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9" r:id="rId2"/>
    <p:sldId id="268" r:id="rId3"/>
    <p:sldId id="280" r:id="rId4"/>
    <p:sldId id="275" r:id="rId5"/>
    <p:sldId id="279" r:id="rId6"/>
    <p:sldId id="281" r:id="rId7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C43F3E-FFB6-4DC6-8260-E45A8FA9F14C}" v="105" dt="2025-11-26T20:50:21.1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17"/>
    <p:restoredTop sz="74966" autoAdjust="0"/>
  </p:normalViewPr>
  <p:slideViewPr>
    <p:cSldViewPr snapToGrid="0" snapToObjects="1">
      <p:cViewPr varScale="1">
        <p:scale>
          <a:sx n="94" d="100"/>
          <a:sy n="94" d="100"/>
        </p:scale>
        <p:origin x="28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5CAD9-2D79-F640-9C10-0B9AAF3A4255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F58FD-A5DF-2E4B-BBDD-973B9F4C08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658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</a:t>
            </a:r>
            <a:r>
              <a:rPr lang="nl-NL" dirty="0" err="1"/>
              <a:t>presentation</a:t>
            </a:r>
            <a:r>
              <a:rPr lang="nl-NL" dirty="0"/>
              <a:t> i </a:t>
            </a:r>
            <a:r>
              <a:rPr lang="nl-NL" dirty="0" err="1"/>
              <a:t>would</a:t>
            </a:r>
            <a:r>
              <a:rPr lang="nl-NL" dirty="0"/>
              <a:t> like </a:t>
            </a:r>
            <a:r>
              <a:rPr lang="nl-NL" dirty="0" err="1"/>
              <a:t>to</a:t>
            </a:r>
            <a:r>
              <a:rPr lang="nl-NL" dirty="0"/>
              <a:t> start </a:t>
            </a:r>
            <a:r>
              <a:rPr lang="nl-NL" dirty="0" err="1"/>
              <a:t>sharing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insights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CALMet part of </a:t>
            </a:r>
            <a:r>
              <a:rPr lang="nl-NL" dirty="0" err="1"/>
              <a:t>this</a:t>
            </a:r>
            <a:r>
              <a:rPr lang="nl-NL" dirty="0"/>
              <a:t> conference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feedback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regional</a:t>
            </a:r>
            <a:r>
              <a:rPr lang="nl-NL" dirty="0"/>
              <a:t> </a:t>
            </a:r>
            <a:r>
              <a:rPr lang="nl-NL" dirty="0" err="1"/>
              <a:t>discussions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F58FD-A5DF-2E4B-BBDD-973B9F4C08C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830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DA279-1217-0906-AA3C-0EFA92C92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DD9604B-349C-5CA3-624E-66569042C8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A875E9F-C2FD-6A96-C877-233FF39582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 of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like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#klik#  </a:t>
            </a:r>
          </a:p>
          <a:p>
            <a:pPr rtl="0"/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Roro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rtl="0"/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Marina,</a:t>
            </a:r>
          </a:p>
          <a:p>
            <a:pPr rtl="0"/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Vieri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rtl="0"/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Lucianne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rtl="0"/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their very hard work to make this Joint Conference happening and running it </a:t>
            </a:r>
            <a:r>
              <a:rPr lang="en-CH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excellent way</a:t>
            </a:r>
          </a:p>
          <a:p>
            <a:pPr rtl="0"/>
            <a:endParaRPr lang="nl-NL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#klik#</a:t>
            </a:r>
          </a:p>
          <a:p>
            <a:pPr rtl="0"/>
            <a:endParaRPr lang="nl-NL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like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Members of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CALMet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being</a:t>
            </a:r>
            <a:endParaRPr lang="nl-NL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Barbara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Bourdelles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(ENM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MeteoFrance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Nacéra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Chergui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(MSC)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Tsvetomir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Ross-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Lazarov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(COMET)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Stephen Kerr (ECCC)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Markus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Zygmuntowski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(DWD) </a:t>
            </a:r>
          </a:p>
          <a:p>
            <a:pPr rtl="0"/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Vesa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Nietosvaara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(EUMETSAT) </a:t>
            </a:r>
          </a:p>
          <a:p>
            <a:pPr rtl="0"/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Winifred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Jordaan (CONECT 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Mick Pope (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BoM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rtl="0"/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Jingrong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SUN (CMATC) </a:t>
            </a:r>
          </a:p>
          <a:p>
            <a:pPr rtl="0"/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Felipe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Vannucci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(SMN) </a:t>
            </a:r>
          </a:p>
          <a:p>
            <a:pPr rtl="0"/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Romina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Mezher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(SMN)</a:t>
            </a:r>
          </a:p>
          <a:p>
            <a:pPr rtl="0"/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Vagner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Anabor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(USM)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their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support actions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make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Roro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Lu, Marina en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vieri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a bit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easier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Everytime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really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proud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 have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accomplished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time, I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think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we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started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together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easy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task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organise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conference as a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hybrid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conference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across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multiple time zones!</a:t>
            </a:r>
          </a:p>
          <a:p>
            <a:pPr rtl="0"/>
            <a:endParaRPr lang="nl-NL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BA58BAE-92C1-CCB5-E60F-7A37E58B73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F58FD-A5DF-2E4B-BBDD-973B9F4C08CF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1179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5B18C-B640-3C40-974F-04D238208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F0AC18A-9C8C-60C3-2502-BF68A0B692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AC9DB1F-3A13-33EE-44B0-309D4E5C7E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Most of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already</a:t>
            </a:r>
            <a:r>
              <a:rPr lang="nl-NL" dirty="0"/>
              <a:t> have </a:t>
            </a:r>
            <a:r>
              <a:rPr lang="nl-NL" dirty="0" err="1"/>
              <a:t>seen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information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regard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participants</a:t>
            </a:r>
            <a:r>
              <a:rPr lang="nl-NL" dirty="0"/>
              <a:t> </a:t>
            </a:r>
            <a:r>
              <a:rPr lang="nl-NL" dirty="0" err="1"/>
              <a:t>Yesterday</a:t>
            </a:r>
            <a:endParaRPr lang="nl-NL" dirty="0"/>
          </a:p>
          <a:p>
            <a:r>
              <a:rPr lang="nl-NL" dirty="0"/>
              <a:t>#klik#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BCCA546-48F9-6507-94D7-97A609CE59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F58FD-A5DF-2E4B-BBDD-973B9F4C08CF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9567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1A0CD-35B2-47C6-858B-D79E0701D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F16C6B2-FA80-D1FF-8E58-3F8477D8E3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45BE31B-EFD9-8050-EEC3-8144E49E6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rtl="0">
              <a:buNone/>
            </a:pPr>
            <a:endParaRPr lang="en-GB" dirty="0"/>
          </a:p>
          <a:p>
            <a:pPr marL="0" indent="0" rtl="0">
              <a:buNone/>
            </a:pPr>
            <a:r>
              <a:rPr lang="nl-NL" dirty="0"/>
              <a:t>Next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heard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information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available</a:t>
            </a:r>
            <a:r>
              <a:rPr lang="nl-NL" dirty="0"/>
              <a:t> </a:t>
            </a:r>
            <a:r>
              <a:rPr lang="nl-NL" dirty="0" err="1"/>
              <a:t>sessions</a:t>
            </a:r>
            <a:r>
              <a:rPr lang="nl-NL" dirty="0"/>
              <a:t> </a:t>
            </a:r>
            <a:r>
              <a:rPr lang="nl-NL" dirty="0" err="1"/>
              <a:t>yesterday</a:t>
            </a:r>
            <a:r>
              <a:rPr lang="nl-NL" dirty="0"/>
              <a:t> </a:t>
            </a:r>
            <a:r>
              <a:rPr lang="nl-NL" dirty="0" err="1"/>
              <a:t>already</a:t>
            </a:r>
            <a:r>
              <a:rPr lang="nl-NL" dirty="0"/>
              <a:t> </a:t>
            </a:r>
            <a:r>
              <a:rPr lang="nl-NL" dirty="0" err="1"/>
              <a:t>too</a:t>
            </a:r>
            <a:r>
              <a:rPr lang="nl-NL" dirty="0"/>
              <a:t> </a:t>
            </a:r>
            <a:r>
              <a:rPr lang="nl-NL" dirty="0" err="1"/>
              <a:t>so</a:t>
            </a:r>
            <a:r>
              <a:rPr lang="nl-NL" dirty="0"/>
              <a:t> i </a:t>
            </a:r>
            <a:r>
              <a:rPr lang="nl-NL" dirty="0" err="1"/>
              <a:t>won’t</a:t>
            </a:r>
            <a:r>
              <a:rPr lang="nl-NL" dirty="0"/>
              <a:t> </a:t>
            </a:r>
            <a:r>
              <a:rPr lang="nl-NL" dirty="0" err="1"/>
              <a:t>recall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continue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my</a:t>
            </a:r>
            <a:r>
              <a:rPr lang="nl-NL" dirty="0"/>
              <a:t> </a:t>
            </a:r>
            <a:r>
              <a:rPr lang="nl-NL" dirty="0" err="1"/>
              <a:t>observations</a:t>
            </a:r>
            <a:r>
              <a:rPr lang="nl-NL" dirty="0"/>
              <a:t>....#klik#</a:t>
            </a:r>
          </a:p>
          <a:p>
            <a:pPr marL="0" indent="0" rtl="0">
              <a:buNone/>
            </a:pPr>
            <a:endParaRPr lang="nl-NL" dirty="0"/>
          </a:p>
          <a:p>
            <a:pPr rtl="0"/>
            <a:endParaRPr lang="nl-NL" dirty="0"/>
          </a:p>
          <a:p>
            <a:pPr rtl="0"/>
            <a:r>
              <a:rPr lang="nl-NL" dirty="0"/>
              <a:t> 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B55F3C6-A984-078F-637C-82B85E3962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F58FD-A5DF-2E4B-BBDD-973B9F4C08CF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8839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7F639-05F8-E0B2-5CA4-D958493C0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3404924-F482-5A1D-074A-C2FCA9FC3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F1DACCB-4169-34E8-C301-575CD0332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By attending all the online sessions I have learned that </a:t>
            </a:r>
          </a:p>
          <a:p>
            <a:r>
              <a:rPr lang="en-GB" dirty="0"/>
              <a:t>#</a:t>
            </a:r>
            <a:r>
              <a:rPr lang="en-GB" dirty="0" err="1"/>
              <a:t>klik</a:t>
            </a:r>
            <a:r>
              <a:rPr lang="en-GB" dirty="0"/>
              <a:t># </a:t>
            </a:r>
          </a:p>
          <a:p>
            <a:r>
              <a:rPr lang="nl-NL" dirty="0" err="1"/>
              <a:t>the</a:t>
            </a:r>
            <a:r>
              <a:rPr lang="nl-NL" dirty="0"/>
              <a:t> cross-</a:t>
            </a:r>
            <a:r>
              <a:rPr lang="nl-NL" dirty="0" err="1"/>
              <a:t>pollination</a:t>
            </a:r>
            <a:r>
              <a:rPr lang="nl-NL" dirty="0"/>
              <a:t> (- </a:t>
            </a:r>
            <a:r>
              <a:rPr lang="nl-NL" dirty="0" err="1"/>
              <a:t>crosspollenation</a:t>
            </a:r>
            <a:r>
              <a:rPr lang="nl-NL" dirty="0"/>
              <a:t>-) </a:t>
            </a:r>
            <a:r>
              <a:rPr lang="nl-NL" dirty="0" err="1"/>
              <a:t>took</a:t>
            </a:r>
            <a:r>
              <a:rPr lang="nl-NL" dirty="0"/>
              <a:t> </a:t>
            </a:r>
            <a:r>
              <a:rPr lang="nl-NL" dirty="0" err="1"/>
              <a:t>place</a:t>
            </a:r>
            <a:r>
              <a:rPr lang="nl-NL" dirty="0"/>
              <a:t>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only</a:t>
            </a:r>
            <a:r>
              <a:rPr lang="nl-NL" dirty="0"/>
              <a:t> in Florence, </a:t>
            </a:r>
            <a:r>
              <a:rPr lang="nl-NL" dirty="0" err="1"/>
              <a:t>where</a:t>
            </a:r>
            <a:r>
              <a:rPr lang="nl-NL" dirty="0"/>
              <a:t> </a:t>
            </a:r>
            <a:r>
              <a:rPr lang="nl-NL" dirty="0" err="1"/>
              <a:t>people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all</a:t>
            </a:r>
            <a:r>
              <a:rPr lang="nl-NL" dirty="0"/>
              <a:t> over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world</a:t>
            </a:r>
            <a:r>
              <a:rPr lang="nl-NL" dirty="0"/>
              <a:t> </a:t>
            </a:r>
            <a:r>
              <a:rPr lang="nl-NL" dirty="0" err="1"/>
              <a:t>came</a:t>
            </a:r>
            <a:r>
              <a:rPr lang="nl-NL" dirty="0"/>
              <a:t> </a:t>
            </a:r>
            <a:r>
              <a:rPr lang="nl-NL" dirty="0" err="1"/>
              <a:t>together</a:t>
            </a:r>
            <a:r>
              <a:rPr lang="nl-NL" dirty="0"/>
              <a:t> in-person en online,.... but </a:t>
            </a:r>
            <a:r>
              <a:rPr lang="nl-NL" dirty="0" err="1"/>
              <a:t>also</a:t>
            </a:r>
            <a:r>
              <a:rPr lang="nl-NL" dirty="0"/>
              <a:t> online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Eastern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Western time zones, </a:t>
            </a:r>
            <a:r>
              <a:rPr lang="nl-NL" dirty="0" err="1"/>
              <a:t>where</a:t>
            </a:r>
            <a:r>
              <a:rPr lang="nl-NL" dirty="0"/>
              <a:t> </a:t>
            </a:r>
            <a:r>
              <a:rPr lang="nl-NL" dirty="0" err="1"/>
              <a:t>regularly</a:t>
            </a:r>
            <a:r>
              <a:rPr lang="nl-NL" dirty="0"/>
              <a:t> </a:t>
            </a:r>
            <a:r>
              <a:rPr lang="nl-NL" dirty="0" err="1"/>
              <a:t>someone</a:t>
            </a:r>
            <a:r>
              <a:rPr lang="nl-NL" dirty="0"/>
              <a:t> living in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timezone </a:t>
            </a:r>
            <a:r>
              <a:rPr lang="nl-NL" dirty="0" err="1"/>
              <a:t>showed</a:t>
            </a:r>
            <a:r>
              <a:rPr lang="nl-NL" dirty="0"/>
              <a:t> up in </a:t>
            </a:r>
            <a:r>
              <a:rPr lang="nl-NL" dirty="0" err="1"/>
              <a:t>sessions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neighbouring</a:t>
            </a:r>
            <a:r>
              <a:rPr lang="nl-NL" dirty="0"/>
              <a:t> timezones..</a:t>
            </a:r>
          </a:p>
          <a:p>
            <a:endParaRPr lang="nl-NL" dirty="0"/>
          </a:p>
          <a:p>
            <a:r>
              <a:rPr lang="nl-NL" dirty="0"/>
              <a:t>#klik# </a:t>
            </a:r>
          </a:p>
          <a:p>
            <a:r>
              <a:rPr lang="nl-NL" dirty="0" err="1"/>
              <a:t>although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average</a:t>
            </a:r>
            <a:r>
              <a:rPr lang="nl-NL" dirty="0"/>
              <a:t> </a:t>
            </a:r>
            <a:r>
              <a:rPr lang="nl-NL" dirty="0" err="1"/>
              <a:t>number</a:t>
            </a:r>
            <a:r>
              <a:rPr lang="nl-NL" dirty="0"/>
              <a:t> of </a:t>
            </a:r>
            <a:r>
              <a:rPr lang="nl-NL" dirty="0" err="1"/>
              <a:t>people</a:t>
            </a:r>
            <a:r>
              <a:rPr lang="nl-NL" dirty="0"/>
              <a:t> per </a:t>
            </a:r>
            <a:r>
              <a:rPr lang="nl-NL" dirty="0" err="1"/>
              <a:t>session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Eastern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Western </a:t>
            </a:r>
            <a:r>
              <a:rPr lang="nl-NL" dirty="0" err="1"/>
              <a:t>sessions</a:t>
            </a:r>
            <a:r>
              <a:rPr lang="nl-NL" dirty="0"/>
              <a:t> </a:t>
            </a:r>
            <a:r>
              <a:rPr lang="nl-NL" dirty="0" err="1"/>
              <a:t>were</a:t>
            </a:r>
            <a:r>
              <a:rPr lang="nl-NL" dirty="0"/>
              <a:t> </a:t>
            </a:r>
            <a:r>
              <a:rPr lang="nl-NL" dirty="0" err="1"/>
              <a:t>mostly</a:t>
            </a:r>
            <a:r>
              <a:rPr lang="nl-NL" dirty="0"/>
              <a:t> </a:t>
            </a:r>
            <a:r>
              <a:rPr lang="nl-NL" dirty="0" err="1"/>
              <a:t>between</a:t>
            </a:r>
            <a:r>
              <a:rPr lang="nl-NL" dirty="0"/>
              <a:t> 18 </a:t>
            </a:r>
            <a:r>
              <a:rPr lang="nl-NL" dirty="0" err="1"/>
              <a:t>and</a:t>
            </a:r>
            <a:r>
              <a:rPr lang="nl-NL" dirty="0"/>
              <a:t> 24 </a:t>
            </a:r>
            <a:r>
              <a:rPr lang="nl-NL" dirty="0" err="1"/>
              <a:t>participants</a:t>
            </a:r>
            <a:r>
              <a:rPr lang="nl-NL" dirty="0"/>
              <a:t>, </a:t>
            </a:r>
            <a:r>
              <a:rPr lang="nl-NL" dirty="0" err="1"/>
              <a:t>there</a:t>
            </a:r>
            <a:r>
              <a:rPr lang="nl-NL" dirty="0"/>
              <a:t> </a:t>
            </a:r>
            <a:r>
              <a:rPr lang="nl-NL" dirty="0" err="1"/>
              <a:t>were</a:t>
            </a:r>
            <a:r>
              <a:rPr lang="nl-NL" dirty="0"/>
              <a:t> </a:t>
            </a:r>
            <a:r>
              <a:rPr lang="nl-NL" dirty="0" err="1"/>
              <a:t>definitely</a:t>
            </a:r>
            <a:r>
              <a:rPr lang="nl-NL" dirty="0"/>
              <a:t> more </a:t>
            </a:r>
            <a:r>
              <a:rPr lang="nl-NL" dirty="0" err="1"/>
              <a:t>participants</a:t>
            </a:r>
            <a:r>
              <a:rPr lang="nl-NL" dirty="0"/>
              <a:t> in </a:t>
            </a:r>
            <a:r>
              <a:rPr lang="nl-NL" dirty="0" err="1"/>
              <a:t>those</a:t>
            </a:r>
            <a:r>
              <a:rPr lang="nl-NL" dirty="0"/>
              <a:t> </a:t>
            </a:r>
            <a:r>
              <a:rPr lang="nl-NL" dirty="0" err="1"/>
              <a:t>sessions</a:t>
            </a:r>
            <a:r>
              <a:rPr lang="nl-NL" dirty="0"/>
              <a:t>. </a:t>
            </a:r>
          </a:p>
          <a:p>
            <a:r>
              <a:rPr lang="nl-NL" dirty="0"/>
              <a:t>In </a:t>
            </a:r>
            <a:r>
              <a:rPr lang="nl-NL" dirty="0" err="1"/>
              <a:t>addition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a </a:t>
            </a:r>
            <a:r>
              <a:rPr lang="nl-NL" dirty="0" err="1"/>
              <a:t>number</a:t>
            </a:r>
            <a:r>
              <a:rPr lang="nl-NL" dirty="0"/>
              <a:t> of </a:t>
            </a:r>
            <a:r>
              <a:rPr lang="nl-NL" dirty="0" err="1"/>
              <a:t>participants</a:t>
            </a:r>
            <a:r>
              <a:rPr lang="nl-NL" dirty="0"/>
              <a:t> </a:t>
            </a:r>
            <a:r>
              <a:rPr lang="nl-NL" dirty="0" err="1"/>
              <a:t>who</a:t>
            </a:r>
            <a:r>
              <a:rPr lang="nl-NL" dirty="0"/>
              <a:t> </a:t>
            </a:r>
            <a:r>
              <a:rPr lang="nl-NL" dirty="0" err="1"/>
              <a:t>followed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sessions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start </a:t>
            </a:r>
            <a:r>
              <a:rPr lang="nl-NL" dirty="0" err="1"/>
              <a:t>to</a:t>
            </a:r>
            <a:r>
              <a:rPr lang="nl-NL" dirty="0"/>
              <a:t> finish, </a:t>
            </a:r>
            <a:r>
              <a:rPr lang="nl-NL" dirty="0" err="1"/>
              <a:t>there</a:t>
            </a:r>
            <a:r>
              <a:rPr lang="nl-NL" dirty="0"/>
              <a:t> </a:t>
            </a:r>
            <a:r>
              <a:rPr lang="nl-NL" dirty="0" err="1"/>
              <a:t>were</a:t>
            </a:r>
            <a:r>
              <a:rPr lang="nl-NL" dirty="0"/>
              <a:t> </a:t>
            </a:r>
            <a:r>
              <a:rPr lang="nl-NL" dirty="0" err="1"/>
              <a:t>also</a:t>
            </a:r>
            <a:r>
              <a:rPr lang="nl-NL" dirty="0"/>
              <a:t> a </a:t>
            </a:r>
            <a:r>
              <a:rPr lang="nl-NL" dirty="0" err="1"/>
              <a:t>considerable</a:t>
            </a:r>
            <a:r>
              <a:rPr lang="nl-NL" dirty="0"/>
              <a:t> </a:t>
            </a:r>
            <a:r>
              <a:rPr lang="nl-NL" dirty="0" err="1"/>
              <a:t>number</a:t>
            </a:r>
            <a:r>
              <a:rPr lang="nl-NL" dirty="0"/>
              <a:t> of </a:t>
            </a:r>
            <a:r>
              <a:rPr lang="nl-NL" dirty="0" err="1"/>
              <a:t>participants</a:t>
            </a:r>
            <a:r>
              <a:rPr lang="nl-NL" dirty="0"/>
              <a:t> </a:t>
            </a:r>
            <a:r>
              <a:rPr lang="nl-NL" dirty="0" err="1"/>
              <a:t>who</a:t>
            </a:r>
            <a:r>
              <a:rPr lang="nl-NL" dirty="0"/>
              <a:t> had </a:t>
            </a:r>
            <a:r>
              <a:rPr lang="nl-NL" dirty="0" err="1"/>
              <a:t>clearly</a:t>
            </a:r>
            <a:r>
              <a:rPr lang="nl-NL" dirty="0"/>
              <a:t> </a:t>
            </a:r>
            <a:r>
              <a:rPr lang="nl-NL" dirty="0" err="1"/>
              <a:t>selected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contributions</a:t>
            </a:r>
            <a:r>
              <a:rPr lang="nl-NL" dirty="0"/>
              <a:t> </a:t>
            </a:r>
            <a:r>
              <a:rPr lang="nl-NL" dirty="0" err="1"/>
              <a:t>they</a:t>
            </a:r>
            <a:r>
              <a:rPr lang="nl-NL" dirty="0"/>
              <a:t> </a:t>
            </a:r>
            <a:r>
              <a:rPr lang="nl-NL" dirty="0" err="1"/>
              <a:t>wanted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hear</a:t>
            </a:r>
            <a:r>
              <a:rPr lang="nl-NL" dirty="0"/>
              <a:t> more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/or </a:t>
            </a:r>
            <a:r>
              <a:rPr lang="nl-NL" dirty="0" err="1"/>
              <a:t>experience</a:t>
            </a:r>
            <a:r>
              <a:rPr lang="nl-NL" dirty="0"/>
              <a:t> in real life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jumped</a:t>
            </a:r>
            <a:r>
              <a:rPr lang="nl-NL" dirty="0"/>
              <a:t> in </a:t>
            </a:r>
            <a:r>
              <a:rPr lang="nl-NL" dirty="0" err="1"/>
              <a:t>and</a:t>
            </a:r>
            <a:r>
              <a:rPr lang="nl-NL" dirty="0"/>
              <a:t> out of </a:t>
            </a:r>
            <a:r>
              <a:rPr lang="nl-NL" dirty="0" err="1"/>
              <a:t>sessions</a:t>
            </a:r>
            <a:endParaRPr lang="nl-NL" dirty="0"/>
          </a:p>
          <a:p>
            <a:endParaRPr lang="nl-NL" dirty="0"/>
          </a:p>
          <a:p>
            <a:r>
              <a:rPr lang="nl-NL" dirty="0"/>
              <a:t>#klik# </a:t>
            </a:r>
            <a:r>
              <a:rPr lang="nl-NL" dirty="0" err="1"/>
              <a:t>after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keynotes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during</a:t>
            </a:r>
            <a:r>
              <a:rPr lang="nl-NL" dirty="0"/>
              <a:t> </a:t>
            </a:r>
            <a:r>
              <a:rPr lang="nl-NL" dirty="0" err="1"/>
              <a:t>regional</a:t>
            </a:r>
            <a:r>
              <a:rPr lang="nl-NL" dirty="0"/>
              <a:t> </a:t>
            </a:r>
            <a:r>
              <a:rPr lang="nl-NL" dirty="0" err="1"/>
              <a:t>discussion</a:t>
            </a:r>
            <a:r>
              <a:rPr lang="nl-NL" dirty="0"/>
              <a:t> </a:t>
            </a:r>
            <a:r>
              <a:rPr lang="nl-NL" dirty="0" err="1"/>
              <a:t>sessions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active</a:t>
            </a:r>
            <a:r>
              <a:rPr lang="nl-NL" dirty="0"/>
              <a:t> </a:t>
            </a:r>
            <a:r>
              <a:rPr lang="nl-NL" dirty="0" err="1"/>
              <a:t>discussion</a:t>
            </a:r>
            <a:r>
              <a:rPr lang="nl-NL" dirty="0"/>
              <a:t> </a:t>
            </a:r>
            <a:r>
              <a:rPr lang="nl-NL" dirty="0" err="1"/>
              <a:t>took</a:t>
            </a:r>
            <a:r>
              <a:rPr lang="nl-NL" dirty="0"/>
              <a:t> </a:t>
            </a:r>
            <a:r>
              <a:rPr lang="nl-NL" dirty="0" err="1"/>
              <a:t>place</a:t>
            </a:r>
            <a:r>
              <a:rPr lang="nl-NL" dirty="0"/>
              <a:t> </a:t>
            </a:r>
            <a:r>
              <a:rPr lang="nl-NL" dirty="0" err="1"/>
              <a:t>which</a:t>
            </a:r>
            <a:r>
              <a:rPr lang="nl-NL" dirty="0"/>
              <a:t> was </a:t>
            </a:r>
            <a:r>
              <a:rPr lang="nl-NL" dirty="0" err="1"/>
              <a:t>great</a:t>
            </a:r>
            <a:endParaRPr lang="nl-NL" dirty="0"/>
          </a:p>
          <a:p>
            <a:endParaRPr lang="nl-NL" dirty="0"/>
          </a:p>
          <a:p>
            <a:r>
              <a:rPr lang="nl-NL" dirty="0"/>
              <a:t>#klik#</a:t>
            </a:r>
          </a:p>
          <a:p>
            <a:r>
              <a:rPr lang="nl-NL" dirty="0" err="1"/>
              <a:t>Therefore</a:t>
            </a:r>
            <a:r>
              <a:rPr lang="nl-NL" dirty="0"/>
              <a:t> I </a:t>
            </a:r>
            <a:r>
              <a:rPr lang="nl-NL" dirty="0" err="1"/>
              <a:t>am</a:t>
            </a:r>
            <a:r>
              <a:rPr lang="nl-NL" dirty="0"/>
              <a:t> </a:t>
            </a:r>
            <a:r>
              <a:rPr lang="nl-NL" dirty="0" err="1"/>
              <a:t>also</a:t>
            </a:r>
            <a:r>
              <a:rPr lang="nl-NL" dirty="0"/>
              <a:t> </a:t>
            </a:r>
            <a:r>
              <a:rPr lang="nl-NL" dirty="0" err="1"/>
              <a:t>really</a:t>
            </a:r>
            <a:r>
              <a:rPr lang="nl-NL" dirty="0"/>
              <a:t> </a:t>
            </a:r>
            <a:r>
              <a:rPr lang="nl-NL" dirty="0" err="1"/>
              <a:t>curious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see</a:t>
            </a:r>
            <a:r>
              <a:rPr lang="nl-NL" dirty="0"/>
              <a:t> </a:t>
            </a:r>
            <a:r>
              <a:rPr lang="nl-NL" dirty="0" err="1"/>
              <a:t>how</a:t>
            </a:r>
            <a:r>
              <a:rPr lang="nl-NL" dirty="0"/>
              <a:t> </a:t>
            </a:r>
            <a:r>
              <a:rPr lang="nl-NL" dirty="0" err="1"/>
              <a:t>many</a:t>
            </a:r>
            <a:r>
              <a:rPr lang="nl-NL" dirty="0"/>
              <a:t> </a:t>
            </a:r>
            <a:r>
              <a:rPr lang="nl-NL" dirty="0" err="1"/>
              <a:t>people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watch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recordings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sessions</a:t>
            </a:r>
            <a:r>
              <a:rPr lang="nl-NL" dirty="0"/>
              <a:t> </a:t>
            </a:r>
            <a:r>
              <a:rPr lang="nl-NL" dirty="0" err="1"/>
              <a:t>afterwards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/>
              <a:t>#Klik#</a:t>
            </a:r>
          </a:p>
          <a:p>
            <a:r>
              <a:rPr lang="nl-NL" dirty="0" err="1"/>
              <a:t>Further</a:t>
            </a:r>
            <a:r>
              <a:rPr lang="nl-NL" dirty="0"/>
              <a:t> I feel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online </a:t>
            </a:r>
            <a:r>
              <a:rPr lang="nl-NL" dirty="0" err="1"/>
              <a:t>interaction</a:t>
            </a:r>
            <a:r>
              <a:rPr lang="nl-NL" dirty="0"/>
              <a:t> options, like </a:t>
            </a:r>
            <a:r>
              <a:rPr lang="nl-NL" dirty="0" err="1"/>
              <a:t>the</a:t>
            </a:r>
            <a:r>
              <a:rPr lang="nl-NL" dirty="0"/>
              <a:t> online </a:t>
            </a:r>
            <a:r>
              <a:rPr lang="nl-NL" dirty="0" err="1"/>
              <a:t>discussion</a:t>
            </a:r>
            <a:r>
              <a:rPr lang="nl-NL" dirty="0"/>
              <a:t> </a:t>
            </a:r>
            <a:r>
              <a:rPr lang="nl-NL" dirty="0" err="1"/>
              <a:t>forms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poster area is </a:t>
            </a:r>
            <a:r>
              <a:rPr lang="nl-NL" dirty="0" err="1"/>
              <a:t>used</a:t>
            </a:r>
            <a:r>
              <a:rPr lang="nl-NL" dirty="0"/>
              <a:t> a lot </a:t>
            </a:r>
            <a:r>
              <a:rPr lang="nl-NL" dirty="0" err="1"/>
              <a:t>less</a:t>
            </a:r>
            <a:r>
              <a:rPr lang="nl-NL" dirty="0"/>
              <a:t> </a:t>
            </a:r>
            <a:r>
              <a:rPr lang="nl-NL" dirty="0" err="1"/>
              <a:t>then</a:t>
            </a:r>
            <a:r>
              <a:rPr lang="nl-NL" dirty="0"/>
              <a:t> </a:t>
            </a:r>
            <a:r>
              <a:rPr lang="nl-NL" dirty="0" err="1"/>
              <a:t>during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past </a:t>
            </a:r>
            <a:r>
              <a:rPr lang="nl-NL" dirty="0" err="1"/>
              <a:t>couple</a:t>
            </a:r>
            <a:r>
              <a:rPr lang="nl-NL" dirty="0"/>
              <a:t> of </a:t>
            </a:r>
            <a:r>
              <a:rPr lang="nl-NL" dirty="0" err="1"/>
              <a:t>times</a:t>
            </a:r>
            <a:r>
              <a:rPr lang="nl-NL" dirty="0"/>
              <a:t> </a:t>
            </a:r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online way of </a:t>
            </a:r>
            <a:r>
              <a:rPr lang="nl-NL" dirty="0" err="1"/>
              <a:t>having</a:t>
            </a:r>
            <a:r>
              <a:rPr lang="nl-NL" dirty="0"/>
              <a:t> </a:t>
            </a:r>
            <a:r>
              <a:rPr lang="nl-NL" dirty="0" err="1"/>
              <a:t>idiscussions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eachother</a:t>
            </a:r>
            <a:r>
              <a:rPr lang="nl-NL" dirty="0"/>
              <a:t> was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only</a:t>
            </a:r>
            <a:r>
              <a:rPr lang="nl-NL" dirty="0"/>
              <a:t> option.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# klik#</a:t>
            </a:r>
          </a:p>
          <a:p>
            <a:r>
              <a:rPr lang="nl-NL" dirty="0"/>
              <a:t>Last but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least</a:t>
            </a:r>
            <a:br>
              <a:rPr lang="nl-NL" dirty="0"/>
            </a:br>
            <a:endParaRPr lang="nl-NL" dirty="0"/>
          </a:p>
          <a:p>
            <a:r>
              <a:rPr lang="nl-NL" dirty="0"/>
              <a:t>A joint conference like </a:t>
            </a:r>
            <a:r>
              <a:rPr lang="nl-NL" dirty="0" err="1"/>
              <a:t>this</a:t>
            </a:r>
            <a:r>
              <a:rPr lang="nl-NL" dirty="0"/>
              <a:t> is a </a:t>
            </a:r>
            <a:r>
              <a:rPr lang="nl-NL" dirty="0" err="1"/>
              <a:t>great</a:t>
            </a:r>
            <a:r>
              <a:rPr lang="nl-NL" dirty="0"/>
              <a:t> opportunity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strengthen</a:t>
            </a:r>
            <a:r>
              <a:rPr lang="nl-NL" dirty="0"/>
              <a:t> </a:t>
            </a:r>
            <a:r>
              <a:rPr lang="nl-NL" dirty="0" err="1"/>
              <a:t>our</a:t>
            </a:r>
            <a:r>
              <a:rPr lang="nl-NL" dirty="0"/>
              <a:t> community. </a:t>
            </a:r>
          </a:p>
          <a:p>
            <a:r>
              <a:rPr lang="nl-NL" dirty="0"/>
              <a:t>I </a:t>
            </a:r>
            <a:r>
              <a:rPr lang="nl-NL" dirty="0" err="1"/>
              <a:t>understand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wish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meet in person—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in-person programme </a:t>
            </a:r>
            <a:r>
              <a:rPr lang="nl-NL" dirty="0" err="1"/>
              <a:t>helps</a:t>
            </a:r>
            <a:r>
              <a:rPr lang="nl-NL" dirty="0"/>
              <a:t> make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meaningful</a:t>
            </a:r>
            <a:r>
              <a:rPr lang="nl-NL" dirty="0"/>
              <a:t>. But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everyone</a:t>
            </a:r>
            <a:r>
              <a:rPr lang="nl-NL" dirty="0"/>
              <a:t> in </a:t>
            </a:r>
            <a:r>
              <a:rPr lang="nl-NL" dirty="0" err="1"/>
              <a:t>our</a:t>
            </a:r>
            <a:r>
              <a:rPr lang="nl-NL" dirty="0"/>
              <a:t> community has </a:t>
            </a:r>
            <a:r>
              <a:rPr lang="nl-NL" dirty="0" err="1"/>
              <a:t>the</a:t>
            </a:r>
            <a:r>
              <a:rPr lang="nl-NL" dirty="0"/>
              <a:t> option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travel</a:t>
            </a:r>
            <a:r>
              <a:rPr lang="nl-NL" dirty="0"/>
              <a:t>. I </a:t>
            </a:r>
            <a:r>
              <a:rPr lang="nl-NL" dirty="0" err="1"/>
              <a:t>did</a:t>
            </a:r>
            <a:r>
              <a:rPr lang="nl-NL" dirty="0"/>
              <a:t>, but </a:t>
            </a:r>
            <a:r>
              <a:rPr lang="nl-NL" dirty="0" err="1"/>
              <a:t>many</a:t>
            </a:r>
            <a:r>
              <a:rPr lang="nl-NL" dirty="0"/>
              <a:t> </a:t>
            </a:r>
            <a:r>
              <a:rPr lang="nl-NL" dirty="0" err="1"/>
              <a:t>others</a:t>
            </a:r>
            <a:r>
              <a:rPr lang="nl-NL" dirty="0"/>
              <a:t> </a:t>
            </a:r>
            <a:r>
              <a:rPr lang="nl-NL" dirty="0" err="1"/>
              <a:t>did</a:t>
            </a:r>
            <a:r>
              <a:rPr lang="nl-NL" dirty="0"/>
              <a:t> </a:t>
            </a:r>
            <a:r>
              <a:rPr lang="nl-NL" dirty="0" err="1"/>
              <a:t>not</a:t>
            </a:r>
            <a:r>
              <a:rPr lang="nl-NL" dirty="0"/>
              <a:t>.</a:t>
            </a:r>
          </a:p>
          <a:p>
            <a:r>
              <a:rPr lang="nl-NL" dirty="0" err="1"/>
              <a:t>To</a:t>
            </a:r>
            <a:r>
              <a:rPr lang="nl-NL" dirty="0"/>
              <a:t> me, </a:t>
            </a:r>
            <a:r>
              <a:rPr lang="nl-NL" dirty="0" err="1"/>
              <a:t>everyone</a:t>
            </a:r>
            <a:r>
              <a:rPr lang="nl-NL" dirty="0"/>
              <a:t> in </a:t>
            </a:r>
            <a:r>
              <a:rPr lang="nl-NL" dirty="0" err="1"/>
              <a:t>our</a:t>
            </a:r>
            <a:r>
              <a:rPr lang="nl-NL" dirty="0"/>
              <a:t> </a:t>
            </a:r>
            <a:r>
              <a:rPr lang="nl-NL" dirty="0" err="1"/>
              <a:t>network</a:t>
            </a:r>
            <a:r>
              <a:rPr lang="nl-NL" dirty="0"/>
              <a:t> is </a:t>
            </a:r>
            <a:r>
              <a:rPr lang="nl-NL" dirty="0" err="1"/>
              <a:t>equally</a:t>
            </a:r>
            <a:r>
              <a:rPr lang="nl-NL" dirty="0"/>
              <a:t> important. </a:t>
            </a:r>
            <a:r>
              <a:rPr lang="nl-NL" dirty="0" err="1"/>
              <a:t>Some</a:t>
            </a:r>
            <a:r>
              <a:rPr lang="nl-NL" dirty="0"/>
              <a:t> of </a:t>
            </a:r>
            <a:r>
              <a:rPr lang="nl-NL" dirty="0" err="1"/>
              <a:t>our</a:t>
            </a:r>
            <a:r>
              <a:rPr lang="nl-NL" dirty="0"/>
              <a:t> most </a:t>
            </a:r>
            <a:r>
              <a:rPr lang="nl-NL" dirty="0" err="1"/>
              <a:t>valuable</a:t>
            </a:r>
            <a:r>
              <a:rPr lang="nl-NL" dirty="0"/>
              <a:t> </a:t>
            </a:r>
            <a:r>
              <a:rPr lang="nl-NL" dirty="0" err="1"/>
              <a:t>contributors</a:t>
            </a:r>
            <a:r>
              <a:rPr lang="nl-NL" dirty="0"/>
              <a:t> </a:t>
            </a:r>
            <a:r>
              <a:rPr lang="nl-NL" dirty="0" err="1"/>
              <a:t>may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ones</a:t>
            </a:r>
            <a:r>
              <a:rPr lang="nl-NL" dirty="0"/>
              <a:t> </a:t>
            </a:r>
            <a:r>
              <a:rPr lang="nl-NL" dirty="0" err="1"/>
              <a:t>who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only</a:t>
            </a:r>
            <a:r>
              <a:rPr lang="nl-NL" dirty="0"/>
              <a:t> </a:t>
            </a:r>
            <a:r>
              <a:rPr lang="nl-NL" dirty="0" err="1"/>
              <a:t>join</a:t>
            </a:r>
            <a:r>
              <a:rPr lang="nl-NL" dirty="0"/>
              <a:t> online.</a:t>
            </a:r>
          </a:p>
          <a:p>
            <a:r>
              <a:rPr lang="nl-NL" dirty="0" err="1"/>
              <a:t>Participating</a:t>
            </a:r>
            <a:r>
              <a:rPr lang="nl-NL" dirty="0"/>
              <a:t> in a conference like we have organised is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always</a:t>
            </a:r>
            <a:r>
              <a:rPr lang="nl-NL" dirty="0"/>
              <a:t> easy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fully</a:t>
            </a:r>
            <a:r>
              <a:rPr lang="nl-NL" dirty="0"/>
              <a:t> online </a:t>
            </a:r>
            <a:r>
              <a:rPr lang="nl-NL" dirty="0" err="1"/>
              <a:t>particpants</a:t>
            </a:r>
            <a:r>
              <a:rPr lang="nl-NL" dirty="0"/>
              <a:t>. </a:t>
            </a:r>
            <a:r>
              <a:rPr lang="nl-NL" dirty="0" err="1"/>
              <a:t>Often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is </a:t>
            </a:r>
            <a:r>
              <a:rPr lang="nl-NL" dirty="0" err="1"/>
              <a:t>the</a:t>
            </a:r>
            <a:r>
              <a:rPr lang="nl-NL" dirty="0"/>
              <a:t> sound </a:t>
            </a:r>
            <a:r>
              <a:rPr lang="nl-NL" dirty="0" err="1"/>
              <a:t>quality</a:t>
            </a:r>
            <a:r>
              <a:rPr lang="nl-NL" dirty="0"/>
              <a:t>, </a:t>
            </a:r>
            <a:r>
              <a:rPr lang="nl-NL" dirty="0" err="1"/>
              <a:t>which</a:t>
            </a:r>
            <a:r>
              <a:rPr lang="nl-NL" dirty="0"/>
              <a:t> was </a:t>
            </a:r>
            <a:r>
              <a:rPr lang="nl-NL" dirty="0" err="1"/>
              <a:t>great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time but I have </a:t>
            </a:r>
            <a:r>
              <a:rPr lang="nl-NL" dirty="0" err="1"/>
              <a:t>experienced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online </a:t>
            </a:r>
            <a:r>
              <a:rPr lang="nl-NL" dirty="0" err="1"/>
              <a:t>participants</a:t>
            </a:r>
            <a:r>
              <a:rPr lang="nl-NL" dirty="0"/>
              <a:t> </a:t>
            </a:r>
            <a:r>
              <a:rPr lang="nl-NL" dirty="0" err="1"/>
              <a:t>who</a:t>
            </a:r>
            <a:r>
              <a:rPr lang="nl-NL" dirty="0"/>
              <a:t> </a:t>
            </a:r>
            <a:r>
              <a:rPr lang="nl-NL" dirty="0" err="1"/>
              <a:t>were</a:t>
            </a:r>
            <a:r>
              <a:rPr lang="nl-NL" dirty="0"/>
              <a:t> </a:t>
            </a:r>
            <a:r>
              <a:rPr lang="nl-NL" dirty="0" err="1"/>
              <a:t>very</a:t>
            </a:r>
            <a:r>
              <a:rPr lang="nl-NL" dirty="0"/>
              <a:t> </a:t>
            </a:r>
            <a:r>
              <a:rPr lang="nl-NL" dirty="0" err="1"/>
              <a:t>interested</a:t>
            </a:r>
            <a:r>
              <a:rPr lang="nl-NL" dirty="0"/>
              <a:t> in </a:t>
            </a:r>
            <a:r>
              <a:rPr lang="nl-NL" dirty="0" err="1"/>
              <a:t>parts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in-person programme but </a:t>
            </a:r>
            <a:r>
              <a:rPr lang="nl-NL" dirty="0" err="1"/>
              <a:t>could</a:t>
            </a:r>
            <a:r>
              <a:rPr lang="nl-NL" dirty="0"/>
              <a:t> </a:t>
            </a:r>
            <a:r>
              <a:rPr lang="nl-NL" dirty="0" err="1"/>
              <a:t>not</a:t>
            </a:r>
            <a:r>
              <a:rPr lang="nl-NL" dirty="0"/>
              <a:t> access </a:t>
            </a:r>
            <a:r>
              <a:rPr lang="nl-NL" dirty="0" err="1"/>
              <a:t>them</a:t>
            </a:r>
            <a:r>
              <a:rPr lang="nl-NL" dirty="0"/>
              <a:t>. It </a:t>
            </a:r>
            <a:r>
              <a:rPr lang="nl-NL" dirty="0" err="1"/>
              <a:t>would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unfortunate</a:t>
            </a:r>
            <a:r>
              <a:rPr lang="nl-NL" dirty="0"/>
              <a:t>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colleagues</a:t>
            </a:r>
            <a:r>
              <a:rPr lang="nl-NL" dirty="0"/>
              <a:t> start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disengage</a:t>
            </a:r>
            <a:r>
              <a:rPr lang="nl-NL" dirty="0"/>
              <a:t> </a:t>
            </a:r>
            <a:r>
              <a:rPr lang="nl-NL" dirty="0" err="1"/>
              <a:t>because</a:t>
            </a:r>
            <a:r>
              <a:rPr lang="nl-NL" dirty="0"/>
              <a:t> </a:t>
            </a:r>
            <a:r>
              <a:rPr lang="nl-NL" dirty="0" err="1"/>
              <a:t>they</a:t>
            </a:r>
            <a:r>
              <a:rPr lang="nl-NL" dirty="0"/>
              <a:t> feel </a:t>
            </a:r>
            <a:r>
              <a:rPr lang="nl-NL" dirty="0" err="1"/>
              <a:t>unintentionally</a:t>
            </a:r>
            <a:r>
              <a:rPr lang="nl-NL" dirty="0"/>
              <a:t> </a:t>
            </a:r>
            <a:r>
              <a:rPr lang="nl-NL" dirty="0" err="1"/>
              <a:t>excluded</a:t>
            </a:r>
            <a:r>
              <a:rPr lang="nl-NL" dirty="0"/>
              <a:t>.</a:t>
            </a:r>
          </a:p>
          <a:p>
            <a:br>
              <a:rPr lang="nl-NL" dirty="0"/>
            </a:br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my</a:t>
            </a:r>
            <a:r>
              <a:rPr lang="nl-NL" dirty="0"/>
              <a:t> </a:t>
            </a:r>
            <a:r>
              <a:rPr lang="nl-NL" dirty="0" err="1"/>
              <a:t>message</a:t>
            </a:r>
            <a:r>
              <a:rPr lang="nl-NL" dirty="0"/>
              <a:t> is </a:t>
            </a:r>
            <a:r>
              <a:rPr lang="nl-NL" dirty="0" err="1"/>
              <a:t>simple</a:t>
            </a:r>
            <a:r>
              <a:rPr lang="nl-NL" dirty="0"/>
              <a:t>: </a:t>
            </a:r>
            <a:r>
              <a:rPr lang="nl-NL" b="1" dirty="0" err="1"/>
              <a:t>let’s</a:t>
            </a:r>
            <a:r>
              <a:rPr lang="nl-NL" b="1" dirty="0"/>
              <a:t> make </a:t>
            </a:r>
            <a:r>
              <a:rPr lang="nl-NL" b="1" dirty="0" err="1"/>
              <a:t>sure</a:t>
            </a:r>
            <a:r>
              <a:rPr lang="nl-NL" b="1" dirty="0"/>
              <a:t> we do </a:t>
            </a:r>
            <a:r>
              <a:rPr lang="nl-NL" b="1" dirty="0" err="1"/>
              <a:t>not</a:t>
            </a:r>
            <a:r>
              <a:rPr lang="nl-NL" b="1" dirty="0"/>
              <a:t>, even </a:t>
            </a:r>
            <a:r>
              <a:rPr lang="nl-NL" b="1" dirty="0" err="1"/>
              <a:t>unintentionally</a:t>
            </a:r>
            <a:r>
              <a:rPr lang="nl-NL" b="1" dirty="0"/>
              <a:t>, </a:t>
            </a:r>
            <a:r>
              <a:rPr lang="nl-NL" b="1" dirty="0" err="1"/>
              <a:t>create</a:t>
            </a:r>
            <a:r>
              <a:rPr lang="nl-NL" b="1" dirty="0"/>
              <a:t> a </a:t>
            </a:r>
            <a:r>
              <a:rPr lang="nl-NL" b="1" dirty="0" err="1"/>
              <a:t>two</a:t>
            </a:r>
            <a:r>
              <a:rPr lang="nl-NL" b="1" dirty="0"/>
              <a:t>-class community </a:t>
            </a:r>
            <a:r>
              <a:rPr lang="nl-NL" b="0" dirty="0"/>
              <a:t>in </a:t>
            </a:r>
            <a:r>
              <a:rPr lang="nl-NL" b="0" dirty="0" err="1"/>
              <a:t>the</a:t>
            </a:r>
            <a:r>
              <a:rPr lang="nl-NL" b="0" dirty="0"/>
              <a:t> </a:t>
            </a:r>
            <a:r>
              <a:rPr lang="nl-NL" b="0" dirty="0" err="1"/>
              <a:t>future</a:t>
            </a:r>
            <a:r>
              <a:rPr lang="nl-NL" b="0" dirty="0"/>
              <a:t> </a:t>
            </a:r>
            <a:r>
              <a:rPr lang="nl-NL" b="0" dirty="0" err="1"/>
              <a:t>for</a:t>
            </a:r>
            <a:r>
              <a:rPr lang="nl-NL" b="0" dirty="0"/>
              <a:t> </a:t>
            </a:r>
            <a:r>
              <a:rPr lang="nl-NL" b="0" dirty="0" err="1"/>
              <a:t>both</a:t>
            </a:r>
            <a:r>
              <a:rPr lang="nl-NL" b="0" dirty="0"/>
              <a:t> </a:t>
            </a:r>
            <a:r>
              <a:rPr lang="nl-NL" b="0" dirty="0" err="1"/>
              <a:t>this</a:t>
            </a:r>
            <a:r>
              <a:rPr lang="nl-NL" b="0" dirty="0"/>
              <a:t> CALMet AND CONECT forum.</a:t>
            </a:r>
          </a:p>
          <a:p>
            <a:endParaRPr lang="nl-NL" b="0" dirty="0"/>
          </a:p>
          <a:p>
            <a:r>
              <a:rPr lang="nl-NL" b="0" dirty="0" err="1"/>
              <a:t>Having</a:t>
            </a:r>
            <a:r>
              <a:rPr lang="nl-NL" b="0" dirty="0"/>
              <a:t> </a:t>
            </a:r>
            <a:r>
              <a:rPr lang="nl-NL" b="0" dirty="0" err="1"/>
              <a:t>said</a:t>
            </a:r>
            <a:r>
              <a:rPr lang="nl-NL" b="0" dirty="0"/>
              <a:t> </a:t>
            </a:r>
            <a:r>
              <a:rPr lang="nl-NL" b="0" dirty="0" err="1"/>
              <a:t>that</a:t>
            </a:r>
            <a:r>
              <a:rPr lang="nl-NL" b="0" dirty="0"/>
              <a:t> i like </a:t>
            </a:r>
            <a:r>
              <a:rPr lang="nl-NL" b="0" dirty="0" err="1"/>
              <a:t>to</a:t>
            </a:r>
            <a:r>
              <a:rPr lang="nl-NL" b="0" dirty="0"/>
              <a:t> continue </a:t>
            </a:r>
            <a:r>
              <a:rPr lang="nl-NL" b="0" dirty="0" err="1"/>
              <a:t>with</a:t>
            </a:r>
            <a:r>
              <a:rPr lang="nl-NL" b="0" dirty="0"/>
              <a:t> </a:t>
            </a:r>
            <a:r>
              <a:rPr lang="nl-NL" b="0" dirty="0" err="1"/>
              <a:t>the</a:t>
            </a:r>
            <a:r>
              <a:rPr lang="nl-NL" b="0" dirty="0"/>
              <a:t> feedback </a:t>
            </a:r>
            <a:r>
              <a:rPr lang="nl-NL" b="0" dirty="0" err="1"/>
              <a:t>from</a:t>
            </a:r>
            <a:r>
              <a:rPr lang="nl-NL" b="0" dirty="0"/>
              <a:t> </a:t>
            </a:r>
            <a:r>
              <a:rPr lang="nl-NL" b="0" dirty="0" err="1"/>
              <a:t>the</a:t>
            </a:r>
            <a:r>
              <a:rPr lang="nl-NL" b="0" dirty="0"/>
              <a:t> </a:t>
            </a:r>
            <a:r>
              <a:rPr lang="nl-NL" b="0" dirty="0" err="1"/>
              <a:t>regional</a:t>
            </a:r>
            <a:r>
              <a:rPr lang="nl-NL" b="0" dirty="0"/>
              <a:t> </a:t>
            </a:r>
            <a:r>
              <a:rPr lang="nl-NL" b="0" dirty="0" err="1"/>
              <a:t>discussions</a:t>
            </a:r>
            <a:r>
              <a:rPr lang="nl-NL" b="0" dirty="0"/>
              <a:t> #klik#</a:t>
            </a:r>
            <a:endParaRPr lang="nl-NL" dirty="0"/>
          </a:p>
          <a:p>
            <a:br>
              <a:rPr lang="nl-NL" dirty="0"/>
            </a:br>
            <a:endParaRPr lang="nl-NL" dirty="0"/>
          </a:p>
          <a:p>
            <a:pPr marL="0" indent="0" rtl="0">
              <a:buNone/>
            </a:pPr>
            <a:endParaRPr lang="nl-NL" dirty="0"/>
          </a:p>
          <a:p>
            <a:pPr rtl="0"/>
            <a:r>
              <a:rPr lang="nl-NL" dirty="0"/>
              <a:t> 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FC59028-2585-506B-83B6-03E59ADD4D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F58FD-A5DF-2E4B-BBDD-973B9F4C08CF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5549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D777C-D2D2-0BE1-E9B4-941C083E0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60B0124-2BC7-251D-51DA-8317997D24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19518DB-43E8-B8C8-E6C9-FCC3E6EFC0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rtl="0">
              <a:buNone/>
            </a:pPr>
            <a:endParaRPr lang="nl-NL" dirty="0"/>
          </a:p>
          <a:p>
            <a:pPr rtl="0"/>
            <a:r>
              <a:rPr lang="nl-NL" dirty="0"/>
              <a:t> We have put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regional</a:t>
            </a:r>
            <a:r>
              <a:rPr lang="nl-NL" dirty="0"/>
              <a:t> </a:t>
            </a:r>
            <a:r>
              <a:rPr lang="nl-NL" dirty="0" err="1"/>
              <a:t>discussion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programme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goal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also</a:t>
            </a:r>
            <a:r>
              <a:rPr lang="nl-NL" dirty="0"/>
              <a:t> </a:t>
            </a:r>
            <a:r>
              <a:rPr lang="nl-NL" dirty="0" err="1"/>
              <a:t>give</a:t>
            </a:r>
            <a:r>
              <a:rPr lang="nl-NL" dirty="0"/>
              <a:t> a </a:t>
            </a:r>
            <a:r>
              <a:rPr lang="nl-NL" dirty="0" err="1"/>
              <a:t>voice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those</a:t>
            </a:r>
            <a:r>
              <a:rPr lang="nl-NL" dirty="0"/>
              <a:t> in different </a:t>
            </a:r>
            <a:r>
              <a:rPr lang="nl-NL" dirty="0" err="1"/>
              <a:t>regions</a:t>
            </a:r>
            <a:r>
              <a:rPr lang="nl-NL" dirty="0"/>
              <a:t> </a:t>
            </a:r>
            <a:r>
              <a:rPr lang="nl-NL" dirty="0" err="1"/>
              <a:t>who</a:t>
            </a:r>
            <a:r>
              <a:rPr lang="nl-NL" dirty="0"/>
              <a:t> are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necessarily</a:t>
            </a:r>
            <a:r>
              <a:rPr lang="nl-NL" dirty="0"/>
              <a:t> </a:t>
            </a:r>
            <a:r>
              <a:rPr lang="nl-NL" dirty="0" err="1"/>
              <a:t>involved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CONECT </a:t>
            </a:r>
            <a:r>
              <a:rPr lang="nl-NL" dirty="0" err="1"/>
              <a:t>group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might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target </a:t>
            </a:r>
            <a:r>
              <a:rPr lang="nl-NL" dirty="0" err="1"/>
              <a:t>group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our</a:t>
            </a:r>
            <a:r>
              <a:rPr lang="nl-NL" dirty="0"/>
              <a:t> </a:t>
            </a:r>
            <a:r>
              <a:rPr lang="nl-NL" dirty="0" err="1"/>
              <a:t>collaborative</a:t>
            </a:r>
            <a:r>
              <a:rPr lang="nl-NL" dirty="0"/>
              <a:t> </a:t>
            </a:r>
            <a:r>
              <a:rPr lang="nl-NL" dirty="0" err="1"/>
              <a:t>work</a:t>
            </a:r>
            <a:r>
              <a:rPr lang="nl-NL" dirty="0"/>
              <a:t>.</a:t>
            </a:r>
          </a:p>
          <a:p>
            <a:pPr rtl="0"/>
            <a:endParaRPr lang="nl-NL" dirty="0"/>
          </a:p>
          <a:p>
            <a:pPr rtl="0"/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during</a:t>
            </a:r>
            <a:r>
              <a:rPr lang="nl-NL" dirty="0"/>
              <a:t> </a:t>
            </a:r>
            <a:r>
              <a:rPr lang="nl-NL" dirty="0" err="1"/>
              <a:t>those</a:t>
            </a:r>
            <a:r>
              <a:rPr lang="nl-NL" dirty="0"/>
              <a:t> </a:t>
            </a:r>
            <a:r>
              <a:rPr lang="nl-NL" dirty="0" err="1"/>
              <a:t>session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discussion</a:t>
            </a:r>
            <a:r>
              <a:rPr lang="nl-NL" dirty="0"/>
              <a:t> leaders </a:t>
            </a:r>
            <a:r>
              <a:rPr lang="nl-NL" dirty="0" err="1"/>
              <a:t>asked</a:t>
            </a:r>
            <a:r>
              <a:rPr lang="nl-NL" dirty="0"/>
              <a:t> </a:t>
            </a:r>
            <a:r>
              <a:rPr lang="nl-NL" dirty="0" err="1"/>
              <a:t>many</a:t>
            </a:r>
            <a:r>
              <a:rPr lang="nl-NL" dirty="0"/>
              <a:t> question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available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training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activities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most urgent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needs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difficulties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region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address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these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possibly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even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help of new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technologies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exploring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communities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practice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/>
            <a:endParaRPr lang="nl-NL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 Mick,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Winifred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Romina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share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their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finding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those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sessions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 hope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these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start of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discussies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happen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tomorrow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/>
            <a:endParaRPr lang="nl-NL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Mick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please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go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ahead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29B9010-F509-FA6E-1A28-7A44CD85A9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F58FD-A5DF-2E4B-BBDD-973B9F4C08CF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660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9215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381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790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419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357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360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328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591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2795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79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826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20491-CDA9-064A-AA72-CFEF1800C266}" type="datetimeFigureOut">
              <a:rPr lang="nl-NL" smtClean="0"/>
              <a:t>27-11-2025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7989-1B68-1341-8A0C-43F72009C7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51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1385805" y="3682580"/>
            <a:ext cx="70174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CALMet XVI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B8A12DD-37C6-FE0C-317A-AA84B3028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08" y="427175"/>
            <a:ext cx="1891469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4A07793-DE1A-D178-6844-F329D4E380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78" b="24470"/>
          <a:stretch/>
        </p:blipFill>
        <p:spPr bwMode="auto">
          <a:xfrm>
            <a:off x="2192884" y="264633"/>
            <a:ext cx="2918452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451B345F-1BBC-44D1-4925-529D7BABD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255" y="217486"/>
            <a:ext cx="1564104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3C18755E-C98A-E5A8-FB38-81A9B9C025A5}"/>
              </a:ext>
            </a:extLst>
          </p:cNvPr>
          <p:cNvSpPr txBox="1"/>
          <p:nvPr/>
        </p:nvSpPr>
        <p:spPr>
          <a:xfrm>
            <a:off x="400258" y="2281142"/>
            <a:ext cx="8343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i="0" u="none" strike="noStrike" dirty="0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Joint CALMet XVI - CONECT 3 Conference</a:t>
            </a:r>
            <a:endParaRPr lang="nl-NL" sz="3600" b="1" dirty="0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82FD1BAB-984E-3EE2-EEC4-5C89BEACB7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10927" y="33777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H"/>
          </a:p>
        </p:txBody>
      </p:sp>
      <p:pic>
        <p:nvPicPr>
          <p:cNvPr id="1038" name="Picture 14">
            <a:extLst>
              <a:ext uri="{FF2B5EF4-FFF2-40B4-BE49-F238E27FC236}">
                <a16:creationId xmlns:a16="http://schemas.microsoft.com/office/drawing/2014/main" id="{96B894C3-DEDF-99C8-E1E1-80E5FB0E8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793" y="427175"/>
            <a:ext cx="2378457" cy="79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66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0E2B1-6A81-5A03-3975-1FBF53B45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9BEB1149-6049-7306-F2F6-6865E25CA0CF}"/>
              </a:ext>
            </a:extLst>
          </p:cNvPr>
          <p:cNvSpPr txBox="1"/>
          <p:nvPr/>
        </p:nvSpPr>
        <p:spPr>
          <a:xfrm>
            <a:off x="400258" y="2281142"/>
            <a:ext cx="8343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i="0" u="none" strike="noStrike" dirty="0" err="1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Thank</a:t>
            </a:r>
            <a:r>
              <a:rPr lang="nl-NL" sz="3600" b="1" i="0" u="none" strike="noStrike" dirty="0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3600" b="1" i="0" u="none" strike="noStrike" dirty="0" err="1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you</a:t>
            </a:r>
            <a:r>
              <a:rPr lang="nl-NL" sz="3600" b="1" i="0" u="none" strike="noStrike" dirty="0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!</a:t>
            </a:r>
            <a:endParaRPr lang="nl-NL" sz="3600" b="1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7F239D8-31E8-6B5E-0414-EEC451933FF8}"/>
              </a:ext>
            </a:extLst>
          </p:cNvPr>
          <p:cNvSpPr txBox="1"/>
          <p:nvPr/>
        </p:nvSpPr>
        <p:spPr>
          <a:xfrm>
            <a:off x="400258" y="3052451"/>
            <a:ext cx="441558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charset="2"/>
              <a:buChar char="ü"/>
            </a:pPr>
            <a:r>
              <a:rPr lang="en-GB" dirty="0"/>
              <a:t>Roro </a:t>
            </a:r>
            <a:r>
              <a:rPr lang="en-GB" dirty="0" err="1"/>
              <a:t>Purwanti</a:t>
            </a:r>
            <a:r>
              <a:rPr lang="en-GB" dirty="0"/>
              <a:t> (BMKG / WMO)</a:t>
            </a:r>
          </a:p>
          <a:p>
            <a:pPr>
              <a:buFont typeface="Wingdings" charset="2"/>
              <a:buChar char="ü"/>
            </a:pPr>
            <a:r>
              <a:rPr lang="en-GB" dirty="0"/>
              <a:t> Marina Baldi (CNR-IBE/ WMO RTC Italy)</a:t>
            </a:r>
          </a:p>
          <a:p>
            <a:pPr>
              <a:buFont typeface="Wingdings" charset="2"/>
              <a:buChar char="ü"/>
            </a:pPr>
            <a:r>
              <a:rPr lang="en-GB" dirty="0"/>
              <a:t> Vieri </a:t>
            </a:r>
            <a:r>
              <a:rPr lang="en-GB" dirty="0" err="1"/>
              <a:t>Tarchiani</a:t>
            </a:r>
            <a:r>
              <a:rPr lang="en-GB" dirty="0"/>
              <a:t> (CNR-IBE/ WMO RTC Italy)</a:t>
            </a:r>
          </a:p>
          <a:p>
            <a:pPr>
              <a:buFont typeface="Wingdings" charset="2"/>
              <a:buChar char="ü"/>
            </a:pPr>
            <a:r>
              <a:rPr lang="en-GB" dirty="0"/>
              <a:t> Lucianne Veeck (WMO)</a:t>
            </a:r>
          </a:p>
          <a:p>
            <a:endParaRPr lang="en-GB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D1F2B4E-2B14-5E25-C5AC-3A5164687A59}"/>
              </a:ext>
            </a:extLst>
          </p:cNvPr>
          <p:cNvSpPr txBox="1"/>
          <p:nvPr/>
        </p:nvSpPr>
        <p:spPr>
          <a:xfrm>
            <a:off x="5348178" y="3052451"/>
            <a:ext cx="390758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charset="2"/>
              <a:buChar char="ü"/>
            </a:pPr>
            <a:r>
              <a:rPr lang="en-GB" dirty="0"/>
              <a:t>Barbara </a:t>
            </a:r>
            <a:r>
              <a:rPr lang="en-GB" dirty="0" err="1"/>
              <a:t>Bourdelles</a:t>
            </a:r>
            <a:r>
              <a:rPr lang="en-GB" dirty="0"/>
              <a:t> (</a:t>
            </a:r>
            <a:r>
              <a:rPr lang="en-GB" dirty="0" err="1"/>
              <a:t>MeteoFrance</a:t>
            </a:r>
            <a:r>
              <a:rPr lang="en-GB" dirty="0"/>
              <a:t>)</a:t>
            </a:r>
          </a:p>
          <a:p>
            <a:pPr>
              <a:buFont typeface="Wingdings" charset="2"/>
              <a:buChar char="ü"/>
            </a:pPr>
            <a:r>
              <a:rPr lang="en-GB" dirty="0" err="1"/>
              <a:t>Nacéra</a:t>
            </a:r>
            <a:r>
              <a:rPr lang="en-GB" dirty="0"/>
              <a:t> Chergui (MSC)</a:t>
            </a:r>
          </a:p>
          <a:p>
            <a:pPr>
              <a:buFont typeface="Wingdings" charset="2"/>
              <a:buChar char="ü"/>
            </a:pPr>
            <a:r>
              <a:rPr lang="en-GB" dirty="0" err="1"/>
              <a:t>Tsvetomir</a:t>
            </a:r>
            <a:r>
              <a:rPr lang="en-GB" dirty="0"/>
              <a:t> Ross-Lazarov (COMET)</a:t>
            </a:r>
          </a:p>
          <a:p>
            <a:pPr>
              <a:buFont typeface="Wingdings" charset="2"/>
              <a:buChar char="ü"/>
            </a:pPr>
            <a:r>
              <a:rPr lang="en-GB" dirty="0"/>
              <a:t>Stephen Kerr (MSC)</a:t>
            </a:r>
          </a:p>
          <a:p>
            <a:pPr>
              <a:buFont typeface="Wingdings" charset="2"/>
              <a:buChar char="ü"/>
            </a:pPr>
            <a:r>
              <a:rPr lang="en-GB" dirty="0"/>
              <a:t>Markus </a:t>
            </a:r>
            <a:r>
              <a:rPr lang="en-GB" dirty="0" err="1"/>
              <a:t>Zygmuntowski</a:t>
            </a:r>
            <a:r>
              <a:rPr lang="en-GB" dirty="0"/>
              <a:t> (DWD) </a:t>
            </a:r>
          </a:p>
          <a:p>
            <a:pPr>
              <a:buFont typeface="Wingdings" charset="2"/>
              <a:buChar char="ü"/>
            </a:pPr>
            <a:r>
              <a:rPr lang="en-GB" dirty="0"/>
              <a:t>Vesa </a:t>
            </a:r>
            <a:r>
              <a:rPr lang="en-GB" dirty="0" err="1"/>
              <a:t>Nietosvaara</a:t>
            </a:r>
            <a:r>
              <a:rPr lang="en-GB" dirty="0"/>
              <a:t> (EUMETSAT) </a:t>
            </a:r>
          </a:p>
          <a:p>
            <a:pPr>
              <a:buFont typeface="Wingdings" charset="2"/>
              <a:buChar char="ü"/>
            </a:pPr>
            <a:r>
              <a:rPr lang="en-GB" dirty="0"/>
              <a:t>Winifred Jordaan (CONECT ) </a:t>
            </a:r>
          </a:p>
          <a:p>
            <a:pPr>
              <a:buFont typeface="Wingdings" charset="2"/>
              <a:buChar char="ü"/>
            </a:pPr>
            <a:r>
              <a:rPr lang="en-GB" dirty="0"/>
              <a:t>Mick Pope (BoM)</a:t>
            </a:r>
          </a:p>
          <a:p>
            <a:pPr>
              <a:buFont typeface="Wingdings" charset="2"/>
              <a:buChar char="ü"/>
            </a:pPr>
            <a:r>
              <a:rPr lang="en-GB" dirty="0" err="1"/>
              <a:t>Jingrong</a:t>
            </a:r>
            <a:r>
              <a:rPr lang="en-GB" dirty="0"/>
              <a:t> SUN (CMATC) </a:t>
            </a:r>
          </a:p>
          <a:p>
            <a:pPr>
              <a:buFont typeface="Wingdings" charset="2"/>
              <a:buChar char="ü"/>
            </a:pPr>
            <a:r>
              <a:rPr lang="en-GB" dirty="0"/>
              <a:t>Felipe Vannucci (SMN) </a:t>
            </a:r>
          </a:p>
          <a:p>
            <a:pPr>
              <a:buFont typeface="Wingdings" charset="2"/>
              <a:buChar char="ü"/>
            </a:pPr>
            <a:r>
              <a:rPr lang="en-GB" dirty="0"/>
              <a:t>Romina Mezher (SMN)</a:t>
            </a:r>
          </a:p>
          <a:p>
            <a:pPr>
              <a:buFont typeface="Wingdings" charset="2"/>
              <a:buChar char="ü"/>
            </a:pPr>
            <a:r>
              <a:rPr lang="en-GB" dirty="0"/>
              <a:t>Vagner Anabor (USM)</a:t>
            </a:r>
          </a:p>
          <a:p>
            <a:br>
              <a:rPr lang="en-GB" dirty="0"/>
            </a:br>
            <a:endParaRPr lang="nl-N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A5F5BA6-7BB4-C93F-145D-74147B0AB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08" y="427175"/>
            <a:ext cx="1891469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48D99B1F-A18D-FEED-E9B6-01BFA27445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78" b="24470"/>
          <a:stretch/>
        </p:blipFill>
        <p:spPr bwMode="auto">
          <a:xfrm>
            <a:off x="2192884" y="264633"/>
            <a:ext cx="2918452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0FF5FA7-0C6A-91FA-DC0A-4A3188D32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255" y="217486"/>
            <a:ext cx="1564104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>
            <a:extLst>
              <a:ext uri="{FF2B5EF4-FFF2-40B4-BE49-F238E27FC236}">
                <a16:creationId xmlns:a16="http://schemas.microsoft.com/office/drawing/2014/main" id="{CAA001ED-52ED-9EDF-602A-775740F0D2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793" y="427175"/>
            <a:ext cx="2378457" cy="79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778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5ABBF-63F8-43EB-BCFE-87254F5A3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A4DC61FD-56EA-7037-7E31-489B9CCF58B8}"/>
              </a:ext>
            </a:extLst>
          </p:cNvPr>
          <p:cNvSpPr txBox="1"/>
          <p:nvPr/>
        </p:nvSpPr>
        <p:spPr>
          <a:xfrm>
            <a:off x="400258" y="1531636"/>
            <a:ext cx="8343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i="0" u="none" strike="noStrike" dirty="0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Joint CALMet XVI - CONECT 3 Conference</a:t>
            </a:r>
            <a:endParaRPr lang="nl-NL" sz="3600" b="1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6E25B098-63AC-B59D-8B8E-80AC618CA4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90107" y="2177967"/>
            <a:ext cx="7115956" cy="4638288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B481DB9-88FC-2C16-4B70-AA255ACE7009}"/>
              </a:ext>
            </a:extLst>
          </p:cNvPr>
          <p:cNvSpPr txBox="1"/>
          <p:nvPr/>
        </p:nvSpPr>
        <p:spPr>
          <a:xfrm>
            <a:off x="6224249" y="2824298"/>
            <a:ext cx="309245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charset="2"/>
              <a:buChar char="ü"/>
            </a:pPr>
            <a:r>
              <a:rPr lang="en-GB" dirty="0"/>
              <a:t>223 registered participants </a:t>
            </a:r>
          </a:p>
          <a:p>
            <a:pPr>
              <a:buFont typeface="Wingdings" charset="2"/>
              <a:buChar char="ü"/>
            </a:pPr>
            <a:r>
              <a:rPr lang="en-GB" dirty="0"/>
              <a:t> 174 online</a:t>
            </a:r>
          </a:p>
          <a:p>
            <a:pPr>
              <a:buFont typeface="Wingdings" charset="2"/>
              <a:buChar char="ü"/>
            </a:pPr>
            <a:r>
              <a:rPr lang="en-GB" dirty="0"/>
              <a:t> 49 in-person</a:t>
            </a:r>
          </a:p>
          <a:p>
            <a:pPr>
              <a:buFont typeface="Wingdings" charset="2"/>
              <a:buChar char="ü"/>
            </a:pPr>
            <a:r>
              <a:rPr lang="en-GB" dirty="0"/>
              <a:t> from 65 different countries</a:t>
            </a:r>
          </a:p>
          <a:p>
            <a:pPr>
              <a:buFont typeface="Wingdings" charset="2"/>
              <a:buChar char="ü"/>
            </a:pPr>
            <a:endParaRPr lang="en-GB" dirty="0"/>
          </a:p>
          <a:p>
            <a:pPr>
              <a:buFont typeface="Wingdings" charset="2"/>
              <a:buChar char="ü"/>
            </a:pPr>
            <a:r>
              <a:rPr lang="en-GB" dirty="0"/>
              <a:t> 160 of these participants have landed in the </a:t>
            </a:r>
          </a:p>
          <a:p>
            <a:r>
              <a:rPr lang="en-GB" dirty="0"/>
              <a:t>conference environment </a:t>
            </a:r>
          </a:p>
          <a:p>
            <a:pPr>
              <a:buFont typeface="Wingdings" charset="2"/>
              <a:buChar char="ü"/>
            </a:pPr>
            <a:endParaRPr lang="nl-NL" dirty="0"/>
          </a:p>
          <a:p>
            <a:pPr>
              <a:buFont typeface="Wingdings" charset="2"/>
              <a:buChar char="ü"/>
            </a:pPr>
            <a:endParaRPr lang="en-GB" dirty="0"/>
          </a:p>
          <a:p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58E4E0C-7B4D-559F-3B43-4E7938AEB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08" y="427175"/>
            <a:ext cx="1891469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5702F8E7-C0DC-BACA-89B8-4A3603530C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78" b="24470"/>
          <a:stretch/>
        </p:blipFill>
        <p:spPr bwMode="auto">
          <a:xfrm>
            <a:off x="2192884" y="264633"/>
            <a:ext cx="2918452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C966A1E-CA6A-60C7-1D4B-97B86C302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255" y="217486"/>
            <a:ext cx="1564104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>
            <a:extLst>
              <a:ext uri="{FF2B5EF4-FFF2-40B4-BE49-F238E27FC236}">
                <a16:creationId xmlns:a16="http://schemas.microsoft.com/office/drawing/2014/main" id="{18941749-158C-FB10-3216-516EF7ACE0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793" y="427175"/>
            <a:ext cx="2378457" cy="79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6180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3A0A5-4A61-3B5E-CAC3-1905F7245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7575E957-A99C-EA35-A2E7-CE09BD501366}"/>
              </a:ext>
            </a:extLst>
          </p:cNvPr>
          <p:cNvSpPr txBox="1"/>
          <p:nvPr/>
        </p:nvSpPr>
        <p:spPr>
          <a:xfrm>
            <a:off x="400258" y="2281142"/>
            <a:ext cx="8343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i="0" u="none" strike="noStrike" dirty="0" err="1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Thank</a:t>
            </a:r>
            <a:r>
              <a:rPr lang="nl-NL" sz="3600" b="1" i="0" u="none" strike="noStrike" dirty="0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3600" b="1" i="0" u="none" strike="noStrike" dirty="0" err="1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you</a:t>
            </a:r>
            <a:r>
              <a:rPr lang="nl-NL" sz="3600" b="1" i="0" u="none" strike="noStrike" dirty="0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!</a:t>
            </a:r>
            <a:endParaRPr lang="nl-NL" sz="3600" b="1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04C09CBD-287E-F0EC-37A3-1DFDC25D4E1E}"/>
              </a:ext>
            </a:extLst>
          </p:cNvPr>
          <p:cNvSpPr txBox="1"/>
          <p:nvPr/>
        </p:nvSpPr>
        <p:spPr>
          <a:xfrm>
            <a:off x="400258" y="3052451"/>
            <a:ext cx="76044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GB" dirty="0"/>
            </a:br>
            <a:endParaRPr lang="nl-NL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C1549D5A-AB1B-3834-C5CB-67D58CB360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97" y="1608881"/>
            <a:ext cx="5660337" cy="4979664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04A0D755-1B36-B0CD-1970-2EC45D85DB91}"/>
              </a:ext>
            </a:extLst>
          </p:cNvPr>
          <p:cNvSpPr txBox="1"/>
          <p:nvPr/>
        </p:nvSpPr>
        <p:spPr>
          <a:xfrm>
            <a:off x="6169306" y="2509146"/>
            <a:ext cx="257443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charset="2"/>
              <a:buChar char="ü"/>
            </a:pPr>
            <a:r>
              <a:rPr lang="en-GB" dirty="0"/>
              <a:t> Online</a:t>
            </a:r>
          </a:p>
          <a:p>
            <a:pPr>
              <a:buFont typeface="Wingdings" charset="2"/>
              <a:buChar char="ü"/>
            </a:pPr>
            <a:r>
              <a:rPr lang="en-GB" dirty="0"/>
              <a:t> </a:t>
            </a:r>
            <a:r>
              <a:rPr lang="en-GB" dirty="0" err="1"/>
              <a:t>Hybride</a:t>
            </a:r>
            <a:endParaRPr lang="en-GB" dirty="0"/>
          </a:p>
          <a:p>
            <a:pPr>
              <a:buFont typeface="Wingdings" charset="2"/>
              <a:buChar char="ü"/>
            </a:pPr>
            <a:r>
              <a:rPr lang="en-GB" dirty="0"/>
              <a:t> In person</a:t>
            </a:r>
          </a:p>
          <a:p>
            <a:r>
              <a:rPr lang="en-GB" dirty="0"/>
              <a:t> </a:t>
            </a:r>
          </a:p>
          <a:p>
            <a:pPr>
              <a:buFont typeface="Wingdings" charset="2"/>
              <a:buChar char="ü"/>
            </a:pPr>
            <a:r>
              <a:rPr lang="en-GB" dirty="0"/>
              <a:t>24 Keynote presentations</a:t>
            </a:r>
          </a:p>
          <a:p>
            <a:pPr>
              <a:buFont typeface="Wingdings" charset="2"/>
              <a:buChar char="ü"/>
            </a:pPr>
            <a:r>
              <a:rPr lang="en-GB" dirty="0"/>
              <a:t> 8 workshops</a:t>
            </a:r>
          </a:p>
          <a:p>
            <a:pPr>
              <a:buFont typeface="Wingdings" charset="2"/>
              <a:buChar char="ü"/>
            </a:pPr>
            <a:r>
              <a:rPr lang="en-GB" dirty="0"/>
              <a:t> 3 regional discussions</a:t>
            </a:r>
          </a:p>
          <a:p>
            <a:pPr>
              <a:buFont typeface="Wingdings" charset="2"/>
              <a:buChar char="ü"/>
            </a:pPr>
            <a:r>
              <a:rPr lang="en-GB" dirty="0"/>
              <a:t> 43 posters</a:t>
            </a:r>
          </a:p>
          <a:p>
            <a:endParaRPr lang="en-GB" dirty="0"/>
          </a:p>
          <a:p>
            <a:pPr>
              <a:buFont typeface="Wingdings" charset="2"/>
              <a:buChar char="ü"/>
            </a:pPr>
            <a:r>
              <a:rPr lang="en-GB" dirty="0"/>
              <a:t>Collaboration projects</a:t>
            </a:r>
          </a:p>
          <a:p>
            <a:pPr>
              <a:buFont typeface="Wingdings" charset="2"/>
              <a:buChar char="ü"/>
            </a:pPr>
            <a:r>
              <a:rPr lang="en-GB" dirty="0"/>
              <a:t> Experiences</a:t>
            </a:r>
          </a:p>
          <a:p>
            <a:pPr>
              <a:buFont typeface="Wingdings" charset="2"/>
              <a:buChar char="ü"/>
            </a:pPr>
            <a:r>
              <a:rPr lang="en-GB" dirty="0"/>
              <a:t> innovative projects</a:t>
            </a:r>
          </a:p>
          <a:p>
            <a:pPr>
              <a:buFont typeface="Wingdings" charset="2"/>
              <a:buChar char="ü"/>
            </a:pPr>
            <a:endParaRPr lang="en-GB" dirty="0"/>
          </a:p>
          <a:p>
            <a:endParaRPr lang="en-GB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7B30714D-5A1A-E70C-B6BB-7AC1647CC6DD}"/>
              </a:ext>
            </a:extLst>
          </p:cNvPr>
          <p:cNvSpPr txBox="1"/>
          <p:nvPr/>
        </p:nvSpPr>
        <p:spPr>
          <a:xfrm>
            <a:off x="6060595" y="1657874"/>
            <a:ext cx="28355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i="0" u="none" strike="noStrike" dirty="0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CALMet XVI</a:t>
            </a:r>
            <a:endParaRPr lang="nl-NL" sz="3600" b="1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42DF738-06DB-BE19-086B-D6248A86A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08" y="427175"/>
            <a:ext cx="1891469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C1C8C270-B5E4-A9D0-F155-87D66F2AF4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78" b="24470"/>
          <a:stretch/>
        </p:blipFill>
        <p:spPr bwMode="auto">
          <a:xfrm>
            <a:off x="2192884" y="264633"/>
            <a:ext cx="2918452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E6A7BDF6-6C92-8572-43B9-8C8DB3BD4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255" y="217486"/>
            <a:ext cx="1564104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4">
            <a:extLst>
              <a:ext uri="{FF2B5EF4-FFF2-40B4-BE49-F238E27FC236}">
                <a16:creationId xmlns:a16="http://schemas.microsoft.com/office/drawing/2014/main" id="{5CED2E7C-5E97-E094-840F-28405BF96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793" y="427175"/>
            <a:ext cx="2378457" cy="79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00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3E1AB-864C-9C93-95FE-41FAF1EE0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FAA244FB-F12C-6C62-DAF8-46DBDD275F81}"/>
              </a:ext>
            </a:extLst>
          </p:cNvPr>
          <p:cNvSpPr txBox="1"/>
          <p:nvPr/>
        </p:nvSpPr>
        <p:spPr>
          <a:xfrm>
            <a:off x="400258" y="2281142"/>
            <a:ext cx="8343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i="0" u="none" strike="noStrike" dirty="0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General </a:t>
            </a:r>
            <a:r>
              <a:rPr lang="nl-NL" sz="3600" b="1" i="0" u="none" strike="noStrike" dirty="0" err="1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observations</a:t>
            </a:r>
            <a:endParaRPr lang="nl-NL" sz="3600" b="1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A9B0082A-2199-8210-018D-FB44F8260AA2}"/>
              </a:ext>
            </a:extLst>
          </p:cNvPr>
          <p:cNvSpPr txBox="1"/>
          <p:nvPr/>
        </p:nvSpPr>
        <p:spPr>
          <a:xfrm>
            <a:off x="400258" y="3052451"/>
            <a:ext cx="76044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GB" dirty="0"/>
            </a:b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F8CA54B-AF45-55D0-E894-226D519222E1}"/>
              </a:ext>
            </a:extLst>
          </p:cNvPr>
          <p:cNvSpPr txBox="1"/>
          <p:nvPr/>
        </p:nvSpPr>
        <p:spPr>
          <a:xfrm>
            <a:off x="400258" y="3381365"/>
            <a:ext cx="834348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charset="2"/>
              <a:buChar char="ü"/>
            </a:pPr>
            <a:r>
              <a:rPr lang="en-GB" noProof="0" dirty="0"/>
              <a:t> </a:t>
            </a:r>
            <a:r>
              <a:rPr lang="en-GB" dirty="0"/>
              <a:t>C</a:t>
            </a:r>
            <a:r>
              <a:rPr lang="en-GB" noProof="0" dirty="0"/>
              <a:t>ross-pollination</a:t>
            </a:r>
          </a:p>
          <a:p>
            <a:pPr>
              <a:buFont typeface="Wingdings" charset="2"/>
              <a:buChar char="ü"/>
            </a:pPr>
            <a:r>
              <a:rPr lang="en-GB" noProof="0" dirty="0"/>
              <a:t> More participants online that you expect at a first glance</a:t>
            </a:r>
          </a:p>
          <a:p>
            <a:pPr>
              <a:buFont typeface="Wingdings" charset="2"/>
              <a:buChar char="ü"/>
            </a:pPr>
            <a:r>
              <a:rPr lang="en-GB" noProof="0" dirty="0"/>
              <a:t> Active discussions</a:t>
            </a:r>
          </a:p>
          <a:p>
            <a:pPr>
              <a:buFont typeface="Wingdings" charset="2"/>
              <a:buChar char="ü"/>
            </a:pPr>
            <a:r>
              <a:rPr lang="en-GB" noProof="0" dirty="0"/>
              <a:t>Online participation, using the recordings.</a:t>
            </a:r>
            <a:r>
              <a:rPr lang="en-GB" dirty="0"/>
              <a:t> </a:t>
            </a:r>
          </a:p>
          <a:p>
            <a:pPr>
              <a:buFont typeface="Wingdings" charset="2"/>
              <a:buChar char="ü"/>
            </a:pPr>
            <a:r>
              <a:rPr lang="en-GB" dirty="0"/>
              <a:t>Online interaction options</a:t>
            </a:r>
            <a:endParaRPr lang="en-GB" noProof="0" dirty="0"/>
          </a:p>
          <a:p>
            <a:pPr>
              <a:buFont typeface="Wingdings" charset="2"/>
              <a:buChar char="ü"/>
            </a:pPr>
            <a:r>
              <a:rPr lang="en-GB" noProof="0" dirty="0"/>
              <a:t> Online</a:t>
            </a:r>
            <a:r>
              <a:rPr lang="en-GB" dirty="0"/>
              <a:t> vs</a:t>
            </a:r>
            <a:r>
              <a:rPr lang="en-GB" noProof="0" dirty="0"/>
              <a:t> Hybrid</a:t>
            </a:r>
            <a:r>
              <a:rPr lang="en-GB" dirty="0"/>
              <a:t> vs. </a:t>
            </a:r>
            <a:r>
              <a:rPr lang="en-GB" noProof="0" dirty="0"/>
              <a:t>In-Person</a:t>
            </a:r>
          </a:p>
          <a:p>
            <a:pPr>
              <a:buFont typeface="Wingdings" charset="2"/>
              <a:buChar char="ü"/>
            </a:pPr>
            <a:endParaRPr lang="en-GB" noProof="0" dirty="0"/>
          </a:p>
          <a:p>
            <a:pPr>
              <a:buFont typeface="Wingdings" charset="2"/>
              <a:buChar char="ü"/>
            </a:pPr>
            <a:endParaRPr lang="en-GB" noProof="0" dirty="0"/>
          </a:p>
          <a:p>
            <a:endParaRPr lang="en-GB" noProof="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7ADFBE7-4976-1910-C8C7-8CE1DA749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08" y="427175"/>
            <a:ext cx="1891469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A8757F74-A0EC-3E1E-4F9D-E3BF8C8886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78" b="24470"/>
          <a:stretch/>
        </p:blipFill>
        <p:spPr bwMode="auto">
          <a:xfrm>
            <a:off x="2192884" y="264633"/>
            <a:ext cx="2918452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B39598-AD7A-5974-88BD-413AD13B8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255" y="217486"/>
            <a:ext cx="1564104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>
            <a:extLst>
              <a:ext uri="{FF2B5EF4-FFF2-40B4-BE49-F238E27FC236}">
                <a16:creationId xmlns:a16="http://schemas.microsoft.com/office/drawing/2014/main" id="{AD6720DA-8BD6-03DB-0A45-75E314945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793" y="427175"/>
            <a:ext cx="2378457" cy="79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63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D9AA0-30EC-8FD0-1C48-BD8FEBAF8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E1BD6F93-5FD7-B345-A0E6-1F87947AA08B}"/>
              </a:ext>
            </a:extLst>
          </p:cNvPr>
          <p:cNvSpPr txBox="1"/>
          <p:nvPr/>
        </p:nvSpPr>
        <p:spPr>
          <a:xfrm>
            <a:off x="400258" y="2281142"/>
            <a:ext cx="8343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i="0" u="none" strike="noStrike" dirty="0" err="1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Regional</a:t>
            </a:r>
            <a:r>
              <a:rPr lang="nl-NL" sz="3600" b="1" i="0" u="none" strike="noStrike" dirty="0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sz="3600" b="1" i="0" u="none" strike="noStrike" dirty="0" err="1">
                <a:solidFill>
                  <a:srgbClr val="0D6FB4"/>
                </a:solidFill>
                <a:effectLst/>
                <a:latin typeface="Calibri" panose="020F0502020204030204" pitchFamily="34" charset="0"/>
              </a:rPr>
              <a:t>Discussions</a:t>
            </a:r>
            <a:endParaRPr lang="nl-NL" sz="3600" b="1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5D9F0AFE-AEA4-5AD3-89D6-0A5D1EE1454D}"/>
              </a:ext>
            </a:extLst>
          </p:cNvPr>
          <p:cNvSpPr txBox="1"/>
          <p:nvPr/>
        </p:nvSpPr>
        <p:spPr>
          <a:xfrm>
            <a:off x="400258" y="3052451"/>
            <a:ext cx="76044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GB" dirty="0"/>
            </a:b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6F22DBC-C61B-BD27-83F8-ECFB95B4D646}"/>
              </a:ext>
            </a:extLst>
          </p:cNvPr>
          <p:cNvSpPr txBox="1"/>
          <p:nvPr/>
        </p:nvSpPr>
        <p:spPr>
          <a:xfrm>
            <a:off x="400258" y="3381365"/>
            <a:ext cx="834348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charset="2"/>
              <a:buChar char="ü"/>
            </a:pPr>
            <a:r>
              <a:rPr lang="en-GB" dirty="0"/>
              <a:t> Eastern Time zone / run by Kirsty </a:t>
            </a:r>
            <a:r>
              <a:rPr lang="en-GB" dirty="0" err="1"/>
              <a:t>Tunner</a:t>
            </a:r>
            <a:r>
              <a:rPr lang="en-GB" dirty="0"/>
              <a:t> and presented by Mick Pope</a:t>
            </a:r>
          </a:p>
          <a:p>
            <a:pPr>
              <a:buFont typeface="Wingdings" charset="2"/>
              <a:buChar char="ü"/>
            </a:pPr>
            <a:r>
              <a:rPr lang="en-GB" dirty="0"/>
              <a:t> Florence Time Zone / Winifred Jordaan</a:t>
            </a:r>
            <a:endParaRPr lang="nl-NL" dirty="0"/>
          </a:p>
          <a:p>
            <a:pPr>
              <a:buFont typeface="Wingdings" charset="2"/>
              <a:buChar char="ü"/>
            </a:pPr>
            <a:r>
              <a:rPr lang="en-GB" dirty="0"/>
              <a:t> Western Time Zone / Romina Mezher </a:t>
            </a:r>
          </a:p>
          <a:p>
            <a:pPr>
              <a:buFont typeface="Wingdings" charset="2"/>
              <a:buChar char="ü"/>
            </a:pPr>
            <a:endParaRPr lang="en-GB" dirty="0"/>
          </a:p>
          <a:p>
            <a:endParaRPr lang="en-GB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2671103-63A2-DCEF-9461-5A71282B2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08" y="427175"/>
            <a:ext cx="1891469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C2CFA34A-4C3A-8B94-8AA4-F114EE3566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78" b="24470"/>
          <a:stretch/>
        </p:blipFill>
        <p:spPr bwMode="auto">
          <a:xfrm>
            <a:off x="2192884" y="264633"/>
            <a:ext cx="2918452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BA28E8-BA46-52EB-894A-47DCEE459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255" y="217486"/>
            <a:ext cx="1564104" cy="87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>
            <a:extLst>
              <a:ext uri="{FF2B5EF4-FFF2-40B4-BE49-F238E27FC236}">
                <a16:creationId xmlns:a16="http://schemas.microsoft.com/office/drawing/2014/main" id="{8E19192B-7F54-ED07-5148-1DB341768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793" y="427175"/>
            <a:ext cx="2378457" cy="79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925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3972</TotalTime>
  <Words>1066</Words>
  <Application>Microsoft Macintosh PowerPoint</Application>
  <PresentationFormat>Diavoorstelling (4:3)</PresentationFormat>
  <Paragraphs>139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Heleen ter Pelkwijk</dc:creator>
  <cp:lastModifiedBy>Pelkwijk ter, Heleen (KNMI)</cp:lastModifiedBy>
  <cp:revision>51</cp:revision>
  <dcterms:created xsi:type="dcterms:W3CDTF">2015-09-04T09:01:37Z</dcterms:created>
  <dcterms:modified xsi:type="dcterms:W3CDTF">2025-11-27T11:17:57Z</dcterms:modified>
</cp:coreProperties>
</file>