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autoCompressPictures="0">
  <p:sldMasterIdLst>
    <p:sldMasterId id="2147483672" r:id="rId4"/>
    <p:sldMasterId id="2147483660" r:id="rId5"/>
  </p:sldMasterIdLst>
  <p:notesMasterIdLst>
    <p:notesMasterId r:id="rId15"/>
  </p:notesMasterIdLst>
  <p:handoutMasterIdLst>
    <p:handoutMasterId r:id="rId16"/>
  </p:handoutMasterIdLst>
  <p:sldIdLst>
    <p:sldId id="272" r:id="rId6"/>
    <p:sldId id="265" r:id="rId7"/>
    <p:sldId id="283" r:id="rId8"/>
    <p:sldId id="284" r:id="rId9"/>
    <p:sldId id="282" r:id="rId10"/>
    <p:sldId id="276" r:id="rId11"/>
    <p:sldId id="277" r:id="rId12"/>
    <p:sldId id="278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461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2DBAFB4-D4FC-42E9-B5E1-A8BC70A06851}" v="9" dt="2025-11-24T17:07:58.36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7" autoAdjust="0"/>
    <p:restoredTop sz="94716"/>
  </p:normalViewPr>
  <p:slideViewPr>
    <p:cSldViewPr snapToGrid="0" snapToObjects="1">
      <p:cViewPr varScale="1">
        <p:scale>
          <a:sx n="64" d="100"/>
          <a:sy n="64" d="100"/>
        </p:scale>
        <p:origin x="90" y="78"/>
      </p:cViewPr>
      <p:guideLst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 showGuides="1">
      <p:cViewPr varScale="1">
        <p:scale>
          <a:sx n="155" d="100"/>
          <a:sy n="155" d="100"/>
        </p:scale>
        <p:origin x="5192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ina Lawrie (she/her)" userId="851defb9-d07f-405a-a57b-2d74a802f288" providerId="ADAL" clId="{DCDD7E84-BC07-4C95-BC48-00C1472C2679}"/>
    <pc:docChg chg="undo custSel addSld delSld modSld modMainMaster">
      <pc:chgData name="Gina Lawrie (she/her)" userId="851defb9-d07f-405a-a57b-2d74a802f288" providerId="ADAL" clId="{DCDD7E84-BC07-4C95-BC48-00C1472C2679}" dt="2025-11-24T17:09:18.529" v="356" actId="47"/>
      <pc:docMkLst>
        <pc:docMk/>
      </pc:docMkLst>
      <pc:sldChg chg="del">
        <pc:chgData name="Gina Lawrie (she/her)" userId="851defb9-d07f-405a-a57b-2d74a802f288" providerId="ADAL" clId="{DCDD7E84-BC07-4C95-BC48-00C1472C2679}" dt="2025-11-24T17:06:43.466" v="300" actId="47"/>
        <pc:sldMkLst>
          <pc:docMk/>
          <pc:sldMk cId="3900312288" sldId="267"/>
        </pc:sldMkLst>
      </pc:sldChg>
      <pc:sldChg chg="del">
        <pc:chgData name="Gina Lawrie (she/her)" userId="851defb9-d07f-405a-a57b-2d74a802f288" providerId="ADAL" clId="{DCDD7E84-BC07-4C95-BC48-00C1472C2679}" dt="2025-11-24T16:36:01.757" v="3" actId="47"/>
        <pc:sldMkLst>
          <pc:docMk/>
          <pc:sldMk cId="3134433640" sldId="281"/>
        </pc:sldMkLst>
      </pc:sldChg>
      <pc:sldChg chg="addSp delSp modSp mod">
        <pc:chgData name="Gina Lawrie (she/her)" userId="851defb9-d07f-405a-a57b-2d74a802f288" providerId="ADAL" clId="{DCDD7E84-BC07-4C95-BC48-00C1472C2679}" dt="2025-11-24T17:07:03.170" v="302" actId="478"/>
        <pc:sldMkLst>
          <pc:docMk/>
          <pc:sldMk cId="3748666318" sldId="282"/>
        </pc:sldMkLst>
        <pc:picChg chg="add mod">
          <ac:chgData name="Gina Lawrie (she/her)" userId="851defb9-d07f-405a-a57b-2d74a802f288" providerId="ADAL" clId="{DCDD7E84-BC07-4C95-BC48-00C1472C2679}" dt="2025-11-24T17:06:55.329" v="301"/>
          <ac:picMkLst>
            <pc:docMk/>
            <pc:sldMk cId="3748666318" sldId="282"/>
            <ac:picMk id="5" creationId="{D50B8AD0-36D6-89B4-6959-C24415C52C91}"/>
          </ac:picMkLst>
        </pc:picChg>
        <pc:picChg chg="add del">
          <ac:chgData name="Gina Lawrie (she/her)" userId="851defb9-d07f-405a-a57b-2d74a802f288" providerId="ADAL" clId="{DCDD7E84-BC07-4C95-BC48-00C1472C2679}" dt="2025-11-24T17:07:03.170" v="302" actId="478"/>
          <ac:picMkLst>
            <pc:docMk/>
            <pc:sldMk cId="3748666318" sldId="282"/>
            <ac:picMk id="6" creationId="{F23AD9DB-DAFA-80C3-D899-25C9820FD932}"/>
          </ac:picMkLst>
        </pc:picChg>
      </pc:sldChg>
      <pc:sldChg chg="addSp delSp modSp add mod modClrScheme chgLayout">
        <pc:chgData name="Gina Lawrie (she/her)" userId="851defb9-d07f-405a-a57b-2d74a802f288" providerId="ADAL" clId="{DCDD7E84-BC07-4C95-BC48-00C1472C2679}" dt="2025-11-24T16:38:32.829" v="149" actId="1076"/>
        <pc:sldMkLst>
          <pc:docMk/>
          <pc:sldMk cId="3574269085" sldId="283"/>
        </pc:sldMkLst>
        <pc:spChg chg="del">
          <ac:chgData name="Gina Lawrie (she/her)" userId="851defb9-d07f-405a-a57b-2d74a802f288" providerId="ADAL" clId="{DCDD7E84-BC07-4C95-BC48-00C1472C2679}" dt="2025-11-24T16:35:48.630" v="2" actId="26606"/>
          <ac:spMkLst>
            <pc:docMk/>
            <pc:sldMk cId="3574269085" sldId="283"/>
            <ac:spMk id="2" creationId="{F9DA9EEC-0BFF-3796-2179-81E84E3A004E}"/>
          </ac:spMkLst>
        </pc:spChg>
        <pc:spChg chg="mod ord">
          <ac:chgData name="Gina Lawrie (she/her)" userId="851defb9-d07f-405a-a57b-2d74a802f288" providerId="ADAL" clId="{DCDD7E84-BC07-4C95-BC48-00C1472C2679}" dt="2025-11-24T16:35:48.630" v="2" actId="26606"/>
          <ac:spMkLst>
            <pc:docMk/>
            <pc:sldMk cId="3574269085" sldId="283"/>
            <ac:spMk id="3" creationId="{13F53E3E-9E65-345A-9EB1-79F021D0AFB5}"/>
          </ac:spMkLst>
        </pc:spChg>
        <pc:spChg chg="mod">
          <ac:chgData name="Gina Lawrie (she/her)" userId="851defb9-d07f-405a-a57b-2d74a802f288" providerId="ADAL" clId="{DCDD7E84-BC07-4C95-BC48-00C1472C2679}" dt="2025-11-24T16:35:48.630" v="2" actId="26606"/>
          <ac:spMkLst>
            <pc:docMk/>
            <pc:sldMk cId="3574269085" sldId="283"/>
            <ac:spMk id="4" creationId="{E3CBF505-D53E-B7D2-FD8A-92D6F4019A0E}"/>
          </ac:spMkLst>
        </pc:spChg>
        <pc:spChg chg="add mod">
          <ac:chgData name="Gina Lawrie (she/her)" userId="851defb9-d07f-405a-a57b-2d74a802f288" providerId="ADAL" clId="{DCDD7E84-BC07-4C95-BC48-00C1472C2679}" dt="2025-11-24T16:38:32.829" v="149" actId="1076"/>
          <ac:spMkLst>
            <pc:docMk/>
            <pc:sldMk cId="3574269085" sldId="283"/>
            <ac:spMk id="5" creationId="{D254820A-3526-6D66-3833-DAE7CF25C653}"/>
          </ac:spMkLst>
        </pc:spChg>
        <pc:spChg chg="add mod">
          <ac:chgData name="Gina Lawrie (she/her)" userId="851defb9-d07f-405a-a57b-2d74a802f288" providerId="ADAL" clId="{DCDD7E84-BC07-4C95-BC48-00C1472C2679}" dt="2025-11-24T16:36:23.124" v="38" actId="20577"/>
          <ac:spMkLst>
            <pc:docMk/>
            <pc:sldMk cId="3574269085" sldId="283"/>
            <ac:spMk id="10" creationId="{CC1BC31D-5ECE-C242-5B5C-80C4C9910CC7}"/>
          </ac:spMkLst>
        </pc:spChg>
        <pc:graphicFrameChg chg="add mod modGraphic">
          <ac:chgData name="Gina Lawrie (she/her)" userId="851defb9-d07f-405a-a57b-2d74a802f288" providerId="ADAL" clId="{DCDD7E84-BC07-4C95-BC48-00C1472C2679}" dt="2025-11-24T16:38:26.170" v="148" actId="1076"/>
          <ac:graphicFrameMkLst>
            <pc:docMk/>
            <pc:sldMk cId="3574269085" sldId="283"/>
            <ac:graphicFrameMk id="6" creationId="{C2D53862-0945-08CA-04BB-BE00164112D5}"/>
          </ac:graphicFrameMkLst>
        </pc:graphicFrameChg>
        <pc:picChg chg="del">
          <ac:chgData name="Gina Lawrie (she/her)" userId="851defb9-d07f-405a-a57b-2d74a802f288" providerId="ADAL" clId="{DCDD7E84-BC07-4C95-BC48-00C1472C2679}" dt="2025-11-24T16:35:43.941" v="1" actId="478"/>
          <ac:picMkLst>
            <pc:docMk/>
            <pc:sldMk cId="3574269085" sldId="283"/>
            <ac:picMk id="8" creationId="{0E152415-A5D8-09DB-1128-071439471764}"/>
          </ac:picMkLst>
        </pc:picChg>
      </pc:sldChg>
      <pc:sldChg chg="addSp delSp modSp add mod">
        <pc:chgData name="Gina Lawrie (she/her)" userId="851defb9-d07f-405a-a57b-2d74a802f288" providerId="ADAL" clId="{DCDD7E84-BC07-4C95-BC48-00C1472C2679}" dt="2025-11-24T17:06:17.075" v="299" actId="20577"/>
        <pc:sldMkLst>
          <pc:docMk/>
          <pc:sldMk cId="789270392" sldId="284"/>
        </pc:sldMkLst>
        <pc:spChg chg="del mod">
          <ac:chgData name="Gina Lawrie (she/her)" userId="851defb9-d07f-405a-a57b-2d74a802f288" providerId="ADAL" clId="{DCDD7E84-BC07-4C95-BC48-00C1472C2679}" dt="2025-11-24T17:04:38.787" v="250" actId="26606"/>
          <ac:spMkLst>
            <pc:docMk/>
            <pc:sldMk cId="789270392" sldId="284"/>
            <ac:spMk id="3" creationId="{92652169-9304-B356-26E2-2BBBA5D67564}"/>
          </ac:spMkLst>
        </pc:spChg>
        <pc:spChg chg="mod">
          <ac:chgData name="Gina Lawrie (she/her)" userId="851defb9-d07f-405a-a57b-2d74a802f288" providerId="ADAL" clId="{DCDD7E84-BC07-4C95-BC48-00C1472C2679}" dt="2025-11-24T17:04:38.787" v="250" actId="26606"/>
          <ac:spMkLst>
            <pc:docMk/>
            <pc:sldMk cId="789270392" sldId="284"/>
            <ac:spMk id="6" creationId="{8788EF90-63EB-881C-A214-CA6DD58EEBF0}"/>
          </ac:spMkLst>
        </pc:spChg>
        <pc:spChg chg="mod">
          <ac:chgData name="Gina Lawrie (she/her)" userId="851defb9-d07f-405a-a57b-2d74a802f288" providerId="ADAL" clId="{DCDD7E84-BC07-4C95-BC48-00C1472C2679}" dt="2025-11-24T17:04:38.787" v="250" actId="26606"/>
          <ac:spMkLst>
            <pc:docMk/>
            <pc:sldMk cId="789270392" sldId="284"/>
            <ac:spMk id="9" creationId="{3635B8BB-51BF-6801-3954-AA4F43F0E6C2}"/>
          </ac:spMkLst>
        </pc:spChg>
        <pc:graphicFrameChg chg="add mod modGraphic">
          <ac:chgData name="Gina Lawrie (she/her)" userId="851defb9-d07f-405a-a57b-2d74a802f288" providerId="ADAL" clId="{DCDD7E84-BC07-4C95-BC48-00C1472C2679}" dt="2025-11-24T17:06:17.075" v="299" actId="20577"/>
          <ac:graphicFrameMkLst>
            <pc:docMk/>
            <pc:sldMk cId="789270392" sldId="284"/>
            <ac:graphicFrameMk id="11" creationId="{184DA2B4-D228-E2AD-8350-E1C470478D4F}"/>
          </ac:graphicFrameMkLst>
        </pc:graphicFrameChg>
        <pc:picChg chg="del">
          <ac:chgData name="Gina Lawrie (she/her)" userId="851defb9-d07f-405a-a57b-2d74a802f288" providerId="ADAL" clId="{DCDD7E84-BC07-4C95-BC48-00C1472C2679}" dt="2025-11-24T17:03:53.842" v="219" actId="478"/>
          <ac:picMkLst>
            <pc:docMk/>
            <pc:sldMk cId="789270392" sldId="284"/>
            <ac:picMk id="4" creationId="{F32633B5-434B-40AA-C1C3-0B2B89F0F71C}"/>
          </ac:picMkLst>
        </pc:picChg>
      </pc:sldChg>
      <pc:sldChg chg="delSp modSp add del mod">
        <pc:chgData name="Gina Lawrie (she/her)" userId="851defb9-d07f-405a-a57b-2d74a802f288" providerId="ADAL" clId="{DCDD7E84-BC07-4C95-BC48-00C1472C2679}" dt="2025-11-24T16:41:47.201" v="167" actId="47"/>
        <pc:sldMkLst>
          <pc:docMk/>
          <pc:sldMk cId="2506477776" sldId="284"/>
        </pc:sldMkLst>
        <pc:spChg chg="mod ord">
          <ac:chgData name="Gina Lawrie (she/her)" userId="851defb9-d07f-405a-a57b-2d74a802f288" providerId="ADAL" clId="{DCDD7E84-BC07-4C95-BC48-00C1472C2679}" dt="2025-11-24T16:41:33.683" v="166" actId="20577"/>
          <ac:spMkLst>
            <pc:docMk/>
            <pc:sldMk cId="2506477776" sldId="284"/>
            <ac:spMk id="2" creationId="{960DCC7E-6149-8624-31A8-A20EC7B53B2C}"/>
          </ac:spMkLst>
        </pc:spChg>
        <pc:picChg chg="del">
          <ac:chgData name="Gina Lawrie (she/her)" userId="851defb9-d07f-405a-a57b-2d74a802f288" providerId="ADAL" clId="{DCDD7E84-BC07-4C95-BC48-00C1472C2679}" dt="2025-11-24T16:39:11.872" v="153" actId="478"/>
          <ac:picMkLst>
            <pc:docMk/>
            <pc:sldMk cId="2506477776" sldId="284"/>
            <ac:picMk id="6" creationId="{CF09231E-5308-0085-0953-D816B2296221}"/>
          </ac:picMkLst>
        </pc:picChg>
      </pc:sldChg>
      <pc:sldChg chg="modSp add del mod">
        <pc:chgData name="Gina Lawrie (she/her)" userId="851defb9-d07f-405a-a57b-2d74a802f288" providerId="ADAL" clId="{DCDD7E84-BC07-4C95-BC48-00C1472C2679}" dt="2025-11-24T16:43:24.555" v="205" actId="47"/>
        <pc:sldMkLst>
          <pc:docMk/>
          <pc:sldMk cId="4216160532" sldId="284"/>
        </pc:sldMkLst>
        <pc:spChg chg="mod">
          <ac:chgData name="Gina Lawrie (she/her)" userId="851defb9-d07f-405a-a57b-2d74a802f288" providerId="ADAL" clId="{DCDD7E84-BC07-4C95-BC48-00C1472C2679}" dt="2025-11-24T16:43:06.875" v="204" actId="20577"/>
          <ac:spMkLst>
            <pc:docMk/>
            <pc:sldMk cId="4216160532" sldId="284"/>
            <ac:spMk id="2" creationId="{2D27238F-3A1B-DB4D-1B95-763AB8C3A0D5}"/>
          </ac:spMkLst>
        </pc:spChg>
      </pc:sldChg>
      <pc:sldChg chg="delSp modSp add del mod">
        <pc:chgData name="Gina Lawrie (she/her)" userId="851defb9-d07f-405a-a57b-2d74a802f288" providerId="ADAL" clId="{DCDD7E84-BC07-4C95-BC48-00C1472C2679}" dt="2025-11-24T17:09:18.529" v="356" actId="47"/>
        <pc:sldMkLst>
          <pc:docMk/>
          <pc:sldMk cId="1247535158" sldId="285"/>
        </pc:sldMkLst>
        <pc:spChg chg="mod">
          <ac:chgData name="Gina Lawrie (she/her)" userId="851defb9-d07f-405a-a57b-2d74a802f288" providerId="ADAL" clId="{DCDD7E84-BC07-4C95-BC48-00C1472C2679}" dt="2025-11-24T17:09:13.484" v="355" actId="20577"/>
          <ac:spMkLst>
            <pc:docMk/>
            <pc:sldMk cId="1247535158" sldId="285"/>
            <ac:spMk id="2" creationId="{85DFBB97-34DA-6600-3A2C-157C80A9C5E3}"/>
          </ac:spMkLst>
        </pc:spChg>
        <pc:picChg chg="del">
          <ac:chgData name="Gina Lawrie (she/her)" userId="851defb9-d07f-405a-a57b-2d74a802f288" providerId="ADAL" clId="{DCDD7E84-BC07-4C95-BC48-00C1472C2679}" dt="2025-11-24T17:08:01.456" v="304" actId="478"/>
          <ac:picMkLst>
            <pc:docMk/>
            <pc:sldMk cId="1247535158" sldId="285"/>
            <ac:picMk id="5" creationId="{9E3114FA-290D-C36E-F8DA-5E3471B92683}"/>
          </ac:picMkLst>
        </pc:picChg>
      </pc:sldChg>
      <pc:sldChg chg="addSp delSp modSp new del mod">
        <pc:chgData name="Gina Lawrie (she/her)" userId="851defb9-d07f-405a-a57b-2d74a802f288" providerId="ADAL" clId="{DCDD7E84-BC07-4C95-BC48-00C1472C2679}" dt="2025-11-24T16:41:02.261" v="163" actId="47"/>
        <pc:sldMkLst>
          <pc:docMk/>
          <pc:sldMk cId="3005393981" sldId="285"/>
        </pc:sldMkLst>
        <pc:spChg chg="del">
          <ac:chgData name="Gina Lawrie (she/her)" userId="851defb9-d07f-405a-a57b-2d74a802f288" providerId="ADAL" clId="{DCDD7E84-BC07-4C95-BC48-00C1472C2679}" dt="2025-11-24T16:40:35.497" v="160" actId="478"/>
          <ac:spMkLst>
            <pc:docMk/>
            <pc:sldMk cId="3005393981" sldId="285"/>
            <ac:spMk id="2" creationId="{70949DD2-3572-0C8D-9E63-30FF18914887}"/>
          </ac:spMkLst>
        </pc:spChg>
        <pc:spChg chg="mod">
          <ac:chgData name="Gina Lawrie (she/her)" userId="851defb9-d07f-405a-a57b-2d74a802f288" providerId="ADAL" clId="{DCDD7E84-BC07-4C95-BC48-00C1472C2679}" dt="2025-11-24T16:40:02.040" v="156"/>
          <ac:spMkLst>
            <pc:docMk/>
            <pc:sldMk cId="3005393981" sldId="285"/>
            <ac:spMk id="3" creationId="{04EEC619-8435-EAF1-57B6-2F439C8DED26}"/>
          </ac:spMkLst>
        </pc:spChg>
        <pc:spChg chg="add del mod">
          <ac:chgData name="Gina Lawrie (she/her)" userId="851defb9-d07f-405a-a57b-2d74a802f288" providerId="ADAL" clId="{DCDD7E84-BC07-4C95-BC48-00C1472C2679}" dt="2025-11-24T16:40:32.627" v="159" actId="478"/>
          <ac:spMkLst>
            <pc:docMk/>
            <pc:sldMk cId="3005393981" sldId="285"/>
            <ac:spMk id="6" creationId="{065B1A00-7B4E-0C67-AA04-5FFB2C6DAD54}"/>
          </ac:spMkLst>
        </pc:spChg>
        <pc:spChg chg="add mod">
          <ac:chgData name="Gina Lawrie (she/her)" userId="851defb9-d07f-405a-a57b-2d74a802f288" providerId="ADAL" clId="{DCDD7E84-BC07-4C95-BC48-00C1472C2679}" dt="2025-11-24T16:40:58.649" v="162"/>
          <ac:spMkLst>
            <pc:docMk/>
            <pc:sldMk cId="3005393981" sldId="285"/>
            <ac:spMk id="7" creationId="{77D60631-2241-3EF4-7281-47E93D268B01}"/>
          </ac:spMkLst>
        </pc:spChg>
      </pc:sldChg>
      <pc:sldMasterChg chg="modSldLayout">
        <pc:chgData name="Gina Lawrie (she/her)" userId="851defb9-d07f-405a-a57b-2d74a802f288" providerId="ADAL" clId="{DCDD7E84-BC07-4C95-BC48-00C1472C2679}" dt="2025-11-24T17:01:45.729" v="209" actId="20577"/>
        <pc:sldMasterMkLst>
          <pc:docMk/>
          <pc:sldMasterMk cId="2839886958" sldId="2147483672"/>
        </pc:sldMasterMkLst>
        <pc:sldLayoutChg chg="modSp mod">
          <pc:chgData name="Gina Lawrie (she/her)" userId="851defb9-d07f-405a-a57b-2d74a802f288" providerId="ADAL" clId="{DCDD7E84-BC07-4C95-BC48-00C1472C2679}" dt="2025-11-24T17:01:45.729" v="209" actId="20577"/>
          <pc:sldLayoutMkLst>
            <pc:docMk/>
            <pc:sldMasterMk cId="2839886958" sldId="2147483672"/>
            <pc:sldLayoutMk cId="2534788118" sldId="2147483666"/>
          </pc:sldLayoutMkLst>
          <pc:spChg chg="mod">
            <ac:chgData name="Gina Lawrie (she/her)" userId="851defb9-d07f-405a-a57b-2d74a802f288" providerId="ADAL" clId="{DCDD7E84-BC07-4C95-BC48-00C1472C2679}" dt="2025-11-24T17:01:35.238" v="207" actId="20577"/>
            <ac:spMkLst>
              <pc:docMk/>
              <pc:sldMasterMk cId="2839886958" sldId="2147483672"/>
              <pc:sldLayoutMk cId="2534788118" sldId="2147483666"/>
              <ac:spMk id="9" creationId="{78E75342-147E-BE10-0CC9-97E7A0D350D7}"/>
            </ac:spMkLst>
          </pc:spChg>
          <pc:spChg chg="mod">
            <ac:chgData name="Gina Lawrie (she/her)" userId="851defb9-d07f-405a-a57b-2d74a802f288" providerId="ADAL" clId="{DCDD7E84-BC07-4C95-BC48-00C1472C2679}" dt="2025-11-24T17:01:45.729" v="209" actId="20577"/>
            <ac:spMkLst>
              <pc:docMk/>
              <pc:sldMasterMk cId="2839886958" sldId="2147483672"/>
              <pc:sldLayoutMk cId="2534788118" sldId="2147483666"/>
              <ac:spMk id="10" creationId="{1C2538A2-7757-F6B3-E930-F3902CC48A85}"/>
            </ac:spMkLst>
          </pc:spChg>
        </pc:sldLayoutChg>
      </pc:sldMasterChg>
    </pc:docChg>
  </pc:docChgLst>
  <pc:docChgLst>
    <pc:chgData name="Gina Lawrie (she/her)" userId="851defb9-d07f-405a-a57b-2d74a802f288" providerId="ADAL" clId="{D2A62362-3A9B-4382-B2B6-1A3244322212}"/>
    <pc:docChg chg="undo custSel addSld delSld modSld sldOrd modMainMaster">
      <pc:chgData name="Gina Lawrie (she/her)" userId="851defb9-d07f-405a-a57b-2d74a802f288" providerId="ADAL" clId="{D2A62362-3A9B-4382-B2B6-1A3244322212}" dt="2025-11-13T04:32:31.218" v="1111" actId="1076"/>
      <pc:docMkLst>
        <pc:docMk/>
      </pc:docMkLst>
      <pc:sldChg chg="del">
        <pc:chgData name="Gina Lawrie (she/her)" userId="851defb9-d07f-405a-a57b-2d74a802f288" providerId="ADAL" clId="{D2A62362-3A9B-4382-B2B6-1A3244322212}" dt="2025-11-13T04:08:37.083" v="215" actId="47"/>
        <pc:sldMkLst>
          <pc:docMk/>
          <pc:sldMk cId="1985218864" sldId="256"/>
        </pc:sldMkLst>
      </pc:sldChg>
      <pc:sldChg chg="del">
        <pc:chgData name="Gina Lawrie (she/her)" userId="851defb9-d07f-405a-a57b-2d74a802f288" providerId="ADAL" clId="{D2A62362-3A9B-4382-B2B6-1A3244322212}" dt="2025-11-13T04:18:24.156" v="849" actId="47"/>
        <pc:sldMkLst>
          <pc:docMk/>
          <pc:sldMk cId="2125445018" sldId="264"/>
        </pc:sldMkLst>
      </pc:sldChg>
      <pc:sldChg chg="addSp modSp mod">
        <pc:chgData name="Gina Lawrie (she/her)" userId="851defb9-d07f-405a-a57b-2d74a802f288" providerId="ADAL" clId="{D2A62362-3A9B-4382-B2B6-1A3244322212}" dt="2025-11-13T04:23:10.509" v="1025" actId="1076"/>
        <pc:sldMkLst>
          <pc:docMk/>
          <pc:sldMk cId="3948525707" sldId="265"/>
        </pc:sldMkLst>
        <pc:spChg chg="mod">
          <ac:chgData name="Gina Lawrie (she/her)" userId="851defb9-d07f-405a-a57b-2d74a802f288" providerId="ADAL" clId="{D2A62362-3A9B-4382-B2B6-1A3244322212}" dt="2025-11-13T04:23:03.417" v="1024" actId="14100"/>
          <ac:spMkLst>
            <pc:docMk/>
            <pc:sldMk cId="3948525707" sldId="265"/>
            <ac:spMk id="3" creationId="{C1FA9F5F-5DD9-EC8F-C7A7-54E1E8EFD066}"/>
          </ac:spMkLst>
        </pc:spChg>
        <pc:picChg chg="add mod">
          <ac:chgData name="Gina Lawrie (she/her)" userId="851defb9-d07f-405a-a57b-2d74a802f288" providerId="ADAL" clId="{D2A62362-3A9B-4382-B2B6-1A3244322212}" dt="2025-11-13T04:23:10.509" v="1025" actId="1076"/>
          <ac:picMkLst>
            <pc:docMk/>
            <pc:sldMk cId="3948525707" sldId="265"/>
            <ac:picMk id="4" creationId="{55194504-0295-0747-7258-EA4CB2612105}"/>
          </ac:picMkLst>
        </pc:picChg>
      </pc:sldChg>
      <pc:sldChg chg="addSp modSp mod ord">
        <pc:chgData name="Gina Lawrie (she/her)" userId="851defb9-d07f-405a-a57b-2d74a802f288" providerId="ADAL" clId="{D2A62362-3A9B-4382-B2B6-1A3244322212}" dt="2025-11-13T04:25:30.210" v="1052" actId="1036"/>
        <pc:sldMkLst>
          <pc:docMk/>
          <pc:sldMk cId="3900312288" sldId="267"/>
        </pc:sldMkLst>
      </pc:sldChg>
      <pc:sldChg chg="modSp mod">
        <pc:chgData name="Gina Lawrie (she/her)" userId="851defb9-d07f-405a-a57b-2d74a802f288" providerId="ADAL" clId="{D2A62362-3A9B-4382-B2B6-1A3244322212}" dt="2025-11-13T04:18:43.033" v="895" actId="20577"/>
        <pc:sldMkLst>
          <pc:docMk/>
          <pc:sldMk cId="544881764" sldId="268"/>
        </pc:sldMkLst>
        <pc:spChg chg="mod">
          <ac:chgData name="Gina Lawrie (she/her)" userId="851defb9-d07f-405a-a57b-2d74a802f288" providerId="ADAL" clId="{D2A62362-3A9B-4382-B2B6-1A3244322212}" dt="2025-11-13T04:18:30.920" v="850" actId="20577"/>
          <ac:spMkLst>
            <pc:docMk/>
            <pc:sldMk cId="544881764" sldId="268"/>
            <ac:spMk id="5" creationId="{A03D4C74-EF17-5D0A-C573-AD8C31E0D18B}"/>
          </ac:spMkLst>
        </pc:spChg>
        <pc:spChg chg="mod">
          <ac:chgData name="Gina Lawrie (she/her)" userId="851defb9-d07f-405a-a57b-2d74a802f288" providerId="ADAL" clId="{D2A62362-3A9B-4382-B2B6-1A3244322212}" dt="2025-11-13T04:18:43.033" v="895" actId="20577"/>
          <ac:spMkLst>
            <pc:docMk/>
            <pc:sldMk cId="544881764" sldId="268"/>
            <ac:spMk id="7" creationId="{5140D3C2-01F2-3878-E334-DF690B4EEAFD}"/>
          </ac:spMkLst>
        </pc:spChg>
      </pc:sldChg>
      <pc:sldChg chg="modSp mod">
        <pc:chgData name="Gina Lawrie (she/her)" userId="851defb9-d07f-405a-a57b-2d74a802f288" providerId="ADAL" clId="{D2A62362-3A9B-4382-B2B6-1A3244322212}" dt="2025-11-13T04:21:07.803" v="1017" actId="20577"/>
        <pc:sldMkLst>
          <pc:docMk/>
          <pc:sldMk cId="3927189078" sldId="272"/>
        </pc:sldMkLst>
        <pc:spChg chg="mod">
          <ac:chgData name="Gina Lawrie (she/her)" userId="851defb9-d07f-405a-a57b-2d74a802f288" providerId="ADAL" clId="{D2A62362-3A9B-4382-B2B6-1A3244322212}" dt="2025-11-13T04:21:07.803" v="1017" actId="20577"/>
          <ac:spMkLst>
            <pc:docMk/>
            <pc:sldMk cId="3927189078" sldId="272"/>
            <ac:spMk id="3" creationId="{BE071C5E-6C2B-8E75-A076-39FF8CE33349}"/>
          </ac:spMkLst>
        </pc:spChg>
      </pc:sldChg>
      <pc:sldChg chg="addSp modSp mod">
        <pc:chgData name="Gina Lawrie (she/her)" userId="851defb9-d07f-405a-a57b-2d74a802f288" providerId="ADAL" clId="{D2A62362-3A9B-4382-B2B6-1A3244322212}" dt="2025-11-13T04:29:11.203" v="1076" actId="732"/>
        <pc:sldMkLst>
          <pc:docMk/>
          <pc:sldMk cId="3730856498" sldId="276"/>
        </pc:sldMkLst>
        <pc:spChg chg="mod">
          <ac:chgData name="Gina Lawrie (she/her)" userId="851defb9-d07f-405a-a57b-2d74a802f288" providerId="ADAL" clId="{D2A62362-3A9B-4382-B2B6-1A3244322212}" dt="2025-11-13T04:16:41.335" v="764"/>
          <ac:spMkLst>
            <pc:docMk/>
            <pc:sldMk cId="3730856498" sldId="276"/>
            <ac:spMk id="2" creationId="{988EF78C-38B6-5A61-E7C8-B61CB1665924}"/>
          </ac:spMkLst>
        </pc:spChg>
        <pc:spChg chg="mod">
          <ac:chgData name="Gina Lawrie (she/her)" userId="851defb9-d07f-405a-a57b-2d74a802f288" providerId="ADAL" clId="{D2A62362-3A9B-4382-B2B6-1A3244322212}" dt="2025-11-13T04:16:14.324" v="757" actId="20577"/>
          <ac:spMkLst>
            <pc:docMk/>
            <pc:sldMk cId="3730856498" sldId="276"/>
            <ac:spMk id="3" creationId="{5985325D-E093-7210-4AC8-79D8EE348F26}"/>
          </ac:spMkLst>
        </pc:spChg>
        <pc:picChg chg="add mod modCrop">
          <ac:chgData name="Gina Lawrie (she/her)" userId="851defb9-d07f-405a-a57b-2d74a802f288" providerId="ADAL" clId="{D2A62362-3A9B-4382-B2B6-1A3244322212}" dt="2025-11-13T04:29:11.203" v="1076" actId="732"/>
          <ac:picMkLst>
            <pc:docMk/>
            <pc:sldMk cId="3730856498" sldId="276"/>
            <ac:picMk id="6" creationId="{036A693F-D3EC-9788-035B-395F72DE861A}"/>
          </ac:picMkLst>
        </pc:picChg>
        <pc:picChg chg="add mod modCrop">
          <ac:chgData name="Gina Lawrie (she/her)" userId="851defb9-d07f-405a-a57b-2d74a802f288" providerId="ADAL" clId="{D2A62362-3A9B-4382-B2B6-1A3244322212}" dt="2025-11-13T04:28:59.745" v="1074" actId="1076"/>
          <ac:picMkLst>
            <pc:docMk/>
            <pc:sldMk cId="3730856498" sldId="276"/>
            <ac:picMk id="8" creationId="{07F1288A-CD52-6FD7-AEB6-2B9658A1A41A}"/>
          </ac:picMkLst>
        </pc:picChg>
      </pc:sldChg>
      <pc:sldChg chg="addSp modSp mod">
        <pc:chgData name="Gina Lawrie (she/her)" userId="851defb9-d07f-405a-a57b-2d74a802f288" providerId="ADAL" clId="{D2A62362-3A9B-4382-B2B6-1A3244322212}" dt="2025-11-13T04:30:36.572" v="1101" actId="166"/>
        <pc:sldMkLst>
          <pc:docMk/>
          <pc:sldMk cId="1184684104" sldId="277"/>
        </pc:sldMkLst>
        <pc:spChg chg="mod">
          <ac:chgData name="Gina Lawrie (she/her)" userId="851defb9-d07f-405a-a57b-2d74a802f288" providerId="ADAL" clId="{D2A62362-3A9B-4382-B2B6-1A3244322212}" dt="2025-11-13T04:17:47.899" v="832"/>
          <ac:spMkLst>
            <pc:docMk/>
            <pc:sldMk cId="1184684104" sldId="277"/>
            <ac:spMk id="2" creationId="{1CD6AC6C-1D15-A5BE-557D-97F508695666}"/>
          </ac:spMkLst>
        </pc:spChg>
        <pc:spChg chg="mod">
          <ac:chgData name="Gina Lawrie (she/her)" userId="851defb9-d07f-405a-a57b-2d74a802f288" providerId="ADAL" clId="{D2A62362-3A9B-4382-B2B6-1A3244322212}" dt="2025-11-13T04:17:00.407" v="821" actId="20577"/>
          <ac:spMkLst>
            <pc:docMk/>
            <pc:sldMk cId="1184684104" sldId="277"/>
            <ac:spMk id="3" creationId="{980EB028-2786-354E-9E01-3E35D6FFB7B5}"/>
          </ac:spMkLst>
        </pc:spChg>
        <pc:picChg chg="add mod">
          <ac:chgData name="Gina Lawrie (she/her)" userId="851defb9-d07f-405a-a57b-2d74a802f288" providerId="ADAL" clId="{D2A62362-3A9B-4382-B2B6-1A3244322212}" dt="2025-11-13T04:30:24.521" v="1098" actId="1076"/>
          <ac:picMkLst>
            <pc:docMk/>
            <pc:sldMk cId="1184684104" sldId="277"/>
            <ac:picMk id="7" creationId="{09D00F6E-5327-3BBF-CBBB-9B17FD56ED7B}"/>
          </ac:picMkLst>
        </pc:picChg>
        <pc:picChg chg="add mod ord modCrop">
          <ac:chgData name="Gina Lawrie (she/her)" userId="851defb9-d07f-405a-a57b-2d74a802f288" providerId="ADAL" clId="{D2A62362-3A9B-4382-B2B6-1A3244322212}" dt="2025-11-13T04:30:36.572" v="1101" actId="166"/>
          <ac:picMkLst>
            <pc:docMk/>
            <pc:sldMk cId="1184684104" sldId="277"/>
            <ac:picMk id="9" creationId="{9F04F7C2-7AD0-5F3D-D14E-031E040D9213}"/>
          </ac:picMkLst>
        </pc:picChg>
        <pc:picChg chg="add mod">
          <ac:chgData name="Gina Lawrie (she/her)" userId="851defb9-d07f-405a-a57b-2d74a802f288" providerId="ADAL" clId="{D2A62362-3A9B-4382-B2B6-1A3244322212}" dt="2025-11-13T04:30:32.099" v="1100" actId="1076"/>
          <ac:picMkLst>
            <pc:docMk/>
            <pc:sldMk cId="1184684104" sldId="277"/>
            <ac:picMk id="11" creationId="{A1F57BD6-1B70-ECCA-F29F-CFB00C5F73EA}"/>
          </ac:picMkLst>
        </pc:picChg>
      </pc:sldChg>
      <pc:sldChg chg="addSp modSp mod">
        <pc:chgData name="Gina Lawrie (she/her)" userId="851defb9-d07f-405a-a57b-2d74a802f288" providerId="ADAL" clId="{D2A62362-3A9B-4382-B2B6-1A3244322212}" dt="2025-11-13T04:31:33.009" v="1106" actId="1076"/>
        <pc:sldMkLst>
          <pc:docMk/>
          <pc:sldMk cId="1952529754" sldId="278"/>
        </pc:sldMkLst>
        <pc:spChg chg="mod">
          <ac:chgData name="Gina Lawrie (she/her)" userId="851defb9-d07f-405a-a57b-2d74a802f288" providerId="ADAL" clId="{D2A62362-3A9B-4382-B2B6-1A3244322212}" dt="2025-11-13T04:18:15.541" v="847"/>
          <ac:spMkLst>
            <pc:docMk/>
            <pc:sldMk cId="1952529754" sldId="278"/>
            <ac:spMk id="2" creationId="{27A92F80-23A4-FBA4-5832-2FE00903E1D7}"/>
          </ac:spMkLst>
        </pc:spChg>
        <pc:spChg chg="mod">
          <ac:chgData name="Gina Lawrie (she/her)" userId="851defb9-d07f-405a-a57b-2d74a802f288" providerId="ADAL" clId="{D2A62362-3A9B-4382-B2B6-1A3244322212}" dt="2025-11-13T04:17:53.213" v="842" actId="20577"/>
          <ac:spMkLst>
            <pc:docMk/>
            <pc:sldMk cId="1952529754" sldId="278"/>
            <ac:spMk id="3" creationId="{3464C79B-E7A9-6871-19D8-AE3F7ED05FCB}"/>
          </ac:spMkLst>
        </pc:spChg>
        <pc:picChg chg="add mod modCrop">
          <ac:chgData name="Gina Lawrie (she/her)" userId="851defb9-d07f-405a-a57b-2d74a802f288" providerId="ADAL" clId="{D2A62362-3A9B-4382-B2B6-1A3244322212}" dt="2025-11-13T04:31:33.009" v="1106" actId="1076"/>
          <ac:picMkLst>
            <pc:docMk/>
            <pc:sldMk cId="1952529754" sldId="278"/>
            <ac:picMk id="5" creationId="{6D5FBB9A-7F83-8A12-C631-5771CC665A98}"/>
          </ac:picMkLst>
        </pc:picChg>
      </pc:sldChg>
      <pc:sldChg chg="del">
        <pc:chgData name="Gina Lawrie (she/her)" userId="851defb9-d07f-405a-a57b-2d74a802f288" providerId="ADAL" clId="{D2A62362-3A9B-4382-B2B6-1A3244322212}" dt="2025-11-13T04:18:22.683" v="848" actId="47"/>
        <pc:sldMkLst>
          <pc:docMk/>
          <pc:sldMk cId="4248140528" sldId="279"/>
        </pc:sldMkLst>
      </pc:sldChg>
      <pc:sldChg chg="modSp del mod">
        <pc:chgData name="Gina Lawrie (she/her)" userId="851defb9-d07f-405a-a57b-2d74a802f288" providerId="ADAL" clId="{D2A62362-3A9B-4382-B2B6-1A3244322212}" dt="2025-11-13T04:14:46.265" v="552" actId="47"/>
        <pc:sldMkLst>
          <pc:docMk/>
          <pc:sldMk cId="15951815" sldId="280"/>
        </pc:sldMkLst>
      </pc:sldChg>
      <pc:sldChg chg="addSp delSp modSp new mod">
        <pc:chgData name="Gina Lawrie (she/her)" userId="851defb9-d07f-405a-a57b-2d74a802f288" providerId="ADAL" clId="{D2A62362-3A9B-4382-B2B6-1A3244322212}" dt="2025-11-13T04:32:31.218" v="1111" actId="1076"/>
        <pc:sldMkLst>
          <pc:docMk/>
          <pc:sldMk cId="3134433640" sldId="281"/>
        </pc:sldMkLst>
      </pc:sldChg>
      <pc:sldChg chg="addSp modSp new mod">
        <pc:chgData name="Gina Lawrie (she/her)" userId="851defb9-d07f-405a-a57b-2d74a802f288" providerId="ADAL" clId="{D2A62362-3A9B-4382-B2B6-1A3244322212}" dt="2025-11-13T04:27:27.842" v="1058" actId="1076"/>
        <pc:sldMkLst>
          <pc:docMk/>
          <pc:sldMk cId="3748666318" sldId="282"/>
        </pc:sldMkLst>
        <pc:spChg chg="mod">
          <ac:chgData name="Gina Lawrie (she/her)" userId="851defb9-d07f-405a-a57b-2d74a802f288" providerId="ADAL" clId="{D2A62362-3A9B-4382-B2B6-1A3244322212}" dt="2025-11-13T04:15:39.444" v="652"/>
          <ac:spMkLst>
            <pc:docMk/>
            <pc:sldMk cId="3748666318" sldId="282"/>
            <ac:spMk id="2" creationId="{EA6767D8-7308-09FA-ACEE-C8BB0AC8C5CD}"/>
          </ac:spMkLst>
        </pc:spChg>
        <pc:spChg chg="mod">
          <ac:chgData name="Gina Lawrie (she/her)" userId="851defb9-d07f-405a-a57b-2d74a802f288" providerId="ADAL" clId="{D2A62362-3A9B-4382-B2B6-1A3244322212}" dt="2025-11-13T04:15:06.809" v="604" actId="20577"/>
          <ac:spMkLst>
            <pc:docMk/>
            <pc:sldMk cId="3748666318" sldId="282"/>
            <ac:spMk id="3" creationId="{41204D8C-AA5C-2DCD-A885-374394DCAAC1}"/>
          </ac:spMkLst>
        </pc:spChg>
        <pc:picChg chg="add mod modCrop">
          <ac:chgData name="Gina Lawrie (she/her)" userId="851defb9-d07f-405a-a57b-2d74a802f288" providerId="ADAL" clId="{D2A62362-3A9B-4382-B2B6-1A3244322212}" dt="2025-11-13T04:27:27.842" v="1058" actId="1076"/>
          <ac:picMkLst>
            <pc:docMk/>
            <pc:sldMk cId="3748666318" sldId="282"/>
            <ac:picMk id="6" creationId="{F23AD9DB-DAFA-80C3-D899-25C9820FD932}"/>
          </ac:picMkLst>
        </pc:picChg>
      </pc:sldChg>
      <pc:sldMasterChg chg="delSp modSp mod">
        <pc:chgData name="Gina Lawrie (she/her)" userId="851defb9-d07f-405a-a57b-2d74a802f288" providerId="ADAL" clId="{D2A62362-3A9B-4382-B2B6-1A3244322212}" dt="2025-11-13T04:10:36.055" v="275" actId="478"/>
        <pc:sldMasterMkLst>
          <pc:docMk/>
          <pc:sldMasterMk cId="2981769866" sldId="2147483660"/>
        </pc:sldMasterMkLst>
      </pc:sldMasterChg>
      <pc:sldMasterChg chg="modSldLayout">
        <pc:chgData name="Gina Lawrie (she/her)" userId="851defb9-d07f-405a-a57b-2d74a802f288" providerId="ADAL" clId="{D2A62362-3A9B-4382-B2B6-1A3244322212}" dt="2025-11-13T04:09:15.674" v="245" actId="6549"/>
        <pc:sldMasterMkLst>
          <pc:docMk/>
          <pc:sldMasterMk cId="2839886958" sldId="2147483672"/>
        </pc:sldMasterMkLst>
        <pc:sldLayoutChg chg="modSp mod">
          <pc:chgData name="Gina Lawrie (she/her)" userId="851defb9-d07f-405a-a57b-2d74a802f288" providerId="ADAL" clId="{D2A62362-3A9B-4382-B2B6-1A3244322212}" dt="2025-11-13T04:08:23.887" v="214" actId="20577"/>
          <pc:sldLayoutMkLst>
            <pc:docMk/>
            <pc:sldMasterMk cId="2839886958" sldId="2147483672"/>
            <pc:sldLayoutMk cId="4076908381" sldId="2147483662"/>
          </pc:sldLayoutMkLst>
          <pc:spChg chg="mod">
            <ac:chgData name="Gina Lawrie (she/her)" userId="851defb9-d07f-405a-a57b-2d74a802f288" providerId="ADAL" clId="{D2A62362-3A9B-4382-B2B6-1A3244322212}" dt="2025-11-13T04:08:16.002" v="212" actId="20577"/>
            <ac:spMkLst>
              <pc:docMk/>
              <pc:sldMasterMk cId="2839886958" sldId="2147483672"/>
              <pc:sldLayoutMk cId="4076908381" sldId="2147483662"/>
              <ac:spMk id="7" creationId="{F1E2FAB2-8AE6-6CF8-DBEC-EB74AF760DA9}"/>
            </ac:spMkLst>
          </pc:spChg>
          <pc:spChg chg="mod">
            <ac:chgData name="Gina Lawrie (she/her)" userId="851defb9-d07f-405a-a57b-2d74a802f288" providerId="ADAL" clId="{D2A62362-3A9B-4382-B2B6-1A3244322212}" dt="2025-11-13T04:08:23.887" v="214" actId="20577"/>
            <ac:spMkLst>
              <pc:docMk/>
              <pc:sldMasterMk cId="2839886958" sldId="2147483672"/>
              <pc:sldLayoutMk cId="4076908381" sldId="2147483662"/>
              <ac:spMk id="9" creationId="{90556F2A-B6EA-84DB-9CD5-4EECABED4079}"/>
            </ac:spMkLst>
          </pc:spChg>
        </pc:sldLayoutChg>
        <pc:sldLayoutChg chg="modSp mod">
          <pc:chgData name="Gina Lawrie (she/her)" userId="851defb9-d07f-405a-a57b-2d74a802f288" providerId="ADAL" clId="{D2A62362-3A9B-4382-B2B6-1A3244322212}" dt="2025-11-13T04:09:15.674" v="245" actId="6549"/>
          <pc:sldLayoutMkLst>
            <pc:docMk/>
            <pc:sldMasterMk cId="2839886958" sldId="2147483672"/>
            <pc:sldLayoutMk cId="288044060" sldId="2147483690"/>
          </pc:sldLayoutMkLst>
          <pc:spChg chg="mod">
            <ac:chgData name="Gina Lawrie (she/her)" userId="851defb9-d07f-405a-a57b-2d74a802f288" providerId="ADAL" clId="{D2A62362-3A9B-4382-B2B6-1A3244322212}" dt="2025-11-13T04:09:03.173" v="221" actId="1076"/>
            <ac:spMkLst>
              <pc:docMk/>
              <pc:sldMasterMk cId="2839886958" sldId="2147483672"/>
              <pc:sldLayoutMk cId="288044060" sldId="2147483690"/>
              <ac:spMk id="7" creationId="{55792EF1-8FE1-8375-BB8D-85F5AD9D26BD}"/>
            </ac:spMkLst>
          </pc:spChg>
          <pc:spChg chg="mod">
            <ac:chgData name="Gina Lawrie (she/her)" userId="851defb9-d07f-405a-a57b-2d74a802f288" providerId="ADAL" clId="{D2A62362-3A9B-4382-B2B6-1A3244322212}" dt="2025-11-13T04:09:08.574" v="243" actId="6549"/>
            <ac:spMkLst>
              <pc:docMk/>
              <pc:sldMasterMk cId="2839886958" sldId="2147483672"/>
              <pc:sldLayoutMk cId="288044060" sldId="2147483690"/>
              <ac:spMk id="8" creationId="{8A61EF05-BF20-F9F1-BF22-6CDB3944F086}"/>
            </ac:spMkLst>
          </pc:spChg>
          <pc:spChg chg="mod">
            <ac:chgData name="Gina Lawrie (she/her)" userId="851defb9-d07f-405a-a57b-2d74a802f288" providerId="ADAL" clId="{D2A62362-3A9B-4382-B2B6-1A3244322212}" dt="2025-11-13T04:09:15.674" v="245" actId="6549"/>
            <ac:spMkLst>
              <pc:docMk/>
              <pc:sldMasterMk cId="2839886958" sldId="2147483672"/>
              <pc:sldLayoutMk cId="288044060" sldId="2147483690"/>
              <ac:spMk id="9" creationId="{9091E5B9-F7FB-FDE2-D868-446C157C0018}"/>
            </ac:spMkLst>
          </pc:spChg>
        </pc:sldLayoutChg>
      </pc:sldMasterChg>
    </pc:docChg>
  </pc:docChgLst>
  <pc:docChgLst>
    <pc:chgData name="Gina Lawrie (she/her)" userId="851defb9-d07f-405a-a57b-2d74a802f288" providerId="ADAL" clId="{AC3A2840-ADC2-4A91-88C6-3FD4607372BD}"/>
    <pc:docChg chg="undo custSel addSld delSld modSld">
      <pc:chgData name="Gina Lawrie (she/her)" userId="851defb9-d07f-405a-a57b-2d74a802f288" providerId="ADAL" clId="{AC3A2840-ADC2-4A91-88C6-3FD4607372BD}" dt="2025-10-21T04:29:17.731" v="2068" actId="21"/>
      <pc:docMkLst>
        <pc:docMk/>
      </pc:docMkLst>
      <pc:sldChg chg="modSp mod">
        <pc:chgData name="Gina Lawrie (she/her)" userId="851defb9-d07f-405a-a57b-2d74a802f288" providerId="ADAL" clId="{AC3A2840-ADC2-4A91-88C6-3FD4607372BD}" dt="2025-10-06T01:28:26.994" v="182" actId="20577"/>
        <pc:sldMkLst>
          <pc:docMk/>
          <pc:sldMk cId="1985218864" sldId="256"/>
        </pc:sldMkLst>
      </pc:sldChg>
      <pc:sldChg chg="del">
        <pc:chgData name="Gina Lawrie (she/her)" userId="851defb9-d07f-405a-a57b-2d74a802f288" providerId="ADAL" clId="{AC3A2840-ADC2-4A91-88C6-3FD4607372BD}" dt="2025-10-13T23:28:10.982" v="807" actId="47"/>
        <pc:sldMkLst>
          <pc:docMk/>
          <pc:sldMk cId="4082834147" sldId="257"/>
        </pc:sldMkLst>
      </pc:sldChg>
      <pc:sldChg chg="del">
        <pc:chgData name="Gina Lawrie (she/her)" userId="851defb9-d07f-405a-a57b-2d74a802f288" providerId="ADAL" clId="{AC3A2840-ADC2-4A91-88C6-3FD4607372BD}" dt="2025-10-13T23:28:10.982" v="807" actId="47"/>
        <pc:sldMkLst>
          <pc:docMk/>
          <pc:sldMk cId="3573087000" sldId="259"/>
        </pc:sldMkLst>
      </pc:sldChg>
      <pc:sldChg chg="del">
        <pc:chgData name="Gina Lawrie (she/her)" userId="851defb9-d07f-405a-a57b-2d74a802f288" providerId="ADAL" clId="{AC3A2840-ADC2-4A91-88C6-3FD4607372BD}" dt="2025-10-13T23:28:17.717" v="808" actId="47"/>
        <pc:sldMkLst>
          <pc:docMk/>
          <pc:sldMk cId="3430595457" sldId="261"/>
        </pc:sldMkLst>
      </pc:sldChg>
      <pc:sldChg chg="del">
        <pc:chgData name="Gina Lawrie (she/her)" userId="851defb9-d07f-405a-a57b-2d74a802f288" providerId="ADAL" clId="{AC3A2840-ADC2-4A91-88C6-3FD4607372BD}" dt="2025-10-13T23:28:21.325" v="809" actId="47"/>
        <pc:sldMkLst>
          <pc:docMk/>
          <pc:sldMk cId="1948377046" sldId="263"/>
        </pc:sldMkLst>
      </pc:sldChg>
      <pc:sldChg chg="modSp mod">
        <pc:chgData name="Gina Lawrie (she/her)" userId="851defb9-d07f-405a-a57b-2d74a802f288" providerId="ADAL" clId="{AC3A2840-ADC2-4A91-88C6-3FD4607372BD}" dt="2025-10-21T04:29:17.731" v="2068" actId="21"/>
        <pc:sldMkLst>
          <pc:docMk/>
          <pc:sldMk cId="3948525707" sldId="265"/>
        </pc:sldMkLst>
      </pc:sldChg>
      <pc:sldChg chg="modSp mod">
        <pc:chgData name="Gina Lawrie (she/her)" userId="851defb9-d07f-405a-a57b-2d74a802f288" providerId="ADAL" clId="{AC3A2840-ADC2-4A91-88C6-3FD4607372BD}" dt="2025-10-17T01:22:33.371" v="1996"/>
        <pc:sldMkLst>
          <pc:docMk/>
          <pc:sldMk cId="3900312288" sldId="267"/>
        </pc:sldMkLst>
      </pc:sldChg>
      <pc:sldChg chg="del">
        <pc:chgData name="Gina Lawrie (she/her)" userId="851defb9-d07f-405a-a57b-2d74a802f288" providerId="ADAL" clId="{AC3A2840-ADC2-4A91-88C6-3FD4607372BD}" dt="2025-10-13T23:28:10.982" v="807" actId="47"/>
        <pc:sldMkLst>
          <pc:docMk/>
          <pc:sldMk cId="3862824185" sldId="269"/>
        </pc:sldMkLst>
      </pc:sldChg>
      <pc:sldChg chg="del">
        <pc:chgData name="Gina Lawrie (she/her)" userId="851defb9-d07f-405a-a57b-2d74a802f288" providerId="ADAL" clId="{AC3A2840-ADC2-4A91-88C6-3FD4607372BD}" dt="2025-10-13T23:28:17.717" v="808" actId="47"/>
        <pc:sldMkLst>
          <pc:docMk/>
          <pc:sldMk cId="463478531" sldId="270"/>
        </pc:sldMkLst>
      </pc:sldChg>
      <pc:sldChg chg="del">
        <pc:chgData name="Gina Lawrie (she/her)" userId="851defb9-d07f-405a-a57b-2d74a802f288" providerId="ADAL" clId="{AC3A2840-ADC2-4A91-88C6-3FD4607372BD}" dt="2025-10-13T23:28:10.982" v="807" actId="47"/>
        <pc:sldMkLst>
          <pc:docMk/>
          <pc:sldMk cId="3634138648" sldId="271"/>
        </pc:sldMkLst>
      </pc:sldChg>
      <pc:sldChg chg="modSp mod">
        <pc:chgData name="Gina Lawrie (she/her)" userId="851defb9-d07f-405a-a57b-2d74a802f288" providerId="ADAL" clId="{AC3A2840-ADC2-4A91-88C6-3FD4607372BD}" dt="2025-10-06T02:50:57.873" v="184" actId="14826"/>
        <pc:sldMkLst>
          <pc:docMk/>
          <pc:sldMk cId="3927189078" sldId="272"/>
        </pc:sldMkLst>
      </pc:sldChg>
      <pc:sldChg chg="del">
        <pc:chgData name="Gina Lawrie (she/her)" userId="851defb9-d07f-405a-a57b-2d74a802f288" providerId="ADAL" clId="{AC3A2840-ADC2-4A91-88C6-3FD4607372BD}" dt="2025-10-13T23:28:26.080" v="810" actId="47"/>
        <pc:sldMkLst>
          <pc:docMk/>
          <pc:sldMk cId="3386884322" sldId="273"/>
        </pc:sldMkLst>
      </pc:sldChg>
      <pc:sldChg chg="del">
        <pc:chgData name="Gina Lawrie (she/her)" userId="851defb9-d07f-405a-a57b-2d74a802f288" providerId="ADAL" clId="{AC3A2840-ADC2-4A91-88C6-3FD4607372BD}" dt="2025-10-13T23:28:17.717" v="808" actId="47"/>
        <pc:sldMkLst>
          <pc:docMk/>
          <pc:sldMk cId="3282804451" sldId="274"/>
        </pc:sldMkLst>
      </pc:sldChg>
      <pc:sldChg chg="del">
        <pc:chgData name="Gina Lawrie (she/her)" userId="851defb9-d07f-405a-a57b-2d74a802f288" providerId="ADAL" clId="{AC3A2840-ADC2-4A91-88C6-3FD4607372BD}" dt="2025-10-13T23:28:17.717" v="808" actId="47"/>
        <pc:sldMkLst>
          <pc:docMk/>
          <pc:sldMk cId="906951985" sldId="275"/>
        </pc:sldMkLst>
      </pc:sldChg>
      <pc:sldChg chg="modSp new mod">
        <pc:chgData name="Gina Lawrie (she/her)" userId="851defb9-d07f-405a-a57b-2d74a802f288" providerId="ADAL" clId="{AC3A2840-ADC2-4A91-88C6-3FD4607372BD}" dt="2025-10-09T00:21:37.237" v="572" actId="20577"/>
        <pc:sldMkLst>
          <pc:docMk/>
          <pc:sldMk cId="3730856498" sldId="276"/>
        </pc:sldMkLst>
      </pc:sldChg>
      <pc:sldChg chg="modSp new mod">
        <pc:chgData name="Gina Lawrie (she/her)" userId="851defb9-d07f-405a-a57b-2d74a802f288" providerId="ADAL" clId="{AC3A2840-ADC2-4A91-88C6-3FD4607372BD}" dt="2025-10-09T00:22:09.197" v="591" actId="20577"/>
        <pc:sldMkLst>
          <pc:docMk/>
          <pc:sldMk cId="1184684104" sldId="277"/>
        </pc:sldMkLst>
      </pc:sldChg>
      <pc:sldChg chg="modSp new mod">
        <pc:chgData name="Gina Lawrie (she/her)" userId="851defb9-d07f-405a-a57b-2d74a802f288" providerId="ADAL" clId="{AC3A2840-ADC2-4A91-88C6-3FD4607372BD}" dt="2025-10-09T00:23:51.749" v="638" actId="20577"/>
        <pc:sldMkLst>
          <pc:docMk/>
          <pc:sldMk cId="1952529754" sldId="278"/>
        </pc:sldMkLst>
      </pc:sldChg>
      <pc:sldChg chg="modSp new mod">
        <pc:chgData name="Gina Lawrie (she/her)" userId="851defb9-d07f-405a-a57b-2d74a802f288" providerId="ADAL" clId="{AC3A2840-ADC2-4A91-88C6-3FD4607372BD}" dt="2025-10-09T00:24:15.760" v="653"/>
        <pc:sldMkLst>
          <pc:docMk/>
          <pc:sldMk cId="4248140528" sldId="279"/>
        </pc:sldMkLst>
      </pc:sldChg>
      <pc:sldChg chg="modSp new mod">
        <pc:chgData name="Gina Lawrie (she/her)" userId="851defb9-d07f-405a-a57b-2d74a802f288" providerId="ADAL" clId="{AC3A2840-ADC2-4A91-88C6-3FD4607372BD}" dt="2025-10-13T00:46:55.493" v="806" actId="20577"/>
        <pc:sldMkLst>
          <pc:docMk/>
          <pc:sldMk cId="15951815" sldId="280"/>
        </pc:sldMkLst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10" Type="http://schemas.openxmlformats.org/officeDocument/2006/relationships/image" Target="../media/image19.svg"/><Relationship Id="rId4" Type="http://schemas.openxmlformats.org/officeDocument/2006/relationships/image" Target="../media/image13.svg"/><Relationship Id="rId9" Type="http://schemas.openxmlformats.org/officeDocument/2006/relationships/image" Target="../media/image18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10" Type="http://schemas.openxmlformats.org/officeDocument/2006/relationships/image" Target="../media/image19.svg"/><Relationship Id="rId4" Type="http://schemas.openxmlformats.org/officeDocument/2006/relationships/image" Target="../media/image13.svg"/><Relationship Id="rId9" Type="http://schemas.openxmlformats.org/officeDocument/2006/relationships/image" Target="../media/image1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2DA3E27-E052-4DE3-A675-C9A6B030FE9D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711AA75-27DA-4227-98CB-168FF4F24A11}">
      <dgm:prSet/>
      <dgm:spPr/>
      <dgm:t>
        <a:bodyPr/>
        <a:lstStyle/>
        <a:p>
          <a:pPr>
            <a:lnSpc>
              <a:spcPct val="100000"/>
            </a:lnSpc>
          </a:pPr>
          <a:r>
            <a:rPr lang="en-AU" baseline="0"/>
            <a:t>Self-concept</a:t>
          </a:r>
          <a:endParaRPr lang="en-US"/>
        </a:p>
      </dgm:t>
    </dgm:pt>
    <dgm:pt modelId="{13049DD8-9A80-4CDC-862E-E29E648EA710}" type="parTrans" cxnId="{A7C0739D-A0B2-4556-BE19-959A7F674BAF}">
      <dgm:prSet/>
      <dgm:spPr/>
      <dgm:t>
        <a:bodyPr/>
        <a:lstStyle/>
        <a:p>
          <a:endParaRPr lang="en-US"/>
        </a:p>
      </dgm:t>
    </dgm:pt>
    <dgm:pt modelId="{AFE8EF26-DF3A-413A-87BB-9CF6429F4B93}" type="sibTrans" cxnId="{A7C0739D-A0B2-4556-BE19-959A7F674BAF}">
      <dgm:prSet/>
      <dgm:spPr/>
      <dgm:t>
        <a:bodyPr/>
        <a:lstStyle/>
        <a:p>
          <a:endParaRPr lang="en-US"/>
        </a:p>
      </dgm:t>
    </dgm:pt>
    <dgm:pt modelId="{A34CE2EB-ED68-4F6C-B098-A3208B219FF9}">
      <dgm:prSet/>
      <dgm:spPr/>
      <dgm:t>
        <a:bodyPr/>
        <a:lstStyle/>
        <a:p>
          <a:pPr>
            <a:lnSpc>
              <a:spcPct val="100000"/>
            </a:lnSpc>
          </a:pPr>
          <a:r>
            <a:rPr lang="en-AU" baseline="0"/>
            <a:t>Experience</a:t>
          </a:r>
          <a:endParaRPr lang="en-US"/>
        </a:p>
      </dgm:t>
    </dgm:pt>
    <dgm:pt modelId="{0B689BA1-C8C1-4A2D-A0C4-F4BDB3144A47}" type="parTrans" cxnId="{15686B27-5A24-463B-959A-77C85D594659}">
      <dgm:prSet/>
      <dgm:spPr/>
      <dgm:t>
        <a:bodyPr/>
        <a:lstStyle/>
        <a:p>
          <a:endParaRPr lang="en-US"/>
        </a:p>
      </dgm:t>
    </dgm:pt>
    <dgm:pt modelId="{F301CB0C-B3C2-491B-A571-78358D7BF91C}" type="sibTrans" cxnId="{15686B27-5A24-463B-959A-77C85D594659}">
      <dgm:prSet/>
      <dgm:spPr/>
      <dgm:t>
        <a:bodyPr/>
        <a:lstStyle/>
        <a:p>
          <a:endParaRPr lang="en-US"/>
        </a:p>
      </dgm:t>
    </dgm:pt>
    <dgm:pt modelId="{975F2EA2-54DA-4DE2-B42B-B05CA515284E}">
      <dgm:prSet/>
      <dgm:spPr/>
      <dgm:t>
        <a:bodyPr/>
        <a:lstStyle/>
        <a:p>
          <a:pPr>
            <a:lnSpc>
              <a:spcPct val="100000"/>
            </a:lnSpc>
          </a:pPr>
          <a:r>
            <a:rPr lang="en-AU" baseline="0"/>
            <a:t>Readiness</a:t>
          </a:r>
          <a:endParaRPr lang="en-US"/>
        </a:p>
      </dgm:t>
    </dgm:pt>
    <dgm:pt modelId="{BD4169F0-7341-452D-BF25-2B140D2470E2}" type="parTrans" cxnId="{59812F0C-9255-4B06-B470-085471E3EA8B}">
      <dgm:prSet/>
      <dgm:spPr/>
      <dgm:t>
        <a:bodyPr/>
        <a:lstStyle/>
        <a:p>
          <a:endParaRPr lang="en-US"/>
        </a:p>
      </dgm:t>
    </dgm:pt>
    <dgm:pt modelId="{873D8AF7-88D5-44F5-B5A3-8D485E929F09}" type="sibTrans" cxnId="{59812F0C-9255-4B06-B470-085471E3EA8B}">
      <dgm:prSet/>
      <dgm:spPr/>
      <dgm:t>
        <a:bodyPr/>
        <a:lstStyle/>
        <a:p>
          <a:endParaRPr lang="en-US"/>
        </a:p>
      </dgm:t>
    </dgm:pt>
    <dgm:pt modelId="{623A6EED-A444-4F2C-864B-0B9EF28113C9}">
      <dgm:prSet/>
      <dgm:spPr/>
      <dgm:t>
        <a:bodyPr/>
        <a:lstStyle/>
        <a:p>
          <a:pPr>
            <a:lnSpc>
              <a:spcPct val="100000"/>
            </a:lnSpc>
          </a:pPr>
          <a:r>
            <a:rPr lang="en-AU" baseline="0"/>
            <a:t>Orientation</a:t>
          </a:r>
          <a:endParaRPr lang="en-US"/>
        </a:p>
      </dgm:t>
    </dgm:pt>
    <dgm:pt modelId="{BF383DD8-2C7B-47F6-AE0B-3A28952FB5BC}" type="parTrans" cxnId="{9E4D2700-A55E-4780-85DE-730B4C3B9679}">
      <dgm:prSet/>
      <dgm:spPr/>
      <dgm:t>
        <a:bodyPr/>
        <a:lstStyle/>
        <a:p>
          <a:endParaRPr lang="en-US"/>
        </a:p>
      </dgm:t>
    </dgm:pt>
    <dgm:pt modelId="{FF6E6634-EC0B-408B-BBF9-3A5990F9EDFC}" type="sibTrans" cxnId="{9E4D2700-A55E-4780-85DE-730B4C3B9679}">
      <dgm:prSet/>
      <dgm:spPr/>
      <dgm:t>
        <a:bodyPr/>
        <a:lstStyle/>
        <a:p>
          <a:endParaRPr lang="en-US"/>
        </a:p>
      </dgm:t>
    </dgm:pt>
    <dgm:pt modelId="{46E76AFD-9C31-479A-944C-B2CF639F051A}">
      <dgm:prSet/>
      <dgm:spPr/>
      <dgm:t>
        <a:bodyPr/>
        <a:lstStyle/>
        <a:p>
          <a:pPr>
            <a:lnSpc>
              <a:spcPct val="100000"/>
            </a:lnSpc>
          </a:pPr>
          <a:r>
            <a:rPr lang="en-AU" baseline="0"/>
            <a:t>Motivation</a:t>
          </a:r>
          <a:endParaRPr lang="en-US"/>
        </a:p>
      </dgm:t>
    </dgm:pt>
    <dgm:pt modelId="{EB5B0328-7E13-48B2-A83B-C71FBCD6EA97}" type="parTrans" cxnId="{777AD982-D0A9-47A5-AF74-31ABF991CD4B}">
      <dgm:prSet/>
      <dgm:spPr/>
      <dgm:t>
        <a:bodyPr/>
        <a:lstStyle/>
        <a:p>
          <a:endParaRPr lang="en-US"/>
        </a:p>
      </dgm:t>
    </dgm:pt>
    <dgm:pt modelId="{073E5BC0-84E9-437A-BD13-0AF516B30915}" type="sibTrans" cxnId="{777AD982-D0A9-47A5-AF74-31ABF991CD4B}">
      <dgm:prSet/>
      <dgm:spPr/>
      <dgm:t>
        <a:bodyPr/>
        <a:lstStyle/>
        <a:p>
          <a:endParaRPr lang="en-US"/>
        </a:p>
      </dgm:t>
    </dgm:pt>
    <dgm:pt modelId="{B0FE70F7-88D9-4D3B-8CAB-C4F9B84C3539}" type="pres">
      <dgm:prSet presAssocID="{F2DA3E27-E052-4DE3-A675-C9A6B030FE9D}" presName="root" presStyleCnt="0">
        <dgm:presLayoutVars>
          <dgm:dir/>
          <dgm:resizeHandles val="exact"/>
        </dgm:presLayoutVars>
      </dgm:prSet>
      <dgm:spPr/>
    </dgm:pt>
    <dgm:pt modelId="{B39B8802-FCA5-41CC-BB20-4D0EB601CAAD}" type="pres">
      <dgm:prSet presAssocID="{2711AA75-27DA-4227-98CB-168FF4F24A11}" presName="compNode" presStyleCnt="0"/>
      <dgm:spPr/>
    </dgm:pt>
    <dgm:pt modelId="{901C0A00-02C9-476A-92D4-92377B2050CB}" type="pres">
      <dgm:prSet presAssocID="{2711AA75-27DA-4227-98CB-168FF4F24A11}" presName="bgRect" presStyleLbl="bgShp" presStyleIdx="0" presStyleCnt="5"/>
      <dgm:spPr/>
    </dgm:pt>
    <dgm:pt modelId="{3C7DE8B3-FDDA-4A70-B9D9-7A90CA5FF3B4}" type="pres">
      <dgm:prSet presAssocID="{2711AA75-27DA-4227-98CB-168FF4F24A11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hought bubble"/>
        </a:ext>
      </dgm:extLst>
    </dgm:pt>
    <dgm:pt modelId="{C9303946-5FE4-416E-AFDF-9BA93D9B9717}" type="pres">
      <dgm:prSet presAssocID="{2711AA75-27DA-4227-98CB-168FF4F24A11}" presName="spaceRect" presStyleCnt="0"/>
      <dgm:spPr/>
    </dgm:pt>
    <dgm:pt modelId="{A9E9AB07-4472-4324-900E-A01576598041}" type="pres">
      <dgm:prSet presAssocID="{2711AA75-27DA-4227-98CB-168FF4F24A11}" presName="parTx" presStyleLbl="revTx" presStyleIdx="0" presStyleCnt="5">
        <dgm:presLayoutVars>
          <dgm:chMax val="0"/>
          <dgm:chPref val="0"/>
        </dgm:presLayoutVars>
      </dgm:prSet>
      <dgm:spPr/>
    </dgm:pt>
    <dgm:pt modelId="{04E7CEFA-29BA-4F61-9EC3-21D4C035E265}" type="pres">
      <dgm:prSet presAssocID="{AFE8EF26-DF3A-413A-87BB-9CF6429F4B93}" presName="sibTrans" presStyleCnt="0"/>
      <dgm:spPr/>
    </dgm:pt>
    <dgm:pt modelId="{79CC46F0-9AFE-428D-8E4A-0E3E2FAA9ECA}" type="pres">
      <dgm:prSet presAssocID="{A34CE2EB-ED68-4F6C-B098-A3208B219FF9}" presName="compNode" presStyleCnt="0"/>
      <dgm:spPr/>
    </dgm:pt>
    <dgm:pt modelId="{80F7B7BB-99D0-45B1-BA23-59F652824900}" type="pres">
      <dgm:prSet presAssocID="{A34CE2EB-ED68-4F6C-B098-A3208B219FF9}" presName="bgRect" presStyleLbl="bgShp" presStyleIdx="1" presStyleCnt="5"/>
      <dgm:spPr/>
    </dgm:pt>
    <dgm:pt modelId="{8BE076A5-0ADB-4FD4-A9EE-5CE561CD12DB}" type="pres">
      <dgm:prSet presAssocID="{A34CE2EB-ED68-4F6C-B098-A3208B219FF9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463A4987-C51B-4577-87BF-F4AAC68EBC50}" type="pres">
      <dgm:prSet presAssocID="{A34CE2EB-ED68-4F6C-B098-A3208B219FF9}" presName="spaceRect" presStyleCnt="0"/>
      <dgm:spPr/>
    </dgm:pt>
    <dgm:pt modelId="{8ACD02DF-116F-4EA7-AA1D-0AD7B119F51A}" type="pres">
      <dgm:prSet presAssocID="{A34CE2EB-ED68-4F6C-B098-A3208B219FF9}" presName="parTx" presStyleLbl="revTx" presStyleIdx="1" presStyleCnt="5">
        <dgm:presLayoutVars>
          <dgm:chMax val="0"/>
          <dgm:chPref val="0"/>
        </dgm:presLayoutVars>
      </dgm:prSet>
      <dgm:spPr/>
    </dgm:pt>
    <dgm:pt modelId="{325E7DD1-8E66-466D-BA2E-1B18A111FB09}" type="pres">
      <dgm:prSet presAssocID="{F301CB0C-B3C2-491B-A571-78358D7BF91C}" presName="sibTrans" presStyleCnt="0"/>
      <dgm:spPr/>
    </dgm:pt>
    <dgm:pt modelId="{F2FE3E33-08AC-4BE8-90A2-02F5FEB4991C}" type="pres">
      <dgm:prSet presAssocID="{975F2EA2-54DA-4DE2-B42B-B05CA515284E}" presName="compNode" presStyleCnt="0"/>
      <dgm:spPr/>
    </dgm:pt>
    <dgm:pt modelId="{44F569A8-E2FC-46B8-B72F-7A94ECA429DF}" type="pres">
      <dgm:prSet presAssocID="{975F2EA2-54DA-4DE2-B42B-B05CA515284E}" presName="bgRect" presStyleLbl="bgShp" presStyleIdx="2" presStyleCnt="5"/>
      <dgm:spPr/>
    </dgm:pt>
    <dgm:pt modelId="{0B01A253-AD97-4B46-88DE-A1428C6B9275}" type="pres">
      <dgm:prSet presAssocID="{975F2EA2-54DA-4DE2-B42B-B05CA515284E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6C5DB074-5273-44FA-B24F-E24347A40EE2}" type="pres">
      <dgm:prSet presAssocID="{975F2EA2-54DA-4DE2-B42B-B05CA515284E}" presName="spaceRect" presStyleCnt="0"/>
      <dgm:spPr/>
    </dgm:pt>
    <dgm:pt modelId="{8A4238BD-BB9F-4B07-A07F-C90A1AAF0190}" type="pres">
      <dgm:prSet presAssocID="{975F2EA2-54DA-4DE2-B42B-B05CA515284E}" presName="parTx" presStyleLbl="revTx" presStyleIdx="2" presStyleCnt="5">
        <dgm:presLayoutVars>
          <dgm:chMax val="0"/>
          <dgm:chPref val="0"/>
        </dgm:presLayoutVars>
      </dgm:prSet>
      <dgm:spPr/>
    </dgm:pt>
    <dgm:pt modelId="{32122342-CB43-4A94-A4C0-0B63E0836765}" type="pres">
      <dgm:prSet presAssocID="{873D8AF7-88D5-44F5-B5A3-8D485E929F09}" presName="sibTrans" presStyleCnt="0"/>
      <dgm:spPr/>
    </dgm:pt>
    <dgm:pt modelId="{0632D5A4-72EE-42C5-BFC3-1CC05176EBBC}" type="pres">
      <dgm:prSet presAssocID="{623A6EED-A444-4F2C-864B-0B9EF28113C9}" presName="compNode" presStyleCnt="0"/>
      <dgm:spPr/>
    </dgm:pt>
    <dgm:pt modelId="{9FFE9885-91EE-4F49-BA09-341952D1066C}" type="pres">
      <dgm:prSet presAssocID="{623A6EED-A444-4F2C-864B-0B9EF28113C9}" presName="bgRect" presStyleLbl="bgShp" presStyleIdx="3" presStyleCnt="5"/>
      <dgm:spPr/>
    </dgm:pt>
    <dgm:pt modelId="{CFD9F7DC-D249-4C63-AB55-747DE34E5492}" type="pres">
      <dgm:prSet presAssocID="{623A6EED-A444-4F2C-864B-0B9EF28113C9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mpass"/>
        </a:ext>
      </dgm:extLst>
    </dgm:pt>
    <dgm:pt modelId="{2C33711E-A51D-4AD4-9024-285B6B418B78}" type="pres">
      <dgm:prSet presAssocID="{623A6EED-A444-4F2C-864B-0B9EF28113C9}" presName="spaceRect" presStyleCnt="0"/>
      <dgm:spPr/>
    </dgm:pt>
    <dgm:pt modelId="{4ACF6BD3-3B21-47CB-874B-869978806D24}" type="pres">
      <dgm:prSet presAssocID="{623A6EED-A444-4F2C-864B-0B9EF28113C9}" presName="parTx" presStyleLbl="revTx" presStyleIdx="3" presStyleCnt="5">
        <dgm:presLayoutVars>
          <dgm:chMax val="0"/>
          <dgm:chPref val="0"/>
        </dgm:presLayoutVars>
      </dgm:prSet>
      <dgm:spPr/>
    </dgm:pt>
    <dgm:pt modelId="{A71FE9CC-7E3D-4DC9-8BFD-AF0DEEFE4D72}" type="pres">
      <dgm:prSet presAssocID="{FF6E6634-EC0B-408B-BBF9-3A5990F9EDFC}" presName="sibTrans" presStyleCnt="0"/>
      <dgm:spPr/>
    </dgm:pt>
    <dgm:pt modelId="{A83A1D54-ED6C-4025-9492-85786FFD70FD}" type="pres">
      <dgm:prSet presAssocID="{46E76AFD-9C31-479A-944C-B2CF639F051A}" presName="compNode" presStyleCnt="0"/>
      <dgm:spPr/>
    </dgm:pt>
    <dgm:pt modelId="{47D2685F-8118-4A97-BAA0-C106EFC00924}" type="pres">
      <dgm:prSet presAssocID="{46E76AFD-9C31-479A-944C-B2CF639F051A}" presName="bgRect" presStyleLbl="bgShp" presStyleIdx="4" presStyleCnt="5"/>
      <dgm:spPr/>
    </dgm:pt>
    <dgm:pt modelId="{FBB4F5D4-1ABC-43CE-89B3-A967F8C7863C}" type="pres">
      <dgm:prSet presAssocID="{46E76AFD-9C31-479A-944C-B2CF639F051A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ghtbulb"/>
        </a:ext>
      </dgm:extLst>
    </dgm:pt>
    <dgm:pt modelId="{0185287B-273D-4343-98EA-86B4A1BA39DA}" type="pres">
      <dgm:prSet presAssocID="{46E76AFD-9C31-479A-944C-B2CF639F051A}" presName="spaceRect" presStyleCnt="0"/>
      <dgm:spPr/>
    </dgm:pt>
    <dgm:pt modelId="{0D967332-9A89-4E3B-9690-67388F655D7B}" type="pres">
      <dgm:prSet presAssocID="{46E76AFD-9C31-479A-944C-B2CF639F051A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9E4D2700-A55E-4780-85DE-730B4C3B9679}" srcId="{F2DA3E27-E052-4DE3-A675-C9A6B030FE9D}" destId="{623A6EED-A444-4F2C-864B-0B9EF28113C9}" srcOrd="3" destOrd="0" parTransId="{BF383DD8-2C7B-47F6-AE0B-3A28952FB5BC}" sibTransId="{FF6E6634-EC0B-408B-BBF9-3A5990F9EDFC}"/>
    <dgm:cxn modelId="{59812F0C-9255-4B06-B470-085471E3EA8B}" srcId="{F2DA3E27-E052-4DE3-A675-C9A6B030FE9D}" destId="{975F2EA2-54DA-4DE2-B42B-B05CA515284E}" srcOrd="2" destOrd="0" parTransId="{BD4169F0-7341-452D-BF25-2B140D2470E2}" sibTransId="{873D8AF7-88D5-44F5-B5A3-8D485E929F09}"/>
    <dgm:cxn modelId="{15686B27-5A24-463B-959A-77C85D594659}" srcId="{F2DA3E27-E052-4DE3-A675-C9A6B030FE9D}" destId="{A34CE2EB-ED68-4F6C-B098-A3208B219FF9}" srcOrd="1" destOrd="0" parTransId="{0B689BA1-C8C1-4A2D-A0C4-F4BDB3144A47}" sibTransId="{F301CB0C-B3C2-491B-A571-78358D7BF91C}"/>
    <dgm:cxn modelId="{52142144-4BF0-4456-9FF3-F0389CF0DD86}" type="presOf" srcId="{F2DA3E27-E052-4DE3-A675-C9A6B030FE9D}" destId="{B0FE70F7-88D9-4D3B-8CAB-C4F9B84C3539}" srcOrd="0" destOrd="0" presId="urn:microsoft.com/office/officeart/2018/2/layout/IconVerticalSolidList"/>
    <dgm:cxn modelId="{23712165-FA4E-44C8-8EA7-056DF21FC28C}" type="presOf" srcId="{975F2EA2-54DA-4DE2-B42B-B05CA515284E}" destId="{8A4238BD-BB9F-4B07-A07F-C90A1AAF0190}" srcOrd="0" destOrd="0" presId="urn:microsoft.com/office/officeart/2018/2/layout/IconVerticalSolidList"/>
    <dgm:cxn modelId="{81119466-CDA0-4D1B-8312-429A62DD116E}" type="presOf" srcId="{2711AA75-27DA-4227-98CB-168FF4F24A11}" destId="{A9E9AB07-4472-4324-900E-A01576598041}" srcOrd="0" destOrd="0" presId="urn:microsoft.com/office/officeart/2018/2/layout/IconVerticalSolidList"/>
    <dgm:cxn modelId="{5D9DDE74-376A-41E5-923C-525E5199E566}" type="presOf" srcId="{46E76AFD-9C31-479A-944C-B2CF639F051A}" destId="{0D967332-9A89-4E3B-9690-67388F655D7B}" srcOrd="0" destOrd="0" presId="urn:microsoft.com/office/officeart/2018/2/layout/IconVerticalSolidList"/>
    <dgm:cxn modelId="{777AD982-D0A9-47A5-AF74-31ABF991CD4B}" srcId="{F2DA3E27-E052-4DE3-A675-C9A6B030FE9D}" destId="{46E76AFD-9C31-479A-944C-B2CF639F051A}" srcOrd="4" destOrd="0" parTransId="{EB5B0328-7E13-48B2-A83B-C71FBCD6EA97}" sibTransId="{073E5BC0-84E9-437A-BD13-0AF516B30915}"/>
    <dgm:cxn modelId="{A7C0739D-A0B2-4556-BE19-959A7F674BAF}" srcId="{F2DA3E27-E052-4DE3-A675-C9A6B030FE9D}" destId="{2711AA75-27DA-4227-98CB-168FF4F24A11}" srcOrd="0" destOrd="0" parTransId="{13049DD8-9A80-4CDC-862E-E29E648EA710}" sibTransId="{AFE8EF26-DF3A-413A-87BB-9CF6429F4B93}"/>
    <dgm:cxn modelId="{668EE2DE-04CB-4801-8F92-24251ED3B9C1}" type="presOf" srcId="{A34CE2EB-ED68-4F6C-B098-A3208B219FF9}" destId="{8ACD02DF-116F-4EA7-AA1D-0AD7B119F51A}" srcOrd="0" destOrd="0" presId="urn:microsoft.com/office/officeart/2018/2/layout/IconVerticalSolidList"/>
    <dgm:cxn modelId="{DF96E6F5-5B1C-4638-9FE1-46AA7559C87C}" type="presOf" srcId="{623A6EED-A444-4F2C-864B-0B9EF28113C9}" destId="{4ACF6BD3-3B21-47CB-874B-869978806D24}" srcOrd="0" destOrd="0" presId="urn:microsoft.com/office/officeart/2018/2/layout/IconVerticalSolidList"/>
    <dgm:cxn modelId="{DD6E0A1F-80BF-4EDD-98DC-8A80CED8AFDF}" type="presParOf" srcId="{B0FE70F7-88D9-4D3B-8CAB-C4F9B84C3539}" destId="{B39B8802-FCA5-41CC-BB20-4D0EB601CAAD}" srcOrd="0" destOrd="0" presId="urn:microsoft.com/office/officeart/2018/2/layout/IconVerticalSolidList"/>
    <dgm:cxn modelId="{7A6111FA-0A66-4B92-B1BC-7CF260785618}" type="presParOf" srcId="{B39B8802-FCA5-41CC-BB20-4D0EB601CAAD}" destId="{901C0A00-02C9-476A-92D4-92377B2050CB}" srcOrd="0" destOrd="0" presId="urn:microsoft.com/office/officeart/2018/2/layout/IconVerticalSolidList"/>
    <dgm:cxn modelId="{2F94981A-1915-4687-A09A-DD5AAFAFA014}" type="presParOf" srcId="{B39B8802-FCA5-41CC-BB20-4D0EB601CAAD}" destId="{3C7DE8B3-FDDA-4A70-B9D9-7A90CA5FF3B4}" srcOrd="1" destOrd="0" presId="urn:microsoft.com/office/officeart/2018/2/layout/IconVerticalSolidList"/>
    <dgm:cxn modelId="{C5742850-3292-48DE-8B38-46E5F5043646}" type="presParOf" srcId="{B39B8802-FCA5-41CC-BB20-4D0EB601CAAD}" destId="{C9303946-5FE4-416E-AFDF-9BA93D9B9717}" srcOrd="2" destOrd="0" presId="urn:microsoft.com/office/officeart/2018/2/layout/IconVerticalSolidList"/>
    <dgm:cxn modelId="{96FFE38F-28C2-4B0A-9A24-7CA403C7A8D7}" type="presParOf" srcId="{B39B8802-FCA5-41CC-BB20-4D0EB601CAAD}" destId="{A9E9AB07-4472-4324-900E-A01576598041}" srcOrd="3" destOrd="0" presId="urn:microsoft.com/office/officeart/2018/2/layout/IconVerticalSolidList"/>
    <dgm:cxn modelId="{3EC77930-0C34-4C17-B0BE-F257BE9CB932}" type="presParOf" srcId="{B0FE70F7-88D9-4D3B-8CAB-C4F9B84C3539}" destId="{04E7CEFA-29BA-4F61-9EC3-21D4C035E265}" srcOrd="1" destOrd="0" presId="urn:microsoft.com/office/officeart/2018/2/layout/IconVerticalSolidList"/>
    <dgm:cxn modelId="{620E1FB5-6B13-4703-8B78-215136450E3F}" type="presParOf" srcId="{B0FE70F7-88D9-4D3B-8CAB-C4F9B84C3539}" destId="{79CC46F0-9AFE-428D-8E4A-0E3E2FAA9ECA}" srcOrd="2" destOrd="0" presId="urn:microsoft.com/office/officeart/2018/2/layout/IconVerticalSolidList"/>
    <dgm:cxn modelId="{2456895F-BF58-402E-A5DA-7CE0426B15CD}" type="presParOf" srcId="{79CC46F0-9AFE-428D-8E4A-0E3E2FAA9ECA}" destId="{80F7B7BB-99D0-45B1-BA23-59F652824900}" srcOrd="0" destOrd="0" presId="urn:microsoft.com/office/officeart/2018/2/layout/IconVerticalSolidList"/>
    <dgm:cxn modelId="{558191B1-482E-491F-B9F7-7500BCFB4DE4}" type="presParOf" srcId="{79CC46F0-9AFE-428D-8E4A-0E3E2FAA9ECA}" destId="{8BE076A5-0ADB-4FD4-A9EE-5CE561CD12DB}" srcOrd="1" destOrd="0" presId="urn:microsoft.com/office/officeart/2018/2/layout/IconVerticalSolidList"/>
    <dgm:cxn modelId="{8E3A58BA-544F-4AE9-9C34-457FAAD808BA}" type="presParOf" srcId="{79CC46F0-9AFE-428D-8E4A-0E3E2FAA9ECA}" destId="{463A4987-C51B-4577-87BF-F4AAC68EBC50}" srcOrd="2" destOrd="0" presId="urn:microsoft.com/office/officeart/2018/2/layout/IconVerticalSolidList"/>
    <dgm:cxn modelId="{1410A08E-F5C1-4A58-AABC-CE29F54BABAF}" type="presParOf" srcId="{79CC46F0-9AFE-428D-8E4A-0E3E2FAA9ECA}" destId="{8ACD02DF-116F-4EA7-AA1D-0AD7B119F51A}" srcOrd="3" destOrd="0" presId="urn:microsoft.com/office/officeart/2018/2/layout/IconVerticalSolidList"/>
    <dgm:cxn modelId="{5273FD33-D798-4352-8A75-2D4C5FEDB128}" type="presParOf" srcId="{B0FE70F7-88D9-4D3B-8CAB-C4F9B84C3539}" destId="{325E7DD1-8E66-466D-BA2E-1B18A111FB09}" srcOrd="3" destOrd="0" presId="urn:microsoft.com/office/officeart/2018/2/layout/IconVerticalSolidList"/>
    <dgm:cxn modelId="{FECCE266-9D96-45C2-B98E-35C3763A7A08}" type="presParOf" srcId="{B0FE70F7-88D9-4D3B-8CAB-C4F9B84C3539}" destId="{F2FE3E33-08AC-4BE8-90A2-02F5FEB4991C}" srcOrd="4" destOrd="0" presId="urn:microsoft.com/office/officeart/2018/2/layout/IconVerticalSolidList"/>
    <dgm:cxn modelId="{0A71BD26-F404-45DE-B2A5-6B34E195F139}" type="presParOf" srcId="{F2FE3E33-08AC-4BE8-90A2-02F5FEB4991C}" destId="{44F569A8-E2FC-46B8-B72F-7A94ECA429DF}" srcOrd="0" destOrd="0" presId="urn:microsoft.com/office/officeart/2018/2/layout/IconVerticalSolidList"/>
    <dgm:cxn modelId="{537E6CCF-C3FF-40A8-9ED9-5994F1F1DD0A}" type="presParOf" srcId="{F2FE3E33-08AC-4BE8-90A2-02F5FEB4991C}" destId="{0B01A253-AD97-4B46-88DE-A1428C6B9275}" srcOrd="1" destOrd="0" presId="urn:microsoft.com/office/officeart/2018/2/layout/IconVerticalSolidList"/>
    <dgm:cxn modelId="{D245619B-AE15-41D3-A1BD-FFD07A7A1193}" type="presParOf" srcId="{F2FE3E33-08AC-4BE8-90A2-02F5FEB4991C}" destId="{6C5DB074-5273-44FA-B24F-E24347A40EE2}" srcOrd="2" destOrd="0" presId="urn:microsoft.com/office/officeart/2018/2/layout/IconVerticalSolidList"/>
    <dgm:cxn modelId="{6D284F28-348E-43AE-A06F-924B51021E7B}" type="presParOf" srcId="{F2FE3E33-08AC-4BE8-90A2-02F5FEB4991C}" destId="{8A4238BD-BB9F-4B07-A07F-C90A1AAF0190}" srcOrd="3" destOrd="0" presId="urn:microsoft.com/office/officeart/2018/2/layout/IconVerticalSolidList"/>
    <dgm:cxn modelId="{8EEFE1BD-0064-4172-9DED-340834F69D24}" type="presParOf" srcId="{B0FE70F7-88D9-4D3B-8CAB-C4F9B84C3539}" destId="{32122342-CB43-4A94-A4C0-0B63E0836765}" srcOrd="5" destOrd="0" presId="urn:microsoft.com/office/officeart/2018/2/layout/IconVerticalSolidList"/>
    <dgm:cxn modelId="{C73B4385-8A7B-4405-8332-6841DBBDE2DF}" type="presParOf" srcId="{B0FE70F7-88D9-4D3B-8CAB-C4F9B84C3539}" destId="{0632D5A4-72EE-42C5-BFC3-1CC05176EBBC}" srcOrd="6" destOrd="0" presId="urn:microsoft.com/office/officeart/2018/2/layout/IconVerticalSolidList"/>
    <dgm:cxn modelId="{CF0D9DEC-4DB1-4818-85DB-AA8CA154B326}" type="presParOf" srcId="{0632D5A4-72EE-42C5-BFC3-1CC05176EBBC}" destId="{9FFE9885-91EE-4F49-BA09-341952D1066C}" srcOrd="0" destOrd="0" presId="urn:microsoft.com/office/officeart/2018/2/layout/IconVerticalSolidList"/>
    <dgm:cxn modelId="{A6D49987-A4D5-463B-87F9-C1F045B748D7}" type="presParOf" srcId="{0632D5A4-72EE-42C5-BFC3-1CC05176EBBC}" destId="{CFD9F7DC-D249-4C63-AB55-747DE34E5492}" srcOrd="1" destOrd="0" presId="urn:microsoft.com/office/officeart/2018/2/layout/IconVerticalSolidList"/>
    <dgm:cxn modelId="{0404784F-91C9-42E0-A4F0-DD32D382028C}" type="presParOf" srcId="{0632D5A4-72EE-42C5-BFC3-1CC05176EBBC}" destId="{2C33711E-A51D-4AD4-9024-285B6B418B78}" srcOrd="2" destOrd="0" presId="urn:microsoft.com/office/officeart/2018/2/layout/IconVerticalSolidList"/>
    <dgm:cxn modelId="{89F9AE2C-48EC-486C-A24F-BBA0C20646DA}" type="presParOf" srcId="{0632D5A4-72EE-42C5-BFC3-1CC05176EBBC}" destId="{4ACF6BD3-3B21-47CB-874B-869978806D24}" srcOrd="3" destOrd="0" presId="urn:microsoft.com/office/officeart/2018/2/layout/IconVerticalSolidList"/>
    <dgm:cxn modelId="{8B36D722-6CF6-4F26-B73C-F3D353F9DF0F}" type="presParOf" srcId="{B0FE70F7-88D9-4D3B-8CAB-C4F9B84C3539}" destId="{A71FE9CC-7E3D-4DC9-8BFD-AF0DEEFE4D72}" srcOrd="7" destOrd="0" presId="urn:microsoft.com/office/officeart/2018/2/layout/IconVerticalSolidList"/>
    <dgm:cxn modelId="{65062B4A-7AEA-4330-B8E0-A30F95E3B370}" type="presParOf" srcId="{B0FE70F7-88D9-4D3B-8CAB-C4F9B84C3539}" destId="{A83A1D54-ED6C-4025-9492-85786FFD70FD}" srcOrd="8" destOrd="0" presId="urn:microsoft.com/office/officeart/2018/2/layout/IconVerticalSolidList"/>
    <dgm:cxn modelId="{977E5408-CED8-4F57-9BEB-E79C39830377}" type="presParOf" srcId="{A83A1D54-ED6C-4025-9492-85786FFD70FD}" destId="{47D2685F-8118-4A97-BAA0-C106EFC00924}" srcOrd="0" destOrd="0" presId="urn:microsoft.com/office/officeart/2018/2/layout/IconVerticalSolidList"/>
    <dgm:cxn modelId="{2846E09B-9161-4719-ABB6-FC54A3F77287}" type="presParOf" srcId="{A83A1D54-ED6C-4025-9492-85786FFD70FD}" destId="{FBB4F5D4-1ABC-43CE-89B3-A967F8C7863C}" srcOrd="1" destOrd="0" presId="urn:microsoft.com/office/officeart/2018/2/layout/IconVerticalSolidList"/>
    <dgm:cxn modelId="{AC8E1012-4399-42F7-84ED-B1CE94CEB940}" type="presParOf" srcId="{A83A1D54-ED6C-4025-9492-85786FFD70FD}" destId="{0185287B-273D-4343-98EA-86B4A1BA39DA}" srcOrd="2" destOrd="0" presId="urn:microsoft.com/office/officeart/2018/2/layout/IconVerticalSolidList"/>
    <dgm:cxn modelId="{EB13D5EE-5D91-4171-856B-09002CCEE1DB}" type="presParOf" srcId="{A83A1D54-ED6C-4025-9492-85786FFD70FD}" destId="{0D967332-9A89-4E3B-9690-67388F655D7B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4F44F29-AA00-4503-8E27-8797DFF107CF}" type="doc">
      <dgm:prSet loTypeId="urn:microsoft.com/office/officeart/2005/8/layout/default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7AED6D8F-273B-447A-A8B5-7155754D968D}">
      <dgm:prSet/>
      <dgm:spPr/>
      <dgm:t>
        <a:bodyPr/>
        <a:lstStyle/>
        <a:p>
          <a:r>
            <a:rPr lang="en-AU" dirty="0"/>
            <a:t>Principles of adult education</a:t>
          </a:r>
          <a:endParaRPr lang="en-US" dirty="0"/>
        </a:p>
      </dgm:t>
    </dgm:pt>
    <dgm:pt modelId="{325D9766-E2AD-495F-B01F-631B077F6FC4}" type="parTrans" cxnId="{527ECD6B-BBC9-4B39-A153-7FB00D0063F7}">
      <dgm:prSet/>
      <dgm:spPr/>
      <dgm:t>
        <a:bodyPr/>
        <a:lstStyle/>
        <a:p>
          <a:endParaRPr lang="en-US"/>
        </a:p>
      </dgm:t>
    </dgm:pt>
    <dgm:pt modelId="{93C3EC9B-FA41-4A5D-B8C4-2EB68280144C}" type="sibTrans" cxnId="{527ECD6B-BBC9-4B39-A153-7FB00D0063F7}">
      <dgm:prSet/>
      <dgm:spPr/>
      <dgm:t>
        <a:bodyPr/>
        <a:lstStyle/>
        <a:p>
          <a:endParaRPr lang="en-US"/>
        </a:p>
      </dgm:t>
    </dgm:pt>
    <dgm:pt modelId="{EE7506A6-A118-4EF2-B0B4-2899FDA46D3F}">
      <dgm:prSet/>
      <dgm:spPr/>
      <dgm:t>
        <a:bodyPr/>
        <a:lstStyle/>
        <a:p>
          <a:r>
            <a:rPr lang="en-AU" dirty="0"/>
            <a:t>Teamwork</a:t>
          </a:r>
          <a:endParaRPr lang="en-US" dirty="0"/>
        </a:p>
      </dgm:t>
    </dgm:pt>
    <dgm:pt modelId="{8F7249E1-8DD2-40B2-ABF9-3C74A1DFECDC}" type="parTrans" cxnId="{DCF59973-62F1-412A-A47C-5B83E961EAEA}">
      <dgm:prSet/>
      <dgm:spPr/>
      <dgm:t>
        <a:bodyPr/>
        <a:lstStyle/>
        <a:p>
          <a:endParaRPr lang="en-US"/>
        </a:p>
      </dgm:t>
    </dgm:pt>
    <dgm:pt modelId="{1FC41436-DF0C-4E7B-A6DC-12BB88B13E4F}" type="sibTrans" cxnId="{DCF59973-62F1-412A-A47C-5B83E961EAEA}">
      <dgm:prSet/>
      <dgm:spPr/>
      <dgm:t>
        <a:bodyPr/>
        <a:lstStyle/>
        <a:p>
          <a:endParaRPr lang="en-US"/>
        </a:p>
      </dgm:t>
    </dgm:pt>
    <dgm:pt modelId="{0B8CCB60-64B4-4B94-97FD-AB608DC9BF50}">
      <dgm:prSet/>
      <dgm:spPr/>
      <dgm:t>
        <a:bodyPr/>
        <a:lstStyle/>
        <a:p>
          <a:r>
            <a:rPr lang="en-AU" dirty="0"/>
            <a:t>Communication </a:t>
          </a:r>
          <a:endParaRPr lang="en-US" dirty="0"/>
        </a:p>
      </dgm:t>
    </dgm:pt>
    <dgm:pt modelId="{BBC32AF8-B867-4A84-A5CF-21E9D9427291}" type="parTrans" cxnId="{2F9ECBA9-8A30-4CFE-850D-0BB023AD3F1C}">
      <dgm:prSet/>
      <dgm:spPr/>
      <dgm:t>
        <a:bodyPr/>
        <a:lstStyle/>
        <a:p>
          <a:endParaRPr lang="en-US"/>
        </a:p>
      </dgm:t>
    </dgm:pt>
    <dgm:pt modelId="{393320EF-A2E9-4021-B8E0-DF1DB770ACF3}" type="sibTrans" cxnId="{2F9ECBA9-8A30-4CFE-850D-0BB023AD3F1C}">
      <dgm:prSet/>
      <dgm:spPr/>
      <dgm:t>
        <a:bodyPr/>
        <a:lstStyle/>
        <a:p>
          <a:endParaRPr lang="en-US"/>
        </a:p>
      </dgm:t>
    </dgm:pt>
    <dgm:pt modelId="{A64BE086-6BF8-4B72-986C-5B4B84C3F5AF}">
      <dgm:prSet/>
      <dgm:spPr/>
      <dgm:t>
        <a:bodyPr/>
        <a:lstStyle/>
        <a:p>
          <a:r>
            <a:rPr lang="en-AU" dirty="0"/>
            <a:t>Leadership</a:t>
          </a:r>
          <a:endParaRPr lang="en-US" dirty="0"/>
        </a:p>
      </dgm:t>
    </dgm:pt>
    <dgm:pt modelId="{6DF58434-0E4D-4504-98A9-A7330955FC59}" type="parTrans" cxnId="{BDC8502B-6048-49DA-ABD4-9BFCCFFE58E4}">
      <dgm:prSet/>
      <dgm:spPr/>
      <dgm:t>
        <a:bodyPr/>
        <a:lstStyle/>
        <a:p>
          <a:endParaRPr lang="en-US"/>
        </a:p>
      </dgm:t>
    </dgm:pt>
    <dgm:pt modelId="{EF490623-8381-4236-BBF4-6777B7619E0B}" type="sibTrans" cxnId="{BDC8502B-6048-49DA-ABD4-9BFCCFFE58E4}">
      <dgm:prSet/>
      <dgm:spPr/>
      <dgm:t>
        <a:bodyPr/>
        <a:lstStyle/>
        <a:p>
          <a:endParaRPr lang="en-US"/>
        </a:p>
      </dgm:t>
    </dgm:pt>
    <dgm:pt modelId="{4D6708DB-C483-4E15-A06F-A4F109C21E26}">
      <dgm:prSet/>
      <dgm:spPr/>
      <dgm:t>
        <a:bodyPr/>
        <a:lstStyle/>
        <a:p>
          <a:r>
            <a:rPr lang="en-AU" dirty="0"/>
            <a:t>Comfort with peers</a:t>
          </a:r>
          <a:endParaRPr lang="en-US" dirty="0"/>
        </a:p>
      </dgm:t>
    </dgm:pt>
    <dgm:pt modelId="{BFB88105-D326-44DF-98F7-06268A5EFC64}" type="parTrans" cxnId="{B9AA39F0-40EA-4F93-AB2E-C0DC734778A1}">
      <dgm:prSet/>
      <dgm:spPr/>
      <dgm:t>
        <a:bodyPr/>
        <a:lstStyle/>
        <a:p>
          <a:endParaRPr lang="en-US"/>
        </a:p>
      </dgm:t>
    </dgm:pt>
    <dgm:pt modelId="{FE92BC90-E415-4078-BF7D-9E77C803DA9A}" type="sibTrans" cxnId="{B9AA39F0-40EA-4F93-AB2E-C0DC734778A1}">
      <dgm:prSet/>
      <dgm:spPr/>
      <dgm:t>
        <a:bodyPr/>
        <a:lstStyle/>
        <a:p>
          <a:endParaRPr lang="en-US"/>
        </a:p>
      </dgm:t>
    </dgm:pt>
    <dgm:pt modelId="{D40A002D-3B27-45E7-ABF8-A25C35723B5C}">
      <dgm:prSet/>
      <dgm:spPr/>
      <dgm:t>
        <a:bodyPr/>
        <a:lstStyle/>
        <a:p>
          <a:r>
            <a:rPr lang="en-AU" dirty="0"/>
            <a:t>Relevance</a:t>
          </a:r>
          <a:endParaRPr lang="en-US" dirty="0"/>
        </a:p>
      </dgm:t>
    </dgm:pt>
    <dgm:pt modelId="{198F0E8E-7E7A-45F1-A4F6-E1EEA8BD6BD8}" type="parTrans" cxnId="{3AAD6036-B14F-4C3C-AB53-DA3079F21DE6}">
      <dgm:prSet/>
      <dgm:spPr/>
      <dgm:t>
        <a:bodyPr/>
        <a:lstStyle/>
        <a:p>
          <a:endParaRPr lang="en-US"/>
        </a:p>
      </dgm:t>
    </dgm:pt>
    <dgm:pt modelId="{B278E76F-AE5D-4BCA-84A9-81FCECC35147}" type="sibTrans" cxnId="{3AAD6036-B14F-4C3C-AB53-DA3079F21DE6}">
      <dgm:prSet/>
      <dgm:spPr/>
      <dgm:t>
        <a:bodyPr/>
        <a:lstStyle/>
        <a:p>
          <a:endParaRPr lang="en-US"/>
        </a:p>
      </dgm:t>
    </dgm:pt>
    <dgm:pt modelId="{17D26599-A50F-4D08-9BCA-8A43BCB1AB39}">
      <dgm:prSet/>
      <dgm:spPr/>
      <dgm:t>
        <a:bodyPr/>
        <a:lstStyle/>
        <a:p>
          <a:r>
            <a:rPr lang="en-AU" dirty="0"/>
            <a:t>Subject matter experts</a:t>
          </a:r>
          <a:endParaRPr lang="en-US" dirty="0"/>
        </a:p>
      </dgm:t>
    </dgm:pt>
    <dgm:pt modelId="{A971927C-BC1D-49F2-B54E-1E25877CB3DC}" type="parTrans" cxnId="{54A4FDA6-8F48-4D4A-B162-8629F1C02389}">
      <dgm:prSet/>
      <dgm:spPr/>
      <dgm:t>
        <a:bodyPr/>
        <a:lstStyle/>
        <a:p>
          <a:endParaRPr lang="en-US"/>
        </a:p>
      </dgm:t>
    </dgm:pt>
    <dgm:pt modelId="{C503469A-7A5D-429D-B1C2-463F87D75254}" type="sibTrans" cxnId="{54A4FDA6-8F48-4D4A-B162-8629F1C02389}">
      <dgm:prSet/>
      <dgm:spPr/>
      <dgm:t>
        <a:bodyPr/>
        <a:lstStyle/>
        <a:p>
          <a:endParaRPr lang="en-US"/>
        </a:p>
      </dgm:t>
    </dgm:pt>
    <dgm:pt modelId="{BE756E7F-D895-4935-9A2C-2FB5E7B88390}" type="pres">
      <dgm:prSet presAssocID="{94F44F29-AA00-4503-8E27-8797DFF107CF}" presName="diagram" presStyleCnt="0">
        <dgm:presLayoutVars>
          <dgm:dir/>
          <dgm:resizeHandles val="exact"/>
        </dgm:presLayoutVars>
      </dgm:prSet>
      <dgm:spPr/>
    </dgm:pt>
    <dgm:pt modelId="{39403740-8918-46FE-BD6B-4E06F46EE897}" type="pres">
      <dgm:prSet presAssocID="{7AED6D8F-273B-447A-A8B5-7155754D968D}" presName="node" presStyleLbl="node1" presStyleIdx="0" presStyleCnt="7">
        <dgm:presLayoutVars>
          <dgm:bulletEnabled val="1"/>
        </dgm:presLayoutVars>
      </dgm:prSet>
      <dgm:spPr/>
    </dgm:pt>
    <dgm:pt modelId="{3F1F07C6-4B30-4137-A88F-6544AD17F740}" type="pres">
      <dgm:prSet presAssocID="{93C3EC9B-FA41-4A5D-B8C4-2EB68280144C}" presName="sibTrans" presStyleCnt="0"/>
      <dgm:spPr/>
    </dgm:pt>
    <dgm:pt modelId="{13E6D047-749F-45EE-ACC3-0F8951121DAB}" type="pres">
      <dgm:prSet presAssocID="{EE7506A6-A118-4EF2-B0B4-2899FDA46D3F}" presName="node" presStyleLbl="node1" presStyleIdx="1" presStyleCnt="7">
        <dgm:presLayoutVars>
          <dgm:bulletEnabled val="1"/>
        </dgm:presLayoutVars>
      </dgm:prSet>
      <dgm:spPr/>
    </dgm:pt>
    <dgm:pt modelId="{C8302C6E-F123-4149-B67A-AE55B77824E3}" type="pres">
      <dgm:prSet presAssocID="{1FC41436-DF0C-4E7B-A6DC-12BB88B13E4F}" presName="sibTrans" presStyleCnt="0"/>
      <dgm:spPr/>
    </dgm:pt>
    <dgm:pt modelId="{A58B61D2-75F7-4EAE-894D-42186D4CD958}" type="pres">
      <dgm:prSet presAssocID="{0B8CCB60-64B4-4B94-97FD-AB608DC9BF50}" presName="node" presStyleLbl="node1" presStyleIdx="2" presStyleCnt="7">
        <dgm:presLayoutVars>
          <dgm:bulletEnabled val="1"/>
        </dgm:presLayoutVars>
      </dgm:prSet>
      <dgm:spPr/>
    </dgm:pt>
    <dgm:pt modelId="{18EDE9AF-443A-4E07-83DB-DCC5FBA9D256}" type="pres">
      <dgm:prSet presAssocID="{393320EF-A2E9-4021-B8E0-DF1DB770ACF3}" presName="sibTrans" presStyleCnt="0"/>
      <dgm:spPr/>
    </dgm:pt>
    <dgm:pt modelId="{2FFCD805-35C1-45EA-9671-55A90A0EE611}" type="pres">
      <dgm:prSet presAssocID="{A64BE086-6BF8-4B72-986C-5B4B84C3F5AF}" presName="node" presStyleLbl="node1" presStyleIdx="3" presStyleCnt="7">
        <dgm:presLayoutVars>
          <dgm:bulletEnabled val="1"/>
        </dgm:presLayoutVars>
      </dgm:prSet>
      <dgm:spPr/>
    </dgm:pt>
    <dgm:pt modelId="{4D891A12-BFC1-4EE9-9EE9-93FAA4E7E953}" type="pres">
      <dgm:prSet presAssocID="{EF490623-8381-4236-BBF4-6777B7619E0B}" presName="sibTrans" presStyleCnt="0"/>
      <dgm:spPr/>
    </dgm:pt>
    <dgm:pt modelId="{AFF8B91A-54BA-4FBF-BF73-B5B8F05DE73A}" type="pres">
      <dgm:prSet presAssocID="{4D6708DB-C483-4E15-A06F-A4F109C21E26}" presName="node" presStyleLbl="node1" presStyleIdx="4" presStyleCnt="7">
        <dgm:presLayoutVars>
          <dgm:bulletEnabled val="1"/>
        </dgm:presLayoutVars>
      </dgm:prSet>
      <dgm:spPr/>
    </dgm:pt>
    <dgm:pt modelId="{E5626796-E095-46CA-BEB1-F65A725C9458}" type="pres">
      <dgm:prSet presAssocID="{FE92BC90-E415-4078-BF7D-9E77C803DA9A}" presName="sibTrans" presStyleCnt="0"/>
      <dgm:spPr/>
    </dgm:pt>
    <dgm:pt modelId="{5539B3DE-9EE0-47B0-90BE-386BE99D0965}" type="pres">
      <dgm:prSet presAssocID="{D40A002D-3B27-45E7-ABF8-A25C35723B5C}" presName="node" presStyleLbl="node1" presStyleIdx="5" presStyleCnt="7">
        <dgm:presLayoutVars>
          <dgm:bulletEnabled val="1"/>
        </dgm:presLayoutVars>
      </dgm:prSet>
      <dgm:spPr/>
    </dgm:pt>
    <dgm:pt modelId="{AEB2E398-12D1-4759-B9A8-75FE36BD8DD6}" type="pres">
      <dgm:prSet presAssocID="{B278E76F-AE5D-4BCA-84A9-81FCECC35147}" presName="sibTrans" presStyleCnt="0"/>
      <dgm:spPr/>
    </dgm:pt>
    <dgm:pt modelId="{0DD178BC-109F-40F0-80C7-AF46B17DAD1F}" type="pres">
      <dgm:prSet presAssocID="{17D26599-A50F-4D08-9BCA-8A43BCB1AB39}" presName="node" presStyleLbl="node1" presStyleIdx="6" presStyleCnt="7">
        <dgm:presLayoutVars>
          <dgm:bulletEnabled val="1"/>
        </dgm:presLayoutVars>
      </dgm:prSet>
      <dgm:spPr/>
    </dgm:pt>
  </dgm:ptLst>
  <dgm:cxnLst>
    <dgm:cxn modelId="{BDC8502B-6048-49DA-ABD4-9BFCCFFE58E4}" srcId="{94F44F29-AA00-4503-8E27-8797DFF107CF}" destId="{A64BE086-6BF8-4B72-986C-5B4B84C3F5AF}" srcOrd="3" destOrd="0" parTransId="{6DF58434-0E4D-4504-98A9-A7330955FC59}" sibTransId="{EF490623-8381-4236-BBF4-6777B7619E0B}"/>
    <dgm:cxn modelId="{9501DC35-3A7B-4DC6-9953-991FCCA9E537}" type="presOf" srcId="{0B8CCB60-64B4-4B94-97FD-AB608DC9BF50}" destId="{A58B61D2-75F7-4EAE-894D-42186D4CD958}" srcOrd="0" destOrd="0" presId="urn:microsoft.com/office/officeart/2005/8/layout/default"/>
    <dgm:cxn modelId="{3AAD6036-B14F-4C3C-AB53-DA3079F21DE6}" srcId="{94F44F29-AA00-4503-8E27-8797DFF107CF}" destId="{D40A002D-3B27-45E7-ABF8-A25C35723B5C}" srcOrd="5" destOrd="0" parTransId="{198F0E8E-7E7A-45F1-A4F6-E1EEA8BD6BD8}" sibTransId="{B278E76F-AE5D-4BCA-84A9-81FCECC35147}"/>
    <dgm:cxn modelId="{4C1E1043-EB4B-42D8-A2DA-AC677EDEEE50}" type="presOf" srcId="{D40A002D-3B27-45E7-ABF8-A25C35723B5C}" destId="{5539B3DE-9EE0-47B0-90BE-386BE99D0965}" srcOrd="0" destOrd="0" presId="urn:microsoft.com/office/officeart/2005/8/layout/default"/>
    <dgm:cxn modelId="{075F4267-92C5-435A-B64D-B0971DC7AB32}" type="presOf" srcId="{7AED6D8F-273B-447A-A8B5-7155754D968D}" destId="{39403740-8918-46FE-BD6B-4E06F46EE897}" srcOrd="0" destOrd="0" presId="urn:microsoft.com/office/officeart/2005/8/layout/default"/>
    <dgm:cxn modelId="{527ECD6B-BBC9-4B39-A153-7FB00D0063F7}" srcId="{94F44F29-AA00-4503-8E27-8797DFF107CF}" destId="{7AED6D8F-273B-447A-A8B5-7155754D968D}" srcOrd="0" destOrd="0" parTransId="{325D9766-E2AD-495F-B01F-631B077F6FC4}" sibTransId="{93C3EC9B-FA41-4A5D-B8C4-2EB68280144C}"/>
    <dgm:cxn modelId="{DCF59973-62F1-412A-A47C-5B83E961EAEA}" srcId="{94F44F29-AA00-4503-8E27-8797DFF107CF}" destId="{EE7506A6-A118-4EF2-B0B4-2899FDA46D3F}" srcOrd="1" destOrd="0" parTransId="{8F7249E1-8DD2-40B2-ABF9-3C74A1DFECDC}" sibTransId="{1FC41436-DF0C-4E7B-A6DC-12BB88B13E4F}"/>
    <dgm:cxn modelId="{63080A92-09BA-4B5B-8AAC-9B8B14341A3B}" type="presOf" srcId="{94F44F29-AA00-4503-8E27-8797DFF107CF}" destId="{BE756E7F-D895-4935-9A2C-2FB5E7B88390}" srcOrd="0" destOrd="0" presId="urn:microsoft.com/office/officeart/2005/8/layout/default"/>
    <dgm:cxn modelId="{4F2BDCA3-CC96-4441-8C4C-CC25BE051116}" type="presOf" srcId="{EE7506A6-A118-4EF2-B0B4-2899FDA46D3F}" destId="{13E6D047-749F-45EE-ACC3-0F8951121DAB}" srcOrd="0" destOrd="0" presId="urn:microsoft.com/office/officeart/2005/8/layout/default"/>
    <dgm:cxn modelId="{ECDC4CA5-CB9D-45F4-AD76-6E380A15E8CD}" type="presOf" srcId="{A64BE086-6BF8-4B72-986C-5B4B84C3F5AF}" destId="{2FFCD805-35C1-45EA-9671-55A90A0EE611}" srcOrd="0" destOrd="0" presId="urn:microsoft.com/office/officeart/2005/8/layout/default"/>
    <dgm:cxn modelId="{54A4FDA6-8F48-4D4A-B162-8629F1C02389}" srcId="{94F44F29-AA00-4503-8E27-8797DFF107CF}" destId="{17D26599-A50F-4D08-9BCA-8A43BCB1AB39}" srcOrd="6" destOrd="0" parTransId="{A971927C-BC1D-49F2-B54E-1E25877CB3DC}" sibTransId="{C503469A-7A5D-429D-B1C2-463F87D75254}"/>
    <dgm:cxn modelId="{2F9ECBA9-8A30-4CFE-850D-0BB023AD3F1C}" srcId="{94F44F29-AA00-4503-8E27-8797DFF107CF}" destId="{0B8CCB60-64B4-4B94-97FD-AB608DC9BF50}" srcOrd="2" destOrd="0" parTransId="{BBC32AF8-B867-4A84-A5CF-21E9D9427291}" sibTransId="{393320EF-A2E9-4021-B8E0-DF1DB770ACF3}"/>
    <dgm:cxn modelId="{595C12D6-DE0E-425D-B9B0-0E03E3609958}" type="presOf" srcId="{4D6708DB-C483-4E15-A06F-A4F109C21E26}" destId="{AFF8B91A-54BA-4FBF-BF73-B5B8F05DE73A}" srcOrd="0" destOrd="0" presId="urn:microsoft.com/office/officeart/2005/8/layout/default"/>
    <dgm:cxn modelId="{9D66B6EE-EB53-44C5-9EAC-8C4B4CF496C0}" type="presOf" srcId="{17D26599-A50F-4D08-9BCA-8A43BCB1AB39}" destId="{0DD178BC-109F-40F0-80C7-AF46B17DAD1F}" srcOrd="0" destOrd="0" presId="urn:microsoft.com/office/officeart/2005/8/layout/default"/>
    <dgm:cxn modelId="{B9AA39F0-40EA-4F93-AB2E-C0DC734778A1}" srcId="{94F44F29-AA00-4503-8E27-8797DFF107CF}" destId="{4D6708DB-C483-4E15-A06F-A4F109C21E26}" srcOrd="4" destOrd="0" parTransId="{BFB88105-D326-44DF-98F7-06268A5EFC64}" sibTransId="{FE92BC90-E415-4078-BF7D-9E77C803DA9A}"/>
    <dgm:cxn modelId="{03DA0703-AB5E-46FD-AD65-06800700C02D}" type="presParOf" srcId="{BE756E7F-D895-4935-9A2C-2FB5E7B88390}" destId="{39403740-8918-46FE-BD6B-4E06F46EE897}" srcOrd="0" destOrd="0" presId="urn:microsoft.com/office/officeart/2005/8/layout/default"/>
    <dgm:cxn modelId="{DAE7E999-92E2-4ADC-A3C4-3DC754BEDB47}" type="presParOf" srcId="{BE756E7F-D895-4935-9A2C-2FB5E7B88390}" destId="{3F1F07C6-4B30-4137-A88F-6544AD17F740}" srcOrd="1" destOrd="0" presId="urn:microsoft.com/office/officeart/2005/8/layout/default"/>
    <dgm:cxn modelId="{E0F75BC4-D698-48CE-BC74-8DA11C70F78B}" type="presParOf" srcId="{BE756E7F-D895-4935-9A2C-2FB5E7B88390}" destId="{13E6D047-749F-45EE-ACC3-0F8951121DAB}" srcOrd="2" destOrd="0" presId="urn:microsoft.com/office/officeart/2005/8/layout/default"/>
    <dgm:cxn modelId="{2C98EC42-0C24-4CE8-B6C1-A704F7F149C1}" type="presParOf" srcId="{BE756E7F-D895-4935-9A2C-2FB5E7B88390}" destId="{C8302C6E-F123-4149-B67A-AE55B77824E3}" srcOrd="3" destOrd="0" presId="urn:microsoft.com/office/officeart/2005/8/layout/default"/>
    <dgm:cxn modelId="{5EDC29E9-23FB-4CCF-9BF8-E431FA71DBDE}" type="presParOf" srcId="{BE756E7F-D895-4935-9A2C-2FB5E7B88390}" destId="{A58B61D2-75F7-4EAE-894D-42186D4CD958}" srcOrd="4" destOrd="0" presId="urn:microsoft.com/office/officeart/2005/8/layout/default"/>
    <dgm:cxn modelId="{DA37CD49-F8F1-4AE6-ABC0-E4E3D86A8DE0}" type="presParOf" srcId="{BE756E7F-D895-4935-9A2C-2FB5E7B88390}" destId="{18EDE9AF-443A-4E07-83DB-DCC5FBA9D256}" srcOrd="5" destOrd="0" presId="urn:microsoft.com/office/officeart/2005/8/layout/default"/>
    <dgm:cxn modelId="{07843B22-2747-42AF-B876-F427A7BA0116}" type="presParOf" srcId="{BE756E7F-D895-4935-9A2C-2FB5E7B88390}" destId="{2FFCD805-35C1-45EA-9671-55A90A0EE611}" srcOrd="6" destOrd="0" presId="urn:microsoft.com/office/officeart/2005/8/layout/default"/>
    <dgm:cxn modelId="{D0776252-DD73-40E6-9A8D-3D2D8BF0FB74}" type="presParOf" srcId="{BE756E7F-D895-4935-9A2C-2FB5E7B88390}" destId="{4D891A12-BFC1-4EE9-9EE9-93FAA4E7E953}" srcOrd="7" destOrd="0" presId="urn:microsoft.com/office/officeart/2005/8/layout/default"/>
    <dgm:cxn modelId="{0E56FFC0-81FA-488C-BA9A-99155B3CD7D4}" type="presParOf" srcId="{BE756E7F-D895-4935-9A2C-2FB5E7B88390}" destId="{AFF8B91A-54BA-4FBF-BF73-B5B8F05DE73A}" srcOrd="8" destOrd="0" presId="urn:microsoft.com/office/officeart/2005/8/layout/default"/>
    <dgm:cxn modelId="{DB68F5AE-FDDE-470D-9C09-2FEFC26B3E75}" type="presParOf" srcId="{BE756E7F-D895-4935-9A2C-2FB5E7B88390}" destId="{E5626796-E095-46CA-BEB1-F65A725C9458}" srcOrd="9" destOrd="0" presId="urn:microsoft.com/office/officeart/2005/8/layout/default"/>
    <dgm:cxn modelId="{C48C1C64-ADDF-42A3-B3D2-AD0D4B9D4301}" type="presParOf" srcId="{BE756E7F-D895-4935-9A2C-2FB5E7B88390}" destId="{5539B3DE-9EE0-47B0-90BE-386BE99D0965}" srcOrd="10" destOrd="0" presId="urn:microsoft.com/office/officeart/2005/8/layout/default"/>
    <dgm:cxn modelId="{429E8215-A353-4183-8B0B-821375CBF9A0}" type="presParOf" srcId="{BE756E7F-D895-4935-9A2C-2FB5E7B88390}" destId="{AEB2E398-12D1-4759-B9A8-75FE36BD8DD6}" srcOrd="11" destOrd="0" presId="urn:microsoft.com/office/officeart/2005/8/layout/default"/>
    <dgm:cxn modelId="{254A6EAA-5705-4002-B3D7-BC2243059254}" type="presParOf" srcId="{BE756E7F-D895-4935-9A2C-2FB5E7B88390}" destId="{0DD178BC-109F-40F0-80C7-AF46B17DAD1F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1C0A00-02C9-476A-92D4-92377B2050CB}">
      <dsp:nvSpPr>
        <dsp:cNvPr id="0" name=""/>
        <dsp:cNvSpPr/>
      </dsp:nvSpPr>
      <dsp:spPr>
        <a:xfrm>
          <a:off x="0" y="3262"/>
          <a:ext cx="11125200" cy="69482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7DE8B3-FDDA-4A70-B9D9-7A90CA5FF3B4}">
      <dsp:nvSpPr>
        <dsp:cNvPr id="0" name=""/>
        <dsp:cNvSpPr/>
      </dsp:nvSpPr>
      <dsp:spPr>
        <a:xfrm>
          <a:off x="210184" y="159597"/>
          <a:ext cx="382152" cy="38215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E9AB07-4472-4324-900E-A01576598041}">
      <dsp:nvSpPr>
        <dsp:cNvPr id="0" name=""/>
        <dsp:cNvSpPr/>
      </dsp:nvSpPr>
      <dsp:spPr>
        <a:xfrm>
          <a:off x="802520" y="3262"/>
          <a:ext cx="10322679" cy="6948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535" tIns="73535" rIns="73535" bIns="73535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900" kern="1200" baseline="0"/>
            <a:t>Self-concept</a:t>
          </a:r>
          <a:endParaRPr lang="en-US" sz="1900" kern="1200"/>
        </a:p>
      </dsp:txBody>
      <dsp:txXfrm>
        <a:off x="802520" y="3262"/>
        <a:ext cx="10322679" cy="694823"/>
      </dsp:txXfrm>
    </dsp:sp>
    <dsp:sp modelId="{80F7B7BB-99D0-45B1-BA23-59F652824900}">
      <dsp:nvSpPr>
        <dsp:cNvPr id="0" name=""/>
        <dsp:cNvSpPr/>
      </dsp:nvSpPr>
      <dsp:spPr>
        <a:xfrm>
          <a:off x="0" y="871791"/>
          <a:ext cx="11125200" cy="69482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E076A5-0ADB-4FD4-A9EE-5CE561CD12DB}">
      <dsp:nvSpPr>
        <dsp:cNvPr id="0" name=""/>
        <dsp:cNvSpPr/>
      </dsp:nvSpPr>
      <dsp:spPr>
        <a:xfrm>
          <a:off x="210184" y="1028126"/>
          <a:ext cx="382152" cy="38215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CD02DF-116F-4EA7-AA1D-0AD7B119F51A}">
      <dsp:nvSpPr>
        <dsp:cNvPr id="0" name=""/>
        <dsp:cNvSpPr/>
      </dsp:nvSpPr>
      <dsp:spPr>
        <a:xfrm>
          <a:off x="802520" y="871791"/>
          <a:ext cx="10322679" cy="6948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535" tIns="73535" rIns="73535" bIns="73535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900" kern="1200" baseline="0"/>
            <a:t>Experience</a:t>
          </a:r>
          <a:endParaRPr lang="en-US" sz="1900" kern="1200"/>
        </a:p>
      </dsp:txBody>
      <dsp:txXfrm>
        <a:off x="802520" y="871791"/>
        <a:ext cx="10322679" cy="694823"/>
      </dsp:txXfrm>
    </dsp:sp>
    <dsp:sp modelId="{44F569A8-E2FC-46B8-B72F-7A94ECA429DF}">
      <dsp:nvSpPr>
        <dsp:cNvPr id="0" name=""/>
        <dsp:cNvSpPr/>
      </dsp:nvSpPr>
      <dsp:spPr>
        <a:xfrm>
          <a:off x="0" y="1740320"/>
          <a:ext cx="11125200" cy="69482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01A253-AD97-4B46-88DE-A1428C6B9275}">
      <dsp:nvSpPr>
        <dsp:cNvPr id="0" name=""/>
        <dsp:cNvSpPr/>
      </dsp:nvSpPr>
      <dsp:spPr>
        <a:xfrm>
          <a:off x="210184" y="1896655"/>
          <a:ext cx="382152" cy="38215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4238BD-BB9F-4B07-A07F-C90A1AAF0190}">
      <dsp:nvSpPr>
        <dsp:cNvPr id="0" name=""/>
        <dsp:cNvSpPr/>
      </dsp:nvSpPr>
      <dsp:spPr>
        <a:xfrm>
          <a:off x="802520" y="1740320"/>
          <a:ext cx="10322679" cy="6948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535" tIns="73535" rIns="73535" bIns="73535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900" kern="1200" baseline="0"/>
            <a:t>Readiness</a:t>
          </a:r>
          <a:endParaRPr lang="en-US" sz="1900" kern="1200"/>
        </a:p>
      </dsp:txBody>
      <dsp:txXfrm>
        <a:off x="802520" y="1740320"/>
        <a:ext cx="10322679" cy="694823"/>
      </dsp:txXfrm>
    </dsp:sp>
    <dsp:sp modelId="{9FFE9885-91EE-4F49-BA09-341952D1066C}">
      <dsp:nvSpPr>
        <dsp:cNvPr id="0" name=""/>
        <dsp:cNvSpPr/>
      </dsp:nvSpPr>
      <dsp:spPr>
        <a:xfrm>
          <a:off x="0" y="2608849"/>
          <a:ext cx="11125200" cy="69482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D9F7DC-D249-4C63-AB55-747DE34E5492}">
      <dsp:nvSpPr>
        <dsp:cNvPr id="0" name=""/>
        <dsp:cNvSpPr/>
      </dsp:nvSpPr>
      <dsp:spPr>
        <a:xfrm>
          <a:off x="210184" y="2765184"/>
          <a:ext cx="382152" cy="382152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CF6BD3-3B21-47CB-874B-869978806D24}">
      <dsp:nvSpPr>
        <dsp:cNvPr id="0" name=""/>
        <dsp:cNvSpPr/>
      </dsp:nvSpPr>
      <dsp:spPr>
        <a:xfrm>
          <a:off x="802520" y="2608849"/>
          <a:ext cx="10322679" cy="6948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535" tIns="73535" rIns="73535" bIns="73535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900" kern="1200" baseline="0"/>
            <a:t>Orientation</a:t>
          </a:r>
          <a:endParaRPr lang="en-US" sz="1900" kern="1200"/>
        </a:p>
      </dsp:txBody>
      <dsp:txXfrm>
        <a:off x="802520" y="2608849"/>
        <a:ext cx="10322679" cy="694823"/>
      </dsp:txXfrm>
    </dsp:sp>
    <dsp:sp modelId="{47D2685F-8118-4A97-BAA0-C106EFC00924}">
      <dsp:nvSpPr>
        <dsp:cNvPr id="0" name=""/>
        <dsp:cNvSpPr/>
      </dsp:nvSpPr>
      <dsp:spPr>
        <a:xfrm>
          <a:off x="0" y="3477378"/>
          <a:ext cx="11125200" cy="69482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B4F5D4-1ABC-43CE-89B3-A967F8C7863C}">
      <dsp:nvSpPr>
        <dsp:cNvPr id="0" name=""/>
        <dsp:cNvSpPr/>
      </dsp:nvSpPr>
      <dsp:spPr>
        <a:xfrm>
          <a:off x="210184" y="3633713"/>
          <a:ext cx="382152" cy="382152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967332-9A89-4E3B-9690-67388F655D7B}">
      <dsp:nvSpPr>
        <dsp:cNvPr id="0" name=""/>
        <dsp:cNvSpPr/>
      </dsp:nvSpPr>
      <dsp:spPr>
        <a:xfrm>
          <a:off x="802520" y="3477378"/>
          <a:ext cx="10322679" cy="6948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535" tIns="73535" rIns="73535" bIns="73535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900" kern="1200" baseline="0"/>
            <a:t>Motivation</a:t>
          </a:r>
          <a:endParaRPr lang="en-US" sz="1900" kern="1200"/>
        </a:p>
      </dsp:txBody>
      <dsp:txXfrm>
        <a:off x="802520" y="3477378"/>
        <a:ext cx="10322679" cy="69482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403740-8918-46FE-BD6B-4E06F46EE897}">
      <dsp:nvSpPr>
        <dsp:cNvPr id="0" name=""/>
        <dsp:cNvSpPr/>
      </dsp:nvSpPr>
      <dsp:spPr>
        <a:xfrm>
          <a:off x="3259" y="661068"/>
          <a:ext cx="2585740" cy="155144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600" kern="1200" dirty="0"/>
            <a:t>Principles of adult education</a:t>
          </a:r>
          <a:endParaRPr lang="en-US" sz="2600" kern="1200" dirty="0"/>
        </a:p>
      </dsp:txBody>
      <dsp:txXfrm>
        <a:off x="3259" y="661068"/>
        <a:ext cx="2585740" cy="1551444"/>
      </dsp:txXfrm>
    </dsp:sp>
    <dsp:sp modelId="{13E6D047-749F-45EE-ACC3-0F8951121DAB}">
      <dsp:nvSpPr>
        <dsp:cNvPr id="0" name=""/>
        <dsp:cNvSpPr/>
      </dsp:nvSpPr>
      <dsp:spPr>
        <a:xfrm>
          <a:off x="2847573" y="661068"/>
          <a:ext cx="2585740" cy="155144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600" kern="1200" dirty="0"/>
            <a:t>Teamwork</a:t>
          </a:r>
          <a:endParaRPr lang="en-US" sz="2600" kern="1200" dirty="0"/>
        </a:p>
      </dsp:txBody>
      <dsp:txXfrm>
        <a:off x="2847573" y="661068"/>
        <a:ext cx="2585740" cy="1551444"/>
      </dsp:txXfrm>
    </dsp:sp>
    <dsp:sp modelId="{A58B61D2-75F7-4EAE-894D-42186D4CD958}">
      <dsp:nvSpPr>
        <dsp:cNvPr id="0" name=""/>
        <dsp:cNvSpPr/>
      </dsp:nvSpPr>
      <dsp:spPr>
        <a:xfrm>
          <a:off x="5691887" y="661068"/>
          <a:ext cx="2585740" cy="155144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600" kern="1200" dirty="0"/>
            <a:t>Communication </a:t>
          </a:r>
          <a:endParaRPr lang="en-US" sz="2600" kern="1200" dirty="0"/>
        </a:p>
      </dsp:txBody>
      <dsp:txXfrm>
        <a:off x="5691887" y="661068"/>
        <a:ext cx="2585740" cy="1551444"/>
      </dsp:txXfrm>
    </dsp:sp>
    <dsp:sp modelId="{2FFCD805-35C1-45EA-9671-55A90A0EE611}">
      <dsp:nvSpPr>
        <dsp:cNvPr id="0" name=""/>
        <dsp:cNvSpPr/>
      </dsp:nvSpPr>
      <dsp:spPr>
        <a:xfrm>
          <a:off x="8536201" y="661068"/>
          <a:ext cx="2585740" cy="155144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600" kern="1200" dirty="0"/>
            <a:t>Leadership</a:t>
          </a:r>
          <a:endParaRPr lang="en-US" sz="2600" kern="1200" dirty="0"/>
        </a:p>
      </dsp:txBody>
      <dsp:txXfrm>
        <a:off x="8536201" y="661068"/>
        <a:ext cx="2585740" cy="1551444"/>
      </dsp:txXfrm>
    </dsp:sp>
    <dsp:sp modelId="{AFF8B91A-54BA-4FBF-BF73-B5B8F05DE73A}">
      <dsp:nvSpPr>
        <dsp:cNvPr id="0" name=""/>
        <dsp:cNvSpPr/>
      </dsp:nvSpPr>
      <dsp:spPr>
        <a:xfrm>
          <a:off x="1425416" y="2471087"/>
          <a:ext cx="2585740" cy="155144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600" kern="1200" dirty="0"/>
            <a:t>Comfort with peers</a:t>
          </a:r>
          <a:endParaRPr lang="en-US" sz="2600" kern="1200" dirty="0"/>
        </a:p>
      </dsp:txBody>
      <dsp:txXfrm>
        <a:off x="1425416" y="2471087"/>
        <a:ext cx="2585740" cy="1551444"/>
      </dsp:txXfrm>
    </dsp:sp>
    <dsp:sp modelId="{5539B3DE-9EE0-47B0-90BE-386BE99D0965}">
      <dsp:nvSpPr>
        <dsp:cNvPr id="0" name=""/>
        <dsp:cNvSpPr/>
      </dsp:nvSpPr>
      <dsp:spPr>
        <a:xfrm>
          <a:off x="4269730" y="2471087"/>
          <a:ext cx="2585740" cy="155144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600" kern="1200" dirty="0"/>
            <a:t>Relevance</a:t>
          </a:r>
          <a:endParaRPr lang="en-US" sz="2600" kern="1200" dirty="0"/>
        </a:p>
      </dsp:txBody>
      <dsp:txXfrm>
        <a:off x="4269730" y="2471087"/>
        <a:ext cx="2585740" cy="1551444"/>
      </dsp:txXfrm>
    </dsp:sp>
    <dsp:sp modelId="{0DD178BC-109F-40F0-80C7-AF46B17DAD1F}">
      <dsp:nvSpPr>
        <dsp:cNvPr id="0" name=""/>
        <dsp:cNvSpPr/>
      </dsp:nvSpPr>
      <dsp:spPr>
        <a:xfrm>
          <a:off x="7114044" y="2471087"/>
          <a:ext cx="2585740" cy="155144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600" kern="1200" dirty="0"/>
            <a:t>Subject matter experts</a:t>
          </a:r>
          <a:endParaRPr lang="en-US" sz="2600" kern="1200" dirty="0"/>
        </a:p>
      </dsp:txBody>
      <dsp:txXfrm>
        <a:off x="7114044" y="2471087"/>
        <a:ext cx="2585740" cy="15514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EA1B0D2-D65F-F849-86F1-274F74A63C5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CDAADE-D532-9A48-A9C6-AF5C115F282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205A13-BBA0-6C43-8A00-BA0CBE41905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C4F841-E9FF-F141-9F41-17479979CA29}" type="slidenum">
              <a:rPr lang="en-US" smtClean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02152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" panose="020B0604020202020204" pitchFamily="34" charset="0"/>
              </a:defRPr>
            </a:lvl1pPr>
          </a:lstStyle>
          <a:p>
            <a:fld id="{D7ABE663-6D4B-184F-8A1F-01045AD53616}" type="datetimeFigureOut">
              <a:rPr lang="en-US" smtClean="0"/>
              <a:pPr/>
              <a:t>11/25/2025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" panose="020B0604020202020204" pitchFamily="34" charset="0"/>
              </a:defRPr>
            </a:lvl1pPr>
          </a:lstStyle>
          <a:p>
            <a:fld id="{8ACB1A30-90BE-5A4F-8FC0-ABFEA33C19D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24789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 Title Slide">
    <p:bg>
      <p:bgPr>
        <a:solidFill>
          <a:srgbClr val="2461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FB8C64B6-CA50-6940-8455-3E9397BD0BE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668251" y="2102594"/>
            <a:ext cx="6655632" cy="98366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30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 of </a:t>
            </a:r>
            <a:br>
              <a:rPr lang="en-US" dirty="0"/>
            </a:br>
            <a:r>
              <a:rPr lang="en-US" dirty="0"/>
              <a:t>presentation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61FE715F-BAD6-3C45-A953-679A1539617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668250" y="3219614"/>
            <a:ext cx="6655633" cy="840068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2000" spc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Subheading</a:t>
            </a:r>
          </a:p>
          <a:p>
            <a:r>
              <a:rPr lang="en-US" dirty="0"/>
              <a:t>Presenter name</a:t>
            </a:r>
          </a:p>
        </p:txBody>
      </p:sp>
      <p:pic>
        <p:nvPicPr>
          <p:cNvPr id="5" name="Picture 4" descr="Graphical user interface, application, Word&#10;&#10;Description automatically generated">
            <a:extLst>
              <a:ext uri="{FF2B5EF4-FFF2-40B4-BE49-F238E27FC236}">
                <a16:creationId xmlns:a16="http://schemas.microsoft.com/office/drawing/2014/main" id="{DA4BC085-F6EE-EBA4-58CA-3BC9FAE87EF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10026430" y="3"/>
            <a:ext cx="2165570" cy="43228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9F6BD21-8AA9-0B7D-43BB-B12826860B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903" y="433465"/>
            <a:ext cx="3188085" cy="12345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25ABFBF-40FE-92FB-0C43-B421C4DD51DA}"/>
              </a:ext>
            </a:extLst>
          </p:cNvPr>
          <p:cNvSpPr/>
          <p:nvPr userDrawn="1"/>
        </p:nvSpPr>
        <p:spPr>
          <a:xfrm>
            <a:off x="0" y="6424409"/>
            <a:ext cx="12192000" cy="4335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56D6EA5-34CE-3628-D7DA-ED27493C1730}"/>
              </a:ext>
            </a:extLst>
          </p:cNvPr>
          <p:cNvSpPr/>
          <p:nvPr userDrawn="1"/>
        </p:nvSpPr>
        <p:spPr>
          <a:xfrm>
            <a:off x="0" y="0"/>
            <a:ext cx="10026430" cy="4334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14">
            <a:extLst>
              <a:ext uri="{FF2B5EF4-FFF2-40B4-BE49-F238E27FC236}">
                <a16:creationId xmlns:a16="http://schemas.microsoft.com/office/drawing/2014/main" id="{C7101EF0-5109-DBFF-33E7-65BDC357FC1A}"/>
              </a:ext>
            </a:extLst>
          </p:cNvPr>
          <p:cNvSpPr txBox="1">
            <a:spLocks/>
          </p:cNvSpPr>
          <p:nvPr userDrawn="1"/>
        </p:nvSpPr>
        <p:spPr>
          <a:xfrm>
            <a:off x="2096347" y="82550"/>
            <a:ext cx="7999306" cy="40005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>
                <a:solidFill>
                  <a:srgbClr val="C00000"/>
                </a:solidFill>
              </a:rPr>
              <a:t>Choose a security classification, go to View &gt; Slide Master: UNOFFICIAL / OFFICIAL / OFFICIAL: SENSITIVE</a:t>
            </a:r>
          </a:p>
        </p:txBody>
      </p:sp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B2909EF1-9FD8-EF91-86BD-AB62FAD0C880}"/>
              </a:ext>
            </a:extLst>
          </p:cNvPr>
          <p:cNvSpPr txBox="1">
            <a:spLocks/>
          </p:cNvSpPr>
          <p:nvPr userDrawn="1"/>
        </p:nvSpPr>
        <p:spPr>
          <a:xfrm>
            <a:off x="2096347" y="6489480"/>
            <a:ext cx="7999306" cy="40005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>
                <a:solidFill>
                  <a:srgbClr val="C00000"/>
                </a:solidFill>
              </a:rPr>
              <a:t>Choose a security classification, go to View &gt; Slide Master: UNOFFICIAL / OFFICIAL / OFFICIAL: SENSITIVE</a:t>
            </a:r>
          </a:p>
        </p:txBody>
      </p:sp>
    </p:spTree>
    <p:extLst>
      <p:ext uri="{BB962C8B-B14F-4D97-AF65-F5344CB8AC3E}">
        <p14:creationId xmlns:p14="http://schemas.microsoft.com/office/powerpoint/2010/main" val="8437425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02 Section Title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668251" y="1835063"/>
            <a:ext cx="6655632" cy="943062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30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Section heading </a:t>
            </a:r>
            <a:br>
              <a:rPr lang="en-US"/>
            </a:br>
            <a:r>
              <a:rPr lang="en-US"/>
              <a:t>to go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668250" y="2911479"/>
            <a:ext cx="6655633" cy="365125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l">
              <a:buNone/>
              <a:defRPr sz="2000" spc="-5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Subheading</a:t>
            </a:r>
          </a:p>
        </p:txBody>
      </p:sp>
      <p:pic>
        <p:nvPicPr>
          <p:cNvPr id="8" name="Picture 7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id="{EE96DFD7-FAC1-4C46-90E6-A8D212A9E37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802" y="432380"/>
            <a:ext cx="552823" cy="515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8039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77" userDrawn="1">
          <p15:clr>
            <a:srgbClr val="FBAE40"/>
          </p15:clr>
        </p15:guide>
        <p15:guide id="2" pos="352" userDrawn="1">
          <p15:clr>
            <a:srgbClr val="FBAE40"/>
          </p15:clr>
        </p15:guide>
        <p15:guide id="3" orient="horz" pos="3997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03 Content Slide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8283D621-76A2-3C48-9F05-5A47644773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44460" y="6356354"/>
            <a:ext cx="20203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ACA7046-D314-6340-8D2C-B3889D9888E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 descr="A picture containing light, vector graphics&#10;&#10;Description automatically generated">
            <a:extLst>
              <a:ext uri="{FF2B5EF4-FFF2-40B4-BE49-F238E27FC236}">
                <a16:creationId xmlns:a16="http://schemas.microsoft.com/office/drawing/2014/main" id="{651387BB-85B3-8E42-A2DC-0E9E86E5FFC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42483" y="6356354"/>
            <a:ext cx="390717" cy="36577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5C16B67-E353-A245-8924-2478DF08B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8001" y="425886"/>
            <a:ext cx="8902417" cy="469726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Slide heading Arial Bold 25pt</a:t>
            </a: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E3416120-99E6-1492-FAD2-4B8D4E6B0E4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07998" y="1265237"/>
            <a:ext cx="11125202" cy="4686301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34519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328" userDrawn="1">
          <p15:clr>
            <a:srgbClr val="FBAE40"/>
          </p15:clr>
        </p15:guide>
        <p15:guide id="2" pos="301" userDrawn="1">
          <p15:clr>
            <a:srgbClr val="FBAE40"/>
          </p15:clr>
        </p15:guide>
        <p15:guide id="3" orient="horz" pos="3997" userDrawn="1">
          <p15:clr>
            <a:srgbClr val="FBAE40"/>
          </p15:clr>
        </p15:guide>
        <p15:guide id="4" orient="horz" pos="278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3 Content Slide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8283D621-76A2-3C48-9F05-5A47644773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44460" y="6356354"/>
            <a:ext cx="20203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ACA7046-D314-6340-8D2C-B3889D9888E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 descr="A picture containing light, vector graphics&#10;&#10;Description automatically generated">
            <a:extLst>
              <a:ext uri="{FF2B5EF4-FFF2-40B4-BE49-F238E27FC236}">
                <a16:creationId xmlns:a16="http://schemas.microsoft.com/office/drawing/2014/main" id="{651387BB-85B3-8E42-A2DC-0E9E86E5FFC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42483" y="6356354"/>
            <a:ext cx="390717" cy="36577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5C16B67-E353-A245-8924-2478DF08B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8001" y="425886"/>
            <a:ext cx="8902417" cy="469726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Slide heading Arial Bold 25pt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ECA4F93C-86E8-524A-AEE1-728CB4DBAB3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7999" y="1265240"/>
            <a:ext cx="5203868" cy="365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pc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Subtitle Arial 20pt</a:t>
            </a: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1FBB2502-9D71-1233-7D7E-75783652C3C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07998" y="1811341"/>
            <a:ext cx="11125201" cy="4134698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75878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328" userDrawn="1">
          <p15:clr>
            <a:srgbClr val="FBAE40"/>
          </p15:clr>
        </p15:guide>
        <p15:guide id="2" pos="301" userDrawn="1">
          <p15:clr>
            <a:srgbClr val="FBAE40"/>
          </p15:clr>
        </p15:guide>
        <p15:guide id="3" orient="horz" pos="3997" userDrawn="1">
          <p15:clr>
            <a:srgbClr val="FBAE40"/>
          </p15:clr>
        </p15:guide>
        <p15:guide id="4" orient="horz" pos="278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03 Content Slide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7BACE4E0-F989-F360-710F-48786987BAE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07998" y="1816100"/>
            <a:ext cx="10457545" cy="4134698"/>
          </a:xfrm>
          <a:prstGeom prst="rect">
            <a:avLst/>
          </a:prstGeom>
        </p:spPr>
        <p:txBody>
          <a:bodyPr numCol="1" spcCol="360000"/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pPr>
              <a:lnSpc>
                <a:spcPct val="100000"/>
              </a:lnSpc>
            </a:pPr>
            <a:r>
              <a:rPr lang="en-US" spc="0" dirty="0"/>
              <a:t>Security classifications need to be set in the slide master. Go to View &gt; Slide Master, and edit the slide layouts used in your presentation.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pc="0" dirty="0"/>
              <a:t>Body text Arial 16pt.</a:t>
            </a:r>
          </a:p>
          <a:p>
            <a:pPr>
              <a:lnSpc>
                <a:spcPct val="100000"/>
              </a:lnSpc>
            </a:pPr>
            <a:r>
              <a:rPr lang="en-AU" b="0" i="0" dirty="0">
                <a:solidFill>
                  <a:srgbClr val="000000"/>
                </a:solidFill>
                <a:effectLst/>
              </a:rPr>
              <a:t>Lorem ipsum </a:t>
            </a:r>
            <a:r>
              <a:rPr lang="en-AU" b="0" i="0" dirty="0" err="1">
                <a:solidFill>
                  <a:srgbClr val="000000"/>
                </a:solidFill>
                <a:effectLst/>
              </a:rPr>
              <a:t>dolor</a:t>
            </a:r>
            <a:r>
              <a:rPr lang="en-AU" b="0" i="0" dirty="0">
                <a:solidFill>
                  <a:srgbClr val="000000"/>
                </a:solidFill>
                <a:effectLst/>
              </a:rPr>
              <a:t> sit </a:t>
            </a:r>
            <a:r>
              <a:rPr lang="en-AU" b="0" i="0" dirty="0" err="1">
                <a:solidFill>
                  <a:srgbClr val="000000"/>
                </a:solidFill>
                <a:effectLst/>
              </a:rPr>
              <a:t>amet</a:t>
            </a:r>
            <a:r>
              <a:rPr lang="en-AU" b="0" i="0" dirty="0">
                <a:solidFill>
                  <a:srgbClr val="000000"/>
                </a:solidFill>
                <a:effectLst/>
              </a:rPr>
              <a:t>, </a:t>
            </a:r>
            <a:r>
              <a:rPr lang="en-AU" b="0" i="0" dirty="0" err="1">
                <a:solidFill>
                  <a:srgbClr val="000000"/>
                </a:solidFill>
                <a:effectLst/>
              </a:rPr>
              <a:t>consectetur</a:t>
            </a:r>
            <a:r>
              <a:rPr lang="en-AU" b="0" i="0" dirty="0">
                <a:solidFill>
                  <a:srgbClr val="000000"/>
                </a:solidFill>
                <a:effectLst/>
              </a:rPr>
              <a:t> </a:t>
            </a:r>
            <a:r>
              <a:rPr lang="en-AU" b="0" i="0" dirty="0" err="1">
                <a:solidFill>
                  <a:srgbClr val="000000"/>
                </a:solidFill>
                <a:effectLst/>
              </a:rPr>
              <a:t>adipiscing</a:t>
            </a:r>
            <a:r>
              <a:rPr lang="en-AU" b="0" i="0" dirty="0">
                <a:solidFill>
                  <a:srgbClr val="000000"/>
                </a:solidFill>
                <a:effectLst/>
              </a:rPr>
              <a:t> </a:t>
            </a:r>
            <a:r>
              <a:rPr lang="en-AU" b="0" i="0" dirty="0" err="1">
                <a:solidFill>
                  <a:srgbClr val="000000"/>
                </a:solidFill>
                <a:effectLst/>
              </a:rPr>
              <a:t>elit</a:t>
            </a:r>
            <a:r>
              <a:rPr lang="en-AU" b="0" i="0" dirty="0">
                <a:solidFill>
                  <a:srgbClr val="000000"/>
                </a:solidFill>
                <a:effectLst/>
              </a:rPr>
              <a:t>. Proin </a:t>
            </a:r>
            <a:r>
              <a:rPr lang="en-AU" b="0" i="0" dirty="0" err="1">
                <a:solidFill>
                  <a:srgbClr val="000000"/>
                </a:solidFill>
                <a:effectLst/>
              </a:rPr>
              <a:t>viverra</a:t>
            </a:r>
            <a:r>
              <a:rPr lang="en-AU" b="0" i="0" dirty="0">
                <a:solidFill>
                  <a:srgbClr val="000000"/>
                </a:solidFill>
                <a:effectLst/>
              </a:rPr>
              <a:t> </a:t>
            </a:r>
            <a:r>
              <a:rPr lang="en-AU" b="0" i="0" dirty="0" err="1">
                <a:solidFill>
                  <a:srgbClr val="000000"/>
                </a:solidFill>
                <a:effectLst/>
              </a:rPr>
              <a:t>augue</a:t>
            </a:r>
            <a:r>
              <a:rPr lang="en-AU" b="0" i="0" dirty="0">
                <a:solidFill>
                  <a:srgbClr val="000000"/>
                </a:solidFill>
                <a:effectLst/>
              </a:rPr>
              <a:t> </a:t>
            </a:r>
            <a:r>
              <a:rPr lang="en-AU" b="0" i="0" dirty="0" err="1">
                <a:solidFill>
                  <a:srgbClr val="000000"/>
                </a:solidFill>
                <a:effectLst/>
              </a:rPr>
              <a:t>lectus</a:t>
            </a:r>
            <a:r>
              <a:rPr lang="en-AU" b="0" i="0" dirty="0">
                <a:solidFill>
                  <a:srgbClr val="000000"/>
                </a:solidFill>
                <a:effectLst/>
              </a:rPr>
              <a:t>, </a:t>
            </a:r>
            <a:r>
              <a:rPr lang="en-AU" b="0" i="0" dirty="0" err="1">
                <a:solidFill>
                  <a:srgbClr val="000000"/>
                </a:solidFill>
                <a:effectLst/>
              </a:rPr>
              <a:t>quis</a:t>
            </a:r>
            <a:r>
              <a:rPr lang="en-AU" b="0" i="0" dirty="0">
                <a:solidFill>
                  <a:srgbClr val="000000"/>
                </a:solidFill>
                <a:effectLst/>
              </a:rPr>
              <a:t> </a:t>
            </a:r>
            <a:r>
              <a:rPr lang="en-AU" b="0" i="0" dirty="0" err="1">
                <a:solidFill>
                  <a:srgbClr val="000000"/>
                </a:solidFill>
                <a:effectLst/>
              </a:rPr>
              <a:t>sagittis</a:t>
            </a:r>
            <a:r>
              <a:rPr lang="en-AU" b="0" i="0" dirty="0">
                <a:solidFill>
                  <a:srgbClr val="000000"/>
                </a:solidFill>
                <a:effectLst/>
              </a:rPr>
              <a:t> mi </a:t>
            </a:r>
            <a:r>
              <a:rPr lang="en-AU" b="0" i="0" dirty="0" err="1">
                <a:solidFill>
                  <a:srgbClr val="000000"/>
                </a:solidFill>
                <a:effectLst/>
              </a:rPr>
              <a:t>facilisis</a:t>
            </a:r>
            <a:r>
              <a:rPr lang="en-AU" b="0" i="0" dirty="0">
                <a:solidFill>
                  <a:srgbClr val="000000"/>
                </a:solidFill>
                <a:effectLst/>
              </a:rPr>
              <a:t> in. </a:t>
            </a:r>
            <a:r>
              <a:rPr lang="en-AU" b="0" i="0" dirty="0" err="1">
                <a:solidFill>
                  <a:srgbClr val="000000"/>
                </a:solidFill>
                <a:effectLst/>
              </a:rPr>
              <a:t>Suspendisse</a:t>
            </a:r>
            <a:r>
              <a:rPr lang="en-AU" b="0" i="0" dirty="0">
                <a:solidFill>
                  <a:srgbClr val="000000"/>
                </a:solidFill>
                <a:effectLst/>
              </a:rPr>
              <a:t> </a:t>
            </a:r>
            <a:r>
              <a:rPr lang="en-AU" b="0" i="0" dirty="0" err="1">
                <a:solidFill>
                  <a:srgbClr val="000000"/>
                </a:solidFill>
                <a:effectLst/>
              </a:rPr>
              <a:t>efficitur</a:t>
            </a:r>
            <a:r>
              <a:rPr lang="en-AU" b="0" i="0" dirty="0">
                <a:solidFill>
                  <a:srgbClr val="000000"/>
                </a:solidFill>
                <a:effectLst/>
              </a:rPr>
              <a:t> </a:t>
            </a:r>
            <a:r>
              <a:rPr lang="en-AU" b="0" i="0" dirty="0" err="1">
                <a:solidFill>
                  <a:srgbClr val="000000"/>
                </a:solidFill>
                <a:effectLst/>
              </a:rPr>
              <a:t>justo</a:t>
            </a:r>
            <a:r>
              <a:rPr lang="en-AU" b="0" i="0" dirty="0">
                <a:solidFill>
                  <a:srgbClr val="000000"/>
                </a:solidFill>
                <a:effectLst/>
              </a:rPr>
              <a:t> a </a:t>
            </a:r>
            <a:r>
              <a:rPr lang="en-AU" b="0" i="0" dirty="0" err="1">
                <a:solidFill>
                  <a:srgbClr val="000000"/>
                </a:solidFill>
                <a:effectLst/>
              </a:rPr>
              <a:t>dolor</a:t>
            </a:r>
            <a:r>
              <a:rPr lang="en-AU" b="0" i="0" dirty="0">
                <a:solidFill>
                  <a:srgbClr val="000000"/>
                </a:solidFill>
                <a:effectLst/>
              </a:rPr>
              <a:t> </a:t>
            </a:r>
            <a:r>
              <a:rPr lang="en-AU" b="0" i="0" dirty="0" err="1">
                <a:solidFill>
                  <a:srgbClr val="000000"/>
                </a:solidFill>
                <a:effectLst/>
              </a:rPr>
              <a:t>blandit</a:t>
            </a:r>
            <a:r>
              <a:rPr lang="en-AU" b="0" i="0" dirty="0">
                <a:solidFill>
                  <a:srgbClr val="000000"/>
                </a:solidFill>
                <a:effectLst/>
              </a:rPr>
              <a:t> dictum. </a:t>
            </a:r>
            <a:r>
              <a:rPr lang="en-AU" b="0" i="0" dirty="0" err="1">
                <a:solidFill>
                  <a:srgbClr val="000000"/>
                </a:solidFill>
                <a:effectLst/>
              </a:rPr>
              <a:t>Curabitur</a:t>
            </a:r>
            <a:r>
              <a:rPr lang="en-AU" b="0" i="0" dirty="0">
                <a:solidFill>
                  <a:srgbClr val="000000"/>
                </a:solidFill>
                <a:effectLst/>
              </a:rPr>
              <a:t> </a:t>
            </a:r>
            <a:r>
              <a:rPr lang="en-AU" b="0" i="0" dirty="0" err="1">
                <a:solidFill>
                  <a:srgbClr val="000000"/>
                </a:solidFill>
                <a:effectLst/>
              </a:rPr>
              <a:t>quis</a:t>
            </a:r>
            <a:r>
              <a:rPr lang="en-AU" b="0" i="0" dirty="0">
                <a:solidFill>
                  <a:srgbClr val="000000"/>
                </a:solidFill>
                <a:effectLst/>
              </a:rPr>
              <a:t> </a:t>
            </a:r>
            <a:r>
              <a:rPr lang="en-AU" b="0" i="0" dirty="0" err="1">
                <a:solidFill>
                  <a:srgbClr val="000000"/>
                </a:solidFill>
                <a:effectLst/>
              </a:rPr>
              <a:t>urna</a:t>
            </a:r>
            <a:r>
              <a:rPr lang="en-AU" b="0" i="0" dirty="0">
                <a:solidFill>
                  <a:srgbClr val="000000"/>
                </a:solidFill>
                <a:effectLst/>
              </a:rPr>
              <a:t> </a:t>
            </a:r>
            <a:r>
              <a:rPr lang="en-AU" b="0" i="0" dirty="0" err="1">
                <a:solidFill>
                  <a:srgbClr val="000000"/>
                </a:solidFill>
                <a:effectLst/>
              </a:rPr>
              <a:t>tristique</a:t>
            </a:r>
            <a:r>
              <a:rPr lang="en-AU" b="0" i="0" dirty="0">
                <a:solidFill>
                  <a:srgbClr val="000000"/>
                </a:solidFill>
                <a:effectLst/>
              </a:rPr>
              <a:t>, </a:t>
            </a:r>
            <a:r>
              <a:rPr lang="en-AU" b="0" i="0" dirty="0" err="1">
                <a:solidFill>
                  <a:srgbClr val="000000"/>
                </a:solidFill>
                <a:effectLst/>
              </a:rPr>
              <a:t>euismod</a:t>
            </a:r>
            <a:r>
              <a:rPr lang="en-AU" b="0" i="0" dirty="0">
                <a:solidFill>
                  <a:srgbClr val="000000"/>
                </a:solidFill>
                <a:effectLst/>
              </a:rPr>
              <a:t> </a:t>
            </a:r>
            <a:r>
              <a:rPr lang="en-AU" b="0" i="0" dirty="0" err="1">
                <a:solidFill>
                  <a:srgbClr val="000000"/>
                </a:solidFill>
                <a:effectLst/>
              </a:rPr>
              <a:t>neque</a:t>
            </a:r>
            <a:r>
              <a:rPr lang="en-AU" b="0" i="0" dirty="0">
                <a:solidFill>
                  <a:srgbClr val="000000"/>
                </a:solidFill>
                <a:effectLst/>
              </a:rPr>
              <a:t> a, </a:t>
            </a:r>
            <a:r>
              <a:rPr lang="en-AU" b="0" i="0" dirty="0" err="1">
                <a:solidFill>
                  <a:srgbClr val="000000"/>
                </a:solidFill>
                <a:effectLst/>
              </a:rPr>
              <a:t>molestie</a:t>
            </a:r>
            <a:r>
              <a:rPr lang="en-AU" b="0" i="0" dirty="0">
                <a:solidFill>
                  <a:srgbClr val="000000"/>
                </a:solidFill>
                <a:effectLst/>
              </a:rPr>
              <a:t> </a:t>
            </a:r>
            <a:r>
              <a:rPr lang="en-AU" b="0" i="0" dirty="0" err="1">
                <a:solidFill>
                  <a:srgbClr val="000000"/>
                </a:solidFill>
                <a:effectLst/>
              </a:rPr>
              <a:t>orci</a:t>
            </a:r>
            <a:r>
              <a:rPr lang="en-AU" b="0" i="0" dirty="0">
                <a:solidFill>
                  <a:srgbClr val="000000"/>
                </a:solidFill>
                <a:effectLst/>
              </a:rPr>
              <a:t>. </a:t>
            </a:r>
            <a:r>
              <a:rPr lang="en-AU" b="0" i="0" dirty="0" err="1">
                <a:solidFill>
                  <a:srgbClr val="000000"/>
                </a:solidFill>
                <a:effectLst/>
              </a:rPr>
              <a:t>Aliquam</a:t>
            </a:r>
            <a:r>
              <a:rPr lang="en-AU" b="0" i="0" dirty="0">
                <a:solidFill>
                  <a:srgbClr val="000000"/>
                </a:solidFill>
                <a:effectLst/>
              </a:rPr>
              <a:t> </a:t>
            </a:r>
            <a:r>
              <a:rPr lang="en-AU" b="0" i="0" dirty="0" err="1">
                <a:solidFill>
                  <a:srgbClr val="000000"/>
                </a:solidFill>
                <a:effectLst/>
              </a:rPr>
              <a:t>accumsan</a:t>
            </a:r>
            <a:r>
              <a:rPr lang="en-AU" b="0" i="0" dirty="0">
                <a:solidFill>
                  <a:srgbClr val="000000"/>
                </a:solidFill>
                <a:effectLst/>
              </a:rPr>
              <a:t> </a:t>
            </a:r>
            <a:r>
              <a:rPr lang="en-AU" b="0" i="0" dirty="0" err="1">
                <a:solidFill>
                  <a:srgbClr val="000000"/>
                </a:solidFill>
                <a:effectLst/>
              </a:rPr>
              <a:t>varius</a:t>
            </a:r>
            <a:r>
              <a:rPr lang="en-AU" b="0" i="0" dirty="0">
                <a:solidFill>
                  <a:srgbClr val="000000"/>
                </a:solidFill>
                <a:effectLst/>
              </a:rPr>
              <a:t> diam, vitae </a:t>
            </a:r>
            <a:r>
              <a:rPr lang="en-AU" b="0" i="0" dirty="0" err="1">
                <a:solidFill>
                  <a:srgbClr val="000000"/>
                </a:solidFill>
                <a:effectLst/>
              </a:rPr>
              <a:t>sollicitudin</a:t>
            </a:r>
            <a:r>
              <a:rPr lang="en-AU" b="0" i="0" dirty="0">
                <a:solidFill>
                  <a:srgbClr val="000000"/>
                </a:solidFill>
                <a:effectLst/>
              </a:rPr>
              <a:t> </a:t>
            </a:r>
            <a:r>
              <a:rPr lang="en-AU" b="0" i="0" dirty="0" err="1">
                <a:solidFill>
                  <a:srgbClr val="000000"/>
                </a:solidFill>
                <a:effectLst/>
              </a:rPr>
              <a:t>metus</a:t>
            </a:r>
            <a:r>
              <a:rPr lang="en-AU" b="0" i="0" dirty="0">
                <a:solidFill>
                  <a:srgbClr val="000000"/>
                </a:solidFill>
                <a:effectLst/>
              </a:rPr>
              <a:t> </a:t>
            </a:r>
            <a:r>
              <a:rPr lang="en-AU" b="0" i="0" dirty="0" err="1">
                <a:solidFill>
                  <a:srgbClr val="000000"/>
                </a:solidFill>
                <a:effectLst/>
              </a:rPr>
              <a:t>tincidunt</a:t>
            </a:r>
            <a:r>
              <a:rPr lang="en-AU" b="0" i="0" dirty="0">
                <a:solidFill>
                  <a:srgbClr val="000000"/>
                </a:solidFill>
                <a:effectLst/>
              </a:rPr>
              <a:t> non. 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8283D621-76A2-3C48-9F05-5A47644773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44460" y="6356354"/>
            <a:ext cx="20203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ACA7046-D314-6340-8D2C-B3889D9888E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 descr="A picture containing light, vector graphics&#10;&#10;Description automatically generated">
            <a:extLst>
              <a:ext uri="{FF2B5EF4-FFF2-40B4-BE49-F238E27FC236}">
                <a16:creationId xmlns:a16="http://schemas.microsoft.com/office/drawing/2014/main" id="{651387BB-85B3-8E42-A2DC-0E9E86E5FFC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42483" y="6356354"/>
            <a:ext cx="390717" cy="36577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5C16B67-E353-A245-8924-2478DF08B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8001" y="425886"/>
            <a:ext cx="8902417" cy="469726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Slide heading Arial Bold 25pt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ECA4F93C-86E8-524A-AEE1-728CB4DBAB3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7999" y="1265240"/>
            <a:ext cx="5203868" cy="365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pc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Subtitle Arial 20pt</a:t>
            </a:r>
          </a:p>
        </p:txBody>
      </p:sp>
    </p:spTree>
    <p:extLst>
      <p:ext uri="{BB962C8B-B14F-4D97-AF65-F5344CB8AC3E}">
        <p14:creationId xmlns:p14="http://schemas.microsoft.com/office/powerpoint/2010/main" val="22275450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310" userDrawn="1">
          <p15:clr>
            <a:srgbClr val="FBAE40"/>
          </p15:clr>
        </p15:guide>
        <p15:guide id="2" pos="301" userDrawn="1">
          <p15:clr>
            <a:srgbClr val="FBAE40"/>
          </p15:clr>
        </p15:guide>
        <p15:guide id="3" orient="horz" pos="3997" userDrawn="1">
          <p15:clr>
            <a:srgbClr val="FBAE40"/>
          </p15:clr>
        </p15:guide>
        <p15:guide id="4" orient="horz" pos="278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3 Content Slide_On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71FEAB78-CB7D-644D-AB42-F3281530DF6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08001" y="1268413"/>
            <a:ext cx="11125201" cy="4682386"/>
          </a:xfrm>
          <a:prstGeom prst="rect">
            <a:avLst/>
          </a:prstGeom>
        </p:spPr>
        <p:txBody>
          <a:bodyPr/>
          <a:lstStyle>
            <a:lvl1pPr>
              <a:defRPr sz="1600" spc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092A186-EA84-9D61-15EF-4F7BA3EC0B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8001" y="425886"/>
            <a:ext cx="8902417" cy="469726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Slide heading Arial Bold 25pt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86B14A7-8CA9-FC4B-25F7-89D3DFE7C8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44460" y="6356354"/>
            <a:ext cx="20203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ACA7046-D314-6340-8D2C-B3889D9888E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" name="Picture 3" descr="A picture containing light, vector graphics&#10;&#10;Description automatically generated">
            <a:extLst>
              <a:ext uri="{FF2B5EF4-FFF2-40B4-BE49-F238E27FC236}">
                <a16:creationId xmlns:a16="http://schemas.microsoft.com/office/drawing/2014/main" id="{0F44A2E2-CDC9-76BF-84B4-D93A65728B7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42483" y="6356354"/>
            <a:ext cx="390717" cy="365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5796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328" userDrawn="1">
          <p15:clr>
            <a:srgbClr val="FBAE40"/>
          </p15:clr>
        </p15:guide>
        <p15:guide id="3" pos="301" userDrawn="1">
          <p15:clr>
            <a:srgbClr val="FBAE40"/>
          </p15:clr>
        </p15:guide>
        <p15:guide id="4" orient="horz" pos="278" userDrawn="1">
          <p15:clr>
            <a:srgbClr val="FBAE40"/>
          </p15:clr>
        </p15:guide>
        <p15:guide id="5" orient="horz" pos="3997" userDrawn="1">
          <p15:clr>
            <a:srgbClr val="FBAE40"/>
          </p15:clr>
        </p15:guide>
        <p15:guide id="6" orient="horz" pos="799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3 Content Slide_One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Media Placeholder 11">
            <a:extLst>
              <a:ext uri="{FF2B5EF4-FFF2-40B4-BE49-F238E27FC236}">
                <a16:creationId xmlns:a16="http://schemas.microsoft.com/office/drawing/2014/main" id="{CB4B048F-49DB-294C-9B64-6DDC07BC8801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508001" y="1268411"/>
            <a:ext cx="11125201" cy="4683600"/>
          </a:xfrm>
          <a:prstGeom prst="rect">
            <a:avLst/>
          </a:prstGeom>
        </p:spPr>
        <p:txBody>
          <a:bodyPr/>
          <a:lstStyle>
            <a:lvl1pPr>
              <a:defRPr sz="1600" spc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A9E56136-2946-CB17-DB06-D221E79D1C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8001" y="425886"/>
            <a:ext cx="8902417" cy="469726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Slide heading Arial Bold 25pt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74937D7-57DF-3C58-3756-E1603928F5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44460" y="6356354"/>
            <a:ext cx="20203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ACA7046-D314-6340-8D2C-B3889D9888E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" name="Picture 3" descr="A picture containing light, vector graphics&#10;&#10;Description automatically generated">
            <a:extLst>
              <a:ext uri="{FF2B5EF4-FFF2-40B4-BE49-F238E27FC236}">
                <a16:creationId xmlns:a16="http://schemas.microsoft.com/office/drawing/2014/main" id="{49304DFA-F3F2-0635-94C7-73BDDF79634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42483" y="6356354"/>
            <a:ext cx="390717" cy="365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4249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328" userDrawn="1">
          <p15:clr>
            <a:srgbClr val="FBAE40"/>
          </p15:clr>
        </p15:guide>
        <p15:guide id="2" pos="301" userDrawn="1">
          <p15:clr>
            <a:srgbClr val="FBAE40"/>
          </p15:clr>
        </p15:guide>
        <p15:guide id="4" orient="horz" pos="278" userDrawn="1">
          <p15:clr>
            <a:srgbClr val="FBAE40"/>
          </p15:clr>
        </p15:guide>
        <p15:guide id="5" orient="horz" pos="3997" userDrawn="1">
          <p15:clr>
            <a:srgbClr val="FBAE40"/>
          </p15:clr>
        </p15:guide>
        <p15:guide id="6" orient="horz" pos="799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3 Content Slide_Text and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71FEAB78-CB7D-644D-AB42-F3281530DF6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96000" y="1265238"/>
            <a:ext cx="5537200" cy="2328122"/>
          </a:xfrm>
          <a:prstGeom prst="rect">
            <a:avLst/>
          </a:prstGeom>
        </p:spPr>
        <p:txBody>
          <a:bodyPr/>
          <a:lstStyle>
            <a:lvl1pPr>
              <a:defRPr sz="1600" spc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2" name="Picture Placeholder 9">
            <a:extLst>
              <a:ext uri="{FF2B5EF4-FFF2-40B4-BE49-F238E27FC236}">
                <a16:creationId xmlns:a16="http://schemas.microsoft.com/office/drawing/2014/main" id="{88FB6355-3F99-E543-AC08-CA31FD17422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3708892"/>
            <a:ext cx="5537200" cy="2328122"/>
          </a:xfrm>
          <a:prstGeom prst="rect">
            <a:avLst/>
          </a:prstGeom>
        </p:spPr>
        <p:txBody>
          <a:bodyPr/>
          <a:lstStyle>
            <a:lvl1pPr>
              <a:defRPr sz="1600" spc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AB2F0F-7002-FC4D-BB36-DA6A776F7F0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7999" y="1265240"/>
            <a:ext cx="5203868" cy="365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pc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Subtitle Arial 20pt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1612F22-3086-1D4B-847F-BFDD0B943D3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8000" y="1816100"/>
            <a:ext cx="5204885" cy="422879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spc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Body text Arial 16pt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0B53D0-589A-14B8-CB75-2B87D37793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44460" y="6356354"/>
            <a:ext cx="20203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ACA7046-D314-6340-8D2C-B3889D9888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670D4FDD-BB80-BBC5-6378-519EB9C39A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8001" y="425886"/>
            <a:ext cx="8902417" cy="469726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Slide heading Arial Bold 25pt</a:t>
            </a:r>
          </a:p>
        </p:txBody>
      </p:sp>
      <p:pic>
        <p:nvPicPr>
          <p:cNvPr id="3" name="Picture 2" descr="A picture containing light, vector graphics&#10;&#10;Description automatically generated">
            <a:extLst>
              <a:ext uri="{FF2B5EF4-FFF2-40B4-BE49-F238E27FC236}">
                <a16:creationId xmlns:a16="http://schemas.microsoft.com/office/drawing/2014/main" id="{8116FD3D-8B8C-8E86-6193-EC38AA799B6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42483" y="6356354"/>
            <a:ext cx="390717" cy="365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2772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328" userDrawn="1">
          <p15:clr>
            <a:srgbClr val="FBAE40"/>
          </p15:clr>
        </p15:guide>
        <p15:guide id="3" pos="301" userDrawn="1">
          <p15:clr>
            <a:srgbClr val="FBAE40"/>
          </p15:clr>
        </p15:guide>
        <p15:guide id="4" orient="horz" pos="278" userDrawn="1">
          <p15:clr>
            <a:srgbClr val="FBAE40"/>
          </p15:clr>
        </p15:guide>
        <p15:guide id="5" orient="horz" pos="3997" userDrawn="1">
          <p15:clr>
            <a:srgbClr val="FBAE40"/>
          </p15:clr>
        </p15:guide>
        <p15:guide id="6" orient="horz" pos="799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03 Content Slide_Chart-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hart Placeholder 12">
            <a:extLst>
              <a:ext uri="{FF2B5EF4-FFF2-40B4-BE49-F238E27FC236}">
                <a16:creationId xmlns:a16="http://schemas.microsoft.com/office/drawing/2014/main" id="{9FF98915-3EA7-53CE-98FB-C31D0352D5F2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507999" y="1903719"/>
            <a:ext cx="11125200" cy="4175464"/>
          </a:xfrm>
          <a:prstGeom prst="rect">
            <a:avLst/>
          </a:prstGeom>
        </p:spPr>
        <p:txBody>
          <a:bodyPr/>
          <a:lstStyle>
            <a:lvl1pPr>
              <a:defRPr sz="1600" spc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8579B3-2054-F567-E21B-68C374AF67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44460" y="6356354"/>
            <a:ext cx="20203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ACA7046-D314-6340-8D2C-B3889D9888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1CE2C3E8-A186-9CD3-B18F-4E92380EDB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8001" y="425886"/>
            <a:ext cx="8902417" cy="469726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Slide heading Arial Bold 25pt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CAF0DDC6-6ABC-232F-AA95-9D8F7C890AC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7999" y="1265240"/>
            <a:ext cx="11125200" cy="365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pc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Subtitle Arial 20pt</a:t>
            </a:r>
          </a:p>
        </p:txBody>
      </p:sp>
      <p:pic>
        <p:nvPicPr>
          <p:cNvPr id="3" name="Picture 2" descr="A picture containing light, vector graphics&#10;&#10;Description automatically generated">
            <a:extLst>
              <a:ext uri="{FF2B5EF4-FFF2-40B4-BE49-F238E27FC236}">
                <a16:creationId xmlns:a16="http://schemas.microsoft.com/office/drawing/2014/main" id="{0C68D6F5-2CDD-9A9E-97B3-11FF1C77D15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42483" y="6356354"/>
            <a:ext cx="390717" cy="365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7486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328" userDrawn="1">
          <p15:clr>
            <a:srgbClr val="FBAE40"/>
          </p15:clr>
        </p15:guide>
        <p15:guide id="3" pos="301" userDrawn="1">
          <p15:clr>
            <a:srgbClr val="FBAE40"/>
          </p15:clr>
        </p15:guide>
        <p15:guide id="4" orient="horz" pos="278" userDrawn="1">
          <p15:clr>
            <a:srgbClr val="FBAE40"/>
          </p15:clr>
        </p15:guide>
        <p15:guide id="5" orient="horz" pos="3997" userDrawn="1">
          <p15:clr>
            <a:srgbClr val="FBAE40"/>
          </p15:clr>
        </p15:guide>
        <p15:guide id="6" orient="horz" pos="799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3 Content Slide_Tw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71FEAB78-CB7D-644D-AB42-F3281530DF6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08001" y="1268412"/>
            <a:ext cx="5336785" cy="4683600"/>
          </a:xfrm>
          <a:prstGeom prst="rect">
            <a:avLst/>
          </a:prstGeom>
        </p:spPr>
        <p:txBody>
          <a:bodyPr/>
          <a:lstStyle>
            <a:lvl1pPr>
              <a:defRPr sz="1600" spc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3" name="Picture Placeholder 9">
            <a:extLst>
              <a:ext uri="{FF2B5EF4-FFF2-40B4-BE49-F238E27FC236}">
                <a16:creationId xmlns:a16="http://schemas.microsoft.com/office/drawing/2014/main" id="{0F2FFE4A-6EDC-054F-A395-35CB84DDF13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96419" y="1268412"/>
            <a:ext cx="5336783" cy="4683600"/>
          </a:xfrm>
          <a:prstGeom prst="rect">
            <a:avLst/>
          </a:prstGeom>
        </p:spPr>
        <p:txBody>
          <a:bodyPr/>
          <a:lstStyle>
            <a:lvl1pPr>
              <a:defRPr sz="1600" spc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E9AF0933-2D36-214A-9E3B-B173355C57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8001" y="425886"/>
            <a:ext cx="8902417" cy="469726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Slide heading Arial Bold 25pt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F76C319-DF9C-3F44-BF39-C77F977A66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44460" y="6356354"/>
            <a:ext cx="20203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ACA7046-D314-6340-8D2C-B3889D9888E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" name="Picture 3" descr="A picture containing light, vector graphics&#10;&#10;Description automatically generated">
            <a:extLst>
              <a:ext uri="{FF2B5EF4-FFF2-40B4-BE49-F238E27FC236}">
                <a16:creationId xmlns:a16="http://schemas.microsoft.com/office/drawing/2014/main" id="{C81D86A2-0D11-9AE8-230B-18C7DAD42A1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42483" y="6356354"/>
            <a:ext cx="390717" cy="365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199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328" userDrawn="1">
          <p15:clr>
            <a:srgbClr val="FBAE40"/>
          </p15:clr>
        </p15:guide>
        <p15:guide id="3" pos="301" userDrawn="1">
          <p15:clr>
            <a:srgbClr val="FBAE40"/>
          </p15:clr>
        </p15:guide>
        <p15:guide id="4" orient="horz" pos="278" userDrawn="1">
          <p15:clr>
            <a:srgbClr val="FBAE40"/>
          </p15:clr>
        </p15:guide>
        <p15:guide id="5" orient="horz" pos="3997" userDrawn="1">
          <p15:clr>
            <a:srgbClr val="FBAE40"/>
          </p15:clr>
        </p15:guide>
        <p15:guide id="6" orient="horz" pos="799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3 Content Slide_Four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9">
            <a:extLst>
              <a:ext uri="{FF2B5EF4-FFF2-40B4-BE49-F238E27FC236}">
                <a16:creationId xmlns:a16="http://schemas.microsoft.com/office/drawing/2014/main" id="{54C38238-0976-D845-8170-7D1B6905961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8002" y="3683315"/>
            <a:ext cx="5336783" cy="2251454"/>
          </a:xfrm>
          <a:prstGeom prst="rect">
            <a:avLst/>
          </a:prstGeom>
        </p:spPr>
        <p:txBody>
          <a:bodyPr/>
          <a:lstStyle>
            <a:lvl1pPr>
              <a:defRPr sz="1600" spc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4" name="Picture Placeholder 9">
            <a:extLst>
              <a:ext uri="{FF2B5EF4-FFF2-40B4-BE49-F238E27FC236}">
                <a16:creationId xmlns:a16="http://schemas.microsoft.com/office/drawing/2014/main" id="{6A7839C2-DFEF-554F-ADCD-0E2891D23B9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08001" y="1265239"/>
            <a:ext cx="5336783" cy="2251453"/>
          </a:xfrm>
          <a:prstGeom prst="rect">
            <a:avLst/>
          </a:prstGeom>
        </p:spPr>
        <p:txBody>
          <a:bodyPr/>
          <a:lstStyle>
            <a:lvl1pPr>
              <a:defRPr sz="1600" spc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5" name="Picture Placeholder 9">
            <a:extLst>
              <a:ext uri="{FF2B5EF4-FFF2-40B4-BE49-F238E27FC236}">
                <a16:creationId xmlns:a16="http://schemas.microsoft.com/office/drawing/2014/main" id="{5AA1B4DC-B267-F44D-9040-EFDEAFF98EC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96419" y="3683315"/>
            <a:ext cx="5336783" cy="2251454"/>
          </a:xfrm>
          <a:prstGeom prst="rect">
            <a:avLst/>
          </a:prstGeom>
        </p:spPr>
        <p:txBody>
          <a:bodyPr/>
          <a:lstStyle>
            <a:lvl1pPr>
              <a:defRPr sz="1600" spc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6" name="Picture Placeholder 9">
            <a:extLst>
              <a:ext uri="{FF2B5EF4-FFF2-40B4-BE49-F238E27FC236}">
                <a16:creationId xmlns:a16="http://schemas.microsoft.com/office/drawing/2014/main" id="{DD452DB2-84AA-5A4F-AD91-71633B945FB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296418" y="1265237"/>
            <a:ext cx="5336783" cy="2251454"/>
          </a:xfrm>
          <a:prstGeom prst="rect">
            <a:avLst/>
          </a:prstGeom>
        </p:spPr>
        <p:txBody>
          <a:bodyPr/>
          <a:lstStyle>
            <a:lvl1pPr>
              <a:defRPr sz="1600" spc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8542795-3409-9218-CB73-0D1512BDF6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8001" y="425886"/>
            <a:ext cx="8902417" cy="469726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Slide heading Arial Bold 25pt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2615BCC-350B-78C6-B15A-0BEC082EC3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44460" y="6356354"/>
            <a:ext cx="20203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ACA7046-D314-6340-8D2C-B3889D9888E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" name="Picture 3" descr="A picture containing light, vector graphics&#10;&#10;Description automatically generated">
            <a:extLst>
              <a:ext uri="{FF2B5EF4-FFF2-40B4-BE49-F238E27FC236}">
                <a16:creationId xmlns:a16="http://schemas.microsoft.com/office/drawing/2014/main" id="{F5270846-5C91-A00B-38BA-01D87A793DE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42483" y="6356354"/>
            <a:ext cx="390717" cy="365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3483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328" userDrawn="1">
          <p15:clr>
            <a:srgbClr val="FBAE40"/>
          </p15:clr>
        </p15:guide>
        <p15:guide id="3" pos="301" userDrawn="1">
          <p15:clr>
            <a:srgbClr val="FBAE40"/>
          </p15:clr>
        </p15:guide>
        <p15:guide id="4" orient="horz" pos="278" userDrawn="1">
          <p15:clr>
            <a:srgbClr val="FBAE40"/>
          </p15:clr>
        </p15:guide>
        <p15:guide id="5" orient="horz" pos="3997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 Title Slide_Landscap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0A435A4C-ED59-459F-91EA-9970E4AF7E4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669129"/>
            <a:ext cx="12192000" cy="5188870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2461E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57748E0-F7AF-BF9F-2B32-F15F7AC3280C}"/>
              </a:ext>
            </a:extLst>
          </p:cNvPr>
          <p:cNvSpPr/>
          <p:nvPr userDrawn="1"/>
        </p:nvSpPr>
        <p:spPr>
          <a:xfrm>
            <a:off x="0" y="1669130"/>
            <a:ext cx="12192000" cy="5188870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0" i="0">
              <a:latin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668250" y="3219617"/>
            <a:ext cx="6655633" cy="2324071"/>
          </a:xfrm>
        </p:spPr>
        <p:txBody>
          <a:bodyPr anchor="t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spc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Subheading</a:t>
            </a:r>
          </a:p>
          <a:p>
            <a:r>
              <a:rPr lang="en-US" dirty="0"/>
              <a:t>Presenter name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 dirty="0"/>
              <a:t>Replace the image by moving the grey box aside, right click on the image and choosing ‘Change picture’. Then realign the grey box over the top.</a:t>
            </a:r>
          </a:p>
          <a:p>
            <a:endParaRPr lang="en-US" dirty="0"/>
          </a:p>
        </p:txBody>
      </p:sp>
      <p:pic>
        <p:nvPicPr>
          <p:cNvPr id="10" name="Picture 9" descr="Graphical user interface, application, Word&#10;&#10;Description automatically generated">
            <a:extLst>
              <a:ext uri="{FF2B5EF4-FFF2-40B4-BE49-F238E27FC236}">
                <a16:creationId xmlns:a16="http://schemas.microsoft.com/office/drawing/2014/main" id="{AE3F4950-EAA2-E9A0-4CD8-BB066FBD3FD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10026430" y="3"/>
            <a:ext cx="2165570" cy="432283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92A85A1A-DF5F-42BC-0615-89DC9F475A9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668251" y="2102594"/>
            <a:ext cx="6655632" cy="98366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30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 of </a:t>
            </a:r>
            <a:br>
              <a:rPr lang="en-US" dirty="0"/>
            </a:br>
            <a:r>
              <a:rPr lang="en-US" dirty="0"/>
              <a:t>presentation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BFAD317-44A9-3681-4804-DE56D22FF3C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903" y="433465"/>
            <a:ext cx="3188085" cy="12345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DD7764F-AFC8-CF54-E253-6236F9A3BACE}"/>
              </a:ext>
            </a:extLst>
          </p:cNvPr>
          <p:cNvSpPr/>
          <p:nvPr userDrawn="1"/>
        </p:nvSpPr>
        <p:spPr>
          <a:xfrm>
            <a:off x="0" y="6424409"/>
            <a:ext cx="12192000" cy="4335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FE8B06F-7017-E2CF-2F04-C2A474F13F43}"/>
              </a:ext>
            </a:extLst>
          </p:cNvPr>
          <p:cNvSpPr/>
          <p:nvPr userDrawn="1"/>
        </p:nvSpPr>
        <p:spPr>
          <a:xfrm>
            <a:off x="0" y="0"/>
            <a:ext cx="10026430" cy="4334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14">
            <a:extLst>
              <a:ext uri="{FF2B5EF4-FFF2-40B4-BE49-F238E27FC236}">
                <a16:creationId xmlns:a16="http://schemas.microsoft.com/office/drawing/2014/main" id="{7AD64C68-E0F8-B768-F3DC-A165BB21DD90}"/>
              </a:ext>
            </a:extLst>
          </p:cNvPr>
          <p:cNvSpPr txBox="1">
            <a:spLocks/>
          </p:cNvSpPr>
          <p:nvPr userDrawn="1"/>
        </p:nvSpPr>
        <p:spPr>
          <a:xfrm>
            <a:off x="2096347" y="82550"/>
            <a:ext cx="7999306" cy="40005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>
                <a:solidFill>
                  <a:srgbClr val="C00000"/>
                </a:solidFill>
              </a:rPr>
              <a:t>Choose a security classification, go to View &gt; Slide Master: UNOFFICIAL / OFFICIAL / OFFICIAL: SENSITIVE</a:t>
            </a:r>
          </a:p>
        </p:txBody>
      </p:sp>
      <p:sp>
        <p:nvSpPr>
          <p:cNvPr id="11" name="Text Placeholder 14">
            <a:extLst>
              <a:ext uri="{FF2B5EF4-FFF2-40B4-BE49-F238E27FC236}">
                <a16:creationId xmlns:a16="http://schemas.microsoft.com/office/drawing/2014/main" id="{1A20E91B-8916-EA48-E8C3-8905D3EB35AA}"/>
              </a:ext>
            </a:extLst>
          </p:cNvPr>
          <p:cNvSpPr txBox="1">
            <a:spLocks/>
          </p:cNvSpPr>
          <p:nvPr userDrawn="1"/>
        </p:nvSpPr>
        <p:spPr>
          <a:xfrm>
            <a:off x="2096347" y="6489480"/>
            <a:ext cx="7999306" cy="40005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>
                <a:solidFill>
                  <a:srgbClr val="C00000"/>
                </a:solidFill>
              </a:rPr>
              <a:t>Choose a security classification, go to View &gt; Slide Master: UNOFFICIAL / OFFICIAL / OFFICIAL: SENSITIVE</a:t>
            </a:r>
          </a:p>
        </p:txBody>
      </p:sp>
    </p:spTree>
    <p:extLst>
      <p:ext uri="{BB962C8B-B14F-4D97-AF65-F5344CB8AC3E}">
        <p14:creationId xmlns:p14="http://schemas.microsoft.com/office/powerpoint/2010/main" val="42632733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1049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 Title Slide_Portrai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58799" y="1873774"/>
            <a:ext cx="4957580" cy="971103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30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Title of </a:t>
            </a:r>
            <a:br>
              <a:rPr lang="en-US"/>
            </a:br>
            <a:r>
              <a:rPr lang="en-US"/>
              <a:t>presentation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58801" y="3099250"/>
            <a:ext cx="3951160" cy="2549988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spc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Subheading</a:t>
            </a:r>
          </a:p>
          <a:p>
            <a:r>
              <a:rPr lang="en-US"/>
              <a:t>Presenter name</a:t>
            </a:r>
          </a:p>
          <a:p>
            <a:r>
              <a:rPr lang="en-US" sz="2000"/>
              <a:t>Replace the image by right-clicking on it and choosing ‘Change picture’.</a:t>
            </a:r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87989A7C-3E21-2842-B298-331E0FEC57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6000" cy="6858000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2461E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10" name="Picture 9" descr="Graphical user interface, application, Word&#10;&#10;Description automatically generated">
            <a:extLst>
              <a:ext uri="{FF2B5EF4-FFF2-40B4-BE49-F238E27FC236}">
                <a16:creationId xmlns:a16="http://schemas.microsoft.com/office/drawing/2014/main" id="{EAC3A57D-91E1-A755-7277-73FF970B28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3930430" y="959"/>
            <a:ext cx="2165570" cy="43228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FF52104-6A53-D9A8-FAE8-82A1B0B7810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903" y="451308"/>
            <a:ext cx="3188085" cy="12345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5B6866B-AD4F-9C06-931C-23DB295AAA37}"/>
              </a:ext>
            </a:extLst>
          </p:cNvPr>
          <p:cNvSpPr/>
          <p:nvPr userDrawn="1"/>
        </p:nvSpPr>
        <p:spPr>
          <a:xfrm>
            <a:off x="0" y="6424409"/>
            <a:ext cx="6096000" cy="4335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5792EF1-8FE1-8375-BB8D-85F5AD9D26BD}"/>
              </a:ext>
            </a:extLst>
          </p:cNvPr>
          <p:cNvSpPr/>
          <p:nvPr userDrawn="1"/>
        </p:nvSpPr>
        <p:spPr>
          <a:xfrm>
            <a:off x="0" y="0"/>
            <a:ext cx="3930430" cy="4334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14">
            <a:extLst>
              <a:ext uri="{FF2B5EF4-FFF2-40B4-BE49-F238E27FC236}">
                <a16:creationId xmlns:a16="http://schemas.microsoft.com/office/drawing/2014/main" id="{8A61EF05-BF20-F9F1-BF22-6CDB3944F086}"/>
              </a:ext>
            </a:extLst>
          </p:cNvPr>
          <p:cNvSpPr txBox="1">
            <a:spLocks/>
          </p:cNvSpPr>
          <p:nvPr userDrawn="1"/>
        </p:nvSpPr>
        <p:spPr>
          <a:xfrm>
            <a:off x="558801" y="82550"/>
            <a:ext cx="5232399" cy="40005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1" dirty="0">
                <a:solidFill>
                  <a:srgbClr val="C00000"/>
                </a:solidFill>
              </a:rPr>
              <a:t>OFFICIAL</a:t>
            </a:r>
          </a:p>
        </p:txBody>
      </p:sp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9091E5B9-F7FB-FDE2-D868-446C157C0018}"/>
              </a:ext>
            </a:extLst>
          </p:cNvPr>
          <p:cNvSpPr txBox="1">
            <a:spLocks/>
          </p:cNvSpPr>
          <p:nvPr userDrawn="1"/>
        </p:nvSpPr>
        <p:spPr>
          <a:xfrm>
            <a:off x="558799" y="6489480"/>
            <a:ext cx="5232401" cy="40005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1" dirty="0">
                <a:solidFill>
                  <a:srgbClr val="C00000"/>
                </a:solidFill>
              </a:rPr>
              <a:t>OFFICIAL</a:t>
            </a:r>
          </a:p>
        </p:txBody>
      </p:sp>
    </p:spTree>
    <p:extLst>
      <p:ext uri="{BB962C8B-B14F-4D97-AF65-F5344CB8AC3E}">
        <p14:creationId xmlns:p14="http://schemas.microsoft.com/office/powerpoint/2010/main" val="2880440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52" userDrawn="1">
          <p15:clr>
            <a:srgbClr val="FBAE40"/>
          </p15:clr>
        </p15:guide>
        <p15:guide id="5" pos="3840" userDrawn="1">
          <p15:clr>
            <a:srgbClr val="FBAE40"/>
          </p15:clr>
        </p15:guide>
        <p15:guide id="6" orient="horz" pos="1071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02 Section Title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light&#10;&#10;Description automatically generated">
            <a:extLst>
              <a:ext uri="{FF2B5EF4-FFF2-40B4-BE49-F238E27FC236}">
                <a16:creationId xmlns:a16="http://schemas.microsoft.com/office/drawing/2014/main" id="{B314CDF7-06FA-4541-B77F-5836CF6A10B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802" y="718074"/>
            <a:ext cx="552823" cy="5154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668251" y="1866380"/>
            <a:ext cx="6655632" cy="911747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30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Section heading </a:t>
            </a:r>
            <a:br>
              <a:rPr lang="en-US"/>
            </a:br>
            <a:r>
              <a:rPr lang="en-US"/>
              <a:t>to go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668250" y="2911479"/>
            <a:ext cx="6655633" cy="365125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000" spc="-5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Subheading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389A00BA-7EC9-C847-B3D9-4446EDA18E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08000" y="6356354"/>
            <a:ext cx="28697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spc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The Bureau of Meteorology</a:t>
            </a:r>
          </a:p>
        </p:txBody>
      </p:sp>
      <p:pic>
        <p:nvPicPr>
          <p:cNvPr id="8" name="Picture 7" descr="Graphical user interface, application, Word&#10;&#10;Description automatically generated">
            <a:extLst>
              <a:ext uri="{FF2B5EF4-FFF2-40B4-BE49-F238E27FC236}">
                <a16:creationId xmlns:a16="http://schemas.microsoft.com/office/drawing/2014/main" id="{A4084D6E-36D6-729B-9906-526281E2431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10026430" y="3"/>
            <a:ext cx="2165570" cy="43228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39CD5CB-FF7F-4106-122A-90885AF4A560}"/>
              </a:ext>
            </a:extLst>
          </p:cNvPr>
          <p:cNvSpPr/>
          <p:nvPr userDrawn="1"/>
        </p:nvSpPr>
        <p:spPr>
          <a:xfrm>
            <a:off x="0" y="6424409"/>
            <a:ext cx="12192000" cy="4335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586E26C-7EF9-044A-D4A3-C5CE26184B75}"/>
              </a:ext>
            </a:extLst>
          </p:cNvPr>
          <p:cNvSpPr/>
          <p:nvPr userDrawn="1"/>
        </p:nvSpPr>
        <p:spPr>
          <a:xfrm>
            <a:off x="0" y="0"/>
            <a:ext cx="10026430" cy="4334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14">
            <a:extLst>
              <a:ext uri="{FF2B5EF4-FFF2-40B4-BE49-F238E27FC236}">
                <a16:creationId xmlns:a16="http://schemas.microsoft.com/office/drawing/2014/main" id="{F1E2FAB2-8AE6-6CF8-DBEC-EB74AF760DA9}"/>
              </a:ext>
            </a:extLst>
          </p:cNvPr>
          <p:cNvSpPr txBox="1">
            <a:spLocks/>
          </p:cNvSpPr>
          <p:nvPr userDrawn="1"/>
        </p:nvSpPr>
        <p:spPr>
          <a:xfrm>
            <a:off x="2096347" y="82550"/>
            <a:ext cx="7999306" cy="40005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>
                <a:solidFill>
                  <a:srgbClr val="C00000"/>
                </a:solidFill>
              </a:rPr>
              <a:t>OFFICIAL</a:t>
            </a:r>
          </a:p>
        </p:txBody>
      </p:sp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90556F2A-B6EA-84DB-9CD5-4EECABED4079}"/>
              </a:ext>
            </a:extLst>
          </p:cNvPr>
          <p:cNvSpPr txBox="1">
            <a:spLocks/>
          </p:cNvSpPr>
          <p:nvPr userDrawn="1"/>
        </p:nvSpPr>
        <p:spPr>
          <a:xfrm>
            <a:off x="2096347" y="6489480"/>
            <a:ext cx="7999306" cy="40005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>
                <a:solidFill>
                  <a:srgbClr val="C00000"/>
                </a:solidFill>
              </a:rPr>
              <a:t>OFFICIAL</a:t>
            </a:r>
          </a:p>
        </p:txBody>
      </p:sp>
    </p:spTree>
    <p:extLst>
      <p:ext uri="{BB962C8B-B14F-4D97-AF65-F5344CB8AC3E}">
        <p14:creationId xmlns:p14="http://schemas.microsoft.com/office/powerpoint/2010/main" val="40769083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52" userDrawn="1">
          <p15:clr>
            <a:srgbClr val="FBAE40"/>
          </p15:clr>
        </p15:guide>
        <p15:guide id="2" orient="horz" pos="777" userDrawn="1">
          <p15:clr>
            <a:srgbClr val="FBAE40"/>
          </p15:clr>
        </p15:guide>
        <p15:guide id="3" orient="horz" pos="3997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 Section Title_Landscap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0A435A4C-ED59-459F-91EA-9970E4AF7E4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664710"/>
            <a:ext cx="12192000" cy="5193289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2461E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57748E0-F7AF-BF9F-2B32-F15F7AC3280C}"/>
              </a:ext>
            </a:extLst>
          </p:cNvPr>
          <p:cNvSpPr/>
          <p:nvPr userDrawn="1"/>
        </p:nvSpPr>
        <p:spPr>
          <a:xfrm>
            <a:off x="0" y="1664710"/>
            <a:ext cx="12192000" cy="5193289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0" i="0">
              <a:latin typeface="Arial" panose="020B0604020202020204" pitchFamily="34" charset="0"/>
            </a:endParaRPr>
          </a:p>
        </p:txBody>
      </p:sp>
      <p:pic>
        <p:nvPicPr>
          <p:cNvPr id="11" name="Picture 10" descr="A picture containing light&#10;&#10;Description automatically generated">
            <a:extLst>
              <a:ext uri="{FF2B5EF4-FFF2-40B4-BE49-F238E27FC236}">
                <a16:creationId xmlns:a16="http://schemas.microsoft.com/office/drawing/2014/main" id="{B314CDF7-06FA-4541-B77F-5836CF6A10B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802" y="718074"/>
            <a:ext cx="552823" cy="515414"/>
          </a:xfrm>
          <a:prstGeom prst="rect">
            <a:avLst/>
          </a:prstGeom>
        </p:spPr>
      </p:pic>
      <p:pic>
        <p:nvPicPr>
          <p:cNvPr id="10" name="Picture 9" descr="Graphical user interface, application, Word&#10;&#10;Description automatically generated">
            <a:extLst>
              <a:ext uri="{FF2B5EF4-FFF2-40B4-BE49-F238E27FC236}">
                <a16:creationId xmlns:a16="http://schemas.microsoft.com/office/drawing/2014/main" id="{AE3F4950-EAA2-E9A0-4CD8-BB066FBD3FD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10026430" y="3"/>
            <a:ext cx="2165570" cy="432283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5D6FE316-A161-F5A2-2375-21DACEE2F12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668251" y="2105415"/>
            <a:ext cx="6655632" cy="911747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30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Section heading </a:t>
            </a:r>
            <a:br>
              <a:rPr lang="en-US"/>
            </a:br>
            <a:r>
              <a:rPr lang="en-US"/>
              <a:t>to go here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CB197D06-97EB-7EF7-9BCF-A2185A5239A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668250" y="3150514"/>
            <a:ext cx="6655633" cy="365125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000" spc="-5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Subheading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DD8C2F6-9B1A-472C-D321-9B204B70200A}"/>
              </a:ext>
            </a:extLst>
          </p:cNvPr>
          <p:cNvSpPr/>
          <p:nvPr userDrawn="1"/>
        </p:nvSpPr>
        <p:spPr>
          <a:xfrm>
            <a:off x="0" y="6424409"/>
            <a:ext cx="12192000" cy="4335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566D7E5-24FB-89F3-21F1-3E1705E73E9C}"/>
              </a:ext>
            </a:extLst>
          </p:cNvPr>
          <p:cNvSpPr/>
          <p:nvPr userDrawn="1"/>
        </p:nvSpPr>
        <p:spPr>
          <a:xfrm>
            <a:off x="0" y="0"/>
            <a:ext cx="10026430" cy="4334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14">
            <a:extLst>
              <a:ext uri="{FF2B5EF4-FFF2-40B4-BE49-F238E27FC236}">
                <a16:creationId xmlns:a16="http://schemas.microsoft.com/office/drawing/2014/main" id="{863E2675-AF40-05F7-531A-FFC7DBD93D38}"/>
              </a:ext>
            </a:extLst>
          </p:cNvPr>
          <p:cNvSpPr txBox="1">
            <a:spLocks/>
          </p:cNvSpPr>
          <p:nvPr userDrawn="1"/>
        </p:nvSpPr>
        <p:spPr>
          <a:xfrm>
            <a:off x="2096347" y="82550"/>
            <a:ext cx="7999306" cy="40005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>
                <a:solidFill>
                  <a:srgbClr val="C00000"/>
                </a:solidFill>
              </a:rPr>
              <a:t>Choose a security classification, go to View &gt; Slide Master: UNOFFICIAL / OFFICIAL / OFFICIAL: SENSITIVE</a:t>
            </a:r>
          </a:p>
        </p:txBody>
      </p:sp>
      <p:sp>
        <p:nvSpPr>
          <p:cNvPr id="12" name="Text Placeholder 14">
            <a:extLst>
              <a:ext uri="{FF2B5EF4-FFF2-40B4-BE49-F238E27FC236}">
                <a16:creationId xmlns:a16="http://schemas.microsoft.com/office/drawing/2014/main" id="{7AFB3478-28A5-3BA2-BD0E-674458A0AA75}"/>
              </a:ext>
            </a:extLst>
          </p:cNvPr>
          <p:cNvSpPr txBox="1">
            <a:spLocks/>
          </p:cNvSpPr>
          <p:nvPr userDrawn="1"/>
        </p:nvSpPr>
        <p:spPr>
          <a:xfrm>
            <a:off x="2096347" y="6489480"/>
            <a:ext cx="7999306" cy="40005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>
                <a:solidFill>
                  <a:srgbClr val="C00000"/>
                </a:solidFill>
              </a:rPr>
              <a:t>Choose a security classification, go to View &gt; Slide Master: UNOFFICIAL / OFFICIAL / OFFICIAL: SENSITIVE</a:t>
            </a:r>
          </a:p>
        </p:txBody>
      </p:sp>
    </p:spTree>
    <p:extLst>
      <p:ext uri="{BB962C8B-B14F-4D97-AF65-F5344CB8AC3E}">
        <p14:creationId xmlns:p14="http://schemas.microsoft.com/office/powerpoint/2010/main" val="42286513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52" userDrawn="1">
          <p15:clr>
            <a:srgbClr val="FBAE40"/>
          </p15:clr>
        </p15:guide>
        <p15:guide id="2" orient="horz" pos="777" userDrawn="1">
          <p15:clr>
            <a:srgbClr val="FBAE40"/>
          </p15:clr>
        </p15:guide>
        <p15:guide id="3" orient="horz" pos="3997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 Section Title_Portrai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light&#10;&#10;Description automatically generated">
            <a:extLst>
              <a:ext uri="{FF2B5EF4-FFF2-40B4-BE49-F238E27FC236}">
                <a16:creationId xmlns:a16="http://schemas.microsoft.com/office/drawing/2014/main" id="{B314CDF7-06FA-4541-B77F-5836CF6A10B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802" y="713065"/>
            <a:ext cx="552823" cy="5154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58799" y="1873771"/>
            <a:ext cx="4957580" cy="138659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30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Section </a:t>
            </a:r>
            <a:br>
              <a:rPr lang="en-US"/>
            </a:br>
            <a:r>
              <a:rPr lang="en-US"/>
              <a:t>heading </a:t>
            </a:r>
            <a:br>
              <a:rPr lang="en-US"/>
            </a:br>
            <a:r>
              <a:rPr lang="en-US"/>
              <a:t>to go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58801" y="3346190"/>
            <a:ext cx="3080736" cy="2303048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000" spc="-5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Subheading</a:t>
            </a:r>
          </a:p>
          <a:p>
            <a:r>
              <a:rPr lang="en-US" sz="2000"/>
              <a:t>Replace the image by right-clicking on it and choosing ‘Change picture’.</a:t>
            </a:r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87989A7C-3E21-2842-B298-331E0FEC57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6000" cy="6858000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2461E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10" name="Picture 9" descr="Graphical user interface, application, Word&#10;&#10;Description automatically generated">
            <a:extLst>
              <a:ext uri="{FF2B5EF4-FFF2-40B4-BE49-F238E27FC236}">
                <a16:creationId xmlns:a16="http://schemas.microsoft.com/office/drawing/2014/main" id="{EAC3A57D-91E1-A755-7277-73FF970B28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3930430" y="959"/>
            <a:ext cx="2165570" cy="43228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6779616-3050-20EE-F683-645EE240525B}"/>
              </a:ext>
            </a:extLst>
          </p:cNvPr>
          <p:cNvSpPr/>
          <p:nvPr userDrawn="1"/>
        </p:nvSpPr>
        <p:spPr>
          <a:xfrm>
            <a:off x="0" y="6424409"/>
            <a:ext cx="6096000" cy="4335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26E5E19-644C-77A8-4767-5DCD50C0C861}"/>
              </a:ext>
            </a:extLst>
          </p:cNvPr>
          <p:cNvSpPr/>
          <p:nvPr userDrawn="1"/>
        </p:nvSpPr>
        <p:spPr>
          <a:xfrm>
            <a:off x="0" y="0"/>
            <a:ext cx="3930430" cy="4334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14">
            <a:extLst>
              <a:ext uri="{FF2B5EF4-FFF2-40B4-BE49-F238E27FC236}">
                <a16:creationId xmlns:a16="http://schemas.microsoft.com/office/drawing/2014/main" id="{BCFE400F-1270-146A-E7F6-732A53D31C47}"/>
              </a:ext>
            </a:extLst>
          </p:cNvPr>
          <p:cNvSpPr txBox="1">
            <a:spLocks/>
          </p:cNvSpPr>
          <p:nvPr userDrawn="1"/>
        </p:nvSpPr>
        <p:spPr>
          <a:xfrm>
            <a:off x="558801" y="82550"/>
            <a:ext cx="5232399" cy="40005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1" dirty="0">
                <a:solidFill>
                  <a:srgbClr val="C00000"/>
                </a:solidFill>
              </a:rPr>
              <a:t>Choose a security classification, go to View &gt; Slide Master: UNOFFICIAL / OFFICIAL / OFFICIAL: SENSITIVE</a:t>
            </a:r>
          </a:p>
        </p:txBody>
      </p:sp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475CD14F-2D8C-FE03-BBB9-538D08BD9B05}"/>
              </a:ext>
            </a:extLst>
          </p:cNvPr>
          <p:cNvSpPr txBox="1">
            <a:spLocks/>
          </p:cNvSpPr>
          <p:nvPr userDrawn="1"/>
        </p:nvSpPr>
        <p:spPr>
          <a:xfrm>
            <a:off x="558799" y="6489480"/>
            <a:ext cx="5232401" cy="40005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1" dirty="0">
                <a:solidFill>
                  <a:srgbClr val="C00000"/>
                </a:solidFill>
              </a:rPr>
              <a:t>Choose a security classification, go to View &gt; Slide Master: UNOFFICIAL / OFFICIAL / OFFICIAL: SENSITIVE</a:t>
            </a:r>
          </a:p>
        </p:txBody>
      </p:sp>
    </p:spTree>
    <p:extLst>
      <p:ext uri="{BB962C8B-B14F-4D97-AF65-F5344CB8AC3E}">
        <p14:creationId xmlns:p14="http://schemas.microsoft.com/office/powerpoint/2010/main" val="40960985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52" userDrawn="1">
          <p15:clr>
            <a:srgbClr val="FBAE40"/>
          </p15:clr>
        </p15:guide>
        <p15:guide id="5" pos="3840" userDrawn="1">
          <p15:clr>
            <a:srgbClr val="FBAE40"/>
          </p15:clr>
        </p15:guide>
        <p15:guide id="6" orient="horz" pos="777" userDrawn="1">
          <p15:clr>
            <a:srgbClr val="FBAE40"/>
          </p15:clr>
        </p15:guide>
        <p15:guide id="7" orient="horz" pos="3906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 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FB8C64B6-CA50-6940-8455-3E9397BD0BE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668251" y="2105416"/>
            <a:ext cx="6655632" cy="582462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30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Thank you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61FE715F-BAD6-3C45-A953-679A1539617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668250" y="2987679"/>
            <a:ext cx="6655633" cy="133484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2000" spc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Presenter name</a:t>
            </a:r>
          </a:p>
          <a:p>
            <a:r>
              <a:rPr lang="en-US"/>
              <a:t>Add contact details or </a:t>
            </a:r>
            <a:br>
              <a:rPr lang="en-US"/>
            </a:br>
            <a:r>
              <a:rPr lang="en-US"/>
              <a:t>website here if needed</a:t>
            </a:r>
          </a:p>
        </p:txBody>
      </p:sp>
      <p:pic>
        <p:nvPicPr>
          <p:cNvPr id="6" name="Picture 5" descr="Graphical user interface, application, Word&#10;&#10;Description automatically generated">
            <a:extLst>
              <a:ext uri="{FF2B5EF4-FFF2-40B4-BE49-F238E27FC236}">
                <a16:creationId xmlns:a16="http://schemas.microsoft.com/office/drawing/2014/main" id="{103BE534-3E6E-83D8-DE8F-C27CB1D369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10026430" y="3"/>
            <a:ext cx="2165570" cy="43228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FE40EE2-2304-9189-0BA6-001531F0B5B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903" y="433465"/>
            <a:ext cx="3188085" cy="12345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80A0177-6B3E-E38E-F02B-ED57ACBDE98E}"/>
              </a:ext>
            </a:extLst>
          </p:cNvPr>
          <p:cNvSpPr/>
          <p:nvPr userDrawn="1"/>
        </p:nvSpPr>
        <p:spPr>
          <a:xfrm>
            <a:off x="0" y="6424409"/>
            <a:ext cx="12192000" cy="4335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D66F841-4D7A-263D-D38D-C8A47D88E7A3}"/>
              </a:ext>
            </a:extLst>
          </p:cNvPr>
          <p:cNvSpPr/>
          <p:nvPr userDrawn="1"/>
        </p:nvSpPr>
        <p:spPr>
          <a:xfrm>
            <a:off x="0" y="0"/>
            <a:ext cx="10026430" cy="4334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78E75342-147E-BE10-0CC9-97E7A0D350D7}"/>
              </a:ext>
            </a:extLst>
          </p:cNvPr>
          <p:cNvSpPr txBox="1">
            <a:spLocks/>
          </p:cNvSpPr>
          <p:nvPr userDrawn="1"/>
        </p:nvSpPr>
        <p:spPr>
          <a:xfrm>
            <a:off x="2096347" y="82550"/>
            <a:ext cx="7999306" cy="40005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>
                <a:solidFill>
                  <a:srgbClr val="C00000"/>
                </a:solidFill>
              </a:rPr>
              <a:t>OFFICIAL</a:t>
            </a:r>
          </a:p>
        </p:txBody>
      </p:sp>
      <p:sp>
        <p:nvSpPr>
          <p:cNvPr id="10" name="Text Placeholder 14">
            <a:extLst>
              <a:ext uri="{FF2B5EF4-FFF2-40B4-BE49-F238E27FC236}">
                <a16:creationId xmlns:a16="http://schemas.microsoft.com/office/drawing/2014/main" id="{1C2538A2-7757-F6B3-E930-F3902CC48A85}"/>
              </a:ext>
            </a:extLst>
          </p:cNvPr>
          <p:cNvSpPr txBox="1">
            <a:spLocks/>
          </p:cNvSpPr>
          <p:nvPr userDrawn="1"/>
        </p:nvSpPr>
        <p:spPr>
          <a:xfrm>
            <a:off x="2096347" y="6489480"/>
            <a:ext cx="7999306" cy="40005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>
                <a:solidFill>
                  <a:srgbClr val="C00000"/>
                </a:solidFill>
              </a:rPr>
              <a:t>OFFICIAL</a:t>
            </a:r>
          </a:p>
        </p:txBody>
      </p:sp>
    </p:spTree>
    <p:extLst>
      <p:ext uri="{BB962C8B-B14F-4D97-AF65-F5344CB8AC3E}">
        <p14:creationId xmlns:p14="http://schemas.microsoft.com/office/powerpoint/2010/main" val="25347881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 End Slide_Landscap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0A435A4C-ED59-459F-91EA-9970E4AF7E4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665290"/>
            <a:ext cx="12192000" cy="5192711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2461E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57748E0-F7AF-BF9F-2B32-F15F7AC3280C}"/>
              </a:ext>
            </a:extLst>
          </p:cNvPr>
          <p:cNvSpPr/>
          <p:nvPr userDrawn="1"/>
        </p:nvSpPr>
        <p:spPr>
          <a:xfrm>
            <a:off x="0" y="1665291"/>
            <a:ext cx="12192000" cy="5192711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0" i="0">
              <a:latin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668250" y="2987679"/>
            <a:ext cx="6655633" cy="2437359"/>
          </a:xfrm>
        </p:spPr>
        <p:txBody>
          <a:bodyPr wrap="square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spc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Presenter name</a:t>
            </a:r>
          </a:p>
          <a:p>
            <a:r>
              <a:rPr lang="en-US" dirty="0"/>
              <a:t>Add contact details or </a:t>
            </a:r>
            <a:br>
              <a:rPr lang="en-US" dirty="0"/>
            </a:br>
            <a:r>
              <a:rPr lang="en-US" dirty="0"/>
              <a:t>website here if needed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 dirty="0"/>
              <a:t>Replace the image by moving the grey box aside, right click on the image and choosing ‘Change picture’. Then realign the grey box over the top.</a:t>
            </a:r>
          </a:p>
        </p:txBody>
      </p:sp>
      <p:pic>
        <p:nvPicPr>
          <p:cNvPr id="10" name="Picture 9" descr="Graphical user interface, application, Word&#10;&#10;Description automatically generated">
            <a:extLst>
              <a:ext uri="{FF2B5EF4-FFF2-40B4-BE49-F238E27FC236}">
                <a16:creationId xmlns:a16="http://schemas.microsoft.com/office/drawing/2014/main" id="{AE3F4950-EAA2-E9A0-4CD8-BB066FBD3FD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10026430" y="3"/>
            <a:ext cx="2165570" cy="432283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330F824F-4D7F-3059-A12D-5B61FFD149D4}"/>
              </a:ext>
            </a:extLst>
          </p:cNvPr>
          <p:cNvSpPr txBox="1">
            <a:spLocks/>
          </p:cNvSpPr>
          <p:nvPr userDrawn="1"/>
        </p:nvSpPr>
        <p:spPr>
          <a:xfrm>
            <a:off x="2668251" y="2105416"/>
            <a:ext cx="6655632" cy="582462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i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000" dirty="0"/>
              <a:t>Thank you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836AA7E-0375-1BD6-EFCE-BA29DE3ECE6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903" y="433465"/>
            <a:ext cx="3188085" cy="12345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E957FC8-E103-4746-C755-FAC4FAA30B05}"/>
              </a:ext>
            </a:extLst>
          </p:cNvPr>
          <p:cNvSpPr/>
          <p:nvPr userDrawn="1"/>
        </p:nvSpPr>
        <p:spPr>
          <a:xfrm>
            <a:off x="0" y="6424409"/>
            <a:ext cx="12192000" cy="4335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A0371B3-3B9C-1A59-A3FF-2E35AE9A4235}"/>
              </a:ext>
            </a:extLst>
          </p:cNvPr>
          <p:cNvSpPr/>
          <p:nvPr userDrawn="1"/>
        </p:nvSpPr>
        <p:spPr>
          <a:xfrm>
            <a:off x="0" y="0"/>
            <a:ext cx="10026430" cy="4334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14">
            <a:extLst>
              <a:ext uri="{FF2B5EF4-FFF2-40B4-BE49-F238E27FC236}">
                <a16:creationId xmlns:a16="http://schemas.microsoft.com/office/drawing/2014/main" id="{3AA7F583-C675-44F9-3A80-F5C97EF5AAE2}"/>
              </a:ext>
            </a:extLst>
          </p:cNvPr>
          <p:cNvSpPr txBox="1">
            <a:spLocks/>
          </p:cNvSpPr>
          <p:nvPr userDrawn="1"/>
        </p:nvSpPr>
        <p:spPr>
          <a:xfrm>
            <a:off x="2096347" y="82550"/>
            <a:ext cx="7999306" cy="40005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>
                <a:solidFill>
                  <a:srgbClr val="C00000"/>
                </a:solidFill>
              </a:rPr>
              <a:t>Choose a security classification, go to View &gt; Slide Master: UNOFFICIAL / OFFICIAL / OFFICIAL: SENSITIVE</a:t>
            </a:r>
          </a:p>
        </p:txBody>
      </p:sp>
      <p:sp>
        <p:nvSpPr>
          <p:cNvPr id="11" name="Text Placeholder 14">
            <a:extLst>
              <a:ext uri="{FF2B5EF4-FFF2-40B4-BE49-F238E27FC236}">
                <a16:creationId xmlns:a16="http://schemas.microsoft.com/office/drawing/2014/main" id="{18AB2758-67E5-2881-1FDB-27687CBA089D}"/>
              </a:ext>
            </a:extLst>
          </p:cNvPr>
          <p:cNvSpPr txBox="1">
            <a:spLocks/>
          </p:cNvSpPr>
          <p:nvPr userDrawn="1"/>
        </p:nvSpPr>
        <p:spPr>
          <a:xfrm>
            <a:off x="2096347" y="6489480"/>
            <a:ext cx="7999306" cy="40005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>
                <a:solidFill>
                  <a:srgbClr val="C00000"/>
                </a:solidFill>
              </a:rPr>
              <a:t>Choose a security classification, go to View &gt; Slide Master: UNOFFICIAL / OFFICIAL / OFFICIAL: SENSITIVE</a:t>
            </a:r>
          </a:p>
        </p:txBody>
      </p:sp>
    </p:spTree>
    <p:extLst>
      <p:ext uri="{BB962C8B-B14F-4D97-AF65-F5344CB8AC3E}">
        <p14:creationId xmlns:p14="http://schemas.microsoft.com/office/powerpoint/2010/main" val="30663126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52" userDrawn="1">
          <p15:clr>
            <a:srgbClr val="FBAE40"/>
          </p15:clr>
        </p15:guide>
        <p15:guide id="2" orient="horz" pos="1049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 End Slide_Portrai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58799" y="1873771"/>
            <a:ext cx="4957580" cy="74804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30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Thank you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58803" y="2909644"/>
            <a:ext cx="4063999" cy="2303048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spc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Presenter name</a:t>
            </a:r>
          </a:p>
          <a:p>
            <a:r>
              <a:rPr lang="en-US"/>
              <a:t>Add contact details or </a:t>
            </a:r>
            <a:br>
              <a:rPr lang="en-US"/>
            </a:br>
            <a:r>
              <a:rPr lang="en-US"/>
              <a:t>website here if needed</a:t>
            </a:r>
          </a:p>
          <a:p>
            <a:r>
              <a:rPr lang="en-US" sz="2000"/>
              <a:t>Replace the image by right-clicking on it and choosing ‘Change picture’.</a:t>
            </a:r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87989A7C-3E21-2842-B298-331E0FEC57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6000" cy="6858000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2461E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10" name="Picture 9" descr="Graphical user interface, application, Word&#10;&#10;Description automatically generated">
            <a:extLst>
              <a:ext uri="{FF2B5EF4-FFF2-40B4-BE49-F238E27FC236}">
                <a16:creationId xmlns:a16="http://schemas.microsoft.com/office/drawing/2014/main" id="{EAC3A57D-91E1-A755-7277-73FF970B28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3930430" y="959"/>
            <a:ext cx="2165570" cy="43228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0F68BB1-0E24-DB10-D647-E947D1EC3CE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903" y="447244"/>
            <a:ext cx="3188085" cy="12345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CE57D04-2AF8-7976-5C4C-133728488AB5}"/>
              </a:ext>
            </a:extLst>
          </p:cNvPr>
          <p:cNvSpPr/>
          <p:nvPr userDrawn="1"/>
        </p:nvSpPr>
        <p:spPr>
          <a:xfrm>
            <a:off x="0" y="6424409"/>
            <a:ext cx="6096000" cy="4335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CEDC189-1830-6A39-9B2F-BBAAEE8DFD1F}"/>
              </a:ext>
            </a:extLst>
          </p:cNvPr>
          <p:cNvSpPr/>
          <p:nvPr userDrawn="1"/>
        </p:nvSpPr>
        <p:spPr>
          <a:xfrm>
            <a:off x="0" y="0"/>
            <a:ext cx="3930430" cy="4334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14">
            <a:extLst>
              <a:ext uri="{FF2B5EF4-FFF2-40B4-BE49-F238E27FC236}">
                <a16:creationId xmlns:a16="http://schemas.microsoft.com/office/drawing/2014/main" id="{FB8CF32B-0147-0BD7-A3B2-E52BE45C19B6}"/>
              </a:ext>
            </a:extLst>
          </p:cNvPr>
          <p:cNvSpPr txBox="1">
            <a:spLocks/>
          </p:cNvSpPr>
          <p:nvPr userDrawn="1"/>
        </p:nvSpPr>
        <p:spPr>
          <a:xfrm>
            <a:off x="558801" y="82550"/>
            <a:ext cx="5232399" cy="40005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1" dirty="0">
                <a:solidFill>
                  <a:srgbClr val="C00000"/>
                </a:solidFill>
              </a:rPr>
              <a:t>Choose a security classification, go to View &gt; Slide Master: UNOFFICIAL / OFFICIAL / OFFICIAL: SENSITIVE</a:t>
            </a:r>
          </a:p>
        </p:txBody>
      </p:sp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937C2537-4320-FDD9-06AA-046E36EF07B8}"/>
              </a:ext>
            </a:extLst>
          </p:cNvPr>
          <p:cNvSpPr txBox="1">
            <a:spLocks/>
          </p:cNvSpPr>
          <p:nvPr userDrawn="1"/>
        </p:nvSpPr>
        <p:spPr>
          <a:xfrm>
            <a:off x="558799" y="6489480"/>
            <a:ext cx="5232401" cy="40005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1" dirty="0">
                <a:solidFill>
                  <a:srgbClr val="C00000"/>
                </a:solidFill>
              </a:rPr>
              <a:t>Choose a security classification, go to View &gt; Slide Master: UNOFFICIAL / OFFICIAL / OFFICIAL: SENSITIVE</a:t>
            </a:r>
          </a:p>
        </p:txBody>
      </p:sp>
    </p:spTree>
    <p:extLst>
      <p:ext uri="{BB962C8B-B14F-4D97-AF65-F5344CB8AC3E}">
        <p14:creationId xmlns:p14="http://schemas.microsoft.com/office/powerpoint/2010/main" val="22073688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52" userDrawn="1">
          <p15:clr>
            <a:srgbClr val="FBAE40"/>
          </p15:clr>
        </p15:guide>
        <p15:guide id="5" pos="3840" userDrawn="1">
          <p15:clr>
            <a:srgbClr val="FBAE40"/>
          </p15:clr>
        </p15:guide>
        <p15:guide id="6" orient="horz" pos="1071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image" Target="../media/image5.png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2461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id="{4F470EB5-0547-7140-BCB5-68D8E19287F4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59324" y="6348859"/>
            <a:ext cx="487597" cy="34271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9D7C613-FBD9-6049-99B6-3FDCA366E158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5865813" y="63500"/>
            <a:ext cx="488950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AU" sz="1000">
                <a:solidFill>
                  <a:srgbClr val="FF0000">
                    <a:alpha val="5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OFFICIAL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ED13A14-04AE-25EC-3BA9-B9209FCAC17D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5865813" y="6642100"/>
            <a:ext cx="488950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AU" sz="1000">
                <a:solidFill>
                  <a:srgbClr val="FF0000">
                    <a:alpha val="5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OFFICIAL</a:t>
            </a:r>
          </a:p>
        </p:txBody>
      </p:sp>
    </p:spTree>
    <p:extLst>
      <p:ext uri="{BB962C8B-B14F-4D97-AF65-F5344CB8AC3E}">
        <p14:creationId xmlns:p14="http://schemas.microsoft.com/office/powerpoint/2010/main" val="2839886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8" r:id="rId2"/>
    <p:sldLayoutId id="2147483690" r:id="rId3"/>
    <p:sldLayoutId id="2147483662" r:id="rId4"/>
    <p:sldLayoutId id="2147483667" r:id="rId5"/>
    <p:sldLayoutId id="2147483665" r:id="rId6"/>
    <p:sldLayoutId id="2147483666" r:id="rId7"/>
    <p:sldLayoutId id="2147483691" r:id="rId8"/>
    <p:sldLayoutId id="2147483692" r:id="rId9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500" b="1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A126A44-4790-9F3F-E52F-9D15134EC97F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9594148" y="0"/>
            <a:ext cx="2597852" cy="43228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8A26256-FA90-9D65-0EC5-51DD73705806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5865813" y="63500"/>
            <a:ext cx="488950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AU" sz="1000">
                <a:solidFill>
                  <a:srgbClr val="FF0000">
                    <a:alpha val="5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OFFICIAL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85E2EB7-ECC5-8C02-A576-2DD30B136BE1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5865813" y="6642100"/>
            <a:ext cx="488950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AU" sz="1000">
                <a:solidFill>
                  <a:srgbClr val="FF0000">
                    <a:alpha val="5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OFFICIAL</a:t>
            </a:r>
          </a:p>
        </p:txBody>
      </p:sp>
    </p:spTree>
    <p:extLst>
      <p:ext uri="{BB962C8B-B14F-4D97-AF65-F5344CB8AC3E}">
        <p14:creationId xmlns:p14="http://schemas.microsoft.com/office/powerpoint/2010/main" val="2981769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95" r:id="rId2"/>
    <p:sldLayoutId id="2147483685" r:id="rId3"/>
    <p:sldLayoutId id="2147483696" r:id="rId4"/>
    <p:sldLayoutId id="2147483687" r:id="rId5"/>
    <p:sldLayoutId id="2147483689" r:id="rId6"/>
    <p:sldLayoutId id="2147483684" r:id="rId7"/>
    <p:sldLayoutId id="2147483694" r:id="rId8"/>
    <p:sldLayoutId id="2147483686" r:id="rId9"/>
    <p:sldLayoutId id="2147483688" r:id="rId10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500" b="1" kern="1200">
          <a:solidFill>
            <a:schemeClr val="accent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accent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5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C98C36-C5AA-BB1F-AD27-659C85BCF3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8798" y="1873774"/>
            <a:ext cx="5073905" cy="971103"/>
          </a:xfrm>
        </p:spPr>
        <p:txBody>
          <a:bodyPr anchor="t" anchorCtr="0">
            <a:normAutofit fontScale="90000"/>
          </a:bodyPr>
          <a:lstStyle/>
          <a:p>
            <a:r>
              <a:rPr lang="en-US" dirty="0">
                <a:latin typeface="Arial" panose="020B0604020202020204" pitchFamily="34" charset="0"/>
              </a:rPr>
              <a:t>Enabling new capability and preserving knowledge through peer-to-peer learning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E071C5E-6C2B-8E75-A076-39FF8CE333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8798" y="3614475"/>
            <a:ext cx="5337177" cy="3233817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</a:rPr>
              <a:t>Gina Lawrie</a:t>
            </a:r>
          </a:p>
          <a:p>
            <a:r>
              <a:rPr lang="en-US" dirty="0"/>
              <a:t>Australian Bureau of Meteorology</a:t>
            </a:r>
          </a:p>
          <a:p>
            <a:endParaRPr lang="en-US" dirty="0"/>
          </a:p>
          <a:p>
            <a:r>
              <a:rPr lang="en-US" b="1" dirty="0"/>
              <a:t>Acknowledgement</a:t>
            </a:r>
            <a:br>
              <a:rPr lang="en-US" dirty="0"/>
            </a:br>
            <a:r>
              <a:rPr lang="en-US" dirty="0"/>
              <a:t>Special thanks to Harrison Burns-Fabb for sharing his experiences and insights with me</a:t>
            </a:r>
            <a:br>
              <a:rPr lang="en-US" dirty="0"/>
            </a:br>
            <a:br>
              <a:rPr lang="en-US" dirty="0"/>
            </a:br>
            <a:endParaRPr lang="en-US" dirty="0">
              <a:latin typeface="Arial" panose="020B0604020202020204" pitchFamily="34" charset="0"/>
            </a:endParaRPr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B0340B15-BEF4-304E-85DB-C1094E67BF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2930" b="2930"/>
          <a:stretch/>
        </p:blipFill>
        <p:spPr/>
      </p:pic>
    </p:spTree>
    <p:extLst>
      <p:ext uri="{BB962C8B-B14F-4D97-AF65-F5344CB8AC3E}">
        <p14:creationId xmlns:p14="http://schemas.microsoft.com/office/powerpoint/2010/main" val="39271890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1FA9F5F-5DD9-EC8F-C7A7-54E1E8EFD06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08002" y="1268413"/>
            <a:ext cx="3682998" cy="4682386"/>
          </a:xfrm>
        </p:spPr>
        <p:txBody>
          <a:bodyPr/>
          <a:lstStyle/>
          <a:p>
            <a:r>
              <a:rPr lang="en-AU" dirty="0"/>
              <a:t>Workers </a:t>
            </a:r>
            <a:r>
              <a:rPr lang="en-AU" b="1" dirty="0"/>
              <a:t>teach each other</a:t>
            </a:r>
            <a:r>
              <a:rPr lang="en-AU" dirty="0"/>
              <a:t>. </a:t>
            </a:r>
          </a:p>
          <a:p>
            <a:r>
              <a:rPr lang="en-AU" dirty="0"/>
              <a:t>Learning occurs through both structured and unstructured approaches.</a:t>
            </a:r>
          </a:p>
          <a:p>
            <a:r>
              <a:rPr lang="en-AU" dirty="0"/>
              <a:t>Shadow shifts are an example of structured learning.</a:t>
            </a:r>
          </a:p>
          <a:p>
            <a:r>
              <a:rPr lang="en-AU" dirty="0"/>
              <a:t>Spontaneous interactions can lead to unstructured learning.</a:t>
            </a:r>
          </a:p>
          <a:p>
            <a:r>
              <a:rPr lang="en-AU" dirty="0"/>
              <a:t>Remote or hybrid workforces may have less spontaneous interactions.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0FFAF86-A332-E941-89A8-B09944D785CC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</a:rPr>
              <a:t>What is peer-to-peer learning?</a:t>
            </a:r>
            <a:endParaRPr lang="en-US" dirty="0"/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06F6B6A1-09B8-EC11-0A82-BD16532652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3ACA7046-D314-6340-8D2C-B3889D9888EF}" type="slidenum">
              <a:rPr lang="en-US" smtClean="0">
                <a:latin typeface="Arial" panose="020B0604020202020204" pitchFamily="34" charset="0"/>
              </a:rPr>
              <a:pPr/>
              <a:t>2</a:t>
            </a:fld>
            <a:endParaRPr lang="en-US" dirty="0">
              <a:latin typeface="Arial" panose="020B0604020202020204" pitchFamily="34" charset="0"/>
            </a:endParaRPr>
          </a:p>
        </p:txBody>
      </p:sp>
      <p:pic>
        <p:nvPicPr>
          <p:cNvPr id="4" name="Picture 3" descr="A person and person looking at computers&#10;&#10;AI-generated content may be incorrect.">
            <a:extLst>
              <a:ext uri="{FF2B5EF4-FFF2-40B4-BE49-F238E27FC236}">
                <a16:creationId xmlns:a16="http://schemas.microsoft.com/office/drawing/2014/main" id="{55194504-0295-0747-7258-EA4CB26121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0" y="1181362"/>
            <a:ext cx="7581900" cy="505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5257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B5D813-3DC8-14F2-E373-D245011AC4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CBF505-D53E-B7D2-FD8A-92D6F4019A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44460" y="6356354"/>
            <a:ext cx="2020341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3ACA7046-D314-6340-8D2C-B3889D9888EF}" type="slidenum">
              <a:rPr lang="en-US" smtClean="0"/>
              <a:pPr>
                <a:spcAft>
                  <a:spcPts val="600"/>
                </a:spcAft>
              </a:pPr>
              <a:t>3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3F53E3E-9E65-345A-9EB1-79F021D0AF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1" y="425886"/>
            <a:ext cx="8902417" cy="469726"/>
          </a:xfrm>
        </p:spPr>
        <p:txBody>
          <a:bodyPr>
            <a:normAutofit/>
          </a:bodyPr>
          <a:lstStyle/>
          <a:p>
            <a:r>
              <a:rPr lang="en-AU" dirty="0"/>
              <a:t>How do adults learn?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CC1BC31D-5ECE-C242-5B5C-80C4C9910CC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7999" y="1265240"/>
            <a:ext cx="11125200" cy="365125"/>
          </a:xfrm>
        </p:spPr>
        <p:txBody>
          <a:bodyPr/>
          <a:lstStyle/>
          <a:p>
            <a:r>
              <a:rPr lang="en-US" dirty="0"/>
              <a:t>Andragogy is based on 5 assumptions</a:t>
            </a:r>
          </a:p>
        </p:txBody>
      </p:sp>
      <p:graphicFrame>
        <p:nvGraphicFramePr>
          <p:cNvPr id="6" name="Media Placeholder 1">
            <a:extLst>
              <a:ext uri="{FF2B5EF4-FFF2-40B4-BE49-F238E27FC236}">
                <a16:creationId xmlns:a16="http://schemas.microsoft.com/office/drawing/2014/main" id="{C2D53862-0945-08CA-04BB-BE00164112D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4718421"/>
              </p:ext>
            </p:extLst>
          </p:nvPr>
        </p:nvGraphicFramePr>
        <p:xfrm>
          <a:off x="531735" y="1721816"/>
          <a:ext cx="11125200" cy="4175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254820A-3526-6D66-3833-DAE7CF25C653}"/>
              </a:ext>
            </a:extLst>
          </p:cNvPr>
          <p:cNvSpPr txBox="1">
            <a:spLocks/>
          </p:cNvSpPr>
          <p:nvPr/>
        </p:nvSpPr>
        <p:spPr>
          <a:xfrm>
            <a:off x="758252" y="6062829"/>
            <a:ext cx="11125200" cy="36512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 spc="0" baseline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Andragogy supports learners to construct their understanding through collaboration with peers</a:t>
            </a:r>
          </a:p>
        </p:txBody>
      </p:sp>
    </p:spTree>
    <p:extLst>
      <p:ext uri="{BB962C8B-B14F-4D97-AF65-F5344CB8AC3E}">
        <p14:creationId xmlns:p14="http://schemas.microsoft.com/office/powerpoint/2010/main" val="35742690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0FC973-DB92-A17D-3C1B-3F9991D674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788EF90-63EB-881C-A214-CA6DD58EE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1" y="425886"/>
            <a:ext cx="8902417" cy="469726"/>
          </a:xfrm>
        </p:spPr>
        <p:txBody>
          <a:bodyPr>
            <a:normAutofit/>
          </a:bodyPr>
          <a:lstStyle/>
          <a:p>
            <a:r>
              <a:rPr lang="en-AU" dirty="0"/>
              <a:t>Why is peer-to-peer learning effective in the workplace?</a:t>
            </a:r>
            <a:endParaRPr lang="en-US" dirty="0"/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3635B8BB-51BF-6801-3954-AA4F43F0E6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44460" y="6356354"/>
            <a:ext cx="2020341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3ACA7046-D314-6340-8D2C-B3889D9888EF}" type="slidenum">
              <a:rPr lang="en-US" smtClean="0"/>
              <a:pPr>
                <a:spcAft>
                  <a:spcPts val="600"/>
                </a:spcAft>
              </a:pPr>
              <a:t>4</a:t>
            </a:fld>
            <a:endParaRPr lang="en-US"/>
          </a:p>
        </p:txBody>
      </p:sp>
      <p:graphicFrame>
        <p:nvGraphicFramePr>
          <p:cNvPr id="11" name="Media Placeholder 2">
            <a:extLst>
              <a:ext uri="{FF2B5EF4-FFF2-40B4-BE49-F238E27FC236}">
                <a16:creationId xmlns:a16="http://schemas.microsoft.com/office/drawing/2014/main" id="{184DA2B4-D228-E2AD-8350-E1C470478D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99699231"/>
              </p:ext>
            </p:extLst>
          </p:nvPr>
        </p:nvGraphicFramePr>
        <p:xfrm>
          <a:off x="508001" y="1268411"/>
          <a:ext cx="11125201" cy="468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892703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dia Placeholder 1">
            <a:extLst>
              <a:ext uri="{FF2B5EF4-FFF2-40B4-BE49-F238E27FC236}">
                <a16:creationId xmlns:a16="http://schemas.microsoft.com/office/drawing/2014/main" id="{EA6767D8-7308-09FA-ACEE-C8BB0AC8C5CD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/>
        <p:txBody>
          <a:bodyPr/>
          <a:lstStyle/>
          <a:p>
            <a:r>
              <a:rPr lang="en-AU" dirty="0"/>
              <a:t>Institutional knowledge is preserved.</a:t>
            </a:r>
          </a:p>
          <a:p>
            <a:r>
              <a:rPr lang="en-AU" dirty="0"/>
              <a:t>Mets are valued, supporting engagement in their role.</a:t>
            </a:r>
          </a:p>
          <a:p>
            <a:r>
              <a:rPr lang="en-AU" dirty="0"/>
              <a:t>Confidence is built.</a:t>
            </a:r>
          </a:p>
          <a:p>
            <a:r>
              <a:rPr lang="en-AU" dirty="0"/>
              <a:t>Cost effective, with resources developed.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1204D8C-AA5C-2DCD-A885-374394DCAA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What are the benefits of peer-to-peer learning?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AE9565-C6FB-9AC8-18D3-784B72B589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CA7046-D314-6340-8D2C-B3889D9888EF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5" name="Picture 4" descr="A person pointing at a computer screen&#10;&#10;AI-generated content may be incorrect.">
            <a:extLst>
              <a:ext uri="{FF2B5EF4-FFF2-40B4-BE49-F238E27FC236}">
                <a16:creationId xmlns:a16="http://schemas.microsoft.com/office/drawing/2014/main" id="{D50B8AD0-36D6-89B4-6959-C24415C52C9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5385" b="14591"/>
          <a:stretch>
            <a:fillRect/>
          </a:stretch>
        </p:blipFill>
        <p:spPr>
          <a:xfrm>
            <a:off x="2099310" y="2997204"/>
            <a:ext cx="7802880" cy="3641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6663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dia Placeholder 1">
            <a:extLst>
              <a:ext uri="{FF2B5EF4-FFF2-40B4-BE49-F238E27FC236}">
                <a16:creationId xmlns:a16="http://schemas.microsoft.com/office/drawing/2014/main" id="{988EF78C-38B6-5A61-E7C8-B61CB1665924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/>
        <p:txBody>
          <a:bodyPr/>
          <a:lstStyle/>
          <a:p>
            <a:r>
              <a:rPr lang="en-AU" dirty="0"/>
              <a:t>Mets were invited to share their knowledge.</a:t>
            </a:r>
          </a:p>
          <a:p>
            <a:r>
              <a:rPr lang="en-AU" dirty="0"/>
              <a:t>People from other parts of the organisation and outside of the organisation were invited to present. </a:t>
            </a:r>
          </a:p>
          <a:p>
            <a:r>
              <a:rPr lang="en-AU" dirty="0"/>
              <a:t>A range of topics were presented.</a:t>
            </a:r>
          </a:p>
          <a:p>
            <a:r>
              <a:rPr lang="en-AU" dirty="0"/>
              <a:t>76 sessions have been presented over the last 5 years.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985325D-E093-7210-4AC8-79D8EE348F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Peer learning sessions – what are they and how did the BoM Aviation Centre implement them?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A01C86-D602-81BE-B310-8949181232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CA7046-D314-6340-8D2C-B3889D9888EF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6" name="Picture 5" descr="An airplane flying in the sky&#10;&#10;AI-generated content may be incorrect.">
            <a:extLst>
              <a:ext uri="{FF2B5EF4-FFF2-40B4-BE49-F238E27FC236}">
                <a16:creationId xmlns:a16="http://schemas.microsoft.com/office/drawing/2014/main" id="{036A693F-D3EC-9788-035B-395F72DE861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8581" r="9167" b="16806"/>
          <a:stretch>
            <a:fillRect/>
          </a:stretch>
        </p:blipFill>
        <p:spPr>
          <a:xfrm>
            <a:off x="6987081" y="2686717"/>
            <a:ext cx="4152900" cy="3745397"/>
          </a:xfrm>
          <a:prstGeom prst="rect">
            <a:avLst/>
          </a:prstGeom>
        </p:spPr>
      </p:pic>
      <p:pic>
        <p:nvPicPr>
          <p:cNvPr id="8" name="Picture 7" descr="A person pointing at a screen&#10;&#10;AI-generated content may be incorrect.">
            <a:extLst>
              <a:ext uri="{FF2B5EF4-FFF2-40B4-BE49-F238E27FC236}">
                <a16:creationId xmlns:a16="http://schemas.microsoft.com/office/drawing/2014/main" id="{07F1288A-CD52-6FD7-AEB6-2B9658A1A41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259" t="6210" b="4999"/>
          <a:stretch>
            <a:fillRect/>
          </a:stretch>
        </p:blipFill>
        <p:spPr>
          <a:xfrm>
            <a:off x="718591" y="2686717"/>
            <a:ext cx="6057900" cy="3745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8564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dia Placeholder 1">
            <a:extLst>
              <a:ext uri="{FF2B5EF4-FFF2-40B4-BE49-F238E27FC236}">
                <a16:creationId xmlns:a16="http://schemas.microsoft.com/office/drawing/2014/main" id="{1CD6AC6C-1D15-A5BE-557D-97F508695666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/>
        <p:txBody>
          <a:bodyPr/>
          <a:lstStyle/>
          <a:p>
            <a:r>
              <a:rPr lang="en-AU" dirty="0"/>
              <a:t>Sessions prompted valuable discussions.</a:t>
            </a:r>
          </a:p>
          <a:p>
            <a:r>
              <a:rPr lang="en-AU" dirty="0"/>
              <a:t>Sessions were scheduled at quiet times of a shift, ideally during business hours.</a:t>
            </a:r>
          </a:p>
          <a:p>
            <a:r>
              <a:rPr lang="en-AU" dirty="0"/>
              <a:t>Weather sometimes disrupted scheduled sessions!</a:t>
            </a:r>
          </a:p>
          <a:p>
            <a:r>
              <a:rPr lang="en-AU" dirty="0"/>
              <a:t>There was a broad range of topics, which varied in relevance.</a:t>
            </a:r>
          </a:p>
          <a:p>
            <a:r>
              <a:rPr lang="en-AU" dirty="0"/>
              <a:t>Presenting offered benefits to the group, while supporting individual career development.</a:t>
            </a:r>
          </a:p>
          <a:p>
            <a:r>
              <a:rPr lang="en-AU" dirty="0"/>
              <a:t>Time limitations present a challenge for presenters.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80EB028-2786-354E-9E01-3E35D6FFB7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What worked well, challenges and key lessons leaned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955F56-AE9B-6B09-004F-C4592B8FBB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CA7046-D314-6340-8D2C-B3889D9888EF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7" name="Picture 6" descr="A person in a pilot's uniform looking at a tablet&#10;&#10;AI-generated content may be incorrect.">
            <a:extLst>
              <a:ext uri="{FF2B5EF4-FFF2-40B4-BE49-F238E27FC236}">
                <a16:creationId xmlns:a16="http://schemas.microsoft.com/office/drawing/2014/main" id="{09D00F6E-5327-3BBF-CBBB-9B17FD56ED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050" y="3349629"/>
            <a:ext cx="4711701" cy="3141134"/>
          </a:xfrm>
          <a:prstGeom prst="rect">
            <a:avLst/>
          </a:prstGeom>
        </p:spPr>
      </p:pic>
      <p:pic>
        <p:nvPicPr>
          <p:cNvPr id="11" name="Picture 10" descr="A group of trees with clouds&#10;&#10;AI-generated content may be incorrect.">
            <a:extLst>
              <a:ext uri="{FF2B5EF4-FFF2-40B4-BE49-F238E27FC236}">
                <a16:creationId xmlns:a16="http://schemas.microsoft.com/office/drawing/2014/main" id="{A1F57BD6-1B70-ECCA-F29F-CFB00C5F73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5800" y="3349629"/>
            <a:ext cx="4711701" cy="3141134"/>
          </a:xfrm>
          <a:prstGeom prst="rect">
            <a:avLst/>
          </a:prstGeom>
        </p:spPr>
      </p:pic>
      <p:pic>
        <p:nvPicPr>
          <p:cNvPr id="9" name="Picture 8" descr="A weather station with a couple of round objects&#10;&#10;AI-generated content may be incorrect.">
            <a:extLst>
              <a:ext uri="{FF2B5EF4-FFF2-40B4-BE49-F238E27FC236}">
                <a16:creationId xmlns:a16="http://schemas.microsoft.com/office/drawing/2014/main" id="{9F04F7C2-7AD0-5F3D-D14E-031E040D921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31780" t="11393" r="18280"/>
          <a:stretch>
            <a:fillRect/>
          </a:stretch>
        </p:blipFill>
        <p:spPr>
          <a:xfrm>
            <a:off x="9232618" y="660749"/>
            <a:ext cx="2654301" cy="3139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6841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dia Placeholder 1">
            <a:extLst>
              <a:ext uri="{FF2B5EF4-FFF2-40B4-BE49-F238E27FC236}">
                <a16:creationId xmlns:a16="http://schemas.microsoft.com/office/drawing/2014/main" id="{27A92F80-23A4-FBA4-5832-2FE00903E1D7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/>
        <p:txBody>
          <a:bodyPr/>
          <a:lstStyle/>
          <a:p>
            <a:r>
              <a:rPr lang="en-AU" dirty="0"/>
              <a:t>Peer learning sessions are simple to implement.</a:t>
            </a:r>
          </a:p>
          <a:p>
            <a:r>
              <a:rPr lang="en-AU" dirty="0"/>
              <a:t>Knowledge is preserved.</a:t>
            </a:r>
          </a:p>
          <a:p>
            <a:r>
              <a:rPr lang="en-AU" dirty="0"/>
              <a:t>A culture of teamwork, collaboration and continuous improvement is promoted.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464C79B-E7A9-6871-19D8-AE3F7ED05F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Conclusion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1128D0-710C-2CAF-5D5B-C61406E3AD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CA7046-D314-6340-8D2C-B3889D9888EF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5" name="Picture 4" descr="A group of people sitting in a row&#10;&#10;AI-generated content may be incorrect.">
            <a:extLst>
              <a:ext uri="{FF2B5EF4-FFF2-40B4-BE49-F238E27FC236}">
                <a16:creationId xmlns:a16="http://schemas.microsoft.com/office/drawing/2014/main" id="{6D5FBB9A-7F83-8A12-C631-5771CC665A9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3716"/>
          <a:stretch>
            <a:fillRect/>
          </a:stretch>
        </p:blipFill>
        <p:spPr>
          <a:xfrm>
            <a:off x="2384541" y="2366222"/>
            <a:ext cx="7070089" cy="4065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5297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03D4C74-EF17-5D0A-C573-AD8C31E0D18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Thank you </a:t>
            </a:r>
            <a:br>
              <a:rPr lang="en-US" dirty="0"/>
            </a:br>
            <a:br>
              <a:rPr lang="en-US" dirty="0"/>
            </a:br>
            <a:endParaRPr lang="en-AU" dirty="0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5140D3C2-01F2-3878-E334-DF690B4EEAF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Gina Lawrie</a:t>
            </a:r>
          </a:p>
          <a:p>
            <a:r>
              <a:rPr lang="en-US" dirty="0"/>
              <a:t>Gina.Lawrie@bom.gov.au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44881764"/>
      </p:ext>
    </p:extLst>
  </p:cSld>
  <p:clrMapOvr>
    <a:masterClrMapping/>
  </p:clrMapOvr>
</p:sld>
</file>

<file path=ppt/theme/theme1.xml><?xml version="1.0" encoding="utf-8"?>
<a:theme xmlns:a="http://schemas.openxmlformats.org/drawingml/2006/main" name="Bureau Blue">
  <a:themeElements>
    <a:clrScheme name="The Bureau of Meteorology">
      <a:dk1>
        <a:srgbClr val="000000"/>
      </a:dk1>
      <a:lt1>
        <a:srgbClr val="FFFFFF"/>
      </a:lt1>
      <a:dk2>
        <a:srgbClr val="424242"/>
      </a:dk2>
      <a:lt2>
        <a:srgbClr val="F2F2F2"/>
      </a:lt2>
      <a:accent1>
        <a:srgbClr val="2461E5"/>
      </a:accent1>
      <a:accent2>
        <a:srgbClr val="00C689"/>
      </a:accent2>
      <a:accent3>
        <a:srgbClr val="243700"/>
      </a:accent3>
      <a:accent4>
        <a:srgbClr val="001F43"/>
      </a:accent4>
      <a:accent5>
        <a:srgbClr val="B64916"/>
      </a:accent5>
      <a:accent6>
        <a:srgbClr val="F2F2DD"/>
      </a:accent6>
      <a:hlink>
        <a:srgbClr val="0563C1"/>
      </a:hlink>
      <a:folHlink>
        <a:srgbClr val="B6491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93DD2538-F9B9-4829-9A45-DDC11C2D6F06}" vid="{B447A846-E310-4BD6-A92E-F1EA400B9364}"/>
    </a:ext>
  </a:extLst>
</a:theme>
</file>

<file path=ppt/theme/theme2.xml><?xml version="1.0" encoding="utf-8"?>
<a:theme xmlns:a="http://schemas.openxmlformats.org/drawingml/2006/main" name="Bureau White">
  <a:themeElements>
    <a:clrScheme name="The Bureau of Meteorology">
      <a:dk1>
        <a:srgbClr val="000000"/>
      </a:dk1>
      <a:lt1>
        <a:srgbClr val="FFFFFF"/>
      </a:lt1>
      <a:dk2>
        <a:srgbClr val="424242"/>
      </a:dk2>
      <a:lt2>
        <a:srgbClr val="D5D5D5"/>
      </a:lt2>
      <a:accent1>
        <a:srgbClr val="2461E5"/>
      </a:accent1>
      <a:accent2>
        <a:srgbClr val="00C689"/>
      </a:accent2>
      <a:accent3>
        <a:srgbClr val="243700"/>
      </a:accent3>
      <a:accent4>
        <a:srgbClr val="001F43"/>
      </a:accent4>
      <a:accent5>
        <a:srgbClr val="B64916"/>
      </a:accent5>
      <a:accent6>
        <a:srgbClr val="F2F2DD"/>
      </a:accent6>
      <a:hlink>
        <a:srgbClr val="0563C1"/>
      </a:hlink>
      <a:folHlink>
        <a:srgbClr val="B6491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93DD2538-F9B9-4829-9A45-DDC11C2D6F06}" vid="{227D1566-5558-4841-979C-FEEFD3A10335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BoM Word Document" ma:contentTypeID="0x010100299B9F6316CAD649B881082103A897B4005CC8AA14CE4DC0479381BECAF9333DAC" ma:contentTypeVersion="28" ma:contentTypeDescription="BoM Document Content Type is the base content type used to control all Bureau managed word document." ma:contentTypeScope="" ma:versionID="a0060ac6c189a79722c2d1b99bab6abe">
  <xsd:schema xmlns:xsd="http://www.w3.org/2001/XMLSchema" xmlns:xs="http://www.w3.org/2001/XMLSchema" xmlns:p="http://schemas.microsoft.com/office/2006/metadata/properties" xmlns:ns2="9f2ea3f4-5655-4e2d-8d1a-44975205fdc6" xmlns:ns3="e7522dfa-c206-4344-8051-e05d584a46e8" xmlns:ns4="http://schemas.microsoft.com/sharepoint/v3/fields" targetNamespace="http://schemas.microsoft.com/office/2006/metadata/properties" ma:root="true" ma:fieldsID="721d241980d6cef4cf11b141ea95b9ee" ns2:_="" ns3:_="" ns4:_="">
    <xsd:import namespace="9f2ea3f4-5655-4e2d-8d1a-44975205fdc6"/>
    <xsd:import namespace="e7522dfa-c206-4344-8051-e05d584a46e8"/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n25a9b505f3942e49549fd8dd86c573c" minOccurs="0"/>
                <xsd:element ref="ns2:TaxCatchAll" minOccurs="0"/>
                <xsd:element ref="ns2:TaxCatchAllLabel" minOccurs="0"/>
                <xsd:element ref="ns2:SiteKeyword" minOccurs="0"/>
                <xsd:element ref="ns2:FileClass" minOccurs="0"/>
                <xsd:element ref="ns2:FileCategory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2:SharedWithUsers" minOccurs="0"/>
                <xsd:element ref="ns2:SharedWithDetail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2:Project" minOccurs="0"/>
                <xsd:element ref="ns3:Topic" minOccurs="0"/>
                <xsd:element ref="ns2:Topic_x0020_of_x0020_image" minOccurs="0"/>
                <xsd:element ref="ns3:MediaServiceDateTaken" minOccurs="0"/>
                <xsd:element ref="ns3:MediaLengthInSeconds" minOccurs="0"/>
                <xsd:element ref="ns3:lcf76f155ced4ddcb4097134ff3c332f" minOccurs="0"/>
                <xsd:element ref="ns3:MediaServiceObjectDetectorVersions" minOccurs="0"/>
                <xsd:element ref="ns4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2ea3f4-5655-4e2d-8d1a-44975205fdc6" elementFormDefault="qualified">
    <xsd:import namespace="http://schemas.microsoft.com/office/2006/documentManagement/types"/>
    <xsd:import namespace="http://schemas.microsoft.com/office/infopath/2007/PartnerControls"/>
    <xsd:element name="n25a9b505f3942e49549fd8dd86c573c" ma:index="8" nillable="true" ma:taxonomy="true" ma:internalName="n25a9b505f3942e49549fd8dd86c573c" ma:taxonomyFieldName="Record_x0020_Activity" ma:displayName="Record Activity" ma:fieldId="{725a9b50-5f39-42e4-9549-fd8dd86c573c}" ma:sspId="ec9612d0-dc94-4ffe-ad7d-ed54524ecfd4" ma:termSetId="2edc4fbf-5846-4093-a4e9-2dc17d184c0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9" nillable="true" ma:displayName="Taxonomy Catch All Column" ma:hidden="true" ma:list="{367f0059-385a-4e23-9863-f03d11edebd1}" ma:internalName="TaxCatchAll" ma:showField="CatchAllData" ma:web="9f2ea3f4-5655-4e2d-8d1a-44975205fdc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hidden="true" ma:list="{367f0059-385a-4e23-9863-f03d11edebd1}" ma:internalName="TaxCatchAllLabel" ma:readOnly="true" ma:showField="CatchAllDataLabel" ma:web="9f2ea3f4-5655-4e2d-8d1a-44975205fdc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iteKeyword" ma:index="12" nillable="true" ma:displayName="Site Keyword" ma:description="Site keywords with semicolon(;) delimiter." ma:hidden="true" ma:internalName="SiteKeyword" ma:readOnly="false">
      <xsd:simpleType>
        <xsd:restriction base="dms:Text"/>
      </xsd:simpleType>
    </xsd:element>
    <xsd:element name="FileClass" ma:index="13" nillable="true" ma:displayName="File Class" ma:format="Dropdown" ma:internalName="FileClass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advertisement"/>
                    <xsd:enumeration value="advice"/>
                    <xsd:enumeration value="agenda"/>
                    <xsd:enumeration value="agreement"/>
                    <xsd:enumeration value="alert"/>
                    <xsd:enumeration value="application"/>
                    <xsd:enumeration value="blog (BL)"/>
                    <xsd:enumeration value="breeze news (BN)"/>
                    <xsd:enumeration value="brief (BR)"/>
                    <xsd:enumeration value="bulletin"/>
                    <xsd:enumeration value="calendar event"/>
                    <xsd:enumeration value="charter"/>
                    <xsd:enumeration value="checklist"/>
                    <xsd:enumeration value="contract"/>
                    <xsd:enumeration value="coordination request (COORD)"/>
                    <xsd:enumeration value="correspondence (COR)"/>
                    <xsd:enumeration value="course materials"/>
                    <xsd:enumeration value="data file"/>
                    <xsd:enumeration value="design"/>
                    <xsd:enumeration value="diagram"/>
                    <xsd:enumeration value="drawing"/>
                    <xsd:enumeration value="email (EM)"/>
                    <xsd:enumeration value="ET paper (ET)"/>
                    <xsd:enumeration value="event"/>
                    <xsd:enumeration value="evidence"/>
                    <xsd:enumeration value="fact sheet (FS)"/>
                    <xsd:enumeration value="FAQs"/>
                    <xsd:enumeration value="feedback"/>
                    <xsd:enumeration value="flow chart"/>
                    <xsd:enumeration value="flyer"/>
                    <xsd:enumeration value="form"/>
                    <xsd:enumeration value="graph"/>
                    <xsd:enumeration value="graphic (GR)"/>
                    <xsd:enumeration value="guide"/>
                    <xsd:enumeration value="guideline"/>
                    <xsd:enumeration value="icon"/>
                    <xsd:enumeration value="image (IM)"/>
                    <xsd:enumeration value="information"/>
                    <xsd:enumeration value="instruction"/>
                    <xsd:enumeration value="item"/>
                    <xsd:enumeration value="letter"/>
                    <xsd:enumeration value="LGA profile (LP)"/>
                    <xsd:enumeration value="link"/>
                    <xsd:enumeration value="manual"/>
                    <xsd:enumeration value="map"/>
                    <xsd:enumeration value="media release bureau (BMR)"/>
                    <xsd:enumeration value="media release minister (MMR)"/>
                    <xsd:enumeration value="memo"/>
                    <xsd:enumeration value="ministerial brief (MB)"/>
                    <xsd:enumeration value="ministerial correspondence (MC)"/>
                    <xsd:enumeration value="ministerial information request (MIR)"/>
                    <xsd:enumeration value="minutes"/>
                    <xsd:enumeration value="news story"/>
                    <xsd:enumeration value="newsletter"/>
                    <xsd:enumeration value="notes"/>
                    <xsd:enumeration value="notice"/>
                    <xsd:enumeration value="photo"/>
                    <xsd:enumeration value="plan (PLN)"/>
                    <xsd:enumeration value="presentation (PRES)"/>
                    <xsd:enumeration value="procedure"/>
                    <xsd:enumeration value="process/procedure (SOP)"/>
                    <xsd:enumeration value="proposal"/>
                    <xsd:enumeration value="publication"/>
                    <xsd:enumeration value="question on notice (QON)"/>
                    <xsd:enumeration value="question time brief (QTB)"/>
                    <xsd:enumeration value="quote"/>
                    <xsd:enumeration value="receipt"/>
                    <xsd:enumeration value="register"/>
                    <xsd:enumeration value="report (REP)"/>
                    <xsd:enumeration value="RFI"/>
                    <xsd:enumeration value="RFQ"/>
                    <xsd:enumeration value="roster"/>
                    <xsd:enumeration value="senate estimates brief (SB)"/>
                    <xsd:enumeration value="social media (SOC)"/>
                    <xsd:enumeration value="speech"/>
                    <xsd:enumeration value="statement"/>
                    <xsd:enumeration value="support material"/>
                    <xsd:enumeration value="survey"/>
                    <xsd:enumeration value="thumbnail (TH)"/>
                    <xsd:enumeration value="talking points (TP)"/>
                    <xsd:enumeration value="template (TEMP)"/>
                    <xsd:enumeration value="tender"/>
                    <xsd:enumeration value="transcript (TRS)"/>
                    <xsd:enumeration value="video (VID)"/>
                    <xsd:enumeration value="website content (WEB)"/>
                    <xsd:enumeration value="working paper"/>
                  </xsd:restriction>
                </xsd:simpleType>
              </xsd:element>
            </xsd:sequence>
          </xsd:extension>
        </xsd:complexContent>
      </xsd:complexType>
    </xsd:element>
    <xsd:element name="FileCategory" ma:index="14" nillable="true" ma:displayName="File Category" ma:internalName="FileCategory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Administration"/>
                    <xsd:enumeration value="Budgetory"/>
                    <xsd:enumeration value="Business Analysis"/>
                    <xsd:enumeration value="Business Case"/>
                    <xsd:enumeration value="Business Transformation"/>
                    <xsd:enumeration value="Capacity Planning"/>
                    <xsd:enumeration value="Change Management"/>
                    <xsd:enumeration value="Change Request"/>
                    <xsd:enumeration value="Climate"/>
                    <xsd:enumeration value="Communications"/>
                    <xsd:enumeration value="Community Relations"/>
                    <xsd:enumeration value="Compliance"/>
                    <xsd:enumeration value="Customer Relations"/>
                    <xsd:enumeration value="Deployment"/>
                    <xsd:enumeration value="Development"/>
                    <xsd:enumeration value="Disaster Recovery"/>
                    <xsd:enumeration value="Equipment"/>
                    <xsd:enumeration value="Finance"/>
                    <xsd:enumeration value="FOI"/>
                    <xsd:enumeration value="Forecast"/>
                    <xsd:enumeration value="Governance"/>
                    <xsd:enumeration value="Hazards Warnings and Forecasts"/>
                    <xsd:enumeration value="HR"/>
                    <xsd:enumeration value="Industrial Relations"/>
                    <xsd:enumeration value="Investigation"/>
                    <xsd:enumeration value="Leadership"/>
                    <xsd:enumeration value="Legal"/>
                    <xsd:enumeration value="Marketing"/>
                    <xsd:enumeration value="Meeting Related"/>
                    <xsd:enumeration value="Ministerial"/>
                    <xsd:enumeration value="Observation"/>
                    <xsd:enumeration value="Operational"/>
                    <xsd:enumeration value="Organisational Development"/>
                    <xsd:enumeration value="People Management &amp; Development"/>
                    <xsd:enumeration value="Pilot"/>
                    <xsd:enumeration value="Planning"/>
                    <xsd:enumeration value="Policy"/>
                    <xsd:enumeration value="PR"/>
                    <xsd:enumeration value="Presentation"/>
                    <xsd:enumeration value="Procedures"/>
                    <xsd:enumeration value="Process Analysis"/>
                    <xsd:enumeration value="Procurement"/>
                    <xsd:enumeration value="Product"/>
                    <xsd:enumeration value="Project Management"/>
                    <xsd:enumeration value="Property Management"/>
                    <xsd:enumeration value="Quality"/>
                    <xsd:enumeration value="R&amp;D"/>
                    <xsd:enumeration value="Records Management"/>
                    <xsd:enumeration value="Research"/>
                    <xsd:enumeration value="Resource"/>
                    <xsd:enumeration value="Risk Assessment"/>
                    <xsd:enumeration value="Security"/>
                    <xsd:enumeration value="Statutory"/>
                    <xsd:enumeration value="Strategy"/>
                    <xsd:enumeration value="Survey"/>
                    <xsd:enumeration value="Terms of reference"/>
                    <xsd:enumeration value="Training"/>
                    <xsd:enumeration value="Travel"/>
                    <xsd:enumeration value="Water Information"/>
                    <xsd:enumeration value="Workplace Health &amp; Safety"/>
                  </xsd:restriction>
                </xsd:simpleType>
              </xsd:element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Project" ma:index="25" nillable="true" ma:displayName="Project" ma:internalName="Project0">
      <xsd:simpleType>
        <xsd:restriction base="dms:Text">
          <xsd:maxLength value="255"/>
        </xsd:restriction>
      </xsd:simpleType>
    </xsd:element>
    <xsd:element name="Topic_x0020_of_x0020_image" ma:index="28" nillable="true" ma:displayName="Topic of image" ma:format="Dropdown" ma:internalName="Topic_x0020_of_x0020_imag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01-Information about the images"/>
                    <xsd:enumeration value="Admin"/>
                    <xsd:enumeration value="Agriculture"/>
                    <xsd:enumeration value="Aviation"/>
                    <xsd:enumeration value="Everyday life"/>
                    <xsd:enumeration value="Grad met course at BMTC 2023"/>
                    <xsd:enumeration value="Marine"/>
                    <xsd:enumeration value="Observations equipment"/>
                    <xsd:enumeration value="Staff"/>
                    <xsd:enumeration value="Stakeholder and community engagement"/>
                    <xsd:enumeration value="Transport"/>
                  </xsd:restriction>
                </xsd:simple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522dfa-c206-4344-8051-e05d584a46e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5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6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21" nillable="true" ma:displayName="Tags" ma:internalName="MediaServiceAutoTags" ma:readOnly="true">
      <xsd:simpleType>
        <xsd:restriction base="dms:Text"/>
      </xsd:simple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4" nillable="true" ma:displayName="MediaServiceEventHashCode" ma:hidden="true" ma:internalName="MediaServiceEventHashCode" ma:readOnly="true">
      <xsd:simpleType>
        <xsd:restriction base="dms:Text"/>
      </xsd:simpleType>
    </xsd:element>
    <xsd:element name="Topic" ma:index="27" nillable="true" ma:displayName="Topic" ma:format="Dropdown" ma:internalName="Topic">
      <xsd:simpleType>
        <xsd:restriction base="dms:Text">
          <xsd:maxLength value="255"/>
        </xsd:restriction>
      </xsd:simpleType>
    </xsd:element>
    <xsd:element name="MediaServiceDateTaken" ma:index="29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3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32" nillable="true" ma:taxonomy="true" ma:internalName="lcf76f155ced4ddcb4097134ff3c332f" ma:taxonomyFieldName="MediaServiceImageTags" ma:displayName="Image Tags" ma:readOnly="false" ma:fieldId="{5cf76f15-5ced-4ddc-b409-7134ff3c332f}" ma:taxonomyMulti="true" ma:sspId="ec9612d0-dc94-4ffe-ad7d-ed54524ecfd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3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Version" ma:index="34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 ma:index="26" ma:displayName="Subject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iteKeyword xmlns="9f2ea3f4-5655-4e2d-8d1a-44975205fdc6" xsi:nil="true"/>
    <FileCategory xmlns="9f2ea3f4-5655-4e2d-8d1a-44975205fdc6" xsi:nil="true"/>
    <FileClass xmlns="9f2ea3f4-5655-4e2d-8d1a-44975205fdc6" xsi:nil="true"/>
    <TaxCatchAll xmlns="9f2ea3f4-5655-4e2d-8d1a-44975205fdc6" xsi:nil="true"/>
    <lcf76f155ced4ddcb4097134ff3c332f xmlns="e7522dfa-c206-4344-8051-e05d584a46e8">
      <Terms xmlns="http://schemas.microsoft.com/office/infopath/2007/PartnerControls"/>
    </lcf76f155ced4ddcb4097134ff3c332f>
    <Project xmlns="9f2ea3f4-5655-4e2d-8d1a-44975205fdc6" xsi:nil="true"/>
    <Topic xmlns="e7522dfa-c206-4344-8051-e05d584a46e8">Presentation topic</Topic>
    <n25a9b505f3942e49549fd8dd86c573c xmlns="9f2ea3f4-5655-4e2d-8d1a-44975205fdc6">
      <Terms xmlns="http://schemas.microsoft.com/office/infopath/2007/PartnerControls"/>
    </n25a9b505f3942e49549fd8dd86c573c>
    <Topic_x0020_of_x0020_image xmlns="9f2ea3f4-5655-4e2d-8d1a-44975205fdc6" xsi:nil="true"/>
    <_Version xmlns="http://schemas.microsoft.com/sharepoint/v3/fields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79E57BC-7446-4418-BECA-0B8FAB6BA06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f2ea3f4-5655-4e2d-8d1a-44975205fdc6"/>
    <ds:schemaRef ds:uri="e7522dfa-c206-4344-8051-e05d584a46e8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23FC7B3-F6AE-4AF1-9767-181CE7A63567}">
  <ds:schemaRefs>
    <ds:schemaRef ds:uri="http://schemas.microsoft.com/office/infopath/2007/PartnerControls"/>
    <ds:schemaRef ds:uri="http://www.w3.org/XML/1998/namespace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purl.org/dc/dcmitype/"/>
    <ds:schemaRef ds:uri="http://purl.org/dc/terms/"/>
    <ds:schemaRef ds:uri="19961c4a-3cc8-4619-83e8-d1c425bb41b4"/>
    <ds:schemaRef ds:uri="993dee84-3c34-4264-b3e7-4e1367819424"/>
    <ds:schemaRef ds:uri="http://schemas.microsoft.com/office/2006/metadata/properties"/>
    <ds:schemaRef ds:uri="9f2ea3f4-5655-4e2d-8d1a-44975205fdc6"/>
    <ds:schemaRef ds:uri="e7522dfa-c206-4344-8051-e05d584a46e8"/>
    <ds:schemaRef ds:uri="http://schemas.microsoft.com/sharepoint/v3/fields"/>
  </ds:schemaRefs>
</ds:datastoreItem>
</file>

<file path=customXml/itemProps3.xml><?xml version="1.0" encoding="utf-8"?>
<ds:datastoreItem xmlns:ds="http://schemas.openxmlformats.org/officeDocument/2006/customXml" ds:itemID="{FD251EAC-81A8-414F-8BE6-3933A8D60FE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PowerPoint-widescreen-the-Bureau</Template>
  <TotalTime>1050</TotalTime>
  <Words>338</Words>
  <Application>Microsoft Office PowerPoint</Application>
  <PresentationFormat>Widescreen</PresentationFormat>
  <Paragraphs>58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Bureau Blue</vt:lpstr>
      <vt:lpstr>Bureau White</vt:lpstr>
      <vt:lpstr>Enabling new capability and preserving knowledge through peer-to-peer learning</vt:lpstr>
      <vt:lpstr>What is peer-to-peer learning?</vt:lpstr>
      <vt:lpstr>How do adults learn?</vt:lpstr>
      <vt:lpstr>Why is peer-to-peer learning effective in the workplace?</vt:lpstr>
      <vt:lpstr>What are the benefits of peer-to-peer learning?</vt:lpstr>
      <vt:lpstr>Peer learning sessions – what are they and how did the BoM Aviation Centre implement them?</vt:lpstr>
      <vt:lpstr>What worked well, challenges and key lessons leaned</vt:lpstr>
      <vt:lpstr>Conclusion</vt:lpstr>
      <vt:lpstr>Thank you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Gina Lawrie (she/her)</dc:creator>
  <cp:lastModifiedBy>Gina Lawrie (she/her)</cp:lastModifiedBy>
  <cp:revision>1</cp:revision>
  <dcterms:created xsi:type="dcterms:W3CDTF">2025-10-05T23:59:20Z</dcterms:created>
  <dcterms:modified xsi:type="dcterms:W3CDTF">2025-11-24T17:09:21Z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0x010100299B9F6316CAD649B881082103A897B4005CC8AA14CE4DC0479381BECAF9333DAC</vt:lpwstr>
  </property>
  <property fmtid="{D5CDD505-2E9C-101B-9397-08002B2CF9AE}" pid="3" name="MediaServiceImageTags">
    <vt:lpwstr/>
  </property>
  <property fmtid="{D5CDD505-2E9C-101B-9397-08002B2CF9AE}" pid="4" name="Record Activity">
    <vt:lpwstr/>
  </property>
  <property fmtid="{D5CDD505-2E9C-101B-9397-08002B2CF9AE}" pid="5" name="MSIP_Label_55edad5e-85c4-4d99-839f-4db88ccef5c5_Enabled">
    <vt:lpwstr>true</vt:lpwstr>
  </property>
  <property fmtid="{D5CDD505-2E9C-101B-9397-08002B2CF9AE}" pid="6" name="MSIP_Label_55edad5e-85c4-4d99-839f-4db88ccef5c5_SetDate">
    <vt:lpwstr>2025-10-05T23:59:35Z</vt:lpwstr>
  </property>
  <property fmtid="{D5CDD505-2E9C-101B-9397-08002B2CF9AE}" pid="7" name="MSIP_Label_55edad5e-85c4-4d99-839f-4db88ccef5c5_Method">
    <vt:lpwstr>Standard</vt:lpwstr>
  </property>
  <property fmtid="{D5CDD505-2E9C-101B-9397-08002B2CF9AE}" pid="8" name="MSIP_Label_55edad5e-85c4-4d99-839f-4db88ccef5c5_Name">
    <vt:lpwstr>PSPF Official</vt:lpwstr>
  </property>
  <property fmtid="{D5CDD505-2E9C-101B-9397-08002B2CF9AE}" pid="9" name="MSIP_Label_55edad5e-85c4-4d99-839f-4db88ccef5c5_SiteId">
    <vt:lpwstr>d1ad7db5-97dd-4f2b-816e-50d663b7bb94</vt:lpwstr>
  </property>
  <property fmtid="{D5CDD505-2E9C-101B-9397-08002B2CF9AE}" pid="10" name="MSIP_Label_55edad5e-85c4-4d99-839f-4db88ccef5c5_ActionId">
    <vt:lpwstr>2cc0f003-343f-4f9b-9526-7c2406b5819f</vt:lpwstr>
  </property>
  <property fmtid="{D5CDD505-2E9C-101B-9397-08002B2CF9AE}" pid="11" name="MSIP_Label_55edad5e-85c4-4d99-839f-4db88ccef5c5_ContentBits">
    <vt:lpwstr>3</vt:lpwstr>
  </property>
  <property fmtid="{D5CDD505-2E9C-101B-9397-08002B2CF9AE}" pid="12" name="MSIP_Label_55edad5e-85c4-4d99-839f-4db88ccef5c5_Tag">
    <vt:lpwstr>10, 3, 0, 1</vt:lpwstr>
  </property>
  <property fmtid="{D5CDD505-2E9C-101B-9397-08002B2CF9AE}" pid="13" name="ClassificationContentMarkingFooterLocations">
    <vt:lpwstr>Bureau Blue:5\Bureau White:8</vt:lpwstr>
  </property>
  <property fmtid="{D5CDD505-2E9C-101B-9397-08002B2CF9AE}" pid="14" name="ClassificationContentMarkingFooterText">
    <vt:lpwstr>OFFICIAL</vt:lpwstr>
  </property>
  <property fmtid="{D5CDD505-2E9C-101B-9397-08002B2CF9AE}" pid="15" name="ClassificationContentMarkingHeaderLocations">
    <vt:lpwstr>Bureau Blue:4\Bureau White:7</vt:lpwstr>
  </property>
  <property fmtid="{D5CDD505-2E9C-101B-9397-08002B2CF9AE}" pid="16" name="ClassificationContentMarkingHeaderText">
    <vt:lpwstr>OFFICIAL</vt:lpwstr>
  </property>
</Properties>
</file>