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4"/>
    <p:sldMasterId id="2147483660" r:id="rId5"/>
  </p:sldMasterIdLst>
  <p:notesMasterIdLst>
    <p:notesMasterId r:id="rId24"/>
  </p:notesMasterIdLst>
  <p:handoutMasterIdLst>
    <p:handoutMasterId r:id="rId25"/>
  </p:handoutMasterIdLst>
  <p:sldIdLst>
    <p:sldId id="257" r:id="rId6"/>
    <p:sldId id="343" r:id="rId7"/>
    <p:sldId id="344" r:id="rId8"/>
    <p:sldId id="342" r:id="rId9"/>
    <p:sldId id="337" r:id="rId10"/>
    <p:sldId id="328" r:id="rId11"/>
    <p:sldId id="346" r:id="rId12"/>
    <p:sldId id="347" r:id="rId13"/>
    <p:sldId id="348" r:id="rId14"/>
    <p:sldId id="349" r:id="rId15"/>
    <p:sldId id="351" r:id="rId16"/>
    <p:sldId id="352" r:id="rId17"/>
    <p:sldId id="353" r:id="rId18"/>
    <p:sldId id="354" r:id="rId19"/>
    <p:sldId id="355" r:id="rId20"/>
    <p:sldId id="350" r:id="rId21"/>
    <p:sldId id="356" r:id="rId22"/>
    <p:sldId id="30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246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31F96B-1769-4E76-863F-521550C4E76B}" v="300" dt="2025-11-19T05:36:55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11" autoAdjust="0"/>
  </p:normalViewPr>
  <p:slideViewPr>
    <p:cSldViewPr snapToGrid="0">
      <p:cViewPr varScale="1">
        <p:scale>
          <a:sx n="92" d="100"/>
          <a:sy n="92" d="100"/>
        </p:scale>
        <p:origin x="1278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7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k Pope" userId="de7f5792-b0ab-498b-8911-dfd925da9170" providerId="ADAL" clId="{8E31F96B-1769-4E76-863F-521550C4E76B}"/>
    <pc:docChg chg="undo custSel addSld delSld modSld sldOrd">
      <pc:chgData name="Mick Pope" userId="de7f5792-b0ab-498b-8911-dfd925da9170" providerId="ADAL" clId="{8E31F96B-1769-4E76-863F-521550C4E76B}" dt="2025-11-20T03:25:36.793" v="4928" actId="20577"/>
      <pc:docMkLst>
        <pc:docMk/>
      </pc:docMkLst>
      <pc:sldChg chg="modSp mod">
        <pc:chgData name="Mick Pope" userId="de7f5792-b0ab-498b-8911-dfd925da9170" providerId="ADAL" clId="{8E31F96B-1769-4E76-863F-521550C4E76B}" dt="2025-11-18T04:37:14.009" v="86" actId="20577"/>
        <pc:sldMkLst>
          <pc:docMk/>
          <pc:sldMk cId="4082834147" sldId="257"/>
        </pc:sldMkLst>
        <pc:spChg chg="mod">
          <ac:chgData name="Mick Pope" userId="de7f5792-b0ab-498b-8911-dfd925da9170" providerId="ADAL" clId="{8E31F96B-1769-4E76-863F-521550C4E76B}" dt="2025-11-18T04:37:03.290" v="83" actId="20577"/>
          <ac:spMkLst>
            <pc:docMk/>
            <pc:sldMk cId="4082834147" sldId="257"/>
            <ac:spMk id="2" creationId="{DA468528-B221-1B49-BA22-4FD39752BBF3}"/>
          </ac:spMkLst>
        </pc:spChg>
        <pc:spChg chg="mod">
          <ac:chgData name="Mick Pope" userId="de7f5792-b0ab-498b-8911-dfd925da9170" providerId="ADAL" clId="{8E31F96B-1769-4E76-863F-521550C4E76B}" dt="2025-11-18T04:37:14.009" v="86" actId="20577"/>
          <ac:spMkLst>
            <pc:docMk/>
            <pc:sldMk cId="4082834147" sldId="257"/>
            <ac:spMk id="3" creationId="{2A645A07-AAA9-DE4A-A621-A5705DD75048}"/>
          </ac:spMkLst>
        </pc:spChg>
      </pc:sldChg>
      <pc:sldChg chg="del">
        <pc:chgData name="Mick Pope" userId="de7f5792-b0ab-498b-8911-dfd925da9170" providerId="ADAL" clId="{8E31F96B-1769-4E76-863F-521550C4E76B}" dt="2025-11-19T03:51:12.180" v="988" actId="2696"/>
        <pc:sldMkLst>
          <pc:docMk/>
          <pc:sldMk cId="1312093188" sldId="316"/>
        </pc:sldMkLst>
      </pc:sldChg>
      <pc:sldChg chg="del ord">
        <pc:chgData name="Mick Pope" userId="de7f5792-b0ab-498b-8911-dfd925da9170" providerId="ADAL" clId="{8E31F96B-1769-4E76-863F-521550C4E76B}" dt="2025-11-19T04:03:56.439" v="1541" actId="2696"/>
        <pc:sldMkLst>
          <pc:docMk/>
          <pc:sldMk cId="1243121818" sldId="317"/>
        </pc:sldMkLst>
      </pc:sldChg>
      <pc:sldChg chg="del">
        <pc:chgData name="Mick Pope" userId="de7f5792-b0ab-498b-8911-dfd925da9170" providerId="ADAL" clId="{8E31F96B-1769-4E76-863F-521550C4E76B}" dt="2025-11-19T03:46:38.208" v="870" actId="2696"/>
        <pc:sldMkLst>
          <pc:docMk/>
          <pc:sldMk cId="2076638688" sldId="319"/>
        </pc:sldMkLst>
      </pc:sldChg>
      <pc:sldChg chg="del">
        <pc:chgData name="Mick Pope" userId="de7f5792-b0ab-498b-8911-dfd925da9170" providerId="ADAL" clId="{8E31F96B-1769-4E76-863F-521550C4E76B}" dt="2025-11-19T03:51:14.771" v="989" actId="2696"/>
        <pc:sldMkLst>
          <pc:docMk/>
          <pc:sldMk cId="1276552442" sldId="320"/>
        </pc:sldMkLst>
      </pc:sldChg>
      <pc:sldChg chg="modSp del mod ord">
        <pc:chgData name="Mick Pope" userId="de7f5792-b0ab-498b-8911-dfd925da9170" providerId="ADAL" clId="{8E31F96B-1769-4E76-863F-521550C4E76B}" dt="2025-11-19T05:35:04.817" v="4190" actId="47"/>
        <pc:sldMkLst>
          <pc:docMk/>
          <pc:sldMk cId="1200965240" sldId="324"/>
        </pc:sldMkLst>
        <pc:graphicFrameChg chg="modGraphic">
          <ac:chgData name="Mick Pope" userId="de7f5792-b0ab-498b-8911-dfd925da9170" providerId="ADAL" clId="{8E31F96B-1769-4E76-863F-521550C4E76B}" dt="2025-11-19T04:23:15.449" v="1678" actId="207"/>
          <ac:graphicFrameMkLst>
            <pc:docMk/>
            <pc:sldMk cId="1200965240" sldId="324"/>
            <ac:graphicFrameMk id="15" creationId="{5E2E8B38-8FB1-B611-BA6E-45FD0DD3AD7C}"/>
          </ac:graphicFrameMkLst>
        </pc:graphicFrameChg>
      </pc:sldChg>
      <pc:sldChg chg="del">
        <pc:chgData name="Mick Pope" userId="de7f5792-b0ab-498b-8911-dfd925da9170" providerId="ADAL" clId="{8E31F96B-1769-4E76-863F-521550C4E76B}" dt="2025-11-19T03:36:02.315" v="381" actId="47"/>
        <pc:sldMkLst>
          <pc:docMk/>
          <pc:sldMk cId="3351940085" sldId="325"/>
        </pc:sldMkLst>
      </pc:sldChg>
      <pc:sldChg chg="addSp delSp modSp add mod modClrScheme chgLayout">
        <pc:chgData name="Mick Pope" userId="de7f5792-b0ab-498b-8911-dfd925da9170" providerId="ADAL" clId="{8E31F96B-1769-4E76-863F-521550C4E76B}" dt="2025-11-19T04:02:57.728" v="1523" actId="20577"/>
        <pc:sldMkLst>
          <pc:docMk/>
          <pc:sldMk cId="631198038" sldId="328"/>
        </pc:sldMkLst>
        <pc:spChg chg="add del mod ord">
          <ac:chgData name="Mick Pope" userId="de7f5792-b0ab-498b-8911-dfd925da9170" providerId="ADAL" clId="{8E31F96B-1769-4E76-863F-521550C4E76B}" dt="2025-11-19T03:58:22.918" v="1064" actId="26606"/>
          <ac:spMkLst>
            <pc:docMk/>
            <pc:sldMk cId="631198038" sldId="328"/>
            <ac:spMk id="2" creationId="{5A703DE7-151B-E74D-B424-365F817359BF}"/>
          </ac:spMkLst>
        </pc:spChg>
        <pc:spChg chg="add del mod ord">
          <ac:chgData name="Mick Pope" userId="de7f5792-b0ab-498b-8911-dfd925da9170" providerId="ADAL" clId="{8E31F96B-1769-4E76-863F-521550C4E76B}" dt="2025-11-19T03:58:22.918" v="1064" actId="26606"/>
          <ac:spMkLst>
            <pc:docMk/>
            <pc:sldMk cId="631198038" sldId="328"/>
            <ac:spMk id="3" creationId="{D60F42A7-FE32-6BC7-382E-5E82CC66B8A5}"/>
          </ac:spMkLst>
        </pc:spChg>
        <pc:spChg chg="add del mod ord">
          <ac:chgData name="Mick Pope" userId="de7f5792-b0ab-498b-8911-dfd925da9170" providerId="ADAL" clId="{8E31F96B-1769-4E76-863F-521550C4E76B}" dt="2025-11-19T03:58:22.918" v="1064" actId="26606"/>
          <ac:spMkLst>
            <pc:docMk/>
            <pc:sldMk cId="631198038" sldId="328"/>
            <ac:spMk id="4" creationId="{312B26EC-02FD-ADDB-6833-8F7A4F1BD308}"/>
          </ac:spMkLst>
        </pc:spChg>
        <pc:spChg chg="add del mod ord">
          <ac:chgData name="Mick Pope" userId="de7f5792-b0ab-498b-8911-dfd925da9170" providerId="ADAL" clId="{8E31F96B-1769-4E76-863F-521550C4E76B}" dt="2025-11-19T03:58:22.918" v="1064" actId="26606"/>
          <ac:spMkLst>
            <pc:docMk/>
            <pc:sldMk cId="631198038" sldId="328"/>
            <ac:spMk id="5" creationId="{EB0B20D0-F89A-D04B-E8AE-9CE448E13CFB}"/>
          </ac:spMkLst>
        </pc:spChg>
        <pc:spChg chg="mod ord">
          <ac:chgData name="Mick Pope" userId="de7f5792-b0ab-498b-8911-dfd925da9170" providerId="ADAL" clId="{8E31F96B-1769-4E76-863F-521550C4E76B}" dt="2025-11-19T03:58:22.918" v="1064" actId="26606"/>
          <ac:spMkLst>
            <pc:docMk/>
            <pc:sldMk cId="631198038" sldId="328"/>
            <ac:spMk id="6" creationId="{C312EEF6-E44B-27EB-3775-578C72D26136}"/>
          </ac:spMkLst>
        </pc:spChg>
        <pc:spChg chg="add mod">
          <ac:chgData name="Mick Pope" userId="de7f5792-b0ab-498b-8911-dfd925da9170" providerId="ADAL" clId="{8E31F96B-1769-4E76-863F-521550C4E76B}" dt="2025-11-19T04:02:57.728" v="1523" actId="20577"/>
          <ac:spMkLst>
            <pc:docMk/>
            <pc:sldMk cId="631198038" sldId="328"/>
            <ac:spMk id="16" creationId="{CF44487B-6853-4967-49E4-287B5141E6C5}"/>
          </ac:spMkLst>
        </pc:spChg>
        <pc:spChg chg="add mod">
          <ac:chgData name="Mick Pope" userId="de7f5792-b0ab-498b-8911-dfd925da9170" providerId="ADAL" clId="{8E31F96B-1769-4E76-863F-521550C4E76B}" dt="2025-11-19T03:58:32.507" v="1088" actId="20577"/>
          <ac:spMkLst>
            <pc:docMk/>
            <pc:sldMk cId="631198038" sldId="328"/>
            <ac:spMk id="18" creationId="{1BEF4A9D-C5A4-A6BE-188C-4C1C33C2AC41}"/>
          </ac:spMkLst>
        </pc:spChg>
        <pc:spChg chg="add mod">
          <ac:chgData name="Mick Pope" userId="de7f5792-b0ab-498b-8911-dfd925da9170" providerId="ADAL" clId="{8E31F96B-1769-4E76-863F-521550C4E76B}" dt="2025-11-19T03:58:22.918" v="1064" actId="26606"/>
          <ac:spMkLst>
            <pc:docMk/>
            <pc:sldMk cId="631198038" sldId="328"/>
            <ac:spMk id="20" creationId="{54BE8FD0-EF9D-F545-63BD-007D1022C195}"/>
          </ac:spMkLst>
        </pc:spChg>
        <pc:picChg chg="mod ord">
          <ac:chgData name="Mick Pope" userId="de7f5792-b0ab-498b-8911-dfd925da9170" providerId="ADAL" clId="{8E31F96B-1769-4E76-863F-521550C4E76B}" dt="2025-11-19T03:58:22.918" v="1064" actId="26606"/>
          <ac:picMkLst>
            <pc:docMk/>
            <pc:sldMk cId="631198038" sldId="328"/>
            <ac:picMk id="11" creationId="{FE4D7906-920C-44D9-18F9-CA3C6E43AA3B}"/>
          </ac:picMkLst>
        </pc:picChg>
      </pc:sldChg>
      <pc:sldChg chg="del">
        <pc:chgData name="Mick Pope" userId="de7f5792-b0ab-498b-8911-dfd925da9170" providerId="ADAL" clId="{8E31F96B-1769-4E76-863F-521550C4E76B}" dt="2025-11-19T04:13:03.597" v="1568" actId="2696"/>
        <pc:sldMkLst>
          <pc:docMk/>
          <pc:sldMk cId="2526256435" sldId="330"/>
        </pc:sldMkLst>
      </pc:sldChg>
      <pc:sldChg chg="del">
        <pc:chgData name="Mick Pope" userId="de7f5792-b0ab-498b-8911-dfd925da9170" providerId="ADAL" clId="{8E31F96B-1769-4E76-863F-521550C4E76B}" dt="2025-11-19T03:35:48.599" v="380" actId="47"/>
        <pc:sldMkLst>
          <pc:docMk/>
          <pc:sldMk cId="1689595407" sldId="331"/>
        </pc:sldMkLst>
      </pc:sldChg>
      <pc:sldChg chg="del ord">
        <pc:chgData name="Mick Pope" userId="de7f5792-b0ab-498b-8911-dfd925da9170" providerId="ADAL" clId="{8E31F96B-1769-4E76-863F-521550C4E76B}" dt="2025-11-19T04:22:15.955" v="1671" actId="2696"/>
        <pc:sldMkLst>
          <pc:docMk/>
          <pc:sldMk cId="3209125931" sldId="332"/>
        </pc:sldMkLst>
      </pc:sldChg>
      <pc:sldChg chg="del">
        <pc:chgData name="Mick Pope" userId="de7f5792-b0ab-498b-8911-dfd925da9170" providerId="ADAL" clId="{8E31F96B-1769-4E76-863F-521550C4E76B}" dt="2025-11-19T04:23:27.813" v="1679" actId="2696"/>
        <pc:sldMkLst>
          <pc:docMk/>
          <pc:sldMk cId="1431290899" sldId="333"/>
        </pc:sldMkLst>
      </pc:sldChg>
      <pc:sldChg chg="del ord">
        <pc:chgData name="Mick Pope" userId="de7f5792-b0ab-498b-8911-dfd925da9170" providerId="ADAL" clId="{8E31F96B-1769-4E76-863F-521550C4E76B}" dt="2025-11-19T03:46:45.383" v="871" actId="2696"/>
        <pc:sldMkLst>
          <pc:docMk/>
          <pc:sldMk cId="3267562223" sldId="334"/>
        </pc:sldMkLst>
      </pc:sldChg>
      <pc:sldChg chg="del">
        <pc:chgData name="Mick Pope" userId="de7f5792-b0ab-498b-8911-dfd925da9170" providerId="ADAL" clId="{8E31F96B-1769-4E76-863F-521550C4E76B}" dt="2025-11-19T04:00:17.769" v="1367" actId="47"/>
        <pc:sldMkLst>
          <pc:docMk/>
          <pc:sldMk cId="1905666466" sldId="335"/>
        </pc:sldMkLst>
      </pc:sldChg>
      <pc:sldChg chg="del">
        <pc:chgData name="Mick Pope" userId="de7f5792-b0ab-498b-8911-dfd925da9170" providerId="ADAL" clId="{8E31F96B-1769-4E76-863F-521550C4E76B}" dt="2025-11-19T04:00:17.769" v="1367" actId="47"/>
        <pc:sldMkLst>
          <pc:docMk/>
          <pc:sldMk cId="634936356" sldId="336"/>
        </pc:sldMkLst>
      </pc:sldChg>
      <pc:sldChg chg="modSp mod ord modClrScheme chgLayout">
        <pc:chgData name="Mick Pope" userId="de7f5792-b0ab-498b-8911-dfd925da9170" providerId="ADAL" clId="{8E31F96B-1769-4E76-863F-521550C4E76B}" dt="2025-11-19T04:22:48.173" v="1672" actId="20577"/>
        <pc:sldMkLst>
          <pc:docMk/>
          <pc:sldMk cId="4288722953" sldId="337"/>
        </pc:sldMkLst>
        <pc:spChg chg="mod">
          <ac:chgData name="Mick Pope" userId="de7f5792-b0ab-498b-8911-dfd925da9170" providerId="ADAL" clId="{8E31F96B-1769-4E76-863F-521550C4E76B}" dt="2025-11-19T04:21:30.383" v="1622" actId="20577"/>
          <ac:spMkLst>
            <pc:docMk/>
            <pc:sldMk cId="4288722953" sldId="337"/>
            <ac:spMk id="2" creationId="{B76EDCFF-3711-A7B9-34B2-3DC2252083FE}"/>
          </ac:spMkLst>
        </pc:spChg>
        <pc:spChg chg="mod ord">
          <ac:chgData name="Mick Pope" userId="de7f5792-b0ab-498b-8911-dfd925da9170" providerId="ADAL" clId="{8E31F96B-1769-4E76-863F-521550C4E76B}" dt="2025-11-19T04:00:31.316" v="1368" actId="26606"/>
          <ac:spMkLst>
            <pc:docMk/>
            <pc:sldMk cId="4288722953" sldId="337"/>
            <ac:spMk id="9" creationId="{161D8D00-FB82-11D8-2D50-BAE911AB1539}"/>
          </ac:spMkLst>
        </pc:spChg>
        <pc:graphicFrameChg chg="mod modGraphic">
          <ac:chgData name="Mick Pope" userId="de7f5792-b0ab-498b-8911-dfd925da9170" providerId="ADAL" clId="{8E31F96B-1769-4E76-863F-521550C4E76B}" dt="2025-11-19T04:22:48.173" v="1672" actId="20577"/>
          <ac:graphicFrameMkLst>
            <pc:docMk/>
            <pc:sldMk cId="4288722953" sldId="337"/>
            <ac:graphicFrameMk id="5" creationId="{6B3BF73C-D728-4440-76D1-D0A86A137C7B}"/>
          </ac:graphicFrameMkLst>
        </pc:graphicFrameChg>
      </pc:sldChg>
      <pc:sldChg chg="del">
        <pc:chgData name="Mick Pope" userId="de7f5792-b0ab-498b-8911-dfd925da9170" providerId="ADAL" clId="{8E31F96B-1769-4E76-863F-521550C4E76B}" dt="2025-11-19T04:29:40.467" v="1681" actId="2696"/>
        <pc:sldMkLst>
          <pc:docMk/>
          <pc:sldMk cId="3666224718" sldId="338"/>
        </pc:sldMkLst>
      </pc:sldChg>
      <pc:sldChg chg="del">
        <pc:chgData name="Mick Pope" userId="de7f5792-b0ab-498b-8911-dfd925da9170" providerId="ADAL" clId="{8E31F96B-1769-4E76-863F-521550C4E76B}" dt="2025-11-19T04:23:36.386" v="1680" actId="2696"/>
        <pc:sldMkLst>
          <pc:docMk/>
          <pc:sldMk cId="3253971714" sldId="339"/>
        </pc:sldMkLst>
      </pc:sldChg>
      <pc:sldChg chg="del">
        <pc:chgData name="Mick Pope" userId="de7f5792-b0ab-498b-8911-dfd925da9170" providerId="ADAL" clId="{8E31F96B-1769-4E76-863F-521550C4E76B}" dt="2025-11-19T05:07:10.153" v="2532" actId="2696"/>
        <pc:sldMkLst>
          <pc:docMk/>
          <pc:sldMk cId="162763119" sldId="340"/>
        </pc:sldMkLst>
      </pc:sldChg>
      <pc:sldChg chg="addSp delSp modSp new del mod modClrScheme chgLayout">
        <pc:chgData name="Mick Pope" userId="de7f5792-b0ab-498b-8911-dfd925da9170" providerId="ADAL" clId="{8E31F96B-1769-4E76-863F-521550C4E76B}" dt="2025-11-19T05:07:08.105" v="2531" actId="2696"/>
        <pc:sldMkLst>
          <pc:docMk/>
          <pc:sldMk cId="1252528841" sldId="341"/>
        </pc:sldMkLst>
      </pc:sldChg>
      <pc:sldChg chg="modSp add mod ord modClrScheme chgLayout">
        <pc:chgData name="Mick Pope" userId="de7f5792-b0ab-498b-8911-dfd925da9170" providerId="ADAL" clId="{8E31F96B-1769-4E76-863F-521550C4E76B}" dt="2025-11-19T04:02:42.665" v="1478"/>
        <pc:sldMkLst>
          <pc:docMk/>
          <pc:sldMk cId="1954088914" sldId="342"/>
        </pc:sldMkLst>
        <pc:spChg chg="mod ord">
          <ac:chgData name="Mick Pope" userId="de7f5792-b0ab-498b-8911-dfd925da9170" providerId="ADAL" clId="{8E31F96B-1769-4E76-863F-521550C4E76B}" dt="2025-11-18T04:48:02.475" v="284" actId="26606"/>
          <ac:spMkLst>
            <pc:docMk/>
            <pc:sldMk cId="1954088914" sldId="342"/>
            <ac:spMk id="3" creationId="{9CE6DB9E-7A7C-ECA7-0EA5-3191275BFB8C}"/>
          </ac:spMkLst>
        </pc:spChg>
        <pc:spChg chg="mod">
          <ac:chgData name="Mick Pope" userId="de7f5792-b0ab-498b-8911-dfd925da9170" providerId="ADAL" clId="{8E31F96B-1769-4E76-863F-521550C4E76B}" dt="2025-11-18T04:48:02.475" v="284" actId="26606"/>
          <ac:spMkLst>
            <pc:docMk/>
            <pc:sldMk cId="1954088914" sldId="342"/>
            <ac:spMk id="4" creationId="{4129B6E3-0128-3401-8989-D7C472A0653F}"/>
          </ac:spMkLst>
        </pc:spChg>
        <pc:graphicFrameChg chg="mod modGraphic">
          <ac:chgData name="Mick Pope" userId="de7f5792-b0ab-498b-8911-dfd925da9170" providerId="ADAL" clId="{8E31F96B-1769-4E76-863F-521550C4E76B}" dt="2025-11-18T04:48:02.475" v="284" actId="26606"/>
          <ac:graphicFrameMkLst>
            <pc:docMk/>
            <pc:sldMk cId="1954088914" sldId="342"/>
            <ac:graphicFrameMk id="6" creationId="{47CD2F59-E1AB-96C8-53A9-0DBD9987557B}"/>
          </ac:graphicFrameMkLst>
        </pc:graphicFrameChg>
      </pc:sldChg>
      <pc:sldChg chg="addSp delSp modSp new mod modClrScheme chgLayout">
        <pc:chgData name="Mick Pope" userId="de7f5792-b0ab-498b-8911-dfd925da9170" providerId="ADAL" clId="{8E31F96B-1769-4E76-863F-521550C4E76B}" dt="2025-11-18T05:11:59.642" v="302" actId="1076"/>
        <pc:sldMkLst>
          <pc:docMk/>
          <pc:sldMk cId="3403849808" sldId="343"/>
        </pc:sldMkLst>
        <pc:spChg chg="add mod">
          <ac:chgData name="Mick Pope" userId="de7f5792-b0ab-498b-8911-dfd925da9170" providerId="ADAL" clId="{8E31F96B-1769-4E76-863F-521550C4E76B}" dt="2025-11-18T04:58:07.480" v="299" actId="20577"/>
          <ac:spMkLst>
            <pc:docMk/>
            <pc:sldMk cId="3403849808" sldId="343"/>
            <ac:spMk id="13" creationId="{BD03743A-1F74-CF3B-E0AD-FBFB0C338E6C}"/>
          </ac:spMkLst>
        </pc:spChg>
        <pc:spChg chg="add mod">
          <ac:chgData name="Mick Pope" userId="de7f5792-b0ab-498b-8911-dfd925da9170" providerId="ADAL" clId="{8E31F96B-1769-4E76-863F-521550C4E76B}" dt="2025-11-18T04:55:55.659" v="288" actId="26606"/>
          <ac:spMkLst>
            <pc:docMk/>
            <pc:sldMk cId="3403849808" sldId="343"/>
            <ac:spMk id="15" creationId="{D46A88D9-AB9A-1054-F46F-AF06D5F117EE}"/>
          </ac:spMkLst>
        </pc:spChg>
        <pc:picChg chg="add mod">
          <ac:chgData name="Mick Pope" userId="de7f5792-b0ab-498b-8911-dfd925da9170" providerId="ADAL" clId="{8E31F96B-1769-4E76-863F-521550C4E76B}" dt="2025-11-18T05:11:59.642" v="302" actId="1076"/>
          <ac:picMkLst>
            <pc:docMk/>
            <pc:sldMk cId="3403849808" sldId="343"/>
            <ac:picMk id="8" creationId="{D205122F-8CE3-C0A9-12C1-621242C953A5}"/>
          </ac:picMkLst>
        </pc:picChg>
        <pc:picChg chg="add mod ord">
          <ac:chgData name="Mick Pope" userId="de7f5792-b0ab-498b-8911-dfd925da9170" providerId="ADAL" clId="{8E31F96B-1769-4E76-863F-521550C4E76B}" dt="2025-11-18T04:58:05.245" v="295" actId="1076"/>
          <ac:picMkLst>
            <pc:docMk/>
            <pc:sldMk cId="3403849808" sldId="343"/>
            <ac:picMk id="10" creationId="{90D4990A-1B4D-C56B-8097-E1466BD1EBFF}"/>
          </ac:picMkLst>
        </pc:picChg>
      </pc:sldChg>
      <pc:sldChg chg="addSp delSp modSp new mod modClrScheme chgLayout">
        <pc:chgData name="Mick Pope" userId="de7f5792-b0ab-498b-8911-dfd925da9170" providerId="ADAL" clId="{8E31F96B-1769-4E76-863F-521550C4E76B}" dt="2025-11-20T03:25:36.793" v="4928" actId="20577"/>
        <pc:sldMkLst>
          <pc:docMk/>
          <pc:sldMk cId="2112726929" sldId="344"/>
        </pc:sldMkLst>
        <pc:spChg chg="del">
          <ac:chgData name="Mick Pope" userId="de7f5792-b0ab-498b-8911-dfd925da9170" providerId="ADAL" clId="{8E31F96B-1769-4E76-863F-521550C4E76B}" dt="2025-11-19T03:37:27.377" v="383" actId="21"/>
          <ac:spMkLst>
            <pc:docMk/>
            <pc:sldMk cId="2112726929" sldId="344"/>
            <ac:spMk id="2" creationId="{AB72970E-586E-DB1E-1949-9B6B03718F68}"/>
          </ac:spMkLst>
        </pc:spChg>
        <pc:spChg chg="mod ord">
          <ac:chgData name="Mick Pope" userId="de7f5792-b0ab-498b-8911-dfd925da9170" providerId="ADAL" clId="{8E31F96B-1769-4E76-863F-521550C4E76B}" dt="2025-11-19T03:45:50.552" v="828" actId="20577"/>
          <ac:spMkLst>
            <pc:docMk/>
            <pc:sldMk cId="2112726929" sldId="344"/>
            <ac:spMk id="3" creationId="{C2014DB2-8722-C797-4239-B2EFD941A2FA}"/>
          </ac:spMkLst>
        </pc:spChg>
        <pc:spChg chg="mod ord">
          <ac:chgData name="Mick Pope" userId="de7f5792-b0ab-498b-8911-dfd925da9170" providerId="ADAL" clId="{8E31F96B-1769-4E76-863F-521550C4E76B}" dt="2025-11-19T03:40:08.558" v="454" actId="26606"/>
          <ac:spMkLst>
            <pc:docMk/>
            <pc:sldMk cId="2112726929" sldId="344"/>
            <ac:spMk id="4" creationId="{2FE63EE2-02F2-81F1-11C4-D38FDB96ED36}"/>
          </ac:spMkLst>
        </pc:spChg>
        <pc:spChg chg="add del mod">
          <ac:chgData name="Mick Pope" userId="de7f5792-b0ab-498b-8911-dfd925da9170" providerId="ADAL" clId="{8E31F96B-1769-4E76-863F-521550C4E76B}" dt="2025-11-19T03:39:27.045" v="446" actId="21"/>
          <ac:spMkLst>
            <pc:docMk/>
            <pc:sldMk cId="2112726929" sldId="344"/>
            <ac:spMk id="7" creationId="{0F991264-30F3-C1D7-BB8A-06AF90C713C3}"/>
          </ac:spMkLst>
        </pc:spChg>
        <pc:spChg chg="add del mod ord">
          <ac:chgData name="Mick Pope" userId="de7f5792-b0ab-498b-8911-dfd925da9170" providerId="ADAL" clId="{8E31F96B-1769-4E76-863F-521550C4E76B}" dt="2025-11-19T03:40:08.558" v="454" actId="26606"/>
          <ac:spMkLst>
            <pc:docMk/>
            <pc:sldMk cId="2112726929" sldId="344"/>
            <ac:spMk id="8" creationId="{09158DDC-136A-E4F4-2C24-C326FF5C9ADC}"/>
          </ac:spMkLst>
        </pc:spChg>
        <pc:spChg chg="add mod ord">
          <ac:chgData name="Mick Pope" userId="de7f5792-b0ab-498b-8911-dfd925da9170" providerId="ADAL" clId="{8E31F96B-1769-4E76-863F-521550C4E76B}" dt="2025-11-20T03:25:36.793" v="4928" actId="20577"/>
          <ac:spMkLst>
            <pc:docMk/>
            <pc:sldMk cId="2112726929" sldId="344"/>
            <ac:spMk id="9" creationId="{46FFAD7D-EED3-D8EF-568D-C9A9384321F6}"/>
          </ac:spMkLst>
        </pc:spChg>
        <pc:spChg chg="add del mod ord">
          <ac:chgData name="Mick Pope" userId="de7f5792-b0ab-498b-8911-dfd925da9170" providerId="ADAL" clId="{8E31F96B-1769-4E76-863F-521550C4E76B}" dt="2025-11-19T03:40:08.558" v="454" actId="26606"/>
          <ac:spMkLst>
            <pc:docMk/>
            <pc:sldMk cId="2112726929" sldId="344"/>
            <ac:spMk id="10" creationId="{381CC507-12B8-447B-0F77-15216696C56C}"/>
          </ac:spMkLst>
        </pc:spChg>
        <pc:spChg chg="add del mod ord">
          <ac:chgData name="Mick Pope" userId="de7f5792-b0ab-498b-8911-dfd925da9170" providerId="ADAL" clId="{8E31F96B-1769-4E76-863F-521550C4E76B}" dt="2025-11-19T03:40:08.558" v="454" actId="26606"/>
          <ac:spMkLst>
            <pc:docMk/>
            <pc:sldMk cId="2112726929" sldId="344"/>
            <ac:spMk id="11" creationId="{16FBD150-305C-B84A-D1BC-5639A9521A48}"/>
          </ac:spMkLst>
        </pc:spChg>
        <pc:picChg chg="add mod">
          <ac:chgData name="Mick Pope" userId="de7f5792-b0ab-498b-8911-dfd925da9170" providerId="ADAL" clId="{8E31F96B-1769-4E76-863F-521550C4E76B}" dt="2025-11-19T03:40:08.558" v="454" actId="26606"/>
          <ac:picMkLst>
            <pc:docMk/>
            <pc:sldMk cId="2112726929" sldId="344"/>
            <ac:picMk id="6" creationId="{A0926064-4E38-BB5C-C8C7-6C2B9360D257}"/>
          </ac:picMkLst>
        </pc:picChg>
      </pc:sldChg>
      <pc:sldChg chg="add del ord">
        <pc:chgData name="Mick Pope" userId="de7f5792-b0ab-498b-8911-dfd925da9170" providerId="ADAL" clId="{8E31F96B-1769-4E76-863F-521550C4E76B}" dt="2025-11-19T05:35:01.679" v="4189" actId="47"/>
        <pc:sldMkLst>
          <pc:docMk/>
          <pc:sldMk cId="2562575836" sldId="345"/>
        </pc:sldMkLst>
      </pc:sldChg>
      <pc:sldChg chg="addSp delSp modSp new mod modClrScheme chgLayout">
        <pc:chgData name="Mick Pope" userId="de7f5792-b0ab-498b-8911-dfd925da9170" providerId="ADAL" clId="{8E31F96B-1769-4E76-863F-521550C4E76B}" dt="2025-11-19T04:17:57.165" v="1569" actId="26606"/>
        <pc:sldMkLst>
          <pc:docMk/>
          <pc:sldMk cId="1929171653" sldId="346"/>
        </pc:sldMkLst>
        <pc:spChg chg="del">
          <ac:chgData name="Mick Pope" userId="de7f5792-b0ab-498b-8911-dfd925da9170" providerId="ADAL" clId="{8E31F96B-1769-4E76-863F-521550C4E76B}" dt="2025-11-19T04:12:18.691" v="1549" actId="26606"/>
          <ac:spMkLst>
            <pc:docMk/>
            <pc:sldMk cId="1929171653" sldId="346"/>
            <ac:spMk id="2" creationId="{3494D976-4B26-EFA8-CF66-24993477DC69}"/>
          </ac:spMkLst>
        </pc:spChg>
        <pc:spChg chg="add del">
          <ac:chgData name="Mick Pope" userId="de7f5792-b0ab-498b-8911-dfd925da9170" providerId="ADAL" clId="{8E31F96B-1769-4E76-863F-521550C4E76B}" dt="2025-11-19T04:12:18.691" v="1549" actId="26606"/>
          <ac:spMkLst>
            <pc:docMk/>
            <pc:sldMk cId="1929171653" sldId="346"/>
            <ac:spMk id="3" creationId="{38B9187E-A352-78F1-7C8F-9E619189B24D}"/>
          </ac:spMkLst>
        </pc:spChg>
        <pc:spChg chg="del">
          <ac:chgData name="Mick Pope" userId="de7f5792-b0ab-498b-8911-dfd925da9170" providerId="ADAL" clId="{8E31F96B-1769-4E76-863F-521550C4E76B}" dt="2025-11-19T04:12:18.691" v="1549" actId="26606"/>
          <ac:spMkLst>
            <pc:docMk/>
            <pc:sldMk cId="1929171653" sldId="346"/>
            <ac:spMk id="4" creationId="{C1D899AB-A493-04AB-21C9-68878306627A}"/>
          </ac:spMkLst>
        </pc:spChg>
        <pc:spChg chg="mod ord">
          <ac:chgData name="Mick Pope" userId="de7f5792-b0ab-498b-8911-dfd925da9170" providerId="ADAL" clId="{8E31F96B-1769-4E76-863F-521550C4E76B}" dt="2025-11-19T04:12:18.691" v="1549" actId="26606"/>
          <ac:spMkLst>
            <pc:docMk/>
            <pc:sldMk cId="1929171653" sldId="346"/>
            <ac:spMk id="5" creationId="{B76447DD-137E-5F37-0D44-0A1943415805}"/>
          </ac:spMkLst>
        </pc:spChg>
        <pc:spChg chg="add mod">
          <ac:chgData name="Mick Pope" userId="de7f5792-b0ab-498b-8911-dfd925da9170" providerId="ADAL" clId="{8E31F96B-1769-4E76-863F-521550C4E76B}" dt="2025-11-19T04:17:57.165" v="1569" actId="26606"/>
          <ac:spMkLst>
            <pc:docMk/>
            <pc:sldMk cId="1929171653" sldId="346"/>
            <ac:spMk id="1031" creationId="{B2E3632D-954D-8F7C-816B-9B83AEADBD86}"/>
          </ac:spMkLst>
        </pc:spChg>
        <pc:picChg chg="add mod">
          <ac:chgData name="Mick Pope" userId="de7f5792-b0ab-498b-8911-dfd925da9170" providerId="ADAL" clId="{8E31F96B-1769-4E76-863F-521550C4E76B}" dt="2025-11-19T04:12:12.328" v="1547"/>
          <ac:picMkLst>
            <pc:docMk/>
            <pc:sldMk cId="1929171653" sldId="346"/>
            <ac:picMk id="6" creationId="{99E106B6-F8FA-EED8-31D7-5EEF4618210B}"/>
          </ac:picMkLst>
        </pc:picChg>
        <pc:picChg chg="add mod">
          <ac:chgData name="Mick Pope" userId="de7f5792-b0ab-498b-8911-dfd925da9170" providerId="ADAL" clId="{8E31F96B-1769-4E76-863F-521550C4E76B}" dt="2025-11-19T04:17:57.165" v="1569" actId="26606"/>
          <ac:picMkLst>
            <pc:docMk/>
            <pc:sldMk cId="1929171653" sldId="346"/>
            <ac:picMk id="1026" creationId="{6756DA2F-E1EB-3520-E5CD-CE8116F1EE88}"/>
          </ac:picMkLst>
        </pc:picChg>
      </pc:sldChg>
      <pc:sldChg chg="addSp delSp modSp new mod modClrScheme chgLayout">
        <pc:chgData name="Mick Pope" userId="de7f5792-b0ab-498b-8911-dfd925da9170" providerId="ADAL" clId="{8E31F96B-1769-4E76-863F-521550C4E76B}" dt="2025-11-19T05:06:17.993" v="2500" actId="255"/>
        <pc:sldMkLst>
          <pc:docMk/>
          <pc:sldMk cId="1067190099" sldId="347"/>
        </pc:sldMkLst>
        <pc:spChg chg="del mod">
          <ac:chgData name="Mick Pope" userId="de7f5792-b0ab-498b-8911-dfd925da9170" providerId="ADAL" clId="{8E31F96B-1769-4E76-863F-521550C4E76B}" dt="2025-11-19T04:47:11.231" v="1937" actId="26606"/>
          <ac:spMkLst>
            <pc:docMk/>
            <pc:sldMk cId="1067190099" sldId="347"/>
            <ac:spMk id="2" creationId="{6840978C-C9A5-6B50-ECBA-B64D9E08968B}"/>
          </ac:spMkLst>
        </pc:spChg>
        <pc:spChg chg="mod">
          <ac:chgData name="Mick Pope" userId="de7f5792-b0ab-498b-8911-dfd925da9170" providerId="ADAL" clId="{8E31F96B-1769-4E76-863F-521550C4E76B}" dt="2025-11-19T04:47:11.231" v="1937" actId="26606"/>
          <ac:spMkLst>
            <pc:docMk/>
            <pc:sldMk cId="1067190099" sldId="347"/>
            <ac:spMk id="3" creationId="{E4D7D890-42F1-316F-B407-F475289352C2}"/>
          </ac:spMkLst>
        </pc:spChg>
        <pc:spChg chg="mod">
          <ac:chgData name="Mick Pope" userId="de7f5792-b0ab-498b-8911-dfd925da9170" providerId="ADAL" clId="{8E31F96B-1769-4E76-863F-521550C4E76B}" dt="2025-11-19T04:47:11.231" v="1937" actId="26606"/>
          <ac:spMkLst>
            <pc:docMk/>
            <pc:sldMk cId="1067190099" sldId="347"/>
            <ac:spMk id="4" creationId="{33C55528-179A-75D9-6E50-09BCAA07D3CC}"/>
          </ac:spMkLst>
        </pc:spChg>
        <pc:graphicFrameChg chg="add mod modGraphic">
          <ac:chgData name="Mick Pope" userId="de7f5792-b0ab-498b-8911-dfd925da9170" providerId="ADAL" clId="{8E31F96B-1769-4E76-863F-521550C4E76B}" dt="2025-11-19T05:06:17.993" v="2500" actId="255"/>
          <ac:graphicFrameMkLst>
            <pc:docMk/>
            <pc:sldMk cId="1067190099" sldId="347"/>
            <ac:graphicFrameMk id="6" creationId="{9C9B1AB9-C3E4-A1DC-3A56-CE96256A1621}"/>
          </ac:graphicFrameMkLst>
        </pc:graphicFrameChg>
      </pc:sldChg>
      <pc:sldChg chg="addSp delSp modSp new mod modClrScheme chgLayout">
        <pc:chgData name="Mick Pope" userId="de7f5792-b0ab-498b-8911-dfd925da9170" providerId="ADAL" clId="{8E31F96B-1769-4E76-863F-521550C4E76B}" dt="2025-11-19T05:06:52.363" v="2529" actId="26606"/>
        <pc:sldMkLst>
          <pc:docMk/>
          <pc:sldMk cId="2007554978" sldId="348"/>
        </pc:sldMkLst>
        <pc:spChg chg="del mod">
          <ac:chgData name="Mick Pope" userId="de7f5792-b0ab-498b-8911-dfd925da9170" providerId="ADAL" clId="{8E31F96B-1769-4E76-863F-521550C4E76B}" dt="2025-11-19T05:06:52.363" v="2529" actId="26606"/>
          <ac:spMkLst>
            <pc:docMk/>
            <pc:sldMk cId="2007554978" sldId="348"/>
            <ac:spMk id="2" creationId="{92AD6E82-2D43-7AD5-A4B3-D9B1DBECBF30}"/>
          </ac:spMkLst>
        </pc:spChg>
        <pc:spChg chg="mod ord">
          <ac:chgData name="Mick Pope" userId="de7f5792-b0ab-498b-8911-dfd925da9170" providerId="ADAL" clId="{8E31F96B-1769-4E76-863F-521550C4E76B}" dt="2025-11-19T05:06:52.363" v="2529" actId="26606"/>
          <ac:spMkLst>
            <pc:docMk/>
            <pc:sldMk cId="2007554978" sldId="348"/>
            <ac:spMk id="3" creationId="{E845DF09-C4AF-1256-1039-FF6C8C59C21A}"/>
          </ac:spMkLst>
        </pc:spChg>
        <pc:spChg chg="mod">
          <ac:chgData name="Mick Pope" userId="de7f5792-b0ab-498b-8911-dfd925da9170" providerId="ADAL" clId="{8E31F96B-1769-4E76-863F-521550C4E76B}" dt="2025-11-19T05:06:52.363" v="2529" actId="26606"/>
          <ac:spMkLst>
            <pc:docMk/>
            <pc:sldMk cId="2007554978" sldId="348"/>
            <ac:spMk id="4" creationId="{3EBF5B9E-2810-D217-BAF7-E162FFD1E5AC}"/>
          </ac:spMkLst>
        </pc:spChg>
        <pc:spChg chg="add mod">
          <ac:chgData name="Mick Pope" userId="de7f5792-b0ab-498b-8911-dfd925da9170" providerId="ADAL" clId="{8E31F96B-1769-4E76-863F-521550C4E76B}" dt="2025-11-19T05:06:52.363" v="2529" actId="26606"/>
          <ac:spMkLst>
            <pc:docMk/>
            <pc:sldMk cId="2007554978" sldId="348"/>
            <ac:spMk id="10" creationId="{E5A23B3F-21F1-100B-D42D-3E2BEFBE661D}"/>
          </ac:spMkLst>
        </pc:spChg>
        <pc:graphicFrameChg chg="add">
          <ac:chgData name="Mick Pope" userId="de7f5792-b0ab-498b-8911-dfd925da9170" providerId="ADAL" clId="{8E31F96B-1769-4E76-863F-521550C4E76B}" dt="2025-11-19T05:06:52.363" v="2529" actId="26606"/>
          <ac:graphicFrameMkLst>
            <pc:docMk/>
            <pc:sldMk cId="2007554978" sldId="348"/>
            <ac:graphicFrameMk id="6" creationId="{C0748A13-5B0F-B6D7-CF8F-C725FB9601BA}"/>
          </ac:graphicFrameMkLst>
        </pc:graphicFrameChg>
      </pc:sldChg>
      <pc:sldChg chg="addSp delSp modSp new mod modClrScheme chgLayout">
        <pc:chgData name="Mick Pope" userId="de7f5792-b0ab-498b-8911-dfd925da9170" providerId="ADAL" clId="{8E31F96B-1769-4E76-863F-521550C4E76B}" dt="2025-11-19T05:07:00.343" v="2530" actId="26606"/>
        <pc:sldMkLst>
          <pc:docMk/>
          <pc:sldMk cId="564170618" sldId="349"/>
        </pc:sldMkLst>
        <pc:spChg chg="del">
          <ac:chgData name="Mick Pope" userId="de7f5792-b0ab-498b-8911-dfd925da9170" providerId="ADAL" clId="{8E31F96B-1769-4E76-863F-521550C4E76B}" dt="2025-11-19T05:01:49.761" v="2089" actId="21"/>
          <ac:spMkLst>
            <pc:docMk/>
            <pc:sldMk cId="564170618" sldId="349"/>
            <ac:spMk id="2" creationId="{79F10909-8801-989E-491B-059D309BC60A}"/>
          </ac:spMkLst>
        </pc:spChg>
        <pc:spChg chg="mod">
          <ac:chgData name="Mick Pope" userId="de7f5792-b0ab-498b-8911-dfd925da9170" providerId="ADAL" clId="{8E31F96B-1769-4E76-863F-521550C4E76B}" dt="2025-11-19T05:07:00.343" v="2530" actId="26606"/>
          <ac:spMkLst>
            <pc:docMk/>
            <pc:sldMk cId="564170618" sldId="349"/>
            <ac:spMk id="3" creationId="{2D48189C-6102-B01F-1F11-90FB067BA97C}"/>
          </ac:spMkLst>
        </pc:spChg>
        <pc:spChg chg="mod">
          <ac:chgData name="Mick Pope" userId="de7f5792-b0ab-498b-8911-dfd925da9170" providerId="ADAL" clId="{8E31F96B-1769-4E76-863F-521550C4E76B}" dt="2025-11-19T05:07:00.343" v="2530" actId="26606"/>
          <ac:spMkLst>
            <pc:docMk/>
            <pc:sldMk cId="564170618" sldId="349"/>
            <ac:spMk id="4" creationId="{1A0AE034-F977-98D3-60A0-25DE3F347054}"/>
          </ac:spMkLst>
        </pc:spChg>
        <pc:picChg chg="add mod ord">
          <ac:chgData name="Mick Pope" userId="de7f5792-b0ab-498b-8911-dfd925da9170" providerId="ADAL" clId="{8E31F96B-1769-4E76-863F-521550C4E76B}" dt="2025-11-19T05:07:00.343" v="2530" actId="26606"/>
          <ac:picMkLst>
            <pc:docMk/>
            <pc:sldMk cId="564170618" sldId="349"/>
            <ac:picMk id="6" creationId="{028704B6-964D-5884-F4DC-EA4EDAB114C4}"/>
          </ac:picMkLst>
        </pc:picChg>
      </pc:sldChg>
      <pc:sldChg chg="addSp delSp modSp new mod modClrScheme chgLayout">
        <pc:chgData name="Mick Pope" userId="de7f5792-b0ab-498b-8911-dfd925da9170" providerId="ADAL" clId="{8E31F96B-1769-4E76-863F-521550C4E76B}" dt="2025-11-19T05:05:33.646" v="2492" actId="403"/>
        <pc:sldMkLst>
          <pc:docMk/>
          <pc:sldMk cId="2170829129" sldId="350"/>
        </pc:sldMkLst>
        <pc:spChg chg="del mod">
          <ac:chgData name="Mick Pope" userId="de7f5792-b0ab-498b-8911-dfd925da9170" providerId="ADAL" clId="{8E31F96B-1769-4E76-863F-521550C4E76B}" dt="2025-11-19T05:05:04.391" v="2484" actId="26606"/>
          <ac:spMkLst>
            <pc:docMk/>
            <pc:sldMk cId="2170829129" sldId="350"/>
            <ac:spMk id="2" creationId="{6CE91F8E-441A-918F-F6CA-E55D45E19BB2}"/>
          </ac:spMkLst>
        </pc:spChg>
        <pc:spChg chg="mod ord">
          <ac:chgData name="Mick Pope" userId="de7f5792-b0ab-498b-8911-dfd925da9170" providerId="ADAL" clId="{8E31F96B-1769-4E76-863F-521550C4E76B}" dt="2025-11-19T05:05:26.824" v="2487" actId="26606"/>
          <ac:spMkLst>
            <pc:docMk/>
            <pc:sldMk cId="2170829129" sldId="350"/>
            <ac:spMk id="3" creationId="{84CB13A5-814F-5077-5378-4DC6B9D9EF77}"/>
          </ac:spMkLst>
        </pc:spChg>
        <pc:spChg chg="mod ord">
          <ac:chgData name="Mick Pope" userId="de7f5792-b0ab-498b-8911-dfd925da9170" providerId="ADAL" clId="{8E31F96B-1769-4E76-863F-521550C4E76B}" dt="2025-11-19T05:05:26.824" v="2487" actId="26606"/>
          <ac:spMkLst>
            <pc:docMk/>
            <pc:sldMk cId="2170829129" sldId="350"/>
            <ac:spMk id="4" creationId="{A08E6261-AC00-489A-B61F-6DB69D9F285D}"/>
          </ac:spMkLst>
        </pc:spChg>
        <pc:spChg chg="add del mod">
          <ac:chgData name="Mick Pope" userId="de7f5792-b0ab-498b-8911-dfd925da9170" providerId="ADAL" clId="{8E31F96B-1769-4E76-863F-521550C4E76B}" dt="2025-11-19T05:05:26.824" v="2487" actId="26606"/>
          <ac:spMkLst>
            <pc:docMk/>
            <pc:sldMk cId="2170829129" sldId="350"/>
            <ac:spMk id="10" creationId="{8C2D0801-5A0F-2D08-336B-D1C21AC6403C}"/>
          </ac:spMkLst>
        </pc:spChg>
        <pc:graphicFrameChg chg="add mod modGraphic">
          <ac:chgData name="Mick Pope" userId="de7f5792-b0ab-498b-8911-dfd925da9170" providerId="ADAL" clId="{8E31F96B-1769-4E76-863F-521550C4E76B}" dt="2025-11-19T05:05:33.646" v="2492" actId="403"/>
          <ac:graphicFrameMkLst>
            <pc:docMk/>
            <pc:sldMk cId="2170829129" sldId="350"/>
            <ac:graphicFrameMk id="6" creationId="{BBE450A2-7DD9-7BB0-8EE0-8FA191C2D733}"/>
          </ac:graphicFrameMkLst>
        </pc:graphicFrameChg>
      </pc:sldChg>
      <pc:sldChg chg="addSp delSp modSp new mod modClrScheme chgLayout">
        <pc:chgData name="Mick Pope" userId="de7f5792-b0ab-498b-8911-dfd925da9170" providerId="ADAL" clId="{8E31F96B-1769-4E76-863F-521550C4E76B}" dt="2025-11-19T05:12:16.164" v="2759" actId="403"/>
        <pc:sldMkLst>
          <pc:docMk/>
          <pc:sldMk cId="180365108" sldId="351"/>
        </pc:sldMkLst>
        <pc:spChg chg="del mod">
          <ac:chgData name="Mick Pope" userId="de7f5792-b0ab-498b-8911-dfd925da9170" providerId="ADAL" clId="{8E31F96B-1769-4E76-863F-521550C4E76B}" dt="2025-11-19T05:12:10.874" v="2757" actId="26606"/>
          <ac:spMkLst>
            <pc:docMk/>
            <pc:sldMk cId="180365108" sldId="351"/>
            <ac:spMk id="2" creationId="{CF475C2C-4034-F20C-BBF3-9D475C1E017C}"/>
          </ac:spMkLst>
        </pc:spChg>
        <pc:spChg chg="mod">
          <ac:chgData name="Mick Pope" userId="de7f5792-b0ab-498b-8911-dfd925da9170" providerId="ADAL" clId="{8E31F96B-1769-4E76-863F-521550C4E76B}" dt="2025-11-19T05:12:10.874" v="2757" actId="26606"/>
          <ac:spMkLst>
            <pc:docMk/>
            <pc:sldMk cId="180365108" sldId="351"/>
            <ac:spMk id="3" creationId="{5DF67830-BD27-A215-3329-1E30E30C9A0C}"/>
          </ac:spMkLst>
        </pc:spChg>
        <pc:spChg chg="mod">
          <ac:chgData name="Mick Pope" userId="de7f5792-b0ab-498b-8911-dfd925da9170" providerId="ADAL" clId="{8E31F96B-1769-4E76-863F-521550C4E76B}" dt="2025-11-19T05:12:10.874" v="2757" actId="26606"/>
          <ac:spMkLst>
            <pc:docMk/>
            <pc:sldMk cId="180365108" sldId="351"/>
            <ac:spMk id="4" creationId="{1E9CE421-9902-C93C-77B4-7EA484C801BA}"/>
          </ac:spMkLst>
        </pc:spChg>
        <pc:graphicFrameChg chg="add modGraphic">
          <ac:chgData name="Mick Pope" userId="de7f5792-b0ab-498b-8911-dfd925da9170" providerId="ADAL" clId="{8E31F96B-1769-4E76-863F-521550C4E76B}" dt="2025-11-19T05:12:16.164" v="2759" actId="403"/>
          <ac:graphicFrameMkLst>
            <pc:docMk/>
            <pc:sldMk cId="180365108" sldId="351"/>
            <ac:graphicFrameMk id="6" creationId="{CD02D154-D2AF-E231-06B6-B8E027E1DEAE}"/>
          </ac:graphicFrameMkLst>
        </pc:graphicFrameChg>
      </pc:sldChg>
      <pc:sldChg chg="addSp delSp modSp new mod modClrScheme chgLayout">
        <pc:chgData name="Mick Pope" userId="de7f5792-b0ab-498b-8911-dfd925da9170" providerId="ADAL" clId="{8E31F96B-1769-4E76-863F-521550C4E76B}" dt="2025-11-19T05:14:39.639" v="2941" actId="20577"/>
        <pc:sldMkLst>
          <pc:docMk/>
          <pc:sldMk cId="1819912478" sldId="352"/>
        </pc:sldMkLst>
        <pc:spChg chg="del mod">
          <ac:chgData name="Mick Pope" userId="de7f5792-b0ab-498b-8911-dfd925da9170" providerId="ADAL" clId="{8E31F96B-1769-4E76-863F-521550C4E76B}" dt="2025-11-19T05:13:30.588" v="2863" actId="26606"/>
          <ac:spMkLst>
            <pc:docMk/>
            <pc:sldMk cId="1819912478" sldId="352"/>
            <ac:spMk id="2" creationId="{5A1A5D78-A3A5-A987-3454-CF85D58FCCA7}"/>
          </ac:spMkLst>
        </pc:spChg>
        <pc:spChg chg="mod ord">
          <ac:chgData name="Mick Pope" userId="de7f5792-b0ab-498b-8911-dfd925da9170" providerId="ADAL" clId="{8E31F96B-1769-4E76-863F-521550C4E76B}" dt="2025-11-19T05:13:30.588" v="2863" actId="26606"/>
          <ac:spMkLst>
            <pc:docMk/>
            <pc:sldMk cId="1819912478" sldId="352"/>
            <ac:spMk id="3" creationId="{E8300AA3-EC31-46EA-398B-24DF65BB2864}"/>
          </ac:spMkLst>
        </pc:spChg>
        <pc:spChg chg="mod">
          <ac:chgData name="Mick Pope" userId="de7f5792-b0ab-498b-8911-dfd925da9170" providerId="ADAL" clId="{8E31F96B-1769-4E76-863F-521550C4E76B}" dt="2025-11-19T05:13:30.588" v="2863" actId="26606"/>
          <ac:spMkLst>
            <pc:docMk/>
            <pc:sldMk cId="1819912478" sldId="352"/>
            <ac:spMk id="4" creationId="{3B25CE6F-B890-5893-3B38-39EB04EBA836}"/>
          </ac:spMkLst>
        </pc:spChg>
        <pc:spChg chg="add mod">
          <ac:chgData name="Mick Pope" userId="de7f5792-b0ab-498b-8911-dfd925da9170" providerId="ADAL" clId="{8E31F96B-1769-4E76-863F-521550C4E76B}" dt="2025-11-19T05:13:30.588" v="2863" actId="26606"/>
          <ac:spMkLst>
            <pc:docMk/>
            <pc:sldMk cId="1819912478" sldId="352"/>
            <ac:spMk id="10" creationId="{E28BAFB4-B792-1E22-D5A5-5D56F32099ED}"/>
          </ac:spMkLst>
        </pc:spChg>
        <pc:graphicFrameChg chg="add mod">
          <ac:chgData name="Mick Pope" userId="de7f5792-b0ab-498b-8911-dfd925da9170" providerId="ADAL" clId="{8E31F96B-1769-4E76-863F-521550C4E76B}" dt="2025-11-19T05:14:39.639" v="2941" actId="20577"/>
          <ac:graphicFrameMkLst>
            <pc:docMk/>
            <pc:sldMk cId="1819912478" sldId="352"/>
            <ac:graphicFrameMk id="6" creationId="{B290F6C7-E277-8F77-8EDA-BA684722EFC6}"/>
          </ac:graphicFrameMkLst>
        </pc:graphicFrameChg>
      </pc:sldChg>
      <pc:sldChg chg="addSp delSp modSp new mod">
        <pc:chgData name="Mick Pope" userId="de7f5792-b0ab-498b-8911-dfd925da9170" providerId="ADAL" clId="{8E31F96B-1769-4E76-863F-521550C4E76B}" dt="2025-11-19T05:16:24.210" v="3086" actId="26606"/>
        <pc:sldMkLst>
          <pc:docMk/>
          <pc:sldMk cId="3107154307" sldId="353"/>
        </pc:sldMkLst>
        <pc:spChg chg="del mod">
          <ac:chgData name="Mick Pope" userId="de7f5792-b0ab-498b-8911-dfd925da9170" providerId="ADAL" clId="{8E31F96B-1769-4E76-863F-521550C4E76B}" dt="2025-11-19T05:16:24.210" v="3086" actId="26606"/>
          <ac:spMkLst>
            <pc:docMk/>
            <pc:sldMk cId="3107154307" sldId="353"/>
            <ac:spMk id="2" creationId="{06113220-DE94-ACDF-1658-3902F1FA82FB}"/>
          </ac:spMkLst>
        </pc:spChg>
        <pc:spChg chg="mod">
          <ac:chgData name="Mick Pope" userId="de7f5792-b0ab-498b-8911-dfd925da9170" providerId="ADAL" clId="{8E31F96B-1769-4E76-863F-521550C4E76B}" dt="2025-11-19T05:16:24.210" v="3086" actId="26606"/>
          <ac:spMkLst>
            <pc:docMk/>
            <pc:sldMk cId="3107154307" sldId="353"/>
            <ac:spMk id="3" creationId="{1CAAD920-C3F5-7C7B-4B28-B690E9B5B10A}"/>
          </ac:spMkLst>
        </pc:spChg>
        <pc:spChg chg="mod">
          <ac:chgData name="Mick Pope" userId="de7f5792-b0ab-498b-8911-dfd925da9170" providerId="ADAL" clId="{8E31F96B-1769-4E76-863F-521550C4E76B}" dt="2025-11-19T05:16:24.210" v="3086" actId="26606"/>
          <ac:spMkLst>
            <pc:docMk/>
            <pc:sldMk cId="3107154307" sldId="353"/>
            <ac:spMk id="4" creationId="{D6E0D655-D02A-4E6A-3692-993967A6C8A1}"/>
          </ac:spMkLst>
        </pc:spChg>
        <pc:spChg chg="del">
          <ac:chgData name="Mick Pope" userId="de7f5792-b0ab-498b-8911-dfd925da9170" providerId="ADAL" clId="{8E31F96B-1769-4E76-863F-521550C4E76B}" dt="2025-11-19T05:16:24.210" v="3086" actId="26606"/>
          <ac:spMkLst>
            <pc:docMk/>
            <pc:sldMk cId="3107154307" sldId="353"/>
            <ac:spMk id="5" creationId="{07BE9C60-2C81-A80D-9F90-339CD2AE138F}"/>
          </ac:spMkLst>
        </pc:spChg>
        <pc:spChg chg="add">
          <ac:chgData name="Mick Pope" userId="de7f5792-b0ab-498b-8911-dfd925da9170" providerId="ADAL" clId="{8E31F96B-1769-4E76-863F-521550C4E76B}" dt="2025-11-19T05:16:24.210" v="3086" actId="26606"/>
          <ac:spMkLst>
            <pc:docMk/>
            <pc:sldMk cId="3107154307" sldId="353"/>
            <ac:spMk id="11" creationId="{EA249355-3B0A-BED8-C644-7AD4F318079D}"/>
          </ac:spMkLst>
        </pc:spChg>
        <pc:graphicFrameChg chg="add">
          <ac:chgData name="Mick Pope" userId="de7f5792-b0ab-498b-8911-dfd925da9170" providerId="ADAL" clId="{8E31F96B-1769-4E76-863F-521550C4E76B}" dt="2025-11-19T05:16:24.210" v="3086" actId="26606"/>
          <ac:graphicFrameMkLst>
            <pc:docMk/>
            <pc:sldMk cId="3107154307" sldId="353"/>
            <ac:graphicFrameMk id="7" creationId="{2926C61D-BC7A-A5A9-AB00-A71676C0AF5C}"/>
          </ac:graphicFrameMkLst>
        </pc:graphicFrameChg>
      </pc:sldChg>
      <pc:sldChg chg="addSp delSp modSp new mod">
        <pc:chgData name="Mick Pope" userId="de7f5792-b0ab-498b-8911-dfd925da9170" providerId="ADAL" clId="{8E31F96B-1769-4E76-863F-521550C4E76B}" dt="2025-11-19T05:17:45.859" v="3231" actId="26606"/>
        <pc:sldMkLst>
          <pc:docMk/>
          <pc:sldMk cId="1827319990" sldId="354"/>
        </pc:sldMkLst>
        <pc:spChg chg="del mod">
          <ac:chgData name="Mick Pope" userId="de7f5792-b0ab-498b-8911-dfd925da9170" providerId="ADAL" clId="{8E31F96B-1769-4E76-863F-521550C4E76B}" dt="2025-11-19T05:17:45.859" v="3231" actId="26606"/>
          <ac:spMkLst>
            <pc:docMk/>
            <pc:sldMk cId="1827319990" sldId="354"/>
            <ac:spMk id="2" creationId="{4DBEA86D-F44A-AFAA-88D4-F74716F7AB80}"/>
          </ac:spMkLst>
        </pc:spChg>
        <pc:spChg chg="mod">
          <ac:chgData name="Mick Pope" userId="de7f5792-b0ab-498b-8911-dfd925da9170" providerId="ADAL" clId="{8E31F96B-1769-4E76-863F-521550C4E76B}" dt="2025-11-19T05:17:45.859" v="3231" actId="26606"/>
          <ac:spMkLst>
            <pc:docMk/>
            <pc:sldMk cId="1827319990" sldId="354"/>
            <ac:spMk id="3" creationId="{D7B7D45B-6A3B-D855-54A7-D261A98791B7}"/>
          </ac:spMkLst>
        </pc:spChg>
        <pc:spChg chg="mod">
          <ac:chgData name="Mick Pope" userId="de7f5792-b0ab-498b-8911-dfd925da9170" providerId="ADAL" clId="{8E31F96B-1769-4E76-863F-521550C4E76B}" dt="2025-11-19T05:17:45.859" v="3231" actId="26606"/>
          <ac:spMkLst>
            <pc:docMk/>
            <pc:sldMk cId="1827319990" sldId="354"/>
            <ac:spMk id="4" creationId="{023A5817-2F7C-EAFF-DE91-5C1EA279463C}"/>
          </ac:spMkLst>
        </pc:spChg>
        <pc:spChg chg="del">
          <ac:chgData name="Mick Pope" userId="de7f5792-b0ab-498b-8911-dfd925da9170" providerId="ADAL" clId="{8E31F96B-1769-4E76-863F-521550C4E76B}" dt="2025-11-19T05:17:45.859" v="3231" actId="26606"/>
          <ac:spMkLst>
            <pc:docMk/>
            <pc:sldMk cId="1827319990" sldId="354"/>
            <ac:spMk id="5" creationId="{887E03D8-724B-D1B1-A468-CA2ECE58A6EE}"/>
          </ac:spMkLst>
        </pc:spChg>
        <pc:spChg chg="add">
          <ac:chgData name="Mick Pope" userId="de7f5792-b0ab-498b-8911-dfd925da9170" providerId="ADAL" clId="{8E31F96B-1769-4E76-863F-521550C4E76B}" dt="2025-11-19T05:17:45.859" v="3231" actId="26606"/>
          <ac:spMkLst>
            <pc:docMk/>
            <pc:sldMk cId="1827319990" sldId="354"/>
            <ac:spMk id="11" creationId="{1F3FC731-DA16-E6F6-BA3F-255C40599AC7}"/>
          </ac:spMkLst>
        </pc:spChg>
        <pc:graphicFrameChg chg="add">
          <ac:chgData name="Mick Pope" userId="de7f5792-b0ab-498b-8911-dfd925da9170" providerId="ADAL" clId="{8E31F96B-1769-4E76-863F-521550C4E76B}" dt="2025-11-19T05:17:45.859" v="3231" actId="26606"/>
          <ac:graphicFrameMkLst>
            <pc:docMk/>
            <pc:sldMk cId="1827319990" sldId="354"/>
            <ac:graphicFrameMk id="7" creationId="{E7AE2358-D93F-2B71-20AD-7A868FA7ABF9}"/>
          </ac:graphicFrameMkLst>
        </pc:graphicFrameChg>
      </pc:sldChg>
      <pc:sldChg chg="addSp delSp modSp add mod modClrScheme chgLayout">
        <pc:chgData name="Mick Pope" userId="de7f5792-b0ab-498b-8911-dfd925da9170" providerId="ADAL" clId="{8E31F96B-1769-4E76-863F-521550C4E76B}" dt="2025-11-19T05:40:21.097" v="4677" actId="12"/>
        <pc:sldMkLst>
          <pc:docMk/>
          <pc:sldMk cId="2321621401" sldId="355"/>
        </pc:sldMkLst>
        <pc:spChg chg="add del mod">
          <ac:chgData name="Mick Pope" userId="de7f5792-b0ab-498b-8911-dfd925da9170" providerId="ADAL" clId="{8E31F96B-1769-4E76-863F-521550C4E76B}" dt="2025-11-19T05:37:04.738" v="4203" actId="21"/>
          <ac:spMkLst>
            <pc:docMk/>
            <pc:sldMk cId="2321621401" sldId="355"/>
            <ac:spMk id="2" creationId="{60CA3D1B-6A4C-0FB8-7D05-137C3ADC7BFB}"/>
          </ac:spMkLst>
        </pc:spChg>
        <pc:spChg chg="mod ord">
          <ac:chgData name="Mick Pope" userId="de7f5792-b0ab-498b-8911-dfd925da9170" providerId="ADAL" clId="{8E31F96B-1769-4E76-863F-521550C4E76B}" dt="2025-11-19T05:36:48.536" v="4195" actId="700"/>
          <ac:spMkLst>
            <pc:docMk/>
            <pc:sldMk cId="2321621401" sldId="355"/>
            <ac:spMk id="5" creationId="{FFD31F2A-E9C2-9978-1FF3-1C00253EA4AC}"/>
          </ac:spMkLst>
        </pc:spChg>
        <pc:spChg chg="add mod ord">
          <ac:chgData name="Mick Pope" userId="de7f5792-b0ab-498b-8911-dfd925da9170" providerId="ADAL" clId="{8E31F96B-1769-4E76-863F-521550C4E76B}" dt="2025-11-19T05:39:32.275" v="4615" actId="12"/>
          <ac:spMkLst>
            <pc:docMk/>
            <pc:sldMk cId="2321621401" sldId="355"/>
            <ac:spMk id="6" creationId="{0A494331-0CB7-D6CD-0AE4-247A4E849E83}"/>
          </ac:spMkLst>
        </pc:spChg>
        <pc:spChg chg="add mod ord">
          <ac:chgData name="Mick Pope" userId="de7f5792-b0ab-498b-8911-dfd925da9170" providerId="ADAL" clId="{8E31F96B-1769-4E76-863F-521550C4E76B}" dt="2025-11-19T05:40:21.097" v="4677" actId="12"/>
          <ac:spMkLst>
            <pc:docMk/>
            <pc:sldMk cId="2321621401" sldId="355"/>
            <ac:spMk id="7" creationId="{CB63D2DF-A62D-E89F-AAF3-CB0B6E677A42}"/>
          </ac:spMkLst>
        </pc:spChg>
        <pc:spChg chg="mod ord">
          <ac:chgData name="Mick Pope" userId="de7f5792-b0ab-498b-8911-dfd925da9170" providerId="ADAL" clId="{8E31F96B-1769-4E76-863F-521550C4E76B}" dt="2025-11-19T05:36:48.536" v="4195" actId="700"/>
          <ac:spMkLst>
            <pc:docMk/>
            <pc:sldMk cId="2321621401" sldId="355"/>
            <ac:spMk id="1031" creationId="{8BE35228-E05C-BD01-53A9-06F276346D18}"/>
          </ac:spMkLst>
        </pc:spChg>
        <pc:picChg chg="add del mod">
          <ac:chgData name="Mick Pope" userId="de7f5792-b0ab-498b-8911-dfd925da9170" providerId="ADAL" clId="{8E31F96B-1769-4E76-863F-521550C4E76B}" dt="2025-11-19T05:33:34.880" v="4184" actId="21"/>
          <ac:picMkLst>
            <pc:docMk/>
            <pc:sldMk cId="2321621401" sldId="355"/>
            <ac:picMk id="4" creationId="{2BC49A05-69E3-4A5D-3375-3001AE4C2031}"/>
          </ac:picMkLst>
        </pc:picChg>
        <pc:picChg chg="del mod">
          <ac:chgData name="Mick Pope" userId="de7f5792-b0ab-498b-8911-dfd925da9170" providerId="ADAL" clId="{8E31F96B-1769-4E76-863F-521550C4E76B}" dt="2025-11-19T05:29:03.188" v="4080" actId="21"/>
          <ac:picMkLst>
            <pc:docMk/>
            <pc:sldMk cId="2321621401" sldId="355"/>
            <ac:picMk id="1026" creationId="{C4295BB2-F3EC-49A4-5A50-E5F2D5DA8DC8}"/>
          </ac:picMkLst>
        </pc:picChg>
      </pc:sldChg>
      <pc:sldChg chg="addSp delSp modSp new mod modClrScheme chgLayout">
        <pc:chgData name="Mick Pope" userId="de7f5792-b0ab-498b-8911-dfd925da9170" providerId="ADAL" clId="{8E31F96B-1769-4E76-863F-521550C4E76B}" dt="2025-11-20T01:17:14.782" v="4924" actId="26606"/>
        <pc:sldMkLst>
          <pc:docMk/>
          <pc:sldMk cId="2728638937" sldId="356"/>
        </pc:sldMkLst>
        <pc:spChg chg="del mod">
          <ac:chgData name="Mick Pope" userId="de7f5792-b0ab-498b-8911-dfd925da9170" providerId="ADAL" clId="{8E31F96B-1769-4E76-863F-521550C4E76B}" dt="2025-11-20T01:17:14.782" v="4924" actId="26606"/>
          <ac:spMkLst>
            <pc:docMk/>
            <pc:sldMk cId="2728638937" sldId="356"/>
            <ac:spMk id="2" creationId="{EA766D84-5FC4-5A89-0FE0-DD7C3837FABE}"/>
          </ac:spMkLst>
        </pc:spChg>
        <pc:spChg chg="mod ord">
          <ac:chgData name="Mick Pope" userId="de7f5792-b0ab-498b-8911-dfd925da9170" providerId="ADAL" clId="{8E31F96B-1769-4E76-863F-521550C4E76B}" dt="2025-11-20T01:17:14.782" v="4924" actId="26606"/>
          <ac:spMkLst>
            <pc:docMk/>
            <pc:sldMk cId="2728638937" sldId="356"/>
            <ac:spMk id="3" creationId="{A0814FCA-6215-9428-8E24-4C1465A29316}"/>
          </ac:spMkLst>
        </pc:spChg>
        <pc:spChg chg="mod">
          <ac:chgData name="Mick Pope" userId="de7f5792-b0ab-498b-8911-dfd925da9170" providerId="ADAL" clId="{8E31F96B-1769-4E76-863F-521550C4E76B}" dt="2025-11-20T01:17:14.782" v="4924" actId="26606"/>
          <ac:spMkLst>
            <pc:docMk/>
            <pc:sldMk cId="2728638937" sldId="356"/>
            <ac:spMk id="4" creationId="{8E8233AF-00A5-972D-6A6C-C91CF4E90A3E}"/>
          </ac:spMkLst>
        </pc:spChg>
        <pc:spChg chg="add mod">
          <ac:chgData name="Mick Pope" userId="de7f5792-b0ab-498b-8911-dfd925da9170" providerId="ADAL" clId="{8E31F96B-1769-4E76-863F-521550C4E76B}" dt="2025-11-20T01:17:14.782" v="4924" actId="26606"/>
          <ac:spMkLst>
            <pc:docMk/>
            <pc:sldMk cId="2728638937" sldId="356"/>
            <ac:spMk id="10" creationId="{7957F1F4-1BF6-4D54-9DF9-537BC22DCAA8}"/>
          </ac:spMkLst>
        </pc:spChg>
        <pc:graphicFrameChg chg="add">
          <ac:chgData name="Mick Pope" userId="de7f5792-b0ab-498b-8911-dfd925da9170" providerId="ADAL" clId="{8E31F96B-1769-4E76-863F-521550C4E76B}" dt="2025-11-20T01:17:14.782" v="4924" actId="26606"/>
          <ac:graphicFrameMkLst>
            <pc:docMk/>
            <pc:sldMk cId="2728638937" sldId="356"/>
            <ac:graphicFrameMk id="6" creationId="{175840E2-46EB-3695-4D43-7E1D41E012C1}"/>
          </ac:graphicFrameMkLst>
        </pc:graphicFrame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24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1.png"/><Relationship Id="rId7" Type="http://schemas.openxmlformats.org/officeDocument/2006/relationships/image" Target="../media/image38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22.svg"/><Relationship Id="rId9" Type="http://schemas.openxmlformats.org/officeDocument/2006/relationships/image" Target="../media/image40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45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29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5.sv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0" Type="http://schemas.openxmlformats.org/officeDocument/2006/relationships/image" Target="../media/image41.svg"/><Relationship Id="rId4" Type="http://schemas.openxmlformats.org/officeDocument/2006/relationships/image" Target="../media/image59.svg"/><Relationship Id="rId9" Type="http://schemas.openxmlformats.org/officeDocument/2006/relationships/image" Target="../media/image40.png"/><Relationship Id="rId14" Type="http://schemas.openxmlformats.org/officeDocument/2006/relationships/image" Target="../media/image30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15.png"/><Relationship Id="rId7" Type="http://schemas.openxmlformats.org/officeDocument/2006/relationships/image" Target="../media/image70.png"/><Relationship Id="rId2" Type="http://schemas.openxmlformats.org/officeDocument/2006/relationships/image" Target="../media/image67.svg"/><Relationship Id="rId1" Type="http://schemas.openxmlformats.org/officeDocument/2006/relationships/image" Target="../media/image66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10" Type="http://schemas.openxmlformats.org/officeDocument/2006/relationships/image" Target="../media/image73.svg"/><Relationship Id="rId4" Type="http://schemas.openxmlformats.org/officeDocument/2006/relationships/image" Target="../media/image16.svg"/><Relationship Id="rId9" Type="http://schemas.openxmlformats.org/officeDocument/2006/relationships/image" Target="../media/image72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1.png"/><Relationship Id="rId7" Type="http://schemas.openxmlformats.org/officeDocument/2006/relationships/image" Target="../media/image38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22.svg"/><Relationship Id="rId9" Type="http://schemas.openxmlformats.org/officeDocument/2006/relationships/image" Target="../media/image40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45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29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5.sv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0" Type="http://schemas.openxmlformats.org/officeDocument/2006/relationships/image" Target="../media/image41.svg"/><Relationship Id="rId4" Type="http://schemas.openxmlformats.org/officeDocument/2006/relationships/image" Target="../media/image59.svg"/><Relationship Id="rId9" Type="http://schemas.openxmlformats.org/officeDocument/2006/relationships/image" Target="../media/image40.png"/><Relationship Id="rId14" Type="http://schemas.openxmlformats.org/officeDocument/2006/relationships/image" Target="../media/image30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15.png"/><Relationship Id="rId7" Type="http://schemas.openxmlformats.org/officeDocument/2006/relationships/image" Target="../media/image70.png"/><Relationship Id="rId2" Type="http://schemas.openxmlformats.org/officeDocument/2006/relationships/image" Target="../media/image67.svg"/><Relationship Id="rId1" Type="http://schemas.openxmlformats.org/officeDocument/2006/relationships/image" Target="../media/image66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10" Type="http://schemas.openxmlformats.org/officeDocument/2006/relationships/image" Target="../media/image73.svg"/><Relationship Id="rId4" Type="http://schemas.openxmlformats.org/officeDocument/2006/relationships/image" Target="../media/image16.svg"/><Relationship Id="rId9" Type="http://schemas.openxmlformats.org/officeDocument/2006/relationships/image" Target="../media/image7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D3A80-D16F-456E-9013-089F23F24E17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B628F2-B14F-45D9-BD17-9C22C0393B69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Builds conceptual models of the atmosphere based on physical &amp; mathematical reasoning</a:t>
          </a:r>
          <a:endParaRPr lang="en-US" dirty="0"/>
        </a:p>
      </dgm:t>
    </dgm:pt>
    <dgm:pt modelId="{3EEC8C83-4965-46B5-9478-A381BA82B2FC}" type="parTrans" cxnId="{44F03D13-88DB-4129-B7A8-9E3E291862BE}">
      <dgm:prSet/>
      <dgm:spPr/>
      <dgm:t>
        <a:bodyPr/>
        <a:lstStyle/>
        <a:p>
          <a:endParaRPr lang="en-US"/>
        </a:p>
      </dgm:t>
    </dgm:pt>
    <dgm:pt modelId="{704DB82E-1165-4426-B60E-6155D2963854}" type="sibTrans" cxnId="{44F03D13-88DB-4129-B7A8-9E3E291862BE}">
      <dgm:prSet/>
      <dgm:spPr/>
      <dgm:t>
        <a:bodyPr/>
        <a:lstStyle/>
        <a:p>
          <a:endParaRPr lang="en-US"/>
        </a:p>
      </dgm:t>
    </dgm:pt>
    <dgm:pt modelId="{7177E186-98C6-479E-B10C-C0D2FBFA6486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Applies those models to meteorological data (</a:t>
          </a:r>
          <a:r>
            <a:rPr lang="en-AU" dirty="0" err="1"/>
            <a:t>obs</a:t>
          </a:r>
          <a:r>
            <a:rPr lang="en-AU" dirty="0"/>
            <a:t> &amp; NWP)</a:t>
          </a:r>
          <a:endParaRPr lang="en-US" dirty="0"/>
        </a:p>
      </dgm:t>
    </dgm:pt>
    <dgm:pt modelId="{C3C8AD21-079B-41DD-A9C7-5ED6B1B4A0F7}" type="parTrans" cxnId="{31CF7294-0430-4C69-9BEE-16F96A8AA8A1}">
      <dgm:prSet/>
      <dgm:spPr/>
      <dgm:t>
        <a:bodyPr/>
        <a:lstStyle/>
        <a:p>
          <a:endParaRPr lang="en-US"/>
        </a:p>
      </dgm:t>
    </dgm:pt>
    <dgm:pt modelId="{54EBD08F-039F-4A20-8823-C914B25BF44A}" type="sibTrans" cxnId="{31CF7294-0430-4C69-9BEE-16F96A8AA8A1}">
      <dgm:prSet/>
      <dgm:spPr/>
      <dgm:t>
        <a:bodyPr/>
        <a:lstStyle/>
        <a:p>
          <a:endParaRPr lang="en-US"/>
        </a:p>
      </dgm:t>
    </dgm:pt>
    <dgm:pt modelId="{C44A968C-256C-4016-8EEB-37753503B98B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"Apply, develop, and communicate that science professionally for the benefit of society."</a:t>
          </a:r>
          <a:endParaRPr lang="en-US" dirty="0"/>
        </a:p>
      </dgm:t>
    </dgm:pt>
    <dgm:pt modelId="{2B618EFF-49A6-4682-BC77-E75443D13DE5}" type="parTrans" cxnId="{38B6C0B1-318C-4E39-8327-10B2823032A9}">
      <dgm:prSet/>
      <dgm:spPr/>
      <dgm:t>
        <a:bodyPr/>
        <a:lstStyle/>
        <a:p>
          <a:endParaRPr lang="en-US"/>
        </a:p>
      </dgm:t>
    </dgm:pt>
    <dgm:pt modelId="{82EB7E7D-A785-42E6-A448-0DAE42976B1E}" type="sibTrans" cxnId="{38B6C0B1-318C-4E39-8327-10B2823032A9}">
      <dgm:prSet/>
      <dgm:spPr/>
      <dgm:t>
        <a:bodyPr/>
        <a:lstStyle/>
        <a:p>
          <a:endParaRPr lang="en-US"/>
        </a:p>
      </dgm:t>
    </dgm:pt>
    <dgm:pt modelId="{401DFFD9-9AC6-4C82-A371-E839998457CD}" type="pres">
      <dgm:prSet presAssocID="{560D3A80-D16F-456E-9013-089F23F24E17}" presName="outerComposite" presStyleCnt="0">
        <dgm:presLayoutVars>
          <dgm:chMax val="5"/>
          <dgm:dir/>
          <dgm:resizeHandles val="exact"/>
        </dgm:presLayoutVars>
      </dgm:prSet>
      <dgm:spPr/>
    </dgm:pt>
    <dgm:pt modelId="{60EBA94B-7ADE-4B2D-9B27-BB4E82D9E814}" type="pres">
      <dgm:prSet presAssocID="{560D3A80-D16F-456E-9013-089F23F24E17}" presName="dummyMaxCanvas" presStyleCnt="0">
        <dgm:presLayoutVars/>
      </dgm:prSet>
      <dgm:spPr/>
    </dgm:pt>
    <dgm:pt modelId="{A654C901-7CF4-4F5F-8668-B149643A3800}" type="pres">
      <dgm:prSet presAssocID="{560D3A80-D16F-456E-9013-089F23F24E17}" presName="ThreeNodes_1" presStyleLbl="node1" presStyleIdx="0" presStyleCnt="3">
        <dgm:presLayoutVars>
          <dgm:bulletEnabled val="1"/>
        </dgm:presLayoutVars>
      </dgm:prSet>
      <dgm:spPr/>
    </dgm:pt>
    <dgm:pt modelId="{69269416-0C07-4D21-A3F1-F392D306E7A1}" type="pres">
      <dgm:prSet presAssocID="{560D3A80-D16F-456E-9013-089F23F24E17}" presName="ThreeNodes_2" presStyleLbl="node1" presStyleIdx="1" presStyleCnt="3">
        <dgm:presLayoutVars>
          <dgm:bulletEnabled val="1"/>
        </dgm:presLayoutVars>
      </dgm:prSet>
      <dgm:spPr/>
    </dgm:pt>
    <dgm:pt modelId="{8FD416AF-7F17-4E13-BE63-4366C490FA88}" type="pres">
      <dgm:prSet presAssocID="{560D3A80-D16F-456E-9013-089F23F24E17}" presName="ThreeNodes_3" presStyleLbl="node1" presStyleIdx="2" presStyleCnt="3">
        <dgm:presLayoutVars>
          <dgm:bulletEnabled val="1"/>
        </dgm:presLayoutVars>
      </dgm:prSet>
      <dgm:spPr/>
    </dgm:pt>
    <dgm:pt modelId="{F8D9D768-E375-4C6D-976D-913B403AEB55}" type="pres">
      <dgm:prSet presAssocID="{560D3A80-D16F-456E-9013-089F23F24E17}" presName="ThreeConn_1-2" presStyleLbl="fgAccFollowNode1" presStyleIdx="0" presStyleCnt="2">
        <dgm:presLayoutVars>
          <dgm:bulletEnabled val="1"/>
        </dgm:presLayoutVars>
      </dgm:prSet>
      <dgm:spPr/>
    </dgm:pt>
    <dgm:pt modelId="{A675CB99-CAB6-4E89-AF35-DE28BE094F44}" type="pres">
      <dgm:prSet presAssocID="{560D3A80-D16F-456E-9013-089F23F24E17}" presName="ThreeConn_2-3" presStyleLbl="fgAccFollowNode1" presStyleIdx="1" presStyleCnt="2">
        <dgm:presLayoutVars>
          <dgm:bulletEnabled val="1"/>
        </dgm:presLayoutVars>
      </dgm:prSet>
      <dgm:spPr/>
    </dgm:pt>
    <dgm:pt modelId="{38B8F79B-13E4-4536-8ED6-A8801AB7BAE9}" type="pres">
      <dgm:prSet presAssocID="{560D3A80-D16F-456E-9013-089F23F24E17}" presName="ThreeNodes_1_text" presStyleLbl="node1" presStyleIdx="2" presStyleCnt="3">
        <dgm:presLayoutVars>
          <dgm:bulletEnabled val="1"/>
        </dgm:presLayoutVars>
      </dgm:prSet>
      <dgm:spPr/>
    </dgm:pt>
    <dgm:pt modelId="{3297AB15-3879-49D9-BFCE-954447698C14}" type="pres">
      <dgm:prSet presAssocID="{560D3A80-D16F-456E-9013-089F23F24E17}" presName="ThreeNodes_2_text" presStyleLbl="node1" presStyleIdx="2" presStyleCnt="3">
        <dgm:presLayoutVars>
          <dgm:bulletEnabled val="1"/>
        </dgm:presLayoutVars>
      </dgm:prSet>
      <dgm:spPr/>
    </dgm:pt>
    <dgm:pt modelId="{A15113C8-C0A5-4BA0-8A81-2D77D4E03715}" type="pres">
      <dgm:prSet presAssocID="{560D3A80-D16F-456E-9013-089F23F24E1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AEC4C08-EDBB-4F57-900D-79826DEEE345}" type="presOf" srcId="{C44A968C-256C-4016-8EEB-37753503B98B}" destId="{8FD416AF-7F17-4E13-BE63-4366C490FA88}" srcOrd="0" destOrd="0" presId="urn:microsoft.com/office/officeart/2005/8/layout/vProcess5"/>
    <dgm:cxn modelId="{327BAB0C-A286-4834-9B70-A035D32CA8D8}" type="presOf" srcId="{C44A968C-256C-4016-8EEB-37753503B98B}" destId="{A15113C8-C0A5-4BA0-8A81-2D77D4E03715}" srcOrd="1" destOrd="0" presId="urn:microsoft.com/office/officeart/2005/8/layout/vProcess5"/>
    <dgm:cxn modelId="{6631240D-7A0D-4413-8F5E-6F93C893DE6F}" type="presOf" srcId="{704DB82E-1165-4426-B60E-6155D2963854}" destId="{F8D9D768-E375-4C6D-976D-913B403AEB55}" srcOrd="0" destOrd="0" presId="urn:microsoft.com/office/officeart/2005/8/layout/vProcess5"/>
    <dgm:cxn modelId="{1E6BE712-CF3F-402D-BD24-5C3E8A302535}" type="presOf" srcId="{7177E186-98C6-479E-B10C-C0D2FBFA6486}" destId="{69269416-0C07-4D21-A3F1-F392D306E7A1}" srcOrd="0" destOrd="0" presId="urn:microsoft.com/office/officeart/2005/8/layout/vProcess5"/>
    <dgm:cxn modelId="{44F03D13-88DB-4129-B7A8-9E3E291862BE}" srcId="{560D3A80-D16F-456E-9013-089F23F24E17}" destId="{02B628F2-B14F-45D9-BD17-9C22C0393B69}" srcOrd="0" destOrd="0" parTransId="{3EEC8C83-4965-46B5-9478-A381BA82B2FC}" sibTransId="{704DB82E-1165-4426-B60E-6155D2963854}"/>
    <dgm:cxn modelId="{5F6D7631-E653-4EB5-A341-B82DBCEC6CEC}" type="presOf" srcId="{54EBD08F-039F-4A20-8823-C914B25BF44A}" destId="{A675CB99-CAB6-4E89-AF35-DE28BE094F44}" srcOrd="0" destOrd="0" presId="urn:microsoft.com/office/officeart/2005/8/layout/vProcess5"/>
    <dgm:cxn modelId="{0C1C0C35-3185-4B94-84EE-237F895CD872}" type="presOf" srcId="{02B628F2-B14F-45D9-BD17-9C22C0393B69}" destId="{A654C901-7CF4-4F5F-8668-B149643A3800}" srcOrd="0" destOrd="0" presId="urn:microsoft.com/office/officeart/2005/8/layout/vProcess5"/>
    <dgm:cxn modelId="{5D77DF65-80D7-4819-A00C-D82D387C434C}" type="presOf" srcId="{02B628F2-B14F-45D9-BD17-9C22C0393B69}" destId="{38B8F79B-13E4-4536-8ED6-A8801AB7BAE9}" srcOrd="1" destOrd="0" presId="urn:microsoft.com/office/officeart/2005/8/layout/vProcess5"/>
    <dgm:cxn modelId="{FFC9C046-9850-47CD-82BE-FADF8DA370A9}" type="presOf" srcId="{7177E186-98C6-479E-B10C-C0D2FBFA6486}" destId="{3297AB15-3879-49D9-BFCE-954447698C14}" srcOrd="1" destOrd="0" presId="urn:microsoft.com/office/officeart/2005/8/layout/vProcess5"/>
    <dgm:cxn modelId="{0C979D83-21AD-4C3C-B915-AE9DFAAA90C7}" type="presOf" srcId="{560D3A80-D16F-456E-9013-089F23F24E17}" destId="{401DFFD9-9AC6-4C82-A371-E839998457CD}" srcOrd="0" destOrd="0" presId="urn:microsoft.com/office/officeart/2005/8/layout/vProcess5"/>
    <dgm:cxn modelId="{31CF7294-0430-4C69-9BEE-16F96A8AA8A1}" srcId="{560D3A80-D16F-456E-9013-089F23F24E17}" destId="{7177E186-98C6-479E-B10C-C0D2FBFA6486}" srcOrd="1" destOrd="0" parTransId="{C3C8AD21-079B-41DD-A9C7-5ED6B1B4A0F7}" sibTransId="{54EBD08F-039F-4A20-8823-C914B25BF44A}"/>
    <dgm:cxn modelId="{38B6C0B1-318C-4E39-8327-10B2823032A9}" srcId="{560D3A80-D16F-456E-9013-089F23F24E17}" destId="{C44A968C-256C-4016-8EEB-37753503B98B}" srcOrd="2" destOrd="0" parTransId="{2B618EFF-49A6-4682-BC77-E75443D13DE5}" sibTransId="{82EB7E7D-A785-42E6-A448-0DAE42976B1E}"/>
    <dgm:cxn modelId="{D1E13FF1-921A-4689-85EE-1ACC313073AA}" type="presParOf" srcId="{401DFFD9-9AC6-4C82-A371-E839998457CD}" destId="{60EBA94B-7ADE-4B2D-9B27-BB4E82D9E814}" srcOrd="0" destOrd="0" presId="urn:microsoft.com/office/officeart/2005/8/layout/vProcess5"/>
    <dgm:cxn modelId="{D4322E9A-C673-4963-8E89-49925CBD928C}" type="presParOf" srcId="{401DFFD9-9AC6-4C82-A371-E839998457CD}" destId="{A654C901-7CF4-4F5F-8668-B149643A3800}" srcOrd="1" destOrd="0" presId="urn:microsoft.com/office/officeart/2005/8/layout/vProcess5"/>
    <dgm:cxn modelId="{57354E02-0156-4CBA-AFCC-5EC41A055DFA}" type="presParOf" srcId="{401DFFD9-9AC6-4C82-A371-E839998457CD}" destId="{69269416-0C07-4D21-A3F1-F392D306E7A1}" srcOrd="2" destOrd="0" presId="urn:microsoft.com/office/officeart/2005/8/layout/vProcess5"/>
    <dgm:cxn modelId="{D34F5891-95D7-4399-B6CF-90FB7D90E5AC}" type="presParOf" srcId="{401DFFD9-9AC6-4C82-A371-E839998457CD}" destId="{8FD416AF-7F17-4E13-BE63-4366C490FA88}" srcOrd="3" destOrd="0" presId="urn:microsoft.com/office/officeart/2005/8/layout/vProcess5"/>
    <dgm:cxn modelId="{DF19E122-609D-472E-A2EF-01B939D6377A}" type="presParOf" srcId="{401DFFD9-9AC6-4C82-A371-E839998457CD}" destId="{F8D9D768-E375-4C6D-976D-913B403AEB55}" srcOrd="4" destOrd="0" presId="urn:microsoft.com/office/officeart/2005/8/layout/vProcess5"/>
    <dgm:cxn modelId="{6331814D-215F-4AC6-B804-F0F37084AB97}" type="presParOf" srcId="{401DFFD9-9AC6-4C82-A371-E839998457CD}" destId="{A675CB99-CAB6-4E89-AF35-DE28BE094F44}" srcOrd="5" destOrd="0" presId="urn:microsoft.com/office/officeart/2005/8/layout/vProcess5"/>
    <dgm:cxn modelId="{2C4535B5-46C2-4F20-8422-A0D0CA8A3F02}" type="presParOf" srcId="{401DFFD9-9AC6-4C82-A371-E839998457CD}" destId="{38B8F79B-13E4-4536-8ED6-A8801AB7BAE9}" srcOrd="6" destOrd="0" presId="urn:microsoft.com/office/officeart/2005/8/layout/vProcess5"/>
    <dgm:cxn modelId="{8D2AD7B4-9DFC-4F89-9580-C3CFECE016E5}" type="presParOf" srcId="{401DFFD9-9AC6-4C82-A371-E839998457CD}" destId="{3297AB15-3879-49D9-BFCE-954447698C14}" srcOrd="7" destOrd="0" presId="urn:microsoft.com/office/officeart/2005/8/layout/vProcess5"/>
    <dgm:cxn modelId="{69E9DADB-8779-4138-892C-72C3495B9834}" type="presParOf" srcId="{401DFFD9-9AC6-4C82-A371-E839998457CD}" destId="{A15113C8-C0A5-4BA0-8A81-2D77D4E0371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01DA76-90DB-4FEF-91B9-5B6490C59D27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586EE19-329E-48CF-A9B2-0331FD0B20AE}">
      <dgm:prSet/>
      <dgm:spPr/>
      <dgm:t>
        <a:bodyPr/>
        <a:lstStyle/>
        <a:p>
          <a:r>
            <a:rPr lang="en-AU" baseline="0"/>
            <a:t>Commonality</a:t>
          </a:r>
          <a:endParaRPr lang="en-US"/>
        </a:p>
      </dgm:t>
    </dgm:pt>
    <dgm:pt modelId="{8826F7CE-9A60-4277-AD54-F4C788BD10F5}" type="parTrans" cxnId="{9A859B6D-D0D9-47BE-9DE6-413EC234E0CB}">
      <dgm:prSet/>
      <dgm:spPr/>
      <dgm:t>
        <a:bodyPr/>
        <a:lstStyle/>
        <a:p>
          <a:endParaRPr lang="en-US"/>
        </a:p>
      </dgm:t>
    </dgm:pt>
    <dgm:pt modelId="{021EFBAF-5A35-4BA3-B556-4BF35C979EE0}" type="sibTrans" cxnId="{9A859B6D-D0D9-47BE-9DE6-413EC234E0CB}">
      <dgm:prSet/>
      <dgm:spPr/>
      <dgm:t>
        <a:bodyPr/>
        <a:lstStyle/>
        <a:p>
          <a:endParaRPr lang="en-US"/>
        </a:p>
      </dgm:t>
    </dgm:pt>
    <dgm:pt modelId="{E320189D-2897-4CAB-8985-220603458892}">
      <dgm:prSet/>
      <dgm:spPr/>
      <dgm:t>
        <a:bodyPr/>
        <a:lstStyle/>
        <a:p>
          <a:r>
            <a:rPr lang="en-AU" baseline="0"/>
            <a:t>Time</a:t>
          </a:r>
          <a:endParaRPr lang="en-US"/>
        </a:p>
      </dgm:t>
    </dgm:pt>
    <dgm:pt modelId="{011EB950-9E14-405C-8F6B-0C5FE2746AB0}" type="parTrans" cxnId="{F316AF28-0D39-48DC-A523-538A3D1E36BB}">
      <dgm:prSet/>
      <dgm:spPr/>
      <dgm:t>
        <a:bodyPr/>
        <a:lstStyle/>
        <a:p>
          <a:endParaRPr lang="en-US"/>
        </a:p>
      </dgm:t>
    </dgm:pt>
    <dgm:pt modelId="{618F4DA8-8C8D-4FFC-AB0C-02EB1C8B173C}" type="sibTrans" cxnId="{F316AF28-0D39-48DC-A523-538A3D1E36BB}">
      <dgm:prSet/>
      <dgm:spPr/>
      <dgm:t>
        <a:bodyPr/>
        <a:lstStyle/>
        <a:p>
          <a:endParaRPr lang="en-US"/>
        </a:p>
      </dgm:t>
    </dgm:pt>
    <dgm:pt modelId="{413678BC-3713-48EA-8FF3-BC2EE203C96D}">
      <dgm:prSet/>
      <dgm:spPr/>
      <dgm:t>
        <a:bodyPr/>
        <a:lstStyle/>
        <a:p>
          <a:r>
            <a:rPr lang="en-AU" baseline="0"/>
            <a:t>Money </a:t>
          </a:r>
          <a:endParaRPr lang="en-US"/>
        </a:p>
      </dgm:t>
    </dgm:pt>
    <dgm:pt modelId="{B8AA8BCD-3A93-49EC-BEC1-740F94E7AF03}" type="parTrans" cxnId="{F42E6FBE-5574-4B42-8D69-F3D6550AD34E}">
      <dgm:prSet/>
      <dgm:spPr/>
      <dgm:t>
        <a:bodyPr/>
        <a:lstStyle/>
        <a:p>
          <a:endParaRPr lang="en-US"/>
        </a:p>
      </dgm:t>
    </dgm:pt>
    <dgm:pt modelId="{A2B3AFC3-9943-475F-A53C-46931DABA198}" type="sibTrans" cxnId="{F42E6FBE-5574-4B42-8D69-F3D6550AD34E}">
      <dgm:prSet/>
      <dgm:spPr/>
      <dgm:t>
        <a:bodyPr/>
        <a:lstStyle/>
        <a:p>
          <a:endParaRPr lang="en-US"/>
        </a:p>
      </dgm:t>
    </dgm:pt>
    <dgm:pt modelId="{55246B22-31F5-483B-AE1E-3D3B677C83AC}">
      <dgm:prSet/>
      <dgm:spPr/>
      <dgm:t>
        <a:bodyPr/>
        <a:lstStyle/>
        <a:p>
          <a:r>
            <a:rPr lang="en-AU" baseline="0"/>
            <a:t>Widgets</a:t>
          </a:r>
          <a:endParaRPr lang="en-US"/>
        </a:p>
      </dgm:t>
    </dgm:pt>
    <dgm:pt modelId="{8238CF4F-E494-4EEE-A13A-AEB0562A18C2}" type="parTrans" cxnId="{22193B02-F64B-4221-AD40-A250FADF566A}">
      <dgm:prSet/>
      <dgm:spPr/>
      <dgm:t>
        <a:bodyPr/>
        <a:lstStyle/>
        <a:p>
          <a:endParaRPr lang="en-US"/>
        </a:p>
      </dgm:t>
    </dgm:pt>
    <dgm:pt modelId="{EA5AB129-CAB4-4946-B4B7-2F1A56032BF8}" type="sibTrans" cxnId="{22193B02-F64B-4221-AD40-A250FADF566A}">
      <dgm:prSet/>
      <dgm:spPr/>
      <dgm:t>
        <a:bodyPr/>
        <a:lstStyle/>
        <a:p>
          <a:endParaRPr lang="en-US"/>
        </a:p>
      </dgm:t>
    </dgm:pt>
    <dgm:pt modelId="{25D93123-D0F1-48EE-9D8C-883888480358}" type="pres">
      <dgm:prSet presAssocID="{E101DA76-90DB-4FEF-91B9-5B6490C59D27}" presName="root" presStyleCnt="0">
        <dgm:presLayoutVars>
          <dgm:dir/>
          <dgm:resizeHandles val="exact"/>
        </dgm:presLayoutVars>
      </dgm:prSet>
      <dgm:spPr/>
    </dgm:pt>
    <dgm:pt modelId="{5F0CBADA-FF9C-41E0-B471-6AE5DD554E5B}" type="pres">
      <dgm:prSet presAssocID="{C586EE19-329E-48CF-A9B2-0331FD0B20AE}" presName="compNode" presStyleCnt="0"/>
      <dgm:spPr/>
    </dgm:pt>
    <dgm:pt modelId="{19DE5EF6-D92F-483E-A122-6C1856E2F3DA}" type="pres">
      <dgm:prSet presAssocID="{C586EE19-329E-48CF-A9B2-0331FD0B20A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1F66EB2-3624-419A-A6FA-8BFF3F94E4C7}" type="pres">
      <dgm:prSet presAssocID="{C586EE19-329E-48CF-A9B2-0331FD0B20AE}" presName="spaceRect" presStyleCnt="0"/>
      <dgm:spPr/>
    </dgm:pt>
    <dgm:pt modelId="{F587DD00-5B78-40B4-B20A-6DAB3775E81B}" type="pres">
      <dgm:prSet presAssocID="{C586EE19-329E-48CF-A9B2-0331FD0B20AE}" presName="textRect" presStyleLbl="revTx" presStyleIdx="0" presStyleCnt="4">
        <dgm:presLayoutVars>
          <dgm:chMax val="1"/>
          <dgm:chPref val="1"/>
        </dgm:presLayoutVars>
      </dgm:prSet>
      <dgm:spPr/>
    </dgm:pt>
    <dgm:pt modelId="{8351E1EE-4FA5-4B50-BFCB-CD25CB5630D0}" type="pres">
      <dgm:prSet presAssocID="{021EFBAF-5A35-4BA3-B556-4BF35C979EE0}" presName="sibTrans" presStyleCnt="0"/>
      <dgm:spPr/>
    </dgm:pt>
    <dgm:pt modelId="{344C56D3-6845-4C05-BD2F-C42DEF7698BE}" type="pres">
      <dgm:prSet presAssocID="{E320189D-2897-4CAB-8985-220603458892}" presName="compNode" presStyleCnt="0"/>
      <dgm:spPr/>
    </dgm:pt>
    <dgm:pt modelId="{0234F627-6B9F-4F0B-810D-6C2D0BD4D2E1}" type="pres">
      <dgm:prSet presAssocID="{E320189D-2897-4CAB-8985-22060345889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7B2AE86B-DD96-4646-93DC-DC2D64FE89AE}" type="pres">
      <dgm:prSet presAssocID="{E320189D-2897-4CAB-8985-220603458892}" presName="spaceRect" presStyleCnt="0"/>
      <dgm:spPr/>
    </dgm:pt>
    <dgm:pt modelId="{D162A70E-F939-405E-917B-24F494C199B7}" type="pres">
      <dgm:prSet presAssocID="{E320189D-2897-4CAB-8985-220603458892}" presName="textRect" presStyleLbl="revTx" presStyleIdx="1" presStyleCnt="4">
        <dgm:presLayoutVars>
          <dgm:chMax val="1"/>
          <dgm:chPref val="1"/>
        </dgm:presLayoutVars>
      </dgm:prSet>
      <dgm:spPr/>
    </dgm:pt>
    <dgm:pt modelId="{AAFACAF6-21D9-45FE-9F1D-CE6EB22CA265}" type="pres">
      <dgm:prSet presAssocID="{618F4DA8-8C8D-4FFC-AB0C-02EB1C8B173C}" presName="sibTrans" presStyleCnt="0"/>
      <dgm:spPr/>
    </dgm:pt>
    <dgm:pt modelId="{E009126E-CA70-4A05-B613-1FB20BF30AA7}" type="pres">
      <dgm:prSet presAssocID="{413678BC-3713-48EA-8FF3-BC2EE203C96D}" presName="compNode" presStyleCnt="0"/>
      <dgm:spPr/>
    </dgm:pt>
    <dgm:pt modelId="{75595CEC-C5D0-4E4E-9B0C-490BA618C424}" type="pres">
      <dgm:prSet presAssocID="{413678BC-3713-48EA-8FF3-BC2EE203C96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05CEFE9-1B62-4CEF-B7E8-B2F5886902E8}" type="pres">
      <dgm:prSet presAssocID="{413678BC-3713-48EA-8FF3-BC2EE203C96D}" presName="spaceRect" presStyleCnt="0"/>
      <dgm:spPr/>
    </dgm:pt>
    <dgm:pt modelId="{861C8854-41F5-4352-9898-C9FB1900912A}" type="pres">
      <dgm:prSet presAssocID="{413678BC-3713-48EA-8FF3-BC2EE203C96D}" presName="textRect" presStyleLbl="revTx" presStyleIdx="2" presStyleCnt="4">
        <dgm:presLayoutVars>
          <dgm:chMax val="1"/>
          <dgm:chPref val="1"/>
        </dgm:presLayoutVars>
      </dgm:prSet>
      <dgm:spPr/>
    </dgm:pt>
    <dgm:pt modelId="{924AD1F4-5965-4F7A-BE08-DF57D847AE3E}" type="pres">
      <dgm:prSet presAssocID="{A2B3AFC3-9943-475F-A53C-46931DABA198}" presName="sibTrans" presStyleCnt="0"/>
      <dgm:spPr/>
    </dgm:pt>
    <dgm:pt modelId="{C1F9FF40-FCA8-4E03-A8DC-D619377EED34}" type="pres">
      <dgm:prSet presAssocID="{55246B22-31F5-483B-AE1E-3D3B677C83AC}" presName="compNode" presStyleCnt="0"/>
      <dgm:spPr/>
    </dgm:pt>
    <dgm:pt modelId="{1135E2FE-EC69-4EC9-8F76-0114946D6CDB}" type="pres">
      <dgm:prSet presAssocID="{55246B22-31F5-483B-AE1E-3D3B677C83A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5ADB2B3C-C0EA-4069-986A-41292D67ECF8}" type="pres">
      <dgm:prSet presAssocID="{55246B22-31F5-483B-AE1E-3D3B677C83AC}" presName="spaceRect" presStyleCnt="0"/>
      <dgm:spPr/>
    </dgm:pt>
    <dgm:pt modelId="{DC48CA50-0F35-491B-ADCF-6B114B56C574}" type="pres">
      <dgm:prSet presAssocID="{55246B22-31F5-483B-AE1E-3D3B677C83A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2193B02-F64B-4221-AD40-A250FADF566A}" srcId="{E101DA76-90DB-4FEF-91B9-5B6490C59D27}" destId="{55246B22-31F5-483B-AE1E-3D3B677C83AC}" srcOrd="3" destOrd="0" parTransId="{8238CF4F-E494-4EEE-A13A-AEB0562A18C2}" sibTransId="{EA5AB129-CAB4-4946-B4B7-2F1A56032BF8}"/>
    <dgm:cxn modelId="{F316AF28-0D39-48DC-A523-538A3D1E36BB}" srcId="{E101DA76-90DB-4FEF-91B9-5B6490C59D27}" destId="{E320189D-2897-4CAB-8985-220603458892}" srcOrd="1" destOrd="0" parTransId="{011EB950-9E14-405C-8F6B-0C5FE2746AB0}" sibTransId="{618F4DA8-8C8D-4FFC-AB0C-02EB1C8B173C}"/>
    <dgm:cxn modelId="{7CD2D22D-FEA1-4FDE-A791-9800E35A75C8}" type="presOf" srcId="{413678BC-3713-48EA-8FF3-BC2EE203C96D}" destId="{861C8854-41F5-4352-9898-C9FB1900912A}" srcOrd="0" destOrd="0" presId="urn:microsoft.com/office/officeart/2018/2/layout/IconLabelList"/>
    <dgm:cxn modelId="{9A859B6D-D0D9-47BE-9DE6-413EC234E0CB}" srcId="{E101DA76-90DB-4FEF-91B9-5B6490C59D27}" destId="{C586EE19-329E-48CF-A9B2-0331FD0B20AE}" srcOrd="0" destOrd="0" parTransId="{8826F7CE-9A60-4277-AD54-F4C788BD10F5}" sibTransId="{021EFBAF-5A35-4BA3-B556-4BF35C979EE0}"/>
    <dgm:cxn modelId="{5A23AB4E-AFD4-4B89-BB8E-08BF4B33E9C5}" type="presOf" srcId="{E320189D-2897-4CAB-8985-220603458892}" destId="{D162A70E-F939-405E-917B-24F494C199B7}" srcOrd="0" destOrd="0" presId="urn:microsoft.com/office/officeart/2018/2/layout/IconLabelList"/>
    <dgm:cxn modelId="{3DDDE952-4EE2-44CD-AC0D-B1091E73D2BB}" type="presOf" srcId="{E101DA76-90DB-4FEF-91B9-5B6490C59D27}" destId="{25D93123-D0F1-48EE-9D8C-883888480358}" srcOrd="0" destOrd="0" presId="urn:microsoft.com/office/officeart/2018/2/layout/IconLabelList"/>
    <dgm:cxn modelId="{E4E29182-D926-428E-AE81-F343242D39A1}" type="presOf" srcId="{C586EE19-329E-48CF-A9B2-0331FD0B20AE}" destId="{F587DD00-5B78-40B4-B20A-6DAB3775E81B}" srcOrd="0" destOrd="0" presId="urn:microsoft.com/office/officeart/2018/2/layout/IconLabelList"/>
    <dgm:cxn modelId="{F42E6FBE-5574-4B42-8D69-F3D6550AD34E}" srcId="{E101DA76-90DB-4FEF-91B9-5B6490C59D27}" destId="{413678BC-3713-48EA-8FF3-BC2EE203C96D}" srcOrd="2" destOrd="0" parTransId="{B8AA8BCD-3A93-49EC-BEC1-740F94E7AF03}" sibTransId="{A2B3AFC3-9943-475F-A53C-46931DABA198}"/>
    <dgm:cxn modelId="{4423BBD4-D925-46AF-A797-10718E1240CF}" type="presOf" srcId="{55246B22-31F5-483B-AE1E-3D3B677C83AC}" destId="{DC48CA50-0F35-491B-ADCF-6B114B56C574}" srcOrd="0" destOrd="0" presId="urn:microsoft.com/office/officeart/2018/2/layout/IconLabelList"/>
    <dgm:cxn modelId="{C283D079-FBE8-48A1-B4B9-936A8770442B}" type="presParOf" srcId="{25D93123-D0F1-48EE-9D8C-883888480358}" destId="{5F0CBADA-FF9C-41E0-B471-6AE5DD554E5B}" srcOrd="0" destOrd="0" presId="urn:microsoft.com/office/officeart/2018/2/layout/IconLabelList"/>
    <dgm:cxn modelId="{BB9155F2-0FFC-4303-BF33-E8A66381381C}" type="presParOf" srcId="{5F0CBADA-FF9C-41E0-B471-6AE5DD554E5B}" destId="{19DE5EF6-D92F-483E-A122-6C1856E2F3DA}" srcOrd="0" destOrd="0" presId="urn:microsoft.com/office/officeart/2018/2/layout/IconLabelList"/>
    <dgm:cxn modelId="{0D394D23-A821-41AA-AC8F-C5B782698029}" type="presParOf" srcId="{5F0CBADA-FF9C-41E0-B471-6AE5DD554E5B}" destId="{61F66EB2-3624-419A-A6FA-8BFF3F94E4C7}" srcOrd="1" destOrd="0" presId="urn:microsoft.com/office/officeart/2018/2/layout/IconLabelList"/>
    <dgm:cxn modelId="{2BD8980A-4A3C-480D-97F2-BF4238E8AEC1}" type="presParOf" srcId="{5F0CBADA-FF9C-41E0-B471-6AE5DD554E5B}" destId="{F587DD00-5B78-40B4-B20A-6DAB3775E81B}" srcOrd="2" destOrd="0" presId="urn:microsoft.com/office/officeart/2018/2/layout/IconLabelList"/>
    <dgm:cxn modelId="{1EB1DA12-0374-4759-8641-A6A81F4C02C3}" type="presParOf" srcId="{25D93123-D0F1-48EE-9D8C-883888480358}" destId="{8351E1EE-4FA5-4B50-BFCB-CD25CB5630D0}" srcOrd="1" destOrd="0" presId="urn:microsoft.com/office/officeart/2018/2/layout/IconLabelList"/>
    <dgm:cxn modelId="{880546AA-3C6F-4714-8169-50E9B33D0F55}" type="presParOf" srcId="{25D93123-D0F1-48EE-9D8C-883888480358}" destId="{344C56D3-6845-4C05-BD2F-C42DEF7698BE}" srcOrd="2" destOrd="0" presId="urn:microsoft.com/office/officeart/2018/2/layout/IconLabelList"/>
    <dgm:cxn modelId="{D0B8BA24-CBFD-4DEB-8B81-76727C052E87}" type="presParOf" srcId="{344C56D3-6845-4C05-BD2F-C42DEF7698BE}" destId="{0234F627-6B9F-4F0B-810D-6C2D0BD4D2E1}" srcOrd="0" destOrd="0" presId="urn:microsoft.com/office/officeart/2018/2/layout/IconLabelList"/>
    <dgm:cxn modelId="{2718124E-BE9E-4AC0-833C-5A589512BC48}" type="presParOf" srcId="{344C56D3-6845-4C05-BD2F-C42DEF7698BE}" destId="{7B2AE86B-DD96-4646-93DC-DC2D64FE89AE}" srcOrd="1" destOrd="0" presId="urn:microsoft.com/office/officeart/2018/2/layout/IconLabelList"/>
    <dgm:cxn modelId="{A5D3D540-F4C3-4CC4-89DB-184D843EAB88}" type="presParOf" srcId="{344C56D3-6845-4C05-BD2F-C42DEF7698BE}" destId="{D162A70E-F939-405E-917B-24F494C199B7}" srcOrd="2" destOrd="0" presId="urn:microsoft.com/office/officeart/2018/2/layout/IconLabelList"/>
    <dgm:cxn modelId="{88141413-A7A3-4317-A90F-D3A06C4DE7FC}" type="presParOf" srcId="{25D93123-D0F1-48EE-9D8C-883888480358}" destId="{AAFACAF6-21D9-45FE-9F1D-CE6EB22CA265}" srcOrd="3" destOrd="0" presId="urn:microsoft.com/office/officeart/2018/2/layout/IconLabelList"/>
    <dgm:cxn modelId="{6CF18ED8-17CC-44F3-9292-B5746ABD9372}" type="presParOf" srcId="{25D93123-D0F1-48EE-9D8C-883888480358}" destId="{E009126E-CA70-4A05-B613-1FB20BF30AA7}" srcOrd="4" destOrd="0" presId="urn:microsoft.com/office/officeart/2018/2/layout/IconLabelList"/>
    <dgm:cxn modelId="{AABAB1A2-D1DD-478E-A715-702141ECCBD6}" type="presParOf" srcId="{E009126E-CA70-4A05-B613-1FB20BF30AA7}" destId="{75595CEC-C5D0-4E4E-9B0C-490BA618C424}" srcOrd="0" destOrd="0" presId="urn:microsoft.com/office/officeart/2018/2/layout/IconLabelList"/>
    <dgm:cxn modelId="{CC903DFB-AAB8-45F2-8D43-5802D8C6C5ED}" type="presParOf" srcId="{E009126E-CA70-4A05-B613-1FB20BF30AA7}" destId="{505CEFE9-1B62-4CEF-B7E8-B2F5886902E8}" srcOrd="1" destOrd="0" presId="urn:microsoft.com/office/officeart/2018/2/layout/IconLabelList"/>
    <dgm:cxn modelId="{30ECF2E7-A63F-41FF-BD04-A0F711B64F82}" type="presParOf" srcId="{E009126E-CA70-4A05-B613-1FB20BF30AA7}" destId="{861C8854-41F5-4352-9898-C9FB1900912A}" srcOrd="2" destOrd="0" presId="urn:microsoft.com/office/officeart/2018/2/layout/IconLabelList"/>
    <dgm:cxn modelId="{5F8DEBEA-4A7A-47FF-A656-5CB90D906B0E}" type="presParOf" srcId="{25D93123-D0F1-48EE-9D8C-883888480358}" destId="{924AD1F4-5965-4F7A-BE08-DF57D847AE3E}" srcOrd="5" destOrd="0" presId="urn:microsoft.com/office/officeart/2018/2/layout/IconLabelList"/>
    <dgm:cxn modelId="{132D16FB-4025-4B61-B676-616931A447C6}" type="presParOf" srcId="{25D93123-D0F1-48EE-9D8C-883888480358}" destId="{C1F9FF40-FCA8-4E03-A8DC-D619377EED34}" srcOrd="6" destOrd="0" presId="urn:microsoft.com/office/officeart/2018/2/layout/IconLabelList"/>
    <dgm:cxn modelId="{55ABC021-E066-4074-823B-7B9DB61B0EFC}" type="presParOf" srcId="{C1F9FF40-FCA8-4E03-A8DC-D619377EED34}" destId="{1135E2FE-EC69-4EC9-8F76-0114946D6CDB}" srcOrd="0" destOrd="0" presId="urn:microsoft.com/office/officeart/2018/2/layout/IconLabelList"/>
    <dgm:cxn modelId="{1D7C63B8-8B4F-4725-AFAE-98EBCE242D62}" type="presParOf" srcId="{C1F9FF40-FCA8-4E03-A8DC-D619377EED34}" destId="{5ADB2B3C-C0EA-4069-986A-41292D67ECF8}" srcOrd="1" destOrd="0" presId="urn:microsoft.com/office/officeart/2018/2/layout/IconLabelList"/>
    <dgm:cxn modelId="{2882F3B8-3466-4495-B481-B5378E5022E4}" type="presParOf" srcId="{C1F9FF40-FCA8-4E03-A8DC-D619377EED34}" destId="{DC48CA50-0F35-491B-ADCF-6B114B56C57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2A300-DAFD-4422-BA4D-54884C37E6F6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847DF9-FD01-4730-B3B9-867D3117EBA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De-siloing</a:t>
          </a:r>
          <a:endParaRPr lang="en-US"/>
        </a:p>
      </dgm:t>
    </dgm:pt>
    <dgm:pt modelId="{57893DF5-4BA6-480D-98DC-C09BBCEF0E58}" type="parTrans" cxnId="{4775B402-4C35-4AE4-965B-E887B96509AD}">
      <dgm:prSet/>
      <dgm:spPr/>
      <dgm:t>
        <a:bodyPr/>
        <a:lstStyle/>
        <a:p>
          <a:endParaRPr lang="en-US"/>
        </a:p>
      </dgm:t>
    </dgm:pt>
    <dgm:pt modelId="{7D722753-29AD-49DD-8E1A-E1E1F7BC0F90}" type="sibTrans" cxnId="{4775B402-4C35-4AE4-965B-E887B96509AD}">
      <dgm:prSet/>
      <dgm:spPr/>
      <dgm:t>
        <a:bodyPr/>
        <a:lstStyle/>
        <a:p>
          <a:endParaRPr lang="en-US"/>
        </a:p>
      </dgm:t>
    </dgm:pt>
    <dgm:pt modelId="{AA6FB701-4F6C-4897-859D-5FE4BBCD6A3E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From single SME to collaborative delivery</a:t>
          </a:r>
          <a:endParaRPr lang="en-US"/>
        </a:p>
      </dgm:t>
    </dgm:pt>
    <dgm:pt modelId="{0EED132B-A324-433D-A8ED-942E56A51ED3}" type="parTrans" cxnId="{8091EF90-E0AE-4943-B9AB-169D147C7BB7}">
      <dgm:prSet/>
      <dgm:spPr/>
      <dgm:t>
        <a:bodyPr/>
        <a:lstStyle/>
        <a:p>
          <a:endParaRPr lang="en-US"/>
        </a:p>
      </dgm:t>
    </dgm:pt>
    <dgm:pt modelId="{0C5BA7E2-BD8D-4C07-AA84-85FD9E7A7418}" type="sibTrans" cxnId="{8091EF90-E0AE-4943-B9AB-169D147C7BB7}">
      <dgm:prSet/>
      <dgm:spPr/>
      <dgm:t>
        <a:bodyPr/>
        <a:lstStyle/>
        <a:p>
          <a:endParaRPr lang="en-US"/>
        </a:p>
      </dgm:t>
    </dgm:pt>
    <dgm:pt modelId="{09E26D96-B226-422B-A2D6-5D90DE04F6C6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Flipping classroom releases the expertise</a:t>
          </a:r>
          <a:endParaRPr lang="en-US" dirty="0"/>
        </a:p>
      </dgm:t>
    </dgm:pt>
    <dgm:pt modelId="{3B3FF800-DCEF-4250-B139-F8A56F27D66A}" type="parTrans" cxnId="{E9F53E0A-474A-4A47-AE65-1DD4F5B6FA82}">
      <dgm:prSet/>
      <dgm:spPr/>
      <dgm:t>
        <a:bodyPr/>
        <a:lstStyle/>
        <a:p>
          <a:endParaRPr lang="en-US"/>
        </a:p>
      </dgm:t>
    </dgm:pt>
    <dgm:pt modelId="{D9C09E05-97CB-4FAC-B5DB-52C9C3018A4D}" type="sibTrans" cxnId="{E9F53E0A-474A-4A47-AE65-1DD4F5B6FA82}">
      <dgm:prSet/>
      <dgm:spPr/>
      <dgm:t>
        <a:bodyPr/>
        <a:lstStyle/>
        <a:p>
          <a:endParaRPr lang="en-US"/>
        </a:p>
      </dgm:t>
    </dgm:pt>
    <dgm:pt modelId="{D6062709-B8A7-42D3-8596-0E095F81C5BC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Getting ride of single points of failure</a:t>
          </a:r>
          <a:endParaRPr lang="en-US" dirty="0"/>
        </a:p>
      </dgm:t>
    </dgm:pt>
    <dgm:pt modelId="{3590C2B3-139F-4595-867E-BFDB2648EDCB}" type="parTrans" cxnId="{E603EC41-7DF7-4511-A828-0EE10926EF34}">
      <dgm:prSet/>
      <dgm:spPr/>
      <dgm:t>
        <a:bodyPr/>
        <a:lstStyle/>
        <a:p>
          <a:endParaRPr lang="en-US"/>
        </a:p>
      </dgm:t>
    </dgm:pt>
    <dgm:pt modelId="{2AD9FEF5-DB47-49A9-8A6F-E5A7EFE4EF28}" type="sibTrans" cxnId="{E603EC41-7DF7-4511-A828-0EE10926EF34}">
      <dgm:prSet/>
      <dgm:spPr/>
      <dgm:t>
        <a:bodyPr/>
        <a:lstStyle/>
        <a:p>
          <a:endParaRPr lang="en-US"/>
        </a:p>
      </dgm:t>
    </dgm:pt>
    <dgm:pt modelId="{9DE68024-CEDC-4FDE-B881-AD81F03A03B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/>
            <a:t>Rethinking order</a:t>
          </a:r>
          <a:endParaRPr lang="en-US"/>
        </a:p>
      </dgm:t>
    </dgm:pt>
    <dgm:pt modelId="{22C35200-7F64-4B90-B739-7084CE810800}" type="parTrans" cxnId="{38A2D6DA-7B71-48C3-9F25-5B32E1472CE8}">
      <dgm:prSet/>
      <dgm:spPr/>
      <dgm:t>
        <a:bodyPr/>
        <a:lstStyle/>
        <a:p>
          <a:endParaRPr lang="en-US"/>
        </a:p>
      </dgm:t>
    </dgm:pt>
    <dgm:pt modelId="{D43E219E-4121-4869-B9CE-700B836D33DF}" type="sibTrans" cxnId="{38A2D6DA-7B71-48C3-9F25-5B32E1472CE8}">
      <dgm:prSet/>
      <dgm:spPr/>
      <dgm:t>
        <a:bodyPr/>
        <a:lstStyle/>
        <a:p>
          <a:endParaRPr lang="en-US"/>
        </a:p>
      </dgm:t>
    </dgm:pt>
    <dgm:pt modelId="{290CBA6A-591D-42A6-88E6-1C7358333542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Better logical progression &amp; new subjects</a:t>
          </a:r>
          <a:endParaRPr lang="en-US" dirty="0"/>
        </a:p>
      </dgm:t>
    </dgm:pt>
    <dgm:pt modelId="{61DA7F2B-563B-4DE5-8008-3B41A246CC05}" type="parTrans" cxnId="{FB437FFD-27C9-458F-9102-B76EEDA8B458}">
      <dgm:prSet/>
      <dgm:spPr/>
      <dgm:t>
        <a:bodyPr/>
        <a:lstStyle/>
        <a:p>
          <a:endParaRPr lang="en-US"/>
        </a:p>
      </dgm:t>
    </dgm:pt>
    <dgm:pt modelId="{6B44E2DF-47AD-4888-A58D-78E46DF2CC8F}" type="sibTrans" cxnId="{FB437FFD-27C9-458F-9102-B76EEDA8B458}">
      <dgm:prSet/>
      <dgm:spPr/>
      <dgm:t>
        <a:bodyPr/>
        <a:lstStyle/>
        <a:p>
          <a:endParaRPr lang="en-US"/>
        </a:p>
      </dgm:t>
    </dgm:pt>
    <dgm:pt modelId="{D31B53A5-4BDD-4521-8D97-9857AEDCC331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Reduced overlap &amp; repetition</a:t>
          </a:r>
          <a:endParaRPr lang="en-US"/>
        </a:p>
      </dgm:t>
    </dgm:pt>
    <dgm:pt modelId="{57FBF0CC-A0F5-4B2B-B1F2-6D78F2A211CA}" type="parTrans" cxnId="{7528E2B1-868C-43A9-8E5E-B9F67FEB2231}">
      <dgm:prSet/>
      <dgm:spPr/>
      <dgm:t>
        <a:bodyPr/>
        <a:lstStyle/>
        <a:p>
          <a:endParaRPr lang="en-US"/>
        </a:p>
      </dgm:t>
    </dgm:pt>
    <dgm:pt modelId="{3818BFD5-CB36-41F2-BC49-41796DC62C62}" type="sibTrans" cxnId="{7528E2B1-868C-43A9-8E5E-B9F67FEB2231}">
      <dgm:prSet/>
      <dgm:spPr/>
      <dgm:t>
        <a:bodyPr/>
        <a:lstStyle/>
        <a:p>
          <a:endParaRPr lang="en-US"/>
        </a:p>
      </dgm:t>
    </dgm:pt>
    <dgm:pt modelId="{0343FCEF-4C16-4F26-B070-6FB3322B735C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Enable synthesis &amp; reinforcement</a:t>
          </a:r>
          <a:endParaRPr lang="en-US" dirty="0"/>
        </a:p>
      </dgm:t>
    </dgm:pt>
    <dgm:pt modelId="{F674F762-5FA7-4DCE-9856-59E192D4B7A0}" type="parTrans" cxnId="{6B3EEF46-1602-4E3D-90DF-F24033FABF84}">
      <dgm:prSet/>
      <dgm:spPr/>
      <dgm:t>
        <a:bodyPr/>
        <a:lstStyle/>
        <a:p>
          <a:endParaRPr lang="en-US"/>
        </a:p>
      </dgm:t>
    </dgm:pt>
    <dgm:pt modelId="{D6CE745A-5476-4536-A7CC-E192BF65D4C4}" type="sibTrans" cxnId="{6B3EEF46-1602-4E3D-90DF-F24033FABF84}">
      <dgm:prSet/>
      <dgm:spPr/>
      <dgm:t>
        <a:bodyPr/>
        <a:lstStyle/>
        <a:p>
          <a:endParaRPr lang="en-US"/>
        </a:p>
      </dgm:t>
    </dgm:pt>
    <dgm:pt modelId="{C4453CDF-4D29-48B1-936E-307085812692}" type="pres">
      <dgm:prSet presAssocID="{CE22A300-DAFD-4422-BA4D-54884C37E6F6}" presName="root" presStyleCnt="0">
        <dgm:presLayoutVars>
          <dgm:dir/>
          <dgm:resizeHandles val="exact"/>
        </dgm:presLayoutVars>
      </dgm:prSet>
      <dgm:spPr/>
    </dgm:pt>
    <dgm:pt modelId="{857B1B05-221C-4B86-8DE2-7EFDFD187DE1}" type="pres">
      <dgm:prSet presAssocID="{19847DF9-FD01-4730-B3B9-867D3117EBAC}" presName="compNode" presStyleCnt="0"/>
      <dgm:spPr/>
    </dgm:pt>
    <dgm:pt modelId="{54B9834A-9B15-4CED-B426-78EB6A27FA61}" type="pres">
      <dgm:prSet presAssocID="{19847DF9-FD01-4730-B3B9-867D3117EBA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6FAD2F2-2CA0-446A-A899-A19AB9602792}" type="pres">
      <dgm:prSet presAssocID="{19847DF9-FD01-4730-B3B9-867D3117EBAC}" presName="iconSpace" presStyleCnt="0"/>
      <dgm:spPr/>
    </dgm:pt>
    <dgm:pt modelId="{D2DE6123-2BBA-41B2-8866-1F8A35AD4F44}" type="pres">
      <dgm:prSet presAssocID="{19847DF9-FD01-4730-B3B9-867D3117EBAC}" presName="parTx" presStyleLbl="revTx" presStyleIdx="0" presStyleCnt="4">
        <dgm:presLayoutVars>
          <dgm:chMax val="0"/>
          <dgm:chPref val="0"/>
        </dgm:presLayoutVars>
      </dgm:prSet>
      <dgm:spPr/>
    </dgm:pt>
    <dgm:pt modelId="{8C95DB9B-8F2D-4793-8064-0FA1D9879BDF}" type="pres">
      <dgm:prSet presAssocID="{19847DF9-FD01-4730-B3B9-867D3117EBAC}" presName="txSpace" presStyleCnt="0"/>
      <dgm:spPr/>
    </dgm:pt>
    <dgm:pt modelId="{8838250D-B88E-4C0C-BFA4-3FF2DE2053A5}" type="pres">
      <dgm:prSet presAssocID="{19847DF9-FD01-4730-B3B9-867D3117EBAC}" presName="desTx" presStyleLbl="revTx" presStyleIdx="1" presStyleCnt="4">
        <dgm:presLayoutVars/>
      </dgm:prSet>
      <dgm:spPr/>
    </dgm:pt>
    <dgm:pt modelId="{D6A894CC-F294-42BD-8ED0-7C09B2A1960B}" type="pres">
      <dgm:prSet presAssocID="{7D722753-29AD-49DD-8E1A-E1E1F7BC0F90}" presName="sibTrans" presStyleCnt="0"/>
      <dgm:spPr/>
    </dgm:pt>
    <dgm:pt modelId="{905D3F4E-CD7E-45C4-87FE-49462E93DCE5}" type="pres">
      <dgm:prSet presAssocID="{9DE68024-CEDC-4FDE-B881-AD81F03A03BB}" presName="compNode" presStyleCnt="0"/>
      <dgm:spPr/>
    </dgm:pt>
    <dgm:pt modelId="{D04F4861-6D81-4148-837B-1027285D5AE4}" type="pres">
      <dgm:prSet presAssocID="{9DE68024-CEDC-4FDE-B881-AD81F03A03B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CCDCAA3-D5C0-4A61-842E-C3D843E85B8A}" type="pres">
      <dgm:prSet presAssocID="{9DE68024-CEDC-4FDE-B881-AD81F03A03BB}" presName="iconSpace" presStyleCnt="0"/>
      <dgm:spPr/>
    </dgm:pt>
    <dgm:pt modelId="{6A43A565-C30F-4098-B8A3-E76710913411}" type="pres">
      <dgm:prSet presAssocID="{9DE68024-CEDC-4FDE-B881-AD81F03A03BB}" presName="parTx" presStyleLbl="revTx" presStyleIdx="2" presStyleCnt="4">
        <dgm:presLayoutVars>
          <dgm:chMax val="0"/>
          <dgm:chPref val="0"/>
        </dgm:presLayoutVars>
      </dgm:prSet>
      <dgm:spPr/>
    </dgm:pt>
    <dgm:pt modelId="{7A61758A-1FA9-47AC-9A3C-3A658FC6D5E8}" type="pres">
      <dgm:prSet presAssocID="{9DE68024-CEDC-4FDE-B881-AD81F03A03BB}" presName="txSpace" presStyleCnt="0"/>
      <dgm:spPr/>
    </dgm:pt>
    <dgm:pt modelId="{90281F39-1AA1-4AAE-846E-79559DFD8275}" type="pres">
      <dgm:prSet presAssocID="{9DE68024-CEDC-4FDE-B881-AD81F03A03BB}" presName="desTx" presStyleLbl="revTx" presStyleIdx="3" presStyleCnt="4">
        <dgm:presLayoutVars/>
      </dgm:prSet>
      <dgm:spPr/>
    </dgm:pt>
  </dgm:ptLst>
  <dgm:cxnLst>
    <dgm:cxn modelId="{4775B402-4C35-4AE4-965B-E887B96509AD}" srcId="{CE22A300-DAFD-4422-BA4D-54884C37E6F6}" destId="{19847DF9-FD01-4730-B3B9-867D3117EBAC}" srcOrd="0" destOrd="0" parTransId="{57893DF5-4BA6-480D-98DC-C09BBCEF0E58}" sibTransId="{7D722753-29AD-49DD-8E1A-E1E1F7BC0F90}"/>
    <dgm:cxn modelId="{A3E6E502-F986-481F-AFA1-226D0DB09BC3}" type="presOf" srcId="{AA6FB701-4F6C-4897-859D-5FE4BBCD6A3E}" destId="{8838250D-B88E-4C0C-BFA4-3FF2DE2053A5}" srcOrd="0" destOrd="0" presId="urn:microsoft.com/office/officeart/2018/2/layout/IconLabelDescriptionList"/>
    <dgm:cxn modelId="{4C89EF07-5F39-48A8-A31B-0B5C7F679307}" type="presOf" srcId="{9DE68024-CEDC-4FDE-B881-AD81F03A03BB}" destId="{6A43A565-C30F-4098-B8A3-E76710913411}" srcOrd="0" destOrd="0" presId="urn:microsoft.com/office/officeart/2018/2/layout/IconLabelDescriptionList"/>
    <dgm:cxn modelId="{E9F53E0A-474A-4A47-AE65-1DD4F5B6FA82}" srcId="{19847DF9-FD01-4730-B3B9-867D3117EBAC}" destId="{09E26D96-B226-422B-A2D6-5D90DE04F6C6}" srcOrd="1" destOrd="0" parTransId="{3B3FF800-DCEF-4250-B139-F8A56F27D66A}" sibTransId="{D9C09E05-97CB-4FAC-B5DB-52C9C3018A4D}"/>
    <dgm:cxn modelId="{8D435D24-E999-447B-8B0D-C3C49261D5A6}" type="presOf" srcId="{19847DF9-FD01-4730-B3B9-867D3117EBAC}" destId="{D2DE6123-2BBA-41B2-8866-1F8A35AD4F44}" srcOrd="0" destOrd="0" presId="urn:microsoft.com/office/officeart/2018/2/layout/IconLabelDescriptionList"/>
    <dgm:cxn modelId="{9924FB33-6F14-42A6-A167-F2C1A9445F28}" type="presOf" srcId="{D6062709-B8A7-42D3-8596-0E095F81C5BC}" destId="{8838250D-B88E-4C0C-BFA4-3FF2DE2053A5}" srcOrd="0" destOrd="2" presId="urn:microsoft.com/office/officeart/2018/2/layout/IconLabelDescriptionList"/>
    <dgm:cxn modelId="{461C6540-6B0D-4DDC-A9BC-1012C636C2B6}" type="presOf" srcId="{290CBA6A-591D-42A6-88E6-1C7358333542}" destId="{90281F39-1AA1-4AAE-846E-79559DFD8275}" srcOrd="0" destOrd="0" presId="urn:microsoft.com/office/officeart/2018/2/layout/IconLabelDescriptionList"/>
    <dgm:cxn modelId="{E603EC41-7DF7-4511-A828-0EE10926EF34}" srcId="{19847DF9-FD01-4730-B3B9-867D3117EBAC}" destId="{D6062709-B8A7-42D3-8596-0E095F81C5BC}" srcOrd="2" destOrd="0" parTransId="{3590C2B3-139F-4595-867E-BFDB2648EDCB}" sibTransId="{2AD9FEF5-DB47-49A9-8A6F-E5A7EFE4EF28}"/>
    <dgm:cxn modelId="{6B3EEF46-1602-4E3D-90DF-F24033FABF84}" srcId="{9DE68024-CEDC-4FDE-B881-AD81F03A03BB}" destId="{0343FCEF-4C16-4F26-B070-6FB3322B735C}" srcOrd="2" destOrd="0" parTransId="{F674F762-5FA7-4DCE-9856-59E192D4B7A0}" sibTransId="{D6CE745A-5476-4536-A7CC-E192BF65D4C4}"/>
    <dgm:cxn modelId="{88621D6C-2255-4646-A5F4-D7756C8B805C}" type="presOf" srcId="{D31B53A5-4BDD-4521-8D97-9857AEDCC331}" destId="{90281F39-1AA1-4AAE-846E-79559DFD8275}" srcOrd="0" destOrd="1" presId="urn:microsoft.com/office/officeart/2018/2/layout/IconLabelDescriptionList"/>
    <dgm:cxn modelId="{52671952-4776-4A5E-BFE8-B6DF3B70F71F}" type="presOf" srcId="{09E26D96-B226-422B-A2D6-5D90DE04F6C6}" destId="{8838250D-B88E-4C0C-BFA4-3FF2DE2053A5}" srcOrd="0" destOrd="1" presId="urn:microsoft.com/office/officeart/2018/2/layout/IconLabelDescriptionList"/>
    <dgm:cxn modelId="{8091EF90-E0AE-4943-B9AB-169D147C7BB7}" srcId="{19847DF9-FD01-4730-B3B9-867D3117EBAC}" destId="{AA6FB701-4F6C-4897-859D-5FE4BBCD6A3E}" srcOrd="0" destOrd="0" parTransId="{0EED132B-A324-433D-A8ED-942E56A51ED3}" sibTransId="{0C5BA7E2-BD8D-4C07-AA84-85FD9E7A7418}"/>
    <dgm:cxn modelId="{4D153BAB-733E-4720-839B-858D7F276684}" type="presOf" srcId="{0343FCEF-4C16-4F26-B070-6FB3322B735C}" destId="{90281F39-1AA1-4AAE-846E-79559DFD8275}" srcOrd="0" destOrd="2" presId="urn:microsoft.com/office/officeart/2018/2/layout/IconLabelDescriptionList"/>
    <dgm:cxn modelId="{7528E2B1-868C-43A9-8E5E-B9F67FEB2231}" srcId="{9DE68024-CEDC-4FDE-B881-AD81F03A03BB}" destId="{D31B53A5-4BDD-4521-8D97-9857AEDCC331}" srcOrd="1" destOrd="0" parTransId="{57FBF0CC-A0F5-4B2B-B1F2-6D78F2A211CA}" sibTransId="{3818BFD5-CB36-41F2-BC49-41796DC62C62}"/>
    <dgm:cxn modelId="{38A2D6DA-7B71-48C3-9F25-5B32E1472CE8}" srcId="{CE22A300-DAFD-4422-BA4D-54884C37E6F6}" destId="{9DE68024-CEDC-4FDE-B881-AD81F03A03BB}" srcOrd="1" destOrd="0" parTransId="{22C35200-7F64-4B90-B739-7084CE810800}" sibTransId="{D43E219E-4121-4869-B9CE-700B836D33DF}"/>
    <dgm:cxn modelId="{D25B40E7-4002-4089-A2D4-AACC3C47877C}" type="presOf" srcId="{CE22A300-DAFD-4422-BA4D-54884C37E6F6}" destId="{C4453CDF-4D29-48B1-936E-307085812692}" srcOrd="0" destOrd="0" presId="urn:microsoft.com/office/officeart/2018/2/layout/IconLabelDescriptionList"/>
    <dgm:cxn modelId="{FB437FFD-27C9-458F-9102-B76EEDA8B458}" srcId="{9DE68024-CEDC-4FDE-B881-AD81F03A03BB}" destId="{290CBA6A-591D-42A6-88E6-1C7358333542}" srcOrd="0" destOrd="0" parTransId="{61DA7F2B-563B-4DE5-8008-3B41A246CC05}" sibTransId="{6B44E2DF-47AD-4888-A58D-78E46DF2CC8F}"/>
    <dgm:cxn modelId="{78B0AD97-5E71-411C-8574-07FF6FACE566}" type="presParOf" srcId="{C4453CDF-4D29-48B1-936E-307085812692}" destId="{857B1B05-221C-4B86-8DE2-7EFDFD187DE1}" srcOrd="0" destOrd="0" presId="urn:microsoft.com/office/officeart/2018/2/layout/IconLabelDescriptionList"/>
    <dgm:cxn modelId="{B8EFCED0-E079-4F2E-B7CE-2DE9AFA4B22C}" type="presParOf" srcId="{857B1B05-221C-4B86-8DE2-7EFDFD187DE1}" destId="{54B9834A-9B15-4CED-B426-78EB6A27FA61}" srcOrd="0" destOrd="0" presId="urn:microsoft.com/office/officeart/2018/2/layout/IconLabelDescriptionList"/>
    <dgm:cxn modelId="{0D2B5EF7-B628-403B-B084-21D607B90582}" type="presParOf" srcId="{857B1B05-221C-4B86-8DE2-7EFDFD187DE1}" destId="{06FAD2F2-2CA0-446A-A899-A19AB9602792}" srcOrd="1" destOrd="0" presId="urn:microsoft.com/office/officeart/2018/2/layout/IconLabelDescriptionList"/>
    <dgm:cxn modelId="{45B139A0-05CB-4BAC-A213-A9F216C0708F}" type="presParOf" srcId="{857B1B05-221C-4B86-8DE2-7EFDFD187DE1}" destId="{D2DE6123-2BBA-41B2-8866-1F8A35AD4F44}" srcOrd="2" destOrd="0" presId="urn:microsoft.com/office/officeart/2018/2/layout/IconLabelDescriptionList"/>
    <dgm:cxn modelId="{8C8CF51B-986F-4916-AC0F-89A1E1B25251}" type="presParOf" srcId="{857B1B05-221C-4B86-8DE2-7EFDFD187DE1}" destId="{8C95DB9B-8F2D-4793-8064-0FA1D9879BDF}" srcOrd="3" destOrd="0" presId="urn:microsoft.com/office/officeart/2018/2/layout/IconLabelDescriptionList"/>
    <dgm:cxn modelId="{2299C239-0DD7-4A91-B271-AB50944B6528}" type="presParOf" srcId="{857B1B05-221C-4B86-8DE2-7EFDFD187DE1}" destId="{8838250D-B88E-4C0C-BFA4-3FF2DE2053A5}" srcOrd="4" destOrd="0" presId="urn:microsoft.com/office/officeart/2018/2/layout/IconLabelDescriptionList"/>
    <dgm:cxn modelId="{9075AA72-D00C-4D96-B0EF-5CFC116EB4FA}" type="presParOf" srcId="{C4453CDF-4D29-48B1-936E-307085812692}" destId="{D6A894CC-F294-42BD-8ED0-7C09B2A1960B}" srcOrd="1" destOrd="0" presId="urn:microsoft.com/office/officeart/2018/2/layout/IconLabelDescriptionList"/>
    <dgm:cxn modelId="{AB449EE2-7251-4951-B966-4A443F9994B2}" type="presParOf" srcId="{C4453CDF-4D29-48B1-936E-307085812692}" destId="{905D3F4E-CD7E-45C4-87FE-49462E93DCE5}" srcOrd="2" destOrd="0" presId="urn:microsoft.com/office/officeart/2018/2/layout/IconLabelDescriptionList"/>
    <dgm:cxn modelId="{0D22906F-593D-4E20-87E9-C3AF89F22049}" type="presParOf" srcId="{905D3F4E-CD7E-45C4-87FE-49462E93DCE5}" destId="{D04F4861-6D81-4148-837B-1027285D5AE4}" srcOrd="0" destOrd="0" presId="urn:microsoft.com/office/officeart/2018/2/layout/IconLabelDescriptionList"/>
    <dgm:cxn modelId="{A5DAFB94-817A-4A22-B5D5-67368E9CFCE7}" type="presParOf" srcId="{905D3F4E-CD7E-45C4-87FE-49462E93DCE5}" destId="{6CCDCAA3-D5C0-4A61-842E-C3D843E85B8A}" srcOrd="1" destOrd="0" presId="urn:microsoft.com/office/officeart/2018/2/layout/IconLabelDescriptionList"/>
    <dgm:cxn modelId="{E8A508CE-8BB4-4492-8DAF-F638B63ED65A}" type="presParOf" srcId="{905D3F4E-CD7E-45C4-87FE-49462E93DCE5}" destId="{6A43A565-C30F-4098-B8A3-E76710913411}" srcOrd="2" destOrd="0" presId="urn:microsoft.com/office/officeart/2018/2/layout/IconLabelDescriptionList"/>
    <dgm:cxn modelId="{6057090D-7818-470B-A4A0-5EB513DDB829}" type="presParOf" srcId="{905D3F4E-CD7E-45C4-87FE-49462E93DCE5}" destId="{7A61758A-1FA9-47AC-9A3C-3A658FC6D5E8}" srcOrd="3" destOrd="0" presId="urn:microsoft.com/office/officeart/2018/2/layout/IconLabelDescriptionList"/>
    <dgm:cxn modelId="{DBCA9B9C-91C3-4810-BDDC-EDB6159B2BE0}" type="presParOf" srcId="{905D3F4E-CD7E-45C4-87FE-49462E93DCE5}" destId="{90281F39-1AA1-4AAE-846E-79559DFD827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6303AC-44F0-4980-8626-00648B7C204D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6ECA207-B293-4765-9790-8582B5F3667E}">
      <dgm:prSet custT="1"/>
      <dgm:spPr/>
      <dgm:t>
        <a:bodyPr/>
        <a:lstStyle/>
        <a:p>
          <a:r>
            <a:rPr lang="en-AU" sz="2400" baseline="0" dirty="0"/>
            <a:t>Essential to everything </a:t>
          </a:r>
          <a:endParaRPr lang="en-US" sz="2400" dirty="0"/>
        </a:p>
      </dgm:t>
    </dgm:pt>
    <dgm:pt modelId="{4DCF50D2-ACFE-4291-A292-0E312BBC748D}" type="parTrans" cxnId="{9D3817E1-38BF-406B-AED2-DE8531EDC0D2}">
      <dgm:prSet/>
      <dgm:spPr/>
      <dgm:t>
        <a:bodyPr/>
        <a:lstStyle/>
        <a:p>
          <a:endParaRPr lang="en-US"/>
        </a:p>
      </dgm:t>
    </dgm:pt>
    <dgm:pt modelId="{E0BEE414-05E7-4EF2-9C85-7A087740A6AF}" type="sibTrans" cxnId="{9D3817E1-38BF-406B-AED2-DE8531EDC0D2}">
      <dgm:prSet/>
      <dgm:spPr/>
      <dgm:t>
        <a:bodyPr/>
        <a:lstStyle/>
        <a:p>
          <a:endParaRPr lang="en-US"/>
        </a:p>
      </dgm:t>
    </dgm:pt>
    <dgm:pt modelId="{B3CDCBE9-1BDD-48EA-A1C7-D592813E43EC}">
      <dgm:prSet custT="1"/>
      <dgm:spPr/>
      <dgm:t>
        <a:bodyPr/>
        <a:lstStyle/>
        <a:p>
          <a:r>
            <a:rPr lang="en-AU" sz="2400" baseline="0" dirty="0"/>
            <a:t>Easy to access using AI, Google, etc – need meta skills</a:t>
          </a:r>
          <a:endParaRPr lang="en-US" sz="2400" dirty="0"/>
        </a:p>
      </dgm:t>
    </dgm:pt>
    <dgm:pt modelId="{BB9EA6B3-9B51-4AAE-94C4-4C80CBED99EA}" type="parTrans" cxnId="{FA3D9F05-4D61-4A9D-AFCE-D705AC5AD5F3}">
      <dgm:prSet/>
      <dgm:spPr/>
      <dgm:t>
        <a:bodyPr/>
        <a:lstStyle/>
        <a:p>
          <a:endParaRPr lang="en-US"/>
        </a:p>
      </dgm:t>
    </dgm:pt>
    <dgm:pt modelId="{B1F13703-1987-429F-903D-8291DB166673}" type="sibTrans" cxnId="{FA3D9F05-4D61-4A9D-AFCE-D705AC5AD5F3}">
      <dgm:prSet/>
      <dgm:spPr/>
      <dgm:t>
        <a:bodyPr/>
        <a:lstStyle/>
        <a:p>
          <a:endParaRPr lang="en-US"/>
        </a:p>
      </dgm:t>
    </dgm:pt>
    <dgm:pt modelId="{753E1C19-59AC-4E73-9A42-F87B98C59C1B}">
      <dgm:prSet custT="1"/>
      <dgm:spPr/>
      <dgm:t>
        <a:bodyPr/>
        <a:lstStyle/>
        <a:p>
          <a:r>
            <a:rPr lang="en-AU" sz="2400" baseline="0" dirty="0"/>
            <a:t>SOPs, ICAO – instant recall is useful</a:t>
          </a:r>
          <a:endParaRPr lang="en-US" sz="2400" dirty="0"/>
        </a:p>
      </dgm:t>
    </dgm:pt>
    <dgm:pt modelId="{D58415ED-C8A1-421C-8224-A9251C9C8FEB}" type="parTrans" cxnId="{C791EF5A-4BD3-4C55-A43D-048865B79B6A}">
      <dgm:prSet/>
      <dgm:spPr/>
      <dgm:t>
        <a:bodyPr/>
        <a:lstStyle/>
        <a:p>
          <a:endParaRPr lang="en-US"/>
        </a:p>
      </dgm:t>
    </dgm:pt>
    <dgm:pt modelId="{B3AEFBF2-46E1-4715-AED9-D0F1DF26A6BF}" type="sibTrans" cxnId="{C791EF5A-4BD3-4C55-A43D-048865B79B6A}">
      <dgm:prSet/>
      <dgm:spPr/>
      <dgm:t>
        <a:bodyPr/>
        <a:lstStyle/>
        <a:p>
          <a:endParaRPr lang="en-US"/>
        </a:p>
      </dgm:t>
    </dgm:pt>
    <dgm:pt modelId="{3BFB91C8-8EC0-4E37-8891-4BD38265169E}">
      <dgm:prSet custT="1"/>
      <dgm:spPr/>
      <dgm:t>
        <a:bodyPr/>
        <a:lstStyle/>
        <a:p>
          <a:r>
            <a:rPr lang="en-AU" sz="2400" baseline="0" dirty="0"/>
            <a:t>Standard knowledge checks</a:t>
          </a:r>
          <a:endParaRPr lang="en-US" sz="2400" dirty="0"/>
        </a:p>
      </dgm:t>
    </dgm:pt>
    <dgm:pt modelId="{56062718-3DCF-43AD-878C-33800A46E0DE}" type="parTrans" cxnId="{00506FFC-CB4A-40D7-B401-35400F235DBC}">
      <dgm:prSet/>
      <dgm:spPr/>
      <dgm:t>
        <a:bodyPr/>
        <a:lstStyle/>
        <a:p>
          <a:endParaRPr lang="en-US"/>
        </a:p>
      </dgm:t>
    </dgm:pt>
    <dgm:pt modelId="{5E9F4E13-E09E-4047-99B6-51C0F94021C5}" type="sibTrans" cxnId="{00506FFC-CB4A-40D7-B401-35400F235DBC}">
      <dgm:prSet/>
      <dgm:spPr/>
      <dgm:t>
        <a:bodyPr/>
        <a:lstStyle/>
        <a:p>
          <a:endParaRPr lang="en-US"/>
        </a:p>
      </dgm:t>
    </dgm:pt>
    <dgm:pt modelId="{1C9E1E69-0278-4B2D-A47C-2CBDDDA7F2E3}" type="pres">
      <dgm:prSet presAssocID="{366303AC-44F0-4980-8626-00648B7C204D}" presName="root" presStyleCnt="0">
        <dgm:presLayoutVars>
          <dgm:dir/>
          <dgm:resizeHandles val="exact"/>
        </dgm:presLayoutVars>
      </dgm:prSet>
      <dgm:spPr/>
    </dgm:pt>
    <dgm:pt modelId="{641770E5-11CB-473A-AF1C-024993DB9633}" type="pres">
      <dgm:prSet presAssocID="{46ECA207-B293-4765-9790-8582B5F3667E}" presName="compNode" presStyleCnt="0"/>
      <dgm:spPr/>
    </dgm:pt>
    <dgm:pt modelId="{D43BA1FA-8916-4929-B241-85C8AFE7DF20}" type="pres">
      <dgm:prSet presAssocID="{46ECA207-B293-4765-9790-8582B5F3667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86E3DC5-33F3-4CAD-9DAD-AB59F0D019C1}" type="pres">
      <dgm:prSet presAssocID="{46ECA207-B293-4765-9790-8582B5F3667E}" presName="spaceRect" presStyleCnt="0"/>
      <dgm:spPr/>
    </dgm:pt>
    <dgm:pt modelId="{A31424E7-8C79-4CE8-BB30-1AA5A57CDABB}" type="pres">
      <dgm:prSet presAssocID="{46ECA207-B293-4765-9790-8582B5F3667E}" presName="textRect" presStyleLbl="revTx" presStyleIdx="0" presStyleCnt="4">
        <dgm:presLayoutVars>
          <dgm:chMax val="1"/>
          <dgm:chPref val="1"/>
        </dgm:presLayoutVars>
      </dgm:prSet>
      <dgm:spPr/>
    </dgm:pt>
    <dgm:pt modelId="{A6EE0557-B592-485E-A551-2D8EA2452042}" type="pres">
      <dgm:prSet presAssocID="{E0BEE414-05E7-4EF2-9C85-7A087740A6AF}" presName="sibTrans" presStyleCnt="0"/>
      <dgm:spPr/>
    </dgm:pt>
    <dgm:pt modelId="{B9829A7E-A980-43E3-90FF-427B07C18418}" type="pres">
      <dgm:prSet presAssocID="{B3CDCBE9-1BDD-48EA-A1C7-D592813E43EC}" presName="compNode" presStyleCnt="0"/>
      <dgm:spPr/>
    </dgm:pt>
    <dgm:pt modelId="{1F86CFF5-AC39-4D6A-BE4E-EEDF9D29AFA0}" type="pres">
      <dgm:prSet presAssocID="{B3CDCBE9-1BDD-48EA-A1C7-D592813E43E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56ECA83A-7B6A-4802-AF2B-ABE25FE9F1AE}" type="pres">
      <dgm:prSet presAssocID="{B3CDCBE9-1BDD-48EA-A1C7-D592813E43EC}" presName="spaceRect" presStyleCnt="0"/>
      <dgm:spPr/>
    </dgm:pt>
    <dgm:pt modelId="{4E28A85B-0730-47C5-B92E-75EA45110945}" type="pres">
      <dgm:prSet presAssocID="{B3CDCBE9-1BDD-48EA-A1C7-D592813E43EC}" presName="textRect" presStyleLbl="revTx" presStyleIdx="1" presStyleCnt="4">
        <dgm:presLayoutVars>
          <dgm:chMax val="1"/>
          <dgm:chPref val="1"/>
        </dgm:presLayoutVars>
      </dgm:prSet>
      <dgm:spPr/>
    </dgm:pt>
    <dgm:pt modelId="{E337A006-B34C-45CA-84D6-488FA7D78D2A}" type="pres">
      <dgm:prSet presAssocID="{B1F13703-1987-429F-903D-8291DB166673}" presName="sibTrans" presStyleCnt="0"/>
      <dgm:spPr/>
    </dgm:pt>
    <dgm:pt modelId="{0CB1AE43-D993-4A87-8255-9C08794442FD}" type="pres">
      <dgm:prSet presAssocID="{753E1C19-59AC-4E73-9A42-F87B98C59C1B}" presName="compNode" presStyleCnt="0"/>
      <dgm:spPr/>
    </dgm:pt>
    <dgm:pt modelId="{CFC092CC-6731-4AEC-82D3-AED63B1CA2D2}" type="pres">
      <dgm:prSet presAssocID="{753E1C19-59AC-4E73-9A42-F87B98C59C1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806B3C72-D535-481A-8043-3A6BA00B68F1}" type="pres">
      <dgm:prSet presAssocID="{753E1C19-59AC-4E73-9A42-F87B98C59C1B}" presName="spaceRect" presStyleCnt="0"/>
      <dgm:spPr/>
    </dgm:pt>
    <dgm:pt modelId="{A400D60C-D7DF-4B17-A48B-B22EDE14743D}" type="pres">
      <dgm:prSet presAssocID="{753E1C19-59AC-4E73-9A42-F87B98C59C1B}" presName="textRect" presStyleLbl="revTx" presStyleIdx="2" presStyleCnt="4">
        <dgm:presLayoutVars>
          <dgm:chMax val="1"/>
          <dgm:chPref val="1"/>
        </dgm:presLayoutVars>
      </dgm:prSet>
      <dgm:spPr/>
    </dgm:pt>
    <dgm:pt modelId="{F4363C6C-A434-4B97-9B91-E78120A12C39}" type="pres">
      <dgm:prSet presAssocID="{B3AEFBF2-46E1-4715-AED9-D0F1DF26A6BF}" presName="sibTrans" presStyleCnt="0"/>
      <dgm:spPr/>
    </dgm:pt>
    <dgm:pt modelId="{CFED20C6-B5AA-4ECD-9BF2-8548E1EFFADF}" type="pres">
      <dgm:prSet presAssocID="{3BFB91C8-8EC0-4E37-8891-4BD38265169E}" presName="compNode" presStyleCnt="0"/>
      <dgm:spPr/>
    </dgm:pt>
    <dgm:pt modelId="{3F28B20C-68AB-4BD2-AC1E-860499CB9AA5}" type="pres">
      <dgm:prSet presAssocID="{3BFB91C8-8EC0-4E37-8891-4BD38265169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2B2DA730-9A9C-4741-BFF4-1ADACA9B35F8}" type="pres">
      <dgm:prSet presAssocID="{3BFB91C8-8EC0-4E37-8891-4BD38265169E}" presName="spaceRect" presStyleCnt="0"/>
      <dgm:spPr/>
    </dgm:pt>
    <dgm:pt modelId="{09E2598C-3A65-4F0F-8EDA-8219834D86FB}" type="pres">
      <dgm:prSet presAssocID="{3BFB91C8-8EC0-4E37-8891-4BD38265169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DAA0B03-EEAE-4419-8695-C3CE63B150C7}" type="presOf" srcId="{B3CDCBE9-1BDD-48EA-A1C7-D592813E43EC}" destId="{4E28A85B-0730-47C5-B92E-75EA45110945}" srcOrd="0" destOrd="0" presId="urn:microsoft.com/office/officeart/2018/2/layout/IconLabelList"/>
    <dgm:cxn modelId="{FA3D9F05-4D61-4A9D-AFCE-D705AC5AD5F3}" srcId="{366303AC-44F0-4980-8626-00648B7C204D}" destId="{B3CDCBE9-1BDD-48EA-A1C7-D592813E43EC}" srcOrd="1" destOrd="0" parTransId="{BB9EA6B3-9B51-4AAE-94C4-4C80CBED99EA}" sibTransId="{B1F13703-1987-429F-903D-8291DB166673}"/>
    <dgm:cxn modelId="{4E57FB76-A735-4ECF-A697-B2C36222CAC6}" type="presOf" srcId="{366303AC-44F0-4980-8626-00648B7C204D}" destId="{1C9E1E69-0278-4B2D-A47C-2CBDDDA7F2E3}" srcOrd="0" destOrd="0" presId="urn:microsoft.com/office/officeart/2018/2/layout/IconLabelList"/>
    <dgm:cxn modelId="{C791EF5A-4BD3-4C55-A43D-048865B79B6A}" srcId="{366303AC-44F0-4980-8626-00648B7C204D}" destId="{753E1C19-59AC-4E73-9A42-F87B98C59C1B}" srcOrd="2" destOrd="0" parTransId="{D58415ED-C8A1-421C-8224-A9251C9C8FEB}" sibTransId="{B3AEFBF2-46E1-4715-AED9-D0F1DF26A6BF}"/>
    <dgm:cxn modelId="{06A07C7B-564A-479F-9D0E-C8321A488664}" type="presOf" srcId="{753E1C19-59AC-4E73-9A42-F87B98C59C1B}" destId="{A400D60C-D7DF-4B17-A48B-B22EDE14743D}" srcOrd="0" destOrd="0" presId="urn:microsoft.com/office/officeart/2018/2/layout/IconLabelList"/>
    <dgm:cxn modelId="{FCB1B382-6CDA-46EB-8525-1B4B52CF68AA}" type="presOf" srcId="{46ECA207-B293-4765-9790-8582B5F3667E}" destId="{A31424E7-8C79-4CE8-BB30-1AA5A57CDABB}" srcOrd="0" destOrd="0" presId="urn:microsoft.com/office/officeart/2018/2/layout/IconLabelList"/>
    <dgm:cxn modelId="{53579EDA-6EFC-4A6B-8746-EACA8D9E3ED8}" type="presOf" srcId="{3BFB91C8-8EC0-4E37-8891-4BD38265169E}" destId="{09E2598C-3A65-4F0F-8EDA-8219834D86FB}" srcOrd="0" destOrd="0" presId="urn:microsoft.com/office/officeart/2018/2/layout/IconLabelList"/>
    <dgm:cxn modelId="{9D3817E1-38BF-406B-AED2-DE8531EDC0D2}" srcId="{366303AC-44F0-4980-8626-00648B7C204D}" destId="{46ECA207-B293-4765-9790-8582B5F3667E}" srcOrd="0" destOrd="0" parTransId="{4DCF50D2-ACFE-4291-A292-0E312BBC748D}" sibTransId="{E0BEE414-05E7-4EF2-9C85-7A087740A6AF}"/>
    <dgm:cxn modelId="{00506FFC-CB4A-40D7-B401-35400F235DBC}" srcId="{366303AC-44F0-4980-8626-00648B7C204D}" destId="{3BFB91C8-8EC0-4E37-8891-4BD38265169E}" srcOrd="3" destOrd="0" parTransId="{56062718-3DCF-43AD-878C-33800A46E0DE}" sibTransId="{5E9F4E13-E09E-4047-99B6-51C0F94021C5}"/>
    <dgm:cxn modelId="{0025B165-1ADE-497E-914A-5F26DBC1E1C8}" type="presParOf" srcId="{1C9E1E69-0278-4B2D-A47C-2CBDDDA7F2E3}" destId="{641770E5-11CB-473A-AF1C-024993DB9633}" srcOrd="0" destOrd="0" presId="urn:microsoft.com/office/officeart/2018/2/layout/IconLabelList"/>
    <dgm:cxn modelId="{82623156-9EF2-49B7-BCE0-F9D2CFECBE96}" type="presParOf" srcId="{641770E5-11CB-473A-AF1C-024993DB9633}" destId="{D43BA1FA-8916-4929-B241-85C8AFE7DF20}" srcOrd="0" destOrd="0" presId="urn:microsoft.com/office/officeart/2018/2/layout/IconLabelList"/>
    <dgm:cxn modelId="{6E6FDADF-1A81-46BE-97BF-85E8555E3CD1}" type="presParOf" srcId="{641770E5-11CB-473A-AF1C-024993DB9633}" destId="{086E3DC5-33F3-4CAD-9DAD-AB59F0D019C1}" srcOrd="1" destOrd="0" presId="urn:microsoft.com/office/officeart/2018/2/layout/IconLabelList"/>
    <dgm:cxn modelId="{BFD61EBC-B4DE-497A-A5E6-BC11DB6F1688}" type="presParOf" srcId="{641770E5-11CB-473A-AF1C-024993DB9633}" destId="{A31424E7-8C79-4CE8-BB30-1AA5A57CDABB}" srcOrd="2" destOrd="0" presId="urn:microsoft.com/office/officeart/2018/2/layout/IconLabelList"/>
    <dgm:cxn modelId="{462756DE-B9B9-4728-85B2-7430CE316162}" type="presParOf" srcId="{1C9E1E69-0278-4B2D-A47C-2CBDDDA7F2E3}" destId="{A6EE0557-B592-485E-A551-2D8EA2452042}" srcOrd="1" destOrd="0" presId="urn:microsoft.com/office/officeart/2018/2/layout/IconLabelList"/>
    <dgm:cxn modelId="{36070331-ED53-4623-82C7-E87B1A215683}" type="presParOf" srcId="{1C9E1E69-0278-4B2D-A47C-2CBDDDA7F2E3}" destId="{B9829A7E-A980-43E3-90FF-427B07C18418}" srcOrd="2" destOrd="0" presId="urn:microsoft.com/office/officeart/2018/2/layout/IconLabelList"/>
    <dgm:cxn modelId="{DBC56393-ACEC-4F3E-A2C1-869B8E370B8E}" type="presParOf" srcId="{B9829A7E-A980-43E3-90FF-427B07C18418}" destId="{1F86CFF5-AC39-4D6A-BE4E-EEDF9D29AFA0}" srcOrd="0" destOrd="0" presId="urn:microsoft.com/office/officeart/2018/2/layout/IconLabelList"/>
    <dgm:cxn modelId="{1DA16FFD-EE0B-486D-8570-FD8377E0CCB0}" type="presParOf" srcId="{B9829A7E-A980-43E3-90FF-427B07C18418}" destId="{56ECA83A-7B6A-4802-AF2B-ABE25FE9F1AE}" srcOrd="1" destOrd="0" presId="urn:microsoft.com/office/officeart/2018/2/layout/IconLabelList"/>
    <dgm:cxn modelId="{5FAA0331-0841-4521-9D2B-6ED04B29B266}" type="presParOf" srcId="{B9829A7E-A980-43E3-90FF-427B07C18418}" destId="{4E28A85B-0730-47C5-B92E-75EA45110945}" srcOrd="2" destOrd="0" presId="urn:microsoft.com/office/officeart/2018/2/layout/IconLabelList"/>
    <dgm:cxn modelId="{F5959314-A14E-40A1-8469-5B62234ECCA1}" type="presParOf" srcId="{1C9E1E69-0278-4B2D-A47C-2CBDDDA7F2E3}" destId="{E337A006-B34C-45CA-84D6-488FA7D78D2A}" srcOrd="3" destOrd="0" presId="urn:microsoft.com/office/officeart/2018/2/layout/IconLabelList"/>
    <dgm:cxn modelId="{A7833375-2B0C-4A1C-A653-5BA838C7FAA5}" type="presParOf" srcId="{1C9E1E69-0278-4B2D-A47C-2CBDDDA7F2E3}" destId="{0CB1AE43-D993-4A87-8255-9C08794442FD}" srcOrd="4" destOrd="0" presId="urn:microsoft.com/office/officeart/2018/2/layout/IconLabelList"/>
    <dgm:cxn modelId="{0AC304A3-F2C0-4350-B97A-FFD5CEF6D0EC}" type="presParOf" srcId="{0CB1AE43-D993-4A87-8255-9C08794442FD}" destId="{CFC092CC-6731-4AEC-82D3-AED63B1CA2D2}" srcOrd="0" destOrd="0" presId="urn:microsoft.com/office/officeart/2018/2/layout/IconLabelList"/>
    <dgm:cxn modelId="{09FA9446-8A77-4F2B-A0A9-C5C2A3DC1547}" type="presParOf" srcId="{0CB1AE43-D993-4A87-8255-9C08794442FD}" destId="{806B3C72-D535-481A-8043-3A6BA00B68F1}" srcOrd="1" destOrd="0" presId="urn:microsoft.com/office/officeart/2018/2/layout/IconLabelList"/>
    <dgm:cxn modelId="{D58D1B8C-082B-4369-B421-6EB1D9E75A7C}" type="presParOf" srcId="{0CB1AE43-D993-4A87-8255-9C08794442FD}" destId="{A400D60C-D7DF-4B17-A48B-B22EDE14743D}" srcOrd="2" destOrd="0" presId="urn:microsoft.com/office/officeart/2018/2/layout/IconLabelList"/>
    <dgm:cxn modelId="{F808FAF7-964A-431A-801C-990ABD1F78FA}" type="presParOf" srcId="{1C9E1E69-0278-4B2D-A47C-2CBDDDA7F2E3}" destId="{F4363C6C-A434-4B97-9B91-E78120A12C39}" srcOrd="5" destOrd="0" presId="urn:microsoft.com/office/officeart/2018/2/layout/IconLabelList"/>
    <dgm:cxn modelId="{778B9384-C4CB-4D36-BB69-8799E269C735}" type="presParOf" srcId="{1C9E1E69-0278-4B2D-A47C-2CBDDDA7F2E3}" destId="{CFED20C6-B5AA-4ECD-9BF2-8548E1EFFADF}" srcOrd="6" destOrd="0" presId="urn:microsoft.com/office/officeart/2018/2/layout/IconLabelList"/>
    <dgm:cxn modelId="{80A7D066-E080-40B8-86E5-2D29AE4CF6D6}" type="presParOf" srcId="{CFED20C6-B5AA-4ECD-9BF2-8548E1EFFADF}" destId="{3F28B20C-68AB-4BD2-AC1E-860499CB9AA5}" srcOrd="0" destOrd="0" presId="urn:microsoft.com/office/officeart/2018/2/layout/IconLabelList"/>
    <dgm:cxn modelId="{03A0483C-8279-4289-B903-F333BC315CF8}" type="presParOf" srcId="{CFED20C6-B5AA-4ECD-9BF2-8548E1EFFADF}" destId="{2B2DA730-9A9C-4741-BFF4-1ADACA9B35F8}" srcOrd="1" destOrd="0" presId="urn:microsoft.com/office/officeart/2018/2/layout/IconLabelList"/>
    <dgm:cxn modelId="{E548FDC4-4024-46F7-A1F8-42BC058A5A35}" type="presParOf" srcId="{CFED20C6-B5AA-4ECD-9BF2-8548E1EFFADF}" destId="{09E2598C-3A65-4F0F-8EDA-8219834D86F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1F983A-2A3F-44DF-AADD-C67997E520D6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B641E77-237C-4FD0-94CC-8D37A62F244B}">
      <dgm:prSet/>
      <dgm:spPr/>
      <dgm:t>
        <a:bodyPr/>
        <a:lstStyle/>
        <a:p>
          <a:r>
            <a:rPr lang="en-AU"/>
            <a:t>Beyond facts to what they mean</a:t>
          </a:r>
          <a:endParaRPr lang="en-US"/>
        </a:p>
      </dgm:t>
    </dgm:pt>
    <dgm:pt modelId="{6836F355-7837-4ABE-B45C-296BB0D4F947}" type="parTrans" cxnId="{5E1E3FA4-F09D-40CE-87D7-6DCAC0E87395}">
      <dgm:prSet/>
      <dgm:spPr/>
      <dgm:t>
        <a:bodyPr/>
        <a:lstStyle/>
        <a:p>
          <a:endParaRPr lang="en-US"/>
        </a:p>
      </dgm:t>
    </dgm:pt>
    <dgm:pt modelId="{5F466EF2-E9B5-4E46-9569-B0D7F6E94BC8}" type="sibTrans" cxnId="{5E1E3FA4-F09D-40CE-87D7-6DCAC0E87395}">
      <dgm:prSet/>
      <dgm:spPr/>
      <dgm:t>
        <a:bodyPr/>
        <a:lstStyle/>
        <a:p>
          <a:endParaRPr lang="en-US"/>
        </a:p>
      </dgm:t>
    </dgm:pt>
    <dgm:pt modelId="{9E3C29D2-EEBB-4C1A-841A-77F416195B4F}">
      <dgm:prSet/>
      <dgm:spPr/>
      <dgm:t>
        <a:bodyPr/>
        <a:lstStyle/>
        <a:p>
          <a:r>
            <a:rPr lang="en-AU"/>
            <a:t>The role of derivations? AI can do these also</a:t>
          </a:r>
          <a:endParaRPr lang="en-US"/>
        </a:p>
      </dgm:t>
    </dgm:pt>
    <dgm:pt modelId="{887BB103-1BB3-4322-BBDA-EBA5A88C8D29}" type="parTrans" cxnId="{E9C7AEFD-907E-48C6-BA8C-6695E0A1B8D5}">
      <dgm:prSet/>
      <dgm:spPr/>
      <dgm:t>
        <a:bodyPr/>
        <a:lstStyle/>
        <a:p>
          <a:endParaRPr lang="en-US"/>
        </a:p>
      </dgm:t>
    </dgm:pt>
    <dgm:pt modelId="{E67F8DEA-6EC6-4C32-BC34-DFEEA9F4B383}" type="sibTrans" cxnId="{E9C7AEFD-907E-48C6-BA8C-6695E0A1B8D5}">
      <dgm:prSet/>
      <dgm:spPr/>
      <dgm:t>
        <a:bodyPr/>
        <a:lstStyle/>
        <a:p>
          <a:endParaRPr lang="en-US"/>
        </a:p>
      </dgm:t>
    </dgm:pt>
    <dgm:pt modelId="{54872F9E-254B-4C3E-A240-7A690B034201}">
      <dgm:prSet/>
      <dgm:spPr/>
      <dgm:t>
        <a:bodyPr/>
        <a:lstStyle/>
        <a:p>
          <a:r>
            <a:rPr lang="en-AU"/>
            <a:t>Visualisation &amp; manipulation of data</a:t>
          </a:r>
          <a:endParaRPr lang="en-US"/>
        </a:p>
      </dgm:t>
    </dgm:pt>
    <dgm:pt modelId="{1D33CDEA-4810-4856-B839-C68E2883E808}" type="parTrans" cxnId="{88FE3EDF-A7D3-4C37-938F-F53758E16607}">
      <dgm:prSet/>
      <dgm:spPr/>
      <dgm:t>
        <a:bodyPr/>
        <a:lstStyle/>
        <a:p>
          <a:endParaRPr lang="en-US"/>
        </a:p>
      </dgm:t>
    </dgm:pt>
    <dgm:pt modelId="{6777A138-3C60-439B-8A46-E29DBAF00C6F}" type="sibTrans" cxnId="{88FE3EDF-A7D3-4C37-938F-F53758E16607}">
      <dgm:prSet/>
      <dgm:spPr/>
      <dgm:t>
        <a:bodyPr/>
        <a:lstStyle/>
        <a:p>
          <a:endParaRPr lang="en-US"/>
        </a:p>
      </dgm:t>
    </dgm:pt>
    <dgm:pt modelId="{88081E97-F01D-4659-B39D-DA344C282DFE}" type="pres">
      <dgm:prSet presAssocID="{771F983A-2A3F-44DF-AADD-C67997E520D6}" presName="root" presStyleCnt="0">
        <dgm:presLayoutVars>
          <dgm:dir/>
          <dgm:resizeHandles val="exact"/>
        </dgm:presLayoutVars>
      </dgm:prSet>
      <dgm:spPr/>
    </dgm:pt>
    <dgm:pt modelId="{B79CFF27-9674-48DD-A19D-D59AD0B33F74}" type="pres">
      <dgm:prSet presAssocID="{6B641E77-237C-4FD0-94CC-8D37A62F244B}" presName="compNode" presStyleCnt="0"/>
      <dgm:spPr/>
    </dgm:pt>
    <dgm:pt modelId="{511DC83C-CE4A-41C9-94FA-0D1D8EE93DE8}" type="pres">
      <dgm:prSet presAssocID="{6B641E77-237C-4FD0-94CC-8D37A62F244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F7997F3-49FC-4B0A-B78F-5A127E894FFA}" type="pres">
      <dgm:prSet presAssocID="{6B641E77-237C-4FD0-94CC-8D37A62F244B}" presName="spaceRect" presStyleCnt="0"/>
      <dgm:spPr/>
    </dgm:pt>
    <dgm:pt modelId="{E727508C-4EAF-4912-8EE5-AE7A53137555}" type="pres">
      <dgm:prSet presAssocID="{6B641E77-237C-4FD0-94CC-8D37A62F244B}" presName="textRect" presStyleLbl="revTx" presStyleIdx="0" presStyleCnt="3">
        <dgm:presLayoutVars>
          <dgm:chMax val="1"/>
          <dgm:chPref val="1"/>
        </dgm:presLayoutVars>
      </dgm:prSet>
      <dgm:spPr/>
    </dgm:pt>
    <dgm:pt modelId="{05BB9389-2B77-4E9B-BDF3-CCA35B8413D1}" type="pres">
      <dgm:prSet presAssocID="{5F466EF2-E9B5-4E46-9569-B0D7F6E94BC8}" presName="sibTrans" presStyleCnt="0"/>
      <dgm:spPr/>
    </dgm:pt>
    <dgm:pt modelId="{20E32A3F-06B8-417A-AD41-9F1500211C58}" type="pres">
      <dgm:prSet presAssocID="{9E3C29D2-EEBB-4C1A-841A-77F416195B4F}" presName="compNode" presStyleCnt="0"/>
      <dgm:spPr/>
    </dgm:pt>
    <dgm:pt modelId="{A36AD571-3F13-43BE-A97D-5F58528A89B9}" type="pres">
      <dgm:prSet presAssocID="{9E3C29D2-EEBB-4C1A-841A-77F416195B4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F00F28E3-B70F-410F-8EC3-2B36028B9D49}" type="pres">
      <dgm:prSet presAssocID="{9E3C29D2-EEBB-4C1A-841A-77F416195B4F}" presName="spaceRect" presStyleCnt="0"/>
      <dgm:spPr/>
    </dgm:pt>
    <dgm:pt modelId="{D39CE46C-F651-4115-92B4-F9D33DA9F93B}" type="pres">
      <dgm:prSet presAssocID="{9E3C29D2-EEBB-4C1A-841A-77F416195B4F}" presName="textRect" presStyleLbl="revTx" presStyleIdx="1" presStyleCnt="3">
        <dgm:presLayoutVars>
          <dgm:chMax val="1"/>
          <dgm:chPref val="1"/>
        </dgm:presLayoutVars>
      </dgm:prSet>
      <dgm:spPr/>
    </dgm:pt>
    <dgm:pt modelId="{542AF315-ED94-4893-B8B0-301436E41C82}" type="pres">
      <dgm:prSet presAssocID="{E67F8DEA-6EC6-4C32-BC34-DFEEA9F4B383}" presName="sibTrans" presStyleCnt="0"/>
      <dgm:spPr/>
    </dgm:pt>
    <dgm:pt modelId="{411824C1-8503-4DD5-9D14-43C19A0787F8}" type="pres">
      <dgm:prSet presAssocID="{54872F9E-254B-4C3E-A240-7A690B034201}" presName="compNode" presStyleCnt="0"/>
      <dgm:spPr/>
    </dgm:pt>
    <dgm:pt modelId="{27E31968-71F2-4885-B6CF-83BEF5552B2B}" type="pres">
      <dgm:prSet presAssocID="{54872F9E-254B-4C3E-A240-7A690B03420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0EBEE6A8-73E8-4B44-A10F-92F19D201ED1}" type="pres">
      <dgm:prSet presAssocID="{54872F9E-254B-4C3E-A240-7A690B034201}" presName="spaceRect" presStyleCnt="0"/>
      <dgm:spPr/>
    </dgm:pt>
    <dgm:pt modelId="{F04061AF-CB03-4F11-8BB2-92587699028B}" type="pres">
      <dgm:prSet presAssocID="{54872F9E-254B-4C3E-A240-7A690B03420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E7FDB2D-CEAC-464F-912D-2EEEEB866FA6}" type="presOf" srcId="{9E3C29D2-EEBB-4C1A-841A-77F416195B4F}" destId="{D39CE46C-F651-4115-92B4-F9D33DA9F93B}" srcOrd="0" destOrd="0" presId="urn:microsoft.com/office/officeart/2018/2/layout/IconLabelList"/>
    <dgm:cxn modelId="{E46B5859-0003-4163-91D8-7F917C29A5E2}" type="presOf" srcId="{771F983A-2A3F-44DF-AADD-C67997E520D6}" destId="{88081E97-F01D-4659-B39D-DA344C282DFE}" srcOrd="0" destOrd="0" presId="urn:microsoft.com/office/officeart/2018/2/layout/IconLabelList"/>
    <dgm:cxn modelId="{4851D685-8812-4D90-A917-AAA5EDAF9D7C}" type="presOf" srcId="{54872F9E-254B-4C3E-A240-7A690B034201}" destId="{F04061AF-CB03-4F11-8BB2-92587699028B}" srcOrd="0" destOrd="0" presId="urn:microsoft.com/office/officeart/2018/2/layout/IconLabelList"/>
    <dgm:cxn modelId="{5E1E3FA4-F09D-40CE-87D7-6DCAC0E87395}" srcId="{771F983A-2A3F-44DF-AADD-C67997E520D6}" destId="{6B641E77-237C-4FD0-94CC-8D37A62F244B}" srcOrd="0" destOrd="0" parTransId="{6836F355-7837-4ABE-B45C-296BB0D4F947}" sibTransId="{5F466EF2-E9B5-4E46-9569-B0D7F6E94BC8}"/>
    <dgm:cxn modelId="{88FE3EDF-A7D3-4C37-938F-F53758E16607}" srcId="{771F983A-2A3F-44DF-AADD-C67997E520D6}" destId="{54872F9E-254B-4C3E-A240-7A690B034201}" srcOrd="2" destOrd="0" parTransId="{1D33CDEA-4810-4856-B839-C68E2883E808}" sibTransId="{6777A138-3C60-439B-8A46-E29DBAF00C6F}"/>
    <dgm:cxn modelId="{99814BE1-03F1-469C-A6B4-80ABB1C924F7}" type="presOf" srcId="{6B641E77-237C-4FD0-94CC-8D37A62F244B}" destId="{E727508C-4EAF-4912-8EE5-AE7A53137555}" srcOrd="0" destOrd="0" presId="urn:microsoft.com/office/officeart/2018/2/layout/IconLabelList"/>
    <dgm:cxn modelId="{E9C7AEFD-907E-48C6-BA8C-6695E0A1B8D5}" srcId="{771F983A-2A3F-44DF-AADD-C67997E520D6}" destId="{9E3C29D2-EEBB-4C1A-841A-77F416195B4F}" srcOrd="1" destOrd="0" parTransId="{887BB103-1BB3-4322-BBDA-EBA5A88C8D29}" sibTransId="{E67F8DEA-6EC6-4C32-BC34-DFEEA9F4B383}"/>
    <dgm:cxn modelId="{F070B24F-3B4D-4BDF-94DA-66BEBE32C84B}" type="presParOf" srcId="{88081E97-F01D-4659-B39D-DA344C282DFE}" destId="{B79CFF27-9674-48DD-A19D-D59AD0B33F74}" srcOrd="0" destOrd="0" presId="urn:microsoft.com/office/officeart/2018/2/layout/IconLabelList"/>
    <dgm:cxn modelId="{D902026B-8CAD-4AA9-98A0-CD14E4C16641}" type="presParOf" srcId="{B79CFF27-9674-48DD-A19D-D59AD0B33F74}" destId="{511DC83C-CE4A-41C9-94FA-0D1D8EE93DE8}" srcOrd="0" destOrd="0" presId="urn:microsoft.com/office/officeart/2018/2/layout/IconLabelList"/>
    <dgm:cxn modelId="{C4DF7C18-DC09-4868-AF5D-A349D9BDF30C}" type="presParOf" srcId="{B79CFF27-9674-48DD-A19D-D59AD0B33F74}" destId="{EF7997F3-49FC-4B0A-B78F-5A127E894FFA}" srcOrd="1" destOrd="0" presId="urn:microsoft.com/office/officeart/2018/2/layout/IconLabelList"/>
    <dgm:cxn modelId="{F29E50A7-ABD4-4DF4-BBFA-B8B4D6E2C3A0}" type="presParOf" srcId="{B79CFF27-9674-48DD-A19D-D59AD0B33F74}" destId="{E727508C-4EAF-4912-8EE5-AE7A53137555}" srcOrd="2" destOrd="0" presId="urn:microsoft.com/office/officeart/2018/2/layout/IconLabelList"/>
    <dgm:cxn modelId="{ACB20352-5714-4B76-81C0-E64BB142C3BF}" type="presParOf" srcId="{88081E97-F01D-4659-B39D-DA344C282DFE}" destId="{05BB9389-2B77-4E9B-BDF3-CCA35B8413D1}" srcOrd="1" destOrd="0" presId="urn:microsoft.com/office/officeart/2018/2/layout/IconLabelList"/>
    <dgm:cxn modelId="{F357D10D-49E7-4CEE-BADF-39C2CEC48FBE}" type="presParOf" srcId="{88081E97-F01D-4659-B39D-DA344C282DFE}" destId="{20E32A3F-06B8-417A-AD41-9F1500211C58}" srcOrd="2" destOrd="0" presId="urn:microsoft.com/office/officeart/2018/2/layout/IconLabelList"/>
    <dgm:cxn modelId="{41168DFF-6B35-406F-AD83-29E324FDEC96}" type="presParOf" srcId="{20E32A3F-06B8-417A-AD41-9F1500211C58}" destId="{A36AD571-3F13-43BE-A97D-5F58528A89B9}" srcOrd="0" destOrd="0" presId="urn:microsoft.com/office/officeart/2018/2/layout/IconLabelList"/>
    <dgm:cxn modelId="{A0400312-E6FF-4116-80ED-6E3CCFF3DD71}" type="presParOf" srcId="{20E32A3F-06B8-417A-AD41-9F1500211C58}" destId="{F00F28E3-B70F-410F-8EC3-2B36028B9D49}" srcOrd="1" destOrd="0" presId="urn:microsoft.com/office/officeart/2018/2/layout/IconLabelList"/>
    <dgm:cxn modelId="{CFF4B43F-FDE2-47AE-9935-4D342E97A2D9}" type="presParOf" srcId="{20E32A3F-06B8-417A-AD41-9F1500211C58}" destId="{D39CE46C-F651-4115-92B4-F9D33DA9F93B}" srcOrd="2" destOrd="0" presId="urn:microsoft.com/office/officeart/2018/2/layout/IconLabelList"/>
    <dgm:cxn modelId="{39662BFC-C7DB-49C7-B144-364A1172A5A7}" type="presParOf" srcId="{88081E97-F01D-4659-B39D-DA344C282DFE}" destId="{542AF315-ED94-4893-B8B0-301436E41C82}" srcOrd="3" destOrd="0" presId="urn:microsoft.com/office/officeart/2018/2/layout/IconLabelList"/>
    <dgm:cxn modelId="{E110C475-42C3-4531-84D7-C0C0625A8EA9}" type="presParOf" srcId="{88081E97-F01D-4659-B39D-DA344C282DFE}" destId="{411824C1-8503-4DD5-9D14-43C19A0787F8}" srcOrd="4" destOrd="0" presId="urn:microsoft.com/office/officeart/2018/2/layout/IconLabelList"/>
    <dgm:cxn modelId="{4DE6608D-3BB7-4381-AF45-7D48B954664D}" type="presParOf" srcId="{411824C1-8503-4DD5-9D14-43C19A0787F8}" destId="{27E31968-71F2-4885-B6CF-83BEF5552B2B}" srcOrd="0" destOrd="0" presId="urn:microsoft.com/office/officeart/2018/2/layout/IconLabelList"/>
    <dgm:cxn modelId="{40F04219-ABEC-4ED8-8BAA-D758F77345E1}" type="presParOf" srcId="{411824C1-8503-4DD5-9D14-43C19A0787F8}" destId="{0EBEE6A8-73E8-4B44-A10F-92F19D201ED1}" srcOrd="1" destOrd="0" presId="urn:microsoft.com/office/officeart/2018/2/layout/IconLabelList"/>
    <dgm:cxn modelId="{A4AE13C7-8A9A-45F3-AF77-31958983453E}" type="presParOf" srcId="{411824C1-8503-4DD5-9D14-43C19A0787F8}" destId="{F04061AF-CB03-4F11-8BB2-92587699028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F2C9D7-11CA-4210-887C-528A7E3CBE1F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924E279-3AD4-4CE1-A048-538275BD68CB}">
      <dgm:prSet custT="1"/>
      <dgm:spPr/>
      <dgm:t>
        <a:bodyPr/>
        <a:lstStyle/>
        <a:p>
          <a:r>
            <a:rPr lang="en-AU" sz="2000" baseline="0" dirty="0"/>
            <a:t>The risk of the new "but we haven't seen that before"</a:t>
          </a:r>
          <a:endParaRPr lang="en-US" sz="2000" dirty="0"/>
        </a:p>
      </dgm:t>
    </dgm:pt>
    <dgm:pt modelId="{F532FEF9-B179-438A-B3FB-E8C1521E4BFB}" type="parTrans" cxnId="{10A45571-B9D8-4C4F-AC8C-FD0DB16430F7}">
      <dgm:prSet/>
      <dgm:spPr/>
      <dgm:t>
        <a:bodyPr/>
        <a:lstStyle/>
        <a:p>
          <a:endParaRPr lang="en-US"/>
        </a:p>
      </dgm:t>
    </dgm:pt>
    <dgm:pt modelId="{D72C4F5F-8BD6-4612-86EA-A4B4E4C1200E}" type="sibTrans" cxnId="{10A45571-B9D8-4C4F-AC8C-FD0DB16430F7}">
      <dgm:prSet/>
      <dgm:spPr/>
      <dgm:t>
        <a:bodyPr/>
        <a:lstStyle/>
        <a:p>
          <a:endParaRPr lang="en-US"/>
        </a:p>
      </dgm:t>
    </dgm:pt>
    <dgm:pt modelId="{5B1416F5-2CC2-443A-9230-415D5C6F39D0}">
      <dgm:prSet/>
      <dgm:spPr/>
      <dgm:t>
        <a:bodyPr/>
        <a:lstStyle/>
        <a:p>
          <a:r>
            <a:rPr lang="en-AU" baseline="0" dirty="0"/>
            <a:t>Pattern recognition</a:t>
          </a:r>
          <a:endParaRPr lang="en-US" dirty="0"/>
        </a:p>
      </dgm:t>
    </dgm:pt>
    <dgm:pt modelId="{0CE6DD45-6662-4F87-8C4A-F28678D84370}" type="parTrans" cxnId="{4F5DBF83-469A-4C5B-A637-CDC30E1E6286}">
      <dgm:prSet/>
      <dgm:spPr/>
      <dgm:t>
        <a:bodyPr/>
        <a:lstStyle/>
        <a:p>
          <a:endParaRPr lang="en-US"/>
        </a:p>
      </dgm:t>
    </dgm:pt>
    <dgm:pt modelId="{6E3B2DBF-FD13-4211-9AB8-E218A928642A}" type="sibTrans" cxnId="{4F5DBF83-469A-4C5B-A637-CDC30E1E6286}">
      <dgm:prSet/>
      <dgm:spPr/>
      <dgm:t>
        <a:bodyPr/>
        <a:lstStyle/>
        <a:p>
          <a:endParaRPr lang="en-US"/>
        </a:p>
      </dgm:t>
    </dgm:pt>
    <dgm:pt modelId="{F1B5643A-2DE0-4B0F-A269-9B2F7309CCC5}">
      <dgm:prSet/>
      <dgm:spPr/>
      <dgm:t>
        <a:bodyPr/>
        <a:lstStyle/>
        <a:p>
          <a:r>
            <a:rPr lang="en-AU" baseline="0"/>
            <a:t>Drill &amp; practice</a:t>
          </a:r>
          <a:endParaRPr lang="en-US"/>
        </a:p>
      </dgm:t>
    </dgm:pt>
    <dgm:pt modelId="{564EE1CA-6F27-4BD1-BBFD-94F926B32FAC}" type="parTrans" cxnId="{14900DF9-1447-4238-9A4E-84D301DE78FC}">
      <dgm:prSet/>
      <dgm:spPr/>
      <dgm:t>
        <a:bodyPr/>
        <a:lstStyle/>
        <a:p>
          <a:endParaRPr lang="en-US"/>
        </a:p>
      </dgm:t>
    </dgm:pt>
    <dgm:pt modelId="{CB551207-D498-42CB-9F7A-A56CDF98172F}" type="sibTrans" cxnId="{14900DF9-1447-4238-9A4E-84D301DE78FC}">
      <dgm:prSet/>
      <dgm:spPr/>
      <dgm:t>
        <a:bodyPr/>
        <a:lstStyle/>
        <a:p>
          <a:endParaRPr lang="en-US"/>
        </a:p>
      </dgm:t>
    </dgm:pt>
    <dgm:pt modelId="{2A656405-9654-45A5-9334-604F6802BA3F}">
      <dgm:prSet/>
      <dgm:spPr/>
      <dgm:t>
        <a:bodyPr/>
        <a:lstStyle/>
        <a:p>
          <a:r>
            <a:rPr lang="en-AU" baseline="0"/>
            <a:t>Canned cases</a:t>
          </a:r>
          <a:endParaRPr lang="en-US"/>
        </a:p>
      </dgm:t>
    </dgm:pt>
    <dgm:pt modelId="{C48E070D-5E70-40C9-AA15-D0DDC7460477}" type="parTrans" cxnId="{803DB505-D0F4-4B83-82D5-BD92BFA596DA}">
      <dgm:prSet/>
      <dgm:spPr/>
      <dgm:t>
        <a:bodyPr/>
        <a:lstStyle/>
        <a:p>
          <a:endParaRPr lang="en-US"/>
        </a:p>
      </dgm:t>
    </dgm:pt>
    <dgm:pt modelId="{FB138538-B4E7-424A-9640-0B601B0E6299}" type="sibTrans" cxnId="{803DB505-D0F4-4B83-82D5-BD92BFA596DA}">
      <dgm:prSet/>
      <dgm:spPr/>
      <dgm:t>
        <a:bodyPr/>
        <a:lstStyle/>
        <a:p>
          <a:endParaRPr lang="en-US"/>
        </a:p>
      </dgm:t>
    </dgm:pt>
    <dgm:pt modelId="{FBFFC819-8E22-4C61-AF15-3388DFFE2FA3}">
      <dgm:prSet/>
      <dgm:spPr/>
      <dgm:t>
        <a:bodyPr/>
        <a:lstStyle/>
        <a:p>
          <a:r>
            <a:rPr lang="en-AU" baseline="0"/>
            <a:t>Realtime data</a:t>
          </a:r>
          <a:endParaRPr lang="en-US"/>
        </a:p>
      </dgm:t>
    </dgm:pt>
    <dgm:pt modelId="{C17EAE47-7B1D-4822-9533-E222FA23CE6B}" type="parTrans" cxnId="{615DB88D-388F-48B7-A728-42DC79D43A4B}">
      <dgm:prSet/>
      <dgm:spPr/>
      <dgm:t>
        <a:bodyPr/>
        <a:lstStyle/>
        <a:p>
          <a:endParaRPr lang="en-US"/>
        </a:p>
      </dgm:t>
    </dgm:pt>
    <dgm:pt modelId="{8BFA11DE-1574-4844-81DA-4C6B6F8FA69B}" type="sibTrans" cxnId="{615DB88D-388F-48B7-A728-42DC79D43A4B}">
      <dgm:prSet/>
      <dgm:spPr/>
      <dgm:t>
        <a:bodyPr/>
        <a:lstStyle/>
        <a:p>
          <a:endParaRPr lang="en-US"/>
        </a:p>
      </dgm:t>
    </dgm:pt>
    <dgm:pt modelId="{204D7EA1-DB86-4EE3-AF5B-1760965BFFAB}" type="pres">
      <dgm:prSet presAssocID="{B8F2C9D7-11CA-4210-887C-528A7E3CBE1F}" presName="root" presStyleCnt="0">
        <dgm:presLayoutVars>
          <dgm:dir/>
          <dgm:resizeHandles val="exact"/>
        </dgm:presLayoutVars>
      </dgm:prSet>
      <dgm:spPr/>
    </dgm:pt>
    <dgm:pt modelId="{9DDE3D09-62BE-4C7C-8BA7-2D6CC8C312BF}" type="pres">
      <dgm:prSet presAssocID="{0924E279-3AD4-4CE1-A048-538275BD68CB}" presName="compNode" presStyleCnt="0"/>
      <dgm:spPr/>
    </dgm:pt>
    <dgm:pt modelId="{A95B9D6D-EAA6-4829-8E38-E9631B3A6701}" type="pres">
      <dgm:prSet presAssocID="{0924E279-3AD4-4CE1-A048-538275BD68C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87BE0C8-4ACF-4FC1-A770-242EE724F26D}" type="pres">
      <dgm:prSet presAssocID="{0924E279-3AD4-4CE1-A048-538275BD68CB}" presName="spaceRect" presStyleCnt="0"/>
      <dgm:spPr/>
    </dgm:pt>
    <dgm:pt modelId="{2636F7EE-68D3-4070-8447-701FA023C5CA}" type="pres">
      <dgm:prSet presAssocID="{0924E279-3AD4-4CE1-A048-538275BD68CB}" presName="textRect" presStyleLbl="revTx" presStyleIdx="0" presStyleCnt="5">
        <dgm:presLayoutVars>
          <dgm:chMax val="1"/>
          <dgm:chPref val="1"/>
        </dgm:presLayoutVars>
      </dgm:prSet>
      <dgm:spPr/>
    </dgm:pt>
    <dgm:pt modelId="{9FC864AF-F927-4905-8734-37C01F1FA934}" type="pres">
      <dgm:prSet presAssocID="{D72C4F5F-8BD6-4612-86EA-A4B4E4C1200E}" presName="sibTrans" presStyleCnt="0"/>
      <dgm:spPr/>
    </dgm:pt>
    <dgm:pt modelId="{E126D944-217D-4D38-A54A-311D08D5BD61}" type="pres">
      <dgm:prSet presAssocID="{5B1416F5-2CC2-443A-9230-415D5C6F39D0}" presName="compNode" presStyleCnt="0"/>
      <dgm:spPr/>
    </dgm:pt>
    <dgm:pt modelId="{3FCE650C-54C2-48A7-9A1D-53DF2214D463}" type="pres">
      <dgm:prSet presAssocID="{5B1416F5-2CC2-443A-9230-415D5C6F39D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4E14A5F-09D4-4A52-9A2F-A20F657FA939}" type="pres">
      <dgm:prSet presAssocID="{5B1416F5-2CC2-443A-9230-415D5C6F39D0}" presName="spaceRect" presStyleCnt="0"/>
      <dgm:spPr/>
    </dgm:pt>
    <dgm:pt modelId="{5297D5F1-09AB-465B-BCC9-1A23C228B8D9}" type="pres">
      <dgm:prSet presAssocID="{5B1416F5-2CC2-443A-9230-415D5C6F39D0}" presName="textRect" presStyleLbl="revTx" presStyleIdx="1" presStyleCnt="5">
        <dgm:presLayoutVars>
          <dgm:chMax val="1"/>
          <dgm:chPref val="1"/>
        </dgm:presLayoutVars>
      </dgm:prSet>
      <dgm:spPr/>
    </dgm:pt>
    <dgm:pt modelId="{CC55F15F-1BD3-4AB8-A2BB-18B003DB70CB}" type="pres">
      <dgm:prSet presAssocID="{6E3B2DBF-FD13-4211-9AB8-E218A928642A}" presName="sibTrans" presStyleCnt="0"/>
      <dgm:spPr/>
    </dgm:pt>
    <dgm:pt modelId="{F32D0A72-B919-4379-9CC1-3D0511DD03D0}" type="pres">
      <dgm:prSet presAssocID="{F1B5643A-2DE0-4B0F-A269-9B2F7309CCC5}" presName="compNode" presStyleCnt="0"/>
      <dgm:spPr/>
    </dgm:pt>
    <dgm:pt modelId="{78DDD39B-5A9B-48F1-996B-AAAA8B79AD6B}" type="pres">
      <dgm:prSet presAssocID="{F1B5643A-2DE0-4B0F-A269-9B2F7309CCC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w"/>
        </a:ext>
      </dgm:extLst>
    </dgm:pt>
    <dgm:pt modelId="{C7995653-D8E0-4678-9D53-F32F347542B9}" type="pres">
      <dgm:prSet presAssocID="{F1B5643A-2DE0-4B0F-A269-9B2F7309CCC5}" presName="spaceRect" presStyleCnt="0"/>
      <dgm:spPr/>
    </dgm:pt>
    <dgm:pt modelId="{EE7DF287-5D64-4853-9538-34540102E45B}" type="pres">
      <dgm:prSet presAssocID="{F1B5643A-2DE0-4B0F-A269-9B2F7309CCC5}" presName="textRect" presStyleLbl="revTx" presStyleIdx="2" presStyleCnt="5">
        <dgm:presLayoutVars>
          <dgm:chMax val="1"/>
          <dgm:chPref val="1"/>
        </dgm:presLayoutVars>
      </dgm:prSet>
      <dgm:spPr/>
    </dgm:pt>
    <dgm:pt modelId="{86AA40CE-18A4-4A4D-8830-F657494A1A6C}" type="pres">
      <dgm:prSet presAssocID="{CB551207-D498-42CB-9F7A-A56CDF98172F}" presName="sibTrans" presStyleCnt="0"/>
      <dgm:spPr/>
    </dgm:pt>
    <dgm:pt modelId="{9F82E4BE-F772-44FD-9319-E4DD9B8AFB47}" type="pres">
      <dgm:prSet presAssocID="{2A656405-9654-45A5-9334-604F6802BA3F}" presName="compNode" presStyleCnt="0"/>
      <dgm:spPr/>
    </dgm:pt>
    <dgm:pt modelId="{94B6714F-A802-4A57-96E4-2329613AB570}" type="pres">
      <dgm:prSet presAssocID="{2A656405-9654-45A5-9334-604F6802BA3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CACC886-99C7-469C-81A5-8BA25E6FDDDC}" type="pres">
      <dgm:prSet presAssocID="{2A656405-9654-45A5-9334-604F6802BA3F}" presName="spaceRect" presStyleCnt="0"/>
      <dgm:spPr/>
    </dgm:pt>
    <dgm:pt modelId="{3F2FAC98-5B68-4C8C-BBBB-8625CF37B223}" type="pres">
      <dgm:prSet presAssocID="{2A656405-9654-45A5-9334-604F6802BA3F}" presName="textRect" presStyleLbl="revTx" presStyleIdx="3" presStyleCnt="5">
        <dgm:presLayoutVars>
          <dgm:chMax val="1"/>
          <dgm:chPref val="1"/>
        </dgm:presLayoutVars>
      </dgm:prSet>
      <dgm:spPr/>
    </dgm:pt>
    <dgm:pt modelId="{6D3FB492-D0D6-4165-AFD5-3D1AEC852467}" type="pres">
      <dgm:prSet presAssocID="{FB138538-B4E7-424A-9640-0B601B0E6299}" presName="sibTrans" presStyleCnt="0"/>
      <dgm:spPr/>
    </dgm:pt>
    <dgm:pt modelId="{75084FA1-89E4-42E0-9B49-53B6C8A2E9C7}" type="pres">
      <dgm:prSet presAssocID="{FBFFC819-8E22-4C61-AF15-3388DFFE2FA3}" presName="compNode" presStyleCnt="0"/>
      <dgm:spPr/>
    </dgm:pt>
    <dgm:pt modelId="{8F0B40A7-26D1-4906-8220-84A77CDDB6E0}" type="pres">
      <dgm:prSet presAssocID="{FBFFC819-8E22-4C61-AF15-3388DFFE2FA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F4D1CBA6-80FA-4B47-8A8C-92F00DDCC453}" type="pres">
      <dgm:prSet presAssocID="{FBFFC819-8E22-4C61-AF15-3388DFFE2FA3}" presName="spaceRect" presStyleCnt="0"/>
      <dgm:spPr/>
    </dgm:pt>
    <dgm:pt modelId="{3F31542E-26EF-4A3A-A373-E56B0C5B74B1}" type="pres">
      <dgm:prSet presAssocID="{FBFFC819-8E22-4C61-AF15-3388DFFE2FA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03DB505-D0F4-4B83-82D5-BD92BFA596DA}" srcId="{B8F2C9D7-11CA-4210-887C-528A7E3CBE1F}" destId="{2A656405-9654-45A5-9334-604F6802BA3F}" srcOrd="3" destOrd="0" parTransId="{C48E070D-5E70-40C9-AA15-D0DDC7460477}" sibTransId="{FB138538-B4E7-424A-9640-0B601B0E6299}"/>
    <dgm:cxn modelId="{0AF5E20B-9A04-4552-90DD-9BCB49EE8944}" type="presOf" srcId="{5B1416F5-2CC2-443A-9230-415D5C6F39D0}" destId="{5297D5F1-09AB-465B-BCC9-1A23C228B8D9}" srcOrd="0" destOrd="0" presId="urn:microsoft.com/office/officeart/2018/2/layout/IconLabelList"/>
    <dgm:cxn modelId="{EC0B3C2C-4D65-4A13-8865-D75E1289B7BB}" type="presOf" srcId="{0924E279-3AD4-4CE1-A048-538275BD68CB}" destId="{2636F7EE-68D3-4070-8447-701FA023C5CA}" srcOrd="0" destOrd="0" presId="urn:microsoft.com/office/officeart/2018/2/layout/IconLabelList"/>
    <dgm:cxn modelId="{C6A08B2F-4B44-4F63-8971-FD3C50D060A0}" type="presOf" srcId="{B8F2C9D7-11CA-4210-887C-528A7E3CBE1F}" destId="{204D7EA1-DB86-4EE3-AF5B-1760965BFFAB}" srcOrd="0" destOrd="0" presId="urn:microsoft.com/office/officeart/2018/2/layout/IconLabelList"/>
    <dgm:cxn modelId="{10A45571-B9D8-4C4F-AC8C-FD0DB16430F7}" srcId="{B8F2C9D7-11CA-4210-887C-528A7E3CBE1F}" destId="{0924E279-3AD4-4CE1-A048-538275BD68CB}" srcOrd="0" destOrd="0" parTransId="{F532FEF9-B179-438A-B3FB-E8C1521E4BFB}" sibTransId="{D72C4F5F-8BD6-4612-86EA-A4B4E4C1200E}"/>
    <dgm:cxn modelId="{BF43E255-A0A6-4DAA-897F-2AFC0C901DF6}" type="presOf" srcId="{F1B5643A-2DE0-4B0F-A269-9B2F7309CCC5}" destId="{EE7DF287-5D64-4853-9538-34540102E45B}" srcOrd="0" destOrd="0" presId="urn:microsoft.com/office/officeart/2018/2/layout/IconLabelList"/>
    <dgm:cxn modelId="{10226D76-EBBD-4607-88BA-C28100A71C02}" type="presOf" srcId="{2A656405-9654-45A5-9334-604F6802BA3F}" destId="{3F2FAC98-5B68-4C8C-BBBB-8625CF37B223}" srcOrd="0" destOrd="0" presId="urn:microsoft.com/office/officeart/2018/2/layout/IconLabelList"/>
    <dgm:cxn modelId="{4F5DBF83-469A-4C5B-A637-CDC30E1E6286}" srcId="{B8F2C9D7-11CA-4210-887C-528A7E3CBE1F}" destId="{5B1416F5-2CC2-443A-9230-415D5C6F39D0}" srcOrd="1" destOrd="0" parTransId="{0CE6DD45-6662-4F87-8C4A-F28678D84370}" sibTransId="{6E3B2DBF-FD13-4211-9AB8-E218A928642A}"/>
    <dgm:cxn modelId="{615DB88D-388F-48B7-A728-42DC79D43A4B}" srcId="{B8F2C9D7-11CA-4210-887C-528A7E3CBE1F}" destId="{FBFFC819-8E22-4C61-AF15-3388DFFE2FA3}" srcOrd="4" destOrd="0" parTransId="{C17EAE47-7B1D-4822-9533-E222FA23CE6B}" sibTransId="{8BFA11DE-1574-4844-81DA-4C6B6F8FA69B}"/>
    <dgm:cxn modelId="{72E0BEE7-F0D1-451C-8D03-BF72A6B53188}" type="presOf" srcId="{FBFFC819-8E22-4C61-AF15-3388DFFE2FA3}" destId="{3F31542E-26EF-4A3A-A373-E56B0C5B74B1}" srcOrd="0" destOrd="0" presId="urn:microsoft.com/office/officeart/2018/2/layout/IconLabelList"/>
    <dgm:cxn modelId="{14900DF9-1447-4238-9A4E-84D301DE78FC}" srcId="{B8F2C9D7-11CA-4210-887C-528A7E3CBE1F}" destId="{F1B5643A-2DE0-4B0F-A269-9B2F7309CCC5}" srcOrd="2" destOrd="0" parTransId="{564EE1CA-6F27-4BD1-BBFD-94F926B32FAC}" sibTransId="{CB551207-D498-42CB-9F7A-A56CDF98172F}"/>
    <dgm:cxn modelId="{5605A0A0-D9C2-400D-A6C0-722CB376EC68}" type="presParOf" srcId="{204D7EA1-DB86-4EE3-AF5B-1760965BFFAB}" destId="{9DDE3D09-62BE-4C7C-8BA7-2D6CC8C312BF}" srcOrd="0" destOrd="0" presId="urn:microsoft.com/office/officeart/2018/2/layout/IconLabelList"/>
    <dgm:cxn modelId="{E3B170C8-68F4-4CFA-8E9D-9F0FAD8A0123}" type="presParOf" srcId="{9DDE3D09-62BE-4C7C-8BA7-2D6CC8C312BF}" destId="{A95B9D6D-EAA6-4829-8E38-E9631B3A6701}" srcOrd="0" destOrd="0" presId="urn:microsoft.com/office/officeart/2018/2/layout/IconLabelList"/>
    <dgm:cxn modelId="{406282CD-B40B-49FD-A4EF-207153D9B418}" type="presParOf" srcId="{9DDE3D09-62BE-4C7C-8BA7-2D6CC8C312BF}" destId="{887BE0C8-4ACF-4FC1-A770-242EE724F26D}" srcOrd="1" destOrd="0" presId="urn:microsoft.com/office/officeart/2018/2/layout/IconLabelList"/>
    <dgm:cxn modelId="{727A3861-3E10-4D8E-843D-7DA38FBC202B}" type="presParOf" srcId="{9DDE3D09-62BE-4C7C-8BA7-2D6CC8C312BF}" destId="{2636F7EE-68D3-4070-8447-701FA023C5CA}" srcOrd="2" destOrd="0" presId="urn:microsoft.com/office/officeart/2018/2/layout/IconLabelList"/>
    <dgm:cxn modelId="{E3EF671B-BAEC-4295-928E-4879B09CB749}" type="presParOf" srcId="{204D7EA1-DB86-4EE3-AF5B-1760965BFFAB}" destId="{9FC864AF-F927-4905-8734-37C01F1FA934}" srcOrd="1" destOrd="0" presId="urn:microsoft.com/office/officeart/2018/2/layout/IconLabelList"/>
    <dgm:cxn modelId="{087EA3CC-6FDE-452D-A8D3-04446D77EBA8}" type="presParOf" srcId="{204D7EA1-DB86-4EE3-AF5B-1760965BFFAB}" destId="{E126D944-217D-4D38-A54A-311D08D5BD61}" srcOrd="2" destOrd="0" presId="urn:microsoft.com/office/officeart/2018/2/layout/IconLabelList"/>
    <dgm:cxn modelId="{19BDA076-6247-4EB1-A67B-4E52634DF13D}" type="presParOf" srcId="{E126D944-217D-4D38-A54A-311D08D5BD61}" destId="{3FCE650C-54C2-48A7-9A1D-53DF2214D463}" srcOrd="0" destOrd="0" presId="urn:microsoft.com/office/officeart/2018/2/layout/IconLabelList"/>
    <dgm:cxn modelId="{143A4C5F-5C03-48FE-8B03-979F309BA007}" type="presParOf" srcId="{E126D944-217D-4D38-A54A-311D08D5BD61}" destId="{24E14A5F-09D4-4A52-9A2F-A20F657FA939}" srcOrd="1" destOrd="0" presId="urn:microsoft.com/office/officeart/2018/2/layout/IconLabelList"/>
    <dgm:cxn modelId="{3F4E3EAB-02F3-467E-B29A-F858D88FFBAC}" type="presParOf" srcId="{E126D944-217D-4D38-A54A-311D08D5BD61}" destId="{5297D5F1-09AB-465B-BCC9-1A23C228B8D9}" srcOrd="2" destOrd="0" presId="urn:microsoft.com/office/officeart/2018/2/layout/IconLabelList"/>
    <dgm:cxn modelId="{412C5DDB-C674-4D79-8DA9-9CCA714E68DB}" type="presParOf" srcId="{204D7EA1-DB86-4EE3-AF5B-1760965BFFAB}" destId="{CC55F15F-1BD3-4AB8-A2BB-18B003DB70CB}" srcOrd="3" destOrd="0" presId="urn:microsoft.com/office/officeart/2018/2/layout/IconLabelList"/>
    <dgm:cxn modelId="{445C64FB-6903-4E29-BB53-B9FF52099DFB}" type="presParOf" srcId="{204D7EA1-DB86-4EE3-AF5B-1760965BFFAB}" destId="{F32D0A72-B919-4379-9CC1-3D0511DD03D0}" srcOrd="4" destOrd="0" presId="urn:microsoft.com/office/officeart/2018/2/layout/IconLabelList"/>
    <dgm:cxn modelId="{C04ED7A2-5156-4877-8F94-359E0E5E748D}" type="presParOf" srcId="{F32D0A72-B919-4379-9CC1-3D0511DD03D0}" destId="{78DDD39B-5A9B-48F1-996B-AAAA8B79AD6B}" srcOrd="0" destOrd="0" presId="urn:microsoft.com/office/officeart/2018/2/layout/IconLabelList"/>
    <dgm:cxn modelId="{7A7BDAF4-EBAC-4699-B3DE-F56F5D6CA70D}" type="presParOf" srcId="{F32D0A72-B919-4379-9CC1-3D0511DD03D0}" destId="{C7995653-D8E0-4678-9D53-F32F347542B9}" srcOrd="1" destOrd="0" presId="urn:microsoft.com/office/officeart/2018/2/layout/IconLabelList"/>
    <dgm:cxn modelId="{FB375672-ECE5-439C-BF8D-2280AA570732}" type="presParOf" srcId="{F32D0A72-B919-4379-9CC1-3D0511DD03D0}" destId="{EE7DF287-5D64-4853-9538-34540102E45B}" srcOrd="2" destOrd="0" presId="urn:microsoft.com/office/officeart/2018/2/layout/IconLabelList"/>
    <dgm:cxn modelId="{AFAB25C7-BB62-4204-8C0E-BA308EE880BA}" type="presParOf" srcId="{204D7EA1-DB86-4EE3-AF5B-1760965BFFAB}" destId="{86AA40CE-18A4-4A4D-8830-F657494A1A6C}" srcOrd="5" destOrd="0" presId="urn:microsoft.com/office/officeart/2018/2/layout/IconLabelList"/>
    <dgm:cxn modelId="{540347AB-EA23-418D-9046-1179BE51540F}" type="presParOf" srcId="{204D7EA1-DB86-4EE3-AF5B-1760965BFFAB}" destId="{9F82E4BE-F772-44FD-9319-E4DD9B8AFB47}" srcOrd="6" destOrd="0" presId="urn:microsoft.com/office/officeart/2018/2/layout/IconLabelList"/>
    <dgm:cxn modelId="{6ED83A78-C9D4-4AC4-BB7B-925C4562EF14}" type="presParOf" srcId="{9F82E4BE-F772-44FD-9319-E4DD9B8AFB47}" destId="{94B6714F-A802-4A57-96E4-2329613AB570}" srcOrd="0" destOrd="0" presId="urn:microsoft.com/office/officeart/2018/2/layout/IconLabelList"/>
    <dgm:cxn modelId="{6E9A589C-BB2E-4D14-9225-DD072E34B260}" type="presParOf" srcId="{9F82E4BE-F772-44FD-9319-E4DD9B8AFB47}" destId="{BCACC886-99C7-469C-81A5-8BA25E6FDDDC}" srcOrd="1" destOrd="0" presId="urn:microsoft.com/office/officeart/2018/2/layout/IconLabelList"/>
    <dgm:cxn modelId="{49648923-097E-43C4-9FAF-74CE00F79AAC}" type="presParOf" srcId="{9F82E4BE-F772-44FD-9319-E4DD9B8AFB47}" destId="{3F2FAC98-5B68-4C8C-BBBB-8625CF37B223}" srcOrd="2" destOrd="0" presId="urn:microsoft.com/office/officeart/2018/2/layout/IconLabelList"/>
    <dgm:cxn modelId="{93DCA94A-0A0C-4D7A-B9F7-475A2A87CD44}" type="presParOf" srcId="{204D7EA1-DB86-4EE3-AF5B-1760965BFFAB}" destId="{6D3FB492-D0D6-4165-AFD5-3D1AEC852467}" srcOrd="7" destOrd="0" presId="urn:microsoft.com/office/officeart/2018/2/layout/IconLabelList"/>
    <dgm:cxn modelId="{A568F0C5-E06D-4213-B989-0A49A01BBABC}" type="presParOf" srcId="{204D7EA1-DB86-4EE3-AF5B-1760965BFFAB}" destId="{75084FA1-89E4-42E0-9B49-53B6C8A2E9C7}" srcOrd="8" destOrd="0" presId="urn:microsoft.com/office/officeart/2018/2/layout/IconLabelList"/>
    <dgm:cxn modelId="{3B097C53-CFDB-4D03-B8E2-9C9D8A152EBE}" type="presParOf" srcId="{75084FA1-89E4-42E0-9B49-53B6C8A2E9C7}" destId="{8F0B40A7-26D1-4906-8220-84A77CDDB6E0}" srcOrd="0" destOrd="0" presId="urn:microsoft.com/office/officeart/2018/2/layout/IconLabelList"/>
    <dgm:cxn modelId="{DBCA14BF-CC9F-44E5-9EA7-31AEBF606BCC}" type="presParOf" srcId="{75084FA1-89E4-42E0-9B49-53B6C8A2E9C7}" destId="{F4D1CBA6-80FA-4B47-8A8C-92F00DDCC453}" srcOrd="1" destOrd="0" presId="urn:microsoft.com/office/officeart/2018/2/layout/IconLabelList"/>
    <dgm:cxn modelId="{09AD5192-687D-4BF0-9D8A-147A7BC6633B}" type="presParOf" srcId="{75084FA1-89E4-42E0-9B49-53B6C8A2E9C7}" destId="{3F31542E-26EF-4A3A-A373-E56B0C5B74B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8406FC-93B1-44C9-9C3D-2D8748C0CF42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8D4D726-220B-4FCB-9885-7B28BD20FDB0}">
      <dgm:prSet/>
      <dgm:spPr/>
      <dgm:t>
        <a:bodyPr/>
        <a:lstStyle/>
        <a:p>
          <a:r>
            <a:rPr lang="en-AU" baseline="0" dirty="0"/>
            <a:t>Paper charts &amp; chart discussions</a:t>
          </a:r>
          <a:endParaRPr lang="en-US" dirty="0"/>
        </a:p>
      </dgm:t>
    </dgm:pt>
    <dgm:pt modelId="{7B5E2A4D-A086-434A-82FC-672F01249EF7}" type="parTrans" cxnId="{899D03E2-FC6F-4A3E-B436-7993EC1AF95A}">
      <dgm:prSet/>
      <dgm:spPr/>
      <dgm:t>
        <a:bodyPr/>
        <a:lstStyle/>
        <a:p>
          <a:endParaRPr lang="en-US"/>
        </a:p>
      </dgm:t>
    </dgm:pt>
    <dgm:pt modelId="{93D1D9CD-478C-4618-88E8-B1F20C4EDBDC}" type="sibTrans" cxnId="{899D03E2-FC6F-4A3E-B436-7993EC1AF95A}">
      <dgm:prSet/>
      <dgm:spPr/>
      <dgm:t>
        <a:bodyPr/>
        <a:lstStyle/>
        <a:p>
          <a:endParaRPr lang="en-US"/>
        </a:p>
      </dgm:t>
    </dgm:pt>
    <dgm:pt modelId="{03ACBCB4-85B5-4523-9160-6EF861CB1057}">
      <dgm:prSet/>
      <dgm:spPr/>
      <dgm:t>
        <a:bodyPr/>
        <a:lstStyle/>
        <a:p>
          <a:r>
            <a:rPr lang="en-AU" baseline="0" dirty="0"/>
            <a:t>Onscreen tools – targeted LOs</a:t>
          </a:r>
          <a:endParaRPr lang="en-US" dirty="0"/>
        </a:p>
      </dgm:t>
    </dgm:pt>
    <dgm:pt modelId="{BBF8310E-4230-448A-A0B0-876B39D0B288}" type="parTrans" cxnId="{65D7F00F-44CC-48BC-A875-569A26497F1C}">
      <dgm:prSet/>
      <dgm:spPr/>
      <dgm:t>
        <a:bodyPr/>
        <a:lstStyle/>
        <a:p>
          <a:endParaRPr lang="en-US"/>
        </a:p>
      </dgm:t>
    </dgm:pt>
    <dgm:pt modelId="{A18B4BAD-0C71-4644-A6FB-BEF0012547A5}" type="sibTrans" cxnId="{65D7F00F-44CC-48BC-A875-569A26497F1C}">
      <dgm:prSet/>
      <dgm:spPr/>
      <dgm:t>
        <a:bodyPr/>
        <a:lstStyle/>
        <a:p>
          <a:endParaRPr lang="en-US"/>
        </a:p>
      </dgm:t>
    </dgm:pt>
    <dgm:pt modelId="{BABE3F54-9A16-4777-A341-17362258ED90}">
      <dgm:prSet/>
      <dgm:spPr/>
      <dgm:t>
        <a:bodyPr/>
        <a:lstStyle/>
        <a:p>
          <a:r>
            <a:rPr lang="en-AU" baseline="0" dirty="0"/>
            <a:t>Canned data &amp; risk of nothing</a:t>
          </a:r>
          <a:endParaRPr lang="en-US" dirty="0"/>
        </a:p>
      </dgm:t>
    </dgm:pt>
    <dgm:pt modelId="{84A1061B-5C2C-43F1-BF45-849200BC7771}" type="parTrans" cxnId="{20004D57-0555-4D04-9C1F-6F6602C9FA46}">
      <dgm:prSet/>
      <dgm:spPr/>
      <dgm:t>
        <a:bodyPr/>
        <a:lstStyle/>
        <a:p>
          <a:endParaRPr lang="en-US"/>
        </a:p>
      </dgm:t>
    </dgm:pt>
    <dgm:pt modelId="{91BD035F-175F-4263-AA1C-8A0C39940D38}" type="sibTrans" cxnId="{20004D57-0555-4D04-9C1F-6F6602C9FA46}">
      <dgm:prSet/>
      <dgm:spPr/>
      <dgm:t>
        <a:bodyPr/>
        <a:lstStyle/>
        <a:p>
          <a:endParaRPr lang="en-US"/>
        </a:p>
      </dgm:t>
    </dgm:pt>
    <dgm:pt modelId="{2AAEC598-7603-499C-B46E-BE4BDC3F80AD}">
      <dgm:prSet/>
      <dgm:spPr/>
      <dgm:t>
        <a:bodyPr/>
        <a:lstStyle/>
        <a:p>
          <a:r>
            <a:rPr lang="en-AU" baseline="0" dirty="0"/>
            <a:t>Authenticity &amp; role of ops</a:t>
          </a:r>
          <a:endParaRPr lang="en-US" dirty="0"/>
        </a:p>
      </dgm:t>
    </dgm:pt>
    <dgm:pt modelId="{252FF3C4-2E18-4253-B95C-502C647E3E2E}" type="parTrans" cxnId="{B6897DFB-72D3-44D1-855A-1EF703AA73D6}">
      <dgm:prSet/>
      <dgm:spPr/>
      <dgm:t>
        <a:bodyPr/>
        <a:lstStyle/>
        <a:p>
          <a:endParaRPr lang="en-US"/>
        </a:p>
      </dgm:t>
    </dgm:pt>
    <dgm:pt modelId="{40ECF886-3815-4D96-944D-5BD48D33D355}" type="sibTrans" cxnId="{B6897DFB-72D3-44D1-855A-1EF703AA73D6}">
      <dgm:prSet/>
      <dgm:spPr/>
      <dgm:t>
        <a:bodyPr/>
        <a:lstStyle/>
        <a:p>
          <a:endParaRPr lang="en-US"/>
        </a:p>
      </dgm:t>
    </dgm:pt>
    <dgm:pt modelId="{41E52DC6-80B5-4108-B077-A884DD4AEA6B}" type="pres">
      <dgm:prSet presAssocID="{CA8406FC-93B1-44C9-9C3D-2D8748C0CF42}" presName="root" presStyleCnt="0">
        <dgm:presLayoutVars>
          <dgm:dir/>
          <dgm:resizeHandles val="exact"/>
        </dgm:presLayoutVars>
      </dgm:prSet>
      <dgm:spPr/>
    </dgm:pt>
    <dgm:pt modelId="{398C01EE-93A3-453A-B91E-D0A65C8C25F3}" type="pres">
      <dgm:prSet presAssocID="{E8D4D726-220B-4FCB-9885-7B28BD20FDB0}" presName="compNode" presStyleCnt="0"/>
      <dgm:spPr/>
    </dgm:pt>
    <dgm:pt modelId="{EF7689CF-B5C0-4BF4-8F22-6EA1B05C6B30}" type="pres">
      <dgm:prSet presAssocID="{E8D4D726-220B-4FCB-9885-7B28BD20FDB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AE19D5CB-FF79-4AB6-A06F-BA216B06BF01}" type="pres">
      <dgm:prSet presAssocID="{E8D4D726-220B-4FCB-9885-7B28BD20FDB0}" presName="spaceRect" presStyleCnt="0"/>
      <dgm:spPr/>
    </dgm:pt>
    <dgm:pt modelId="{484DDD1C-A362-43DE-8CC3-41E493CD19A6}" type="pres">
      <dgm:prSet presAssocID="{E8D4D726-220B-4FCB-9885-7B28BD20FDB0}" presName="textRect" presStyleLbl="revTx" presStyleIdx="0" presStyleCnt="4">
        <dgm:presLayoutVars>
          <dgm:chMax val="1"/>
          <dgm:chPref val="1"/>
        </dgm:presLayoutVars>
      </dgm:prSet>
      <dgm:spPr/>
    </dgm:pt>
    <dgm:pt modelId="{84D3D9E8-26D1-4E11-9299-C4FD342DCD7C}" type="pres">
      <dgm:prSet presAssocID="{93D1D9CD-478C-4618-88E8-B1F20C4EDBDC}" presName="sibTrans" presStyleCnt="0"/>
      <dgm:spPr/>
    </dgm:pt>
    <dgm:pt modelId="{7796CFAC-23AA-4F8B-9072-0611523C827D}" type="pres">
      <dgm:prSet presAssocID="{03ACBCB4-85B5-4523-9160-6EF861CB1057}" presName="compNode" presStyleCnt="0"/>
      <dgm:spPr/>
    </dgm:pt>
    <dgm:pt modelId="{2B6001ED-1B64-4C0E-9707-BDADD05CD14A}" type="pres">
      <dgm:prSet presAssocID="{03ACBCB4-85B5-4523-9160-6EF861CB105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B398B5E3-F785-4BF3-8308-32B93526A830}" type="pres">
      <dgm:prSet presAssocID="{03ACBCB4-85B5-4523-9160-6EF861CB1057}" presName="spaceRect" presStyleCnt="0"/>
      <dgm:spPr/>
    </dgm:pt>
    <dgm:pt modelId="{3180B35D-23C1-4FE5-A0CE-5AAC2C5AA25D}" type="pres">
      <dgm:prSet presAssocID="{03ACBCB4-85B5-4523-9160-6EF861CB1057}" presName="textRect" presStyleLbl="revTx" presStyleIdx="1" presStyleCnt="4">
        <dgm:presLayoutVars>
          <dgm:chMax val="1"/>
          <dgm:chPref val="1"/>
        </dgm:presLayoutVars>
      </dgm:prSet>
      <dgm:spPr/>
    </dgm:pt>
    <dgm:pt modelId="{2FE21EB7-B4B2-4EFB-8070-7904B4E1FCE1}" type="pres">
      <dgm:prSet presAssocID="{A18B4BAD-0C71-4644-A6FB-BEF0012547A5}" presName="sibTrans" presStyleCnt="0"/>
      <dgm:spPr/>
    </dgm:pt>
    <dgm:pt modelId="{CF75764E-39A4-4ACA-8E74-721344820A5E}" type="pres">
      <dgm:prSet presAssocID="{BABE3F54-9A16-4777-A341-17362258ED90}" presName="compNode" presStyleCnt="0"/>
      <dgm:spPr/>
    </dgm:pt>
    <dgm:pt modelId="{D7E09BCD-74E5-4D6C-ABEB-0D10ABE85CC0}" type="pres">
      <dgm:prSet presAssocID="{BABE3F54-9A16-4777-A341-17362258ED9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6466F3D2-75CE-470C-BB6F-63018AD05791}" type="pres">
      <dgm:prSet presAssocID="{BABE3F54-9A16-4777-A341-17362258ED90}" presName="spaceRect" presStyleCnt="0"/>
      <dgm:spPr/>
    </dgm:pt>
    <dgm:pt modelId="{B96443E6-F98B-479B-BCA7-CAC3A94D3599}" type="pres">
      <dgm:prSet presAssocID="{BABE3F54-9A16-4777-A341-17362258ED90}" presName="textRect" presStyleLbl="revTx" presStyleIdx="2" presStyleCnt="4">
        <dgm:presLayoutVars>
          <dgm:chMax val="1"/>
          <dgm:chPref val="1"/>
        </dgm:presLayoutVars>
      </dgm:prSet>
      <dgm:spPr/>
    </dgm:pt>
    <dgm:pt modelId="{3D1E2909-882B-4834-9D61-41C8CD4B80AF}" type="pres">
      <dgm:prSet presAssocID="{91BD035F-175F-4263-AA1C-8A0C39940D38}" presName="sibTrans" presStyleCnt="0"/>
      <dgm:spPr/>
    </dgm:pt>
    <dgm:pt modelId="{099C107E-86BD-4012-BE02-3E2D008DB0B0}" type="pres">
      <dgm:prSet presAssocID="{2AAEC598-7603-499C-B46E-BE4BDC3F80AD}" presName="compNode" presStyleCnt="0"/>
      <dgm:spPr/>
    </dgm:pt>
    <dgm:pt modelId="{0605CFB2-7BE9-4FCD-9485-EDB9CC279770}" type="pres">
      <dgm:prSet presAssocID="{2AAEC598-7603-499C-B46E-BE4BDC3F80A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662CAB2F-DBFE-4743-A4B8-384F556D333F}" type="pres">
      <dgm:prSet presAssocID="{2AAEC598-7603-499C-B46E-BE4BDC3F80AD}" presName="spaceRect" presStyleCnt="0"/>
      <dgm:spPr/>
    </dgm:pt>
    <dgm:pt modelId="{0D7412F9-21FA-40AC-9C56-870DE0797A72}" type="pres">
      <dgm:prSet presAssocID="{2AAEC598-7603-499C-B46E-BE4BDC3F80A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5D7F00F-44CC-48BC-A875-569A26497F1C}" srcId="{CA8406FC-93B1-44C9-9C3D-2D8748C0CF42}" destId="{03ACBCB4-85B5-4523-9160-6EF861CB1057}" srcOrd="1" destOrd="0" parTransId="{BBF8310E-4230-448A-A0B0-876B39D0B288}" sibTransId="{A18B4BAD-0C71-4644-A6FB-BEF0012547A5}"/>
    <dgm:cxn modelId="{DECB9A11-6EC9-48EE-BFAC-DD6861B9F008}" type="presOf" srcId="{CA8406FC-93B1-44C9-9C3D-2D8748C0CF42}" destId="{41E52DC6-80B5-4108-B077-A884DD4AEA6B}" srcOrd="0" destOrd="0" presId="urn:microsoft.com/office/officeart/2018/2/layout/IconLabelList"/>
    <dgm:cxn modelId="{BC871933-377C-4EEF-8972-6239BD81FE07}" type="presOf" srcId="{E8D4D726-220B-4FCB-9885-7B28BD20FDB0}" destId="{484DDD1C-A362-43DE-8CC3-41E493CD19A6}" srcOrd="0" destOrd="0" presId="urn:microsoft.com/office/officeart/2018/2/layout/IconLabelList"/>
    <dgm:cxn modelId="{20004D57-0555-4D04-9C1F-6F6602C9FA46}" srcId="{CA8406FC-93B1-44C9-9C3D-2D8748C0CF42}" destId="{BABE3F54-9A16-4777-A341-17362258ED90}" srcOrd="2" destOrd="0" parTransId="{84A1061B-5C2C-43F1-BF45-849200BC7771}" sibTransId="{91BD035F-175F-4263-AA1C-8A0C39940D38}"/>
    <dgm:cxn modelId="{EA54C28C-C224-42A0-A6B9-9D3F44A2FF92}" type="presOf" srcId="{2AAEC598-7603-499C-B46E-BE4BDC3F80AD}" destId="{0D7412F9-21FA-40AC-9C56-870DE0797A72}" srcOrd="0" destOrd="0" presId="urn:microsoft.com/office/officeart/2018/2/layout/IconLabelList"/>
    <dgm:cxn modelId="{92441B8F-19F7-4AEF-A088-0C6560C342AA}" type="presOf" srcId="{03ACBCB4-85B5-4523-9160-6EF861CB1057}" destId="{3180B35D-23C1-4FE5-A0CE-5AAC2C5AA25D}" srcOrd="0" destOrd="0" presId="urn:microsoft.com/office/officeart/2018/2/layout/IconLabelList"/>
    <dgm:cxn modelId="{0AC157B3-471D-4A90-B0CF-425F183E8417}" type="presOf" srcId="{BABE3F54-9A16-4777-A341-17362258ED90}" destId="{B96443E6-F98B-479B-BCA7-CAC3A94D3599}" srcOrd="0" destOrd="0" presId="urn:microsoft.com/office/officeart/2018/2/layout/IconLabelList"/>
    <dgm:cxn modelId="{899D03E2-FC6F-4A3E-B436-7993EC1AF95A}" srcId="{CA8406FC-93B1-44C9-9C3D-2D8748C0CF42}" destId="{E8D4D726-220B-4FCB-9885-7B28BD20FDB0}" srcOrd="0" destOrd="0" parTransId="{7B5E2A4D-A086-434A-82FC-672F01249EF7}" sibTransId="{93D1D9CD-478C-4618-88E8-B1F20C4EDBDC}"/>
    <dgm:cxn modelId="{B6897DFB-72D3-44D1-855A-1EF703AA73D6}" srcId="{CA8406FC-93B1-44C9-9C3D-2D8748C0CF42}" destId="{2AAEC598-7603-499C-B46E-BE4BDC3F80AD}" srcOrd="3" destOrd="0" parTransId="{252FF3C4-2E18-4253-B95C-502C647E3E2E}" sibTransId="{40ECF886-3815-4D96-944D-5BD48D33D355}"/>
    <dgm:cxn modelId="{55AC7CB6-1E9B-4925-9E8D-C98A31408E4A}" type="presParOf" srcId="{41E52DC6-80B5-4108-B077-A884DD4AEA6B}" destId="{398C01EE-93A3-453A-B91E-D0A65C8C25F3}" srcOrd="0" destOrd="0" presId="urn:microsoft.com/office/officeart/2018/2/layout/IconLabelList"/>
    <dgm:cxn modelId="{EEC5B626-84D0-4590-A2D3-71870EBDA3D5}" type="presParOf" srcId="{398C01EE-93A3-453A-B91E-D0A65C8C25F3}" destId="{EF7689CF-B5C0-4BF4-8F22-6EA1B05C6B30}" srcOrd="0" destOrd="0" presId="urn:microsoft.com/office/officeart/2018/2/layout/IconLabelList"/>
    <dgm:cxn modelId="{96988A5A-0F63-4FB4-AA20-754BCE59778C}" type="presParOf" srcId="{398C01EE-93A3-453A-B91E-D0A65C8C25F3}" destId="{AE19D5CB-FF79-4AB6-A06F-BA216B06BF01}" srcOrd="1" destOrd="0" presId="urn:microsoft.com/office/officeart/2018/2/layout/IconLabelList"/>
    <dgm:cxn modelId="{640D3E4D-ADAC-4B64-89F1-BD1BFDD975D7}" type="presParOf" srcId="{398C01EE-93A3-453A-B91E-D0A65C8C25F3}" destId="{484DDD1C-A362-43DE-8CC3-41E493CD19A6}" srcOrd="2" destOrd="0" presId="urn:microsoft.com/office/officeart/2018/2/layout/IconLabelList"/>
    <dgm:cxn modelId="{A3F47AA6-1559-4C6F-9248-0B85FC7DC8DB}" type="presParOf" srcId="{41E52DC6-80B5-4108-B077-A884DD4AEA6B}" destId="{84D3D9E8-26D1-4E11-9299-C4FD342DCD7C}" srcOrd="1" destOrd="0" presId="urn:microsoft.com/office/officeart/2018/2/layout/IconLabelList"/>
    <dgm:cxn modelId="{7075137E-4A08-4846-BBCB-15607E2D92E5}" type="presParOf" srcId="{41E52DC6-80B5-4108-B077-A884DD4AEA6B}" destId="{7796CFAC-23AA-4F8B-9072-0611523C827D}" srcOrd="2" destOrd="0" presId="urn:microsoft.com/office/officeart/2018/2/layout/IconLabelList"/>
    <dgm:cxn modelId="{DF8E0BDC-0940-408A-961E-09215D347BA0}" type="presParOf" srcId="{7796CFAC-23AA-4F8B-9072-0611523C827D}" destId="{2B6001ED-1B64-4C0E-9707-BDADD05CD14A}" srcOrd="0" destOrd="0" presId="urn:microsoft.com/office/officeart/2018/2/layout/IconLabelList"/>
    <dgm:cxn modelId="{EAE5BD81-9890-4BCB-ADDA-813FE5C8BA59}" type="presParOf" srcId="{7796CFAC-23AA-4F8B-9072-0611523C827D}" destId="{B398B5E3-F785-4BF3-8308-32B93526A830}" srcOrd="1" destOrd="0" presId="urn:microsoft.com/office/officeart/2018/2/layout/IconLabelList"/>
    <dgm:cxn modelId="{23FB0558-FC32-48F6-AF56-D4861DB6C57D}" type="presParOf" srcId="{7796CFAC-23AA-4F8B-9072-0611523C827D}" destId="{3180B35D-23C1-4FE5-A0CE-5AAC2C5AA25D}" srcOrd="2" destOrd="0" presId="urn:microsoft.com/office/officeart/2018/2/layout/IconLabelList"/>
    <dgm:cxn modelId="{14C5A87F-EE81-4DF7-8532-8015A6771A50}" type="presParOf" srcId="{41E52DC6-80B5-4108-B077-A884DD4AEA6B}" destId="{2FE21EB7-B4B2-4EFB-8070-7904B4E1FCE1}" srcOrd="3" destOrd="0" presId="urn:microsoft.com/office/officeart/2018/2/layout/IconLabelList"/>
    <dgm:cxn modelId="{ED783290-F2FD-43C2-B0FC-4A7995449E0E}" type="presParOf" srcId="{41E52DC6-80B5-4108-B077-A884DD4AEA6B}" destId="{CF75764E-39A4-4ACA-8E74-721344820A5E}" srcOrd="4" destOrd="0" presId="urn:microsoft.com/office/officeart/2018/2/layout/IconLabelList"/>
    <dgm:cxn modelId="{9AD93887-38D8-40DE-BE29-BC2D25A7A0BB}" type="presParOf" srcId="{CF75764E-39A4-4ACA-8E74-721344820A5E}" destId="{D7E09BCD-74E5-4D6C-ABEB-0D10ABE85CC0}" srcOrd="0" destOrd="0" presId="urn:microsoft.com/office/officeart/2018/2/layout/IconLabelList"/>
    <dgm:cxn modelId="{67CEACA5-834D-43DB-85F4-1A8F7ABFA5FF}" type="presParOf" srcId="{CF75764E-39A4-4ACA-8E74-721344820A5E}" destId="{6466F3D2-75CE-470C-BB6F-63018AD05791}" srcOrd="1" destOrd="0" presId="urn:microsoft.com/office/officeart/2018/2/layout/IconLabelList"/>
    <dgm:cxn modelId="{4D8A7926-143A-4622-B615-831486A45149}" type="presParOf" srcId="{CF75764E-39A4-4ACA-8E74-721344820A5E}" destId="{B96443E6-F98B-479B-BCA7-CAC3A94D3599}" srcOrd="2" destOrd="0" presId="urn:microsoft.com/office/officeart/2018/2/layout/IconLabelList"/>
    <dgm:cxn modelId="{EB0E42BC-7777-49EC-8EA7-A6C579235FF4}" type="presParOf" srcId="{41E52DC6-80B5-4108-B077-A884DD4AEA6B}" destId="{3D1E2909-882B-4834-9D61-41C8CD4B80AF}" srcOrd="5" destOrd="0" presId="urn:microsoft.com/office/officeart/2018/2/layout/IconLabelList"/>
    <dgm:cxn modelId="{C1B80584-7CA0-4B0C-8F16-1FF08E789241}" type="presParOf" srcId="{41E52DC6-80B5-4108-B077-A884DD4AEA6B}" destId="{099C107E-86BD-4012-BE02-3E2D008DB0B0}" srcOrd="6" destOrd="0" presId="urn:microsoft.com/office/officeart/2018/2/layout/IconLabelList"/>
    <dgm:cxn modelId="{8DC83B8A-0D08-4D16-A5A2-6BF097B65847}" type="presParOf" srcId="{099C107E-86BD-4012-BE02-3E2D008DB0B0}" destId="{0605CFB2-7BE9-4FCD-9485-EDB9CC279770}" srcOrd="0" destOrd="0" presId="urn:microsoft.com/office/officeart/2018/2/layout/IconLabelList"/>
    <dgm:cxn modelId="{C6173333-CFD0-4698-85BF-5CCF70F9FE11}" type="presParOf" srcId="{099C107E-86BD-4012-BE02-3E2D008DB0B0}" destId="{662CAB2F-DBFE-4743-A4B8-384F556D333F}" srcOrd="1" destOrd="0" presId="urn:microsoft.com/office/officeart/2018/2/layout/IconLabelList"/>
    <dgm:cxn modelId="{2B3FECD4-E5AB-407E-88D4-3F1CA0669505}" type="presParOf" srcId="{099C107E-86BD-4012-BE02-3E2D008DB0B0}" destId="{0D7412F9-21FA-40AC-9C56-870DE0797A7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37FE52-1679-40A2-81D7-22040CE5E9D8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1D6DDC5-DB6C-43A2-AB04-00AEA4EC25AE}">
      <dgm:prSet/>
      <dgm:spPr/>
      <dgm:t>
        <a:bodyPr/>
        <a:lstStyle/>
        <a:p>
          <a:r>
            <a:rPr lang="en-AU" baseline="0"/>
            <a:t>Critique the ideas of others</a:t>
          </a:r>
          <a:endParaRPr lang="en-US"/>
        </a:p>
      </dgm:t>
    </dgm:pt>
    <dgm:pt modelId="{5DEBD92D-F105-47A8-AF47-023104315ED6}" type="parTrans" cxnId="{24CD4E03-B05D-448C-9493-D6AE7BA7E509}">
      <dgm:prSet/>
      <dgm:spPr/>
      <dgm:t>
        <a:bodyPr/>
        <a:lstStyle/>
        <a:p>
          <a:endParaRPr lang="en-US"/>
        </a:p>
      </dgm:t>
    </dgm:pt>
    <dgm:pt modelId="{84CF6CAA-E303-4519-9AE6-A7DDBB95C154}" type="sibTrans" cxnId="{24CD4E03-B05D-448C-9493-D6AE7BA7E509}">
      <dgm:prSet/>
      <dgm:spPr/>
      <dgm:t>
        <a:bodyPr/>
        <a:lstStyle/>
        <a:p>
          <a:endParaRPr lang="en-US"/>
        </a:p>
      </dgm:t>
    </dgm:pt>
    <dgm:pt modelId="{CEC615D9-84A5-4240-AA44-27400A64CD7C}">
      <dgm:prSet/>
      <dgm:spPr/>
      <dgm:t>
        <a:bodyPr/>
        <a:lstStyle/>
        <a:p>
          <a:r>
            <a:rPr lang="en-AU" baseline="0"/>
            <a:t>Defend your decisions</a:t>
          </a:r>
          <a:endParaRPr lang="en-US"/>
        </a:p>
      </dgm:t>
    </dgm:pt>
    <dgm:pt modelId="{13A83D76-0CFA-4746-A9E0-23F0EFBE7FEA}" type="parTrans" cxnId="{383AC608-1248-42FD-ADA3-21EBC69A8BEB}">
      <dgm:prSet/>
      <dgm:spPr/>
      <dgm:t>
        <a:bodyPr/>
        <a:lstStyle/>
        <a:p>
          <a:endParaRPr lang="en-US"/>
        </a:p>
      </dgm:t>
    </dgm:pt>
    <dgm:pt modelId="{2D0AE7FD-DD25-4217-97ED-237D63DF67C2}" type="sibTrans" cxnId="{383AC608-1248-42FD-ADA3-21EBC69A8BEB}">
      <dgm:prSet/>
      <dgm:spPr/>
      <dgm:t>
        <a:bodyPr/>
        <a:lstStyle/>
        <a:p>
          <a:endParaRPr lang="en-US"/>
        </a:p>
      </dgm:t>
    </dgm:pt>
    <dgm:pt modelId="{F611897C-E35F-47FA-BFD5-A0786E85D44E}">
      <dgm:prSet/>
      <dgm:spPr/>
      <dgm:t>
        <a:bodyPr/>
        <a:lstStyle/>
        <a:p>
          <a:r>
            <a:rPr lang="en-AU" baseline="0"/>
            <a:t>Understanding uncertainty</a:t>
          </a:r>
          <a:endParaRPr lang="en-US"/>
        </a:p>
      </dgm:t>
    </dgm:pt>
    <dgm:pt modelId="{57EE36E1-26A0-4DA1-8A21-17D1D6362E71}" type="parTrans" cxnId="{55F7CB05-AF7A-4F1A-A508-8F9013052117}">
      <dgm:prSet/>
      <dgm:spPr/>
      <dgm:t>
        <a:bodyPr/>
        <a:lstStyle/>
        <a:p>
          <a:endParaRPr lang="en-US"/>
        </a:p>
      </dgm:t>
    </dgm:pt>
    <dgm:pt modelId="{62485126-75DE-49FF-97B9-B801A7544823}" type="sibTrans" cxnId="{55F7CB05-AF7A-4F1A-A508-8F9013052117}">
      <dgm:prSet/>
      <dgm:spPr/>
      <dgm:t>
        <a:bodyPr/>
        <a:lstStyle/>
        <a:p>
          <a:endParaRPr lang="en-US"/>
        </a:p>
      </dgm:t>
    </dgm:pt>
    <dgm:pt modelId="{FCC08812-579F-4127-B041-F6A62E6327E2}">
      <dgm:prSet/>
      <dgm:spPr/>
      <dgm:t>
        <a:bodyPr/>
        <a:lstStyle/>
        <a:p>
          <a:r>
            <a:rPr lang="en-AU" baseline="0"/>
            <a:t>Timeliness</a:t>
          </a:r>
          <a:endParaRPr lang="en-US"/>
        </a:p>
      </dgm:t>
    </dgm:pt>
    <dgm:pt modelId="{10559EA0-10B3-42F7-8F92-CC7508B03E6F}" type="parTrans" cxnId="{4DC19B54-AEAF-49B4-B127-973207A9721B}">
      <dgm:prSet/>
      <dgm:spPr/>
      <dgm:t>
        <a:bodyPr/>
        <a:lstStyle/>
        <a:p>
          <a:endParaRPr lang="en-US"/>
        </a:p>
      </dgm:t>
    </dgm:pt>
    <dgm:pt modelId="{B11431AD-D919-4652-889C-5437D86CBDC1}" type="sibTrans" cxnId="{4DC19B54-AEAF-49B4-B127-973207A9721B}">
      <dgm:prSet/>
      <dgm:spPr/>
      <dgm:t>
        <a:bodyPr/>
        <a:lstStyle/>
        <a:p>
          <a:endParaRPr lang="en-US"/>
        </a:p>
      </dgm:t>
    </dgm:pt>
    <dgm:pt modelId="{4E612B9F-6AC1-412B-8458-3EFA957B2F30}" type="pres">
      <dgm:prSet presAssocID="{2737FE52-1679-40A2-81D7-22040CE5E9D8}" presName="root" presStyleCnt="0">
        <dgm:presLayoutVars>
          <dgm:dir/>
          <dgm:resizeHandles val="exact"/>
        </dgm:presLayoutVars>
      </dgm:prSet>
      <dgm:spPr/>
    </dgm:pt>
    <dgm:pt modelId="{9034F512-0AD0-4876-9915-97467ABBA3E7}" type="pres">
      <dgm:prSet presAssocID="{F1D6DDC5-DB6C-43A2-AB04-00AEA4EC25AE}" presName="compNode" presStyleCnt="0"/>
      <dgm:spPr/>
    </dgm:pt>
    <dgm:pt modelId="{9E27AC6A-2501-42E6-A8D6-B4EDA9A986AA}" type="pres">
      <dgm:prSet presAssocID="{F1D6DDC5-DB6C-43A2-AB04-00AEA4EC25A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8175FF2-B42A-40D8-8CAB-62ADADA316A8}" type="pres">
      <dgm:prSet presAssocID="{F1D6DDC5-DB6C-43A2-AB04-00AEA4EC25AE}" presName="spaceRect" presStyleCnt="0"/>
      <dgm:spPr/>
    </dgm:pt>
    <dgm:pt modelId="{EA69D5C0-B36E-47B9-820B-A1CB52481448}" type="pres">
      <dgm:prSet presAssocID="{F1D6DDC5-DB6C-43A2-AB04-00AEA4EC25AE}" presName="textRect" presStyleLbl="revTx" presStyleIdx="0" presStyleCnt="4">
        <dgm:presLayoutVars>
          <dgm:chMax val="1"/>
          <dgm:chPref val="1"/>
        </dgm:presLayoutVars>
      </dgm:prSet>
      <dgm:spPr/>
    </dgm:pt>
    <dgm:pt modelId="{19F064EB-5011-4BF3-B509-F3C669233CF1}" type="pres">
      <dgm:prSet presAssocID="{84CF6CAA-E303-4519-9AE6-A7DDBB95C154}" presName="sibTrans" presStyleCnt="0"/>
      <dgm:spPr/>
    </dgm:pt>
    <dgm:pt modelId="{5CDD8D1C-3DBB-4446-8061-46ACC9D04FCF}" type="pres">
      <dgm:prSet presAssocID="{CEC615D9-84A5-4240-AA44-27400A64CD7C}" presName="compNode" presStyleCnt="0"/>
      <dgm:spPr/>
    </dgm:pt>
    <dgm:pt modelId="{DF9668F0-3422-454F-A5A4-351FF3407877}" type="pres">
      <dgm:prSet presAssocID="{CEC615D9-84A5-4240-AA44-27400A64CD7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4FDD7D93-4482-432D-8FC8-D313EB29E7C4}" type="pres">
      <dgm:prSet presAssocID="{CEC615D9-84A5-4240-AA44-27400A64CD7C}" presName="spaceRect" presStyleCnt="0"/>
      <dgm:spPr/>
    </dgm:pt>
    <dgm:pt modelId="{EBA1C95E-36EA-4816-9560-949BAF767841}" type="pres">
      <dgm:prSet presAssocID="{CEC615D9-84A5-4240-AA44-27400A64CD7C}" presName="textRect" presStyleLbl="revTx" presStyleIdx="1" presStyleCnt="4">
        <dgm:presLayoutVars>
          <dgm:chMax val="1"/>
          <dgm:chPref val="1"/>
        </dgm:presLayoutVars>
      </dgm:prSet>
      <dgm:spPr/>
    </dgm:pt>
    <dgm:pt modelId="{A43538F7-6ED0-417C-9FAB-9DCC134486B4}" type="pres">
      <dgm:prSet presAssocID="{2D0AE7FD-DD25-4217-97ED-237D63DF67C2}" presName="sibTrans" presStyleCnt="0"/>
      <dgm:spPr/>
    </dgm:pt>
    <dgm:pt modelId="{340E1EB5-5276-42D6-9A58-6FBEE3896142}" type="pres">
      <dgm:prSet presAssocID="{F611897C-E35F-47FA-BFD5-A0786E85D44E}" presName="compNode" presStyleCnt="0"/>
      <dgm:spPr/>
    </dgm:pt>
    <dgm:pt modelId="{EE1BB5ED-DF5B-4CE7-8434-38162CB0FA9D}" type="pres">
      <dgm:prSet presAssocID="{F611897C-E35F-47FA-BFD5-A0786E85D44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F15D0095-4201-45BE-BE2E-4CEA87FD8EAE}" type="pres">
      <dgm:prSet presAssocID="{F611897C-E35F-47FA-BFD5-A0786E85D44E}" presName="spaceRect" presStyleCnt="0"/>
      <dgm:spPr/>
    </dgm:pt>
    <dgm:pt modelId="{68CA52C4-FE18-4DD9-A3A0-08FBC723BC84}" type="pres">
      <dgm:prSet presAssocID="{F611897C-E35F-47FA-BFD5-A0786E85D44E}" presName="textRect" presStyleLbl="revTx" presStyleIdx="2" presStyleCnt="4">
        <dgm:presLayoutVars>
          <dgm:chMax val="1"/>
          <dgm:chPref val="1"/>
        </dgm:presLayoutVars>
      </dgm:prSet>
      <dgm:spPr/>
    </dgm:pt>
    <dgm:pt modelId="{BE466BA0-30D0-470D-A205-8E91D571C376}" type="pres">
      <dgm:prSet presAssocID="{62485126-75DE-49FF-97B9-B801A7544823}" presName="sibTrans" presStyleCnt="0"/>
      <dgm:spPr/>
    </dgm:pt>
    <dgm:pt modelId="{00DF8B1A-6BFB-4C3E-99E7-C56932A01885}" type="pres">
      <dgm:prSet presAssocID="{FCC08812-579F-4127-B041-F6A62E6327E2}" presName="compNode" presStyleCnt="0"/>
      <dgm:spPr/>
    </dgm:pt>
    <dgm:pt modelId="{3BE09AC1-A7A8-4944-BBB0-8FD3E9F36AA3}" type="pres">
      <dgm:prSet presAssocID="{FCC08812-579F-4127-B041-F6A62E6327E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325C7D6-55FB-46ED-9AFC-55A7318EEFB8}" type="pres">
      <dgm:prSet presAssocID="{FCC08812-579F-4127-B041-F6A62E6327E2}" presName="spaceRect" presStyleCnt="0"/>
      <dgm:spPr/>
    </dgm:pt>
    <dgm:pt modelId="{2C6B432A-BDA7-4194-8EA9-3D49810CBF02}" type="pres">
      <dgm:prSet presAssocID="{FCC08812-579F-4127-B041-F6A62E6327E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4CD4E03-B05D-448C-9493-D6AE7BA7E509}" srcId="{2737FE52-1679-40A2-81D7-22040CE5E9D8}" destId="{F1D6DDC5-DB6C-43A2-AB04-00AEA4EC25AE}" srcOrd="0" destOrd="0" parTransId="{5DEBD92D-F105-47A8-AF47-023104315ED6}" sibTransId="{84CF6CAA-E303-4519-9AE6-A7DDBB95C154}"/>
    <dgm:cxn modelId="{55F7CB05-AF7A-4F1A-A508-8F9013052117}" srcId="{2737FE52-1679-40A2-81D7-22040CE5E9D8}" destId="{F611897C-E35F-47FA-BFD5-A0786E85D44E}" srcOrd="2" destOrd="0" parTransId="{57EE36E1-26A0-4DA1-8A21-17D1D6362E71}" sibTransId="{62485126-75DE-49FF-97B9-B801A7544823}"/>
    <dgm:cxn modelId="{383AC608-1248-42FD-ADA3-21EBC69A8BEB}" srcId="{2737FE52-1679-40A2-81D7-22040CE5E9D8}" destId="{CEC615D9-84A5-4240-AA44-27400A64CD7C}" srcOrd="1" destOrd="0" parTransId="{13A83D76-0CFA-4746-A9E0-23F0EFBE7FEA}" sibTransId="{2D0AE7FD-DD25-4217-97ED-237D63DF67C2}"/>
    <dgm:cxn modelId="{7DFD9962-A95C-483B-BD85-5D4668ECF681}" type="presOf" srcId="{F611897C-E35F-47FA-BFD5-A0786E85D44E}" destId="{68CA52C4-FE18-4DD9-A3A0-08FBC723BC84}" srcOrd="0" destOrd="0" presId="urn:microsoft.com/office/officeart/2018/2/layout/IconLabelList"/>
    <dgm:cxn modelId="{4DC19B54-AEAF-49B4-B127-973207A9721B}" srcId="{2737FE52-1679-40A2-81D7-22040CE5E9D8}" destId="{FCC08812-579F-4127-B041-F6A62E6327E2}" srcOrd="3" destOrd="0" parTransId="{10559EA0-10B3-42F7-8F92-CC7508B03E6F}" sibTransId="{B11431AD-D919-4652-889C-5437D86CBDC1}"/>
    <dgm:cxn modelId="{678B2F81-4F1E-46EF-8A94-EE3C5BE9B9C6}" type="presOf" srcId="{F1D6DDC5-DB6C-43A2-AB04-00AEA4EC25AE}" destId="{EA69D5C0-B36E-47B9-820B-A1CB52481448}" srcOrd="0" destOrd="0" presId="urn:microsoft.com/office/officeart/2018/2/layout/IconLabelList"/>
    <dgm:cxn modelId="{E4D377C4-8BBE-43E7-B71E-15D65228E1B4}" type="presOf" srcId="{2737FE52-1679-40A2-81D7-22040CE5E9D8}" destId="{4E612B9F-6AC1-412B-8458-3EFA957B2F30}" srcOrd="0" destOrd="0" presId="urn:microsoft.com/office/officeart/2018/2/layout/IconLabelList"/>
    <dgm:cxn modelId="{F53BB2C7-64A5-410C-A6FD-B451D6686CC1}" type="presOf" srcId="{FCC08812-579F-4127-B041-F6A62E6327E2}" destId="{2C6B432A-BDA7-4194-8EA9-3D49810CBF02}" srcOrd="0" destOrd="0" presId="urn:microsoft.com/office/officeart/2018/2/layout/IconLabelList"/>
    <dgm:cxn modelId="{8D5E12F0-5FAC-4FCB-9387-776588FC13C9}" type="presOf" srcId="{CEC615D9-84A5-4240-AA44-27400A64CD7C}" destId="{EBA1C95E-36EA-4816-9560-949BAF767841}" srcOrd="0" destOrd="0" presId="urn:microsoft.com/office/officeart/2018/2/layout/IconLabelList"/>
    <dgm:cxn modelId="{48D5C0AB-A6F1-49A4-81C5-9E6F5BF2894C}" type="presParOf" srcId="{4E612B9F-6AC1-412B-8458-3EFA957B2F30}" destId="{9034F512-0AD0-4876-9915-97467ABBA3E7}" srcOrd="0" destOrd="0" presId="urn:microsoft.com/office/officeart/2018/2/layout/IconLabelList"/>
    <dgm:cxn modelId="{C6EE5A40-FF54-4901-A87F-E3A947D0AE4B}" type="presParOf" srcId="{9034F512-0AD0-4876-9915-97467ABBA3E7}" destId="{9E27AC6A-2501-42E6-A8D6-B4EDA9A986AA}" srcOrd="0" destOrd="0" presId="urn:microsoft.com/office/officeart/2018/2/layout/IconLabelList"/>
    <dgm:cxn modelId="{0E022340-C90C-4109-9CFA-B043AC3C69CA}" type="presParOf" srcId="{9034F512-0AD0-4876-9915-97467ABBA3E7}" destId="{58175FF2-B42A-40D8-8CAB-62ADADA316A8}" srcOrd="1" destOrd="0" presId="urn:microsoft.com/office/officeart/2018/2/layout/IconLabelList"/>
    <dgm:cxn modelId="{DCFBE9D0-2CBA-4BDC-9FEB-F1A7F6C00E22}" type="presParOf" srcId="{9034F512-0AD0-4876-9915-97467ABBA3E7}" destId="{EA69D5C0-B36E-47B9-820B-A1CB52481448}" srcOrd="2" destOrd="0" presId="urn:microsoft.com/office/officeart/2018/2/layout/IconLabelList"/>
    <dgm:cxn modelId="{B9413766-B0B8-4953-ADA8-0FC2AFCCB29C}" type="presParOf" srcId="{4E612B9F-6AC1-412B-8458-3EFA957B2F30}" destId="{19F064EB-5011-4BF3-B509-F3C669233CF1}" srcOrd="1" destOrd="0" presId="urn:microsoft.com/office/officeart/2018/2/layout/IconLabelList"/>
    <dgm:cxn modelId="{3338C7E4-EAB8-43D9-BE15-05E6953BED4E}" type="presParOf" srcId="{4E612B9F-6AC1-412B-8458-3EFA957B2F30}" destId="{5CDD8D1C-3DBB-4446-8061-46ACC9D04FCF}" srcOrd="2" destOrd="0" presId="urn:microsoft.com/office/officeart/2018/2/layout/IconLabelList"/>
    <dgm:cxn modelId="{78870B38-1F88-4481-9FF7-A1ED5FA567E4}" type="presParOf" srcId="{5CDD8D1C-3DBB-4446-8061-46ACC9D04FCF}" destId="{DF9668F0-3422-454F-A5A4-351FF3407877}" srcOrd="0" destOrd="0" presId="urn:microsoft.com/office/officeart/2018/2/layout/IconLabelList"/>
    <dgm:cxn modelId="{D5FC2121-2F91-4E3F-8BBC-7DEC4F6E064C}" type="presParOf" srcId="{5CDD8D1C-3DBB-4446-8061-46ACC9D04FCF}" destId="{4FDD7D93-4482-432D-8FC8-D313EB29E7C4}" srcOrd="1" destOrd="0" presId="urn:microsoft.com/office/officeart/2018/2/layout/IconLabelList"/>
    <dgm:cxn modelId="{608FD6CD-006A-4631-8E68-E6F6DBB7FBF2}" type="presParOf" srcId="{5CDD8D1C-3DBB-4446-8061-46ACC9D04FCF}" destId="{EBA1C95E-36EA-4816-9560-949BAF767841}" srcOrd="2" destOrd="0" presId="urn:microsoft.com/office/officeart/2018/2/layout/IconLabelList"/>
    <dgm:cxn modelId="{2EC86FAD-5B39-40D1-AE71-6FD58EBAC2D5}" type="presParOf" srcId="{4E612B9F-6AC1-412B-8458-3EFA957B2F30}" destId="{A43538F7-6ED0-417C-9FAB-9DCC134486B4}" srcOrd="3" destOrd="0" presId="urn:microsoft.com/office/officeart/2018/2/layout/IconLabelList"/>
    <dgm:cxn modelId="{5F2A604D-C989-4193-815D-D92DCF17DCAD}" type="presParOf" srcId="{4E612B9F-6AC1-412B-8458-3EFA957B2F30}" destId="{340E1EB5-5276-42D6-9A58-6FBEE3896142}" srcOrd="4" destOrd="0" presId="urn:microsoft.com/office/officeart/2018/2/layout/IconLabelList"/>
    <dgm:cxn modelId="{4F6C37BD-20E2-448B-ABFF-93A4A7F752E0}" type="presParOf" srcId="{340E1EB5-5276-42D6-9A58-6FBEE3896142}" destId="{EE1BB5ED-DF5B-4CE7-8434-38162CB0FA9D}" srcOrd="0" destOrd="0" presId="urn:microsoft.com/office/officeart/2018/2/layout/IconLabelList"/>
    <dgm:cxn modelId="{18EC374A-154E-4E93-874F-5445341C4794}" type="presParOf" srcId="{340E1EB5-5276-42D6-9A58-6FBEE3896142}" destId="{F15D0095-4201-45BE-BE2E-4CEA87FD8EAE}" srcOrd="1" destOrd="0" presId="urn:microsoft.com/office/officeart/2018/2/layout/IconLabelList"/>
    <dgm:cxn modelId="{FCB685C1-F1F2-44D8-8A89-48DE65FA0CF7}" type="presParOf" srcId="{340E1EB5-5276-42D6-9A58-6FBEE3896142}" destId="{68CA52C4-FE18-4DD9-A3A0-08FBC723BC84}" srcOrd="2" destOrd="0" presId="urn:microsoft.com/office/officeart/2018/2/layout/IconLabelList"/>
    <dgm:cxn modelId="{570A8159-5CAA-454D-B678-5A128AE46C76}" type="presParOf" srcId="{4E612B9F-6AC1-412B-8458-3EFA957B2F30}" destId="{BE466BA0-30D0-470D-A205-8E91D571C376}" srcOrd="5" destOrd="0" presId="urn:microsoft.com/office/officeart/2018/2/layout/IconLabelList"/>
    <dgm:cxn modelId="{DF06CA05-5210-4DC9-9E8D-0A53C69C1625}" type="presParOf" srcId="{4E612B9F-6AC1-412B-8458-3EFA957B2F30}" destId="{00DF8B1A-6BFB-4C3E-99E7-C56932A01885}" srcOrd="6" destOrd="0" presId="urn:microsoft.com/office/officeart/2018/2/layout/IconLabelList"/>
    <dgm:cxn modelId="{79B6D764-170B-474A-8394-0255397484B4}" type="presParOf" srcId="{00DF8B1A-6BFB-4C3E-99E7-C56932A01885}" destId="{3BE09AC1-A7A8-4944-BBB0-8FD3E9F36AA3}" srcOrd="0" destOrd="0" presId="urn:microsoft.com/office/officeart/2018/2/layout/IconLabelList"/>
    <dgm:cxn modelId="{69ACE6A9-6024-480F-8F00-46B09EDF22F9}" type="presParOf" srcId="{00DF8B1A-6BFB-4C3E-99E7-C56932A01885}" destId="{A325C7D6-55FB-46ED-9AFC-55A7318EEFB8}" srcOrd="1" destOrd="0" presId="urn:microsoft.com/office/officeart/2018/2/layout/IconLabelList"/>
    <dgm:cxn modelId="{6812A9BD-1224-4520-8179-C8590E3052A4}" type="presParOf" srcId="{00DF8B1A-6BFB-4C3E-99E7-C56932A01885}" destId="{2C6B432A-BDA7-4194-8EA9-3D49810CBF0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3EEC1D-F3F8-4445-9BE3-65A043DA88CB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7023A56-5643-463B-AC19-273A44A65E85}">
      <dgm:prSet/>
      <dgm:spPr/>
      <dgm:t>
        <a:bodyPr/>
        <a:lstStyle/>
        <a:p>
          <a:r>
            <a:rPr lang="en-AU" baseline="0"/>
            <a:t>Operational expertise</a:t>
          </a:r>
          <a:endParaRPr lang="en-US"/>
        </a:p>
      </dgm:t>
    </dgm:pt>
    <dgm:pt modelId="{2DD27F91-0812-4348-B1F2-AC97CFD3DBB2}" type="parTrans" cxnId="{64234265-C62F-4A4A-AE10-7740E5D80A62}">
      <dgm:prSet/>
      <dgm:spPr/>
      <dgm:t>
        <a:bodyPr/>
        <a:lstStyle/>
        <a:p>
          <a:endParaRPr lang="en-US"/>
        </a:p>
      </dgm:t>
    </dgm:pt>
    <dgm:pt modelId="{4B647FB4-BCD6-4866-AE55-9CF339D2B796}" type="sibTrans" cxnId="{64234265-C62F-4A4A-AE10-7740E5D80A62}">
      <dgm:prSet/>
      <dgm:spPr/>
      <dgm:t>
        <a:bodyPr/>
        <a:lstStyle/>
        <a:p>
          <a:endParaRPr lang="en-US"/>
        </a:p>
      </dgm:t>
    </dgm:pt>
    <dgm:pt modelId="{BC4656C0-E0CF-4FBA-B20B-5D806F6AFEA1}">
      <dgm:prSet/>
      <dgm:spPr/>
      <dgm:t>
        <a:bodyPr/>
        <a:lstStyle/>
        <a:p>
          <a:r>
            <a:rPr lang="en-AU" baseline="0"/>
            <a:t>Real life products</a:t>
          </a:r>
          <a:endParaRPr lang="en-US"/>
        </a:p>
      </dgm:t>
    </dgm:pt>
    <dgm:pt modelId="{5C2E722E-3DFD-407B-9EFB-556A91A30F9A}" type="parTrans" cxnId="{D7D70998-2DDB-405B-B475-5C7C6A8EC2D9}">
      <dgm:prSet/>
      <dgm:spPr/>
      <dgm:t>
        <a:bodyPr/>
        <a:lstStyle/>
        <a:p>
          <a:endParaRPr lang="en-US"/>
        </a:p>
      </dgm:t>
    </dgm:pt>
    <dgm:pt modelId="{457DDAFD-DD74-40AA-B733-825C243FC42E}" type="sibTrans" cxnId="{D7D70998-2DDB-405B-B475-5C7C6A8EC2D9}">
      <dgm:prSet/>
      <dgm:spPr/>
      <dgm:t>
        <a:bodyPr/>
        <a:lstStyle/>
        <a:p>
          <a:endParaRPr lang="en-US"/>
        </a:p>
      </dgm:t>
    </dgm:pt>
    <dgm:pt modelId="{324B809E-3129-42EA-B12D-E3E18B9E138C}">
      <dgm:prSet/>
      <dgm:spPr/>
      <dgm:t>
        <a:bodyPr/>
        <a:lstStyle/>
        <a:p>
          <a:r>
            <a:rPr lang="en-AU" baseline="0"/>
            <a:t>Co-design</a:t>
          </a:r>
          <a:endParaRPr lang="en-US"/>
        </a:p>
      </dgm:t>
    </dgm:pt>
    <dgm:pt modelId="{C9AEEE62-A773-4C7F-A53F-7BEF92A652F2}" type="parTrans" cxnId="{C75C2DFE-3910-445C-814F-093E871A4D64}">
      <dgm:prSet/>
      <dgm:spPr/>
      <dgm:t>
        <a:bodyPr/>
        <a:lstStyle/>
        <a:p>
          <a:endParaRPr lang="en-US"/>
        </a:p>
      </dgm:t>
    </dgm:pt>
    <dgm:pt modelId="{5A6D7A27-3999-4356-B6D6-741B2D002E7C}" type="sibTrans" cxnId="{C75C2DFE-3910-445C-814F-093E871A4D64}">
      <dgm:prSet/>
      <dgm:spPr/>
      <dgm:t>
        <a:bodyPr/>
        <a:lstStyle/>
        <a:p>
          <a:endParaRPr lang="en-US"/>
        </a:p>
      </dgm:t>
    </dgm:pt>
    <dgm:pt modelId="{9AAFD1C0-0F26-4CB3-894F-8F2CE9E10C50}">
      <dgm:prSet/>
      <dgm:spPr/>
      <dgm:t>
        <a:bodyPr/>
        <a:lstStyle/>
        <a:p>
          <a:r>
            <a:rPr lang="en-AU" baseline="0"/>
            <a:t>Sprint development</a:t>
          </a:r>
          <a:endParaRPr lang="en-US"/>
        </a:p>
      </dgm:t>
    </dgm:pt>
    <dgm:pt modelId="{63B3FB86-3519-4A1B-B1B3-E327201F3A76}" type="parTrans" cxnId="{CA6874FC-B3D1-48C6-9EBA-CD7774973B29}">
      <dgm:prSet/>
      <dgm:spPr/>
      <dgm:t>
        <a:bodyPr/>
        <a:lstStyle/>
        <a:p>
          <a:endParaRPr lang="en-US"/>
        </a:p>
      </dgm:t>
    </dgm:pt>
    <dgm:pt modelId="{67494051-56CA-466E-AE49-DF699A05E6C4}" type="sibTrans" cxnId="{CA6874FC-B3D1-48C6-9EBA-CD7774973B29}">
      <dgm:prSet/>
      <dgm:spPr/>
      <dgm:t>
        <a:bodyPr/>
        <a:lstStyle/>
        <a:p>
          <a:endParaRPr lang="en-US"/>
        </a:p>
      </dgm:t>
    </dgm:pt>
    <dgm:pt modelId="{8D6DCAD5-E174-43E7-AF9D-F0F2C3EB2547}">
      <dgm:prSet/>
      <dgm:spPr/>
      <dgm:t>
        <a:bodyPr/>
        <a:lstStyle/>
        <a:p>
          <a:r>
            <a:rPr lang="en-AU" baseline="0"/>
            <a:t>Real time data</a:t>
          </a:r>
          <a:endParaRPr lang="en-US"/>
        </a:p>
      </dgm:t>
    </dgm:pt>
    <dgm:pt modelId="{F6ABE3D5-D77E-4278-BD58-9E7F882FFD47}" type="parTrans" cxnId="{F3FC387D-ECEC-49F7-94B6-78B30B99C2E2}">
      <dgm:prSet/>
      <dgm:spPr/>
      <dgm:t>
        <a:bodyPr/>
        <a:lstStyle/>
        <a:p>
          <a:endParaRPr lang="en-US"/>
        </a:p>
      </dgm:t>
    </dgm:pt>
    <dgm:pt modelId="{0B093D30-D705-4792-96EE-E615744F1D38}" type="sibTrans" cxnId="{F3FC387D-ECEC-49F7-94B6-78B30B99C2E2}">
      <dgm:prSet/>
      <dgm:spPr/>
      <dgm:t>
        <a:bodyPr/>
        <a:lstStyle/>
        <a:p>
          <a:endParaRPr lang="en-US"/>
        </a:p>
      </dgm:t>
    </dgm:pt>
    <dgm:pt modelId="{56F7B638-0434-4467-ADAC-7C357324C902}">
      <dgm:prSet/>
      <dgm:spPr/>
      <dgm:t>
        <a:bodyPr/>
        <a:lstStyle/>
        <a:p>
          <a:r>
            <a:rPr lang="en-AU" baseline="0"/>
            <a:t>Portfolios</a:t>
          </a:r>
          <a:endParaRPr lang="en-US"/>
        </a:p>
      </dgm:t>
    </dgm:pt>
    <dgm:pt modelId="{F0F3B3A9-D649-4862-B6A7-A393079D1763}" type="parTrans" cxnId="{F1C8FF33-0967-41C1-BE2D-1358CA0134D7}">
      <dgm:prSet/>
      <dgm:spPr/>
      <dgm:t>
        <a:bodyPr/>
        <a:lstStyle/>
        <a:p>
          <a:endParaRPr lang="en-US"/>
        </a:p>
      </dgm:t>
    </dgm:pt>
    <dgm:pt modelId="{CC8D5F3C-4504-498B-A1FA-7EF930FA9A29}" type="sibTrans" cxnId="{F1C8FF33-0967-41C1-BE2D-1358CA0134D7}">
      <dgm:prSet/>
      <dgm:spPr/>
      <dgm:t>
        <a:bodyPr/>
        <a:lstStyle/>
        <a:p>
          <a:endParaRPr lang="en-US"/>
        </a:p>
      </dgm:t>
    </dgm:pt>
    <dgm:pt modelId="{52CA02A2-BB43-4767-9958-C884EC688060}">
      <dgm:prSet/>
      <dgm:spPr/>
      <dgm:t>
        <a:bodyPr/>
        <a:lstStyle/>
        <a:p>
          <a:r>
            <a:rPr lang="en-AU" baseline="0"/>
            <a:t>Simulation</a:t>
          </a:r>
          <a:endParaRPr lang="en-US"/>
        </a:p>
      </dgm:t>
    </dgm:pt>
    <dgm:pt modelId="{2A0E1AB5-A6EE-4C44-BECB-75719B640072}" type="parTrans" cxnId="{C2523FB0-30F0-4A7C-BB1C-6729A01B23B8}">
      <dgm:prSet/>
      <dgm:spPr/>
      <dgm:t>
        <a:bodyPr/>
        <a:lstStyle/>
        <a:p>
          <a:endParaRPr lang="en-US"/>
        </a:p>
      </dgm:t>
    </dgm:pt>
    <dgm:pt modelId="{EBCBE930-46DD-407F-A70B-3E1ABB104F33}" type="sibTrans" cxnId="{C2523FB0-30F0-4A7C-BB1C-6729A01B23B8}">
      <dgm:prSet/>
      <dgm:spPr/>
      <dgm:t>
        <a:bodyPr/>
        <a:lstStyle/>
        <a:p>
          <a:endParaRPr lang="en-US"/>
        </a:p>
      </dgm:t>
    </dgm:pt>
    <dgm:pt modelId="{C4801378-342D-4453-8827-D0A4D5280222}" type="pres">
      <dgm:prSet presAssocID="{C03EEC1D-F3F8-4445-9BE3-65A043DA88CB}" presName="root" presStyleCnt="0">
        <dgm:presLayoutVars>
          <dgm:dir/>
          <dgm:resizeHandles val="exact"/>
        </dgm:presLayoutVars>
      </dgm:prSet>
      <dgm:spPr/>
    </dgm:pt>
    <dgm:pt modelId="{587D3A25-7A06-4D6B-9C12-A6DB3CA27A60}" type="pres">
      <dgm:prSet presAssocID="{07023A56-5643-463B-AC19-273A44A65E85}" presName="compNode" presStyleCnt="0"/>
      <dgm:spPr/>
    </dgm:pt>
    <dgm:pt modelId="{6B5143AF-B388-4E48-A7B7-CE15C3323B8B}" type="pres">
      <dgm:prSet presAssocID="{07023A56-5643-463B-AC19-273A44A65E85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46A19995-6CEC-46AF-99E2-96A3C13AC045}" type="pres">
      <dgm:prSet presAssocID="{07023A56-5643-463B-AC19-273A44A65E85}" presName="spaceRect" presStyleCnt="0"/>
      <dgm:spPr/>
    </dgm:pt>
    <dgm:pt modelId="{DF65292B-971A-4A7F-8E51-99204092694C}" type="pres">
      <dgm:prSet presAssocID="{07023A56-5643-463B-AC19-273A44A65E85}" presName="textRect" presStyleLbl="revTx" presStyleIdx="0" presStyleCnt="7">
        <dgm:presLayoutVars>
          <dgm:chMax val="1"/>
          <dgm:chPref val="1"/>
        </dgm:presLayoutVars>
      </dgm:prSet>
      <dgm:spPr/>
    </dgm:pt>
    <dgm:pt modelId="{75FB1AA3-050B-41EE-A302-A673E5155B03}" type="pres">
      <dgm:prSet presAssocID="{4B647FB4-BCD6-4866-AE55-9CF339D2B796}" presName="sibTrans" presStyleCnt="0"/>
      <dgm:spPr/>
    </dgm:pt>
    <dgm:pt modelId="{690F4B93-1BF7-470B-BF74-19EE7422C275}" type="pres">
      <dgm:prSet presAssocID="{BC4656C0-E0CF-4FBA-B20B-5D806F6AFEA1}" presName="compNode" presStyleCnt="0"/>
      <dgm:spPr/>
    </dgm:pt>
    <dgm:pt modelId="{0EB35EE1-DD40-49F7-8FF3-99CB679A079A}" type="pres">
      <dgm:prSet presAssocID="{BC4656C0-E0CF-4FBA-B20B-5D806F6AFEA1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843E82F7-EB45-4083-B2BE-150024857F7F}" type="pres">
      <dgm:prSet presAssocID="{BC4656C0-E0CF-4FBA-B20B-5D806F6AFEA1}" presName="spaceRect" presStyleCnt="0"/>
      <dgm:spPr/>
    </dgm:pt>
    <dgm:pt modelId="{2C46C345-4C14-460A-8DFF-F185B7E6CDC3}" type="pres">
      <dgm:prSet presAssocID="{BC4656C0-E0CF-4FBA-B20B-5D806F6AFEA1}" presName="textRect" presStyleLbl="revTx" presStyleIdx="1" presStyleCnt="7">
        <dgm:presLayoutVars>
          <dgm:chMax val="1"/>
          <dgm:chPref val="1"/>
        </dgm:presLayoutVars>
      </dgm:prSet>
      <dgm:spPr/>
    </dgm:pt>
    <dgm:pt modelId="{5B22A978-E203-4C82-910D-C23349646EF5}" type="pres">
      <dgm:prSet presAssocID="{457DDAFD-DD74-40AA-B733-825C243FC42E}" presName="sibTrans" presStyleCnt="0"/>
      <dgm:spPr/>
    </dgm:pt>
    <dgm:pt modelId="{E73D2150-5DCB-4015-A355-6FF0456F6478}" type="pres">
      <dgm:prSet presAssocID="{324B809E-3129-42EA-B12D-E3E18B9E138C}" presName="compNode" presStyleCnt="0"/>
      <dgm:spPr/>
    </dgm:pt>
    <dgm:pt modelId="{40FE3F53-60CA-4D2E-A3B7-AD48C6D2585F}" type="pres">
      <dgm:prSet presAssocID="{324B809E-3129-42EA-B12D-E3E18B9E138C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4F8C9173-B7CE-46C5-81D5-6D917D3C459D}" type="pres">
      <dgm:prSet presAssocID="{324B809E-3129-42EA-B12D-E3E18B9E138C}" presName="spaceRect" presStyleCnt="0"/>
      <dgm:spPr/>
    </dgm:pt>
    <dgm:pt modelId="{F380DB25-7F70-41C8-B225-2A2A82A7075D}" type="pres">
      <dgm:prSet presAssocID="{324B809E-3129-42EA-B12D-E3E18B9E138C}" presName="textRect" presStyleLbl="revTx" presStyleIdx="2" presStyleCnt="7">
        <dgm:presLayoutVars>
          <dgm:chMax val="1"/>
          <dgm:chPref val="1"/>
        </dgm:presLayoutVars>
      </dgm:prSet>
      <dgm:spPr/>
    </dgm:pt>
    <dgm:pt modelId="{B27541C2-5AF5-4950-8624-C62D9F76A2E5}" type="pres">
      <dgm:prSet presAssocID="{5A6D7A27-3999-4356-B6D6-741B2D002E7C}" presName="sibTrans" presStyleCnt="0"/>
      <dgm:spPr/>
    </dgm:pt>
    <dgm:pt modelId="{28C7E70E-2838-4F74-B28F-F526514119DD}" type="pres">
      <dgm:prSet presAssocID="{9AAFD1C0-0F26-4CB3-894F-8F2CE9E10C50}" presName="compNode" presStyleCnt="0"/>
      <dgm:spPr/>
    </dgm:pt>
    <dgm:pt modelId="{565DE8C0-D144-411E-B6CD-4CCDBCF3A474}" type="pres">
      <dgm:prSet presAssocID="{9AAFD1C0-0F26-4CB3-894F-8F2CE9E10C5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BD5D33EB-9578-44BA-A099-186A2C4F6F66}" type="pres">
      <dgm:prSet presAssocID="{9AAFD1C0-0F26-4CB3-894F-8F2CE9E10C50}" presName="spaceRect" presStyleCnt="0"/>
      <dgm:spPr/>
    </dgm:pt>
    <dgm:pt modelId="{C8DE7A11-3647-4B61-BA79-2D1E44EFE440}" type="pres">
      <dgm:prSet presAssocID="{9AAFD1C0-0F26-4CB3-894F-8F2CE9E10C50}" presName="textRect" presStyleLbl="revTx" presStyleIdx="3" presStyleCnt="7">
        <dgm:presLayoutVars>
          <dgm:chMax val="1"/>
          <dgm:chPref val="1"/>
        </dgm:presLayoutVars>
      </dgm:prSet>
      <dgm:spPr/>
    </dgm:pt>
    <dgm:pt modelId="{C7FE4336-9E70-4FBC-A661-5EFEBBA28BB3}" type="pres">
      <dgm:prSet presAssocID="{67494051-56CA-466E-AE49-DF699A05E6C4}" presName="sibTrans" presStyleCnt="0"/>
      <dgm:spPr/>
    </dgm:pt>
    <dgm:pt modelId="{DA3CC6AA-A72F-4DC1-A165-3C44643A8961}" type="pres">
      <dgm:prSet presAssocID="{8D6DCAD5-E174-43E7-AF9D-F0F2C3EB2547}" presName="compNode" presStyleCnt="0"/>
      <dgm:spPr/>
    </dgm:pt>
    <dgm:pt modelId="{2ABDF8F7-8A6E-4725-8599-E3D98E592A64}" type="pres">
      <dgm:prSet presAssocID="{8D6DCAD5-E174-43E7-AF9D-F0F2C3EB2547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05BCE537-A68C-4B18-A731-C6CE6A7CFC52}" type="pres">
      <dgm:prSet presAssocID="{8D6DCAD5-E174-43E7-AF9D-F0F2C3EB2547}" presName="spaceRect" presStyleCnt="0"/>
      <dgm:spPr/>
    </dgm:pt>
    <dgm:pt modelId="{4E8AFF07-40C0-4584-96AB-5D5401A87D31}" type="pres">
      <dgm:prSet presAssocID="{8D6DCAD5-E174-43E7-AF9D-F0F2C3EB2547}" presName="textRect" presStyleLbl="revTx" presStyleIdx="4" presStyleCnt="7">
        <dgm:presLayoutVars>
          <dgm:chMax val="1"/>
          <dgm:chPref val="1"/>
        </dgm:presLayoutVars>
      </dgm:prSet>
      <dgm:spPr/>
    </dgm:pt>
    <dgm:pt modelId="{62BDC942-0A52-4868-926A-E5E19A6E9E26}" type="pres">
      <dgm:prSet presAssocID="{0B093D30-D705-4792-96EE-E615744F1D38}" presName="sibTrans" presStyleCnt="0"/>
      <dgm:spPr/>
    </dgm:pt>
    <dgm:pt modelId="{D5DAE850-EBBF-43A0-9D5A-F3415CACC17B}" type="pres">
      <dgm:prSet presAssocID="{56F7B638-0434-4467-ADAC-7C357324C902}" presName="compNode" presStyleCnt="0"/>
      <dgm:spPr/>
    </dgm:pt>
    <dgm:pt modelId="{44693AA0-9535-4B11-96D1-16374A84B3A5}" type="pres">
      <dgm:prSet presAssocID="{56F7B638-0434-4467-ADAC-7C357324C902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E6981D8-FD51-4E85-97AC-8E8824CAE8D5}" type="pres">
      <dgm:prSet presAssocID="{56F7B638-0434-4467-ADAC-7C357324C902}" presName="spaceRect" presStyleCnt="0"/>
      <dgm:spPr/>
    </dgm:pt>
    <dgm:pt modelId="{5A9385C0-E4AF-4DE9-B7E1-0A601885CC65}" type="pres">
      <dgm:prSet presAssocID="{56F7B638-0434-4467-ADAC-7C357324C902}" presName="textRect" presStyleLbl="revTx" presStyleIdx="5" presStyleCnt="7">
        <dgm:presLayoutVars>
          <dgm:chMax val="1"/>
          <dgm:chPref val="1"/>
        </dgm:presLayoutVars>
      </dgm:prSet>
      <dgm:spPr/>
    </dgm:pt>
    <dgm:pt modelId="{2167157A-B4AE-4061-899E-385E4F83463D}" type="pres">
      <dgm:prSet presAssocID="{CC8D5F3C-4504-498B-A1FA-7EF930FA9A29}" presName="sibTrans" presStyleCnt="0"/>
      <dgm:spPr/>
    </dgm:pt>
    <dgm:pt modelId="{2491B8D1-373A-4308-A71B-ECAC6DA78988}" type="pres">
      <dgm:prSet presAssocID="{52CA02A2-BB43-4767-9958-C884EC688060}" presName="compNode" presStyleCnt="0"/>
      <dgm:spPr/>
    </dgm:pt>
    <dgm:pt modelId="{0F672363-1C0F-4CE5-ACD4-9E378C4B1811}" type="pres">
      <dgm:prSet presAssocID="{52CA02A2-BB43-4767-9958-C884EC688060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C4AA5D2-890B-4D62-9AD7-78380C2EF5A6}" type="pres">
      <dgm:prSet presAssocID="{52CA02A2-BB43-4767-9958-C884EC688060}" presName="spaceRect" presStyleCnt="0"/>
      <dgm:spPr/>
    </dgm:pt>
    <dgm:pt modelId="{A86ABA02-3CB6-4926-B087-196737039E93}" type="pres">
      <dgm:prSet presAssocID="{52CA02A2-BB43-4767-9958-C884EC688060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F1C8FF33-0967-41C1-BE2D-1358CA0134D7}" srcId="{C03EEC1D-F3F8-4445-9BE3-65A043DA88CB}" destId="{56F7B638-0434-4467-ADAC-7C357324C902}" srcOrd="5" destOrd="0" parTransId="{F0F3B3A9-D649-4862-B6A7-A393079D1763}" sibTransId="{CC8D5F3C-4504-498B-A1FA-7EF930FA9A29}"/>
    <dgm:cxn modelId="{64234265-C62F-4A4A-AE10-7740E5D80A62}" srcId="{C03EEC1D-F3F8-4445-9BE3-65A043DA88CB}" destId="{07023A56-5643-463B-AC19-273A44A65E85}" srcOrd="0" destOrd="0" parTransId="{2DD27F91-0812-4348-B1F2-AC97CFD3DBB2}" sibTransId="{4B647FB4-BCD6-4866-AE55-9CF339D2B796}"/>
    <dgm:cxn modelId="{E5DABC5A-344E-4B23-94B4-AC84FCA1A02C}" type="presOf" srcId="{9AAFD1C0-0F26-4CB3-894F-8F2CE9E10C50}" destId="{C8DE7A11-3647-4B61-BA79-2D1E44EFE440}" srcOrd="0" destOrd="0" presId="urn:microsoft.com/office/officeart/2018/2/layout/IconLabelList"/>
    <dgm:cxn modelId="{F3FC387D-ECEC-49F7-94B6-78B30B99C2E2}" srcId="{C03EEC1D-F3F8-4445-9BE3-65A043DA88CB}" destId="{8D6DCAD5-E174-43E7-AF9D-F0F2C3EB2547}" srcOrd="4" destOrd="0" parTransId="{F6ABE3D5-D77E-4278-BD58-9E7F882FFD47}" sibTransId="{0B093D30-D705-4792-96EE-E615744F1D38}"/>
    <dgm:cxn modelId="{8A25808D-610B-4A59-9059-02EA9149884F}" type="presOf" srcId="{BC4656C0-E0CF-4FBA-B20B-5D806F6AFEA1}" destId="{2C46C345-4C14-460A-8DFF-F185B7E6CDC3}" srcOrd="0" destOrd="0" presId="urn:microsoft.com/office/officeart/2018/2/layout/IconLabelList"/>
    <dgm:cxn modelId="{D7D70998-2DDB-405B-B475-5C7C6A8EC2D9}" srcId="{C03EEC1D-F3F8-4445-9BE3-65A043DA88CB}" destId="{BC4656C0-E0CF-4FBA-B20B-5D806F6AFEA1}" srcOrd="1" destOrd="0" parTransId="{5C2E722E-3DFD-407B-9EFB-556A91A30F9A}" sibTransId="{457DDAFD-DD74-40AA-B733-825C243FC42E}"/>
    <dgm:cxn modelId="{E5D80EA2-FD52-409A-8EE6-A25104CEE4D5}" type="presOf" srcId="{8D6DCAD5-E174-43E7-AF9D-F0F2C3EB2547}" destId="{4E8AFF07-40C0-4584-96AB-5D5401A87D31}" srcOrd="0" destOrd="0" presId="urn:microsoft.com/office/officeart/2018/2/layout/IconLabelList"/>
    <dgm:cxn modelId="{C2523FB0-30F0-4A7C-BB1C-6729A01B23B8}" srcId="{C03EEC1D-F3F8-4445-9BE3-65A043DA88CB}" destId="{52CA02A2-BB43-4767-9958-C884EC688060}" srcOrd="6" destOrd="0" parTransId="{2A0E1AB5-A6EE-4C44-BECB-75719B640072}" sibTransId="{EBCBE930-46DD-407F-A70B-3E1ABB104F33}"/>
    <dgm:cxn modelId="{4A716EB2-B853-472F-99EB-7D31FF6906CE}" type="presOf" srcId="{56F7B638-0434-4467-ADAC-7C357324C902}" destId="{5A9385C0-E4AF-4DE9-B7E1-0A601885CC65}" srcOrd="0" destOrd="0" presId="urn:microsoft.com/office/officeart/2018/2/layout/IconLabelList"/>
    <dgm:cxn modelId="{BA3D4ABF-FD9E-4DFE-A6FF-179DC62BFCFF}" type="presOf" srcId="{C03EEC1D-F3F8-4445-9BE3-65A043DA88CB}" destId="{C4801378-342D-4453-8827-D0A4D5280222}" srcOrd="0" destOrd="0" presId="urn:microsoft.com/office/officeart/2018/2/layout/IconLabelList"/>
    <dgm:cxn modelId="{F7A25EDD-C584-4A41-BC98-243C9D14E98E}" type="presOf" srcId="{07023A56-5643-463B-AC19-273A44A65E85}" destId="{DF65292B-971A-4A7F-8E51-99204092694C}" srcOrd="0" destOrd="0" presId="urn:microsoft.com/office/officeart/2018/2/layout/IconLabelList"/>
    <dgm:cxn modelId="{CB3935EE-4AFA-45A8-BBBC-AA2AF7F7C60A}" type="presOf" srcId="{52CA02A2-BB43-4767-9958-C884EC688060}" destId="{A86ABA02-3CB6-4926-B087-196737039E93}" srcOrd="0" destOrd="0" presId="urn:microsoft.com/office/officeart/2018/2/layout/IconLabelList"/>
    <dgm:cxn modelId="{CA6874FC-B3D1-48C6-9EBA-CD7774973B29}" srcId="{C03EEC1D-F3F8-4445-9BE3-65A043DA88CB}" destId="{9AAFD1C0-0F26-4CB3-894F-8F2CE9E10C50}" srcOrd="3" destOrd="0" parTransId="{63B3FB86-3519-4A1B-B1B3-E327201F3A76}" sibTransId="{67494051-56CA-466E-AE49-DF699A05E6C4}"/>
    <dgm:cxn modelId="{C75C2DFE-3910-445C-814F-093E871A4D64}" srcId="{C03EEC1D-F3F8-4445-9BE3-65A043DA88CB}" destId="{324B809E-3129-42EA-B12D-E3E18B9E138C}" srcOrd="2" destOrd="0" parTransId="{C9AEEE62-A773-4C7F-A53F-7BEF92A652F2}" sibTransId="{5A6D7A27-3999-4356-B6D6-741B2D002E7C}"/>
    <dgm:cxn modelId="{80FD68FF-7C9A-43B1-B5E5-826AB814CD77}" type="presOf" srcId="{324B809E-3129-42EA-B12D-E3E18B9E138C}" destId="{F380DB25-7F70-41C8-B225-2A2A82A7075D}" srcOrd="0" destOrd="0" presId="urn:microsoft.com/office/officeart/2018/2/layout/IconLabelList"/>
    <dgm:cxn modelId="{41010028-16BC-431B-86B7-B98EB7769C4C}" type="presParOf" srcId="{C4801378-342D-4453-8827-D0A4D5280222}" destId="{587D3A25-7A06-4D6B-9C12-A6DB3CA27A60}" srcOrd="0" destOrd="0" presId="urn:microsoft.com/office/officeart/2018/2/layout/IconLabelList"/>
    <dgm:cxn modelId="{57BAF396-DE9C-45C1-9189-4593C2A3AB8E}" type="presParOf" srcId="{587D3A25-7A06-4D6B-9C12-A6DB3CA27A60}" destId="{6B5143AF-B388-4E48-A7B7-CE15C3323B8B}" srcOrd="0" destOrd="0" presId="urn:microsoft.com/office/officeart/2018/2/layout/IconLabelList"/>
    <dgm:cxn modelId="{36311924-D759-47FA-9498-DC114FEE699A}" type="presParOf" srcId="{587D3A25-7A06-4D6B-9C12-A6DB3CA27A60}" destId="{46A19995-6CEC-46AF-99E2-96A3C13AC045}" srcOrd="1" destOrd="0" presId="urn:microsoft.com/office/officeart/2018/2/layout/IconLabelList"/>
    <dgm:cxn modelId="{0B032EA6-38AB-4358-95C3-B2904A69A476}" type="presParOf" srcId="{587D3A25-7A06-4D6B-9C12-A6DB3CA27A60}" destId="{DF65292B-971A-4A7F-8E51-99204092694C}" srcOrd="2" destOrd="0" presId="urn:microsoft.com/office/officeart/2018/2/layout/IconLabelList"/>
    <dgm:cxn modelId="{5000883C-223F-4CA4-9AEA-5AA9C6533105}" type="presParOf" srcId="{C4801378-342D-4453-8827-D0A4D5280222}" destId="{75FB1AA3-050B-41EE-A302-A673E5155B03}" srcOrd="1" destOrd="0" presId="urn:microsoft.com/office/officeart/2018/2/layout/IconLabelList"/>
    <dgm:cxn modelId="{5CE2768A-9B6D-4FFC-9491-31E4723AC087}" type="presParOf" srcId="{C4801378-342D-4453-8827-D0A4D5280222}" destId="{690F4B93-1BF7-470B-BF74-19EE7422C275}" srcOrd="2" destOrd="0" presId="urn:microsoft.com/office/officeart/2018/2/layout/IconLabelList"/>
    <dgm:cxn modelId="{E98CD049-0758-4AA7-AEDA-9D03FB085CFE}" type="presParOf" srcId="{690F4B93-1BF7-470B-BF74-19EE7422C275}" destId="{0EB35EE1-DD40-49F7-8FF3-99CB679A079A}" srcOrd="0" destOrd="0" presId="urn:microsoft.com/office/officeart/2018/2/layout/IconLabelList"/>
    <dgm:cxn modelId="{35F3B61F-C8BC-4483-AFD5-42F76F675E85}" type="presParOf" srcId="{690F4B93-1BF7-470B-BF74-19EE7422C275}" destId="{843E82F7-EB45-4083-B2BE-150024857F7F}" srcOrd="1" destOrd="0" presId="urn:microsoft.com/office/officeart/2018/2/layout/IconLabelList"/>
    <dgm:cxn modelId="{46B074EF-2B8D-41B2-8687-5C863DD98FD2}" type="presParOf" srcId="{690F4B93-1BF7-470B-BF74-19EE7422C275}" destId="{2C46C345-4C14-460A-8DFF-F185B7E6CDC3}" srcOrd="2" destOrd="0" presId="urn:microsoft.com/office/officeart/2018/2/layout/IconLabelList"/>
    <dgm:cxn modelId="{522F12D7-F3FA-447A-937A-121B1566275D}" type="presParOf" srcId="{C4801378-342D-4453-8827-D0A4D5280222}" destId="{5B22A978-E203-4C82-910D-C23349646EF5}" srcOrd="3" destOrd="0" presId="urn:microsoft.com/office/officeart/2018/2/layout/IconLabelList"/>
    <dgm:cxn modelId="{F90F61B9-712C-4A36-9020-499896165A3D}" type="presParOf" srcId="{C4801378-342D-4453-8827-D0A4D5280222}" destId="{E73D2150-5DCB-4015-A355-6FF0456F6478}" srcOrd="4" destOrd="0" presId="urn:microsoft.com/office/officeart/2018/2/layout/IconLabelList"/>
    <dgm:cxn modelId="{FBF338DE-9F3D-4EB5-BD67-74D27B4BAF27}" type="presParOf" srcId="{E73D2150-5DCB-4015-A355-6FF0456F6478}" destId="{40FE3F53-60CA-4D2E-A3B7-AD48C6D2585F}" srcOrd="0" destOrd="0" presId="urn:microsoft.com/office/officeart/2018/2/layout/IconLabelList"/>
    <dgm:cxn modelId="{20107734-B16D-471E-ACA6-F192F531CD44}" type="presParOf" srcId="{E73D2150-5DCB-4015-A355-6FF0456F6478}" destId="{4F8C9173-B7CE-46C5-81D5-6D917D3C459D}" srcOrd="1" destOrd="0" presId="urn:microsoft.com/office/officeart/2018/2/layout/IconLabelList"/>
    <dgm:cxn modelId="{96B49266-1D92-4F97-BE2A-05E77FF6E382}" type="presParOf" srcId="{E73D2150-5DCB-4015-A355-6FF0456F6478}" destId="{F380DB25-7F70-41C8-B225-2A2A82A7075D}" srcOrd="2" destOrd="0" presId="urn:microsoft.com/office/officeart/2018/2/layout/IconLabelList"/>
    <dgm:cxn modelId="{4EF21C3A-5E02-4F3A-882F-EF1E6123253E}" type="presParOf" srcId="{C4801378-342D-4453-8827-D0A4D5280222}" destId="{B27541C2-5AF5-4950-8624-C62D9F76A2E5}" srcOrd="5" destOrd="0" presId="urn:microsoft.com/office/officeart/2018/2/layout/IconLabelList"/>
    <dgm:cxn modelId="{1901AF6F-B7F3-4203-B618-850D3E9C5D49}" type="presParOf" srcId="{C4801378-342D-4453-8827-D0A4D5280222}" destId="{28C7E70E-2838-4F74-B28F-F526514119DD}" srcOrd="6" destOrd="0" presId="urn:microsoft.com/office/officeart/2018/2/layout/IconLabelList"/>
    <dgm:cxn modelId="{F688209C-730F-43A5-862A-CCA0CCD1142F}" type="presParOf" srcId="{28C7E70E-2838-4F74-B28F-F526514119DD}" destId="{565DE8C0-D144-411E-B6CD-4CCDBCF3A474}" srcOrd="0" destOrd="0" presId="urn:microsoft.com/office/officeart/2018/2/layout/IconLabelList"/>
    <dgm:cxn modelId="{EC83A2E5-7785-425E-97DB-72683C407710}" type="presParOf" srcId="{28C7E70E-2838-4F74-B28F-F526514119DD}" destId="{BD5D33EB-9578-44BA-A099-186A2C4F6F66}" srcOrd="1" destOrd="0" presId="urn:microsoft.com/office/officeart/2018/2/layout/IconLabelList"/>
    <dgm:cxn modelId="{96EA4292-BB10-4413-824C-8904FA5C3142}" type="presParOf" srcId="{28C7E70E-2838-4F74-B28F-F526514119DD}" destId="{C8DE7A11-3647-4B61-BA79-2D1E44EFE440}" srcOrd="2" destOrd="0" presId="urn:microsoft.com/office/officeart/2018/2/layout/IconLabelList"/>
    <dgm:cxn modelId="{D64495F5-8C33-4B7F-B285-2CC389B7F346}" type="presParOf" srcId="{C4801378-342D-4453-8827-D0A4D5280222}" destId="{C7FE4336-9E70-4FBC-A661-5EFEBBA28BB3}" srcOrd="7" destOrd="0" presId="urn:microsoft.com/office/officeart/2018/2/layout/IconLabelList"/>
    <dgm:cxn modelId="{D25DC797-C4E3-454A-96B0-8FED3D442779}" type="presParOf" srcId="{C4801378-342D-4453-8827-D0A4D5280222}" destId="{DA3CC6AA-A72F-4DC1-A165-3C44643A8961}" srcOrd="8" destOrd="0" presId="urn:microsoft.com/office/officeart/2018/2/layout/IconLabelList"/>
    <dgm:cxn modelId="{BCAAEED5-82F5-418D-ACE6-50C04C9D470D}" type="presParOf" srcId="{DA3CC6AA-A72F-4DC1-A165-3C44643A8961}" destId="{2ABDF8F7-8A6E-4725-8599-E3D98E592A64}" srcOrd="0" destOrd="0" presId="urn:microsoft.com/office/officeart/2018/2/layout/IconLabelList"/>
    <dgm:cxn modelId="{4DF20C9B-9D4F-4F50-9B5C-C5294AE4BC7E}" type="presParOf" srcId="{DA3CC6AA-A72F-4DC1-A165-3C44643A8961}" destId="{05BCE537-A68C-4B18-A731-C6CE6A7CFC52}" srcOrd="1" destOrd="0" presId="urn:microsoft.com/office/officeart/2018/2/layout/IconLabelList"/>
    <dgm:cxn modelId="{902FEDF9-15F2-4CB8-A7D6-CC50165E8EA1}" type="presParOf" srcId="{DA3CC6AA-A72F-4DC1-A165-3C44643A8961}" destId="{4E8AFF07-40C0-4584-96AB-5D5401A87D31}" srcOrd="2" destOrd="0" presId="urn:microsoft.com/office/officeart/2018/2/layout/IconLabelList"/>
    <dgm:cxn modelId="{7F8CF86D-EB1B-4DD2-8B23-3D4517563EC2}" type="presParOf" srcId="{C4801378-342D-4453-8827-D0A4D5280222}" destId="{62BDC942-0A52-4868-926A-E5E19A6E9E26}" srcOrd="9" destOrd="0" presId="urn:microsoft.com/office/officeart/2018/2/layout/IconLabelList"/>
    <dgm:cxn modelId="{7602DF5D-5FB1-4421-B8FD-EA231D3B46D0}" type="presParOf" srcId="{C4801378-342D-4453-8827-D0A4D5280222}" destId="{D5DAE850-EBBF-43A0-9D5A-F3415CACC17B}" srcOrd="10" destOrd="0" presId="urn:microsoft.com/office/officeart/2018/2/layout/IconLabelList"/>
    <dgm:cxn modelId="{0CDC7AF5-7FE9-4D28-968A-B25E9F800066}" type="presParOf" srcId="{D5DAE850-EBBF-43A0-9D5A-F3415CACC17B}" destId="{44693AA0-9535-4B11-96D1-16374A84B3A5}" srcOrd="0" destOrd="0" presId="urn:microsoft.com/office/officeart/2018/2/layout/IconLabelList"/>
    <dgm:cxn modelId="{2CEC6071-9FFA-4FB0-AE98-ED150A2A7D35}" type="presParOf" srcId="{D5DAE850-EBBF-43A0-9D5A-F3415CACC17B}" destId="{6E6981D8-FD51-4E85-97AC-8E8824CAE8D5}" srcOrd="1" destOrd="0" presId="urn:microsoft.com/office/officeart/2018/2/layout/IconLabelList"/>
    <dgm:cxn modelId="{4ED1476B-6B88-4172-A0D7-7C7E63FD5130}" type="presParOf" srcId="{D5DAE850-EBBF-43A0-9D5A-F3415CACC17B}" destId="{5A9385C0-E4AF-4DE9-B7E1-0A601885CC65}" srcOrd="2" destOrd="0" presId="urn:microsoft.com/office/officeart/2018/2/layout/IconLabelList"/>
    <dgm:cxn modelId="{2CDD140F-17CE-4ED7-82CC-3EFABCFA5606}" type="presParOf" srcId="{C4801378-342D-4453-8827-D0A4D5280222}" destId="{2167157A-B4AE-4061-899E-385E4F83463D}" srcOrd="11" destOrd="0" presId="urn:microsoft.com/office/officeart/2018/2/layout/IconLabelList"/>
    <dgm:cxn modelId="{658CA26C-5FC0-40EA-86B4-D1AD04790A1F}" type="presParOf" srcId="{C4801378-342D-4453-8827-D0A4D5280222}" destId="{2491B8D1-373A-4308-A71B-ECAC6DA78988}" srcOrd="12" destOrd="0" presId="urn:microsoft.com/office/officeart/2018/2/layout/IconLabelList"/>
    <dgm:cxn modelId="{3D8DF819-B571-4297-86AD-7C6A63ACEFAB}" type="presParOf" srcId="{2491B8D1-373A-4308-A71B-ECAC6DA78988}" destId="{0F672363-1C0F-4CE5-ACD4-9E378C4B1811}" srcOrd="0" destOrd="0" presId="urn:microsoft.com/office/officeart/2018/2/layout/IconLabelList"/>
    <dgm:cxn modelId="{1DDFD361-B9C3-4159-BB84-6224F1608434}" type="presParOf" srcId="{2491B8D1-373A-4308-A71B-ECAC6DA78988}" destId="{BC4AA5D2-890B-4D62-9AD7-78380C2EF5A6}" srcOrd="1" destOrd="0" presId="urn:microsoft.com/office/officeart/2018/2/layout/IconLabelList"/>
    <dgm:cxn modelId="{916B4057-179C-456E-A96D-34C72635C475}" type="presParOf" srcId="{2491B8D1-373A-4308-A71B-ECAC6DA78988}" destId="{A86ABA02-3CB6-4926-B087-196737039E9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4B7EEE-3CFC-4FD7-9850-E88C2DE9CE2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59663C-2A69-4106-B4F5-672FEE803777}">
      <dgm:prSet custT="1"/>
      <dgm:spPr/>
      <dgm:t>
        <a:bodyPr/>
        <a:lstStyle/>
        <a:p>
          <a:r>
            <a:rPr lang="en-AU" sz="2400" baseline="0" dirty="0"/>
            <a:t>The end of the assignment – out of hours work, inauthentic</a:t>
          </a:r>
          <a:endParaRPr lang="en-US" sz="2400" dirty="0"/>
        </a:p>
      </dgm:t>
    </dgm:pt>
    <dgm:pt modelId="{6FD80137-03A7-4CDB-8EF3-7C34D31BB7CF}" type="parTrans" cxnId="{ADACB134-8AFD-4B25-A641-8B4BA73434CA}">
      <dgm:prSet/>
      <dgm:spPr/>
      <dgm:t>
        <a:bodyPr/>
        <a:lstStyle/>
        <a:p>
          <a:endParaRPr lang="en-US"/>
        </a:p>
      </dgm:t>
    </dgm:pt>
    <dgm:pt modelId="{F5BD0996-DAC0-426B-8676-DFD3459A39BC}" type="sibTrans" cxnId="{ADACB134-8AFD-4B25-A641-8B4BA73434CA}">
      <dgm:prSet/>
      <dgm:spPr/>
      <dgm:t>
        <a:bodyPr/>
        <a:lstStyle/>
        <a:p>
          <a:endParaRPr lang="en-US"/>
        </a:p>
      </dgm:t>
    </dgm:pt>
    <dgm:pt modelId="{6D1161EF-95C4-4039-BC92-229B8C05C17A}">
      <dgm:prSet/>
      <dgm:spPr/>
      <dgm:t>
        <a:bodyPr/>
        <a:lstStyle/>
        <a:p>
          <a:r>
            <a:rPr lang="en-AU" baseline="0" dirty="0"/>
            <a:t>Real world projects, value of groups</a:t>
          </a:r>
          <a:endParaRPr lang="en-US" dirty="0"/>
        </a:p>
      </dgm:t>
    </dgm:pt>
    <dgm:pt modelId="{D26BAFC8-0F1E-4786-ADFF-07A19685DAF7}" type="parTrans" cxnId="{ABF81D60-C07B-482F-9AC9-62D5D3673E24}">
      <dgm:prSet/>
      <dgm:spPr/>
      <dgm:t>
        <a:bodyPr/>
        <a:lstStyle/>
        <a:p>
          <a:endParaRPr lang="en-US"/>
        </a:p>
      </dgm:t>
    </dgm:pt>
    <dgm:pt modelId="{30312BDF-7685-4046-9C0E-9D5F407E8483}" type="sibTrans" cxnId="{ABF81D60-C07B-482F-9AC9-62D5D3673E24}">
      <dgm:prSet/>
      <dgm:spPr/>
      <dgm:t>
        <a:bodyPr/>
        <a:lstStyle/>
        <a:p>
          <a:endParaRPr lang="en-US"/>
        </a:p>
      </dgm:t>
    </dgm:pt>
    <dgm:pt modelId="{3B497EB8-7D7E-4363-884C-DAF12FCD2C47}">
      <dgm:prSet/>
      <dgm:spPr/>
      <dgm:t>
        <a:bodyPr/>
        <a:lstStyle/>
        <a:p>
          <a:r>
            <a:rPr lang="en-AU" baseline="0"/>
            <a:t>Ongoing in-class assessments – synthesis, capture non-technical skills</a:t>
          </a:r>
          <a:endParaRPr lang="en-US"/>
        </a:p>
      </dgm:t>
    </dgm:pt>
    <dgm:pt modelId="{58F59155-BC0E-4854-A102-D50D4465C96F}" type="parTrans" cxnId="{1E5AE49F-7996-406E-8B57-E9A758C35A0D}">
      <dgm:prSet/>
      <dgm:spPr/>
      <dgm:t>
        <a:bodyPr/>
        <a:lstStyle/>
        <a:p>
          <a:endParaRPr lang="en-US"/>
        </a:p>
      </dgm:t>
    </dgm:pt>
    <dgm:pt modelId="{7CD6076F-3527-451B-B385-B2D3843905A9}" type="sibTrans" cxnId="{1E5AE49F-7996-406E-8B57-E9A758C35A0D}">
      <dgm:prSet/>
      <dgm:spPr/>
      <dgm:t>
        <a:bodyPr/>
        <a:lstStyle/>
        <a:p>
          <a:endParaRPr lang="en-US"/>
        </a:p>
      </dgm:t>
    </dgm:pt>
    <dgm:pt modelId="{0B1BDBB0-C5D0-4605-BFA8-2DD9B6F43613}">
      <dgm:prSet/>
      <dgm:spPr/>
      <dgm:t>
        <a:bodyPr/>
        <a:lstStyle/>
        <a:p>
          <a:r>
            <a:rPr lang="en-AU" baseline="0"/>
            <a:t>Authenticity &amp; communities of practice</a:t>
          </a:r>
          <a:endParaRPr lang="en-US"/>
        </a:p>
      </dgm:t>
    </dgm:pt>
    <dgm:pt modelId="{6CEBDF91-87C0-4C93-A5A2-DAE198468A70}" type="parTrans" cxnId="{4485D57C-BF12-44EA-A704-09E4E249BB38}">
      <dgm:prSet/>
      <dgm:spPr/>
      <dgm:t>
        <a:bodyPr/>
        <a:lstStyle/>
        <a:p>
          <a:endParaRPr lang="en-US"/>
        </a:p>
      </dgm:t>
    </dgm:pt>
    <dgm:pt modelId="{263773EC-F6E8-4E71-B196-D7591AB4312B}" type="sibTrans" cxnId="{4485D57C-BF12-44EA-A704-09E4E249BB38}">
      <dgm:prSet/>
      <dgm:spPr/>
      <dgm:t>
        <a:bodyPr/>
        <a:lstStyle/>
        <a:p>
          <a:endParaRPr lang="en-US"/>
        </a:p>
      </dgm:t>
    </dgm:pt>
    <dgm:pt modelId="{7E5F8B0F-19EC-422B-BFDF-AC26435FD93C}">
      <dgm:prSet/>
      <dgm:spPr/>
      <dgm:t>
        <a:bodyPr/>
        <a:lstStyle/>
        <a:p>
          <a:r>
            <a:rPr lang="en-AU" baseline="0"/>
            <a:t>From sage on stage to guide on side – the irreplicable "expert"</a:t>
          </a:r>
          <a:endParaRPr lang="en-US"/>
        </a:p>
      </dgm:t>
    </dgm:pt>
    <dgm:pt modelId="{0FDE6CCF-9692-44CC-9121-DB12227FDB4D}" type="parTrans" cxnId="{A0903DA8-1AC1-42E0-8D88-31631B19C97D}">
      <dgm:prSet/>
      <dgm:spPr/>
      <dgm:t>
        <a:bodyPr/>
        <a:lstStyle/>
        <a:p>
          <a:endParaRPr lang="en-US"/>
        </a:p>
      </dgm:t>
    </dgm:pt>
    <dgm:pt modelId="{04FB5C6F-A2AE-41AB-9B62-A138A63C504A}" type="sibTrans" cxnId="{A0903DA8-1AC1-42E0-8D88-31631B19C97D}">
      <dgm:prSet/>
      <dgm:spPr/>
      <dgm:t>
        <a:bodyPr/>
        <a:lstStyle/>
        <a:p>
          <a:endParaRPr lang="en-US"/>
        </a:p>
      </dgm:t>
    </dgm:pt>
    <dgm:pt modelId="{DBF8B1FD-2C12-4DF7-93A0-CF0F9B16D696}" type="pres">
      <dgm:prSet presAssocID="{3D4B7EEE-3CFC-4FD7-9850-E88C2DE9CE2E}" presName="root" presStyleCnt="0">
        <dgm:presLayoutVars>
          <dgm:dir/>
          <dgm:resizeHandles val="exact"/>
        </dgm:presLayoutVars>
      </dgm:prSet>
      <dgm:spPr/>
    </dgm:pt>
    <dgm:pt modelId="{6BF42798-EEDE-43C7-B3FC-CBCC9853D783}" type="pres">
      <dgm:prSet presAssocID="{9C59663C-2A69-4106-B4F5-672FEE803777}" presName="compNode" presStyleCnt="0"/>
      <dgm:spPr/>
    </dgm:pt>
    <dgm:pt modelId="{23B2FE75-D3DF-46EF-AB4E-5D1233FD4401}" type="pres">
      <dgm:prSet presAssocID="{9C59663C-2A69-4106-B4F5-672FEE80377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31861A91-B530-465E-8E22-9CC6B8D9D308}" type="pres">
      <dgm:prSet presAssocID="{9C59663C-2A69-4106-B4F5-672FEE803777}" presName="spaceRect" presStyleCnt="0"/>
      <dgm:spPr/>
    </dgm:pt>
    <dgm:pt modelId="{03877F9D-6150-4664-9BE0-D85F2B6BD626}" type="pres">
      <dgm:prSet presAssocID="{9C59663C-2A69-4106-B4F5-672FEE803777}" presName="textRect" presStyleLbl="revTx" presStyleIdx="0" presStyleCnt="5">
        <dgm:presLayoutVars>
          <dgm:chMax val="1"/>
          <dgm:chPref val="1"/>
        </dgm:presLayoutVars>
      </dgm:prSet>
      <dgm:spPr/>
    </dgm:pt>
    <dgm:pt modelId="{B9ECF088-34C3-40F7-A845-DD8B4989ECC0}" type="pres">
      <dgm:prSet presAssocID="{F5BD0996-DAC0-426B-8676-DFD3459A39BC}" presName="sibTrans" presStyleCnt="0"/>
      <dgm:spPr/>
    </dgm:pt>
    <dgm:pt modelId="{7D1ADDE9-9C50-4D57-98D4-87FE26AD81E2}" type="pres">
      <dgm:prSet presAssocID="{6D1161EF-95C4-4039-BC92-229B8C05C17A}" presName="compNode" presStyleCnt="0"/>
      <dgm:spPr/>
    </dgm:pt>
    <dgm:pt modelId="{E3683474-7008-4569-A70C-CEDEDB4936C7}" type="pres">
      <dgm:prSet presAssocID="{6D1161EF-95C4-4039-BC92-229B8C05C17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A4E04B9-2A2A-4EF0-B632-40846FAB47ED}" type="pres">
      <dgm:prSet presAssocID="{6D1161EF-95C4-4039-BC92-229B8C05C17A}" presName="spaceRect" presStyleCnt="0"/>
      <dgm:spPr/>
    </dgm:pt>
    <dgm:pt modelId="{C142C802-4A97-456C-81EA-57B800FC19A4}" type="pres">
      <dgm:prSet presAssocID="{6D1161EF-95C4-4039-BC92-229B8C05C17A}" presName="textRect" presStyleLbl="revTx" presStyleIdx="1" presStyleCnt="5">
        <dgm:presLayoutVars>
          <dgm:chMax val="1"/>
          <dgm:chPref val="1"/>
        </dgm:presLayoutVars>
      </dgm:prSet>
      <dgm:spPr/>
    </dgm:pt>
    <dgm:pt modelId="{07325EBC-F862-4215-841B-B3E4E1BB641F}" type="pres">
      <dgm:prSet presAssocID="{30312BDF-7685-4046-9C0E-9D5F407E8483}" presName="sibTrans" presStyleCnt="0"/>
      <dgm:spPr/>
    </dgm:pt>
    <dgm:pt modelId="{E5BA97D8-A490-47CB-9F5C-EE96E0C515BD}" type="pres">
      <dgm:prSet presAssocID="{3B497EB8-7D7E-4363-884C-DAF12FCD2C47}" presName="compNode" presStyleCnt="0"/>
      <dgm:spPr/>
    </dgm:pt>
    <dgm:pt modelId="{BCC8835D-03D6-419F-A489-9603A0947BD2}" type="pres">
      <dgm:prSet presAssocID="{3B497EB8-7D7E-4363-884C-DAF12FCD2C4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175C269A-1663-4C64-88CF-27980BBA1753}" type="pres">
      <dgm:prSet presAssocID="{3B497EB8-7D7E-4363-884C-DAF12FCD2C47}" presName="spaceRect" presStyleCnt="0"/>
      <dgm:spPr/>
    </dgm:pt>
    <dgm:pt modelId="{1D99267D-ECFF-4182-8F69-B22140A23338}" type="pres">
      <dgm:prSet presAssocID="{3B497EB8-7D7E-4363-884C-DAF12FCD2C47}" presName="textRect" presStyleLbl="revTx" presStyleIdx="2" presStyleCnt="5">
        <dgm:presLayoutVars>
          <dgm:chMax val="1"/>
          <dgm:chPref val="1"/>
        </dgm:presLayoutVars>
      </dgm:prSet>
      <dgm:spPr/>
    </dgm:pt>
    <dgm:pt modelId="{88E52004-8804-4FBA-B42B-78E44FEB1C2D}" type="pres">
      <dgm:prSet presAssocID="{7CD6076F-3527-451B-B385-B2D3843905A9}" presName="sibTrans" presStyleCnt="0"/>
      <dgm:spPr/>
    </dgm:pt>
    <dgm:pt modelId="{6926ACB6-F188-4908-8635-31C6EE5BC226}" type="pres">
      <dgm:prSet presAssocID="{0B1BDBB0-C5D0-4605-BFA8-2DD9B6F43613}" presName="compNode" presStyleCnt="0"/>
      <dgm:spPr/>
    </dgm:pt>
    <dgm:pt modelId="{3ABB8DA0-1672-4345-A8B8-64A21B7D26F0}" type="pres">
      <dgm:prSet presAssocID="{0B1BDBB0-C5D0-4605-BFA8-2DD9B6F4361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182F750-FD4A-4002-A273-F7C53AF062D6}" type="pres">
      <dgm:prSet presAssocID="{0B1BDBB0-C5D0-4605-BFA8-2DD9B6F43613}" presName="spaceRect" presStyleCnt="0"/>
      <dgm:spPr/>
    </dgm:pt>
    <dgm:pt modelId="{A99B2DA7-5FE6-4A0D-B88D-2D9F93D92258}" type="pres">
      <dgm:prSet presAssocID="{0B1BDBB0-C5D0-4605-BFA8-2DD9B6F43613}" presName="textRect" presStyleLbl="revTx" presStyleIdx="3" presStyleCnt="5">
        <dgm:presLayoutVars>
          <dgm:chMax val="1"/>
          <dgm:chPref val="1"/>
        </dgm:presLayoutVars>
      </dgm:prSet>
      <dgm:spPr/>
    </dgm:pt>
    <dgm:pt modelId="{99C1A12F-84C6-4B49-A2A0-D0DBB404AE24}" type="pres">
      <dgm:prSet presAssocID="{263773EC-F6E8-4E71-B196-D7591AB4312B}" presName="sibTrans" presStyleCnt="0"/>
      <dgm:spPr/>
    </dgm:pt>
    <dgm:pt modelId="{265AA935-4A3A-4A8A-8B85-0E560E2EB4DB}" type="pres">
      <dgm:prSet presAssocID="{7E5F8B0F-19EC-422B-BFDF-AC26435FD93C}" presName="compNode" presStyleCnt="0"/>
      <dgm:spPr/>
    </dgm:pt>
    <dgm:pt modelId="{61E60C1D-8973-493B-A656-A15D2E16CF85}" type="pres">
      <dgm:prSet presAssocID="{7E5F8B0F-19EC-422B-BFDF-AC26435FD93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70CD69E0-B225-4B8C-AC3B-0533C18D5556}" type="pres">
      <dgm:prSet presAssocID="{7E5F8B0F-19EC-422B-BFDF-AC26435FD93C}" presName="spaceRect" presStyleCnt="0"/>
      <dgm:spPr/>
    </dgm:pt>
    <dgm:pt modelId="{ECBBBC8D-1763-40A1-9D69-F034DA2F7C0A}" type="pres">
      <dgm:prSet presAssocID="{7E5F8B0F-19EC-422B-BFDF-AC26435FD93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6074300-11CE-4314-B58C-357CDF39F0E1}" type="presOf" srcId="{0B1BDBB0-C5D0-4605-BFA8-2DD9B6F43613}" destId="{A99B2DA7-5FE6-4A0D-B88D-2D9F93D92258}" srcOrd="0" destOrd="0" presId="urn:microsoft.com/office/officeart/2018/2/layout/IconLabelList"/>
    <dgm:cxn modelId="{ADACB134-8AFD-4B25-A641-8B4BA73434CA}" srcId="{3D4B7EEE-3CFC-4FD7-9850-E88C2DE9CE2E}" destId="{9C59663C-2A69-4106-B4F5-672FEE803777}" srcOrd="0" destOrd="0" parTransId="{6FD80137-03A7-4CDB-8EF3-7C34D31BB7CF}" sibTransId="{F5BD0996-DAC0-426B-8676-DFD3459A39BC}"/>
    <dgm:cxn modelId="{ABF81D60-C07B-482F-9AC9-62D5D3673E24}" srcId="{3D4B7EEE-3CFC-4FD7-9850-E88C2DE9CE2E}" destId="{6D1161EF-95C4-4039-BC92-229B8C05C17A}" srcOrd="1" destOrd="0" parTransId="{D26BAFC8-0F1E-4786-ADFF-07A19685DAF7}" sibTransId="{30312BDF-7685-4046-9C0E-9D5F407E8483}"/>
    <dgm:cxn modelId="{1FAFB644-DCE3-4DD0-A48F-894DB253E5EF}" type="presOf" srcId="{3D4B7EEE-3CFC-4FD7-9850-E88C2DE9CE2E}" destId="{DBF8B1FD-2C12-4DF7-93A0-CF0F9B16D696}" srcOrd="0" destOrd="0" presId="urn:microsoft.com/office/officeart/2018/2/layout/IconLabelList"/>
    <dgm:cxn modelId="{6FE2CB78-C00A-40B9-A077-1B48CEB24405}" type="presOf" srcId="{9C59663C-2A69-4106-B4F5-672FEE803777}" destId="{03877F9D-6150-4664-9BE0-D85F2B6BD626}" srcOrd="0" destOrd="0" presId="urn:microsoft.com/office/officeart/2018/2/layout/IconLabelList"/>
    <dgm:cxn modelId="{4485D57C-BF12-44EA-A704-09E4E249BB38}" srcId="{3D4B7EEE-3CFC-4FD7-9850-E88C2DE9CE2E}" destId="{0B1BDBB0-C5D0-4605-BFA8-2DD9B6F43613}" srcOrd="3" destOrd="0" parTransId="{6CEBDF91-87C0-4C93-A5A2-DAE198468A70}" sibTransId="{263773EC-F6E8-4E71-B196-D7591AB4312B}"/>
    <dgm:cxn modelId="{1E5AE49F-7996-406E-8B57-E9A758C35A0D}" srcId="{3D4B7EEE-3CFC-4FD7-9850-E88C2DE9CE2E}" destId="{3B497EB8-7D7E-4363-884C-DAF12FCD2C47}" srcOrd="2" destOrd="0" parTransId="{58F59155-BC0E-4854-A102-D50D4465C96F}" sibTransId="{7CD6076F-3527-451B-B385-B2D3843905A9}"/>
    <dgm:cxn modelId="{A0903DA8-1AC1-42E0-8D88-31631B19C97D}" srcId="{3D4B7EEE-3CFC-4FD7-9850-E88C2DE9CE2E}" destId="{7E5F8B0F-19EC-422B-BFDF-AC26435FD93C}" srcOrd="4" destOrd="0" parTransId="{0FDE6CCF-9692-44CC-9121-DB12227FDB4D}" sibTransId="{04FB5C6F-A2AE-41AB-9B62-A138A63C504A}"/>
    <dgm:cxn modelId="{551038B1-7D16-4F62-9454-39EC584FCBF3}" type="presOf" srcId="{7E5F8B0F-19EC-422B-BFDF-AC26435FD93C}" destId="{ECBBBC8D-1763-40A1-9D69-F034DA2F7C0A}" srcOrd="0" destOrd="0" presId="urn:microsoft.com/office/officeart/2018/2/layout/IconLabelList"/>
    <dgm:cxn modelId="{44DC79B5-CD65-4D30-BDD0-FDB32A48E70E}" type="presOf" srcId="{3B497EB8-7D7E-4363-884C-DAF12FCD2C47}" destId="{1D99267D-ECFF-4182-8F69-B22140A23338}" srcOrd="0" destOrd="0" presId="urn:microsoft.com/office/officeart/2018/2/layout/IconLabelList"/>
    <dgm:cxn modelId="{78D941F0-81BE-4354-BC6C-9B5ACAEA0752}" type="presOf" srcId="{6D1161EF-95C4-4039-BC92-229B8C05C17A}" destId="{C142C802-4A97-456C-81EA-57B800FC19A4}" srcOrd="0" destOrd="0" presId="urn:microsoft.com/office/officeart/2018/2/layout/IconLabelList"/>
    <dgm:cxn modelId="{736C7B38-125C-4204-8353-010EEE9583D5}" type="presParOf" srcId="{DBF8B1FD-2C12-4DF7-93A0-CF0F9B16D696}" destId="{6BF42798-EEDE-43C7-B3FC-CBCC9853D783}" srcOrd="0" destOrd="0" presId="urn:microsoft.com/office/officeart/2018/2/layout/IconLabelList"/>
    <dgm:cxn modelId="{F7E0BE55-6C12-45E7-A63D-AFDB555EBF23}" type="presParOf" srcId="{6BF42798-EEDE-43C7-B3FC-CBCC9853D783}" destId="{23B2FE75-D3DF-46EF-AB4E-5D1233FD4401}" srcOrd="0" destOrd="0" presId="urn:microsoft.com/office/officeart/2018/2/layout/IconLabelList"/>
    <dgm:cxn modelId="{310B2BDE-6324-4246-818F-7A4A1750F264}" type="presParOf" srcId="{6BF42798-EEDE-43C7-B3FC-CBCC9853D783}" destId="{31861A91-B530-465E-8E22-9CC6B8D9D308}" srcOrd="1" destOrd="0" presId="urn:microsoft.com/office/officeart/2018/2/layout/IconLabelList"/>
    <dgm:cxn modelId="{F4AF46B6-470C-46FF-A136-9B489AD834A3}" type="presParOf" srcId="{6BF42798-EEDE-43C7-B3FC-CBCC9853D783}" destId="{03877F9D-6150-4664-9BE0-D85F2B6BD626}" srcOrd="2" destOrd="0" presId="urn:microsoft.com/office/officeart/2018/2/layout/IconLabelList"/>
    <dgm:cxn modelId="{B2BD0528-DC44-4E86-9523-89876495F1B1}" type="presParOf" srcId="{DBF8B1FD-2C12-4DF7-93A0-CF0F9B16D696}" destId="{B9ECF088-34C3-40F7-A845-DD8B4989ECC0}" srcOrd="1" destOrd="0" presId="urn:microsoft.com/office/officeart/2018/2/layout/IconLabelList"/>
    <dgm:cxn modelId="{A4DCA22C-E2AF-416C-BE01-992C5AED3F2D}" type="presParOf" srcId="{DBF8B1FD-2C12-4DF7-93A0-CF0F9B16D696}" destId="{7D1ADDE9-9C50-4D57-98D4-87FE26AD81E2}" srcOrd="2" destOrd="0" presId="urn:microsoft.com/office/officeart/2018/2/layout/IconLabelList"/>
    <dgm:cxn modelId="{482D0BA2-26E4-418D-B66F-DFB671B588F3}" type="presParOf" srcId="{7D1ADDE9-9C50-4D57-98D4-87FE26AD81E2}" destId="{E3683474-7008-4569-A70C-CEDEDB4936C7}" srcOrd="0" destOrd="0" presId="urn:microsoft.com/office/officeart/2018/2/layout/IconLabelList"/>
    <dgm:cxn modelId="{29B18511-7923-4144-8439-EA6C90305B61}" type="presParOf" srcId="{7D1ADDE9-9C50-4D57-98D4-87FE26AD81E2}" destId="{3A4E04B9-2A2A-4EF0-B632-40846FAB47ED}" srcOrd="1" destOrd="0" presId="urn:microsoft.com/office/officeart/2018/2/layout/IconLabelList"/>
    <dgm:cxn modelId="{B2F845B5-FA63-44CA-AF74-7ADF875DA452}" type="presParOf" srcId="{7D1ADDE9-9C50-4D57-98D4-87FE26AD81E2}" destId="{C142C802-4A97-456C-81EA-57B800FC19A4}" srcOrd="2" destOrd="0" presId="urn:microsoft.com/office/officeart/2018/2/layout/IconLabelList"/>
    <dgm:cxn modelId="{C0D867A4-632A-4149-88B7-B6FBA694242B}" type="presParOf" srcId="{DBF8B1FD-2C12-4DF7-93A0-CF0F9B16D696}" destId="{07325EBC-F862-4215-841B-B3E4E1BB641F}" srcOrd="3" destOrd="0" presId="urn:microsoft.com/office/officeart/2018/2/layout/IconLabelList"/>
    <dgm:cxn modelId="{0BE39792-A928-4398-A181-8BBEC1E9F4A8}" type="presParOf" srcId="{DBF8B1FD-2C12-4DF7-93A0-CF0F9B16D696}" destId="{E5BA97D8-A490-47CB-9F5C-EE96E0C515BD}" srcOrd="4" destOrd="0" presId="urn:microsoft.com/office/officeart/2018/2/layout/IconLabelList"/>
    <dgm:cxn modelId="{6267359B-4328-4A7C-8EF8-8C79FFC43229}" type="presParOf" srcId="{E5BA97D8-A490-47CB-9F5C-EE96E0C515BD}" destId="{BCC8835D-03D6-419F-A489-9603A0947BD2}" srcOrd="0" destOrd="0" presId="urn:microsoft.com/office/officeart/2018/2/layout/IconLabelList"/>
    <dgm:cxn modelId="{0AE481B9-9B3F-4A0E-AB84-126FDED21BBC}" type="presParOf" srcId="{E5BA97D8-A490-47CB-9F5C-EE96E0C515BD}" destId="{175C269A-1663-4C64-88CF-27980BBA1753}" srcOrd="1" destOrd="0" presId="urn:microsoft.com/office/officeart/2018/2/layout/IconLabelList"/>
    <dgm:cxn modelId="{738700FB-761D-4E28-AA6D-8C579CC773A7}" type="presParOf" srcId="{E5BA97D8-A490-47CB-9F5C-EE96E0C515BD}" destId="{1D99267D-ECFF-4182-8F69-B22140A23338}" srcOrd="2" destOrd="0" presId="urn:microsoft.com/office/officeart/2018/2/layout/IconLabelList"/>
    <dgm:cxn modelId="{79CFAD47-9D51-4D6E-A186-C116FE080A61}" type="presParOf" srcId="{DBF8B1FD-2C12-4DF7-93A0-CF0F9B16D696}" destId="{88E52004-8804-4FBA-B42B-78E44FEB1C2D}" srcOrd="5" destOrd="0" presId="urn:microsoft.com/office/officeart/2018/2/layout/IconLabelList"/>
    <dgm:cxn modelId="{B9B70919-BB99-46E1-99CF-15906D671E15}" type="presParOf" srcId="{DBF8B1FD-2C12-4DF7-93A0-CF0F9B16D696}" destId="{6926ACB6-F188-4908-8635-31C6EE5BC226}" srcOrd="6" destOrd="0" presId="urn:microsoft.com/office/officeart/2018/2/layout/IconLabelList"/>
    <dgm:cxn modelId="{7E4CCB08-B393-4193-BD39-A60A715C5E2B}" type="presParOf" srcId="{6926ACB6-F188-4908-8635-31C6EE5BC226}" destId="{3ABB8DA0-1672-4345-A8B8-64A21B7D26F0}" srcOrd="0" destOrd="0" presId="urn:microsoft.com/office/officeart/2018/2/layout/IconLabelList"/>
    <dgm:cxn modelId="{8916B99E-0E28-4DF6-9368-52663FB74F8C}" type="presParOf" srcId="{6926ACB6-F188-4908-8635-31C6EE5BC226}" destId="{8182F750-FD4A-4002-A273-F7C53AF062D6}" srcOrd="1" destOrd="0" presId="urn:microsoft.com/office/officeart/2018/2/layout/IconLabelList"/>
    <dgm:cxn modelId="{8798BFF8-2010-4870-9A86-09325AD1F01F}" type="presParOf" srcId="{6926ACB6-F188-4908-8635-31C6EE5BC226}" destId="{A99B2DA7-5FE6-4A0D-B88D-2D9F93D92258}" srcOrd="2" destOrd="0" presId="urn:microsoft.com/office/officeart/2018/2/layout/IconLabelList"/>
    <dgm:cxn modelId="{1C9C63F0-2BC1-4DF6-8901-556E2EDA72C7}" type="presParOf" srcId="{DBF8B1FD-2C12-4DF7-93A0-CF0F9B16D696}" destId="{99C1A12F-84C6-4B49-A2A0-D0DBB404AE24}" srcOrd="7" destOrd="0" presId="urn:microsoft.com/office/officeart/2018/2/layout/IconLabelList"/>
    <dgm:cxn modelId="{A281DDC6-B9D8-41CE-88A1-47A27A677758}" type="presParOf" srcId="{DBF8B1FD-2C12-4DF7-93A0-CF0F9B16D696}" destId="{265AA935-4A3A-4A8A-8B85-0E560E2EB4DB}" srcOrd="8" destOrd="0" presId="urn:microsoft.com/office/officeart/2018/2/layout/IconLabelList"/>
    <dgm:cxn modelId="{FA2500BC-64EA-40AB-A45D-78A60AA06D49}" type="presParOf" srcId="{265AA935-4A3A-4A8A-8B85-0E560E2EB4DB}" destId="{61E60C1D-8973-493B-A656-A15D2E16CF85}" srcOrd="0" destOrd="0" presId="urn:microsoft.com/office/officeart/2018/2/layout/IconLabelList"/>
    <dgm:cxn modelId="{B0B23339-AFC1-4ED1-B6C0-54164F442F08}" type="presParOf" srcId="{265AA935-4A3A-4A8A-8B85-0E560E2EB4DB}" destId="{70CD69E0-B225-4B8C-AC3B-0533C18D5556}" srcOrd="1" destOrd="0" presId="urn:microsoft.com/office/officeart/2018/2/layout/IconLabelList"/>
    <dgm:cxn modelId="{F6CC5897-7447-4046-8801-DA2C80F8FB97}" type="presParOf" srcId="{265AA935-4A3A-4A8A-8B85-0E560E2EB4DB}" destId="{ECBBBC8D-1763-40A1-9D69-F034DA2F7C0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4C901-7CF4-4F5F-8668-B149643A3800}">
      <dsp:nvSpPr>
        <dsp:cNvPr id="0" name=""/>
        <dsp:cNvSpPr/>
      </dsp:nvSpPr>
      <dsp:spPr>
        <a:xfrm>
          <a:off x="0" y="0"/>
          <a:ext cx="9456420" cy="1405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dirty="0"/>
            <a:t>Builds conceptual models of the atmosphere based on physical &amp; mathematical reasoning</a:t>
          </a:r>
          <a:endParaRPr lang="en-US" sz="2700" kern="1200" dirty="0"/>
        </a:p>
      </dsp:txBody>
      <dsp:txXfrm>
        <a:off x="41153" y="41153"/>
        <a:ext cx="7940230" cy="1322774"/>
      </dsp:txXfrm>
    </dsp:sp>
    <dsp:sp modelId="{69269416-0C07-4D21-A3F1-F392D306E7A1}">
      <dsp:nvSpPr>
        <dsp:cNvPr id="0" name=""/>
        <dsp:cNvSpPr/>
      </dsp:nvSpPr>
      <dsp:spPr>
        <a:xfrm>
          <a:off x="834390" y="1639259"/>
          <a:ext cx="9456420" cy="1405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dirty="0"/>
            <a:t>Applies those models to meteorological data (</a:t>
          </a:r>
          <a:r>
            <a:rPr lang="en-AU" sz="2700" kern="1200" dirty="0" err="1"/>
            <a:t>obs</a:t>
          </a:r>
          <a:r>
            <a:rPr lang="en-AU" sz="2700" kern="1200" dirty="0"/>
            <a:t> &amp; NWP)</a:t>
          </a:r>
          <a:endParaRPr lang="en-US" sz="2700" kern="1200" dirty="0"/>
        </a:p>
      </dsp:txBody>
      <dsp:txXfrm>
        <a:off x="875543" y="1680412"/>
        <a:ext cx="7626422" cy="1322774"/>
      </dsp:txXfrm>
    </dsp:sp>
    <dsp:sp modelId="{8FD416AF-7F17-4E13-BE63-4366C490FA88}">
      <dsp:nvSpPr>
        <dsp:cNvPr id="0" name=""/>
        <dsp:cNvSpPr/>
      </dsp:nvSpPr>
      <dsp:spPr>
        <a:xfrm>
          <a:off x="1668780" y="3278519"/>
          <a:ext cx="9456420" cy="1405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dirty="0"/>
            <a:t>"Apply, develop, and communicate that science professionally for the benefit of society."</a:t>
          </a:r>
          <a:endParaRPr lang="en-US" sz="2700" kern="1200" dirty="0"/>
        </a:p>
      </dsp:txBody>
      <dsp:txXfrm>
        <a:off x="1709933" y="3319672"/>
        <a:ext cx="7626422" cy="1322774"/>
      </dsp:txXfrm>
    </dsp:sp>
    <dsp:sp modelId="{F8D9D768-E375-4C6D-976D-913B403AEB55}">
      <dsp:nvSpPr>
        <dsp:cNvPr id="0" name=""/>
        <dsp:cNvSpPr/>
      </dsp:nvSpPr>
      <dsp:spPr>
        <a:xfrm>
          <a:off x="8543118" y="1065519"/>
          <a:ext cx="913302" cy="9133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748611" y="1065519"/>
        <a:ext cx="502316" cy="687260"/>
      </dsp:txXfrm>
    </dsp:sp>
    <dsp:sp modelId="{A675CB99-CAB6-4E89-AF35-DE28BE094F44}">
      <dsp:nvSpPr>
        <dsp:cNvPr id="0" name=""/>
        <dsp:cNvSpPr/>
      </dsp:nvSpPr>
      <dsp:spPr>
        <a:xfrm>
          <a:off x="9377508" y="2695411"/>
          <a:ext cx="913302" cy="9133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583001" y="2695411"/>
        <a:ext cx="502316" cy="6872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E5EF6-D92F-483E-A122-6C1856E2F3DA}">
      <dsp:nvSpPr>
        <dsp:cNvPr id="0" name=""/>
        <dsp:cNvSpPr/>
      </dsp:nvSpPr>
      <dsp:spPr>
        <a:xfrm>
          <a:off x="826735" y="1033426"/>
          <a:ext cx="1072271" cy="10722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7DD00-5B78-40B4-B20A-6DAB3775E81B}">
      <dsp:nvSpPr>
        <dsp:cNvPr id="0" name=""/>
        <dsp:cNvSpPr/>
      </dsp:nvSpPr>
      <dsp:spPr>
        <a:xfrm>
          <a:off x="171458" y="2422037"/>
          <a:ext cx="23828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baseline="0"/>
            <a:t>Commonality</a:t>
          </a:r>
          <a:endParaRPr lang="en-US" sz="3200" kern="1200"/>
        </a:p>
      </dsp:txBody>
      <dsp:txXfrm>
        <a:off x="171458" y="2422037"/>
        <a:ext cx="2382825" cy="720000"/>
      </dsp:txXfrm>
    </dsp:sp>
    <dsp:sp modelId="{0234F627-6B9F-4F0B-810D-6C2D0BD4D2E1}">
      <dsp:nvSpPr>
        <dsp:cNvPr id="0" name=""/>
        <dsp:cNvSpPr/>
      </dsp:nvSpPr>
      <dsp:spPr>
        <a:xfrm>
          <a:off x="3626554" y="1033426"/>
          <a:ext cx="1072271" cy="10722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2A70E-F939-405E-917B-24F494C199B7}">
      <dsp:nvSpPr>
        <dsp:cNvPr id="0" name=""/>
        <dsp:cNvSpPr/>
      </dsp:nvSpPr>
      <dsp:spPr>
        <a:xfrm>
          <a:off x="2971277" y="2422037"/>
          <a:ext cx="23828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baseline="0"/>
            <a:t>Time</a:t>
          </a:r>
          <a:endParaRPr lang="en-US" sz="3200" kern="1200"/>
        </a:p>
      </dsp:txBody>
      <dsp:txXfrm>
        <a:off x="2971277" y="2422037"/>
        <a:ext cx="2382825" cy="720000"/>
      </dsp:txXfrm>
    </dsp:sp>
    <dsp:sp modelId="{75595CEC-C5D0-4E4E-9B0C-490BA618C424}">
      <dsp:nvSpPr>
        <dsp:cNvPr id="0" name=""/>
        <dsp:cNvSpPr/>
      </dsp:nvSpPr>
      <dsp:spPr>
        <a:xfrm>
          <a:off x="6426374" y="1033426"/>
          <a:ext cx="1072271" cy="10722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C8854-41F5-4352-9898-C9FB1900912A}">
      <dsp:nvSpPr>
        <dsp:cNvPr id="0" name=""/>
        <dsp:cNvSpPr/>
      </dsp:nvSpPr>
      <dsp:spPr>
        <a:xfrm>
          <a:off x="5771097" y="2422037"/>
          <a:ext cx="23828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baseline="0"/>
            <a:t>Money </a:t>
          </a:r>
          <a:endParaRPr lang="en-US" sz="3200" kern="1200"/>
        </a:p>
      </dsp:txBody>
      <dsp:txXfrm>
        <a:off x="5771097" y="2422037"/>
        <a:ext cx="2382825" cy="720000"/>
      </dsp:txXfrm>
    </dsp:sp>
    <dsp:sp modelId="{1135E2FE-EC69-4EC9-8F76-0114946D6CDB}">
      <dsp:nvSpPr>
        <dsp:cNvPr id="0" name=""/>
        <dsp:cNvSpPr/>
      </dsp:nvSpPr>
      <dsp:spPr>
        <a:xfrm>
          <a:off x="9226193" y="1033426"/>
          <a:ext cx="1072271" cy="10722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8CA50-0F35-491B-ADCF-6B114B56C574}">
      <dsp:nvSpPr>
        <dsp:cNvPr id="0" name=""/>
        <dsp:cNvSpPr/>
      </dsp:nvSpPr>
      <dsp:spPr>
        <a:xfrm>
          <a:off x="8570916" y="2422037"/>
          <a:ext cx="23828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baseline="0"/>
            <a:t>Widgets</a:t>
          </a:r>
          <a:endParaRPr lang="en-US" sz="3200" kern="1200"/>
        </a:p>
      </dsp:txBody>
      <dsp:txXfrm>
        <a:off x="8570916" y="2422037"/>
        <a:ext cx="2382825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9834A-9B15-4CED-B426-78EB6A27FA61}">
      <dsp:nvSpPr>
        <dsp:cNvPr id="0" name=""/>
        <dsp:cNvSpPr/>
      </dsp:nvSpPr>
      <dsp:spPr>
        <a:xfrm>
          <a:off x="864600" y="694192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E6123-2BBA-41B2-8866-1F8A35AD4F44}">
      <dsp:nvSpPr>
        <dsp:cNvPr id="0" name=""/>
        <dsp:cNvSpPr/>
      </dsp:nvSpPr>
      <dsp:spPr>
        <a:xfrm>
          <a:off x="864600" y="234788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3600" kern="1200"/>
            <a:t>De-siloing</a:t>
          </a:r>
          <a:endParaRPr lang="en-US" sz="3600" kern="1200"/>
        </a:p>
      </dsp:txBody>
      <dsp:txXfrm>
        <a:off x="864600" y="2347886"/>
        <a:ext cx="4320000" cy="648000"/>
      </dsp:txXfrm>
    </dsp:sp>
    <dsp:sp modelId="{8838250D-B88E-4C0C-BFA4-3FF2DE2053A5}">
      <dsp:nvSpPr>
        <dsp:cNvPr id="0" name=""/>
        <dsp:cNvSpPr/>
      </dsp:nvSpPr>
      <dsp:spPr>
        <a:xfrm>
          <a:off x="864600" y="3061791"/>
          <a:ext cx="4320000" cy="927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From single SME to collaborative delivery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Flipping classroom releases the expertise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Getting ride of single points of failure</a:t>
          </a:r>
          <a:endParaRPr lang="en-US" sz="1700" kern="1200" dirty="0"/>
        </a:p>
      </dsp:txBody>
      <dsp:txXfrm>
        <a:off x="864600" y="3061791"/>
        <a:ext cx="4320000" cy="927615"/>
      </dsp:txXfrm>
    </dsp:sp>
    <dsp:sp modelId="{D04F4861-6D81-4148-837B-1027285D5AE4}">
      <dsp:nvSpPr>
        <dsp:cNvPr id="0" name=""/>
        <dsp:cNvSpPr/>
      </dsp:nvSpPr>
      <dsp:spPr>
        <a:xfrm>
          <a:off x="5940600" y="694192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3A565-C30F-4098-B8A3-E76710913411}">
      <dsp:nvSpPr>
        <dsp:cNvPr id="0" name=""/>
        <dsp:cNvSpPr/>
      </dsp:nvSpPr>
      <dsp:spPr>
        <a:xfrm>
          <a:off x="5940600" y="234788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3600" kern="1200"/>
            <a:t>Rethinking order</a:t>
          </a:r>
          <a:endParaRPr lang="en-US" sz="3600" kern="1200"/>
        </a:p>
      </dsp:txBody>
      <dsp:txXfrm>
        <a:off x="5940600" y="2347886"/>
        <a:ext cx="4320000" cy="648000"/>
      </dsp:txXfrm>
    </dsp:sp>
    <dsp:sp modelId="{90281F39-1AA1-4AAE-846E-79559DFD8275}">
      <dsp:nvSpPr>
        <dsp:cNvPr id="0" name=""/>
        <dsp:cNvSpPr/>
      </dsp:nvSpPr>
      <dsp:spPr>
        <a:xfrm>
          <a:off x="5940600" y="3061791"/>
          <a:ext cx="4320000" cy="927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Better logical progression &amp; new subjects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Reduced overlap &amp; repetition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Enable synthesis &amp; reinforcement</a:t>
          </a:r>
          <a:endParaRPr lang="en-US" sz="1700" kern="1200" dirty="0"/>
        </a:p>
      </dsp:txBody>
      <dsp:txXfrm>
        <a:off x="5940600" y="3061791"/>
        <a:ext cx="4320000" cy="927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BA1FA-8916-4929-B241-85C8AFE7DF20}">
      <dsp:nvSpPr>
        <dsp:cNvPr id="0" name=""/>
        <dsp:cNvSpPr/>
      </dsp:nvSpPr>
      <dsp:spPr>
        <a:xfrm>
          <a:off x="826735" y="956350"/>
          <a:ext cx="1072271" cy="10722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424E7-8C79-4CE8-BB30-1AA5A57CDABB}">
      <dsp:nvSpPr>
        <dsp:cNvPr id="0" name=""/>
        <dsp:cNvSpPr/>
      </dsp:nvSpPr>
      <dsp:spPr>
        <a:xfrm>
          <a:off x="171458" y="2444749"/>
          <a:ext cx="2382825" cy="128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baseline="0" dirty="0"/>
            <a:t>Essential to everything </a:t>
          </a:r>
          <a:endParaRPr lang="en-US" sz="2400" kern="1200" dirty="0"/>
        </a:p>
      </dsp:txBody>
      <dsp:txXfrm>
        <a:off x="171458" y="2444749"/>
        <a:ext cx="2382825" cy="1282500"/>
      </dsp:txXfrm>
    </dsp:sp>
    <dsp:sp modelId="{1F86CFF5-AC39-4D6A-BE4E-EEDF9D29AFA0}">
      <dsp:nvSpPr>
        <dsp:cNvPr id="0" name=""/>
        <dsp:cNvSpPr/>
      </dsp:nvSpPr>
      <dsp:spPr>
        <a:xfrm>
          <a:off x="3626555" y="956350"/>
          <a:ext cx="1072271" cy="10722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8A85B-0730-47C5-B92E-75EA45110945}">
      <dsp:nvSpPr>
        <dsp:cNvPr id="0" name=""/>
        <dsp:cNvSpPr/>
      </dsp:nvSpPr>
      <dsp:spPr>
        <a:xfrm>
          <a:off x="2971278" y="2444749"/>
          <a:ext cx="2382825" cy="128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baseline="0" dirty="0"/>
            <a:t>Easy to access using AI, Google, etc – need meta skills</a:t>
          </a:r>
          <a:endParaRPr lang="en-US" sz="2400" kern="1200" dirty="0"/>
        </a:p>
      </dsp:txBody>
      <dsp:txXfrm>
        <a:off x="2971278" y="2444749"/>
        <a:ext cx="2382825" cy="1282500"/>
      </dsp:txXfrm>
    </dsp:sp>
    <dsp:sp modelId="{CFC092CC-6731-4AEC-82D3-AED63B1CA2D2}">
      <dsp:nvSpPr>
        <dsp:cNvPr id="0" name=""/>
        <dsp:cNvSpPr/>
      </dsp:nvSpPr>
      <dsp:spPr>
        <a:xfrm>
          <a:off x="6426374" y="956350"/>
          <a:ext cx="1072271" cy="10722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0D60C-D7DF-4B17-A48B-B22EDE14743D}">
      <dsp:nvSpPr>
        <dsp:cNvPr id="0" name=""/>
        <dsp:cNvSpPr/>
      </dsp:nvSpPr>
      <dsp:spPr>
        <a:xfrm>
          <a:off x="5771097" y="2444749"/>
          <a:ext cx="2382825" cy="128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baseline="0" dirty="0"/>
            <a:t>SOPs, ICAO – instant recall is useful</a:t>
          </a:r>
          <a:endParaRPr lang="en-US" sz="2400" kern="1200" dirty="0"/>
        </a:p>
      </dsp:txBody>
      <dsp:txXfrm>
        <a:off x="5771097" y="2444749"/>
        <a:ext cx="2382825" cy="1282500"/>
      </dsp:txXfrm>
    </dsp:sp>
    <dsp:sp modelId="{3F28B20C-68AB-4BD2-AC1E-860499CB9AA5}">
      <dsp:nvSpPr>
        <dsp:cNvPr id="0" name=""/>
        <dsp:cNvSpPr/>
      </dsp:nvSpPr>
      <dsp:spPr>
        <a:xfrm>
          <a:off x="9226194" y="956350"/>
          <a:ext cx="1072271" cy="10722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2598C-3A65-4F0F-8EDA-8219834D86FB}">
      <dsp:nvSpPr>
        <dsp:cNvPr id="0" name=""/>
        <dsp:cNvSpPr/>
      </dsp:nvSpPr>
      <dsp:spPr>
        <a:xfrm>
          <a:off x="8570917" y="2444749"/>
          <a:ext cx="2382825" cy="128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baseline="0" dirty="0"/>
            <a:t>Standard knowledge checks</a:t>
          </a:r>
          <a:endParaRPr lang="en-US" sz="2400" kern="1200" dirty="0"/>
        </a:p>
      </dsp:txBody>
      <dsp:txXfrm>
        <a:off x="8570917" y="2444749"/>
        <a:ext cx="2382825" cy="128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DC83C-CE4A-41C9-94FA-0D1D8EE93DE8}">
      <dsp:nvSpPr>
        <dsp:cNvPr id="0" name=""/>
        <dsp:cNvSpPr/>
      </dsp:nvSpPr>
      <dsp:spPr>
        <a:xfrm>
          <a:off x="1002712" y="801981"/>
          <a:ext cx="1465678" cy="14656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7508C-4EAF-4912-8EE5-AE7A53137555}">
      <dsp:nvSpPr>
        <dsp:cNvPr id="0" name=""/>
        <dsp:cNvSpPr/>
      </dsp:nvSpPr>
      <dsp:spPr>
        <a:xfrm>
          <a:off x="107020" y="2653482"/>
          <a:ext cx="32570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Beyond facts to what they mean</a:t>
          </a:r>
          <a:endParaRPr lang="en-US" sz="2400" kern="1200"/>
        </a:p>
      </dsp:txBody>
      <dsp:txXfrm>
        <a:off x="107020" y="2653482"/>
        <a:ext cx="3257062" cy="720000"/>
      </dsp:txXfrm>
    </dsp:sp>
    <dsp:sp modelId="{A36AD571-3F13-43BE-A97D-5F58528A89B9}">
      <dsp:nvSpPr>
        <dsp:cNvPr id="0" name=""/>
        <dsp:cNvSpPr/>
      </dsp:nvSpPr>
      <dsp:spPr>
        <a:xfrm>
          <a:off x="4829760" y="801981"/>
          <a:ext cx="1465678" cy="14656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CE46C-F651-4115-92B4-F9D33DA9F93B}">
      <dsp:nvSpPr>
        <dsp:cNvPr id="0" name=""/>
        <dsp:cNvSpPr/>
      </dsp:nvSpPr>
      <dsp:spPr>
        <a:xfrm>
          <a:off x="3934068" y="2653482"/>
          <a:ext cx="32570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The role of derivations? AI can do these also</a:t>
          </a:r>
          <a:endParaRPr lang="en-US" sz="2400" kern="1200"/>
        </a:p>
      </dsp:txBody>
      <dsp:txXfrm>
        <a:off x="3934068" y="2653482"/>
        <a:ext cx="3257062" cy="720000"/>
      </dsp:txXfrm>
    </dsp:sp>
    <dsp:sp modelId="{27E31968-71F2-4885-B6CF-83BEF5552B2B}">
      <dsp:nvSpPr>
        <dsp:cNvPr id="0" name=""/>
        <dsp:cNvSpPr/>
      </dsp:nvSpPr>
      <dsp:spPr>
        <a:xfrm>
          <a:off x="8656809" y="801981"/>
          <a:ext cx="1465678" cy="14656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061AF-CB03-4F11-8BB2-92587699028B}">
      <dsp:nvSpPr>
        <dsp:cNvPr id="0" name=""/>
        <dsp:cNvSpPr/>
      </dsp:nvSpPr>
      <dsp:spPr>
        <a:xfrm>
          <a:off x="7761117" y="2653482"/>
          <a:ext cx="32570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Visualisation &amp; manipulation of data</a:t>
          </a:r>
          <a:endParaRPr lang="en-US" sz="2400" kern="1200"/>
        </a:p>
      </dsp:txBody>
      <dsp:txXfrm>
        <a:off x="7761117" y="2653482"/>
        <a:ext cx="3257062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B9D6D-EAA6-4829-8E38-E9631B3A6701}">
      <dsp:nvSpPr>
        <dsp:cNvPr id="0" name=""/>
        <dsp:cNvSpPr/>
      </dsp:nvSpPr>
      <dsp:spPr>
        <a:xfrm>
          <a:off x="927600" y="1243254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6F7EE-68D3-4070-8447-701FA023C5CA}">
      <dsp:nvSpPr>
        <dsp:cNvPr id="0" name=""/>
        <dsp:cNvSpPr/>
      </dsp:nvSpPr>
      <dsp:spPr>
        <a:xfrm>
          <a:off x="432600" y="2382845"/>
          <a:ext cx="1800000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baseline="0" dirty="0"/>
            <a:t>The risk of the new "but we haven't seen that before"</a:t>
          </a:r>
          <a:endParaRPr lang="en-US" sz="2000" kern="1200" dirty="0"/>
        </a:p>
      </dsp:txBody>
      <dsp:txXfrm>
        <a:off x="432600" y="2382845"/>
        <a:ext cx="1800000" cy="1057500"/>
      </dsp:txXfrm>
    </dsp:sp>
    <dsp:sp modelId="{3FCE650C-54C2-48A7-9A1D-53DF2214D463}">
      <dsp:nvSpPr>
        <dsp:cNvPr id="0" name=""/>
        <dsp:cNvSpPr/>
      </dsp:nvSpPr>
      <dsp:spPr>
        <a:xfrm>
          <a:off x="3042600" y="1243254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7D5F1-09AB-465B-BCC9-1A23C228B8D9}">
      <dsp:nvSpPr>
        <dsp:cNvPr id="0" name=""/>
        <dsp:cNvSpPr/>
      </dsp:nvSpPr>
      <dsp:spPr>
        <a:xfrm>
          <a:off x="2547600" y="2382845"/>
          <a:ext cx="1800000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baseline="0" dirty="0"/>
            <a:t>Pattern recognition</a:t>
          </a:r>
          <a:endParaRPr lang="en-US" sz="2400" kern="1200" dirty="0"/>
        </a:p>
      </dsp:txBody>
      <dsp:txXfrm>
        <a:off x="2547600" y="2382845"/>
        <a:ext cx="1800000" cy="1057500"/>
      </dsp:txXfrm>
    </dsp:sp>
    <dsp:sp modelId="{78DDD39B-5A9B-48F1-996B-AAAA8B79AD6B}">
      <dsp:nvSpPr>
        <dsp:cNvPr id="0" name=""/>
        <dsp:cNvSpPr/>
      </dsp:nvSpPr>
      <dsp:spPr>
        <a:xfrm>
          <a:off x="5157600" y="1243254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DF287-5D64-4853-9538-34540102E45B}">
      <dsp:nvSpPr>
        <dsp:cNvPr id="0" name=""/>
        <dsp:cNvSpPr/>
      </dsp:nvSpPr>
      <dsp:spPr>
        <a:xfrm>
          <a:off x="4662600" y="2382845"/>
          <a:ext cx="1800000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baseline="0"/>
            <a:t>Drill &amp; practice</a:t>
          </a:r>
          <a:endParaRPr lang="en-US" sz="2400" kern="1200"/>
        </a:p>
      </dsp:txBody>
      <dsp:txXfrm>
        <a:off x="4662600" y="2382845"/>
        <a:ext cx="1800000" cy="1057500"/>
      </dsp:txXfrm>
    </dsp:sp>
    <dsp:sp modelId="{94B6714F-A802-4A57-96E4-2329613AB570}">
      <dsp:nvSpPr>
        <dsp:cNvPr id="0" name=""/>
        <dsp:cNvSpPr/>
      </dsp:nvSpPr>
      <dsp:spPr>
        <a:xfrm>
          <a:off x="7272600" y="1243254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FAC98-5B68-4C8C-BBBB-8625CF37B223}">
      <dsp:nvSpPr>
        <dsp:cNvPr id="0" name=""/>
        <dsp:cNvSpPr/>
      </dsp:nvSpPr>
      <dsp:spPr>
        <a:xfrm>
          <a:off x="6777600" y="2382845"/>
          <a:ext cx="1800000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baseline="0"/>
            <a:t>Canned cases</a:t>
          </a:r>
          <a:endParaRPr lang="en-US" sz="2400" kern="1200"/>
        </a:p>
      </dsp:txBody>
      <dsp:txXfrm>
        <a:off x="6777600" y="2382845"/>
        <a:ext cx="1800000" cy="1057500"/>
      </dsp:txXfrm>
    </dsp:sp>
    <dsp:sp modelId="{8F0B40A7-26D1-4906-8220-84A77CDDB6E0}">
      <dsp:nvSpPr>
        <dsp:cNvPr id="0" name=""/>
        <dsp:cNvSpPr/>
      </dsp:nvSpPr>
      <dsp:spPr>
        <a:xfrm>
          <a:off x="9387600" y="1243254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1542E-26EF-4A3A-A373-E56B0C5B74B1}">
      <dsp:nvSpPr>
        <dsp:cNvPr id="0" name=""/>
        <dsp:cNvSpPr/>
      </dsp:nvSpPr>
      <dsp:spPr>
        <a:xfrm>
          <a:off x="8892600" y="2382845"/>
          <a:ext cx="1800000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baseline="0"/>
            <a:t>Realtime data</a:t>
          </a:r>
          <a:endParaRPr lang="en-US" sz="2400" kern="1200"/>
        </a:p>
      </dsp:txBody>
      <dsp:txXfrm>
        <a:off x="8892600" y="2382845"/>
        <a:ext cx="1800000" cy="1057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689CF-B5C0-4BF4-8F22-6EA1B05C6B30}">
      <dsp:nvSpPr>
        <dsp:cNvPr id="0" name=""/>
        <dsp:cNvSpPr/>
      </dsp:nvSpPr>
      <dsp:spPr>
        <a:xfrm>
          <a:off x="826735" y="1033426"/>
          <a:ext cx="1072271" cy="10722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DDD1C-A362-43DE-8CC3-41E493CD19A6}">
      <dsp:nvSpPr>
        <dsp:cNvPr id="0" name=""/>
        <dsp:cNvSpPr/>
      </dsp:nvSpPr>
      <dsp:spPr>
        <a:xfrm>
          <a:off x="171458" y="2422037"/>
          <a:ext cx="23828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baseline="0" dirty="0"/>
            <a:t>Paper charts &amp; chart discussions</a:t>
          </a:r>
          <a:endParaRPr lang="en-US" sz="2400" kern="1200" dirty="0"/>
        </a:p>
      </dsp:txBody>
      <dsp:txXfrm>
        <a:off x="171458" y="2422037"/>
        <a:ext cx="2382825" cy="720000"/>
      </dsp:txXfrm>
    </dsp:sp>
    <dsp:sp modelId="{2B6001ED-1B64-4C0E-9707-BDADD05CD14A}">
      <dsp:nvSpPr>
        <dsp:cNvPr id="0" name=""/>
        <dsp:cNvSpPr/>
      </dsp:nvSpPr>
      <dsp:spPr>
        <a:xfrm>
          <a:off x="3626554" y="1033426"/>
          <a:ext cx="1072271" cy="10722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0B35D-23C1-4FE5-A0CE-5AAC2C5AA25D}">
      <dsp:nvSpPr>
        <dsp:cNvPr id="0" name=""/>
        <dsp:cNvSpPr/>
      </dsp:nvSpPr>
      <dsp:spPr>
        <a:xfrm>
          <a:off x="2971277" y="2422037"/>
          <a:ext cx="23828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baseline="0" dirty="0"/>
            <a:t>Onscreen tools – targeted LOs</a:t>
          </a:r>
          <a:endParaRPr lang="en-US" sz="2400" kern="1200" dirty="0"/>
        </a:p>
      </dsp:txBody>
      <dsp:txXfrm>
        <a:off x="2971277" y="2422037"/>
        <a:ext cx="2382825" cy="720000"/>
      </dsp:txXfrm>
    </dsp:sp>
    <dsp:sp modelId="{D7E09BCD-74E5-4D6C-ABEB-0D10ABE85CC0}">
      <dsp:nvSpPr>
        <dsp:cNvPr id="0" name=""/>
        <dsp:cNvSpPr/>
      </dsp:nvSpPr>
      <dsp:spPr>
        <a:xfrm>
          <a:off x="6426374" y="1033426"/>
          <a:ext cx="1072271" cy="10722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443E6-F98B-479B-BCA7-CAC3A94D3599}">
      <dsp:nvSpPr>
        <dsp:cNvPr id="0" name=""/>
        <dsp:cNvSpPr/>
      </dsp:nvSpPr>
      <dsp:spPr>
        <a:xfrm>
          <a:off x="5771097" y="2422037"/>
          <a:ext cx="23828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baseline="0" dirty="0"/>
            <a:t>Canned data &amp; risk of nothing</a:t>
          </a:r>
          <a:endParaRPr lang="en-US" sz="2400" kern="1200" dirty="0"/>
        </a:p>
      </dsp:txBody>
      <dsp:txXfrm>
        <a:off x="5771097" y="2422037"/>
        <a:ext cx="2382825" cy="720000"/>
      </dsp:txXfrm>
    </dsp:sp>
    <dsp:sp modelId="{0605CFB2-7BE9-4FCD-9485-EDB9CC279770}">
      <dsp:nvSpPr>
        <dsp:cNvPr id="0" name=""/>
        <dsp:cNvSpPr/>
      </dsp:nvSpPr>
      <dsp:spPr>
        <a:xfrm>
          <a:off x="9226193" y="1033426"/>
          <a:ext cx="1072271" cy="10722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412F9-21FA-40AC-9C56-870DE0797A72}">
      <dsp:nvSpPr>
        <dsp:cNvPr id="0" name=""/>
        <dsp:cNvSpPr/>
      </dsp:nvSpPr>
      <dsp:spPr>
        <a:xfrm>
          <a:off x="8570916" y="2422037"/>
          <a:ext cx="23828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baseline="0" dirty="0"/>
            <a:t>Authenticity &amp; role of ops</a:t>
          </a:r>
          <a:endParaRPr lang="en-US" sz="2400" kern="1200" dirty="0"/>
        </a:p>
      </dsp:txBody>
      <dsp:txXfrm>
        <a:off x="8570916" y="2422037"/>
        <a:ext cx="2382825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7AC6A-2501-42E6-A8D6-B4EDA9A986AA}">
      <dsp:nvSpPr>
        <dsp:cNvPr id="0" name=""/>
        <dsp:cNvSpPr/>
      </dsp:nvSpPr>
      <dsp:spPr>
        <a:xfrm>
          <a:off x="826735" y="1033426"/>
          <a:ext cx="1072271" cy="10722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9D5C0-B36E-47B9-820B-A1CB52481448}">
      <dsp:nvSpPr>
        <dsp:cNvPr id="0" name=""/>
        <dsp:cNvSpPr/>
      </dsp:nvSpPr>
      <dsp:spPr>
        <a:xfrm>
          <a:off x="171458" y="2422037"/>
          <a:ext cx="23828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baseline="0"/>
            <a:t>Critique the ideas of others</a:t>
          </a:r>
          <a:endParaRPr lang="en-US" sz="2700" kern="1200"/>
        </a:p>
      </dsp:txBody>
      <dsp:txXfrm>
        <a:off x="171458" y="2422037"/>
        <a:ext cx="2382825" cy="720000"/>
      </dsp:txXfrm>
    </dsp:sp>
    <dsp:sp modelId="{DF9668F0-3422-454F-A5A4-351FF3407877}">
      <dsp:nvSpPr>
        <dsp:cNvPr id="0" name=""/>
        <dsp:cNvSpPr/>
      </dsp:nvSpPr>
      <dsp:spPr>
        <a:xfrm>
          <a:off x="3626554" y="1033426"/>
          <a:ext cx="1072271" cy="10722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1C95E-36EA-4816-9560-949BAF767841}">
      <dsp:nvSpPr>
        <dsp:cNvPr id="0" name=""/>
        <dsp:cNvSpPr/>
      </dsp:nvSpPr>
      <dsp:spPr>
        <a:xfrm>
          <a:off x="2971277" y="2422037"/>
          <a:ext cx="23828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baseline="0"/>
            <a:t>Defend your decisions</a:t>
          </a:r>
          <a:endParaRPr lang="en-US" sz="2700" kern="1200"/>
        </a:p>
      </dsp:txBody>
      <dsp:txXfrm>
        <a:off x="2971277" y="2422037"/>
        <a:ext cx="2382825" cy="720000"/>
      </dsp:txXfrm>
    </dsp:sp>
    <dsp:sp modelId="{EE1BB5ED-DF5B-4CE7-8434-38162CB0FA9D}">
      <dsp:nvSpPr>
        <dsp:cNvPr id="0" name=""/>
        <dsp:cNvSpPr/>
      </dsp:nvSpPr>
      <dsp:spPr>
        <a:xfrm>
          <a:off x="6426374" y="1033426"/>
          <a:ext cx="1072271" cy="10722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A52C4-FE18-4DD9-A3A0-08FBC723BC84}">
      <dsp:nvSpPr>
        <dsp:cNvPr id="0" name=""/>
        <dsp:cNvSpPr/>
      </dsp:nvSpPr>
      <dsp:spPr>
        <a:xfrm>
          <a:off x="5771097" y="2422037"/>
          <a:ext cx="23828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baseline="0"/>
            <a:t>Understanding uncertainty</a:t>
          </a:r>
          <a:endParaRPr lang="en-US" sz="2700" kern="1200"/>
        </a:p>
      </dsp:txBody>
      <dsp:txXfrm>
        <a:off x="5771097" y="2422037"/>
        <a:ext cx="2382825" cy="720000"/>
      </dsp:txXfrm>
    </dsp:sp>
    <dsp:sp modelId="{3BE09AC1-A7A8-4944-BBB0-8FD3E9F36AA3}">
      <dsp:nvSpPr>
        <dsp:cNvPr id="0" name=""/>
        <dsp:cNvSpPr/>
      </dsp:nvSpPr>
      <dsp:spPr>
        <a:xfrm>
          <a:off x="9226193" y="1033426"/>
          <a:ext cx="1072271" cy="10722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B432A-BDA7-4194-8EA9-3D49810CBF02}">
      <dsp:nvSpPr>
        <dsp:cNvPr id="0" name=""/>
        <dsp:cNvSpPr/>
      </dsp:nvSpPr>
      <dsp:spPr>
        <a:xfrm>
          <a:off x="8570916" y="2422037"/>
          <a:ext cx="23828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baseline="0"/>
            <a:t>Timeliness</a:t>
          </a:r>
          <a:endParaRPr lang="en-US" sz="2700" kern="1200"/>
        </a:p>
      </dsp:txBody>
      <dsp:txXfrm>
        <a:off x="8570916" y="2422037"/>
        <a:ext cx="2382825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143AF-B388-4E48-A7B7-CE15C3323B8B}">
      <dsp:nvSpPr>
        <dsp:cNvPr id="0" name=""/>
        <dsp:cNvSpPr/>
      </dsp:nvSpPr>
      <dsp:spPr>
        <a:xfrm>
          <a:off x="381447" y="1375270"/>
          <a:ext cx="621738" cy="6217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5292B-971A-4A7F-8E51-99204092694C}">
      <dsp:nvSpPr>
        <dsp:cNvPr id="0" name=""/>
        <dsp:cNvSpPr/>
      </dsp:nvSpPr>
      <dsp:spPr>
        <a:xfrm>
          <a:off x="1496" y="2247536"/>
          <a:ext cx="1381640" cy="55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baseline="0"/>
            <a:t>Operational expertise</a:t>
          </a:r>
          <a:endParaRPr lang="en-US" sz="1900" kern="1200"/>
        </a:p>
      </dsp:txBody>
      <dsp:txXfrm>
        <a:off x="1496" y="2247536"/>
        <a:ext cx="1381640" cy="552656"/>
      </dsp:txXfrm>
    </dsp:sp>
    <dsp:sp modelId="{0EB35EE1-DD40-49F7-8FF3-99CB679A079A}">
      <dsp:nvSpPr>
        <dsp:cNvPr id="0" name=""/>
        <dsp:cNvSpPr/>
      </dsp:nvSpPr>
      <dsp:spPr>
        <a:xfrm>
          <a:off x="2004875" y="1375270"/>
          <a:ext cx="621738" cy="6217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6C345-4C14-460A-8DFF-F185B7E6CDC3}">
      <dsp:nvSpPr>
        <dsp:cNvPr id="0" name=""/>
        <dsp:cNvSpPr/>
      </dsp:nvSpPr>
      <dsp:spPr>
        <a:xfrm>
          <a:off x="1624924" y="2247536"/>
          <a:ext cx="1381640" cy="55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baseline="0"/>
            <a:t>Real life products</a:t>
          </a:r>
          <a:endParaRPr lang="en-US" sz="1900" kern="1200"/>
        </a:p>
      </dsp:txBody>
      <dsp:txXfrm>
        <a:off x="1624924" y="2247536"/>
        <a:ext cx="1381640" cy="552656"/>
      </dsp:txXfrm>
    </dsp:sp>
    <dsp:sp modelId="{40FE3F53-60CA-4D2E-A3B7-AD48C6D2585F}">
      <dsp:nvSpPr>
        <dsp:cNvPr id="0" name=""/>
        <dsp:cNvSpPr/>
      </dsp:nvSpPr>
      <dsp:spPr>
        <a:xfrm>
          <a:off x="3628303" y="1375270"/>
          <a:ext cx="621738" cy="6217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0DB25-7F70-41C8-B225-2A2A82A7075D}">
      <dsp:nvSpPr>
        <dsp:cNvPr id="0" name=""/>
        <dsp:cNvSpPr/>
      </dsp:nvSpPr>
      <dsp:spPr>
        <a:xfrm>
          <a:off x="3248351" y="2247536"/>
          <a:ext cx="1381640" cy="55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baseline="0"/>
            <a:t>Co-design</a:t>
          </a:r>
          <a:endParaRPr lang="en-US" sz="1900" kern="1200"/>
        </a:p>
      </dsp:txBody>
      <dsp:txXfrm>
        <a:off x="3248351" y="2247536"/>
        <a:ext cx="1381640" cy="552656"/>
      </dsp:txXfrm>
    </dsp:sp>
    <dsp:sp modelId="{565DE8C0-D144-411E-B6CD-4CCDBCF3A474}">
      <dsp:nvSpPr>
        <dsp:cNvPr id="0" name=""/>
        <dsp:cNvSpPr/>
      </dsp:nvSpPr>
      <dsp:spPr>
        <a:xfrm>
          <a:off x="5251730" y="1375270"/>
          <a:ext cx="621738" cy="6217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E7A11-3647-4B61-BA79-2D1E44EFE440}">
      <dsp:nvSpPr>
        <dsp:cNvPr id="0" name=""/>
        <dsp:cNvSpPr/>
      </dsp:nvSpPr>
      <dsp:spPr>
        <a:xfrm>
          <a:off x="4871779" y="2247536"/>
          <a:ext cx="1381640" cy="55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baseline="0"/>
            <a:t>Sprint development</a:t>
          </a:r>
          <a:endParaRPr lang="en-US" sz="1900" kern="1200"/>
        </a:p>
      </dsp:txBody>
      <dsp:txXfrm>
        <a:off x="4871779" y="2247536"/>
        <a:ext cx="1381640" cy="552656"/>
      </dsp:txXfrm>
    </dsp:sp>
    <dsp:sp modelId="{2ABDF8F7-8A6E-4725-8599-E3D98E592A64}">
      <dsp:nvSpPr>
        <dsp:cNvPr id="0" name=""/>
        <dsp:cNvSpPr/>
      </dsp:nvSpPr>
      <dsp:spPr>
        <a:xfrm>
          <a:off x="6875158" y="1375270"/>
          <a:ext cx="621738" cy="62173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AFF07-40C0-4584-96AB-5D5401A87D31}">
      <dsp:nvSpPr>
        <dsp:cNvPr id="0" name=""/>
        <dsp:cNvSpPr/>
      </dsp:nvSpPr>
      <dsp:spPr>
        <a:xfrm>
          <a:off x="6495207" y="2247536"/>
          <a:ext cx="1381640" cy="55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baseline="0"/>
            <a:t>Real time data</a:t>
          </a:r>
          <a:endParaRPr lang="en-US" sz="1900" kern="1200"/>
        </a:p>
      </dsp:txBody>
      <dsp:txXfrm>
        <a:off x="6495207" y="2247536"/>
        <a:ext cx="1381640" cy="552656"/>
      </dsp:txXfrm>
    </dsp:sp>
    <dsp:sp modelId="{44693AA0-9535-4B11-96D1-16374A84B3A5}">
      <dsp:nvSpPr>
        <dsp:cNvPr id="0" name=""/>
        <dsp:cNvSpPr/>
      </dsp:nvSpPr>
      <dsp:spPr>
        <a:xfrm>
          <a:off x="8498586" y="1375270"/>
          <a:ext cx="621738" cy="62173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385C0-E4AF-4DE9-B7E1-0A601885CC65}">
      <dsp:nvSpPr>
        <dsp:cNvPr id="0" name=""/>
        <dsp:cNvSpPr/>
      </dsp:nvSpPr>
      <dsp:spPr>
        <a:xfrm>
          <a:off x="8118635" y="2247536"/>
          <a:ext cx="1381640" cy="55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baseline="0"/>
            <a:t>Portfolios</a:t>
          </a:r>
          <a:endParaRPr lang="en-US" sz="1900" kern="1200"/>
        </a:p>
      </dsp:txBody>
      <dsp:txXfrm>
        <a:off x="8118635" y="2247536"/>
        <a:ext cx="1381640" cy="552656"/>
      </dsp:txXfrm>
    </dsp:sp>
    <dsp:sp modelId="{0F672363-1C0F-4CE5-ACD4-9E378C4B1811}">
      <dsp:nvSpPr>
        <dsp:cNvPr id="0" name=""/>
        <dsp:cNvSpPr/>
      </dsp:nvSpPr>
      <dsp:spPr>
        <a:xfrm>
          <a:off x="10122014" y="1375270"/>
          <a:ext cx="621738" cy="62173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ABA02-3CB6-4926-B087-196737039E93}">
      <dsp:nvSpPr>
        <dsp:cNvPr id="0" name=""/>
        <dsp:cNvSpPr/>
      </dsp:nvSpPr>
      <dsp:spPr>
        <a:xfrm>
          <a:off x="9742062" y="2247536"/>
          <a:ext cx="1381640" cy="55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baseline="0"/>
            <a:t>Simulation</a:t>
          </a:r>
          <a:endParaRPr lang="en-US" sz="1900" kern="1200"/>
        </a:p>
      </dsp:txBody>
      <dsp:txXfrm>
        <a:off x="9742062" y="2247536"/>
        <a:ext cx="1381640" cy="5526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2FE75-D3DF-46EF-AB4E-5D1233FD4401}">
      <dsp:nvSpPr>
        <dsp:cNvPr id="0" name=""/>
        <dsp:cNvSpPr/>
      </dsp:nvSpPr>
      <dsp:spPr>
        <a:xfrm>
          <a:off x="927600" y="726978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77F9D-6150-4664-9BE0-D85F2B6BD626}">
      <dsp:nvSpPr>
        <dsp:cNvPr id="0" name=""/>
        <dsp:cNvSpPr/>
      </dsp:nvSpPr>
      <dsp:spPr>
        <a:xfrm>
          <a:off x="432600" y="2021621"/>
          <a:ext cx="1800000" cy="19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baseline="0" dirty="0"/>
            <a:t>The end of the assignment – out of hours work, inauthentic</a:t>
          </a:r>
          <a:endParaRPr lang="en-US" sz="2400" kern="1200" dirty="0"/>
        </a:p>
      </dsp:txBody>
      <dsp:txXfrm>
        <a:off x="432600" y="2021621"/>
        <a:ext cx="1800000" cy="1935000"/>
      </dsp:txXfrm>
    </dsp:sp>
    <dsp:sp modelId="{E3683474-7008-4569-A70C-CEDEDB4936C7}">
      <dsp:nvSpPr>
        <dsp:cNvPr id="0" name=""/>
        <dsp:cNvSpPr/>
      </dsp:nvSpPr>
      <dsp:spPr>
        <a:xfrm>
          <a:off x="3042600" y="726978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2C802-4A97-456C-81EA-57B800FC19A4}">
      <dsp:nvSpPr>
        <dsp:cNvPr id="0" name=""/>
        <dsp:cNvSpPr/>
      </dsp:nvSpPr>
      <dsp:spPr>
        <a:xfrm>
          <a:off x="2547600" y="2021621"/>
          <a:ext cx="1800000" cy="19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baseline="0" dirty="0"/>
            <a:t>Real world projects, value of groups</a:t>
          </a:r>
          <a:endParaRPr lang="en-US" sz="2200" kern="1200" dirty="0"/>
        </a:p>
      </dsp:txBody>
      <dsp:txXfrm>
        <a:off x="2547600" y="2021621"/>
        <a:ext cx="1800000" cy="1935000"/>
      </dsp:txXfrm>
    </dsp:sp>
    <dsp:sp modelId="{BCC8835D-03D6-419F-A489-9603A0947BD2}">
      <dsp:nvSpPr>
        <dsp:cNvPr id="0" name=""/>
        <dsp:cNvSpPr/>
      </dsp:nvSpPr>
      <dsp:spPr>
        <a:xfrm>
          <a:off x="5157600" y="726978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9267D-ECFF-4182-8F69-B22140A23338}">
      <dsp:nvSpPr>
        <dsp:cNvPr id="0" name=""/>
        <dsp:cNvSpPr/>
      </dsp:nvSpPr>
      <dsp:spPr>
        <a:xfrm>
          <a:off x="4662600" y="2021621"/>
          <a:ext cx="1800000" cy="19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baseline="0"/>
            <a:t>Ongoing in-class assessments – synthesis, capture non-technical skills</a:t>
          </a:r>
          <a:endParaRPr lang="en-US" sz="2200" kern="1200"/>
        </a:p>
      </dsp:txBody>
      <dsp:txXfrm>
        <a:off x="4662600" y="2021621"/>
        <a:ext cx="1800000" cy="1935000"/>
      </dsp:txXfrm>
    </dsp:sp>
    <dsp:sp modelId="{3ABB8DA0-1672-4345-A8B8-64A21B7D26F0}">
      <dsp:nvSpPr>
        <dsp:cNvPr id="0" name=""/>
        <dsp:cNvSpPr/>
      </dsp:nvSpPr>
      <dsp:spPr>
        <a:xfrm>
          <a:off x="7272600" y="726978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B2DA7-5FE6-4A0D-B88D-2D9F93D92258}">
      <dsp:nvSpPr>
        <dsp:cNvPr id="0" name=""/>
        <dsp:cNvSpPr/>
      </dsp:nvSpPr>
      <dsp:spPr>
        <a:xfrm>
          <a:off x="6777600" y="2021621"/>
          <a:ext cx="1800000" cy="19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baseline="0"/>
            <a:t>Authenticity &amp; communities of practice</a:t>
          </a:r>
          <a:endParaRPr lang="en-US" sz="2200" kern="1200"/>
        </a:p>
      </dsp:txBody>
      <dsp:txXfrm>
        <a:off x="6777600" y="2021621"/>
        <a:ext cx="1800000" cy="1935000"/>
      </dsp:txXfrm>
    </dsp:sp>
    <dsp:sp modelId="{61E60C1D-8973-493B-A656-A15D2E16CF85}">
      <dsp:nvSpPr>
        <dsp:cNvPr id="0" name=""/>
        <dsp:cNvSpPr/>
      </dsp:nvSpPr>
      <dsp:spPr>
        <a:xfrm>
          <a:off x="9387600" y="726978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BBC8D-1763-40A1-9D69-F034DA2F7C0A}">
      <dsp:nvSpPr>
        <dsp:cNvPr id="0" name=""/>
        <dsp:cNvSpPr/>
      </dsp:nvSpPr>
      <dsp:spPr>
        <a:xfrm>
          <a:off x="8892600" y="2021621"/>
          <a:ext cx="1800000" cy="19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baseline="0"/>
            <a:t>From sage on stage to guide on side – the irreplicable "expert"</a:t>
          </a:r>
          <a:endParaRPr lang="en-US" sz="2200" kern="1200"/>
        </a:p>
      </dsp:txBody>
      <dsp:txXfrm>
        <a:off x="8892600" y="2021621"/>
        <a:ext cx="1800000" cy="193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A1B0D2-D65F-F849-86F1-274F74A63C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DAADE-D532-9A48-A9C6-AF5C115F28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05A13-BBA0-6C43-8A00-BA0CBE4190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4F841-E9FF-F141-9F41-17479979CA29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15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7ABE663-6D4B-184F-8A1F-01045AD5361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ACB1A30-90BE-5A4F-8FC0-ABFEA33C1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7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B1A30-90BE-5A4F-8FC0-ABFEA33C19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3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B1A30-90BE-5A4F-8FC0-ABFEA33C19D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0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B1A30-90BE-5A4F-8FC0-ABFEA33C19D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11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B1A30-90BE-5A4F-8FC0-ABFEA33C19D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7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B1A30-90BE-5A4F-8FC0-ABFEA33C19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69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5C08A-95C8-4DCE-8AF2-6B7B84D475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7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B8C64B6-CA50-6940-8455-3E9397BD0B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8251" y="2102594"/>
            <a:ext cx="6655632" cy="9836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</a:t>
            </a:r>
            <a:br>
              <a:rPr lang="en-US"/>
            </a:br>
            <a:r>
              <a:rPr lang="en-US"/>
              <a:t>presentation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1FE715F-BAD6-3C45-A953-679A153961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8249" y="3219614"/>
            <a:ext cx="6655633" cy="840068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</a:t>
            </a:r>
          </a:p>
          <a:p>
            <a:r>
              <a:rPr lang="en-US"/>
              <a:t>Presenter name</a:t>
            </a:r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A4BC085-F6EE-EBA4-58CA-3BC9FAE87E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0635" y="1"/>
            <a:ext cx="2891365" cy="4334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F6BD21-8AA9-0B7D-43BB-B12826860B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02" y="433465"/>
            <a:ext cx="4246631" cy="12356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6D2F4E-C0C2-D50D-7B6A-851609C8C162}"/>
              </a:ext>
            </a:extLst>
          </p:cNvPr>
          <p:cNvSpPr/>
          <p:nvPr userDrawn="1"/>
        </p:nvSpPr>
        <p:spPr>
          <a:xfrm>
            <a:off x="0" y="6424410"/>
            <a:ext cx="12192000" cy="43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F23029-693A-F617-64C1-C52693D8F06C}"/>
              </a:ext>
            </a:extLst>
          </p:cNvPr>
          <p:cNvSpPr/>
          <p:nvPr userDrawn="1"/>
        </p:nvSpPr>
        <p:spPr>
          <a:xfrm>
            <a:off x="-2390" y="1"/>
            <a:ext cx="9293401" cy="43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AA129BEF-C52C-4C94-7EC1-28F54C86C46A}"/>
              </a:ext>
            </a:extLst>
          </p:cNvPr>
          <p:cNvSpPr txBox="1">
            <a:spLocks/>
          </p:cNvSpPr>
          <p:nvPr userDrawn="1"/>
        </p:nvSpPr>
        <p:spPr>
          <a:xfrm>
            <a:off x="763130" y="82550"/>
            <a:ext cx="10665741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rgbClr val="C00000"/>
                </a:solidFill>
              </a:rPr>
              <a:t>Choose a security classification, go to View &gt; Slide Master: UNOFFICIAL / OFFICIAL / OFFICIAL: SENSITIVE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C3C4344F-8EDE-0D7A-F32D-01BED9601DE5}"/>
              </a:ext>
            </a:extLst>
          </p:cNvPr>
          <p:cNvSpPr txBox="1">
            <a:spLocks/>
          </p:cNvSpPr>
          <p:nvPr userDrawn="1"/>
        </p:nvSpPr>
        <p:spPr>
          <a:xfrm>
            <a:off x="763130" y="6489480"/>
            <a:ext cx="10665741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rgbClr val="C00000"/>
                </a:solidFill>
              </a:rPr>
              <a:t>Choose a security classification, go to View &gt; Slide Master: UNOFFICIAL / OFFICIAL / OFFICIAL: SENSITIVE</a:t>
            </a:r>
          </a:p>
        </p:txBody>
      </p:sp>
    </p:spTree>
    <p:extLst>
      <p:ext uri="{BB962C8B-B14F-4D97-AF65-F5344CB8AC3E}">
        <p14:creationId xmlns:p14="http://schemas.microsoft.com/office/powerpoint/2010/main" val="843742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2 Section 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68251" y="1835063"/>
            <a:ext cx="6655632" cy="9430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heading </a:t>
            </a:r>
            <a:br>
              <a:rPr lang="en-US"/>
            </a:br>
            <a:r>
              <a:rPr lang="en-US"/>
              <a:t>to go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8249" y="2911477"/>
            <a:ext cx="6655633" cy="36512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000" spc="-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</a:t>
            </a:r>
          </a:p>
        </p:txBody>
      </p:sp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E96DFD7-FAC1-4C46-90E6-A8D212A9E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" y="716850"/>
            <a:ext cx="735055" cy="5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03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  <p15:guide id="2" pos="352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 Slide_Text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85554-C636-E2CD-0D2E-0FC72D90DC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000" y="1265238"/>
            <a:ext cx="11125200" cy="46863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83D621-76A2-3C48-9F05-5A4764477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A7046-D314-6340-8D2C-B3889D9888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id="{651387BB-85B3-8E42-A2DC-0E9E86E5FF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714" y="6356352"/>
            <a:ext cx="519487" cy="36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16B67-E353-A245-8924-2478DF08B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25886"/>
            <a:ext cx="8902417" cy="4697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heading Arial Bold 25pt</a:t>
            </a:r>
          </a:p>
        </p:txBody>
      </p:sp>
    </p:spTree>
    <p:extLst>
      <p:ext uri="{BB962C8B-B14F-4D97-AF65-F5344CB8AC3E}">
        <p14:creationId xmlns:p14="http://schemas.microsoft.com/office/powerpoint/2010/main" val="2710660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8" userDrawn="1">
          <p15:clr>
            <a:srgbClr val="FBAE40"/>
          </p15:clr>
        </p15:guide>
        <p15:guide id="2" pos="301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 Slide_Text_Basic-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85554-C636-E2CD-0D2E-0FC72D90DC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000" y="1816100"/>
            <a:ext cx="11125200" cy="413543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83D621-76A2-3C48-9F05-5A4764477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A7046-D314-6340-8D2C-B3889D9888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id="{651387BB-85B3-8E42-A2DC-0E9E86E5FF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714" y="6356352"/>
            <a:ext cx="519487" cy="36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16B67-E353-A245-8924-2478DF08B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25886"/>
            <a:ext cx="8902417" cy="4697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heading Arial Bold 25pt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CA4F93C-86E8-524A-AEE1-728CB4DBAB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1265238"/>
            <a:ext cx="520386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Subtitle Arial 20pt</a:t>
            </a:r>
          </a:p>
        </p:txBody>
      </p:sp>
    </p:spTree>
    <p:extLst>
      <p:ext uri="{BB962C8B-B14F-4D97-AF65-F5344CB8AC3E}">
        <p14:creationId xmlns:p14="http://schemas.microsoft.com/office/powerpoint/2010/main" val="857328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8" userDrawn="1">
          <p15:clr>
            <a:srgbClr val="FBAE40"/>
          </p15:clr>
        </p15:guide>
        <p15:guide id="2" pos="301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 Slide_Text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83D621-76A2-3C48-9F05-5A4764477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A7046-D314-6340-8D2C-B3889D9888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id="{651387BB-85B3-8E42-A2DC-0E9E86E5FF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714" y="6356352"/>
            <a:ext cx="519487" cy="36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16B67-E353-A245-8924-2478DF08B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25886"/>
            <a:ext cx="8902417" cy="4697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heading Arial Bold 25pt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CA4F93C-86E8-524A-AEE1-728CB4DBAB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1265238"/>
            <a:ext cx="520386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Subtitle Arial 20pt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66A72BF-FCBE-4B34-B5C4-A1251BAD0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1816100"/>
            <a:ext cx="11125200" cy="4134698"/>
          </a:xfrm>
          <a:prstGeom prst="rect">
            <a:avLst/>
          </a:prstGeom>
        </p:spPr>
        <p:txBody>
          <a:bodyPr numCol="1" spcCol="36000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pc="0"/>
              <a:t>Security classifications need to be set in the slide master. Go to View &gt; Slide Master, and edit the slide layouts used in your presentation.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pc="0"/>
              <a:t>Body text Arial 16pt.</a:t>
            </a:r>
          </a:p>
          <a:p>
            <a:pPr>
              <a:lnSpc>
                <a:spcPct val="100000"/>
              </a:lnSpc>
            </a:pPr>
            <a:r>
              <a:rPr lang="en-AU" b="0" i="0">
                <a:solidFill>
                  <a:srgbClr val="000000"/>
                </a:solidFill>
                <a:effectLst/>
              </a:rPr>
              <a:t>Lorem ipsum </a:t>
            </a:r>
            <a:r>
              <a:rPr lang="en-AU" b="0" i="0" err="1">
                <a:solidFill>
                  <a:srgbClr val="000000"/>
                </a:solidFill>
                <a:effectLst/>
              </a:rPr>
              <a:t>dolor</a:t>
            </a:r>
            <a:r>
              <a:rPr lang="en-AU" b="0" i="0">
                <a:solidFill>
                  <a:srgbClr val="000000"/>
                </a:solidFill>
                <a:effectLst/>
              </a:rPr>
              <a:t> sit </a:t>
            </a:r>
            <a:r>
              <a:rPr lang="en-AU" b="0" i="0" err="1">
                <a:solidFill>
                  <a:srgbClr val="000000"/>
                </a:solidFill>
                <a:effectLst/>
              </a:rPr>
              <a:t>amet</a:t>
            </a:r>
            <a:r>
              <a:rPr lang="en-AU" b="0" i="0">
                <a:solidFill>
                  <a:srgbClr val="000000"/>
                </a:solidFill>
                <a:effectLst/>
              </a:rPr>
              <a:t>, </a:t>
            </a:r>
            <a:r>
              <a:rPr lang="en-AU" b="0" i="0" err="1">
                <a:solidFill>
                  <a:srgbClr val="000000"/>
                </a:solidFill>
                <a:effectLst/>
              </a:rPr>
              <a:t>consectetur</a:t>
            </a:r>
            <a:r>
              <a:rPr lang="en-AU" b="0" i="0">
                <a:solidFill>
                  <a:srgbClr val="000000"/>
                </a:solidFill>
                <a:effectLst/>
              </a:rPr>
              <a:t> </a:t>
            </a:r>
            <a:r>
              <a:rPr lang="en-AU" b="0" i="0" err="1">
                <a:solidFill>
                  <a:srgbClr val="000000"/>
                </a:solidFill>
                <a:effectLst/>
              </a:rPr>
              <a:t>adipiscing</a:t>
            </a:r>
            <a:r>
              <a:rPr lang="en-AU" b="0" i="0">
                <a:solidFill>
                  <a:srgbClr val="000000"/>
                </a:solidFill>
                <a:effectLst/>
              </a:rPr>
              <a:t> </a:t>
            </a:r>
            <a:r>
              <a:rPr lang="en-AU" b="0" i="0" err="1">
                <a:solidFill>
                  <a:srgbClr val="000000"/>
                </a:solidFill>
                <a:effectLst/>
              </a:rPr>
              <a:t>elit</a:t>
            </a:r>
            <a:r>
              <a:rPr lang="en-AU" b="0" i="0">
                <a:solidFill>
                  <a:srgbClr val="000000"/>
                </a:solidFill>
                <a:effectLst/>
              </a:rPr>
              <a:t>. Proin </a:t>
            </a:r>
            <a:r>
              <a:rPr lang="en-AU" b="0" i="0" err="1">
                <a:solidFill>
                  <a:srgbClr val="000000"/>
                </a:solidFill>
                <a:effectLst/>
              </a:rPr>
              <a:t>viverra</a:t>
            </a:r>
            <a:r>
              <a:rPr lang="en-AU" b="0" i="0">
                <a:solidFill>
                  <a:srgbClr val="000000"/>
                </a:solidFill>
                <a:effectLst/>
              </a:rPr>
              <a:t> </a:t>
            </a:r>
            <a:r>
              <a:rPr lang="en-AU" b="0" i="0" err="1">
                <a:solidFill>
                  <a:srgbClr val="000000"/>
                </a:solidFill>
                <a:effectLst/>
              </a:rPr>
              <a:t>augue</a:t>
            </a:r>
            <a:r>
              <a:rPr lang="en-AU" b="0" i="0">
                <a:solidFill>
                  <a:srgbClr val="000000"/>
                </a:solidFill>
                <a:effectLst/>
              </a:rPr>
              <a:t> </a:t>
            </a:r>
            <a:r>
              <a:rPr lang="en-AU" b="0" i="0" err="1">
                <a:solidFill>
                  <a:srgbClr val="000000"/>
                </a:solidFill>
                <a:effectLst/>
              </a:rPr>
              <a:t>lectus</a:t>
            </a:r>
            <a:r>
              <a:rPr lang="en-AU" b="0" i="0">
                <a:solidFill>
                  <a:srgbClr val="000000"/>
                </a:solidFill>
                <a:effectLst/>
              </a:rPr>
              <a:t>, </a:t>
            </a:r>
            <a:r>
              <a:rPr lang="en-AU" b="0" i="0" err="1">
                <a:solidFill>
                  <a:srgbClr val="000000"/>
                </a:solidFill>
                <a:effectLst/>
              </a:rPr>
              <a:t>quis</a:t>
            </a:r>
            <a:r>
              <a:rPr lang="en-AU" b="0" i="0">
                <a:solidFill>
                  <a:srgbClr val="000000"/>
                </a:solidFill>
                <a:effectLst/>
              </a:rPr>
              <a:t> </a:t>
            </a:r>
            <a:r>
              <a:rPr lang="en-AU" b="0" i="0" err="1">
                <a:solidFill>
                  <a:srgbClr val="000000"/>
                </a:solidFill>
                <a:effectLst/>
              </a:rPr>
              <a:t>sagittis</a:t>
            </a:r>
            <a:r>
              <a:rPr lang="en-AU" b="0" i="0">
                <a:solidFill>
                  <a:srgbClr val="000000"/>
                </a:solidFill>
                <a:effectLst/>
              </a:rPr>
              <a:t> mi </a:t>
            </a:r>
            <a:r>
              <a:rPr lang="en-AU" b="0" i="0" err="1">
                <a:solidFill>
                  <a:srgbClr val="000000"/>
                </a:solidFill>
                <a:effectLst/>
              </a:rPr>
              <a:t>facilisis</a:t>
            </a:r>
            <a:r>
              <a:rPr lang="en-AU" b="0" i="0">
                <a:solidFill>
                  <a:srgbClr val="000000"/>
                </a:solidFill>
                <a:effectLst/>
              </a:rPr>
              <a:t> in. </a:t>
            </a:r>
            <a:r>
              <a:rPr lang="en-AU" b="0" i="0" err="1">
                <a:solidFill>
                  <a:srgbClr val="000000"/>
                </a:solidFill>
                <a:effectLst/>
              </a:rPr>
              <a:t>Suspendisse</a:t>
            </a:r>
            <a:r>
              <a:rPr lang="en-AU" b="0" i="0">
                <a:solidFill>
                  <a:srgbClr val="000000"/>
                </a:solidFill>
                <a:effectLst/>
              </a:rPr>
              <a:t> </a:t>
            </a:r>
            <a:r>
              <a:rPr lang="en-AU" b="0" i="0" err="1">
                <a:solidFill>
                  <a:srgbClr val="000000"/>
                </a:solidFill>
                <a:effectLst/>
              </a:rPr>
              <a:t>efficitur</a:t>
            </a:r>
            <a:r>
              <a:rPr lang="en-AU" b="0" i="0">
                <a:solidFill>
                  <a:srgbClr val="000000"/>
                </a:solidFill>
                <a:effectLst/>
              </a:rPr>
              <a:t> </a:t>
            </a:r>
            <a:r>
              <a:rPr lang="en-AU" b="0" i="0" err="1">
                <a:solidFill>
                  <a:srgbClr val="000000"/>
                </a:solidFill>
                <a:effectLst/>
              </a:rPr>
              <a:t>justo</a:t>
            </a:r>
            <a:r>
              <a:rPr lang="en-AU" b="0" i="0">
                <a:solidFill>
                  <a:srgbClr val="000000"/>
                </a:solidFill>
                <a:effectLst/>
              </a:rPr>
              <a:t> a </a:t>
            </a:r>
            <a:r>
              <a:rPr lang="en-AU" b="0" i="0" err="1">
                <a:solidFill>
                  <a:srgbClr val="000000"/>
                </a:solidFill>
                <a:effectLst/>
              </a:rPr>
              <a:t>dolor</a:t>
            </a:r>
            <a:r>
              <a:rPr lang="en-AU" b="0" i="0">
                <a:solidFill>
                  <a:srgbClr val="000000"/>
                </a:solidFill>
                <a:effectLst/>
              </a:rPr>
              <a:t> </a:t>
            </a:r>
            <a:r>
              <a:rPr lang="en-AU" b="0" i="0" err="1">
                <a:solidFill>
                  <a:srgbClr val="000000"/>
                </a:solidFill>
                <a:effectLst/>
              </a:rPr>
              <a:t>blandit</a:t>
            </a:r>
            <a:r>
              <a:rPr lang="en-AU" b="0" i="0">
                <a:solidFill>
                  <a:srgbClr val="000000"/>
                </a:solidFill>
                <a:effectLst/>
              </a:rPr>
              <a:t> dictum. </a:t>
            </a:r>
            <a:r>
              <a:rPr lang="en-AU" b="0" i="0" err="1">
                <a:solidFill>
                  <a:srgbClr val="000000"/>
                </a:solidFill>
                <a:effectLst/>
              </a:rPr>
              <a:t>Curabitur</a:t>
            </a:r>
            <a:r>
              <a:rPr lang="en-AU" b="0" i="0">
                <a:solidFill>
                  <a:srgbClr val="000000"/>
                </a:solidFill>
                <a:effectLst/>
              </a:rPr>
              <a:t> </a:t>
            </a:r>
            <a:r>
              <a:rPr lang="en-AU" b="0" i="0" err="1">
                <a:solidFill>
                  <a:srgbClr val="000000"/>
                </a:solidFill>
                <a:effectLst/>
              </a:rPr>
              <a:t>quis</a:t>
            </a:r>
            <a:r>
              <a:rPr lang="en-AU" b="0" i="0">
                <a:solidFill>
                  <a:srgbClr val="000000"/>
                </a:solidFill>
                <a:effectLst/>
              </a:rPr>
              <a:t> </a:t>
            </a:r>
            <a:r>
              <a:rPr lang="en-AU" b="0" i="0" err="1">
                <a:solidFill>
                  <a:srgbClr val="000000"/>
                </a:solidFill>
                <a:effectLst/>
              </a:rPr>
              <a:t>urna</a:t>
            </a:r>
            <a:r>
              <a:rPr lang="en-AU" b="0" i="0">
                <a:solidFill>
                  <a:srgbClr val="000000"/>
                </a:solidFill>
                <a:effectLst/>
              </a:rPr>
              <a:t> </a:t>
            </a:r>
            <a:r>
              <a:rPr lang="en-AU" b="0" i="0" err="1">
                <a:solidFill>
                  <a:srgbClr val="000000"/>
                </a:solidFill>
                <a:effectLst/>
              </a:rPr>
              <a:t>tristique</a:t>
            </a:r>
            <a:r>
              <a:rPr lang="en-AU" b="0" i="0">
                <a:solidFill>
                  <a:srgbClr val="000000"/>
                </a:solidFill>
                <a:effectLst/>
              </a:rPr>
              <a:t>, </a:t>
            </a:r>
            <a:r>
              <a:rPr lang="en-AU" b="0" i="0" err="1">
                <a:solidFill>
                  <a:srgbClr val="000000"/>
                </a:solidFill>
                <a:effectLst/>
              </a:rPr>
              <a:t>euismod</a:t>
            </a:r>
            <a:r>
              <a:rPr lang="en-AU" b="0" i="0">
                <a:solidFill>
                  <a:srgbClr val="000000"/>
                </a:solidFill>
                <a:effectLst/>
              </a:rPr>
              <a:t> </a:t>
            </a:r>
            <a:r>
              <a:rPr lang="en-AU" b="0" i="0" err="1">
                <a:solidFill>
                  <a:srgbClr val="000000"/>
                </a:solidFill>
                <a:effectLst/>
              </a:rPr>
              <a:t>neque</a:t>
            </a:r>
            <a:r>
              <a:rPr lang="en-AU" b="0" i="0">
                <a:solidFill>
                  <a:srgbClr val="000000"/>
                </a:solidFill>
                <a:effectLst/>
              </a:rPr>
              <a:t> a, </a:t>
            </a:r>
            <a:r>
              <a:rPr lang="en-AU" b="0" i="0" err="1">
                <a:solidFill>
                  <a:srgbClr val="000000"/>
                </a:solidFill>
                <a:effectLst/>
              </a:rPr>
              <a:t>molestie</a:t>
            </a:r>
            <a:r>
              <a:rPr lang="en-AU" b="0" i="0">
                <a:solidFill>
                  <a:srgbClr val="000000"/>
                </a:solidFill>
                <a:effectLst/>
              </a:rPr>
              <a:t> </a:t>
            </a:r>
            <a:r>
              <a:rPr lang="en-AU" b="0" i="0" err="1">
                <a:solidFill>
                  <a:srgbClr val="000000"/>
                </a:solidFill>
                <a:effectLst/>
              </a:rPr>
              <a:t>orci</a:t>
            </a:r>
            <a:r>
              <a:rPr lang="en-AU" b="0" i="0">
                <a:solidFill>
                  <a:srgbClr val="000000"/>
                </a:solidFill>
                <a:effectLst/>
              </a:rPr>
              <a:t>. </a:t>
            </a:r>
            <a:r>
              <a:rPr lang="en-AU" b="0" i="0" err="1">
                <a:solidFill>
                  <a:srgbClr val="000000"/>
                </a:solidFill>
                <a:effectLst/>
              </a:rPr>
              <a:t>Aliquam</a:t>
            </a:r>
            <a:r>
              <a:rPr lang="en-AU" b="0" i="0">
                <a:solidFill>
                  <a:srgbClr val="000000"/>
                </a:solidFill>
                <a:effectLst/>
              </a:rPr>
              <a:t> </a:t>
            </a:r>
            <a:r>
              <a:rPr lang="en-AU" b="0" i="0" err="1">
                <a:solidFill>
                  <a:srgbClr val="000000"/>
                </a:solidFill>
                <a:effectLst/>
              </a:rPr>
              <a:t>accumsan</a:t>
            </a:r>
            <a:r>
              <a:rPr lang="en-AU" b="0" i="0">
                <a:solidFill>
                  <a:srgbClr val="000000"/>
                </a:solidFill>
                <a:effectLst/>
              </a:rPr>
              <a:t> </a:t>
            </a:r>
            <a:r>
              <a:rPr lang="en-AU" b="0" i="0" err="1">
                <a:solidFill>
                  <a:srgbClr val="000000"/>
                </a:solidFill>
                <a:effectLst/>
              </a:rPr>
              <a:t>varius</a:t>
            </a:r>
            <a:r>
              <a:rPr lang="en-AU" b="0" i="0">
                <a:solidFill>
                  <a:srgbClr val="000000"/>
                </a:solidFill>
                <a:effectLst/>
              </a:rPr>
              <a:t> diam, vitae </a:t>
            </a:r>
            <a:r>
              <a:rPr lang="en-AU" b="0" i="0" err="1">
                <a:solidFill>
                  <a:srgbClr val="000000"/>
                </a:solidFill>
                <a:effectLst/>
              </a:rPr>
              <a:t>sollicitudin</a:t>
            </a:r>
            <a:r>
              <a:rPr lang="en-AU" b="0" i="0">
                <a:solidFill>
                  <a:srgbClr val="000000"/>
                </a:solidFill>
                <a:effectLst/>
              </a:rPr>
              <a:t> </a:t>
            </a:r>
            <a:r>
              <a:rPr lang="en-AU" b="0" i="0" err="1">
                <a:solidFill>
                  <a:srgbClr val="000000"/>
                </a:solidFill>
                <a:effectLst/>
              </a:rPr>
              <a:t>metus</a:t>
            </a:r>
            <a:r>
              <a:rPr lang="en-AU" b="0" i="0">
                <a:solidFill>
                  <a:srgbClr val="000000"/>
                </a:solidFill>
                <a:effectLst/>
              </a:rPr>
              <a:t> </a:t>
            </a:r>
            <a:r>
              <a:rPr lang="en-AU" b="0" i="0" err="1">
                <a:solidFill>
                  <a:srgbClr val="000000"/>
                </a:solidFill>
                <a:effectLst/>
              </a:rPr>
              <a:t>tincidunt</a:t>
            </a:r>
            <a:r>
              <a:rPr lang="en-AU" b="0" i="0">
                <a:solidFill>
                  <a:srgbClr val="000000"/>
                </a:solidFill>
                <a:effectLst/>
              </a:rPr>
              <a:t> non. </a:t>
            </a:r>
          </a:p>
        </p:txBody>
      </p:sp>
    </p:spTree>
    <p:extLst>
      <p:ext uri="{BB962C8B-B14F-4D97-AF65-F5344CB8AC3E}">
        <p14:creationId xmlns:p14="http://schemas.microsoft.com/office/powerpoint/2010/main" val="1977587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8" userDrawn="1">
          <p15:clr>
            <a:srgbClr val="FBAE40"/>
          </p15:clr>
        </p15:guide>
        <p15:guide id="2" pos="301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 Slide_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1FEAB78-CB7D-644D-AB42-F3281530DF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8000" y="1268413"/>
            <a:ext cx="11125201" cy="4682386"/>
          </a:xfrm>
          <a:prstGeom prst="rect">
            <a:avLst/>
          </a:prstGeo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1" name="Picture 10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id="{651387BB-85B3-8E42-A2DC-0E9E86E5FF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714" y="6356352"/>
            <a:ext cx="519487" cy="3651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092A186-EA84-9D61-15EF-4F7BA3EC0B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25886"/>
            <a:ext cx="8902417" cy="4697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heading Arial Bold 25pt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6B14A7-8CA9-FC4B-25F7-89D3DFE7C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A7046-D314-6340-8D2C-B3889D9888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79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8" userDrawn="1">
          <p15:clr>
            <a:srgbClr val="FBAE40"/>
          </p15:clr>
        </p15:guide>
        <p15:guide id="3" pos="301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orient="horz" pos="3997" userDrawn="1">
          <p15:clr>
            <a:srgbClr val="FBAE40"/>
          </p15:clr>
        </p15:guide>
        <p15:guide id="6" orient="horz" pos="79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 Slide_On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dia Placeholder 11">
            <a:extLst>
              <a:ext uri="{FF2B5EF4-FFF2-40B4-BE49-F238E27FC236}">
                <a16:creationId xmlns:a16="http://schemas.microsoft.com/office/drawing/2014/main" id="{CB4B048F-49DB-294C-9B64-6DDC07BC8801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508000" y="1268411"/>
            <a:ext cx="11125201" cy="4683600"/>
          </a:xfrm>
          <a:prstGeom prst="rect">
            <a:avLst/>
          </a:prstGeo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1" name="Picture 10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id="{651387BB-85B3-8E42-A2DC-0E9E86E5FF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714" y="6356352"/>
            <a:ext cx="519487" cy="3651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9E56136-2946-CB17-DB06-D221E79D1C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25886"/>
            <a:ext cx="8902417" cy="4697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heading Arial Bold 25pt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4937D7-57DF-3C58-3756-E1603928F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A7046-D314-6340-8D2C-B3889D9888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2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8" userDrawn="1">
          <p15:clr>
            <a:srgbClr val="FBAE40"/>
          </p15:clr>
        </p15:guide>
        <p15:guide id="2" pos="301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orient="horz" pos="3997" userDrawn="1">
          <p15:clr>
            <a:srgbClr val="FBAE40"/>
          </p15:clr>
        </p15:guide>
        <p15:guide id="6" orient="horz" pos="79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 Slide_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1FEAB78-CB7D-644D-AB42-F3281530DF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265238"/>
            <a:ext cx="5537200" cy="2328122"/>
          </a:xfrm>
          <a:prstGeom prst="rect">
            <a:avLst/>
          </a:prstGeo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8FB6355-3F99-E543-AC08-CA31FD1742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708892"/>
            <a:ext cx="5537200" cy="2328122"/>
          </a:xfrm>
          <a:prstGeom prst="rect">
            <a:avLst/>
          </a:prstGeo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1" name="Picture 10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id="{651387BB-85B3-8E42-A2DC-0E9E86E5FF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714" y="6356352"/>
            <a:ext cx="519487" cy="3651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B2F0F-7002-FC4D-BB36-DA6A776F7F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1265238"/>
            <a:ext cx="520386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Subtitle Arial 20pt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1612F22-3086-1D4B-847F-BFDD0B943D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1816100"/>
            <a:ext cx="5204885" cy="4228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 Arial 16pt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B53D0-589A-14B8-CB75-2B87D3779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A7046-D314-6340-8D2C-B3889D9888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0D4FDD-BB80-BBC5-6378-519EB9C39A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25886"/>
            <a:ext cx="8902417" cy="4697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heading Arial Bold 25pt</a:t>
            </a:r>
          </a:p>
        </p:txBody>
      </p:sp>
    </p:spTree>
    <p:extLst>
      <p:ext uri="{BB962C8B-B14F-4D97-AF65-F5344CB8AC3E}">
        <p14:creationId xmlns:p14="http://schemas.microsoft.com/office/powerpoint/2010/main" val="3098277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8" userDrawn="1">
          <p15:clr>
            <a:srgbClr val="FBAE40"/>
          </p15:clr>
        </p15:guide>
        <p15:guide id="3" pos="301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orient="horz" pos="3997" userDrawn="1">
          <p15:clr>
            <a:srgbClr val="FBAE40"/>
          </p15:clr>
        </p15:guide>
        <p15:guide id="6" orient="horz" pos="79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3 Content Slide_Chart-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id="{651387BB-85B3-8E42-A2DC-0E9E86E5FF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714" y="6356352"/>
            <a:ext cx="519487" cy="365125"/>
          </a:xfrm>
          <a:prstGeom prst="rect">
            <a:avLst/>
          </a:prstGeom>
        </p:spPr>
      </p:pic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9FF98915-3EA7-53CE-98FB-C31D0352D5F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7999" y="1903719"/>
            <a:ext cx="11125200" cy="4175464"/>
          </a:xfrm>
          <a:prstGeom prst="rect">
            <a:avLst/>
          </a:prstGeo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579B3-2054-F567-E21B-68C374AF6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A7046-D314-6340-8D2C-B3889D9888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E2C3E8-A186-9CD3-B18F-4E92380ED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25886"/>
            <a:ext cx="8902417" cy="4697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heading Arial Bold 25pt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AF0DDC6-6ABC-232F-AA95-9D8F7C890A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1265238"/>
            <a:ext cx="11125200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Subtitle Arial 20pt</a:t>
            </a:r>
          </a:p>
        </p:txBody>
      </p:sp>
    </p:spTree>
    <p:extLst>
      <p:ext uri="{BB962C8B-B14F-4D97-AF65-F5344CB8AC3E}">
        <p14:creationId xmlns:p14="http://schemas.microsoft.com/office/powerpoint/2010/main" val="3014748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8" userDrawn="1">
          <p15:clr>
            <a:srgbClr val="FBAE40"/>
          </p15:clr>
        </p15:guide>
        <p15:guide id="3" pos="301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orient="horz" pos="3997" userDrawn="1">
          <p15:clr>
            <a:srgbClr val="FBAE40"/>
          </p15:clr>
        </p15:guide>
        <p15:guide id="6" orient="horz" pos="79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 Slide_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id="{651387BB-85B3-8E42-A2DC-0E9E86E5FF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714" y="6356352"/>
            <a:ext cx="519487" cy="36512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1FEAB78-CB7D-644D-AB42-F3281530DF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8000" y="1268412"/>
            <a:ext cx="5336785" cy="4683600"/>
          </a:xfrm>
          <a:prstGeom prst="rect">
            <a:avLst/>
          </a:prstGeo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F2FFE4A-6EDC-054F-A395-35CB84DDF1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96418" y="1268412"/>
            <a:ext cx="5336783" cy="4683600"/>
          </a:xfrm>
          <a:prstGeom prst="rect">
            <a:avLst/>
          </a:prstGeo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9AF0933-2D36-214A-9E3B-B173355C5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25886"/>
            <a:ext cx="8902417" cy="4697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heading Arial Bold 25pt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76C319-DF9C-3F44-BF39-C77F977A6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A7046-D314-6340-8D2C-B3889D9888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9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8" userDrawn="1">
          <p15:clr>
            <a:srgbClr val="FBAE40"/>
          </p15:clr>
        </p15:guide>
        <p15:guide id="3" pos="301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orient="horz" pos="3997" userDrawn="1">
          <p15:clr>
            <a:srgbClr val="FBAE40"/>
          </p15:clr>
        </p15:guide>
        <p15:guide id="6" orient="horz" pos="79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 Slide_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4C38238-0976-D845-8170-7D1B69059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8001" y="3683315"/>
            <a:ext cx="5336783" cy="2251454"/>
          </a:xfrm>
          <a:prstGeom prst="rect">
            <a:avLst/>
          </a:prstGeo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6A7839C2-DFEF-554F-ADCD-0E2891D23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7999" y="1265237"/>
            <a:ext cx="5336783" cy="2251453"/>
          </a:xfrm>
          <a:prstGeom prst="rect">
            <a:avLst/>
          </a:prstGeo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5AA1B4DC-B267-F44D-9040-EFDEAFF98E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6418" y="3683315"/>
            <a:ext cx="5336783" cy="2251454"/>
          </a:xfrm>
          <a:prstGeom prst="rect">
            <a:avLst/>
          </a:prstGeo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DD452DB2-84AA-5A4F-AD91-71633B945F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96417" y="1265237"/>
            <a:ext cx="5336783" cy="2251454"/>
          </a:xfrm>
          <a:prstGeom prst="rect">
            <a:avLst/>
          </a:prstGeo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1" name="Picture 10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id="{651387BB-85B3-8E42-A2DC-0E9E86E5FF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714" y="6356352"/>
            <a:ext cx="519487" cy="3651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8542795-3409-9218-CB73-0D1512BDF6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25886"/>
            <a:ext cx="8902417" cy="4697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heading Arial Bold 25pt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615BCC-350B-78C6-B15A-0BEC082EC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A7046-D314-6340-8D2C-B3889D9888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48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8" userDrawn="1">
          <p15:clr>
            <a:srgbClr val="FBAE40"/>
          </p15:clr>
        </p15:guide>
        <p15:guide id="3" pos="301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orient="horz" pos="39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_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A435A4C-ED59-459F-91EA-9970E4AF7E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69129"/>
            <a:ext cx="12192000" cy="518887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461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748E0-F7AF-BF9F-2B32-F15F7AC3280C}"/>
              </a:ext>
            </a:extLst>
          </p:cNvPr>
          <p:cNvSpPr/>
          <p:nvPr userDrawn="1"/>
        </p:nvSpPr>
        <p:spPr>
          <a:xfrm>
            <a:off x="0" y="1669130"/>
            <a:ext cx="12192000" cy="518887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8249" y="3219615"/>
            <a:ext cx="6655633" cy="2324071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</a:t>
            </a:r>
          </a:p>
          <a:p>
            <a:r>
              <a:rPr lang="en-US"/>
              <a:t>Presenter 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Replace the image by moving the grey box aside, right click on the image and choosing ‘Change picture’. Then realign the grey box over the top.</a:t>
            </a:r>
          </a:p>
          <a:p>
            <a:endParaRPr lang="en-US"/>
          </a:p>
        </p:txBody>
      </p:sp>
      <p:pic>
        <p:nvPicPr>
          <p:cNvPr id="10" name="Picture 9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E3F4950-EAA2-E9A0-4CD8-BB066FBD3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0635" y="1"/>
            <a:ext cx="2891365" cy="43346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2A85A1A-DF5F-42BC-0615-89DC9F475A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8251" y="2102594"/>
            <a:ext cx="6655632" cy="9836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</a:t>
            </a:r>
            <a:br>
              <a:rPr lang="en-US"/>
            </a:br>
            <a:r>
              <a:rPr lang="en-US"/>
              <a:t>presentation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FAD317-44A9-3681-4804-DE56D22FF3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02" y="433465"/>
            <a:ext cx="4246631" cy="12356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26D5FE-8E6C-4F85-8A2B-0C84BEC7DA21}"/>
              </a:ext>
            </a:extLst>
          </p:cNvPr>
          <p:cNvSpPr/>
          <p:nvPr userDrawn="1"/>
        </p:nvSpPr>
        <p:spPr>
          <a:xfrm>
            <a:off x="0" y="6424410"/>
            <a:ext cx="12192000" cy="43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5AC1DF-57B1-B553-1BEE-73CBEC77492B}"/>
              </a:ext>
            </a:extLst>
          </p:cNvPr>
          <p:cNvSpPr/>
          <p:nvPr userDrawn="1"/>
        </p:nvSpPr>
        <p:spPr>
          <a:xfrm>
            <a:off x="-2390" y="1"/>
            <a:ext cx="9293401" cy="43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45D34A78-D149-C63B-9D13-3FE569D69FB4}"/>
              </a:ext>
            </a:extLst>
          </p:cNvPr>
          <p:cNvSpPr txBox="1">
            <a:spLocks/>
          </p:cNvSpPr>
          <p:nvPr userDrawn="1"/>
        </p:nvSpPr>
        <p:spPr>
          <a:xfrm>
            <a:off x="763130" y="82550"/>
            <a:ext cx="10665741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rgbClr val="C00000"/>
                </a:solidFill>
              </a:rPr>
              <a:t>Choose a security classification, go to View &gt; Slide Master: UNOFFICIAL / OFFICIAL / OFFICIAL: SENSITIVE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C5EA3C1-0189-CE39-B220-D4A1EA878F27}"/>
              </a:ext>
            </a:extLst>
          </p:cNvPr>
          <p:cNvSpPr txBox="1">
            <a:spLocks/>
          </p:cNvSpPr>
          <p:nvPr userDrawn="1"/>
        </p:nvSpPr>
        <p:spPr>
          <a:xfrm>
            <a:off x="763130" y="6489480"/>
            <a:ext cx="10665741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rgbClr val="C00000"/>
                </a:solidFill>
              </a:rPr>
              <a:t>Choose a security classification, go to View &gt; Slide Master: UNOFFICIAL / OFFICIAL / OFFICIAL: SENSITIVE</a:t>
            </a:r>
          </a:p>
        </p:txBody>
      </p:sp>
    </p:spTree>
    <p:extLst>
      <p:ext uri="{BB962C8B-B14F-4D97-AF65-F5344CB8AC3E}">
        <p14:creationId xmlns:p14="http://schemas.microsoft.com/office/powerpoint/2010/main" val="426327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A757-ECCC-6F9A-5BA5-13760AED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79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 With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mountain, outdoor, nature&#10;&#10;Description automatically generated">
            <a:extLst>
              <a:ext uri="{FF2B5EF4-FFF2-40B4-BE49-F238E27FC236}">
                <a16:creationId xmlns:a16="http://schemas.microsoft.com/office/drawing/2014/main" id="{5102F965-8280-7FC7-78A6-F9B94A9C30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9" r="18809" b="1114"/>
          <a:stretch/>
        </p:blipFill>
        <p:spPr>
          <a:xfrm>
            <a:off x="2317255" y="1"/>
            <a:ext cx="9874745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A49768C-55B0-8209-B457-2E6632658E9F}"/>
              </a:ext>
            </a:extLst>
          </p:cNvPr>
          <p:cNvGrpSpPr/>
          <p:nvPr userDrawn="1"/>
        </p:nvGrpSpPr>
        <p:grpSpPr>
          <a:xfrm>
            <a:off x="0" y="0"/>
            <a:ext cx="9817155" cy="6858000"/>
            <a:chOff x="-1103343" y="0"/>
            <a:chExt cx="9817155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A5F56B-03B3-E32D-01BC-33C7D4343A60}"/>
                </a:ext>
              </a:extLst>
            </p:cNvPr>
            <p:cNvSpPr/>
            <p:nvPr userDrawn="1"/>
          </p:nvSpPr>
          <p:spPr>
            <a:xfrm>
              <a:off x="-1103343" y="0"/>
              <a:ext cx="6277509" cy="6858000"/>
            </a:xfrm>
            <a:prstGeom prst="rect">
              <a:avLst/>
            </a:prstGeom>
            <a:solidFill>
              <a:srgbClr val="2461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37B246-4766-A03D-B463-D9ED8F9B377E}"/>
                </a:ext>
              </a:extLst>
            </p:cNvPr>
            <p:cNvSpPr/>
            <p:nvPr userDrawn="1"/>
          </p:nvSpPr>
          <p:spPr>
            <a:xfrm>
              <a:off x="5174165" y="0"/>
              <a:ext cx="883302" cy="6858000"/>
            </a:xfrm>
            <a:prstGeom prst="rect">
              <a:avLst/>
            </a:prstGeom>
            <a:solidFill>
              <a:srgbClr val="2461E5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F22A2-3DBA-FD59-43D3-833184EBBE28}"/>
                </a:ext>
              </a:extLst>
            </p:cNvPr>
            <p:cNvSpPr/>
            <p:nvPr userDrawn="1"/>
          </p:nvSpPr>
          <p:spPr>
            <a:xfrm>
              <a:off x="6057467" y="0"/>
              <a:ext cx="883302" cy="6858000"/>
            </a:xfrm>
            <a:prstGeom prst="rect">
              <a:avLst/>
            </a:prstGeom>
            <a:solidFill>
              <a:srgbClr val="2461E5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8FD53D-81BA-861C-885A-3316807D61FD}"/>
                </a:ext>
              </a:extLst>
            </p:cNvPr>
            <p:cNvSpPr/>
            <p:nvPr userDrawn="1"/>
          </p:nvSpPr>
          <p:spPr>
            <a:xfrm>
              <a:off x="6943884" y="0"/>
              <a:ext cx="883302" cy="6858000"/>
            </a:xfrm>
            <a:prstGeom prst="rect">
              <a:avLst/>
            </a:prstGeom>
            <a:solidFill>
              <a:srgbClr val="2461E5">
                <a:alpha val="1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5077B2-18C9-D233-7DAE-AE8BBF1E50E5}"/>
                </a:ext>
              </a:extLst>
            </p:cNvPr>
            <p:cNvSpPr/>
            <p:nvPr userDrawn="1"/>
          </p:nvSpPr>
          <p:spPr>
            <a:xfrm>
              <a:off x="7830510" y="0"/>
              <a:ext cx="883302" cy="6858000"/>
            </a:xfrm>
            <a:prstGeom prst="rect">
              <a:avLst/>
            </a:prstGeom>
            <a:solidFill>
              <a:srgbClr val="2461E5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92087AE-1332-03D0-2F3D-3AF187A0E6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36" y="20278"/>
            <a:ext cx="3875106" cy="123867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2745" y="2244060"/>
            <a:ext cx="5001461" cy="1159292"/>
          </a:xfrm>
          <a:ln w="9525">
            <a:noFill/>
          </a:ln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Section heading</a:t>
            </a:r>
          </a:p>
          <a:p>
            <a:pPr lvl="0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FD9D5A-0908-F1FA-DE6E-A90F1642D2C1}"/>
              </a:ext>
            </a:extLst>
          </p:cNvPr>
          <p:cNvSpPr txBox="1"/>
          <p:nvPr userDrawn="1"/>
        </p:nvSpPr>
        <p:spPr>
          <a:xfrm>
            <a:off x="7780564" y="49802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400" baseline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C76E1-5680-FB0C-A1AE-A281FB1301BA}"/>
              </a:ext>
            </a:extLst>
          </p:cNvPr>
          <p:cNvSpPr txBox="1"/>
          <p:nvPr userDrawn="1"/>
        </p:nvSpPr>
        <p:spPr>
          <a:xfrm>
            <a:off x="5216979" y="685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400" baseline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650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8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_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8799" y="1873772"/>
            <a:ext cx="4957580" cy="9711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</a:t>
            </a:r>
            <a:br>
              <a:rPr lang="en-US"/>
            </a:br>
            <a:r>
              <a:rPr lang="en-US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801" y="3099250"/>
            <a:ext cx="3951160" cy="2549988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</a:t>
            </a:r>
          </a:p>
          <a:p>
            <a:r>
              <a:rPr lang="en-US"/>
              <a:t>Presenter name</a:t>
            </a:r>
          </a:p>
          <a:p>
            <a:r>
              <a:rPr lang="en-US" sz="2000"/>
              <a:t>Replace the image by right-clicking on it and choosing ‘Change picture’.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7989A7C-3E21-2842-B298-331E0FEC57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461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AC3A57D-91E1-A755-7277-73FF970B2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4635" y="958"/>
            <a:ext cx="2891365" cy="4334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F52104-6A53-D9A8-FAE8-82A1B0B78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02" y="451308"/>
            <a:ext cx="4246631" cy="12356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8DCFE2-A7C5-97E6-AB04-834282D567D0}"/>
              </a:ext>
            </a:extLst>
          </p:cNvPr>
          <p:cNvSpPr/>
          <p:nvPr userDrawn="1"/>
        </p:nvSpPr>
        <p:spPr>
          <a:xfrm>
            <a:off x="1" y="1"/>
            <a:ext cx="3200400" cy="43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F8BC84-F264-0A30-3C07-7CD0697455BE}"/>
              </a:ext>
            </a:extLst>
          </p:cNvPr>
          <p:cNvSpPr txBox="1">
            <a:spLocks/>
          </p:cNvSpPr>
          <p:nvPr userDrawn="1"/>
        </p:nvSpPr>
        <p:spPr>
          <a:xfrm>
            <a:off x="558798" y="114822"/>
            <a:ext cx="5726855" cy="43346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200" b="1">
                <a:solidFill>
                  <a:srgbClr val="C00000"/>
                </a:solidFill>
              </a:rPr>
              <a:t>Choose a security classification, go to View &gt; Slide Master: UNOFFICIAL / OFFICIAL / OFFICIAL: SENSITIVE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EFA0E5-EAAF-24C6-4DC3-120F97483768}"/>
              </a:ext>
            </a:extLst>
          </p:cNvPr>
          <p:cNvSpPr/>
          <p:nvPr userDrawn="1"/>
        </p:nvSpPr>
        <p:spPr>
          <a:xfrm>
            <a:off x="0" y="6424410"/>
            <a:ext cx="6096000" cy="43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DAC41E-70CD-92D7-65FD-DCC89CC1B394}"/>
              </a:ext>
            </a:extLst>
          </p:cNvPr>
          <p:cNvSpPr txBox="1">
            <a:spLocks/>
          </p:cNvSpPr>
          <p:nvPr userDrawn="1"/>
        </p:nvSpPr>
        <p:spPr>
          <a:xfrm>
            <a:off x="558800" y="6309715"/>
            <a:ext cx="5835227" cy="43346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200" b="1">
                <a:solidFill>
                  <a:srgbClr val="C00000"/>
                </a:solidFill>
              </a:rPr>
              <a:t>Choose a security classification, go to View &gt; Slide Master: UNOFFICIAL / OFFICIAL / OFFICIAL: SENSITIVE</a:t>
            </a:r>
          </a:p>
        </p:txBody>
      </p:sp>
    </p:spTree>
    <p:extLst>
      <p:ext uri="{BB962C8B-B14F-4D97-AF65-F5344CB8AC3E}">
        <p14:creationId xmlns:p14="http://schemas.microsoft.com/office/powerpoint/2010/main" val="288044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107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2 Section 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light&#10;&#10;Description automatically generated">
            <a:extLst>
              <a:ext uri="{FF2B5EF4-FFF2-40B4-BE49-F238E27FC236}">
                <a16:creationId xmlns:a16="http://schemas.microsoft.com/office/drawing/2014/main" id="{B314CDF7-06FA-4541-B77F-5836CF6A1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1" y="716850"/>
            <a:ext cx="736455" cy="516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68251" y="1866378"/>
            <a:ext cx="6655632" cy="91174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heading </a:t>
            </a:r>
            <a:br>
              <a:rPr lang="en-US"/>
            </a:br>
            <a:r>
              <a:rPr lang="en-US"/>
              <a:t>to go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8249" y="2911477"/>
            <a:ext cx="6655633" cy="36512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</a:t>
            </a:r>
          </a:p>
        </p:txBody>
      </p:sp>
      <p:pic>
        <p:nvPicPr>
          <p:cNvPr id="8" name="Picture 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4084D6E-36D6-729B-9906-526281E24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0635" y="1"/>
            <a:ext cx="2891365" cy="4334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281379-6728-437F-BAAD-06E1083EACE0}"/>
              </a:ext>
            </a:extLst>
          </p:cNvPr>
          <p:cNvSpPr/>
          <p:nvPr userDrawn="1"/>
        </p:nvSpPr>
        <p:spPr>
          <a:xfrm>
            <a:off x="0" y="6424410"/>
            <a:ext cx="12192000" cy="43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8A164C-BDFA-D1D7-719C-D90BFF40FD4E}"/>
              </a:ext>
            </a:extLst>
          </p:cNvPr>
          <p:cNvSpPr/>
          <p:nvPr userDrawn="1"/>
        </p:nvSpPr>
        <p:spPr>
          <a:xfrm>
            <a:off x="-2390" y="1"/>
            <a:ext cx="9293401" cy="43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E2D83D1-D5E1-6ECE-C45C-AAFDD2A3B6AA}"/>
              </a:ext>
            </a:extLst>
          </p:cNvPr>
          <p:cNvSpPr txBox="1">
            <a:spLocks/>
          </p:cNvSpPr>
          <p:nvPr userDrawn="1"/>
        </p:nvSpPr>
        <p:spPr>
          <a:xfrm>
            <a:off x="763130" y="82550"/>
            <a:ext cx="10665741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rgbClr val="C00000"/>
                </a:solidFill>
              </a:rPr>
              <a:t>Choose a security classification, go to View &gt; Slide Master: UNOFFICIAL / OFFICIAL / OFFICIAL: SENSITIVE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63744D0-33E7-B573-EF49-4A74C951EDAB}"/>
              </a:ext>
            </a:extLst>
          </p:cNvPr>
          <p:cNvSpPr txBox="1">
            <a:spLocks/>
          </p:cNvSpPr>
          <p:nvPr userDrawn="1"/>
        </p:nvSpPr>
        <p:spPr>
          <a:xfrm>
            <a:off x="763130" y="6489480"/>
            <a:ext cx="10665741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rgbClr val="C00000"/>
                </a:solidFill>
              </a:rPr>
              <a:t>Choose a security classification, go to View &gt; Slide Master: UNOFFICIAL / OFFICIAL / OFFICIAL: SENSITIVE</a:t>
            </a:r>
          </a:p>
        </p:txBody>
      </p:sp>
    </p:spTree>
    <p:extLst>
      <p:ext uri="{BB962C8B-B14F-4D97-AF65-F5344CB8AC3E}">
        <p14:creationId xmlns:p14="http://schemas.microsoft.com/office/powerpoint/2010/main" val="4076908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" userDrawn="1">
          <p15:clr>
            <a:srgbClr val="FBAE40"/>
          </p15:clr>
        </p15:guide>
        <p15:guide id="2" orient="horz" pos="777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Section Title_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A435A4C-ED59-459F-91EA-9970E4AF7E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69129"/>
            <a:ext cx="12192000" cy="518887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461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D6D903-5548-6416-5B0A-2FA0D3351ED5}"/>
              </a:ext>
            </a:extLst>
          </p:cNvPr>
          <p:cNvSpPr/>
          <p:nvPr userDrawn="1"/>
        </p:nvSpPr>
        <p:spPr>
          <a:xfrm>
            <a:off x="0" y="1669130"/>
            <a:ext cx="12192000" cy="518887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panose="020B0604020202020204" pitchFamily="34" charset="0"/>
            </a:endParaRPr>
          </a:p>
        </p:txBody>
      </p:sp>
      <p:pic>
        <p:nvPicPr>
          <p:cNvPr id="10" name="Picture 9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E3F4950-EAA2-E9A0-4CD8-BB066FBD3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0635" y="1"/>
            <a:ext cx="2891365" cy="4334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D6FE316-A161-F5A2-2375-21DACEE2F1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8251" y="2105417"/>
            <a:ext cx="6655632" cy="91174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heading </a:t>
            </a:r>
            <a:br>
              <a:rPr lang="en-US"/>
            </a:br>
            <a:r>
              <a:rPr lang="en-US"/>
              <a:t>to go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B197D06-97EB-7EF7-9BCF-A2185A5239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8249" y="3150516"/>
            <a:ext cx="6655633" cy="36512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</a:t>
            </a:r>
          </a:p>
        </p:txBody>
      </p: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4E0EEEB9-07A1-C6A8-E9EE-2C5E9501D8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1" y="716850"/>
            <a:ext cx="736455" cy="5166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E9CCD6-5AE7-20F6-DAA0-DAA4718EADBD}"/>
              </a:ext>
            </a:extLst>
          </p:cNvPr>
          <p:cNvSpPr/>
          <p:nvPr userDrawn="1"/>
        </p:nvSpPr>
        <p:spPr>
          <a:xfrm>
            <a:off x="0" y="6424410"/>
            <a:ext cx="12192000" cy="43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28396F-050E-6306-BA15-E7CAA71995C0}"/>
              </a:ext>
            </a:extLst>
          </p:cNvPr>
          <p:cNvSpPr/>
          <p:nvPr userDrawn="1"/>
        </p:nvSpPr>
        <p:spPr>
          <a:xfrm>
            <a:off x="-2390" y="1"/>
            <a:ext cx="9293401" cy="43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50E72BBC-09F5-D0A7-2CFF-DA1EDFC78AC9}"/>
              </a:ext>
            </a:extLst>
          </p:cNvPr>
          <p:cNvSpPr txBox="1">
            <a:spLocks/>
          </p:cNvSpPr>
          <p:nvPr userDrawn="1"/>
        </p:nvSpPr>
        <p:spPr>
          <a:xfrm>
            <a:off x="763130" y="82550"/>
            <a:ext cx="10665741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rgbClr val="C00000"/>
                </a:solidFill>
              </a:rPr>
              <a:t>Choose a security classification, go to View &gt; Slide Master: UNOFFICIAL / OFFICIAL / OFFICIAL: SENSITIVE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B1832784-11AB-47A7-B09F-190B4051AB6F}"/>
              </a:ext>
            </a:extLst>
          </p:cNvPr>
          <p:cNvSpPr txBox="1">
            <a:spLocks/>
          </p:cNvSpPr>
          <p:nvPr userDrawn="1"/>
        </p:nvSpPr>
        <p:spPr>
          <a:xfrm>
            <a:off x="763130" y="6489480"/>
            <a:ext cx="10665741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rgbClr val="C00000"/>
                </a:solidFill>
              </a:rPr>
              <a:t>Choose a security classification, go to View &gt; Slide Master: UNOFFICIAL / OFFICIAL / OFFICIAL: SENSITIVE</a:t>
            </a:r>
          </a:p>
        </p:txBody>
      </p:sp>
    </p:spTree>
    <p:extLst>
      <p:ext uri="{BB962C8B-B14F-4D97-AF65-F5344CB8AC3E}">
        <p14:creationId xmlns:p14="http://schemas.microsoft.com/office/powerpoint/2010/main" val="4228651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Section Title_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light&#10;&#10;Description automatically generated">
            <a:extLst>
              <a:ext uri="{FF2B5EF4-FFF2-40B4-BE49-F238E27FC236}">
                <a16:creationId xmlns:a16="http://schemas.microsoft.com/office/drawing/2014/main" id="{B314CDF7-06FA-4541-B77F-5836CF6A1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1" y="716850"/>
            <a:ext cx="736455" cy="516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8799" y="1873771"/>
            <a:ext cx="4957580" cy="138659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</a:t>
            </a:r>
            <a:br>
              <a:rPr lang="en-US"/>
            </a:br>
            <a:r>
              <a:rPr lang="en-US"/>
              <a:t>heading </a:t>
            </a:r>
            <a:br>
              <a:rPr lang="en-US"/>
            </a:br>
            <a:r>
              <a:rPr lang="en-US"/>
              <a:t>to go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801" y="3346190"/>
            <a:ext cx="3080736" cy="2303048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</a:t>
            </a:r>
          </a:p>
          <a:p>
            <a:r>
              <a:rPr lang="en-US" sz="2000"/>
              <a:t>Replace the image by right-clicking on it and choosing ‘Change picture’.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7989A7C-3E21-2842-B298-331E0FEC57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461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AC3A57D-91E1-A755-7277-73FF970B2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4635" y="958"/>
            <a:ext cx="2891365" cy="4334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DB5F10-1157-B6C9-5ED8-799A5D5FB7E6}"/>
              </a:ext>
            </a:extLst>
          </p:cNvPr>
          <p:cNvSpPr/>
          <p:nvPr userDrawn="1"/>
        </p:nvSpPr>
        <p:spPr>
          <a:xfrm>
            <a:off x="1" y="1"/>
            <a:ext cx="3200400" cy="43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18F30-820A-7381-9463-8143CF8C6933}"/>
              </a:ext>
            </a:extLst>
          </p:cNvPr>
          <p:cNvSpPr/>
          <p:nvPr userDrawn="1"/>
        </p:nvSpPr>
        <p:spPr>
          <a:xfrm>
            <a:off x="0" y="6424410"/>
            <a:ext cx="6096000" cy="43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C0AD2D2-486C-6FF7-0A43-252D5C9F7516}"/>
              </a:ext>
            </a:extLst>
          </p:cNvPr>
          <p:cNvSpPr txBox="1">
            <a:spLocks/>
          </p:cNvSpPr>
          <p:nvPr userDrawn="1"/>
        </p:nvSpPr>
        <p:spPr>
          <a:xfrm>
            <a:off x="558798" y="114822"/>
            <a:ext cx="5726855" cy="43346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200" b="1">
                <a:solidFill>
                  <a:srgbClr val="C00000"/>
                </a:solidFill>
              </a:rPr>
              <a:t>OFFICIAL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81C013A-BF27-1024-F5A4-347984C46879}"/>
              </a:ext>
            </a:extLst>
          </p:cNvPr>
          <p:cNvSpPr txBox="1">
            <a:spLocks/>
          </p:cNvSpPr>
          <p:nvPr userDrawn="1"/>
        </p:nvSpPr>
        <p:spPr>
          <a:xfrm>
            <a:off x="558800" y="6309715"/>
            <a:ext cx="5835227" cy="43346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200" b="1">
                <a:solidFill>
                  <a:srgbClr val="C00000"/>
                </a:solidFill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09609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777" userDrawn="1">
          <p15:clr>
            <a:srgbClr val="FBAE40"/>
          </p15:clr>
        </p15:guide>
        <p15:guide id="7" orient="horz" pos="390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B8C64B6-CA50-6940-8455-3E9397BD0B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8251" y="2105416"/>
            <a:ext cx="6655632" cy="5824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1FE715F-BAD6-3C45-A953-679A153961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8249" y="2987677"/>
            <a:ext cx="6655633" cy="133484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</a:t>
            </a:r>
          </a:p>
          <a:p>
            <a:r>
              <a:rPr lang="en-US"/>
              <a:t>Add contact details or </a:t>
            </a:r>
            <a:br>
              <a:rPr lang="en-US"/>
            </a:br>
            <a:r>
              <a:rPr lang="en-US"/>
              <a:t>website here if needed</a:t>
            </a:r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03BE534-3E6E-83D8-DE8F-C27CB1D36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0635" y="1"/>
            <a:ext cx="2891365" cy="433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E40EE2-2304-9189-0BA6-001531F0B5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02" y="433465"/>
            <a:ext cx="4246631" cy="12356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C4558C-D0E6-22D1-F1B0-D89DC239A1A8}"/>
              </a:ext>
            </a:extLst>
          </p:cNvPr>
          <p:cNvSpPr/>
          <p:nvPr userDrawn="1"/>
        </p:nvSpPr>
        <p:spPr>
          <a:xfrm>
            <a:off x="0" y="6424410"/>
            <a:ext cx="12192000" cy="43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144218-D406-2F5D-A433-A6921AB410BC}"/>
              </a:ext>
            </a:extLst>
          </p:cNvPr>
          <p:cNvSpPr/>
          <p:nvPr userDrawn="1"/>
        </p:nvSpPr>
        <p:spPr>
          <a:xfrm>
            <a:off x="-2390" y="1"/>
            <a:ext cx="9293401" cy="43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180D5D84-2B26-6001-1049-45B6093C8016}"/>
              </a:ext>
            </a:extLst>
          </p:cNvPr>
          <p:cNvSpPr txBox="1">
            <a:spLocks/>
          </p:cNvSpPr>
          <p:nvPr userDrawn="1"/>
        </p:nvSpPr>
        <p:spPr>
          <a:xfrm>
            <a:off x="763130" y="82550"/>
            <a:ext cx="10665741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rgbClr val="C00000"/>
                </a:solidFill>
              </a:rPr>
              <a:t>OFFICIAL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2028C7D5-F98C-E8CB-C35C-0A9951C8EC56}"/>
              </a:ext>
            </a:extLst>
          </p:cNvPr>
          <p:cNvSpPr txBox="1">
            <a:spLocks/>
          </p:cNvSpPr>
          <p:nvPr userDrawn="1"/>
        </p:nvSpPr>
        <p:spPr>
          <a:xfrm>
            <a:off x="763130" y="6489480"/>
            <a:ext cx="10665741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rgbClr val="C00000"/>
                </a:solidFill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34788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End Slide_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A435A4C-ED59-459F-91EA-9970E4AF7E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65288"/>
            <a:ext cx="12192000" cy="5192711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461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748E0-F7AF-BF9F-2B32-F15F7AC3280C}"/>
              </a:ext>
            </a:extLst>
          </p:cNvPr>
          <p:cNvSpPr/>
          <p:nvPr userDrawn="1"/>
        </p:nvSpPr>
        <p:spPr>
          <a:xfrm>
            <a:off x="0" y="1665289"/>
            <a:ext cx="12192000" cy="519271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8249" y="2987677"/>
            <a:ext cx="6655633" cy="2437359"/>
          </a:xfrm>
        </p:spPr>
        <p:txBody>
          <a:bodyPr wrap="square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</a:t>
            </a:r>
          </a:p>
          <a:p>
            <a:r>
              <a:rPr lang="en-US"/>
              <a:t>Add contact details or </a:t>
            </a:r>
            <a:br>
              <a:rPr lang="en-US"/>
            </a:br>
            <a:r>
              <a:rPr lang="en-US"/>
              <a:t>website here if needed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Replace the image by moving the grey box aside, right click on the image and choosing ‘Change picture’. Then realign the grey box over the top.</a:t>
            </a:r>
          </a:p>
        </p:txBody>
      </p:sp>
      <p:pic>
        <p:nvPicPr>
          <p:cNvPr id="10" name="Picture 9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E3F4950-EAA2-E9A0-4CD8-BB066FBD3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0635" y="1"/>
            <a:ext cx="2891365" cy="43346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30F824F-4D7F-3059-A12D-5B61FFD149D4}"/>
              </a:ext>
            </a:extLst>
          </p:cNvPr>
          <p:cNvSpPr txBox="1">
            <a:spLocks/>
          </p:cNvSpPr>
          <p:nvPr userDrawn="1"/>
        </p:nvSpPr>
        <p:spPr>
          <a:xfrm>
            <a:off x="2668251" y="2105416"/>
            <a:ext cx="6655632" cy="5824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/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36AA7E-0375-1BD6-EFCE-BA29DE3ECE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02" y="433465"/>
            <a:ext cx="4246631" cy="12356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401BB4-9824-55B9-82C0-A3674432A436}"/>
              </a:ext>
            </a:extLst>
          </p:cNvPr>
          <p:cNvSpPr/>
          <p:nvPr userDrawn="1"/>
        </p:nvSpPr>
        <p:spPr>
          <a:xfrm>
            <a:off x="0" y="6424410"/>
            <a:ext cx="12192000" cy="43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59ED2D-42E2-3678-8191-AA5F232AFFF1}"/>
              </a:ext>
            </a:extLst>
          </p:cNvPr>
          <p:cNvSpPr/>
          <p:nvPr userDrawn="1"/>
        </p:nvSpPr>
        <p:spPr>
          <a:xfrm>
            <a:off x="-2390" y="1"/>
            <a:ext cx="9293401" cy="43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8842BB-572C-0C41-7B18-9EE0C4372E0D}"/>
              </a:ext>
            </a:extLst>
          </p:cNvPr>
          <p:cNvSpPr txBox="1">
            <a:spLocks/>
          </p:cNvSpPr>
          <p:nvPr userDrawn="1"/>
        </p:nvSpPr>
        <p:spPr>
          <a:xfrm>
            <a:off x="763130" y="82550"/>
            <a:ext cx="10665741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rgbClr val="C00000"/>
                </a:solidFill>
              </a:rPr>
              <a:t>OFFICIAL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DAAF602-3A6A-8DF6-E038-CDA175928099}"/>
              </a:ext>
            </a:extLst>
          </p:cNvPr>
          <p:cNvSpPr txBox="1">
            <a:spLocks/>
          </p:cNvSpPr>
          <p:nvPr userDrawn="1"/>
        </p:nvSpPr>
        <p:spPr>
          <a:xfrm>
            <a:off x="763130" y="6489480"/>
            <a:ext cx="10665741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rgbClr val="C00000"/>
                </a:solidFill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06631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End Slide_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8799" y="1873771"/>
            <a:ext cx="4957580" cy="7480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802" y="2909644"/>
            <a:ext cx="4063999" cy="2303048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</a:t>
            </a:r>
          </a:p>
          <a:p>
            <a:r>
              <a:rPr lang="en-US"/>
              <a:t>Add contact details or </a:t>
            </a:r>
            <a:br>
              <a:rPr lang="en-US"/>
            </a:br>
            <a:r>
              <a:rPr lang="en-US"/>
              <a:t>website here if needed</a:t>
            </a:r>
          </a:p>
          <a:p>
            <a:r>
              <a:rPr lang="en-US" sz="2000"/>
              <a:t>Replace the image by right-clicking on it and choosing ‘Change picture’.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7989A7C-3E21-2842-B298-331E0FEC57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461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AC3A57D-91E1-A755-7277-73FF970B2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4635" y="958"/>
            <a:ext cx="2891365" cy="4334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F68BB1-0E24-DB10-D647-E947D1EC3C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02" y="447244"/>
            <a:ext cx="4246631" cy="12356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3E469A-A46A-342C-CBDA-82C5132419CE}"/>
              </a:ext>
            </a:extLst>
          </p:cNvPr>
          <p:cNvSpPr/>
          <p:nvPr userDrawn="1"/>
        </p:nvSpPr>
        <p:spPr>
          <a:xfrm>
            <a:off x="1" y="1"/>
            <a:ext cx="3200400" cy="43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849DFA-02BD-0DE2-353D-9001FC65BAE5}"/>
              </a:ext>
            </a:extLst>
          </p:cNvPr>
          <p:cNvSpPr/>
          <p:nvPr userDrawn="1"/>
        </p:nvSpPr>
        <p:spPr>
          <a:xfrm>
            <a:off x="0" y="6424410"/>
            <a:ext cx="6096000" cy="43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9975B57-CCDC-5978-A67C-0C1A4A183272}"/>
              </a:ext>
            </a:extLst>
          </p:cNvPr>
          <p:cNvSpPr txBox="1">
            <a:spLocks/>
          </p:cNvSpPr>
          <p:nvPr userDrawn="1"/>
        </p:nvSpPr>
        <p:spPr>
          <a:xfrm>
            <a:off x="558798" y="114822"/>
            <a:ext cx="5726855" cy="43346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200" b="1">
                <a:solidFill>
                  <a:srgbClr val="C00000"/>
                </a:solidFill>
              </a:rPr>
              <a:t>OFFICIAL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3295970-8372-3F6D-E5BE-9AF48A2AB27A}"/>
              </a:ext>
            </a:extLst>
          </p:cNvPr>
          <p:cNvSpPr txBox="1">
            <a:spLocks/>
          </p:cNvSpPr>
          <p:nvPr userDrawn="1"/>
        </p:nvSpPr>
        <p:spPr>
          <a:xfrm>
            <a:off x="558800" y="6309715"/>
            <a:ext cx="5835227" cy="43346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200" b="1">
                <a:solidFill>
                  <a:srgbClr val="C00000"/>
                </a:solidFill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207368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107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46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4F470EB5-0547-7140-BCB5-68D8E19287F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9324" y="6348857"/>
            <a:ext cx="487597" cy="3427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5BD95B-FACF-CE3A-552A-20545344A07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65813" y="635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FF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2BA72-8048-B5A4-F751-40AC75CFC58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FF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83988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90" r:id="rId3"/>
    <p:sldLayoutId id="2147483662" r:id="rId4"/>
    <p:sldLayoutId id="2147483667" r:id="rId5"/>
    <p:sldLayoutId id="2147483665" r:id="rId6"/>
    <p:sldLayoutId id="2147483666" r:id="rId7"/>
    <p:sldLayoutId id="2147483691" r:id="rId8"/>
    <p:sldLayoutId id="2147483692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126A44-4790-9F3F-E52F-9D15134EC97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728917" y="0"/>
            <a:ext cx="3463083" cy="4328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238D0A-10AB-F3B8-3CF8-26B4EB61861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65813" y="635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FF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CEB30-4BD1-801F-EF1C-FEDAE250637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FF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98176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8" r:id="rId2"/>
    <p:sldLayoutId id="2147483696" r:id="rId3"/>
    <p:sldLayoutId id="2147483685" r:id="rId4"/>
    <p:sldLayoutId id="2147483687" r:id="rId5"/>
    <p:sldLayoutId id="2147483689" r:id="rId6"/>
    <p:sldLayoutId id="2147483684" r:id="rId7"/>
    <p:sldLayoutId id="2147483694" r:id="rId8"/>
    <p:sldLayoutId id="2147483686" r:id="rId9"/>
    <p:sldLayoutId id="2147483688" r:id="rId10"/>
    <p:sldLayoutId id="2147483695" r:id="rId11"/>
    <p:sldLayoutId id="214748370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8528-B221-1B49-BA22-4FD39752B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799" y="1873771"/>
            <a:ext cx="4957580" cy="1386590"/>
          </a:xfrm>
        </p:spPr>
        <p:txBody>
          <a:bodyPr anchor="t" anchorCtr="0">
            <a:normAutofit fontScale="90000"/>
          </a:bodyPr>
          <a:lstStyle/>
          <a:p>
            <a:r>
              <a:rPr lang="en-US" dirty="0"/>
              <a:t>Blooming BIP-Ms: Transformation of graduate training at the Bureau of Meteorology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45A07-AAA9-DE4A-A621-A5705DD75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800" y="4114800"/>
            <a:ext cx="4025231" cy="1534438"/>
          </a:xfrm>
        </p:spPr>
        <p:txBody>
          <a:bodyPr lIns="91440" tIns="45720" rIns="91440" bIns="45720" anchor="t" anchorCtr="0">
            <a:normAutofit/>
          </a:bodyPr>
          <a:lstStyle/>
          <a:p>
            <a:r>
              <a:rPr lang="en-US" spc="0" dirty="0"/>
              <a:t>Dr Mick Pope</a:t>
            </a:r>
          </a:p>
        </p:txBody>
      </p:sp>
      <p:pic>
        <p:nvPicPr>
          <p:cNvPr id="4" name="Picture 3" descr="A group of children in red uniforms sitting at a table with clear spheres&#10;&#10;AI-generated content may be incorrect.">
            <a:extLst>
              <a:ext uri="{FF2B5EF4-FFF2-40B4-BE49-F238E27FC236}">
                <a16:creationId xmlns:a16="http://schemas.microsoft.com/office/drawing/2014/main" id="{13340401-0DF1-2807-73CA-783710567D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111"/>
          <a:stretch>
            <a:fillRect/>
          </a:stretch>
        </p:blipFill>
        <p:spPr>
          <a:xfrm>
            <a:off x="6096000" y="10"/>
            <a:ext cx="609600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2834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704B6-964D-5884-F4DC-EA4EDAB114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291" b="30833"/>
          <a:stretch>
            <a:fillRect/>
          </a:stretch>
        </p:blipFill>
        <p:spPr>
          <a:xfrm>
            <a:off x="508000" y="1268413"/>
            <a:ext cx="11125201" cy="4682386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D48189C-6102-B01F-1F11-90FB067BA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25886"/>
            <a:ext cx="8902417" cy="469726"/>
          </a:xfrm>
        </p:spPr>
        <p:txBody>
          <a:bodyPr>
            <a:normAutofit/>
          </a:bodyPr>
          <a:lstStyle/>
          <a:p>
            <a:r>
              <a:rPr lang="en-AU" dirty="0"/>
              <a:t>Co-pilot does thermodynamics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AE034-F977-98D3-60A0-25DE3F347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CA7046-D314-6340-8D2C-B3889D9888EF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F67830-BD27-A215-3329-1E30E30C9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25886"/>
            <a:ext cx="8902417" cy="469726"/>
          </a:xfrm>
        </p:spPr>
        <p:txBody>
          <a:bodyPr>
            <a:normAutofit/>
          </a:bodyPr>
          <a:lstStyle/>
          <a:p>
            <a:r>
              <a:rPr lang="en-AU" dirty="0"/>
              <a:t>Apply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CE421-9902-C93C-77B4-7EA484C80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CA7046-D314-6340-8D2C-B3889D9888EF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6" name="Picture Placeholder 1">
            <a:extLst>
              <a:ext uri="{FF2B5EF4-FFF2-40B4-BE49-F238E27FC236}">
                <a16:creationId xmlns:a16="http://schemas.microsoft.com/office/drawing/2014/main" id="{CD02D154-D2AF-E231-06B6-B8E027E1DE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362108"/>
              </p:ext>
            </p:extLst>
          </p:nvPr>
        </p:nvGraphicFramePr>
        <p:xfrm>
          <a:off x="508000" y="1268411"/>
          <a:ext cx="11125201" cy="468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6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5CE6F-B890-5893-3B38-39EB04EBA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CA7046-D314-6340-8D2C-B3889D9888EF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300AA3-EC31-46EA-398B-24DF65BB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25886"/>
            <a:ext cx="8902417" cy="469726"/>
          </a:xfrm>
        </p:spPr>
        <p:txBody>
          <a:bodyPr>
            <a:normAutofit/>
          </a:bodyPr>
          <a:lstStyle/>
          <a:p>
            <a:r>
              <a:rPr lang="en-AU" dirty="0"/>
              <a:t>Analyse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28BAFB4-B792-1E22-D5A5-5D56F32099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999" y="1265238"/>
            <a:ext cx="11125200" cy="3651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Media Placeholder 1">
            <a:extLst>
              <a:ext uri="{FF2B5EF4-FFF2-40B4-BE49-F238E27FC236}">
                <a16:creationId xmlns:a16="http://schemas.microsoft.com/office/drawing/2014/main" id="{B290F6C7-E277-8F77-8EDA-BA684722EF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702784"/>
              </p:ext>
            </p:extLst>
          </p:nvPr>
        </p:nvGraphicFramePr>
        <p:xfrm>
          <a:off x="507999" y="1903719"/>
          <a:ext cx="11125200" cy="417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991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AAD920-C3F5-7C7B-4B28-B690E9B5B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CA7046-D314-6340-8D2C-B3889D9888EF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E0D655-D02A-4E6A-3692-993967A6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25886"/>
            <a:ext cx="8902417" cy="469726"/>
          </a:xfrm>
        </p:spPr>
        <p:txBody>
          <a:bodyPr>
            <a:normAutofit/>
          </a:bodyPr>
          <a:lstStyle/>
          <a:p>
            <a:r>
              <a:rPr lang="en-AU" dirty="0"/>
              <a:t>Evaluate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A249355-3B0A-BED8-C644-7AD4F3180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999" y="1265238"/>
            <a:ext cx="11125200" cy="3651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7" name="Chart Placeholder 1">
            <a:extLst>
              <a:ext uri="{FF2B5EF4-FFF2-40B4-BE49-F238E27FC236}">
                <a16:creationId xmlns:a16="http://schemas.microsoft.com/office/drawing/2014/main" id="{2926C61D-BC7A-A5A9-AB00-A71676C0A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758232"/>
              </p:ext>
            </p:extLst>
          </p:nvPr>
        </p:nvGraphicFramePr>
        <p:xfrm>
          <a:off x="507999" y="1903719"/>
          <a:ext cx="11125200" cy="417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7154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B7D45B-6A3B-D855-54A7-D261A9879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CA7046-D314-6340-8D2C-B3889D9888EF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3A5817-2F7C-EAFF-DE91-5C1EA279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25886"/>
            <a:ext cx="8902417" cy="469726"/>
          </a:xfrm>
        </p:spPr>
        <p:txBody>
          <a:bodyPr>
            <a:normAutofit/>
          </a:bodyPr>
          <a:lstStyle/>
          <a:p>
            <a:r>
              <a:rPr lang="en-AU" dirty="0"/>
              <a:t>Create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F3FC731-DA16-E6F6-BA3F-255C40599A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999" y="1265238"/>
            <a:ext cx="11125200" cy="3651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7" name="Chart Placeholder 1">
            <a:extLst>
              <a:ext uri="{FF2B5EF4-FFF2-40B4-BE49-F238E27FC236}">
                <a16:creationId xmlns:a16="http://schemas.microsoft.com/office/drawing/2014/main" id="{E7AE2358-D93F-2B71-20AD-7A868FA7AB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604671"/>
              </p:ext>
            </p:extLst>
          </p:nvPr>
        </p:nvGraphicFramePr>
        <p:xfrm>
          <a:off x="507999" y="1903719"/>
          <a:ext cx="11125200" cy="417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7319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96E0F-9C4B-9097-A5F7-5864453EE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A494331-0CB7-D6CD-0AE4-247A4E849E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2400" b="1" dirty="0"/>
              <a:t>Create</a:t>
            </a:r>
            <a:r>
              <a:rPr lang="en-AU" sz="2400" dirty="0"/>
              <a:t> TAFs, GAFs SIGMETs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b="1" dirty="0"/>
              <a:t>Evaluate</a:t>
            </a:r>
            <a:r>
              <a:rPr lang="en-AU" sz="2400" dirty="0"/>
              <a:t> diverse NWP output &amp; </a:t>
            </a:r>
            <a:br>
              <a:rPr lang="en-AU" sz="2400" dirty="0"/>
            </a:br>
            <a:r>
              <a:rPr lang="en-AU" sz="2400" dirty="0"/>
              <a:t>current forecasts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b="1" dirty="0"/>
              <a:t>Analyse</a:t>
            </a:r>
            <a:r>
              <a:rPr lang="en-AU" sz="2400" dirty="0"/>
              <a:t> wind regime </a:t>
            </a:r>
            <a:r>
              <a:rPr lang="en-AU" sz="2400" dirty="0" err="1"/>
              <a:t>wrt</a:t>
            </a:r>
            <a:r>
              <a:rPr lang="en-AU" sz="2400" dirty="0"/>
              <a:t> topography &amp; </a:t>
            </a:r>
            <a:r>
              <a:rPr lang="en-AU" sz="2400" dirty="0" err="1"/>
              <a:t>aerological</a:t>
            </a:r>
            <a:r>
              <a:rPr lang="en-AU" sz="2400" dirty="0"/>
              <a:t> diagram for mountain wave &amp; rotor set up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b="1" dirty="0"/>
              <a:t>Apply</a:t>
            </a:r>
            <a:r>
              <a:rPr lang="en-AU" sz="2400" dirty="0"/>
              <a:t> wave theory to flow over topography &amp; visualise solutions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b="1" dirty="0"/>
              <a:t>Explain</a:t>
            </a:r>
            <a:r>
              <a:rPr lang="en-AU" sz="2400" dirty="0"/>
              <a:t> physics of internal gravity waves, wave breaking, rotors, etc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b="1" dirty="0"/>
              <a:t>Recall</a:t>
            </a:r>
            <a:r>
              <a:rPr lang="en-AU" sz="2400" dirty="0"/>
              <a:t> wave fundamentals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63D2DF-A62D-E89F-AAF3-CB0B6E677A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2400" dirty="0"/>
              <a:t>Produce products using operational tools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Construct a written policy describing your meteorological thinking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Pattern recognition drill &amp; practice, real time monitoring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Use visualisation tools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Short answer, oral exams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Multiple choice, short answer, drag and drop</a:t>
            </a:r>
          </a:p>
        </p:txBody>
      </p:sp>
      <p:sp>
        <p:nvSpPr>
          <p:cNvPr id="1031" name="Title 2">
            <a:extLst>
              <a:ext uri="{FF2B5EF4-FFF2-40B4-BE49-F238E27FC236}">
                <a16:creationId xmlns:a16="http://schemas.microsoft.com/office/drawing/2014/main" id="{8BE35228-E05C-BD01-53A9-06F276346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Bloom's taxonomy applied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31F2A-E9C2-9978-1FF3-1C00253EA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CA7046-D314-6340-8D2C-B3889D9888EF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21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CB13A5-814F-5077-5378-4DC6B9D9E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25886"/>
            <a:ext cx="8902417" cy="469726"/>
          </a:xfrm>
        </p:spPr>
        <p:txBody>
          <a:bodyPr>
            <a:normAutofit/>
          </a:bodyPr>
          <a:lstStyle/>
          <a:p>
            <a:r>
              <a:rPr lang="en-AU" dirty="0"/>
              <a:t>Some (radical?) suggestions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E6261-AC00-489A-B61F-6DB69D9F2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CA7046-D314-6340-8D2C-B3889D9888EF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6" name="Media Placeholder 1">
            <a:extLst>
              <a:ext uri="{FF2B5EF4-FFF2-40B4-BE49-F238E27FC236}">
                <a16:creationId xmlns:a16="http://schemas.microsoft.com/office/drawing/2014/main" id="{BBE450A2-7DD9-7BB0-8EE0-8FA191C2D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664686"/>
              </p:ext>
            </p:extLst>
          </p:nvPr>
        </p:nvGraphicFramePr>
        <p:xfrm>
          <a:off x="508000" y="1268411"/>
          <a:ext cx="11125201" cy="468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0829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233AF-00A5-972D-6A6C-C91CF4E90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CA7046-D314-6340-8D2C-B3889D9888EF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814FCA-6215-9428-8E24-4C1465A2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25886"/>
            <a:ext cx="8902417" cy="469726"/>
          </a:xfrm>
        </p:spPr>
        <p:txBody>
          <a:bodyPr>
            <a:normAutofit/>
          </a:bodyPr>
          <a:lstStyle/>
          <a:p>
            <a:r>
              <a:rPr lang="en-AU" dirty="0"/>
              <a:t>A call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957F1F4-1BF6-4D54-9DF9-537BC22DCA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999" y="1265238"/>
            <a:ext cx="11125200" cy="3651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Media Placeholder 1">
            <a:extLst>
              <a:ext uri="{FF2B5EF4-FFF2-40B4-BE49-F238E27FC236}">
                <a16:creationId xmlns:a16="http://schemas.microsoft.com/office/drawing/2014/main" id="{175840E2-46EB-3695-4D43-7E1D41E012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623797"/>
              </p:ext>
            </p:extLst>
          </p:nvPr>
        </p:nvGraphicFramePr>
        <p:xfrm>
          <a:off x="507999" y="1903719"/>
          <a:ext cx="11125200" cy="417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638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2154305"/>
            <a:ext cx="5001461" cy="830997"/>
          </a:xfrm>
        </p:spPr>
        <p:txBody>
          <a:bodyPr/>
          <a:lstStyle/>
          <a:p>
            <a:r>
              <a:rPr lang="en-AU" sz="5400" b="1"/>
              <a:t>Thank you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C81A6-49DA-08A2-0373-0C4899943D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334" y="5304527"/>
            <a:ext cx="4639176" cy="789237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754E4CE-4D28-1B2A-5221-9F5344377497}"/>
              </a:ext>
            </a:extLst>
          </p:cNvPr>
          <p:cNvSpPr txBox="1">
            <a:spLocks/>
          </p:cNvSpPr>
          <p:nvPr/>
        </p:nvSpPr>
        <p:spPr bwMode="auto">
          <a:xfrm>
            <a:off x="457200" y="3200754"/>
            <a:ext cx="5001461" cy="36933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lang="en-US" sz="3600" b="0" i="0" kern="1200" cap="none" baseline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  <a:lvl2pPr marL="349313" marR="0" indent="-214313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Lucida Grande"/>
              <a:buChar char="–"/>
              <a:tabLst/>
              <a:defRPr sz="1200" kern="1200" baseline="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484313" marR="0" indent="-214313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charset="2"/>
              <a:buChar char="§"/>
              <a:tabLst/>
              <a:defRPr sz="1200" kern="1200" baseline="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378000" indent="-189000" algn="l" defTabSz="342900" rtl="0" eaLnBrk="1" fontAlgn="base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05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4pPr>
            <a:lvl5pPr marL="378000" indent="-189000" algn="l" defTabSz="342900" rtl="0" eaLnBrk="1" fontAlgn="base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»"/>
              <a:defRPr sz="105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1" dirty="0"/>
              <a:t> mick.pope@bom.gov.au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C38B70-87DE-740A-8EF1-1D3467D332C8}"/>
              </a:ext>
            </a:extLst>
          </p:cNvPr>
          <p:cNvGrpSpPr/>
          <p:nvPr/>
        </p:nvGrpSpPr>
        <p:grpSpPr>
          <a:xfrm>
            <a:off x="6288421" y="0"/>
            <a:ext cx="3580596" cy="6858000"/>
            <a:chOff x="6275672" y="0"/>
            <a:chExt cx="358059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D3ABA0-6ACB-4B75-A3E6-E3BF9CAB560B}"/>
                </a:ext>
              </a:extLst>
            </p:cNvPr>
            <p:cNvSpPr/>
            <p:nvPr/>
          </p:nvSpPr>
          <p:spPr>
            <a:xfrm>
              <a:off x="6275672" y="0"/>
              <a:ext cx="895149" cy="6858000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247B706-8998-5984-DEE2-7CB482C04598}"/>
                </a:ext>
              </a:extLst>
            </p:cNvPr>
            <p:cNvSpPr/>
            <p:nvPr/>
          </p:nvSpPr>
          <p:spPr>
            <a:xfrm>
              <a:off x="7170821" y="0"/>
              <a:ext cx="895149" cy="68580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BF697D-E94C-AE0D-A669-EDEE5450DA50}"/>
                </a:ext>
              </a:extLst>
            </p:cNvPr>
            <p:cNvSpPr/>
            <p:nvPr/>
          </p:nvSpPr>
          <p:spPr>
            <a:xfrm>
              <a:off x="8065970" y="0"/>
              <a:ext cx="895149" cy="685800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F716FB-ECAE-D796-7455-95A978F39334}"/>
                </a:ext>
              </a:extLst>
            </p:cNvPr>
            <p:cNvSpPr/>
            <p:nvPr/>
          </p:nvSpPr>
          <p:spPr>
            <a:xfrm>
              <a:off x="8961119" y="0"/>
              <a:ext cx="895149" cy="6858000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group of children in red uniforms sitting at a table with clear spheres&#10;&#10;AI-generated content may be incorrect.">
            <a:extLst>
              <a:ext uri="{FF2B5EF4-FFF2-40B4-BE49-F238E27FC236}">
                <a16:creationId xmlns:a16="http://schemas.microsoft.com/office/drawing/2014/main" id="{B1C8C31F-A241-CA85-4906-3B8D137F9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1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D4990A-1B4D-C56B-8097-E1466BD1E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008" y="1442802"/>
            <a:ext cx="5518434" cy="4553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05122F-8CE3-C0A9-12C1-621242C95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58" y="2814948"/>
            <a:ext cx="7517063" cy="1992022"/>
          </a:xfrm>
          <a:prstGeom prst="rect">
            <a:avLst/>
          </a:prstGeom>
          <a:noFill/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BD03743A-1F74-CF3B-E0AD-FBFB0C338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25886"/>
            <a:ext cx="8902417" cy="469726"/>
          </a:xfrm>
        </p:spPr>
        <p:txBody>
          <a:bodyPr/>
          <a:lstStyle/>
          <a:p>
            <a:r>
              <a:rPr lang="en-US" dirty="0"/>
              <a:t>BMTC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46A88D9-AB9A-1054-F46F-AF06D5F1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ACA7046-D314-6340-8D2C-B3889D9888E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4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6FFAD7D-EED3-D8EF-568D-C9A9384321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8000" y="1268412"/>
            <a:ext cx="5964989" cy="4683600"/>
          </a:xfrm>
        </p:spPr>
        <p:txBody>
          <a:bodyPr/>
          <a:lstStyle/>
          <a:p>
            <a:r>
              <a:rPr lang="en-AU" sz="2400" dirty="0"/>
              <a:t>Steady need </a:t>
            </a:r>
            <a:r>
              <a:rPr lang="en-AU" sz="2400" dirty="0">
                <a:sym typeface="Wingdings" panose="05000000000000000000" pitchFamily="2" charset="2"/>
              </a:rPr>
              <a:t> </a:t>
            </a:r>
            <a:r>
              <a:rPr lang="en-AU" sz="2400" dirty="0"/>
              <a:t>increased demand</a:t>
            </a:r>
          </a:p>
          <a:p>
            <a:r>
              <a:rPr lang="en-AU" sz="2400" dirty="0"/>
              <a:t>Fixed pre-</a:t>
            </a:r>
            <a:r>
              <a:rPr lang="en-AU" sz="2400" dirty="0" err="1"/>
              <a:t>reqs</a:t>
            </a:r>
            <a:r>
              <a:rPr lang="en-AU" sz="2400" dirty="0"/>
              <a:t> </a:t>
            </a:r>
            <a:r>
              <a:rPr lang="en-AU" sz="2400" dirty="0">
                <a:sym typeface="Wingdings" panose="05000000000000000000" pitchFamily="2" charset="2"/>
              </a:rPr>
              <a:t> flexible entry</a:t>
            </a:r>
            <a:endParaRPr lang="en-AU" sz="2400" dirty="0"/>
          </a:p>
          <a:p>
            <a:r>
              <a:rPr lang="en-AU" sz="2400" dirty="0"/>
              <a:t>Imbalance </a:t>
            </a:r>
            <a:r>
              <a:rPr lang="en-AU" sz="2400" dirty="0">
                <a:sym typeface="Wingdings" panose="05000000000000000000" pitchFamily="2" charset="2"/>
              </a:rPr>
              <a:t></a:t>
            </a:r>
            <a:r>
              <a:rPr lang="en-AU" sz="2400" dirty="0"/>
              <a:t> diversity</a:t>
            </a:r>
          </a:p>
          <a:p>
            <a:r>
              <a:rPr lang="en-AU" sz="2400" dirty="0"/>
              <a:t>"Sage on the stage approach" </a:t>
            </a:r>
            <a:r>
              <a:rPr lang="en-AU" sz="2400" dirty="0">
                <a:sym typeface="Wingdings" panose="05000000000000000000" pitchFamily="2" charset="2"/>
              </a:rPr>
              <a:t></a:t>
            </a:r>
            <a:r>
              <a:rPr lang="en-AU" sz="2400" dirty="0"/>
              <a:t> contemporary andragogy</a:t>
            </a:r>
          </a:p>
          <a:p>
            <a:r>
              <a:rPr lang="en-AU" sz="2400" dirty="0"/>
              <a:t>One size fits all </a:t>
            </a:r>
            <a:r>
              <a:rPr lang="en-AU" sz="2400" dirty="0">
                <a:sym typeface="Wingdings" panose="05000000000000000000" pitchFamily="2" charset="2"/>
              </a:rPr>
              <a:t> </a:t>
            </a:r>
            <a:r>
              <a:rPr lang="en-AU" sz="2400" dirty="0"/>
              <a:t> options</a:t>
            </a:r>
          </a:p>
          <a:p>
            <a:r>
              <a:rPr lang="en-AU" sz="2400" dirty="0"/>
              <a:t>Single ops role </a:t>
            </a:r>
            <a:r>
              <a:rPr lang="en-AU" sz="2400" dirty="0">
                <a:sym typeface="Wingdings" panose="05000000000000000000" pitchFamily="2" charset="2"/>
              </a:rPr>
              <a:t></a:t>
            </a:r>
            <a:r>
              <a:rPr lang="en-AU" sz="2400" dirty="0"/>
              <a:t> diverse new roles</a:t>
            </a:r>
          </a:p>
          <a:p>
            <a:r>
              <a:rPr lang="en-AU" sz="2400" dirty="0"/>
              <a:t>Single entry </a:t>
            </a:r>
            <a:r>
              <a:rPr lang="en-AU" sz="2400" dirty="0">
                <a:sym typeface="Wingdings" panose="05000000000000000000" pitchFamily="2" charset="2"/>
              </a:rPr>
              <a:t> multiple intakes</a:t>
            </a:r>
          </a:p>
          <a:p>
            <a:r>
              <a:rPr lang="en-AU" sz="2400" dirty="0">
                <a:sym typeface="Wingdings" panose="05000000000000000000" pitchFamily="2" charset="2"/>
              </a:rPr>
              <a:t>Controllable plagiarism  AI</a:t>
            </a:r>
          </a:p>
          <a:p>
            <a:r>
              <a:rPr lang="en-AU" sz="2400" dirty="0">
                <a:sym typeface="Wingdings" panose="05000000000000000000" pitchFamily="2" charset="2"/>
              </a:rPr>
              <a:t>Focus on in house  collab &amp; share</a:t>
            </a:r>
            <a:endParaRPr lang="en-AU" sz="2400" dirty="0"/>
          </a:p>
        </p:txBody>
      </p:sp>
      <p:pic>
        <p:nvPicPr>
          <p:cNvPr id="6" name="Graphic 5" descr="Classroom outline">
            <a:extLst>
              <a:ext uri="{FF2B5EF4-FFF2-40B4-BE49-F238E27FC236}">
                <a16:creationId xmlns:a16="http://schemas.microsoft.com/office/drawing/2014/main" id="{A0926064-4E38-BB5C-C8C7-6C2B9360D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3009" y="1268412"/>
            <a:ext cx="4683600" cy="46836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2014DB2-8722-C797-4239-B2EFD941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25886"/>
            <a:ext cx="8902417" cy="469726"/>
          </a:xfrm>
        </p:spPr>
        <p:txBody>
          <a:bodyPr>
            <a:normAutofit/>
          </a:bodyPr>
          <a:lstStyle/>
          <a:p>
            <a:r>
              <a:rPr lang="en-AU" dirty="0"/>
              <a:t>Changing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63EE2-02F2-81F1-11C4-D38FDB96E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CA7046-D314-6340-8D2C-B3889D9888E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2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D885E-7670-FCF1-4D63-46FB333B2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29B6E3-0128-3401-8989-D7C472A0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25886"/>
            <a:ext cx="8902417" cy="469726"/>
          </a:xfrm>
        </p:spPr>
        <p:txBody>
          <a:bodyPr>
            <a:normAutofit/>
          </a:bodyPr>
          <a:lstStyle/>
          <a:p>
            <a:r>
              <a:rPr lang="en-AU" dirty="0"/>
              <a:t>What does a BIP-M do?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E6DB9E-7A7C-ECA7-0EA5-3191275BF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CA7046-D314-6340-8D2C-B3889D9888E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6" name="Text Placeholder 1">
            <a:extLst>
              <a:ext uri="{FF2B5EF4-FFF2-40B4-BE49-F238E27FC236}">
                <a16:creationId xmlns:a16="http://schemas.microsoft.com/office/drawing/2014/main" id="{47CD2F59-E1AB-96C8-53A9-0DBD99875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905349"/>
              </p:ext>
            </p:extLst>
          </p:nvPr>
        </p:nvGraphicFramePr>
        <p:xfrm>
          <a:off x="508000" y="1268411"/>
          <a:ext cx="11125201" cy="468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408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CFF-3711-A7B9-34B2-3DC22520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25886"/>
            <a:ext cx="8902417" cy="469726"/>
          </a:xfrm>
        </p:spPr>
        <p:txBody>
          <a:bodyPr>
            <a:normAutofit/>
          </a:bodyPr>
          <a:lstStyle/>
          <a:p>
            <a:r>
              <a:rPr lang="en-AU" dirty="0"/>
              <a:t>What does transformation look like?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61D8D00-FB82-11D8-2D50-BAE911AB1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CA7046-D314-6340-8D2C-B3889D9888E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6B3BF73C-D728-4440-76D1-D0A86A137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6292123"/>
              </p:ext>
            </p:extLst>
          </p:nvPr>
        </p:nvGraphicFramePr>
        <p:xfrm>
          <a:off x="508000" y="1268411"/>
          <a:ext cx="11125201" cy="468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872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">
            <a:extLst>
              <a:ext uri="{FF2B5EF4-FFF2-40B4-BE49-F238E27FC236}">
                <a16:creationId xmlns:a16="http://schemas.microsoft.com/office/drawing/2014/main" id="{CF44487B-6853-4967-49E4-287B5141E6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8000" y="1268412"/>
            <a:ext cx="5336785" cy="4683600"/>
          </a:xfrm>
        </p:spPr>
        <p:txBody>
          <a:bodyPr/>
          <a:lstStyle/>
          <a:p>
            <a:r>
              <a:rPr lang="en-AU" sz="2400" dirty="0"/>
              <a:t>1083 LOs in context of job roles</a:t>
            </a:r>
          </a:p>
          <a:p>
            <a:r>
              <a:rPr lang="en-AU" sz="2400" dirty="0"/>
              <a:t>Researchers vs operational </a:t>
            </a:r>
            <a:r>
              <a:rPr lang="en-AU" sz="2400" dirty="0" err="1"/>
              <a:t>mets</a:t>
            </a:r>
            <a:r>
              <a:rPr lang="en-AU" sz="2400" dirty="0"/>
              <a:t> – a false dichotomy?</a:t>
            </a:r>
          </a:p>
          <a:p>
            <a:r>
              <a:rPr lang="en-AU" sz="2400" dirty="0"/>
              <a:t>"It's too theoretical"</a:t>
            </a:r>
          </a:p>
          <a:p>
            <a:r>
              <a:rPr lang="en-AU" sz="2400" dirty="0"/>
              <a:t>Justifying every learning element – from classroom to operations</a:t>
            </a:r>
          </a:p>
          <a:p>
            <a:r>
              <a:rPr lang="en-AU" sz="2400" dirty="0"/>
              <a:t>Beyond theory vs practical to preparing to be professional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E4D7906-920C-44D9-18F9-CA3C6E43AA3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5527" r="15821"/>
          <a:stretch>
            <a:fillRect/>
          </a:stretch>
        </p:blipFill>
        <p:spPr>
          <a:xfrm>
            <a:off x="6296418" y="1268412"/>
            <a:ext cx="5336783" cy="4683600"/>
          </a:xfrm>
          <a:noFill/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1BEF4A9D-C5A4-A6BE-188C-4C1C33C2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25886"/>
            <a:ext cx="8902417" cy="469726"/>
          </a:xfrm>
        </p:spPr>
        <p:txBody>
          <a:bodyPr/>
          <a:lstStyle/>
          <a:p>
            <a:r>
              <a:rPr lang="en-US" dirty="0"/>
              <a:t>BIP-M in context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54BE8FD0-EF9D-F545-63BD-007D1022C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ACA7046-D314-6340-8D2C-B3889D9888E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C312EEF6-E44B-27EB-3775-578C72D26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ACA7046-D314-6340-8D2C-B3889D9888E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9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oom's Taxonomy cake style graphic">
            <a:extLst>
              <a:ext uri="{FF2B5EF4-FFF2-40B4-BE49-F238E27FC236}">
                <a16:creationId xmlns:a16="http://schemas.microsoft.com/office/drawing/2014/main" id="{6756DA2F-E1EB-3520-E5CD-CE8116F1E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5304" y="1268413"/>
            <a:ext cx="6370593" cy="468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Title 2">
            <a:extLst>
              <a:ext uri="{FF2B5EF4-FFF2-40B4-BE49-F238E27FC236}">
                <a16:creationId xmlns:a16="http://schemas.microsoft.com/office/drawing/2014/main" id="{B2E3632D-954D-8F7C-816B-9B83AEAD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25886"/>
            <a:ext cx="8902417" cy="469726"/>
          </a:xfrm>
        </p:spPr>
        <p:txBody>
          <a:bodyPr>
            <a:normAutofit/>
          </a:bodyPr>
          <a:lstStyle/>
          <a:p>
            <a:r>
              <a:rPr lang="en-US" dirty="0"/>
              <a:t>Bloom's taxonomy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447DD-137E-5F37-0D44-0A1943415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CA7046-D314-6340-8D2C-B3889D9888EF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1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D7D890-42F1-316F-B407-F4752893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25886"/>
            <a:ext cx="8902417" cy="469726"/>
          </a:xfrm>
        </p:spPr>
        <p:txBody>
          <a:bodyPr>
            <a:normAutofit/>
          </a:bodyPr>
          <a:lstStyle/>
          <a:p>
            <a:r>
              <a:rPr lang="en-AU" dirty="0"/>
              <a:t>Remember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55528-179A-75D9-6E50-09BCAA07D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CA7046-D314-6340-8D2C-B3889D9888EF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6" name="Picture Placeholder 1">
            <a:extLst>
              <a:ext uri="{FF2B5EF4-FFF2-40B4-BE49-F238E27FC236}">
                <a16:creationId xmlns:a16="http://schemas.microsoft.com/office/drawing/2014/main" id="{9C9B1AB9-C3E4-A1DC-3A56-CE96256A16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8059856"/>
              </p:ext>
            </p:extLst>
          </p:nvPr>
        </p:nvGraphicFramePr>
        <p:xfrm>
          <a:off x="508000" y="1268411"/>
          <a:ext cx="11125201" cy="468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719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F5B9E-2810-D217-BAF7-E162FFD1E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2"/>
            <a:ext cx="202034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CA7046-D314-6340-8D2C-B3889D9888EF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45DF09-C4AF-1256-1039-FF6C8C59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25886"/>
            <a:ext cx="8902417" cy="469726"/>
          </a:xfrm>
        </p:spPr>
        <p:txBody>
          <a:bodyPr>
            <a:normAutofit/>
          </a:bodyPr>
          <a:lstStyle/>
          <a:p>
            <a:r>
              <a:rPr lang="en-AU" dirty="0"/>
              <a:t>Understand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5A23B3F-21F1-100B-D42D-3E2BEFBE66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999" y="1265238"/>
            <a:ext cx="11125200" cy="3651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Media Placeholder 1">
            <a:extLst>
              <a:ext uri="{FF2B5EF4-FFF2-40B4-BE49-F238E27FC236}">
                <a16:creationId xmlns:a16="http://schemas.microsoft.com/office/drawing/2014/main" id="{C0748A13-5B0F-B6D7-CF8F-C725FB9601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332391"/>
              </p:ext>
            </p:extLst>
          </p:nvPr>
        </p:nvGraphicFramePr>
        <p:xfrm>
          <a:off x="507999" y="1903719"/>
          <a:ext cx="11125200" cy="417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7554978"/>
      </p:ext>
    </p:extLst>
  </p:cSld>
  <p:clrMapOvr>
    <a:masterClrMapping/>
  </p:clrMapOvr>
</p:sld>
</file>

<file path=ppt/theme/theme1.xml><?xml version="1.0" encoding="utf-8"?>
<a:theme xmlns:a="http://schemas.openxmlformats.org/drawingml/2006/main" name="Bureau Blue">
  <a:themeElements>
    <a:clrScheme name="The Bureau of Meteorology">
      <a:dk1>
        <a:srgbClr val="000000"/>
      </a:dk1>
      <a:lt1>
        <a:srgbClr val="FFFFFF"/>
      </a:lt1>
      <a:dk2>
        <a:srgbClr val="424242"/>
      </a:dk2>
      <a:lt2>
        <a:srgbClr val="F2F2F2"/>
      </a:lt2>
      <a:accent1>
        <a:srgbClr val="2461E5"/>
      </a:accent1>
      <a:accent2>
        <a:srgbClr val="00C689"/>
      </a:accent2>
      <a:accent3>
        <a:srgbClr val="243700"/>
      </a:accent3>
      <a:accent4>
        <a:srgbClr val="001F43"/>
      </a:accent4>
      <a:accent5>
        <a:srgbClr val="B64916"/>
      </a:accent5>
      <a:accent6>
        <a:srgbClr val="F2F2DD"/>
      </a:accent6>
      <a:hlink>
        <a:srgbClr val="0563C1"/>
      </a:hlink>
      <a:folHlink>
        <a:srgbClr val="B6491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655F94-AA80-4AE6-8A4B-8D53EF74F0F0}" vid="{9B7FD61B-8171-4587-B24B-863590121F2E}"/>
    </a:ext>
  </a:extLst>
</a:theme>
</file>

<file path=ppt/theme/theme2.xml><?xml version="1.0" encoding="utf-8"?>
<a:theme xmlns:a="http://schemas.openxmlformats.org/drawingml/2006/main" name="Bureau White">
  <a:themeElements>
    <a:clrScheme name="The Bureau of Meteorology">
      <a:dk1>
        <a:srgbClr val="000000"/>
      </a:dk1>
      <a:lt1>
        <a:srgbClr val="FFFFFF"/>
      </a:lt1>
      <a:dk2>
        <a:srgbClr val="424242"/>
      </a:dk2>
      <a:lt2>
        <a:srgbClr val="D5D5D5"/>
      </a:lt2>
      <a:accent1>
        <a:srgbClr val="2461E5"/>
      </a:accent1>
      <a:accent2>
        <a:srgbClr val="00C689"/>
      </a:accent2>
      <a:accent3>
        <a:srgbClr val="243700"/>
      </a:accent3>
      <a:accent4>
        <a:srgbClr val="001F43"/>
      </a:accent4>
      <a:accent5>
        <a:srgbClr val="B64916"/>
      </a:accent5>
      <a:accent6>
        <a:srgbClr val="F2F2DD"/>
      </a:accent6>
      <a:hlink>
        <a:srgbClr val="0563C1"/>
      </a:hlink>
      <a:folHlink>
        <a:srgbClr val="B6491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655F94-AA80-4AE6-8A4B-8D53EF74F0F0}" vid="{33BCC0EB-7301-4185-B422-3261A5FB69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iteKeyword xmlns="8f9fbe1c-a256-49b7-b185-46ab65f4c9ee" xsi:nil="true"/>
    <FileCategory xmlns="8f9fbe1c-a256-49b7-b185-46ab65f4c9ee" xsi:nil="true"/>
    <FileClass xmlns="8f9fbe1c-a256-49b7-b185-46ab65f4c9ee" xsi:nil="true"/>
    <TaxCatchAll xmlns="8f9fbe1c-a256-49b7-b185-46ab65f4c9ee" xsi:nil="true"/>
    <lcf76f155ced4ddcb4097134ff3c332f xmlns="0eaf1b3c-d316-4db9-80cc-6e4efa3d26d2">
      <Terms xmlns="http://schemas.microsoft.com/office/infopath/2007/PartnerControls"/>
    </lcf76f155ced4ddcb4097134ff3c332f>
    <g3205c907cfe4cb683880345df1090e5 xmlns="8f9fbe1c-a256-49b7-b185-46ab65f4c9ee">
      <Terms xmlns="http://schemas.microsoft.com/office/infopath/2007/PartnerControls"/>
    </g3205c907cfe4cb683880345df1090e5>
    <RPNumber xmlns="8f9fbe1c-a256-49b7-b185-46ab65f4c9ee" xsi:nil="true"/>
    <TaxKeywordTaxHTField xmlns="8f9fbe1c-a256-49b7-b185-46ab65f4c9ee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oM Presentation" ma:contentTypeID="0x01010000D13F41B958464F93F610FED27B328B00BCA57E45A9D04F419B6B65DD20CC6FCC" ma:contentTypeVersion="13" ma:contentTypeDescription="BoM Document Content Type is the base content type used to control all Bureau managed presentations." ma:contentTypeScope="" ma:versionID="1cf7beae0e6fe71a67048b869c97c072">
  <xsd:schema xmlns:xsd="http://www.w3.org/2001/XMLSchema" xmlns:xs="http://www.w3.org/2001/XMLSchema" xmlns:p="http://schemas.microsoft.com/office/2006/metadata/properties" xmlns:ns2="8f9fbe1c-a256-49b7-b185-46ab65f4c9ee" xmlns:ns3="0eaf1b3c-d316-4db9-80cc-6e4efa3d26d2" targetNamespace="http://schemas.microsoft.com/office/2006/metadata/properties" ma:root="true" ma:fieldsID="31a5bc8f0edaf5c575192b63ee4a696c" ns2:_="" ns3:_="">
    <xsd:import namespace="8f9fbe1c-a256-49b7-b185-46ab65f4c9ee"/>
    <xsd:import namespace="0eaf1b3c-d316-4db9-80cc-6e4efa3d26d2"/>
    <xsd:element name="properties">
      <xsd:complexType>
        <xsd:sequence>
          <xsd:element name="documentManagement">
            <xsd:complexType>
              <xsd:all>
                <xsd:element ref="ns2:g3205c907cfe4cb683880345df1090e5" minOccurs="0"/>
                <xsd:element ref="ns2:TaxCatchAll" minOccurs="0"/>
                <xsd:element ref="ns2:TaxCatchAllLabel" minOccurs="0"/>
                <xsd:element ref="ns2:TaxKeywordTaxHTField" minOccurs="0"/>
                <xsd:element ref="ns2:SiteKeyword" minOccurs="0"/>
                <xsd:element ref="ns2:FileClass" minOccurs="0"/>
                <xsd:element ref="ns2:FileCategory" minOccurs="0"/>
                <xsd:element ref="ns2:RPNumber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fbe1c-a256-49b7-b185-46ab65f4c9ee" elementFormDefault="qualified">
    <xsd:import namespace="http://schemas.microsoft.com/office/2006/documentManagement/types"/>
    <xsd:import namespace="http://schemas.microsoft.com/office/infopath/2007/PartnerControls"/>
    <xsd:element name="g3205c907cfe4cb683880345df1090e5" ma:index="8" nillable="true" ma:taxonomy="true" ma:internalName="g3205c907cfe4cb683880345df1090e5" ma:taxonomyFieldName="Record_x0020_Activity" ma:displayName="Record Activity" ma:fieldId="{03205c90-7cfe-4cb6-8388-0345df1090e5}" ma:sspId="ec9612d0-dc94-4ffe-ad7d-ed54524ecfd4" ma:termSetId="2edc4fbf-5846-4093-a4e9-2dc17d184c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8c06ce7a-cd82-42a2-bb3d-595fb8c87e7b}" ma:internalName="TaxCatchAll" ma:showField="CatchAllData" ma:web="8f9fbe1c-a256-49b7-b185-46ab65f4c9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c06ce7a-cd82-42a2-bb3d-595fb8c87e7b}" ma:internalName="TaxCatchAllLabel" ma:readOnly="true" ma:showField="CatchAllDataLabel" ma:web="8f9fbe1c-a256-49b7-b185-46ab65f4c9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ec9612d0-dc94-4ffe-ad7d-ed54524ecfd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iteKeyword" ma:index="14" nillable="true" ma:displayName="Site Keyword" ma:description="Site keywords with semicolon(;) delimiter." ma:hidden="true" ma:internalName="SiteKeyword" ma:readOnly="false">
      <xsd:simpleType>
        <xsd:restriction base="dms:Text"/>
      </xsd:simpleType>
    </xsd:element>
    <xsd:element name="FileClass" ma:index="15" nillable="true" ma:displayName="File Class" ma:internalName="FileClas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vertisement"/>
                    <xsd:enumeration value="advice"/>
                    <xsd:enumeration value="agenda"/>
                    <xsd:enumeration value="agreement"/>
                    <xsd:enumeration value="alert"/>
                    <xsd:enumeration value="application"/>
                    <xsd:enumeration value="brief"/>
                    <xsd:enumeration value="bulletin"/>
                    <xsd:enumeration value="charter"/>
                    <xsd:enumeration value="checklist"/>
                    <xsd:enumeration value="contract"/>
                    <xsd:enumeration value="correspondence"/>
                    <xsd:enumeration value="course materials"/>
                    <xsd:enumeration value="data file"/>
                    <xsd:enumeration value="design"/>
                    <xsd:enumeration value="diagram"/>
                    <xsd:enumeration value="drawing"/>
                    <xsd:enumeration value="evidence"/>
                    <xsd:enumeration value="fact sheet"/>
                    <xsd:enumeration value="FAQ's"/>
                    <xsd:enumeration value="feedback"/>
                    <xsd:enumeration value="flow chart"/>
                    <xsd:enumeration value="flyer"/>
                    <xsd:enumeration value="form"/>
                    <xsd:enumeration value="graph"/>
                    <xsd:enumeration value="guide"/>
                    <xsd:enumeration value="information"/>
                    <xsd:enumeration value="instruction"/>
                    <xsd:enumeration value="Item"/>
                    <xsd:enumeration value="letter"/>
                    <xsd:enumeration value="link"/>
                    <xsd:enumeration value="manual"/>
                    <xsd:enumeration value="map"/>
                    <xsd:enumeration value="media release"/>
                    <xsd:enumeration value="memo"/>
                    <xsd:enumeration value="minutes"/>
                    <xsd:enumeration value="newsletter"/>
                    <xsd:enumeration value="notes"/>
                    <xsd:enumeration value="notice"/>
                    <xsd:enumeration value="photo"/>
                    <xsd:enumeration value="procedure"/>
                    <xsd:enumeration value="proposal"/>
                    <xsd:enumeration value="publication"/>
                    <xsd:enumeration value="quote"/>
                    <xsd:enumeration value="receipt"/>
                    <xsd:enumeration value="register"/>
                    <xsd:enumeration value="report"/>
                    <xsd:enumeration value="RFI"/>
                    <xsd:enumeration value="RFQ"/>
                    <xsd:enumeration value="roster"/>
                    <xsd:enumeration value="speech"/>
                    <xsd:enumeration value="statement"/>
                    <xsd:enumeration value="support material"/>
                    <xsd:enumeration value="survey"/>
                    <xsd:enumeration value="template"/>
                    <xsd:enumeration value="tender"/>
                    <xsd:enumeration value="transcript"/>
                    <xsd:enumeration value="video"/>
                    <xsd:enumeration value="working paper"/>
                  </xsd:restriction>
                </xsd:simpleType>
              </xsd:element>
            </xsd:sequence>
          </xsd:extension>
        </xsd:complexContent>
      </xsd:complexType>
    </xsd:element>
    <xsd:element name="FileCategory" ma:index="16" nillable="true" ma:displayName="File Category" ma:internalName="File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Budgetory"/>
                    <xsd:enumeration value="Business Analysis"/>
                    <xsd:enumeration value="Business Case"/>
                    <xsd:enumeration value="Business Transformation"/>
                    <xsd:enumeration value="Capacity Planning"/>
                    <xsd:enumeration value="Change Management"/>
                    <xsd:enumeration value="Change Request"/>
                    <xsd:enumeration value="Climate"/>
                    <xsd:enumeration value="Communications"/>
                    <xsd:enumeration value="Community Relations"/>
                    <xsd:enumeration value="Compliance"/>
                    <xsd:enumeration value="Customer Relations"/>
                    <xsd:enumeration value="Deployment"/>
                    <xsd:enumeration value="Development"/>
                    <xsd:enumeration value="Disaster Recovery"/>
                    <xsd:enumeration value="Equipment"/>
                    <xsd:enumeration value="Finance"/>
                    <xsd:enumeration value="FOI"/>
                    <xsd:enumeration value="Forecast"/>
                    <xsd:enumeration value="Governance"/>
                    <xsd:enumeration value="Hazards Warnings and Forecasts"/>
                    <xsd:enumeration value="HR"/>
                    <xsd:enumeration value="Industrial Relations"/>
                    <xsd:enumeration value="Investigation"/>
                    <xsd:enumeration value="Leadership"/>
                    <xsd:enumeration value="Legal"/>
                    <xsd:enumeration value="Marketing"/>
                    <xsd:enumeration value="Meeting Related"/>
                    <xsd:enumeration value="Ministerial"/>
                    <xsd:enumeration value="Observation"/>
                    <xsd:enumeration value="Operational"/>
                    <xsd:enumeration value="Organisational Development"/>
                    <xsd:enumeration value="People Management &amp; Development"/>
                    <xsd:enumeration value="Pilot"/>
                    <xsd:enumeration value="Planning"/>
                    <xsd:enumeration value="Policy"/>
                    <xsd:enumeration value="PR"/>
                    <xsd:enumeration value="Presentation"/>
                    <xsd:enumeration value="Procedures"/>
                    <xsd:enumeration value="Process Analysis"/>
                    <xsd:enumeration value="Procurement"/>
                    <xsd:enumeration value="Product"/>
                    <xsd:enumeration value="Project Management"/>
                    <xsd:enumeration value="Property Management"/>
                    <xsd:enumeration value="Quality"/>
                    <xsd:enumeration value="R&amp;D"/>
                    <xsd:enumeration value="Records Management"/>
                    <xsd:enumeration value="Research"/>
                    <xsd:enumeration value="Resource"/>
                    <xsd:enumeration value="Risk Assessment"/>
                    <xsd:enumeration value="Security"/>
                    <xsd:enumeration value="Statutory"/>
                    <xsd:enumeration value="Strategy"/>
                    <xsd:enumeration value="Survey"/>
                    <xsd:enumeration value="Terms of reference"/>
                    <xsd:enumeration value="Training"/>
                    <xsd:enumeration value="Travel"/>
                    <xsd:enumeration value="Water Information"/>
                    <xsd:enumeration value="Workplace Health &amp; Safety"/>
                  </xsd:restriction>
                </xsd:simpleType>
              </xsd:element>
            </xsd:sequence>
          </xsd:extension>
        </xsd:complexContent>
      </xsd:complexType>
    </xsd:element>
    <xsd:element name="RPNumber" ma:index="17" nillable="true" ma:displayName="RPNumber" ma:description="Record Number from RecordPoint." ma:hidden="true" ma:internalName="RPNumbe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f1b3c-d316-4db9-80cc-6e4efa3d26d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8" nillable="true" ma:displayName="Image Tags_0" ma:hidden="true" ma:internalName="lcf76f155ced4ddcb4097134ff3c332f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3FC7B3-F6AE-4AF1-9767-181CE7A63567}">
  <ds:schemaRefs>
    <ds:schemaRef ds:uri="http://purl.org/dc/elements/1.1/"/>
    <ds:schemaRef ds:uri="http://schemas.microsoft.com/office/2006/metadata/properties"/>
    <ds:schemaRef ds:uri="8f9fbe1c-a256-49b7-b185-46ab65f4c9ee"/>
    <ds:schemaRef ds:uri="0eaf1b3c-d316-4db9-80cc-6e4efa3d26d2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D251EAC-81A8-414F-8BE6-3933A8D60F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C5B9E-9FBC-4A30-89D2-95911CC03B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fbe1c-a256-49b7-b185-46ab65f4c9ee"/>
    <ds:schemaRef ds:uri="0eaf1b3c-d316-4db9-80cc-6e4efa3d26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PowerPoint-the-Bureau</Template>
  <TotalTime>1454</TotalTime>
  <Words>514</Words>
  <Application>Microsoft Office PowerPoint</Application>
  <PresentationFormat>Widescreen</PresentationFormat>
  <Paragraphs>116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Wingdings</vt:lpstr>
      <vt:lpstr>Arial</vt:lpstr>
      <vt:lpstr>Calibri</vt:lpstr>
      <vt:lpstr>Bureau Blue</vt:lpstr>
      <vt:lpstr>Bureau White</vt:lpstr>
      <vt:lpstr>Blooming BIP-Ms: Transformation of graduate training at the Bureau of Meteorology</vt:lpstr>
      <vt:lpstr>BMTC</vt:lpstr>
      <vt:lpstr>Changing needs</vt:lpstr>
      <vt:lpstr>What does a BIP-M do?</vt:lpstr>
      <vt:lpstr>What does transformation look like?</vt:lpstr>
      <vt:lpstr>BIP-M in context</vt:lpstr>
      <vt:lpstr>Bloom's taxonomy</vt:lpstr>
      <vt:lpstr>Remember</vt:lpstr>
      <vt:lpstr>Understand</vt:lpstr>
      <vt:lpstr>Co-pilot does thermodynamics</vt:lpstr>
      <vt:lpstr>Apply</vt:lpstr>
      <vt:lpstr>Analyse</vt:lpstr>
      <vt:lpstr>Evaluate</vt:lpstr>
      <vt:lpstr>Create</vt:lpstr>
      <vt:lpstr>Bloom's taxonomy applied</vt:lpstr>
      <vt:lpstr>Some (radical?) suggestions</vt:lpstr>
      <vt:lpstr>A call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Arial Bold 30pt</dc:title>
  <dc:creator>Noah Scanlon</dc:creator>
  <cp:lastModifiedBy>Mick Pope</cp:lastModifiedBy>
  <cp:revision>34</cp:revision>
  <dcterms:created xsi:type="dcterms:W3CDTF">2023-04-21T04:06:42Z</dcterms:created>
  <dcterms:modified xsi:type="dcterms:W3CDTF">2025-11-20T03:25:46Z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0x01010000D13F41B958464F93F610FED27B328B00BCA57E45A9D04F419B6B65DD20CC6FCC</vt:lpwstr>
  </property>
  <property fmtid="{D5CDD505-2E9C-101B-9397-08002B2CF9AE}" pid="3" name="MediaServiceImageTags">
    <vt:lpwstr/>
  </property>
  <property fmtid="{D5CDD505-2E9C-101B-9397-08002B2CF9AE}" pid="4" name="Record Activity">
    <vt:lpwstr/>
  </property>
  <property fmtid="{D5CDD505-2E9C-101B-9397-08002B2CF9AE}" pid="5" name="TaxKeyword">
    <vt:lpwstr/>
  </property>
  <property fmtid="{D5CDD505-2E9C-101B-9397-08002B2CF9AE}" pid="6" name="Record_x0020_Activity">
    <vt:lpwstr/>
  </property>
  <property fmtid="{D5CDD505-2E9C-101B-9397-08002B2CF9AE}" pid="7" name="MSIP_Label_55edad5e-85c4-4d99-839f-4db88ccef5c5_Enabled">
    <vt:lpwstr>true</vt:lpwstr>
  </property>
  <property fmtid="{D5CDD505-2E9C-101B-9397-08002B2CF9AE}" pid="8" name="MSIP_Label_55edad5e-85c4-4d99-839f-4db88ccef5c5_SetDate">
    <vt:lpwstr>2025-06-19T02:49:05Z</vt:lpwstr>
  </property>
  <property fmtid="{D5CDD505-2E9C-101B-9397-08002B2CF9AE}" pid="9" name="MSIP_Label_55edad5e-85c4-4d99-839f-4db88ccef5c5_Method">
    <vt:lpwstr>Privileged</vt:lpwstr>
  </property>
  <property fmtid="{D5CDD505-2E9C-101B-9397-08002B2CF9AE}" pid="10" name="MSIP_Label_55edad5e-85c4-4d99-839f-4db88ccef5c5_Name">
    <vt:lpwstr>PSPF Official</vt:lpwstr>
  </property>
  <property fmtid="{D5CDD505-2E9C-101B-9397-08002B2CF9AE}" pid="11" name="MSIP_Label_55edad5e-85c4-4d99-839f-4db88ccef5c5_SiteId">
    <vt:lpwstr>d1ad7db5-97dd-4f2b-816e-50d663b7bb94</vt:lpwstr>
  </property>
  <property fmtid="{D5CDD505-2E9C-101B-9397-08002B2CF9AE}" pid="12" name="MSIP_Label_55edad5e-85c4-4d99-839f-4db88ccef5c5_ActionId">
    <vt:lpwstr>7823383a-3b07-41d1-9f60-52e3ee5edb29</vt:lpwstr>
  </property>
  <property fmtid="{D5CDD505-2E9C-101B-9397-08002B2CF9AE}" pid="13" name="MSIP_Label_55edad5e-85c4-4d99-839f-4db88ccef5c5_ContentBits">
    <vt:lpwstr>3</vt:lpwstr>
  </property>
  <property fmtid="{D5CDD505-2E9C-101B-9397-08002B2CF9AE}" pid="14" name="MSIP_Label_55edad5e-85c4-4d99-839f-4db88ccef5c5_Tag">
    <vt:lpwstr>10, 0, 1, 1</vt:lpwstr>
  </property>
  <property fmtid="{D5CDD505-2E9C-101B-9397-08002B2CF9AE}" pid="15" name="ClassificationContentMarkingFooterLocations">
    <vt:lpwstr>Bureau Blue:5\Bureau White:6</vt:lpwstr>
  </property>
  <property fmtid="{D5CDD505-2E9C-101B-9397-08002B2CF9AE}" pid="16" name="ClassificationContentMarkingFooterText">
    <vt:lpwstr>OFFICIAL</vt:lpwstr>
  </property>
  <property fmtid="{D5CDD505-2E9C-101B-9397-08002B2CF9AE}" pid="17" name="ClassificationContentMarkingHeaderLocations">
    <vt:lpwstr>Bureau Blue:4\Bureau White:5</vt:lpwstr>
  </property>
  <property fmtid="{D5CDD505-2E9C-101B-9397-08002B2CF9AE}" pid="18" name="ClassificationContentMarkingHeaderText">
    <vt:lpwstr>OFFICIAL</vt:lpwstr>
  </property>
</Properties>
</file>