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Lst>
  <p:notesMasterIdLst>
    <p:notesMasterId r:id="rId30"/>
  </p:notesMasterIdLst>
  <p:sldIdLst>
    <p:sldId id="258" r:id="rId6"/>
    <p:sldId id="346" r:id="rId7"/>
    <p:sldId id="300" r:id="rId8"/>
    <p:sldId id="299" r:id="rId9"/>
    <p:sldId id="303" r:id="rId10"/>
    <p:sldId id="302" r:id="rId11"/>
    <p:sldId id="306" r:id="rId12"/>
    <p:sldId id="301" r:id="rId13"/>
    <p:sldId id="305" r:id="rId14"/>
    <p:sldId id="304" r:id="rId15"/>
    <p:sldId id="308" r:id="rId16"/>
    <p:sldId id="307" r:id="rId17"/>
    <p:sldId id="347" r:id="rId18"/>
    <p:sldId id="334" r:id="rId19"/>
    <p:sldId id="338" r:id="rId20"/>
    <p:sldId id="337" r:id="rId21"/>
    <p:sldId id="322" r:id="rId22"/>
    <p:sldId id="340" r:id="rId23"/>
    <p:sldId id="343" r:id="rId24"/>
    <p:sldId id="344" r:id="rId25"/>
    <p:sldId id="342" r:id="rId26"/>
    <p:sldId id="341" r:id="rId27"/>
    <p:sldId id="345" r:id="rId28"/>
    <p:sldId id="295" r:id="rId29"/>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82FD7F-5D74-4E42-8E96-B5034F668843}" v="125" dt="2024-11-11T22:54:55.7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818" autoAdjust="0"/>
  </p:normalViewPr>
  <p:slideViewPr>
    <p:cSldViewPr snapToGrid="0">
      <p:cViewPr varScale="1">
        <p:scale>
          <a:sx n="83" d="100"/>
          <a:sy n="83" d="100"/>
        </p:scale>
        <p:origin x="1554"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Harper" userId="98b9a718-c358-440a-9f58-7f5fa2a07cee" providerId="ADAL" clId="{9582FD7F-5D74-4E42-8E96-B5034F668843}"/>
    <pc:docChg chg="undo custSel addSld delSld modSld sldOrd">
      <pc:chgData name="Andrew Harper" userId="98b9a718-c358-440a-9f58-7f5fa2a07cee" providerId="ADAL" clId="{9582FD7F-5D74-4E42-8E96-B5034F668843}" dt="2024-11-11T23:20:03.917" v="6206" actId="20577"/>
      <pc:docMkLst>
        <pc:docMk/>
      </pc:docMkLst>
      <pc:sldChg chg="modSp mod modNotesTx">
        <pc:chgData name="Andrew Harper" userId="98b9a718-c358-440a-9f58-7f5fa2a07cee" providerId="ADAL" clId="{9582FD7F-5D74-4E42-8E96-B5034F668843}" dt="2024-11-10T23:03:48.677" v="1738" actId="20577"/>
        <pc:sldMkLst>
          <pc:docMk/>
          <pc:sldMk cId="380228457" sldId="258"/>
        </pc:sldMkLst>
        <pc:spChg chg="mod">
          <ac:chgData name="Andrew Harper" userId="98b9a718-c358-440a-9f58-7f5fa2a07cee" providerId="ADAL" clId="{9582FD7F-5D74-4E42-8E96-B5034F668843}" dt="2024-11-10T22:12:21.210" v="1127" actId="27636"/>
          <ac:spMkLst>
            <pc:docMk/>
            <pc:sldMk cId="380228457" sldId="258"/>
            <ac:spMk id="5" creationId="{F351208C-D14B-4D5A-ABA4-F23E50C6674B}"/>
          </ac:spMkLst>
        </pc:spChg>
      </pc:sldChg>
      <pc:sldChg chg="addSp modSp mod">
        <pc:chgData name="Andrew Harper" userId="98b9a718-c358-440a-9f58-7f5fa2a07cee" providerId="ADAL" clId="{9582FD7F-5D74-4E42-8E96-B5034F668843}" dt="2024-11-10T21:40:05.964" v="931" actId="14100"/>
        <pc:sldMkLst>
          <pc:docMk/>
          <pc:sldMk cId="3311291137" sldId="295"/>
        </pc:sldMkLst>
        <pc:spChg chg="mod">
          <ac:chgData name="Andrew Harper" userId="98b9a718-c358-440a-9f58-7f5fa2a07cee" providerId="ADAL" clId="{9582FD7F-5D74-4E42-8E96-B5034F668843}" dt="2024-11-10T21:40:05.964" v="931" actId="14100"/>
          <ac:spMkLst>
            <pc:docMk/>
            <pc:sldMk cId="3311291137" sldId="295"/>
            <ac:spMk id="5" creationId="{F351208C-D14B-4D5A-ABA4-F23E50C6674B}"/>
          </ac:spMkLst>
        </pc:spChg>
        <pc:picChg chg="add mod">
          <ac:chgData name="Andrew Harper" userId="98b9a718-c358-440a-9f58-7f5fa2a07cee" providerId="ADAL" clId="{9582FD7F-5D74-4E42-8E96-B5034F668843}" dt="2024-11-10T21:39:49.844" v="930" actId="1076"/>
          <ac:picMkLst>
            <pc:docMk/>
            <pc:sldMk cId="3311291137" sldId="295"/>
            <ac:picMk id="4" creationId="{465CD925-1901-0C65-E43E-83104D4ED2C6}"/>
          </ac:picMkLst>
        </pc:picChg>
        <pc:picChg chg="add mod">
          <ac:chgData name="Andrew Harper" userId="98b9a718-c358-440a-9f58-7f5fa2a07cee" providerId="ADAL" clId="{9582FD7F-5D74-4E42-8E96-B5034F668843}" dt="2024-11-10T21:39:44.772" v="929"/>
          <ac:picMkLst>
            <pc:docMk/>
            <pc:sldMk cId="3311291137" sldId="295"/>
            <ac:picMk id="6" creationId="{5CA7EA96-E669-8672-A86F-48A4EFD9D213}"/>
          </ac:picMkLst>
        </pc:picChg>
      </pc:sldChg>
      <pc:sldChg chg="addSp delSp modSp mod modAnim modNotesTx">
        <pc:chgData name="Andrew Harper" userId="98b9a718-c358-440a-9f58-7f5fa2a07cee" providerId="ADAL" clId="{9582FD7F-5D74-4E42-8E96-B5034F668843}" dt="2024-11-11T22:46:57.921" v="6013" actId="20577"/>
        <pc:sldMkLst>
          <pc:docMk/>
          <pc:sldMk cId="3169594934" sldId="299"/>
        </pc:sldMkLst>
        <pc:spChg chg="mod">
          <ac:chgData name="Andrew Harper" userId="98b9a718-c358-440a-9f58-7f5fa2a07cee" providerId="ADAL" clId="{9582FD7F-5D74-4E42-8E96-B5034F668843}" dt="2024-11-10T20:34:44.600" v="272" actId="20577"/>
          <ac:spMkLst>
            <pc:docMk/>
            <pc:sldMk cId="3169594934" sldId="299"/>
            <ac:spMk id="2" creationId="{12BA7A1B-94E3-4850-AE2A-DF35591BCD89}"/>
          </ac:spMkLst>
        </pc:spChg>
        <pc:spChg chg="del">
          <ac:chgData name="Andrew Harper" userId="98b9a718-c358-440a-9f58-7f5fa2a07cee" providerId="ADAL" clId="{9582FD7F-5D74-4E42-8E96-B5034F668843}" dt="2024-11-10T20:34:57.082" v="273"/>
          <ac:spMkLst>
            <pc:docMk/>
            <pc:sldMk cId="3169594934" sldId="299"/>
            <ac:spMk id="3" creationId="{F00F2B86-12AA-CD5A-B367-E679ED3591A2}"/>
          </ac:spMkLst>
        </pc:spChg>
        <pc:spChg chg="add mod">
          <ac:chgData name="Andrew Harper" userId="98b9a718-c358-440a-9f58-7f5fa2a07cee" providerId="ADAL" clId="{9582FD7F-5D74-4E42-8E96-B5034F668843}" dt="2024-11-10T20:36:59.627" v="291" actId="1076"/>
          <ac:spMkLst>
            <pc:docMk/>
            <pc:sldMk cId="3169594934" sldId="299"/>
            <ac:spMk id="10" creationId="{1995FCE9-8379-E67F-34C9-FAAAD6DE7CAE}"/>
          </ac:spMkLst>
        </pc:spChg>
        <pc:picChg chg="add mod">
          <ac:chgData name="Andrew Harper" userId="98b9a718-c358-440a-9f58-7f5fa2a07cee" providerId="ADAL" clId="{9582FD7F-5D74-4E42-8E96-B5034F668843}" dt="2024-11-10T20:35:18.161" v="278" actId="14100"/>
          <ac:picMkLst>
            <pc:docMk/>
            <pc:sldMk cId="3169594934" sldId="299"/>
            <ac:picMk id="4" creationId="{4D111614-A26F-1F6B-DFBD-11A20C27E60C}"/>
          </ac:picMkLst>
        </pc:picChg>
        <pc:picChg chg="add del mod">
          <ac:chgData name="Andrew Harper" userId="98b9a718-c358-440a-9f58-7f5fa2a07cee" providerId="ADAL" clId="{9582FD7F-5D74-4E42-8E96-B5034F668843}" dt="2024-11-10T20:35:32.896" v="280" actId="478"/>
          <ac:picMkLst>
            <pc:docMk/>
            <pc:sldMk cId="3169594934" sldId="299"/>
            <ac:picMk id="5" creationId="{4557AC17-E8A1-0DEF-3718-536E061D9AA8}"/>
          </ac:picMkLst>
        </pc:picChg>
        <pc:picChg chg="add mod">
          <ac:chgData name="Andrew Harper" userId="98b9a718-c358-440a-9f58-7f5fa2a07cee" providerId="ADAL" clId="{9582FD7F-5D74-4E42-8E96-B5034F668843}" dt="2024-11-10T20:35:24.142" v="279"/>
          <ac:picMkLst>
            <pc:docMk/>
            <pc:sldMk cId="3169594934" sldId="299"/>
            <ac:picMk id="6" creationId="{7381468E-145B-FF70-B66C-374FD5A60740}"/>
          </ac:picMkLst>
        </pc:picChg>
        <pc:picChg chg="add mod">
          <ac:chgData name="Andrew Harper" userId="98b9a718-c358-440a-9f58-7f5fa2a07cee" providerId="ADAL" clId="{9582FD7F-5D74-4E42-8E96-B5034F668843}" dt="2024-11-10T20:36:11.634" v="285" actId="14100"/>
          <ac:picMkLst>
            <pc:docMk/>
            <pc:sldMk cId="3169594934" sldId="299"/>
            <ac:picMk id="7" creationId="{6D47512E-5D52-ACDF-FDAD-DEC4355445D2}"/>
          </ac:picMkLst>
        </pc:picChg>
        <pc:picChg chg="add mod">
          <ac:chgData name="Andrew Harper" userId="98b9a718-c358-440a-9f58-7f5fa2a07cee" providerId="ADAL" clId="{9582FD7F-5D74-4E42-8E96-B5034F668843}" dt="2024-11-10T20:36:31.016" v="286"/>
          <ac:picMkLst>
            <pc:docMk/>
            <pc:sldMk cId="3169594934" sldId="299"/>
            <ac:picMk id="8" creationId="{2A673CC4-2CD4-12D1-4EF5-47771C8D8FA9}"/>
          </ac:picMkLst>
        </pc:picChg>
        <pc:picChg chg="add mod">
          <ac:chgData name="Andrew Harper" userId="98b9a718-c358-440a-9f58-7f5fa2a07cee" providerId="ADAL" clId="{9582FD7F-5D74-4E42-8E96-B5034F668843}" dt="2024-11-10T20:36:39.067" v="288"/>
          <ac:picMkLst>
            <pc:docMk/>
            <pc:sldMk cId="3169594934" sldId="299"/>
            <ac:picMk id="9" creationId="{6DAE8616-51DE-6F14-4226-C46FA4B6FC12}"/>
          </ac:picMkLst>
        </pc:picChg>
      </pc:sldChg>
      <pc:sldChg chg="addSp delSp modSp new mod ord delAnim modAnim modNotesTx">
        <pc:chgData name="Andrew Harper" userId="98b9a718-c358-440a-9f58-7f5fa2a07cee" providerId="ADAL" clId="{9582FD7F-5D74-4E42-8E96-B5034F668843}" dt="2024-11-10T23:01:26.946" v="1661" actId="1076"/>
        <pc:sldMkLst>
          <pc:docMk/>
          <pc:sldMk cId="4164357606" sldId="300"/>
        </pc:sldMkLst>
        <pc:spChg chg="add del mod">
          <ac:chgData name="Andrew Harper" userId="98b9a718-c358-440a-9f58-7f5fa2a07cee" providerId="ADAL" clId="{9582FD7F-5D74-4E42-8E96-B5034F668843}" dt="2024-11-10T23:00:41.412" v="1619" actId="478"/>
          <ac:spMkLst>
            <pc:docMk/>
            <pc:sldMk cId="4164357606" sldId="300"/>
            <ac:spMk id="6" creationId="{5DEC5BD5-5206-B88E-F7DE-DDEED6123DEA}"/>
          </ac:spMkLst>
        </pc:spChg>
        <pc:spChg chg="add del mod">
          <ac:chgData name="Andrew Harper" userId="98b9a718-c358-440a-9f58-7f5fa2a07cee" providerId="ADAL" clId="{9582FD7F-5D74-4E42-8E96-B5034F668843}" dt="2024-11-10T23:00:43.909" v="1620" actId="478"/>
          <ac:spMkLst>
            <pc:docMk/>
            <pc:sldMk cId="4164357606" sldId="300"/>
            <ac:spMk id="7" creationId="{4F85C60C-5557-7E20-0B85-329611C0E450}"/>
          </ac:spMkLst>
        </pc:spChg>
        <pc:picChg chg="add mod">
          <ac:chgData name="Andrew Harper" userId="98b9a718-c358-440a-9f58-7f5fa2a07cee" providerId="ADAL" clId="{9582FD7F-5D74-4E42-8E96-B5034F668843}" dt="2024-11-10T20:28:23.215" v="9" actId="14100"/>
          <ac:picMkLst>
            <pc:docMk/>
            <pc:sldMk cId="4164357606" sldId="300"/>
            <ac:picMk id="2" creationId="{331EB2F8-988B-8ECD-73CB-41D84543C34A}"/>
          </ac:picMkLst>
        </pc:picChg>
        <pc:picChg chg="add del mod">
          <ac:chgData name="Andrew Harper" userId="98b9a718-c358-440a-9f58-7f5fa2a07cee" providerId="ADAL" clId="{9582FD7F-5D74-4E42-8E96-B5034F668843}" dt="2024-11-10T20:28:42.297" v="11" actId="478"/>
          <ac:picMkLst>
            <pc:docMk/>
            <pc:sldMk cId="4164357606" sldId="300"/>
            <ac:picMk id="3" creationId="{26D40146-37B7-5202-94A7-FB33F324314C}"/>
          </ac:picMkLst>
        </pc:picChg>
        <pc:picChg chg="add mod">
          <ac:chgData name="Andrew Harper" userId="98b9a718-c358-440a-9f58-7f5fa2a07cee" providerId="ADAL" clId="{9582FD7F-5D74-4E42-8E96-B5034F668843}" dt="2024-11-10T20:29:02.016" v="13" actId="14100"/>
          <ac:picMkLst>
            <pc:docMk/>
            <pc:sldMk cId="4164357606" sldId="300"/>
            <ac:picMk id="4" creationId="{F5745FC3-A813-5F4E-F0B2-ACC1BDB1C2EF}"/>
          </ac:picMkLst>
        </pc:picChg>
        <pc:picChg chg="add mod">
          <ac:chgData name="Andrew Harper" userId="98b9a718-c358-440a-9f58-7f5fa2a07cee" providerId="ADAL" clId="{9582FD7F-5D74-4E42-8E96-B5034F668843}" dt="2024-11-10T23:01:26.946" v="1661" actId="1076"/>
          <ac:picMkLst>
            <pc:docMk/>
            <pc:sldMk cId="4164357606" sldId="300"/>
            <ac:picMk id="5" creationId="{52EB2A45-23D9-7B09-FA2D-2F2E66CD4D01}"/>
          </ac:picMkLst>
        </pc:picChg>
      </pc:sldChg>
      <pc:sldChg chg="addSp delSp modSp add mod modClrScheme chgLayout modNotesTx">
        <pc:chgData name="Andrew Harper" userId="98b9a718-c358-440a-9f58-7f5fa2a07cee" providerId="ADAL" clId="{9582FD7F-5D74-4E42-8E96-B5034F668843}" dt="2024-11-11T22:48:18.587" v="6044" actId="20577"/>
        <pc:sldMkLst>
          <pc:docMk/>
          <pc:sldMk cId="2931121680" sldId="301"/>
        </pc:sldMkLst>
        <pc:spChg chg="mod">
          <ac:chgData name="Andrew Harper" userId="98b9a718-c358-440a-9f58-7f5fa2a07cee" providerId="ADAL" clId="{9582FD7F-5D74-4E42-8E96-B5034F668843}" dt="2024-11-10T20:55:39.841" v="488" actId="26606"/>
          <ac:spMkLst>
            <pc:docMk/>
            <pc:sldMk cId="2931121680" sldId="301"/>
            <ac:spMk id="2" creationId="{12BA7A1B-94E3-4850-AE2A-DF35591BCD89}"/>
          </ac:spMkLst>
        </pc:spChg>
        <pc:spChg chg="del">
          <ac:chgData name="Andrew Harper" userId="98b9a718-c358-440a-9f58-7f5fa2a07cee" providerId="ADAL" clId="{9582FD7F-5D74-4E42-8E96-B5034F668843}" dt="2024-11-10T20:54:04.479" v="458"/>
          <ac:spMkLst>
            <pc:docMk/>
            <pc:sldMk cId="2931121680" sldId="301"/>
            <ac:spMk id="3" creationId="{F00F2B86-12AA-CD5A-B367-E679ED3591A2}"/>
          </ac:spMkLst>
        </pc:spChg>
        <pc:spChg chg="add mod">
          <ac:chgData name="Andrew Harper" userId="98b9a718-c358-440a-9f58-7f5fa2a07cee" providerId="ADAL" clId="{9582FD7F-5D74-4E42-8E96-B5034F668843}" dt="2024-11-10T20:55:39.841" v="488" actId="26606"/>
          <ac:spMkLst>
            <pc:docMk/>
            <pc:sldMk cId="2931121680" sldId="301"/>
            <ac:spMk id="4" creationId="{A00A5121-6D04-ACAD-B1ED-6C5CCF2893F8}"/>
          </ac:spMkLst>
        </pc:spChg>
        <pc:grpChg chg="add mod">
          <ac:chgData name="Andrew Harper" userId="98b9a718-c358-440a-9f58-7f5fa2a07cee" providerId="ADAL" clId="{9582FD7F-5D74-4E42-8E96-B5034F668843}" dt="2024-11-10T20:55:51.506" v="491" actId="1076"/>
          <ac:grpSpMkLst>
            <pc:docMk/>
            <pc:sldMk cId="2931121680" sldId="301"/>
            <ac:grpSpMk id="5" creationId="{78EE50FC-B9E8-0199-FBA1-631CC7052FB0}"/>
          </ac:grpSpMkLst>
        </pc:grpChg>
        <pc:picChg chg="add mod">
          <ac:chgData name="Andrew Harper" userId="98b9a718-c358-440a-9f58-7f5fa2a07cee" providerId="ADAL" clId="{9582FD7F-5D74-4E42-8E96-B5034F668843}" dt="2024-11-10T20:55:32.379" v="486"/>
          <ac:picMkLst>
            <pc:docMk/>
            <pc:sldMk cId="2931121680" sldId="301"/>
            <ac:picMk id="6" creationId="{BEFFE672-DE18-4FB6-812B-5A402E09F3D1}"/>
          </ac:picMkLst>
        </pc:picChg>
        <pc:picChg chg="add mod">
          <ac:chgData name="Andrew Harper" userId="98b9a718-c358-440a-9f58-7f5fa2a07cee" providerId="ADAL" clId="{9582FD7F-5D74-4E42-8E96-B5034F668843}" dt="2024-11-10T20:55:32.379" v="486"/>
          <ac:picMkLst>
            <pc:docMk/>
            <pc:sldMk cId="2931121680" sldId="301"/>
            <ac:picMk id="7" creationId="{CEB82BC7-1862-4762-BD13-E62AA4557166}"/>
          </ac:picMkLst>
        </pc:picChg>
        <pc:picChg chg="add mod">
          <ac:chgData name="Andrew Harper" userId="98b9a718-c358-440a-9f58-7f5fa2a07cee" providerId="ADAL" clId="{9582FD7F-5D74-4E42-8E96-B5034F668843}" dt="2024-11-10T20:55:32.379" v="486"/>
          <ac:picMkLst>
            <pc:docMk/>
            <pc:sldMk cId="2931121680" sldId="301"/>
            <ac:picMk id="8" creationId="{023A4424-500D-46B6-A3B5-154F344B3992}"/>
          </ac:picMkLst>
        </pc:picChg>
        <pc:picChg chg="add mod">
          <ac:chgData name="Andrew Harper" userId="98b9a718-c358-440a-9f58-7f5fa2a07cee" providerId="ADAL" clId="{9582FD7F-5D74-4E42-8E96-B5034F668843}" dt="2024-11-10T20:55:32.379" v="486"/>
          <ac:picMkLst>
            <pc:docMk/>
            <pc:sldMk cId="2931121680" sldId="301"/>
            <ac:picMk id="9" creationId="{DCCBAD7A-1235-4B8C-90DA-00AB20595EB9}"/>
          </ac:picMkLst>
        </pc:picChg>
        <pc:picChg chg="add mod">
          <ac:chgData name="Andrew Harper" userId="98b9a718-c358-440a-9f58-7f5fa2a07cee" providerId="ADAL" clId="{9582FD7F-5D74-4E42-8E96-B5034F668843}" dt="2024-11-10T20:55:32.379" v="486"/>
          <ac:picMkLst>
            <pc:docMk/>
            <pc:sldMk cId="2931121680" sldId="301"/>
            <ac:picMk id="10" creationId="{0293C836-9AEA-47F0-B6D7-EFD90036BB1D}"/>
          </ac:picMkLst>
        </pc:picChg>
        <pc:picChg chg="add">
          <ac:chgData name="Andrew Harper" userId="98b9a718-c358-440a-9f58-7f5fa2a07cee" providerId="ADAL" clId="{9582FD7F-5D74-4E42-8E96-B5034F668843}" dt="2024-11-10T20:55:04.180" v="485"/>
          <ac:picMkLst>
            <pc:docMk/>
            <pc:sldMk cId="2931121680" sldId="301"/>
            <ac:picMk id="1026" creationId="{474DE18E-1F41-F9B2-0395-10D6AC170623}"/>
          </ac:picMkLst>
        </pc:picChg>
        <pc:picChg chg="add">
          <ac:chgData name="Andrew Harper" userId="98b9a718-c358-440a-9f58-7f5fa2a07cee" providerId="ADAL" clId="{9582FD7F-5D74-4E42-8E96-B5034F668843}" dt="2024-11-10T20:55:04.180" v="485"/>
          <ac:picMkLst>
            <pc:docMk/>
            <pc:sldMk cId="2931121680" sldId="301"/>
            <ac:picMk id="1027" creationId="{9273CFEE-A7EE-D466-76ED-0C317DEF82EE}"/>
          </ac:picMkLst>
        </pc:picChg>
        <pc:picChg chg="add">
          <ac:chgData name="Andrew Harper" userId="98b9a718-c358-440a-9f58-7f5fa2a07cee" providerId="ADAL" clId="{9582FD7F-5D74-4E42-8E96-B5034F668843}" dt="2024-11-10T20:55:04.180" v="485"/>
          <ac:picMkLst>
            <pc:docMk/>
            <pc:sldMk cId="2931121680" sldId="301"/>
            <ac:picMk id="1028" creationId="{2DB809A3-E0F4-7841-47D1-0B0EBC72BDFF}"/>
          </ac:picMkLst>
        </pc:picChg>
        <pc:picChg chg="add">
          <ac:chgData name="Andrew Harper" userId="98b9a718-c358-440a-9f58-7f5fa2a07cee" providerId="ADAL" clId="{9582FD7F-5D74-4E42-8E96-B5034F668843}" dt="2024-11-10T20:55:04.180" v="485"/>
          <ac:picMkLst>
            <pc:docMk/>
            <pc:sldMk cId="2931121680" sldId="301"/>
            <ac:picMk id="1029" creationId="{BF9E6C4D-EE87-9C1C-5376-18B76AE9C84A}"/>
          </ac:picMkLst>
        </pc:picChg>
        <pc:picChg chg="add">
          <ac:chgData name="Andrew Harper" userId="98b9a718-c358-440a-9f58-7f5fa2a07cee" providerId="ADAL" clId="{9582FD7F-5D74-4E42-8E96-B5034F668843}" dt="2024-11-10T20:55:04.180" v="485"/>
          <ac:picMkLst>
            <pc:docMk/>
            <pc:sldMk cId="2931121680" sldId="301"/>
            <ac:picMk id="1030" creationId="{AFD36A03-0404-BA85-1EF7-F484F2A6E463}"/>
          </ac:picMkLst>
        </pc:picChg>
      </pc:sldChg>
      <pc:sldChg chg="addSp modSp add mod modNotesTx">
        <pc:chgData name="Andrew Harper" userId="98b9a718-c358-440a-9f58-7f5fa2a07cee" providerId="ADAL" clId="{9582FD7F-5D74-4E42-8E96-B5034F668843}" dt="2024-11-11T22:47:57.981" v="6024" actId="6549"/>
        <pc:sldMkLst>
          <pc:docMk/>
          <pc:sldMk cId="711326201" sldId="302"/>
        </pc:sldMkLst>
        <pc:spChg chg="mod">
          <ac:chgData name="Andrew Harper" userId="98b9a718-c358-440a-9f58-7f5fa2a07cee" providerId="ADAL" clId="{9582FD7F-5D74-4E42-8E96-B5034F668843}" dt="2024-11-10T20:41:02.920" v="328" actId="20577"/>
          <ac:spMkLst>
            <pc:docMk/>
            <pc:sldMk cId="711326201" sldId="302"/>
            <ac:spMk id="2" creationId="{12BA7A1B-94E3-4850-AE2A-DF35591BCD89}"/>
          </ac:spMkLst>
        </pc:spChg>
        <pc:spChg chg="mod">
          <ac:chgData name="Andrew Harper" userId="98b9a718-c358-440a-9f58-7f5fa2a07cee" providerId="ADAL" clId="{9582FD7F-5D74-4E42-8E96-B5034F668843}" dt="2024-11-10T20:53:28.711" v="439" actId="20577"/>
          <ac:spMkLst>
            <pc:docMk/>
            <pc:sldMk cId="711326201" sldId="302"/>
            <ac:spMk id="3" creationId="{F00F2B86-12AA-CD5A-B367-E679ED3591A2}"/>
          </ac:spMkLst>
        </pc:spChg>
        <pc:spChg chg="add mod">
          <ac:chgData name="Andrew Harper" userId="98b9a718-c358-440a-9f58-7f5fa2a07cee" providerId="ADAL" clId="{9582FD7F-5D74-4E42-8E96-B5034F668843}" dt="2024-11-10T20:38:31.910" v="296"/>
          <ac:spMkLst>
            <pc:docMk/>
            <pc:sldMk cId="711326201" sldId="302"/>
            <ac:spMk id="4" creationId="{BBD1CAB3-E775-EDB1-311B-11B21D1B4F96}"/>
          </ac:spMkLst>
        </pc:spChg>
        <pc:spChg chg="add mod">
          <ac:chgData name="Andrew Harper" userId="98b9a718-c358-440a-9f58-7f5fa2a07cee" providerId="ADAL" clId="{9582FD7F-5D74-4E42-8E96-B5034F668843}" dt="2024-11-10T20:38:31.910" v="296"/>
          <ac:spMkLst>
            <pc:docMk/>
            <pc:sldMk cId="711326201" sldId="302"/>
            <ac:spMk id="5" creationId="{392B6FE0-4873-7697-7CAC-0C6084208EB7}"/>
          </ac:spMkLst>
        </pc:spChg>
        <pc:spChg chg="add mod">
          <ac:chgData name="Andrew Harper" userId="98b9a718-c358-440a-9f58-7f5fa2a07cee" providerId="ADAL" clId="{9582FD7F-5D74-4E42-8E96-B5034F668843}" dt="2024-11-10T20:38:13.504" v="293"/>
          <ac:spMkLst>
            <pc:docMk/>
            <pc:sldMk cId="711326201" sldId="302"/>
            <ac:spMk id="7" creationId="{B449DB87-6EA0-915D-112C-0A359B1C0C94}"/>
          </ac:spMkLst>
        </pc:spChg>
        <pc:picChg chg="add mod">
          <ac:chgData name="Andrew Harper" userId="98b9a718-c358-440a-9f58-7f5fa2a07cee" providerId="ADAL" clId="{9582FD7F-5D74-4E42-8E96-B5034F668843}" dt="2024-11-10T20:38:13.504" v="293"/>
          <ac:picMkLst>
            <pc:docMk/>
            <pc:sldMk cId="711326201" sldId="302"/>
            <ac:picMk id="6" creationId="{2D0AA37B-5012-E008-364A-F4F7CA90452B}"/>
          </ac:picMkLst>
        </pc:picChg>
      </pc:sldChg>
      <pc:sldChg chg="addSp delSp modSp new mod ord modNotesTx">
        <pc:chgData name="Andrew Harper" userId="98b9a718-c358-440a-9f58-7f5fa2a07cee" providerId="ADAL" clId="{9582FD7F-5D74-4E42-8E96-B5034F668843}" dt="2024-11-11T23:20:03.917" v="6206" actId="20577"/>
        <pc:sldMkLst>
          <pc:docMk/>
          <pc:sldMk cId="2843444846" sldId="303"/>
        </pc:sldMkLst>
        <pc:spChg chg="mod">
          <ac:chgData name="Andrew Harper" userId="98b9a718-c358-440a-9f58-7f5fa2a07cee" providerId="ADAL" clId="{9582FD7F-5D74-4E42-8E96-B5034F668843}" dt="2024-11-11T20:44:45.903" v="5007" actId="20577"/>
          <ac:spMkLst>
            <pc:docMk/>
            <pc:sldMk cId="2843444846" sldId="303"/>
            <ac:spMk id="2" creationId="{7D0486D0-BFBA-8187-B452-0E3124304862}"/>
          </ac:spMkLst>
        </pc:spChg>
        <pc:spChg chg="mod">
          <ac:chgData name="Andrew Harper" userId="98b9a718-c358-440a-9f58-7f5fa2a07cee" providerId="ADAL" clId="{9582FD7F-5D74-4E42-8E96-B5034F668843}" dt="2024-11-11T23:20:03.917" v="6206" actId="20577"/>
          <ac:spMkLst>
            <pc:docMk/>
            <pc:sldMk cId="2843444846" sldId="303"/>
            <ac:spMk id="3" creationId="{9CEFD1DE-3E9F-0AA0-39D0-575E7D5534CD}"/>
          </ac:spMkLst>
        </pc:spChg>
        <pc:spChg chg="del">
          <ac:chgData name="Andrew Harper" userId="98b9a718-c358-440a-9f58-7f5fa2a07cee" providerId="ADAL" clId="{9582FD7F-5D74-4E42-8E96-B5034F668843}" dt="2024-11-10T20:39:47.813" v="301"/>
          <ac:spMkLst>
            <pc:docMk/>
            <pc:sldMk cId="2843444846" sldId="303"/>
            <ac:spMk id="4" creationId="{40046C7E-C479-D595-4756-99931C4494E7}"/>
          </ac:spMkLst>
        </pc:spChg>
        <pc:spChg chg="add mod">
          <ac:chgData name="Andrew Harper" userId="98b9a718-c358-440a-9f58-7f5fa2a07cee" providerId="ADAL" clId="{9582FD7F-5D74-4E42-8E96-B5034F668843}" dt="2024-11-11T23:03:24.762" v="6182" actId="1076"/>
          <ac:spMkLst>
            <pc:docMk/>
            <pc:sldMk cId="2843444846" sldId="303"/>
            <ac:spMk id="6" creationId="{0FBE7809-6D5A-EE3A-82B6-0E825241385C}"/>
          </ac:spMkLst>
        </pc:spChg>
        <pc:spChg chg="add mod">
          <ac:chgData name="Andrew Harper" userId="98b9a718-c358-440a-9f58-7f5fa2a07cee" providerId="ADAL" clId="{9582FD7F-5D74-4E42-8E96-B5034F668843}" dt="2024-11-11T23:03:35.954" v="6184" actId="14100"/>
          <ac:spMkLst>
            <pc:docMk/>
            <pc:sldMk cId="2843444846" sldId="303"/>
            <ac:spMk id="7" creationId="{68D7FF19-3300-A0F0-897C-FD966E51890A}"/>
          </ac:spMkLst>
        </pc:spChg>
        <pc:picChg chg="add mod">
          <ac:chgData name="Andrew Harper" userId="98b9a718-c358-440a-9f58-7f5fa2a07cee" providerId="ADAL" clId="{9582FD7F-5D74-4E42-8E96-B5034F668843}" dt="2024-11-11T20:44:14.165" v="5000" actId="14100"/>
          <ac:picMkLst>
            <pc:docMk/>
            <pc:sldMk cId="2843444846" sldId="303"/>
            <ac:picMk id="5" creationId="{5334DFAD-36B4-3E80-9A28-3ACF59DFCB2C}"/>
          </ac:picMkLst>
        </pc:picChg>
      </pc:sldChg>
      <pc:sldChg chg="addSp delSp modSp add mod modAnim modNotesTx">
        <pc:chgData name="Andrew Harper" userId="98b9a718-c358-440a-9f58-7f5fa2a07cee" providerId="ADAL" clId="{9582FD7F-5D74-4E42-8E96-B5034F668843}" dt="2024-11-11T22:48:37.239" v="6045"/>
        <pc:sldMkLst>
          <pc:docMk/>
          <pc:sldMk cId="881593950" sldId="304"/>
        </pc:sldMkLst>
        <pc:spChg chg="mod">
          <ac:chgData name="Andrew Harper" userId="98b9a718-c358-440a-9f58-7f5fa2a07cee" providerId="ADAL" clId="{9582FD7F-5D74-4E42-8E96-B5034F668843}" dt="2024-11-10T21:02:07.586" v="725" actId="20577"/>
          <ac:spMkLst>
            <pc:docMk/>
            <pc:sldMk cId="881593950" sldId="304"/>
            <ac:spMk id="2" creationId="{12BA7A1B-94E3-4850-AE2A-DF35591BCD89}"/>
          </ac:spMkLst>
        </pc:spChg>
        <pc:spChg chg="del">
          <ac:chgData name="Andrew Harper" userId="98b9a718-c358-440a-9f58-7f5fa2a07cee" providerId="ADAL" clId="{9582FD7F-5D74-4E42-8E96-B5034F668843}" dt="2024-11-10T21:02:27.345" v="726"/>
          <ac:spMkLst>
            <pc:docMk/>
            <pc:sldMk cId="881593950" sldId="304"/>
            <ac:spMk id="3" creationId="{F00F2B86-12AA-CD5A-B367-E679ED3591A2}"/>
          </ac:spMkLst>
        </pc:spChg>
        <pc:picChg chg="add mod">
          <ac:chgData name="Andrew Harper" userId="98b9a718-c358-440a-9f58-7f5fa2a07cee" providerId="ADAL" clId="{9582FD7F-5D74-4E42-8E96-B5034F668843}" dt="2024-11-10T21:24:36.866" v="796" actId="1076"/>
          <ac:picMkLst>
            <pc:docMk/>
            <pc:sldMk cId="881593950" sldId="304"/>
            <ac:picMk id="4" creationId="{7C271204-7FCE-BC65-DB20-D4D22663CCD2}"/>
          </ac:picMkLst>
        </pc:picChg>
      </pc:sldChg>
      <pc:sldChg chg="addSp delSp modSp new mod modNotesTx">
        <pc:chgData name="Andrew Harper" userId="98b9a718-c358-440a-9f58-7f5fa2a07cee" providerId="ADAL" clId="{9582FD7F-5D74-4E42-8E96-B5034F668843}" dt="2024-11-10T22:24:47.659" v="1364" actId="20577"/>
        <pc:sldMkLst>
          <pc:docMk/>
          <pc:sldMk cId="836668767" sldId="305"/>
        </pc:sldMkLst>
        <pc:spChg chg="mod">
          <ac:chgData name="Andrew Harper" userId="98b9a718-c358-440a-9f58-7f5fa2a07cee" providerId="ADAL" clId="{9582FD7F-5D74-4E42-8E96-B5034F668843}" dt="2024-11-10T20:56:59.794" v="582" actId="20577"/>
          <ac:spMkLst>
            <pc:docMk/>
            <pc:sldMk cId="836668767" sldId="305"/>
            <ac:spMk id="2" creationId="{64CD7A82-BDA3-4118-8F5E-B186F8226BFD}"/>
          </ac:spMkLst>
        </pc:spChg>
        <pc:spChg chg="del">
          <ac:chgData name="Andrew Harper" userId="98b9a718-c358-440a-9f58-7f5fa2a07cee" providerId="ADAL" clId="{9582FD7F-5D74-4E42-8E96-B5034F668843}" dt="2024-11-10T20:57:11.362" v="583"/>
          <ac:spMkLst>
            <pc:docMk/>
            <pc:sldMk cId="836668767" sldId="305"/>
            <ac:spMk id="3" creationId="{D9A5E060-415D-FA16-F4D0-17258A1C2138}"/>
          </ac:spMkLst>
        </pc:spChg>
        <pc:spChg chg="add mod">
          <ac:chgData name="Andrew Harper" userId="98b9a718-c358-440a-9f58-7f5fa2a07cee" providerId="ADAL" clId="{9582FD7F-5D74-4E42-8E96-B5034F668843}" dt="2024-11-10T22:24:47.659" v="1364" actId="20577"/>
          <ac:spMkLst>
            <pc:docMk/>
            <pc:sldMk cId="836668767" sldId="305"/>
            <ac:spMk id="4" creationId="{8EAAA5EE-4B48-1F41-1716-41BDE306C6FF}"/>
          </ac:spMkLst>
        </pc:spChg>
        <pc:picChg chg="add mod">
          <ac:chgData name="Andrew Harper" userId="98b9a718-c358-440a-9f58-7f5fa2a07cee" providerId="ADAL" clId="{9582FD7F-5D74-4E42-8E96-B5034F668843}" dt="2024-11-10T20:57:23.220" v="586" actId="1076"/>
          <ac:picMkLst>
            <pc:docMk/>
            <pc:sldMk cId="836668767" sldId="305"/>
            <ac:picMk id="5" creationId="{CE869A08-E6D3-E7AA-22EF-C4092C1D94CE}"/>
          </ac:picMkLst>
        </pc:picChg>
      </pc:sldChg>
      <pc:sldChg chg="addSp delSp modSp new mod ord modNotesTx">
        <pc:chgData name="Andrew Harper" userId="98b9a718-c358-440a-9f58-7f5fa2a07cee" providerId="ADAL" clId="{9582FD7F-5D74-4E42-8E96-B5034F668843}" dt="2024-11-11T22:48:05.895" v="6025" actId="6549"/>
        <pc:sldMkLst>
          <pc:docMk/>
          <pc:sldMk cId="2476945517" sldId="306"/>
        </pc:sldMkLst>
        <pc:spChg chg="mod">
          <ac:chgData name="Andrew Harper" userId="98b9a718-c358-440a-9f58-7f5fa2a07cee" providerId="ADAL" clId="{9582FD7F-5D74-4E42-8E96-B5034F668843}" dt="2024-11-10T20:45:03.293" v="385" actId="20577"/>
          <ac:spMkLst>
            <pc:docMk/>
            <pc:sldMk cId="2476945517" sldId="306"/>
            <ac:spMk id="2" creationId="{54E2B240-74C7-4483-136B-53D4A364EB94}"/>
          </ac:spMkLst>
        </pc:spChg>
        <pc:spChg chg="mod">
          <ac:chgData name="Andrew Harper" userId="98b9a718-c358-440a-9f58-7f5fa2a07cee" providerId="ADAL" clId="{9582FD7F-5D74-4E42-8E96-B5034F668843}" dt="2024-11-10T20:45:21.438" v="388" actId="14100"/>
          <ac:spMkLst>
            <pc:docMk/>
            <pc:sldMk cId="2476945517" sldId="306"/>
            <ac:spMk id="3" creationId="{D52C809B-470C-1EB7-1C61-D99582EF87C8}"/>
          </ac:spMkLst>
        </pc:spChg>
        <pc:spChg chg="del">
          <ac:chgData name="Andrew Harper" userId="98b9a718-c358-440a-9f58-7f5fa2a07cee" providerId="ADAL" clId="{9582FD7F-5D74-4E42-8E96-B5034F668843}" dt="2024-11-10T20:45:16.392" v="387"/>
          <ac:spMkLst>
            <pc:docMk/>
            <pc:sldMk cId="2476945517" sldId="306"/>
            <ac:spMk id="4" creationId="{8152C166-53C3-DB10-F54F-76F84CEA336D}"/>
          </ac:spMkLst>
        </pc:spChg>
        <pc:picChg chg="add mod">
          <ac:chgData name="Andrew Harper" userId="98b9a718-c358-440a-9f58-7f5fa2a07cee" providerId="ADAL" clId="{9582FD7F-5D74-4E42-8E96-B5034F668843}" dt="2024-11-10T20:45:16.392" v="387"/>
          <ac:picMkLst>
            <pc:docMk/>
            <pc:sldMk cId="2476945517" sldId="306"/>
            <ac:picMk id="5" creationId="{39CC3A01-227E-896A-351D-23D89AE5FE99}"/>
          </ac:picMkLst>
        </pc:picChg>
      </pc:sldChg>
      <pc:sldChg chg="addSp modSp new mod modAnim modNotesTx">
        <pc:chgData name="Andrew Harper" userId="98b9a718-c358-440a-9f58-7f5fa2a07cee" providerId="ADAL" clId="{9582FD7F-5D74-4E42-8E96-B5034F668843}" dt="2024-11-11T22:49:23.041" v="6047"/>
        <pc:sldMkLst>
          <pc:docMk/>
          <pc:sldMk cId="1945851885" sldId="307"/>
        </pc:sldMkLst>
        <pc:spChg chg="mod">
          <ac:chgData name="Andrew Harper" userId="98b9a718-c358-440a-9f58-7f5fa2a07cee" providerId="ADAL" clId="{9582FD7F-5D74-4E42-8E96-B5034F668843}" dt="2024-11-10T21:25:20.488" v="824" actId="5793"/>
          <ac:spMkLst>
            <pc:docMk/>
            <pc:sldMk cId="1945851885" sldId="307"/>
            <ac:spMk id="2" creationId="{714D7F6B-343F-1CD0-AAF5-D7EE5223E656}"/>
          </ac:spMkLst>
        </pc:spChg>
        <pc:spChg chg="mod">
          <ac:chgData name="Andrew Harper" userId="98b9a718-c358-440a-9f58-7f5fa2a07cee" providerId="ADAL" clId="{9582FD7F-5D74-4E42-8E96-B5034F668843}" dt="2024-11-10T23:09:10.143" v="1768" actId="20577"/>
          <ac:spMkLst>
            <pc:docMk/>
            <pc:sldMk cId="1945851885" sldId="307"/>
            <ac:spMk id="3" creationId="{4AA33302-8353-938C-5ED4-190F63E5AA37}"/>
          </ac:spMkLst>
        </pc:spChg>
        <pc:spChg chg="add mod ord">
          <ac:chgData name="Andrew Harper" userId="98b9a718-c358-440a-9f58-7f5fa2a07cee" providerId="ADAL" clId="{9582FD7F-5D74-4E42-8E96-B5034F668843}" dt="2024-11-10T23:08:58.966" v="1757" actId="14100"/>
          <ac:spMkLst>
            <pc:docMk/>
            <pc:sldMk cId="1945851885" sldId="307"/>
            <ac:spMk id="4" creationId="{F0A9A045-BC95-11CC-7A5A-1346AFD3C32D}"/>
          </ac:spMkLst>
        </pc:spChg>
        <pc:spChg chg="add mod">
          <ac:chgData name="Andrew Harper" userId="98b9a718-c358-440a-9f58-7f5fa2a07cee" providerId="ADAL" clId="{9582FD7F-5D74-4E42-8E96-B5034F668843}" dt="2024-11-11T01:42:31.224" v="3306" actId="14100"/>
          <ac:spMkLst>
            <pc:docMk/>
            <pc:sldMk cId="1945851885" sldId="307"/>
            <ac:spMk id="5" creationId="{9E560401-0FF5-1869-04B5-02B080D38C31}"/>
          </ac:spMkLst>
        </pc:spChg>
      </pc:sldChg>
      <pc:sldChg chg="addSp delSp modSp new del mod">
        <pc:chgData name="Andrew Harper" userId="98b9a718-c358-440a-9f58-7f5fa2a07cee" providerId="ADAL" clId="{9582FD7F-5D74-4E42-8E96-B5034F668843}" dt="2024-11-10T20:53:41.871" v="440" actId="2696"/>
        <pc:sldMkLst>
          <pc:docMk/>
          <pc:sldMk cId="1993122325" sldId="307"/>
        </pc:sldMkLst>
        <pc:spChg chg="del">
          <ac:chgData name="Andrew Harper" userId="98b9a718-c358-440a-9f58-7f5fa2a07cee" providerId="ADAL" clId="{9582FD7F-5D74-4E42-8E96-B5034F668843}" dt="2024-11-10T20:46:03.957" v="393" actId="478"/>
          <ac:spMkLst>
            <pc:docMk/>
            <pc:sldMk cId="1993122325" sldId="307"/>
            <ac:spMk id="2" creationId="{A0F246C7-17A5-CFD1-140F-16B3506460E4}"/>
          </ac:spMkLst>
        </pc:spChg>
        <pc:spChg chg="del">
          <ac:chgData name="Andrew Harper" userId="98b9a718-c358-440a-9f58-7f5fa2a07cee" providerId="ADAL" clId="{9582FD7F-5D74-4E42-8E96-B5034F668843}" dt="2024-11-10T20:45:58.771" v="391"/>
          <ac:spMkLst>
            <pc:docMk/>
            <pc:sldMk cId="1993122325" sldId="307"/>
            <ac:spMk id="3" creationId="{CB0D5269-31AE-A34A-EF09-21B5CE807628}"/>
          </ac:spMkLst>
        </pc:spChg>
        <pc:spChg chg="del">
          <ac:chgData name="Andrew Harper" userId="98b9a718-c358-440a-9f58-7f5fa2a07cee" providerId="ADAL" clId="{9582FD7F-5D74-4E42-8E96-B5034F668843}" dt="2024-11-10T20:46:02.969" v="392" actId="478"/>
          <ac:spMkLst>
            <pc:docMk/>
            <pc:sldMk cId="1993122325" sldId="307"/>
            <ac:spMk id="4" creationId="{95F7DA9D-4E12-C227-371F-31DD457A329F}"/>
          </ac:spMkLst>
        </pc:spChg>
        <pc:spChg chg="add del mod">
          <ac:chgData name="Andrew Harper" userId="98b9a718-c358-440a-9f58-7f5fa2a07cee" providerId="ADAL" clId="{9582FD7F-5D74-4E42-8E96-B5034F668843}" dt="2024-11-10T20:53:27.894" v="438" actId="478"/>
          <ac:spMkLst>
            <pc:docMk/>
            <pc:sldMk cId="1993122325" sldId="307"/>
            <ac:spMk id="7" creationId="{1498F86B-2505-A1FF-679A-3C562C83351E}"/>
          </ac:spMkLst>
        </pc:spChg>
        <pc:picChg chg="add del mod">
          <ac:chgData name="Andrew Harper" userId="98b9a718-c358-440a-9f58-7f5fa2a07cee" providerId="ADAL" clId="{9582FD7F-5D74-4E42-8E96-B5034F668843}" dt="2024-11-10T20:53:27.894" v="438" actId="478"/>
          <ac:picMkLst>
            <pc:docMk/>
            <pc:sldMk cId="1993122325" sldId="307"/>
            <ac:picMk id="5" creationId="{0081749F-DA6B-3D08-93A4-925BEE771246}"/>
          </ac:picMkLst>
        </pc:picChg>
      </pc:sldChg>
      <pc:sldChg chg="addSp delSp modSp new mod modNotesTx">
        <pc:chgData name="Andrew Harper" userId="98b9a718-c358-440a-9f58-7f5fa2a07cee" providerId="ADAL" clId="{9582FD7F-5D74-4E42-8E96-B5034F668843}" dt="2024-11-11T01:37:41.888" v="3158" actId="20577"/>
        <pc:sldMkLst>
          <pc:docMk/>
          <pc:sldMk cId="4252640782" sldId="308"/>
        </pc:sldMkLst>
        <pc:spChg chg="del">
          <ac:chgData name="Andrew Harper" userId="98b9a718-c358-440a-9f58-7f5fa2a07cee" providerId="ADAL" clId="{9582FD7F-5D74-4E42-8E96-B5034F668843}" dt="2024-11-10T21:03:33.387" v="737" actId="478"/>
          <ac:spMkLst>
            <pc:docMk/>
            <pc:sldMk cId="4252640782" sldId="308"/>
            <ac:spMk id="2" creationId="{A81F7527-D673-7A4A-4848-994F16F518DE}"/>
          </ac:spMkLst>
        </pc:spChg>
        <pc:spChg chg="del">
          <ac:chgData name="Andrew Harper" userId="98b9a718-c358-440a-9f58-7f5fa2a07cee" providerId="ADAL" clId="{9582FD7F-5D74-4E42-8E96-B5034F668843}" dt="2024-11-10T21:03:31.003" v="736"/>
          <ac:spMkLst>
            <pc:docMk/>
            <pc:sldMk cId="4252640782" sldId="308"/>
            <ac:spMk id="3" creationId="{83B4457C-1EF4-0BCC-334C-08CB64B1F781}"/>
          </ac:spMkLst>
        </pc:spChg>
        <pc:spChg chg="add mod">
          <ac:chgData name="Andrew Harper" userId="98b9a718-c358-440a-9f58-7f5fa2a07cee" providerId="ADAL" clId="{9582FD7F-5D74-4E42-8E96-B5034F668843}" dt="2024-11-10T21:04:16.390" v="743" actId="1076"/>
          <ac:spMkLst>
            <pc:docMk/>
            <pc:sldMk cId="4252640782" sldId="308"/>
            <ac:spMk id="5" creationId="{6C3CC4EC-15D7-45E2-933E-B03A513CFFFB}"/>
          </ac:spMkLst>
        </pc:spChg>
        <pc:picChg chg="add mod">
          <ac:chgData name="Andrew Harper" userId="98b9a718-c358-440a-9f58-7f5fa2a07cee" providerId="ADAL" clId="{9582FD7F-5D74-4E42-8E96-B5034F668843}" dt="2024-11-10T21:03:47.608" v="741" actId="1076"/>
          <ac:picMkLst>
            <pc:docMk/>
            <pc:sldMk cId="4252640782" sldId="308"/>
            <ac:picMk id="4" creationId="{BEE1EAF7-8BC1-8AA8-0691-75E1209D4094}"/>
          </ac:picMkLst>
        </pc:picChg>
      </pc:sldChg>
      <pc:sldChg chg="addSp delSp modSp new del mod modNotesTx">
        <pc:chgData name="Andrew Harper" userId="98b9a718-c358-440a-9f58-7f5fa2a07cee" providerId="ADAL" clId="{9582FD7F-5D74-4E42-8E96-B5034F668843}" dt="2024-11-11T20:53:40.594" v="5427" actId="2696"/>
        <pc:sldMkLst>
          <pc:docMk/>
          <pc:sldMk cId="1119649767" sldId="309"/>
        </pc:sldMkLst>
        <pc:spChg chg="mod">
          <ac:chgData name="Andrew Harper" userId="98b9a718-c358-440a-9f58-7f5fa2a07cee" providerId="ADAL" clId="{9582FD7F-5D74-4E42-8E96-B5034F668843}" dt="2024-11-10T21:26:44.102" v="846" actId="20577"/>
          <ac:spMkLst>
            <pc:docMk/>
            <pc:sldMk cId="1119649767" sldId="309"/>
            <ac:spMk id="2" creationId="{3E6C466E-95F4-C7E4-D701-EE5BDB013DDB}"/>
          </ac:spMkLst>
        </pc:spChg>
        <pc:spChg chg="del mod">
          <ac:chgData name="Andrew Harper" userId="98b9a718-c358-440a-9f58-7f5fa2a07cee" providerId="ADAL" clId="{9582FD7F-5D74-4E42-8E96-B5034F668843}" dt="2024-11-10T21:26:54.444" v="848"/>
          <ac:spMkLst>
            <pc:docMk/>
            <pc:sldMk cId="1119649767" sldId="309"/>
            <ac:spMk id="3" creationId="{6827A252-E89B-B297-1021-AF867320622A}"/>
          </ac:spMkLst>
        </pc:spChg>
        <pc:picChg chg="add mod">
          <ac:chgData name="Andrew Harper" userId="98b9a718-c358-440a-9f58-7f5fa2a07cee" providerId="ADAL" clId="{9582FD7F-5D74-4E42-8E96-B5034F668843}" dt="2024-11-10T21:27:14.302" v="853" actId="14100"/>
          <ac:picMkLst>
            <pc:docMk/>
            <pc:sldMk cId="1119649767" sldId="309"/>
            <ac:picMk id="4" creationId="{55132EC1-D7FF-7781-9C7E-060AA3A9A854}"/>
          </ac:picMkLst>
        </pc:picChg>
        <pc:picChg chg="add mod">
          <ac:chgData name="Andrew Harper" userId="98b9a718-c358-440a-9f58-7f5fa2a07cee" providerId="ADAL" clId="{9582FD7F-5D74-4E42-8E96-B5034F668843}" dt="2024-11-10T21:27:24.109" v="854" actId="1076"/>
          <ac:picMkLst>
            <pc:docMk/>
            <pc:sldMk cId="1119649767" sldId="309"/>
            <ac:picMk id="5" creationId="{C762F073-81DC-51E1-4E4D-CA20E881191C}"/>
          </ac:picMkLst>
        </pc:picChg>
      </pc:sldChg>
      <pc:sldChg chg="addSp delSp modSp new del mod modAnim modNotesTx">
        <pc:chgData name="Andrew Harper" userId="98b9a718-c358-440a-9f58-7f5fa2a07cee" providerId="ADAL" clId="{9582FD7F-5D74-4E42-8E96-B5034F668843}" dt="2024-11-11T21:00:46.590" v="5982" actId="47"/>
        <pc:sldMkLst>
          <pc:docMk/>
          <pc:sldMk cId="3163048081" sldId="310"/>
        </pc:sldMkLst>
        <pc:spChg chg="del">
          <ac:chgData name="Andrew Harper" userId="98b9a718-c358-440a-9f58-7f5fa2a07cee" providerId="ADAL" clId="{9582FD7F-5D74-4E42-8E96-B5034F668843}" dt="2024-11-10T21:28:14.853" v="859" actId="478"/>
          <ac:spMkLst>
            <pc:docMk/>
            <pc:sldMk cId="3163048081" sldId="310"/>
            <ac:spMk id="2" creationId="{C9C9B162-291A-6117-11F4-5332042727BE}"/>
          </ac:spMkLst>
        </pc:spChg>
        <pc:spChg chg="del mod">
          <ac:chgData name="Andrew Harper" userId="98b9a718-c358-440a-9f58-7f5fa2a07cee" providerId="ADAL" clId="{9582FD7F-5D74-4E42-8E96-B5034F668843}" dt="2024-11-10T21:28:25.765" v="861"/>
          <ac:spMkLst>
            <pc:docMk/>
            <pc:sldMk cId="3163048081" sldId="310"/>
            <ac:spMk id="3" creationId="{887D54CE-9A36-06EC-4D88-CA6B028CA2EF}"/>
          </ac:spMkLst>
        </pc:spChg>
        <pc:spChg chg="add del mod">
          <ac:chgData name="Andrew Harper" userId="98b9a718-c358-440a-9f58-7f5fa2a07cee" providerId="ADAL" clId="{9582FD7F-5D74-4E42-8E96-B5034F668843}" dt="2024-11-10T21:28:42.652" v="865" actId="478"/>
          <ac:spMkLst>
            <pc:docMk/>
            <pc:sldMk cId="3163048081" sldId="310"/>
            <ac:spMk id="8" creationId="{465069D6-BBD5-F59B-7538-AF70D84CA983}"/>
          </ac:spMkLst>
        </pc:spChg>
        <pc:picChg chg="add del mod">
          <ac:chgData name="Andrew Harper" userId="98b9a718-c358-440a-9f58-7f5fa2a07cee" providerId="ADAL" clId="{9582FD7F-5D74-4E42-8E96-B5034F668843}" dt="2024-11-10T21:28:40.300" v="864" actId="478"/>
          <ac:picMkLst>
            <pc:docMk/>
            <pc:sldMk cId="3163048081" sldId="310"/>
            <ac:picMk id="4" creationId="{0800E06A-0DD5-6886-04C6-0CCC77F9B947}"/>
          </ac:picMkLst>
        </pc:picChg>
        <pc:picChg chg="add mod">
          <ac:chgData name="Andrew Harper" userId="98b9a718-c358-440a-9f58-7f5fa2a07cee" providerId="ADAL" clId="{9582FD7F-5D74-4E42-8E96-B5034F668843}" dt="2024-11-10T21:29:37.614" v="876" actId="1076"/>
          <ac:picMkLst>
            <pc:docMk/>
            <pc:sldMk cId="3163048081" sldId="310"/>
            <ac:picMk id="5" creationId="{B9D9127C-9446-4A00-8A25-BC29E060F6DC}"/>
          </ac:picMkLst>
        </pc:picChg>
        <pc:picChg chg="add mod">
          <ac:chgData name="Andrew Harper" userId="98b9a718-c358-440a-9f58-7f5fa2a07cee" providerId="ADAL" clId="{9582FD7F-5D74-4E42-8E96-B5034F668843}" dt="2024-11-10T21:29:43.572" v="877" actId="1076"/>
          <ac:picMkLst>
            <pc:docMk/>
            <pc:sldMk cId="3163048081" sldId="310"/>
            <ac:picMk id="6" creationId="{F4D3306D-B14A-8A19-F036-770E2B9F74F0}"/>
          </ac:picMkLst>
        </pc:picChg>
        <pc:picChg chg="add mod">
          <ac:chgData name="Andrew Harper" userId="98b9a718-c358-440a-9f58-7f5fa2a07cee" providerId="ADAL" clId="{9582FD7F-5D74-4E42-8E96-B5034F668843}" dt="2024-11-10T21:29:33.376" v="875" actId="1076"/>
          <ac:picMkLst>
            <pc:docMk/>
            <pc:sldMk cId="3163048081" sldId="310"/>
            <ac:picMk id="9" creationId="{41FA33D9-EAC7-C993-B13B-23BA0B21618B}"/>
          </ac:picMkLst>
        </pc:picChg>
      </pc:sldChg>
      <pc:sldChg chg="addSp delSp modSp new del mod modAnim modNotesTx">
        <pc:chgData name="Andrew Harper" userId="98b9a718-c358-440a-9f58-7f5fa2a07cee" providerId="ADAL" clId="{9582FD7F-5D74-4E42-8E96-B5034F668843}" dt="2024-11-11T20:55:06.333" v="5481" actId="2696"/>
        <pc:sldMkLst>
          <pc:docMk/>
          <pc:sldMk cId="2812895047" sldId="311"/>
        </pc:sldMkLst>
        <pc:spChg chg="del">
          <ac:chgData name="Andrew Harper" userId="98b9a718-c358-440a-9f58-7f5fa2a07cee" providerId="ADAL" clId="{9582FD7F-5D74-4E42-8E96-B5034F668843}" dt="2024-11-10T21:30:35.365" v="881" actId="478"/>
          <ac:spMkLst>
            <pc:docMk/>
            <pc:sldMk cId="2812895047" sldId="311"/>
            <ac:spMk id="2" creationId="{325D6C89-75C4-C5B7-E6AD-5B23A7ED5C94}"/>
          </ac:spMkLst>
        </pc:spChg>
        <pc:spChg chg="del">
          <ac:chgData name="Andrew Harper" userId="98b9a718-c358-440a-9f58-7f5fa2a07cee" providerId="ADAL" clId="{9582FD7F-5D74-4E42-8E96-B5034F668843}" dt="2024-11-10T21:30:32.586" v="880"/>
          <ac:spMkLst>
            <pc:docMk/>
            <pc:sldMk cId="2812895047" sldId="311"/>
            <ac:spMk id="3" creationId="{2BECA10B-CDD3-F112-004E-629270D77BD7}"/>
          </ac:spMkLst>
        </pc:spChg>
        <pc:spChg chg="add mod">
          <ac:chgData name="Andrew Harper" userId="98b9a718-c358-440a-9f58-7f5fa2a07cee" providerId="ADAL" clId="{9582FD7F-5D74-4E42-8E96-B5034F668843}" dt="2024-11-10T21:31:57.586" v="907" actId="20577"/>
          <ac:spMkLst>
            <pc:docMk/>
            <pc:sldMk cId="2812895047" sldId="311"/>
            <ac:spMk id="6" creationId="{EF3354A2-BF3A-E993-352D-378B5BB261C2}"/>
          </ac:spMkLst>
        </pc:spChg>
        <pc:picChg chg="add mod">
          <ac:chgData name="Andrew Harper" userId="98b9a718-c358-440a-9f58-7f5fa2a07cee" providerId="ADAL" clId="{9582FD7F-5D74-4E42-8E96-B5034F668843}" dt="2024-11-10T21:30:45.204" v="885" actId="1076"/>
          <ac:picMkLst>
            <pc:docMk/>
            <pc:sldMk cId="2812895047" sldId="311"/>
            <ac:picMk id="4" creationId="{EC446DDA-28DC-A784-5B61-6AA03674A794}"/>
          </ac:picMkLst>
        </pc:picChg>
        <pc:picChg chg="add mod">
          <ac:chgData name="Andrew Harper" userId="98b9a718-c358-440a-9f58-7f5fa2a07cee" providerId="ADAL" clId="{9582FD7F-5D74-4E42-8E96-B5034F668843}" dt="2024-11-10T21:30:58.751" v="887"/>
          <ac:picMkLst>
            <pc:docMk/>
            <pc:sldMk cId="2812895047" sldId="311"/>
            <ac:picMk id="5" creationId="{08F5598E-5824-9940-2308-F7DD9D3A185C}"/>
          </ac:picMkLst>
        </pc:picChg>
      </pc:sldChg>
      <pc:sldChg chg="addSp delSp modSp new del mod delAnim modAnim">
        <pc:chgData name="Andrew Harper" userId="98b9a718-c358-440a-9f58-7f5fa2a07cee" providerId="ADAL" clId="{9582FD7F-5D74-4E42-8E96-B5034F668843}" dt="2024-11-10T21:41:11.728" v="935" actId="2696"/>
        <pc:sldMkLst>
          <pc:docMk/>
          <pc:sldMk cId="2180023220" sldId="312"/>
        </pc:sldMkLst>
        <pc:spChg chg="del">
          <ac:chgData name="Andrew Harper" userId="98b9a718-c358-440a-9f58-7f5fa2a07cee" providerId="ADAL" clId="{9582FD7F-5D74-4E42-8E96-B5034F668843}" dt="2024-11-10T21:32:57.915" v="910" actId="478"/>
          <ac:spMkLst>
            <pc:docMk/>
            <pc:sldMk cId="2180023220" sldId="312"/>
            <ac:spMk id="2" creationId="{1D58DB01-94D9-9B0D-8C57-54318B6388E3}"/>
          </ac:spMkLst>
        </pc:spChg>
        <pc:spChg chg="del">
          <ac:chgData name="Andrew Harper" userId="98b9a718-c358-440a-9f58-7f5fa2a07cee" providerId="ADAL" clId="{9582FD7F-5D74-4E42-8E96-B5034F668843}" dt="2024-11-10T21:32:52.700" v="909"/>
          <ac:spMkLst>
            <pc:docMk/>
            <pc:sldMk cId="2180023220" sldId="312"/>
            <ac:spMk id="3" creationId="{F49140D0-F5FB-7497-5A07-86ADDD22BC6A}"/>
          </ac:spMkLst>
        </pc:spChg>
        <pc:spChg chg="add del mod">
          <ac:chgData name="Andrew Harper" userId="98b9a718-c358-440a-9f58-7f5fa2a07cee" providerId="ADAL" clId="{9582FD7F-5D74-4E42-8E96-B5034F668843}" dt="2024-11-10T21:35:06.389" v="919" actId="478"/>
          <ac:spMkLst>
            <pc:docMk/>
            <pc:sldMk cId="2180023220" sldId="312"/>
            <ac:spMk id="5" creationId="{B60C831D-75DF-8D55-CEBD-F47E6BA3AB5A}"/>
          </ac:spMkLst>
        </pc:spChg>
        <pc:spChg chg="add del mod">
          <ac:chgData name="Andrew Harper" userId="98b9a718-c358-440a-9f58-7f5fa2a07cee" providerId="ADAL" clId="{9582FD7F-5D74-4E42-8E96-B5034F668843}" dt="2024-11-10T21:35:03.886" v="918" actId="478"/>
          <ac:spMkLst>
            <pc:docMk/>
            <pc:sldMk cId="2180023220" sldId="312"/>
            <ac:spMk id="7" creationId="{4CB04FA3-D740-EEA6-9C74-2832C9AB89B6}"/>
          </ac:spMkLst>
        </pc:spChg>
        <pc:picChg chg="add del mod">
          <ac:chgData name="Andrew Harper" userId="98b9a718-c358-440a-9f58-7f5fa2a07cee" providerId="ADAL" clId="{9582FD7F-5D74-4E42-8E96-B5034F668843}" dt="2024-11-10T21:35:01.606" v="917" actId="478"/>
          <ac:picMkLst>
            <pc:docMk/>
            <pc:sldMk cId="2180023220" sldId="312"/>
            <ac:picMk id="4" creationId="{5A6D542F-4369-C492-2B12-DF1D71F69697}"/>
          </ac:picMkLst>
        </pc:picChg>
      </pc:sldChg>
      <pc:sldChg chg="modSp mod modNotesTx">
        <pc:chgData name="Andrew Harper" userId="98b9a718-c358-440a-9f58-7f5fa2a07cee" providerId="ADAL" clId="{9582FD7F-5D74-4E42-8E96-B5034F668843}" dt="2024-11-11T22:50:38.388" v="6103" actId="20577"/>
        <pc:sldMkLst>
          <pc:docMk/>
          <pc:sldMk cId="3544563625" sldId="322"/>
        </pc:sldMkLst>
        <pc:spChg chg="mod">
          <ac:chgData name="Andrew Harper" userId="98b9a718-c358-440a-9f58-7f5fa2a07cee" providerId="ADAL" clId="{9582FD7F-5D74-4E42-8E96-B5034F668843}" dt="2024-11-10T21:38:07.157" v="927" actId="113"/>
          <ac:spMkLst>
            <pc:docMk/>
            <pc:sldMk cId="3544563625" sldId="322"/>
            <ac:spMk id="3" creationId="{46A22343-359B-4029-A075-CEBD3FADAC95}"/>
          </ac:spMkLst>
        </pc:spChg>
      </pc:sldChg>
      <pc:sldChg chg="addSp delSp modSp add del mod setBg modAnim delDesignElem modNotesTx">
        <pc:chgData name="Andrew Harper" userId="98b9a718-c358-440a-9f58-7f5fa2a07cee" providerId="ADAL" clId="{9582FD7F-5D74-4E42-8E96-B5034F668843}" dt="2024-11-11T01:43:34.091" v="3440" actId="20577"/>
        <pc:sldMkLst>
          <pc:docMk/>
          <pc:sldMk cId="3917356045" sldId="334"/>
        </pc:sldMkLst>
        <pc:spChg chg="mod">
          <ac:chgData name="Andrew Harper" userId="98b9a718-c358-440a-9f58-7f5fa2a07cee" providerId="ADAL" clId="{9582FD7F-5D74-4E42-8E96-B5034F668843}" dt="2024-11-10T22:32:10.514" v="1367" actId="14100"/>
          <ac:spMkLst>
            <pc:docMk/>
            <pc:sldMk cId="3917356045" sldId="334"/>
            <ac:spMk id="3" creationId="{30034164-24B9-8670-EFDB-EA8AB2B70BC0}"/>
          </ac:spMkLst>
        </pc:spChg>
        <pc:spChg chg="add del">
          <ac:chgData name="Andrew Harper" userId="98b9a718-c358-440a-9f58-7f5fa2a07cee" providerId="ADAL" clId="{9582FD7F-5D74-4E42-8E96-B5034F668843}" dt="2024-11-10T21:35:37.305" v="922"/>
          <ac:spMkLst>
            <pc:docMk/>
            <pc:sldMk cId="3917356045" sldId="334"/>
            <ac:spMk id="10" creationId="{04812C46-200A-4DEB-A05E-3ED6C68C2387}"/>
          </ac:spMkLst>
        </pc:spChg>
        <pc:spChg chg="add del">
          <ac:chgData name="Andrew Harper" userId="98b9a718-c358-440a-9f58-7f5fa2a07cee" providerId="ADAL" clId="{9582FD7F-5D74-4E42-8E96-B5034F668843}" dt="2024-11-10T21:35:37.305" v="922"/>
          <ac:spMkLst>
            <pc:docMk/>
            <pc:sldMk cId="3917356045" sldId="334"/>
            <ac:spMk id="12" creationId="{D1EA859B-E555-4109-94F3-6700E046E008}"/>
          </ac:spMkLst>
        </pc:spChg>
      </pc:sldChg>
      <pc:sldChg chg="modSp mod modNotesTx">
        <pc:chgData name="Andrew Harper" userId="98b9a718-c358-440a-9f58-7f5fa2a07cee" providerId="ADAL" clId="{9582FD7F-5D74-4E42-8E96-B5034F668843}" dt="2024-11-11T01:47:09.083" v="3797" actId="20577"/>
        <pc:sldMkLst>
          <pc:docMk/>
          <pc:sldMk cId="822334057" sldId="337"/>
        </pc:sldMkLst>
        <pc:spChg chg="mod">
          <ac:chgData name="Andrew Harper" userId="98b9a718-c358-440a-9f58-7f5fa2a07cee" providerId="ADAL" clId="{9582FD7F-5D74-4E42-8E96-B5034F668843}" dt="2024-11-10T21:38:00.614" v="926" actId="113"/>
          <ac:spMkLst>
            <pc:docMk/>
            <pc:sldMk cId="822334057" sldId="337"/>
            <ac:spMk id="2" creationId="{D125B8DE-9C67-DCEA-856F-4D4B15F3DC6C}"/>
          </ac:spMkLst>
        </pc:spChg>
      </pc:sldChg>
      <pc:sldChg chg="modSp mod modNotesTx">
        <pc:chgData name="Andrew Harper" userId="98b9a718-c358-440a-9f58-7f5fa2a07cee" providerId="ADAL" clId="{9582FD7F-5D74-4E42-8E96-B5034F668843}" dt="2024-11-11T22:50:00.713" v="6048" actId="20577"/>
        <pc:sldMkLst>
          <pc:docMk/>
          <pc:sldMk cId="2517190031" sldId="338"/>
        </pc:sldMkLst>
        <pc:spChg chg="mod">
          <ac:chgData name="Andrew Harper" userId="98b9a718-c358-440a-9f58-7f5fa2a07cee" providerId="ADAL" clId="{9582FD7F-5D74-4E42-8E96-B5034F668843}" dt="2024-11-10T21:37:15.502" v="924" actId="113"/>
          <ac:spMkLst>
            <pc:docMk/>
            <pc:sldMk cId="2517190031" sldId="338"/>
            <ac:spMk id="2" creationId="{D125B8DE-9C67-DCEA-856F-4D4B15F3DC6C}"/>
          </ac:spMkLst>
        </pc:spChg>
        <pc:spChg chg="mod">
          <ac:chgData name="Andrew Harper" userId="98b9a718-c358-440a-9f58-7f5fa2a07cee" providerId="ADAL" clId="{9582FD7F-5D74-4E42-8E96-B5034F668843}" dt="2024-11-10T21:37:16.921" v="925" actId="1076"/>
          <ac:spMkLst>
            <pc:docMk/>
            <pc:sldMk cId="2517190031" sldId="338"/>
            <ac:spMk id="4" creationId="{9A2FFD39-33A9-2BE4-BD91-8E7C2EFDBC8B}"/>
          </ac:spMkLst>
        </pc:spChg>
      </pc:sldChg>
      <pc:sldChg chg="modSp mod modNotesTx">
        <pc:chgData name="Andrew Harper" userId="98b9a718-c358-440a-9f58-7f5fa2a07cee" providerId="ADAL" clId="{9582FD7F-5D74-4E42-8E96-B5034F668843}" dt="2024-11-11T01:48:32.273" v="3828" actId="20577"/>
        <pc:sldMkLst>
          <pc:docMk/>
          <pc:sldMk cId="3759049176" sldId="340"/>
        </pc:sldMkLst>
        <pc:spChg chg="mod">
          <ac:chgData name="Andrew Harper" userId="98b9a718-c358-440a-9f58-7f5fa2a07cee" providerId="ADAL" clId="{9582FD7F-5D74-4E42-8E96-B5034F668843}" dt="2024-11-11T01:48:32.273" v="3828" actId="20577"/>
          <ac:spMkLst>
            <pc:docMk/>
            <pc:sldMk cId="3759049176" sldId="340"/>
            <ac:spMk id="3" creationId="{46A22343-359B-4029-A075-CEBD3FADAC95}"/>
          </ac:spMkLst>
        </pc:spChg>
      </pc:sldChg>
      <pc:sldChg chg="addSp modSp new mod">
        <pc:chgData name="Andrew Harper" userId="98b9a718-c358-440a-9f58-7f5fa2a07cee" providerId="ADAL" clId="{9582FD7F-5D74-4E42-8E96-B5034F668843}" dt="2024-11-11T22:55:12.384" v="6181" actId="14100"/>
        <pc:sldMkLst>
          <pc:docMk/>
          <pc:sldMk cId="4168199676" sldId="341"/>
        </pc:sldMkLst>
        <pc:spChg chg="mod">
          <ac:chgData name="Andrew Harper" userId="98b9a718-c358-440a-9f58-7f5fa2a07cee" providerId="ADAL" clId="{9582FD7F-5D74-4E42-8E96-B5034F668843}" dt="2024-11-10T21:45:40.343" v="1010" actId="20577"/>
          <ac:spMkLst>
            <pc:docMk/>
            <pc:sldMk cId="4168199676" sldId="341"/>
            <ac:spMk id="2" creationId="{0C2CBDB7-0352-4B48-7A38-17904C7F24E3}"/>
          </ac:spMkLst>
        </pc:spChg>
        <pc:spChg chg="mod">
          <ac:chgData name="Andrew Harper" userId="98b9a718-c358-440a-9f58-7f5fa2a07cee" providerId="ADAL" clId="{9582FD7F-5D74-4E42-8E96-B5034F668843}" dt="2024-11-11T22:54:37.650" v="6160" actId="20577"/>
          <ac:spMkLst>
            <pc:docMk/>
            <pc:sldMk cId="4168199676" sldId="341"/>
            <ac:spMk id="3" creationId="{6F48750A-562C-063C-0513-72FD4A923220}"/>
          </ac:spMkLst>
        </pc:spChg>
        <pc:spChg chg="add mod">
          <ac:chgData name="Andrew Harper" userId="98b9a718-c358-440a-9f58-7f5fa2a07cee" providerId="ADAL" clId="{9582FD7F-5D74-4E42-8E96-B5034F668843}" dt="2024-11-11T22:55:12.384" v="6181" actId="14100"/>
          <ac:spMkLst>
            <pc:docMk/>
            <pc:sldMk cId="4168199676" sldId="341"/>
            <ac:spMk id="4" creationId="{1957A587-3FCC-DDD7-43C3-175574DEBDD9}"/>
          </ac:spMkLst>
        </pc:spChg>
      </pc:sldChg>
      <pc:sldChg chg="addSp delSp modSp new mod">
        <pc:chgData name="Andrew Harper" userId="98b9a718-c358-440a-9f58-7f5fa2a07cee" providerId="ADAL" clId="{9582FD7F-5D74-4E42-8E96-B5034F668843}" dt="2024-11-11T22:54:18.645" v="6157" actId="20577"/>
        <pc:sldMkLst>
          <pc:docMk/>
          <pc:sldMk cId="3161468140" sldId="342"/>
        </pc:sldMkLst>
        <pc:spChg chg="del">
          <ac:chgData name="Andrew Harper" userId="98b9a718-c358-440a-9f58-7f5fa2a07cee" providerId="ADAL" clId="{9582FD7F-5D74-4E42-8E96-B5034F668843}" dt="2024-11-10T21:43:42.101" v="979" actId="478"/>
          <ac:spMkLst>
            <pc:docMk/>
            <pc:sldMk cId="3161468140" sldId="342"/>
            <ac:spMk id="2" creationId="{48B0FEA8-2A5B-8403-7B60-9962AC7F2F28}"/>
          </ac:spMkLst>
        </pc:spChg>
        <pc:spChg chg="del">
          <ac:chgData name="Andrew Harper" userId="98b9a718-c358-440a-9f58-7f5fa2a07cee" providerId="ADAL" clId="{9582FD7F-5D74-4E42-8E96-B5034F668843}" dt="2024-11-10T21:43:44.433" v="980" actId="478"/>
          <ac:spMkLst>
            <pc:docMk/>
            <pc:sldMk cId="3161468140" sldId="342"/>
            <ac:spMk id="3" creationId="{C7AAC74B-97FA-3EC9-97E5-A52A20F375C2}"/>
          </ac:spMkLst>
        </pc:spChg>
        <pc:spChg chg="add mod">
          <ac:chgData name="Andrew Harper" userId="98b9a718-c358-440a-9f58-7f5fa2a07cee" providerId="ADAL" clId="{9582FD7F-5D74-4E42-8E96-B5034F668843}" dt="2024-11-10T21:43:37.712" v="978"/>
          <ac:spMkLst>
            <pc:docMk/>
            <pc:sldMk cId="3161468140" sldId="342"/>
            <ac:spMk id="4" creationId="{55DEDFE9-8049-1595-CB8A-25F8B7E22E9D}"/>
          </ac:spMkLst>
        </pc:spChg>
        <pc:spChg chg="add mod">
          <ac:chgData name="Andrew Harper" userId="98b9a718-c358-440a-9f58-7f5fa2a07cee" providerId="ADAL" clId="{9582FD7F-5D74-4E42-8E96-B5034F668843}" dt="2024-11-11T22:54:18.645" v="6157" actId="20577"/>
          <ac:spMkLst>
            <pc:docMk/>
            <pc:sldMk cId="3161468140" sldId="342"/>
            <ac:spMk id="5" creationId="{AF51670F-6EAF-75B5-088F-FF47BA0AAA06}"/>
          </ac:spMkLst>
        </pc:spChg>
        <pc:spChg chg="add del mod">
          <ac:chgData name="Andrew Harper" userId="98b9a718-c358-440a-9f58-7f5fa2a07cee" providerId="ADAL" clId="{9582FD7F-5D74-4E42-8E96-B5034F668843}" dt="2024-11-10T21:43:47.761" v="981" actId="478"/>
          <ac:spMkLst>
            <pc:docMk/>
            <pc:sldMk cId="3161468140" sldId="342"/>
            <ac:spMk id="7" creationId="{5E49275A-6483-4C3F-9186-EF671C8E4132}"/>
          </ac:spMkLst>
        </pc:spChg>
        <pc:spChg chg="add mod">
          <ac:chgData name="Andrew Harper" userId="98b9a718-c358-440a-9f58-7f5fa2a07cee" providerId="ADAL" clId="{9582FD7F-5D74-4E42-8E96-B5034F668843}" dt="2024-11-10T21:43:54.310" v="983" actId="1076"/>
          <ac:spMkLst>
            <pc:docMk/>
            <pc:sldMk cId="3161468140" sldId="342"/>
            <ac:spMk id="8" creationId="{37111F97-2592-47FA-AB6D-A6C76474FF84}"/>
          </ac:spMkLst>
        </pc:spChg>
        <pc:picChg chg="add mod">
          <ac:chgData name="Andrew Harper" userId="98b9a718-c358-440a-9f58-7f5fa2a07cee" providerId="ADAL" clId="{9582FD7F-5D74-4E42-8E96-B5034F668843}" dt="2024-11-10T21:44:21.188" v="989" actId="1076"/>
          <ac:picMkLst>
            <pc:docMk/>
            <pc:sldMk cId="3161468140" sldId="342"/>
            <ac:picMk id="6" creationId="{FBD3C0BC-03E2-5ED7-0E43-32C767734280}"/>
          </ac:picMkLst>
        </pc:picChg>
        <pc:picChg chg="add mod">
          <ac:chgData name="Andrew Harper" userId="98b9a718-c358-440a-9f58-7f5fa2a07cee" providerId="ADAL" clId="{9582FD7F-5D74-4E42-8E96-B5034F668843}" dt="2024-11-10T21:44:10.374" v="987" actId="14100"/>
          <ac:picMkLst>
            <pc:docMk/>
            <pc:sldMk cId="3161468140" sldId="342"/>
            <ac:picMk id="9" creationId="{38304449-FF43-CB91-DAD1-73111FF7EF40}"/>
          </ac:picMkLst>
        </pc:picChg>
      </pc:sldChg>
      <pc:sldChg chg="addSp delSp modSp new mod modNotesTx">
        <pc:chgData name="Andrew Harper" userId="98b9a718-c358-440a-9f58-7f5fa2a07cee" providerId="ADAL" clId="{9582FD7F-5D74-4E42-8E96-B5034F668843}" dt="2024-11-11T22:51:20.427" v="6120" actId="20577"/>
        <pc:sldMkLst>
          <pc:docMk/>
          <pc:sldMk cId="2611670968" sldId="343"/>
        </pc:sldMkLst>
        <pc:spChg chg="mod">
          <ac:chgData name="Andrew Harper" userId="98b9a718-c358-440a-9f58-7f5fa2a07cee" providerId="ADAL" clId="{9582FD7F-5D74-4E42-8E96-B5034F668843}" dt="2024-11-11T22:18:41.426" v="5994" actId="6549"/>
          <ac:spMkLst>
            <pc:docMk/>
            <pc:sldMk cId="2611670968" sldId="343"/>
            <ac:spMk id="2" creationId="{C55942D2-B42E-6BEA-DEA7-5DD5A21B78C1}"/>
          </ac:spMkLst>
        </pc:spChg>
        <pc:spChg chg="mod">
          <ac:chgData name="Andrew Harper" userId="98b9a718-c358-440a-9f58-7f5fa2a07cee" providerId="ADAL" clId="{9582FD7F-5D74-4E42-8E96-B5034F668843}" dt="2024-11-11T22:51:20.427" v="6120" actId="20577"/>
          <ac:spMkLst>
            <pc:docMk/>
            <pc:sldMk cId="2611670968" sldId="343"/>
            <ac:spMk id="3" creationId="{983C38E9-95A3-A3F6-E488-CC4D2E5E9F02}"/>
          </ac:spMkLst>
        </pc:spChg>
        <pc:grpChg chg="add del mod">
          <ac:chgData name="Andrew Harper" userId="98b9a718-c358-440a-9f58-7f5fa2a07cee" providerId="ADAL" clId="{9582FD7F-5D74-4E42-8E96-B5034F668843}" dt="2024-11-11T02:54:05.719" v="4718" actId="165"/>
          <ac:grpSpMkLst>
            <pc:docMk/>
            <pc:sldMk cId="2611670968" sldId="343"/>
            <ac:grpSpMk id="4" creationId="{58A9937E-D3EB-5E73-8216-C81B6ECF0C79}"/>
          </ac:grpSpMkLst>
        </pc:grpChg>
        <pc:picChg chg="mod topLvl">
          <ac:chgData name="Andrew Harper" userId="98b9a718-c358-440a-9f58-7f5fa2a07cee" providerId="ADAL" clId="{9582FD7F-5D74-4E42-8E96-B5034F668843}" dt="2024-11-11T22:18:56.469" v="5996" actId="1076"/>
          <ac:picMkLst>
            <pc:docMk/>
            <pc:sldMk cId="2611670968" sldId="343"/>
            <ac:picMk id="5" creationId="{D38C732E-FA97-C475-D8A2-17D51BA5636D}"/>
          </ac:picMkLst>
        </pc:picChg>
        <pc:picChg chg="mod topLvl">
          <ac:chgData name="Andrew Harper" userId="98b9a718-c358-440a-9f58-7f5fa2a07cee" providerId="ADAL" clId="{9582FD7F-5D74-4E42-8E96-B5034F668843}" dt="2024-11-11T22:18:56.469" v="5996" actId="1076"/>
          <ac:picMkLst>
            <pc:docMk/>
            <pc:sldMk cId="2611670968" sldId="343"/>
            <ac:picMk id="6" creationId="{E179355F-0375-3660-B1D1-80D0993B98E3}"/>
          </ac:picMkLst>
        </pc:picChg>
        <pc:picChg chg="mod topLvl">
          <ac:chgData name="Andrew Harper" userId="98b9a718-c358-440a-9f58-7f5fa2a07cee" providerId="ADAL" clId="{9582FD7F-5D74-4E42-8E96-B5034F668843}" dt="2024-11-11T22:18:56.469" v="5996" actId="1076"/>
          <ac:picMkLst>
            <pc:docMk/>
            <pc:sldMk cId="2611670968" sldId="343"/>
            <ac:picMk id="7" creationId="{30B2CF5B-0E87-3B4A-27CB-89502AA8866B}"/>
          </ac:picMkLst>
        </pc:picChg>
        <pc:picChg chg="mod topLvl">
          <ac:chgData name="Andrew Harper" userId="98b9a718-c358-440a-9f58-7f5fa2a07cee" providerId="ADAL" clId="{9582FD7F-5D74-4E42-8E96-B5034F668843}" dt="2024-11-11T22:18:56.469" v="5996" actId="1076"/>
          <ac:picMkLst>
            <pc:docMk/>
            <pc:sldMk cId="2611670968" sldId="343"/>
            <ac:picMk id="8" creationId="{97FA988A-BE88-4B40-7C93-C57785E1E329}"/>
          </ac:picMkLst>
        </pc:picChg>
        <pc:picChg chg="mod topLvl">
          <ac:chgData name="Andrew Harper" userId="98b9a718-c358-440a-9f58-7f5fa2a07cee" providerId="ADAL" clId="{9582FD7F-5D74-4E42-8E96-B5034F668843}" dt="2024-11-11T22:18:56.469" v="5996" actId="1076"/>
          <ac:picMkLst>
            <pc:docMk/>
            <pc:sldMk cId="2611670968" sldId="343"/>
            <ac:picMk id="9" creationId="{FDDF5BD2-9917-9F5B-F6FA-7C934739C6DB}"/>
          </ac:picMkLst>
        </pc:picChg>
      </pc:sldChg>
      <pc:sldChg chg="addSp delSp modSp add mod modNotesTx">
        <pc:chgData name="Andrew Harper" userId="98b9a718-c358-440a-9f58-7f5fa2a07cee" providerId="ADAL" clId="{9582FD7F-5D74-4E42-8E96-B5034F668843}" dt="2024-11-11T22:53:13.112" v="6125" actId="6549"/>
        <pc:sldMkLst>
          <pc:docMk/>
          <pc:sldMk cId="3241188931" sldId="344"/>
        </pc:sldMkLst>
        <pc:spChg chg="mod">
          <ac:chgData name="Andrew Harper" userId="98b9a718-c358-440a-9f58-7f5fa2a07cee" providerId="ADAL" clId="{9582FD7F-5D74-4E42-8E96-B5034F668843}" dt="2024-11-11T02:55:16.613" v="4737" actId="20577"/>
          <ac:spMkLst>
            <pc:docMk/>
            <pc:sldMk cId="3241188931" sldId="344"/>
            <ac:spMk id="2" creationId="{C55942D2-B42E-6BEA-DEA7-5DD5A21B78C1}"/>
          </ac:spMkLst>
        </pc:spChg>
        <pc:spChg chg="mod">
          <ac:chgData name="Andrew Harper" userId="98b9a718-c358-440a-9f58-7f5fa2a07cee" providerId="ADAL" clId="{9582FD7F-5D74-4E42-8E96-B5034F668843}" dt="2024-11-11T22:53:13.112" v="6125" actId="6549"/>
          <ac:spMkLst>
            <pc:docMk/>
            <pc:sldMk cId="3241188931" sldId="344"/>
            <ac:spMk id="3" creationId="{983C38E9-95A3-A3F6-E488-CC4D2E5E9F02}"/>
          </ac:spMkLst>
        </pc:spChg>
        <pc:grpChg chg="del">
          <ac:chgData name="Andrew Harper" userId="98b9a718-c358-440a-9f58-7f5fa2a07cee" providerId="ADAL" clId="{9582FD7F-5D74-4E42-8E96-B5034F668843}" dt="2024-11-11T02:55:10.741" v="4725" actId="478"/>
          <ac:grpSpMkLst>
            <pc:docMk/>
            <pc:sldMk cId="3241188931" sldId="344"/>
            <ac:grpSpMk id="4" creationId="{58A9937E-D3EB-5E73-8216-C81B6ECF0C79}"/>
          </ac:grpSpMkLst>
        </pc:grpChg>
        <pc:picChg chg="add del mod">
          <ac:chgData name="Andrew Harper" userId="98b9a718-c358-440a-9f58-7f5fa2a07cee" providerId="ADAL" clId="{9582FD7F-5D74-4E42-8E96-B5034F668843}" dt="2024-11-11T03:04:41.213" v="4840" actId="478"/>
          <ac:picMkLst>
            <pc:docMk/>
            <pc:sldMk cId="3241188931" sldId="344"/>
            <ac:picMk id="10" creationId="{C2AF5338-06F4-E34E-CBFE-3897A5D325FD}"/>
          </ac:picMkLst>
        </pc:picChg>
        <pc:picChg chg="add mod">
          <ac:chgData name="Andrew Harper" userId="98b9a718-c358-440a-9f58-7f5fa2a07cee" providerId="ADAL" clId="{9582FD7F-5D74-4E42-8E96-B5034F668843}" dt="2024-11-11T03:04:57.167" v="4841" actId="1076"/>
          <ac:picMkLst>
            <pc:docMk/>
            <pc:sldMk cId="3241188931" sldId="344"/>
            <ac:picMk id="11" creationId="{5AEF1D4B-A94C-DEA3-6C58-0491FB442279}"/>
          </ac:picMkLst>
        </pc:picChg>
        <pc:picChg chg="add mod">
          <ac:chgData name="Andrew Harper" userId="98b9a718-c358-440a-9f58-7f5fa2a07cee" providerId="ADAL" clId="{9582FD7F-5D74-4E42-8E96-B5034F668843}" dt="2024-11-11T03:05:48.029" v="4848" actId="14100"/>
          <ac:picMkLst>
            <pc:docMk/>
            <pc:sldMk cId="3241188931" sldId="344"/>
            <ac:picMk id="12" creationId="{693BBFE5-348A-21C0-2FC9-EE5A3A290CBC}"/>
          </ac:picMkLst>
        </pc:picChg>
        <pc:picChg chg="add mod">
          <ac:chgData name="Andrew Harper" userId="98b9a718-c358-440a-9f58-7f5fa2a07cee" providerId="ADAL" clId="{9582FD7F-5D74-4E42-8E96-B5034F668843}" dt="2024-11-11T03:05:36.855" v="4846" actId="1076"/>
          <ac:picMkLst>
            <pc:docMk/>
            <pc:sldMk cId="3241188931" sldId="344"/>
            <ac:picMk id="1026" creationId="{FACFB55D-02E1-7F15-AC60-7E159DD46A7B}"/>
          </ac:picMkLst>
        </pc:picChg>
      </pc:sldChg>
      <pc:sldChg chg="delSp modSp new mod">
        <pc:chgData name="Andrew Harper" userId="98b9a718-c358-440a-9f58-7f5fa2a07cee" providerId="ADAL" clId="{9582FD7F-5D74-4E42-8E96-B5034F668843}" dt="2024-11-10T22:08:30.618" v="1125" actId="14100"/>
        <pc:sldMkLst>
          <pc:docMk/>
          <pc:sldMk cId="3746031048" sldId="345"/>
        </pc:sldMkLst>
        <pc:spChg chg="del">
          <ac:chgData name="Andrew Harper" userId="98b9a718-c358-440a-9f58-7f5fa2a07cee" providerId="ADAL" clId="{9582FD7F-5D74-4E42-8E96-B5034F668843}" dt="2024-11-10T21:49:36.317" v="1015" actId="478"/>
          <ac:spMkLst>
            <pc:docMk/>
            <pc:sldMk cId="3746031048" sldId="345"/>
            <ac:spMk id="2" creationId="{4F27B962-14E0-98FA-2E5B-3A9EE32F5364}"/>
          </ac:spMkLst>
        </pc:spChg>
        <pc:spChg chg="mod">
          <ac:chgData name="Andrew Harper" userId="98b9a718-c358-440a-9f58-7f5fa2a07cee" providerId="ADAL" clId="{9582FD7F-5D74-4E42-8E96-B5034F668843}" dt="2024-11-10T22:08:30.618" v="1125" actId="14100"/>
          <ac:spMkLst>
            <pc:docMk/>
            <pc:sldMk cId="3746031048" sldId="345"/>
            <ac:spMk id="3" creationId="{64A4A231-3B1E-28BC-EC7F-A42A914ACDE7}"/>
          </ac:spMkLst>
        </pc:spChg>
      </pc:sldChg>
      <pc:sldChg chg="modSp new mod">
        <pc:chgData name="Andrew Harper" userId="98b9a718-c358-440a-9f58-7f5fa2a07cee" providerId="ADAL" clId="{9582FD7F-5D74-4E42-8E96-B5034F668843}" dt="2024-11-11T20:40:36.269" v="4960" actId="20577"/>
        <pc:sldMkLst>
          <pc:docMk/>
          <pc:sldMk cId="3971430936" sldId="346"/>
        </pc:sldMkLst>
        <pc:spChg chg="mod">
          <ac:chgData name="Andrew Harper" userId="98b9a718-c358-440a-9f58-7f5fa2a07cee" providerId="ADAL" clId="{9582FD7F-5D74-4E42-8E96-B5034F668843}" dt="2024-11-11T20:37:22.405" v="4856" actId="20577"/>
          <ac:spMkLst>
            <pc:docMk/>
            <pc:sldMk cId="3971430936" sldId="346"/>
            <ac:spMk id="2" creationId="{798214EF-80D6-4F47-76B4-2EFCD9F07A12}"/>
          </ac:spMkLst>
        </pc:spChg>
        <pc:spChg chg="mod">
          <ac:chgData name="Andrew Harper" userId="98b9a718-c358-440a-9f58-7f5fa2a07cee" providerId="ADAL" clId="{9582FD7F-5D74-4E42-8E96-B5034F668843}" dt="2024-11-11T20:40:36.269" v="4960" actId="20577"/>
          <ac:spMkLst>
            <pc:docMk/>
            <pc:sldMk cId="3971430936" sldId="346"/>
            <ac:spMk id="3" creationId="{85BCB28B-4154-4457-91E1-38DF8F358465}"/>
          </ac:spMkLst>
        </pc:spChg>
      </pc:sldChg>
      <pc:sldChg chg="addSp modSp new mod ord modNotesTx">
        <pc:chgData name="Andrew Harper" userId="98b9a718-c358-440a-9f58-7f5fa2a07cee" providerId="ADAL" clId="{9582FD7F-5D74-4E42-8E96-B5034F668843}" dt="2024-11-11T21:00:32.983" v="5981" actId="1076"/>
        <pc:sldMkLst>
          <pc:docMk/>
          <pc:sldMk cId="3645387151" sldId="347"/>
        </pc:sldMkLst>
        <pc:spChg chg="mod">
          <ac:chgData name="Andrew Harper" userId="98b9a718-c358-440a-9f58-7f5fa2a07cee" providerId="ADAL" clId="{9582FD7F-5D74-4E42-8E96-B5034F668843}" dt="2024-11-11T20:46:13.139" v="5011"/>
          <ac:spMkLst>
            <pc:docMk/>
            <pc:sldMk cId="3645387151" sldId="347"/>
            <ac:spMk id="2" creationId="{FCEFC4F8-998F-EACC-8847-27A211C17438}"/>
          </ac:spMkLst>
        </pc:spChg>
        <pc:spChg chg="mod">
          <ac:chgData name="Andrew Harper" userId="98b9a718-c358-440a-9f58-7f5fa2a07cee" providerId="ADAL" clId="{9582FD7F-5D74-4E42-8E96-B5034F668843}" dt="2024-11-11T21:00:31.446" v="5980" actId="27636"/>
          <ac:spMkLst>
            <pc:docMk/>
            <pc:sldMk cId="3645387151" sldId="347"/>
            <ac:spMk id="3" creationId="{8819EF98-03EE-D24E-A907-CE399AEFF7E2}"/>
          </ac:spMkLst>
        </pc:spChg>
        <pc:picChg chg="add mod">
          <ac:chgData name="Andrew Harper" userId="98b9a718-c358-440a-9f58-7f5fa2a07cee" providerId="ADAL" clId="{9582FD7F-5D74-4E42-8E96-B5034F668843}" dt="2024-11-11T21:00:32.983" v="5981" actId="1076"/>
          <ac:picMkLst>
            <pc:docMk/>
            <pc:sldMk cId="3645387151" sldId="347"/>
            <ac:picMk id="4" creationId="{9EDFC85C-8421-C5D7-D354-E8106EC9B1F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E0F357-B811-4FC5-8E65-2B8BD505A5B3}" type="datetimeFigureOut">
              <a:rPr lang="en-CH" smtClean="0"/>
              <a:t>11/12/2024</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1AC9F-6AFE-4B8B-9CC1-10F44419EB41}" type="slidenum">
              <a:rPr lang="en-CH" smtClean="0"/>
              <a:t>‹#›</a:t>
            </a:fld>
            <a:endParaRPr lang="en-CH"/>
          </a:p>
        </p:txBody>
      </p:sp>
    </p:spTree>
    <p:extLst>
      <p:ext uri="{BB962C8B-B14F-4D97-AF65-F5344CB8AC3E}">
        <p14:creationId xmlns:p14="http://schemas.microsoft.com/office/powerpoint/2010/main" val="1144517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50E5A11-A43D-4388-8CC5-17801B9DB8A4}" type="slidenum">
              <a:rPr lang="en-GB" smtClean="0"/>
              <a:t>1</a:t>
            </a:fld>
            <a:endParaRPr lang="en-GB"/>
          </a:p>
        </p:txBody>
      </p:sp>
    </p:spTree>
    <p:extLst>
      <p:ext uri="{BB962C8B-B14F-4D97-AF65-F5344CB8AC3E}">
        <p14:creationId xmlns:p14="http://schemas.microsoft.com/office/powerpoint/2010/main" val="2938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Landscape version of the poster we shared at the past two TECOs. Our attempt to summarise some of the key points.</a:t>
            </a:r>
          </a:p>
          <a:p>
            <a:endParaRPr lang="en-NZ" dirty="0"/>
          </a:p>
          <a:p>
            <a:r>
              <a:rPr lang="en-NZ" dirty="0"/>
              <a:t>Difficulty is getting this in front of the right people. </a:t>
            </a:r>
          </a:p>
          <a:p>
            <a:endParaRPr lang="en-NZ" dirty="0"/>
          </a:p>
          <a:p>
            <a:endParaRPr lang="en-NZ" dirty="0"/>
          </a:p>
        </p:txBody>
      </p:sp>
      <p:sp>
        <p:nvSpPr>
          <p:cNvPr id="4" name="Slide Number Placeholder 3"/>
          <p:cNvSpPr>
            <a:spLocks noGrp="1"/>
          </p:cNvSpPr>
          <p:nvPr>
            <p:ph type="sldNum" sz="quarter" idx="5"/>
          </p:nvPr>
        </p:nvSpPr>
        <p:spPr/>
        <p:txBody>
          <a:bodyPr/>
          <a:lstStyle/>
          <a:p>
            <a:fld id="{F3F1AC9F-6AFE-4B8B-9CC1-10F44419EB41}" type="slidenum">
              <a:rPr lang="en-CH" smtClean="0"/>
              <a:t>11</a:t>
            </a:fld>
            <a:endParaRPr lang="en-CH"/>
          </a:p>
        </p:txBody>
      </p:sp>
    </p:spTree>
    <p:extLst>
      <p:ext uri="{BB962C8B-B14F-4D97-AF65-F5344CB8AC3E}">
        <p14:creationId xmlns:p14="http://schemas.microsoft.com/office/powerpoint/2010/main" val="1473003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No surprises here but stating out loud again some obvious points.</a:t>
            </a:r>
          </a:p>
          <a:p>
            <a:endParaRPr lang="en-NZ" dirty="0"/>
          </a:p>
        </p:txBody>
      </p:sp>
      <p:sp>
        <p:nvSpPr>
          <p:cNvPr id="4" name="Slide Number Placeholder 3"/>
          <p:cNvSpPr>
            <a:spLocks noGrp="1"/>
          </p:cNvSpPr>
          <p:nvPr>
            <p:ph type="sldNum" sz="quarter" idx="5"/>
          </p:nvPr>
        </p:nvSpPr>
        <p:spPr/>
        <p:txBody>
          <a:bodyPr/>
          <a:lstStyle/>
          <a:p>
            <a:fld id="{F3F1AC9F-6AFE-4B8B-9CC1-10F44419EB41}" type="slidenum">
              <a:rPr lang="en-CH" smtClean="0"/>
              <a:t>12</a:t>
            </a:fld>
            <a:endParaRPr lang="en-CH"/>
          </a:p>
        </p:txBody>
      </p:sp>
    </p:spTree>
    <p:extLst>
      <p:ext uri="{BB962C8B-B14F-4D97-AF65-F5344CB8AC3E}">
        <p14:creationId xmlns:p14="http://schemas.microsoft.com/office/powerpoint/2010/main" val="1973987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195">
              <a:lnSpc>
                <a:spcPct val="106000"/>
              </a:lnSpc>
              <a:spcAft>
                <a:spcPts val="800"/>
              </a:spcAft>
            </a:pPr>
            <a:r>
              <a:rPr lang="en-NZ" dirty="0"/>
              <a:t>So to our workplan. (I would really appreciate any feedback on this workplan and suggestions for improvement)</a:t>
            </a:r>
          </a:p>
          <a:p>
            <a:pPr marL="36195">
              <a:lnSpc>
                <a:spcPct val="106000"/>
              </a:lnSpc>
              <a:spcAft>
                <a:spcPts val="800"/>
              </a:spcAft>
            </a:pPr>
            <a:endParaRPr lang="en-NZ" dirty="0"/>
          </a:p>
          <a:p>
            <a:pPr marL="36195">
              <a:lnSpc>
                <a:spcPct val="106000"/>
              </a:lnSpc>
              <a:spcAft>
                <a:spcPts val="800"/>
              </a:spcAft>
            </a:pPr>
            <a:r>
              <a:rPr lang="en-NZ" dirty="0"/>
              <a:t>Very ambitious and very much tailored to GBON, but still trying to consider other application areas and domains. A lot of the groundwork completed.</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1. </a:t>
            </a:r>
            <a:r>
              <a:rPr lang="en-GB" sz="1200" dirty="0">
                <a:effectLst/>
                <a:latin typeface="Verdana" panose="020B0604030504040204" pitchFamily="34" charset="0"/>
                <a:ea typeface="Batang" panose="02030600000101010101" pitchFamily="18" charset="-127"/>
                <a:cs typeface="Arial" panose="020B0604020202020204" pitchFamily="34" charset="0"/>
              </a:rPr>
              <a:t>Looking to develop a </a:t>
            </a:r>
            <a:r>
              <a:rPr lang="en-GB" sz="1200" b="1" dirty="0">
                <a:effectLst/>
                <a:latin typeface="Verdana" panose="020B0604030504040204" pitchFamily="34" charset="0"/>
                <a:ea typeface="Batang" panose="02030600000101010101" pitchFamily="18" charset="-127"/>
                <a:cs typeface="Arial" panose="020B0604020202020204" pitchFamily="34" charset="0"/>
              </a:rPr>
              <a:t>multi-level curriculum from basic maintenance training for observers to advanced instrument technician training</a:t>
            </a:r>
            <a:r>
              <a:rPr lang="en-GB" sz="1200" dirty="0">
                <a:effectLst/>
                <a:latin typeface="Verdana" panose="020B0604030504040204" pitchFamily="34" charset="0"/>
                <a:ea typeface="Batang" panose="02030600000101010101" pitchFamily="18" charset="-127"/>
                <a:cs typeface="Arial" panose="020B0604020202020204" pitchFamily="34" charset="0"/>
              </a:rPr>
              <a:t>.</a:t>
            </a:r>
          </a:p>
          <a:p>
            <a:endParaRPr lang="en-NZ" dirty="0"/>
          </a:p>
          <a:p>
            <a:r>
              <a:rPr lang="en-NZ" dirty="0"/>
              <a:t>2. Mostly OK in a GBON context. </a:t>
            </a:r>
          </a:p>
          <a:p>
            <a:endParaRPr lang="en-NZ" dirty="0"/>
          </a:p>
          <a:p>
            <a:r>
              <a:rPr lang="en-NZ" dirty="0"/>
              <a:t>3. </a:t>
            </a:r>
            <a:r>
              <a:rPr lang="en-GB" sz="1200" dirty="0">
                <a:effectLst/>
                <a:latin typeface="Verdana" panose="020B0604030504040204" pitchFamily="34" charset="0"/>
                <a:ea typeface="Batang" panose="02030600000101010101" pitchFamily="18" charset="-127"/>
                <a:cs typeface="Arial" panose="020B0604020202020204" pitchFamily="34" charset="0"/>
              </a:rPr>
              <a:t>Draft O&amp;M Plan was developed by TT-GBON. </a:t>
            </a:r>
            <a:r>
              <a:rPr lang="en-NZ" sz="1200" dirty="0">
                <a:effectLst/>
                <a:latin typeface="Verdana" panose="020B0604030504040204" pitchFamily="34" charset="0"/>
                <a:ea typeface="Batang" panose="02030600000101010101" pitchFamily="18" charset="-127"/>
                <a:cs typeface="Arial" panose="020B0604020202020204" pitchFamily="34" charset="0"/>
              </a:rPr>
              <a:t>Currently these are designed as templates. My experience is many NMHS will need an example of a completed template otherwise this won’t get done. We plan to include this as an Annex. There are also potential regional benefits of a common O &amp; M e.g., RA-V. But easier said than done with lots of national variations.</a:t>
            </a:r>
            <a:endParaRPr lang="en-NZ" sz="1200" dirty="0">
              <a:effectLst/>
              <a:latin typeface="Calibri" panose="020F0502020204030204" pitchFamily="34" charset="0"/>
              <a:ea typeface="Batang" panose="02030600000101010101" pitchFamily="18" charset="-127"/>
              <a:cs typeface="Times New Roman" panose="02020603050405020304" pitchFamily="18" charset="0"/>
            </a:endParaRPr>
          </a:p>
          <a:p>
            <a:endParaRPr lang="en-NZ" sz="1200" dirty="0">
              <a:effectLst/>
              <a:latin typeface="Calibri" panose="020F0502020204030204" pitchFamily="34" charset="0"/>
              <a:ea typeface="Batang" panose="02030600000101010101" pitchFamily="18" charset="-127"/>
              <a:cs typeface="Times New Roman" panose="02020603050405020304" pitchFamily="18" charset="0"/>
            </a:endParaRPr>
          </a:p>
          <a:p>
            <a:r>
              <a:rPr lang="en-NZ" sz="1200" dirty="0">
                <a:effectLst/>
                <a:latin typeface="Calibri" panose="020F0502020204030204" pitchFamily="34" charset="0"/>
                <a:ea typeface="Batang" panose="02030600000101010101" pitchFamily="18" charset="-127"/>
                <a:cs typeface="Times New Roman" panose="02020603050405020304" pitchFamily="18" charset="0"/>
              </a:rPr>
              <a:t>4. Contingent on TT-Classifications, but there is a need for this including in the BIP-MT. Siting requirements is also something often neglected in tender specifications. </a:t>
            </a:r>
          </a:p>
          <a:p>
            <a:endParaRPr lang="en-NZ" sz="1200" dirty="0">
              <a:effectLst/>
              <a:latin typeface="Calibri" panose="020F0502020204030204" pitchFamily="34" charset="0"/>
              <a:ea typeface="Batang" panose="02030600000101010101" pitchFamily="18" charset="-127"/>
              <a:cs typeface="Times New Roman" panose="02020603050405020304" pitchFamily="18" charset="0"/>
            </a:endParaRPr>
          </a:p>
          <a:p>
            <a:r>
              <a:rPr lang="en-NZ" sz="1200" dirty="0">
                <a:effectLst/>
                <a:latin typeface="Calibri" panose="020F0502020204030204" pitchFamily="34" charset="0"/>
                <a:ea typeface="Batang" panose="02030600000101010101" pitchFamily="18" charset="-127"/>
                <a:cs typeface="Times New Roman" panose="02020603050405020304" pitchFamily="18" charset="0"/>
              </a:rPr>
              <a:t>5. </a:t>
            </a:r>
            <a:r>
              <a:rPr lang="en-NZ" dirty="0"/>
              <a:t>Main activity is the </a:t>
            </a:r>
            <a:r>
              <a:rPr lang="en-NZ" dirty="0" err="1"/>
              <a:t>CoP.</a:t>
            </a:r>
            <a:r>
              <a:rPr lang="en-NZ" dirty="0"/>
              <a:t> This came out strong during the earlier workshops and again during TECO 2024 there was a lot of good feedback/comments on the poster we presented. (also from the TECO proceedings link.)</a:t>
            </a:r>
          </a:p>
          <a:p>
            <a:endParaRPr lang="en-NZ" dirty="0"/>
          </a:p>
        </p:txBody>
      </p:sp>
      <p:sp>
        <p:nvSpPr>
          <p:cNvPr id="4" name="Slide Number Placeholder 3"/>
          <p:cNvSpPr>
            <a:spLocks noGrp="1"/>
          </p:cNvSpPr>
          <p:nvPr>
            <p:ph type="sldNum" sz="quarter" idx="5"/>
          </p:nvPr>
        </p:nvSpPr>
        <p:spPr/>
        <p:txBody>
          <a:bodyPr/>
          <a:lstStyle/>
          <a:p>
            <a:fld id="{F3F1AC9F-6AFE-4B8B-9CC1-10F44419EB41}" type="slidenum">
              <a:rPr lang="en-CH" smtClean="0"/>
              <a:t>13</a:t>
            </a:fld>
            <a:endParaRPr lang="en-CH"/>
          </a:p>
        </p:txBody>
      </p:sp>
    </p:spTree>
    <p:extLst>
      <p:ext uri="{BB962C8B-B14F-4D97-AF65-F5344CB8AC3E}">
        <p14:creationId xmlns:p14="http://schemas.microsoft.com/office/powerpoint/2010/main" val="1436639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Where has some of this come from?</a:t>
            </a:r>
          </a:p>
          <a:p>
            <a:endParaRPr lang="en-NZ" dirty="0"/>
          </a:p>
          <a:p>
            <a:r>
              <a:rPr lang="en-NZ" dirty="0"/>
              <a:t>Many early projects only included training during installation of one station! AWS are complex systems and often this was the first experience local staff had. Time was often very limited in country and most NMHS had no specialist workshop space. </a:t>
            </a:r>
          </a:p>
          <a:p>
            <a:endParaRPr lang="en-NZ" dirty="0"/>
          </a:p>
          <a:p>
            <a:r>
              <a:rPr lang="en-NZ" dirty="0"/>
              <a:t>Projects then started to bring in some “pre-shipment” factory testing. Usually for only two weeks but still helpful especially in how things go together and troubleshooting as there are usually issues.</a:t>
            </a:r>
          </a:p>
          <a:p>
            <a:endParaRPr lang="en-NZ" dirty="0"/>
          </a:p>
          <a:p>
            <a:r>
              <a:rPr lang="en-NZ" dirty="0"/>
              <a:t>More recently, and somewhat of a game changer has been adding a third training and this is the Post installation training. This has been from 1 to 4 years after installation but has been really valuable, especially as the trainees work on “used” instruments that require some work.</a:t>
            </a:r>
          </a:p>
          <a:p>
            <a:endParaRPr lang="en-NZ" dirty="0"/>
          </a:p>
          <a:p>
            <a:r>
              <a:rPr lang="en-NZ" dirty="0"/>
              <a:t>I’ve highlighted this last component as it is not included but is vital in ensuring the ongoing operational of stations – this is mostly around data loggers, communications and integration.   </a:t>
            </a:r>
          </a:p>
        </p:txBody>
      </p:sp>
      <p:sp>
        <p:nvSpPr>
          <p:cNvPr id="4" name="Slide Number Placeholder 3"/>
          <p:cNvSpPr>
            <a:spLocks noGrp="1"/>
          </p:cNvSpPr>
          <p:nvPr>
            <p:ph type="sldNum" sz="quarter" idx="5"/>
          </p:nvPr>
        </p:nvSpPr>
        <p:spPr/>
        <p:txBody>
          <a:bodyPr/>
          <a:lstStyle/>
          <a:p>
            <a:fld id="{F3F1AC9F-6AFE-4B8B-9CC1-10F44419EB41}" type="slidenum">
              <a:rPr lang="en-CH" smtClean="0"/>
              <a:t>14</a:t>
            </a:fld>
            <a:endParaRPr lang="en-CH"/>
          </a:p>
        </p:txBody>
      </p:sp>
    </p:spTree>
    <p:extLst>
      <p:ext uri="{BB962C8B-B14F-4D97-AF65-F5344CB8AC3E}">
        <p14:creationId xmlns:p14="http://schemas.microsoft.com/office/powerpoint/2010/main" val="2545947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16 topics over 2 weeks</a:t>
            </a:r>
          </a:p>
          <a:p>
            <a:endParaRPr lang="en-NZ" dirty="0"/>
          </a:p>
          <a:p>
            <a:r>
              <a:rPr lang="en-NZ" dirty="0"/>
              <a:t>Very similar to the pre-shipment but “a progression”</a:t>
            </a:r>
          </a:p>
          <a:p>
            <a:endParaRPr lang="en-NZ" dirty="0"/>
          </a:p>
          <a:p>
            <a:r>
              <a:rPr lang="en-NZ" dirty="0"/>
              <a:t>Usually someone we’ve seen before, occasionally a new person with no previous experience. Also need to consider “train the trainer” – how are they going to transfer the knowledge back home.</a:t>
            </a:r>
          </a:p>
          <a:p>
            <a:endParaRPr lang="en-NZ" dirty="0"/>
          </a:p>
          <a:p>
            <a:r>
              <a:rPr lang="en-NZ" dirty="0"/>
              <a:t>Adaptable to the attendee.</a:t>
            </a:r>
          </a:p>
          <a:p>
            <a:endParaRPr lang="en-NZ" dirty="0"/>
          </a:p>
          <a:p>
            <a:r>
              <a:rPr lang="en-NZ" dirty="0"/>
              <a:t>#2 and #3 really important. Activities based on competency frameworks. </a:t>
            </a:r>
          </a:p>
        </p:txBody>
      </p:sp>
      <p:sp>
        <p:nvSpPr>
          <p:cNvPr id="4" name="Slide Number Placeholder 3"/>
          <p:cNvSpPr>
            <a:spLocks noGrp="1"/>
          </p:cNvSpPr>
          <p:nvPr>
            <p:ph type="sldNum" sz="quarter" idx="5"/>
          </p:nvPr>
        </p:nvSpPr>
        <p:spPr/>
        <p:txBody>
          <a:bodyPr/>
          <a:lstStyle/>
          <a:p>
            <a:fld id="{F3F1AC9F-6AFE-4B8B-9CC1-10F44419EB41}" type="slidenum">
              <a:rPr lang="en-CH" smtClean="0"/>
              <a:t>15</a:t>
            </a:fld>
            <a:endParaRPr lang="en-CH"/>
          </a:p>
        </p:txBody>
      </p:sp>
    </p:spTree>
    <p:extLst>
      <p:ext uri="{BB962C8B-B14F-4D97-AF65-F5344CB8AC3E}">
        <p14:creationId xmlns:p14="http://schemas.microsoft.com/office/powerpoint/2010/main" val="562172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#16 usually a highlight. </a:t>
            </a:r>
          </a:p>
        </p:txBody>
      </p:sp>
      <p:sp>
        <p:nvSpPr>
          <p:cNvPr id="4" name="Slide Number Placeholder 3"/>
          <p:cNvSpPr>
            <a:spLocks noGrp="1"/>
          </p:cNvSpPr>
          <p:nvPr>
            <p:ph type="sldNum" sz="quarter" idx="5"/>
          </p:nvPr>
        </p:nvSpPr>
        <p:spPr/>
        <p:txBody>
          <a:bodyPr/>
          <a:lstStyle/>
          <a:p>
            <a:fld id="{F3F1AC9F-6AFE-4B8B-9CC1-10F44419EB41}" type="slidenum">
              <a:rPr lang="en-CH" smtClean="0"/>
              <a:t>16</a:t>
            </a:fld>
            <a:endParaRPr lang="en-CH"/>
          </a:p>
        </p:txBody>
      </p:sp>
    </p:spTree>
    <p:extLst>
      <p:ext uri="{BB962C8B-B14F-4D97-AF65-F5344CB8AC3E}">
        <p14:creationId xmlns:p14="http://schemas.microsoft.com/office/powerpoint/2010/main" val="1304468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 topic from each of the Inst Tech comp framework.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An aim of this programme is to encourage participants to think about the different components of the national network as a whole, rather than, for example, just a climate or aviation station in isolation, and to consider the ongoing operational budget and whole life cycle of an AWS within their network.</a:t>
            </a:r>
          </a:p>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0F4D3A-3476-450E-BC27-7EEE40CBCC1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461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“Demonstration of knowledge transferred via the development of a draft management plan associated with instrument operations, maintenance and budget”, which can be refined/incorporated into annual workplans upon return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An aim of this programme is to encourage participants to think about the different components of the national network as a whole, rather than, for example, just a climate or aviation station in isolation, and to consider the ongoing operational budget and whole life cycle of an AWS within their network.</a:t>
            </a:r>
          </a:p>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0F4D3A-3476-450E-BC27-7EEE40CBCC1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989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Keeping things clean – 50% of the challenge</a:t>
            </a:r>
          </a:p>
          <a:p>
            <a:endParaRPr lang="en-NZ" dirty="0"/>
          </a:p>
          <a:p>
            <a:r>
              <a:rPr lang="en-NZ" dirty="0"/>
              <a:t>Targeted / adaptable training – train the trainer, PRAGMATIC</a:t>
            </a:r>
          </a:p>
          <a:p>
            <a:endParaRPr lang="en-NZ" dirty="0"/>
          </a:p>
          <a:p>
            <a:r>
              <a:rPr lang="en-NZ" dirty="0"/>
              <a:t>Lots of existing material – manuals are fat for a reason.</a:t>
            </a:r>
          </a:p>
          <a:p>
            <a:endParaRPr lang="en-NZ" dirty="0"/>
          </a:p>
        </p:txBody>
      </p:sp>
      <p:sp>
        <p:nvSpPr>
          <p:cNvPr id="4" name="Slide Number Placeholder 3"/>
          <p:cNvSpPr>
            <a:spLocks noGrp="1"/>
          </p:cNvSpPr>
          <p:nvPr>
            <p:ph type="sldNum" sz="quarter" idx="5"/>
          </p:nvPr>
        </p:nvSpPr>
        <p:spPr/>
        <p:txBody>
          <a:bodyPr/>
          <a:lstStyle/>
          <a:p>
            <a:fld id="{F3F1AC9F-6AFE-4B8B-9CC1-10F44419EB41}" type="slidenum">
              <a:rPr lang="en-CH" smtClean="0"/>
              <a:t>19</a:t>
            </a:fld>
            <a:endParaRPr lang="en-CH"/>
          </a:p>
        </p:txBody>
      </p:sp>
    </p:spTree>
    <p:extLst>
      <p:ext uri="{BB962C8B-B14F-4D97-AF65-F5344CB8AC3E}">
        <p14:creationId xmlns:p14="http://schemas.microsoft.com/office/powerpoint/2010/main" val="2162820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Accredited training vs training for training’s sake! WMO more on “accessed” but …</a:t>
            </a:r>
          </a:p>
          <a:p>
            <a:r>
              <a:rPr lang="en-NZ" dirty="0"/>
              <a:t>How to assess training – something we are grappling with.</a:t>
            </a:r>
          </a:p>
          <a:p>
            <a:endParaRPr lang="en-NZ" dirty="0"/>
          </a:p>
          <a:p>
            <a:r>
              <a:rPr lang="en-NZ" dirty="0"/>
              <a:t>Cultural awareness / cost – small communities, very shy, sometimes not left island let alone country, the role of family.</a:t>
            </a:r>
          </a:p>
          <a:p>
            <a:endParaRPr lang="en-NZ" dirty="0"/>
          </a:p>
          <a:p>
            <a:r>
              <a:rPr lang="en-NZ" dirty="0"/>
              <a:t>Large financial cost – but larger cost of not doing the training !</a:t>
            </a:r>
          </a:p>
        </p:txBody>
      </p:sp>
      <p:sp>
        <p:nvSpPr>
          <p:cNvPr id="4" name="Slide Number Placeholder 3"/>
          <p:cNvSpPr>
            <a:spLocks noGrp="1"/>
          </p:cNvSpPr>
          <p:nvPr>
            <p:ph type="sldNum" sz="quarter" idx="5"/>
          </p:nvPr>
        </p:nvSpPr>
        <p:spPr/>
        <p:txBody>
          <a:bodyPr/>
          <a:lstStyle/>
          <a:p>
            <a:fld id="{F3F1AC9F-6AFE-4B8B-9CC1-10F44419EB41}" type="slidenum">
              <a:rPr lang="en-CH" smtClean="0"/>
              <a:t>20</a:t>
            </a:fld>
            <a:endParaRPr lang="en-CH"/>
          </a:p>
        </p:txBody>
      </p:sp>
    </p:spTree>
    <p:extLst>
      <p:ext uri="{BB962C8B-B14F-4D97-AF65-F5344CB8AC3E}">
        <p14:creationId xmlns:p14="http://schemas.microsoft.com/office/powerpoint/2010/main" val="2337960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NZ" dirty="0"/>
              <a:t>Blue continent</a:t>
            </a:r>
          </a:p>
          <a:p>
            <a:pPr marL="0" lvl="0" indent="0">
              <a:lnSpc>
                <a:spcPct val="107000"/>
              </a:lnSpc>
              <a:buFont typeface="Symbol" panose="05050102010706020507" pitchFamily="18" charset="2"/>
              <a:buNone/>
            </a:pPr>
            <a:endParaRPr lang="en-NZ" dirty="0"/>
          </a:p>
          <a:p>
            <a:pPr marL="0" lvl="0" indent="0">
              <a:lnSpc>
                <a:spcPct val="107000"/>
              </a:lnSpc>
              <a:buFont typeface="Symbol" panose="05050102010706020507" pitchFamily="18" charset="2"/>
              <a:buNone/>
            </a:pPr>
            <a:r>
              <a:rPr lang="en-NZ" dirty="0"/>
              <a:t>Very small land masses.</a:t>
            </a:r>
          </a:p>
        </p:txBody>
      </p:sp>
      <p:sp>
        <p:nvSpPr>
          <p:cNvPr id="4" name="Slide Number Placeholder 3"/>
          <p:cNvSpPr>
            <a:spLocks noGrp="1"/>
          </p:cNvSpPr>
          <p:nvPr>
            <p:ph type="sldNum" sz="quarter" idx="5"/>
          </p:nvPr>
        </p:nvSpPr>
        <p:spPr/>
        <p:txBody>
          <a:bodyPr/>
          <a:lstStyle/>
          <a:p>
            <a:fld id="{F3F1AC9F-6AFE-4B8B-9CC1-10F44419EB41}" type="slidenum">
              <a:rPr lang="en-CH" smtClean="0"/>
              <a:t>3</a:t>
            </a:fld>
            <a:endParaRPr lang="en-CH"/>
          </a:p>
        </p:txBody>
      </p:sp>
    </p:spTree>
    <p:extLst>
      <p:ext uri="{BB962C8B-B14F-4D97-AF65-F5344CB8AC3E}">
        <p14:creationId xmlns:p14="http://schemas.microsoft.com/office/powerpoint/2010/main" val="40229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F3F1AC9F-6AFE-4B8B-9CC1-10F44419EB41}" type="slidenum">
              <a:rPr lang="en-CH" smtClean="0"/>
              <a:t>21</a:t>
            </a:fld>
            <a:endParaRPr lang="en-CH"/>
          </a:p>
        </p:txBody>
      </p:sp>
    </p:spTree>
    <p:extLst>
      <p:ext uri="{BB962C8B-B14F-4D97-AF65-F5344CB8AC3E}">
        <p14:creationId xmlns:p14="http://schemas.microsoft.com/office/powerpoint/2010/main" val="705325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r>
              <a:rPr lang="en-NZ" dirty="0"/>
              <a:t>The bits in the ground? </a:t>
            </a:r>
          </a:p>
          <a:p>
            <a:r>
              <a:rPr lang="en-NZ" dirty="0"/>
              <a:t>Are the stations reporting to GBON?</a:t>
            </a:r>
          </a:p>
          <a:p>
            <a:r>
              <a:rPr lang="en-NZ" dirty="0"/>
              <a:t>Or all the bits in the middle and beyond?</a:t>
            </a:r>
          </a:p>
          <a:p>
            <a:endParaRPr lang="en-NZ" dirty="0"/>
          </a:p>
          <a:p>
            <a:r>
              <a:rPr lang="en-NZ" dirty="0"/>
              <a:t>My experience is the lot. In fact much of our effort is on the middle! Any many reasons for the Black dots are due to one or more of the many components in the middle! </a:t>
            </a:r>
          </a:p>
          <a:p>
            <a:endParaRPr lang="en-NZ" dirty="0"/>
          </a:p>
          <a:p>
            <a:r>
              <a:rPr lang="en-NZ" dirty="0"/>
              <a:t>Also OSCAR, no WIS nodes</a:t>
            </a:r>
          </a:p>
          <a:p>
            <a:endParaRPr lang="en-NZ" dirty="0"/>
          </a:p>
          <a:p>
            <a:r>
              <a:rPr lang="en-NZ" dirty="0"/>
              <a:t>Also need to be mindful of other WMO priorities and programmes such as the GFCS etc.</a:t>
            </a:r>
          </a:p>
          <a:p>
            <a:endParaRPr lang="en-NZ" dirty="0"/>
          </a:p>
          <a:p>
            <a:r>
              <a:rPr lang="en-NZ" dirty="0"/>
              <a:t>Today try to focus on the AWS itself.</a:t>
            </a:r>
          </a:p>
          <a:p>
            <a:endParaRPr lang="en-CH" dirty="0"/>
          </a:p>
        </p:txBody>
      </p:sp>
      <p:sp>
        <p:nvSpPr>
          <p:cNvPr id="4" name="Slide Number Placeholder 3"/>
          <p:cNvSpPr>
            <a:spLocks noGrp="1"/>
          </p:cNvSpPr>
          <p:nvPr>
            <p:ph type="sldNum" sz="quarter" idx="5"/>
          </p:nvPr>
        </p:nvSpPr>
        <p:spPr/>
        <p:txBody>
          <a:bodyPr/>
          <a:lstStyle/>
          <a:p>
            <a:fld id="{F3F1AC9F-6AFE-4B8B-9CC1-10F44419EB41}" type="slidenum">
              <a:rPr lang="en-CH" smtClean="0"/>
              <a:t>4</a:t>
            </a:fld>
            <a:endParaRPr lang="en-CH"/>
          </a:p>
        </p:txBody>
      </p:sp>
    </p:spTree>
    <p:extLst>
      <p:ext uri="{BB962C8B-B14F-4D97-AF65-F5344CB8AC3E}">
        <p14:creationId xmlns:p14="http://schemas.microsoft.com/office/powerpoint/2010/main" val="920056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Many of you well aware of limited budgets and </a:t>
            </a:r>
            <a:r>
              <a:rPr lang="en-NZ" dirty="0"/>
              <a:t>NMHS size disparity - &lt;10 to &gt;100!</a:t>
            </a:r>
          </a:p>
          <a:p>
            <a:pPr marL="0" lvl="0" indent="0">
              <a:lnSpc>
                <a:spcPct val="107000"/>
              </a:lnSpc>
              <a:buFont typeface="Symbol" panose="05050102010706020507" pitchFamily="18" charset="2"/>
              <a:buNone/>
            </a:pPr>
            <a:endParaRPr lang="en-NZ" dirty="0"/>
          </a:p>
          <a:p>
            <a:pPr marL="0" lvl="0" indent="0">
              <a:lnSpc>
                <a:spcPct val="107000"/>
              </a:lnSpc>
              <a:buFont typeface="Symbol" panose="05050102010706020507" pitchFamily="18" charset="2"/>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Total land area of 26km2 over 9 island/atolls – by contrast  - Lake Geneva – 580 km2!</a:t>
            </a:r>
            <a:endParaRPr lang="en-N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NZ" sz="1200" kern="100" dirty="0">
                <a:effectLst/>
                <a:latin typeface="Calibri" panose="020F0502020204030204" pitchFamily="34" charset="0"/>
                <a:ea typeface="Calibri" panose="020F0502020204030204" pitchFamily="34" charset="0"/>
                <a:cs typeface="Times New Roman" panose="02020603050405020304" pitchFamily="18" charset="0"/>
              </a:rPr>
              <a:t>	This is spread over 500,000 Km2 -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By contrast Italy has a land area of 301,000km2 </a:t>
            </a:r>
          </a:p>
          <a:p>
            <a:pPr marL="0" lvl="0" indent="0">
              <a:lnSpc>
                <a:spcPct val="107000"/>
              </a:lnSpc>
              <a:buFont typeface="Symbol" panose="05050102010706020507" pitchFamily="18" charset="2"/>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15 islands/atolls 6 low lying atolls</a:t>
            </a:r>
          </a:p>
          <a:p>
            <a:r>
              <a:rPr lang="en-NZ" dirty="0"/>
              <a:t>Islands range from &lt;1 </a:t>
            </a:r>
            <a:r>
              <a:rPr lang="en-NZ" dirty="0" err="1"/>
              <a:t>sqkm</a:t>
            </a:r>
            <a:r>
              <a:rPr lang="en-NZ" dirty="0"/>
              <a:t> to 67!</a:t>
            </a:r>
          </a:p>
          <a:p>
            <a:r>
              <a:rPr lang="en-NZ" dirty="0"/>
              <a:t>2,200,000 </a:t>
            </a:r>
            <a:r>
              <a:rPr lang="en-NZ" dirty="0" err="1"/>
              <a:t>sqkm</a:t>
            </a:r>
            <a:r>
              <a:rPr lang="en-NZ" dirty="0"/>
              <a:t> total area</a:t>
            </a:r>
          </a:p>
          <a:p>
            <a:r>
              <a:rPr lang="en-NZ" dirty="0"/>
              <a:t>1400km north to south</a:t>
            </a:r>
          </a:p>
          <a:p>
            <a:endParaRPr lang="en-NZ" dirty="0"/>
          </a:p>
          <a:p>
            <a:r>
              <a:rPr lang="en-NZ" dirty="0"/>
              <a:t>~150 EURO to send some </a:t>
            </a:r>
            <a:r>
              <a:rPr lang="en-NZ" dirty="0" err="1"/>
              <a:t>suncards</a:t>
            </a:r>
            <a:r>
              <a:rPr lang="en-NZ" dirty="0"/>
              <a:t> and field books.  (Customs)</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Small populations on islands so transport options are often limited (personnel/tools/equipment etc)</a:t>
            </a:r>
          </a:p>
          <a:p>
            <a:r>
              <a:rPr lang="en-NZ" dirty="0"/>
              <a:t>Recent visit – 20 people on island, 3 week trip one station!</a:t>
            </a:r>
          </a:p>
          <a:p>
            <a:pPr marL="0" lvl="0" indent="0">
              <a:lnSpc>
                <a:spcPct val="107000"/>
              </a:lnSpc>
              <a:buFont typeface="Symbol" panose="05050102010706020507" pitchFamily="18" charset="2"/>
              <a:buNone/>
            </a:pPr>
            <a:endParaRPr lang="en-NZ" dirty="0"/>
          </a:p>
          <a:p>
            <a:pPr marL="0" lvl="0" indent="0">
              <a:lnSpc>
                <a:spcPct val="107000"/>
              </a:lnSpc>
              <a:buFont typeface="Symbol" panose="05050102010706020507" pitchFamily="18" charset="2"/>
              <a:buNone/>
            </a:pPr>
            <a:r>
              <a:rPr lang="en-NZ" dirty="0"/>
              <a:t>Even sat comms is difficult. Solar/diesel generators limited.</a:t>
            </a:r>
          </a:p>
          <a:p>
            <a:endParaRPr lang="en-NZ" dirty="0"/>
          </a:p>
          <a:p>
            <a:r>
              <a:rPr lang="en-NZ" dirty="0"/>
              <a:t>With this in mind, the following is a mix of aspirational with a big dose of pragmatism.</a:t>
            </a:r>
          </a:p>
        </p:txBody>
      </p:sp>
      <p:sp>
        <p:nvSpPr>
          <p:cNvPr id="4" name="Slide Number Placeholder 3"/>
          <p:cNvSpPr>
            <a:spLocks noGrp="1"/>
          </p:cNvSpPr>
          <p:nvPr>
            <p:ph type="sldNum" sz="quarter" idx="5"/>
          </p:nvPr>
        </p:nvSpPr>
        <p:spPr/>
        <p:txBody>
          <a:bodyPr/>
          <a:lstStyle/>
          <a:p>
            <a:fld id="{F3F1AC9F-6AFE-4B8B-9CC1-10F44419EB41}" type="slidenum">
              <a:rPr lang="en-CH" smtClean="0"/>
              <a:t>5</a:t>
            </a:fld>
            <a:endParaRPr lang="en-CH"/>
          </a:p>
        </p:txBody>
      </p:sp>
    </p:spTree>
    <p:extLst>
      <p:ext uri="{BB962C8B-B14F-4D97-AF65-F5344CB8AC3E}">
        <p14:creationId xmlns:p14="http://schemas.microsoft.com/office/powerpoint/2010/main" val="2695903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endParaRPr lang="en-CH" dirty="0"/>
          </a:p>
        </p:txBody>
      </p:sp>
      <p:sp>
        <p:nvSpPr>
          <p:cNvPr id="4" name="Slide Number Placeholder 3"/>
          <p:cNvSpPr>
            <a:spLocks noGrp="1"/>
          </p:cNvSpPr>
          <p:nvPr>
            <p:ph type="sldNum" sz="quarter" idx="5"/>
          </p:nvPr>
        </p:nvSpPr>
        <p:spPr/>
        <p:txBody>
          <a:bodyPr/>
          <a:lstStyle/>
          <a:p>
            <a:fld id="{F3F1AC9F-6AFE-4B8B-9CC1-10F44419EB41}" type="slidenum">
              <a:rPr lang="en-CH" smtClean="0"/>
              <a:t>6</a:t>
            </a:fld>
            <a:endParaRPr lang="en-CH"/>
          </a:p>
        </p:txBody>
      </p:sp>
    </p:spTree>
    <p:extLst>
      <p:ext uri="{BB962C8B-B14F-4D97-AF65-F5344CB8AC3E}">
        <p14:creationId xmlns:p14="http://schemas.microsoft.com/office/powerpoint/2010/main" val="74180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endParaRPr lang="en-NZ" dirty="0"/>
          </a:p>
        </p:txBody>
      </p:sp>
      <p:sp>
        <p:nvSpPr>
          <p:cNvPr id="4" name="Slide Number Placeholder 3"/>
          <p:cNvSpPr>
            <a:spLocks noGrp="1"/>
          </p:cNvSpPr>
          <p:nvPr>
            <p:ph type="sldNum" sz="quarter" idx="5"/>
          </p:nvPr>
        </p:nvSpPr>
        <p:spPr/>
        <p:txBody>
          <a:bodyPr/>
          <a:lstStyle/>
          <a:p>
            <a:fld id="{F3F1AC9F-6AFE-4B8B-9CC1-10F44419EB41}" type="slidenum">
              <a:rPr lang="en-CH" smtClean="0"/>
              <a:t>7</a:t>
            </a:fld>
            <a:endParaRPr lang="en-CH"/>
          </a:p>
        </p:txBody>
      </p:sp>
    </p:spTree>
    <p:extLst>
      <p:ext uri="{BB962C8B-B14F-4D97-AF65-F5344CB8AC3E}">
        <p14:creationId xmlns:p14="http://schemas.microsoft.com/office/powerpoint/2010/main" val="2579656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Where to find help was a key message.</a:t>
            </a:r>
            <a:endParaRPr lang="en-CH" dirty="0"/>
          </a:p>
        </p:txBody>
      </p:sp>
      <p:sp>
        <p:nvSpPr>
          <p:cNvPr id="4" name="Slide Number Placeholder 3"/>
          <p:cNvSpPr>
            <a:spLocks noGrp="1"/>
          </p:cNvSpPr>
          <p:nvPr>
            <p:ph type="sldNum" sz="quarter" idx="5"/>
          </p:nvPr>
        </p:nvSpPr>
        <p:spPr/>
        <p:txBody>
          <a:bodyPr/>
          <a:lstStyle/>
          <a:p>
            <a:fld id="{F3F1AC9F-6AFE-4B8B-9CC1-10F44419EB41}" type="slidenum">
              <a:rPr lang="en-CH" smtClean="0"/>
              <a:t>8</a:t>
            </a:fld>
            <a:endParaRPr lang="en-CH"/>
          </a:p>
        </p:txBody>
      </p:sp>
    </p:spTree>
    <p:extLst>
      <p:ext uri="{BB962C8B-B14F-4D97-AF65-F5344CB8AC3E}">
        <p14:creationId xmlns:p14="http://schemas.microsoft.com/office/powerpoint/2010/main" val="2858821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No surprises here, but sometimes you need to hear it said out loud!</a:t>
            </a:r>
          </a:p>
          <a:p>
            <a:endParaRPr lang="en-NZ" dirty="0"/>
          </a:p>
        </p:txBody>
      </p:sp>
      <p:sp>
        <p:nvSpPr>
          <p:cNvPr id="4" name="Slide Number Placeholder 3"/>
          <p:cNvSpPr>
            <a:spLocks noGrp="1"/>
          </p:cNvSpPr>
          <p:nvPr>
            <p:ph type="sldNum" sz="quarter" idx="5"/>
          </p:nvPr>
        </p:nvSpPr>
        <p:spPr/>
        <p:txBody>
          <a:bodyPr/>
          <a:lstStyle/>
          <a:p>
            <a:fld id="{F3F1AC9F-6AFE-4B8B-9CC1-10F44419EB41}" type="slidenum">
              <a:rPr lang="en-CH" smtClean="0"/>
              <a:t>9</a:t>
            </a:fld>
            <a:endParaRPr lang="en-CH"/>
          </a:p>
        </p:txBody>
      </p:sp>
    </p:spTree>
    <p:extLst>
      <p:ext uri="{BB962C8B-B14F-4D97-AF65-F5344CB8AC3E}">
        <p14:creationId xmlns:p14="http://schemas.microsoft.com/office/powerpoint/2010/main" val="3637778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One of the key things that we have to deal with as Peer Advisors is people change. </a:t>
            </a:r>
          </a:p>
          <a:p>
            <a:endParaRPr lang="en-NZ" dirty="0"/>
          </a:p>
          <a:p>
            <a:r>
              <a:rPr lang="en-NZ" dirty="0"/>
              <a:t>I don’t think this is a huge surprise, but training is often neglected or just an add on….</a:t>
            </a:r>
          </a:p>
          <a:p>
            <a:endParaRPr lang="en-NZ" dirty="0"/>
          </a:p>
          <a:p>
            <a:r>
              <a:rPr lang="en-NZ" dirty="0"/>
              <a:t>Some NMHS are very small, and staff take on multiple roles with competing priorities.</a:t>
            </a:r>
          </a:p>
          <a:p>
            <a:endParaRPr lang="en-NZ" dirty="0"/>
          </a:p>
          <a:p>
            <a:r>
              <a:rPr lang="en-NZ" dirty="0"/>
              <a:t>If you don’t look at any other of the modules, please look at this one.</a:t>
            </a:r>
          </a:p>
          <a:p>
            <a:endParaRPr lang="en-CH" dirty="0"/>
          </a:p>
        </p:txBody>
      </p:sp>
      <p:sp>
        <p:nvSpPr>
          <p:cNvPr id="4" name="Slide Number Placeholder 3"/>
          <p:cNvSpPr>
            <a:spLocks noGrp="1"/>
          </p:cNvSpPr>
          <p:nvPr>
            <p:ph type="sldNum" sz="quarter" idx="5"/>
          </p:nvPr>
        </p:nvSpPr>
        <p:spPr/>
        <p:txBody>
          <a:bodyPr/>
          <a:lstStyle/>
          <a:p>
            <a:fld id="{F3F1AC9F-6AFE-4B8B-9CC1-10F44419EB41}" type="slidenum">
              <a:rPr lang="en-CH" smtClean="0"/>
              <a:t>10</a:t>
            </a:fld>
            <a:endParaRPr lang="en-CH"/>
          </a:p>
        </p:txBody>
      </p:sp>
    </p:spTree>
    <p:extLst>
      <p:ext uri="{BB962C8B-B14F-4D97-AF65-F5344CB8AC3E}">
        <p14:creationId xmlns:p14="http://schemas.microsoft.com/office/powerpoint/2010/main" val="2411877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62290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696720"/>
            <a:ext cx="9144000" cy="2214879"/>
          </a:xfrm>
        </p:spPr>
        <p:txBody>
          <a:bodyPr anchor="b">
            <a:normAutofit/>
          </a:bodyPr>
          <a:lstStyle>
            <a:lvl1pPr algn="ctr">
              <a:defRPr sz="4400">
                <a:solidFill>
                  <a:schemeClr val="bg1"/>
                </a:solidFill>
              </a:defRPr>
            </a:lvl1pPr>
          </a:lstStyle>
          <a:p>
            <a:r>
              <a:rPr lang="en-US" dirty="0"/>
              <a:t>Click to edit Master title style</a:t>
            </a:r>
            <a:endParaRPr lang="en-NZ" dirty="0"/>
          </a:p>
        </p:txBody>
      </p:sp>
      <p:sp>
        <p:nvSpPr>
          <p:cNvPr id="3" name="Subtitle 2"/>
          <p:cNvSpPr>
            <a:spLocks noGrp="1"/>
          </p:cNvSpPr>
          <p:nvPr>
            <p:ph type="subTitle" idx="1"/>
          </p:nvPr>
        </p:nvSpPr>
        <p:spPr>
          <a:xfrm>
            <a:off x="1524000" y="3989388"/>
            <a:ext cx="9144000" cy="1740852"/>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Z"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4938" y="612457"/>
            <a:ext cx="1722124" cy="62484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97092" y="6054090"/>
            <a:ext cx="3797816" cy="228600"/>
          </a:xfrm>
          <a:prstGeom prst="rect">
            <a:avLst/>
          </a:prstGeom>
        </p:spPr>
      </p:pic>
    </p:spTree>
    <p:extLst>
      <p:ext uri="{BB962C8B-B14F-4D97-AF65-F5344CB8AC3E}">
        <p14:creationId xmlns:p14="http://schemas.microsoft.com/office/powerpoint/2010/main" val="529117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7206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NZ" dirty="0"/>
          </a:p>
        </p:txBody>
      </p:sp>
      <p:sp>
        <p:nvSpPr>
          <p:cNvPr id="3" name="Content Placeholder 2"/>
          <p:cNvSpPr>
            <a:spLocks noGrp="1"/>
          </p:cNvSpPr>
          <p:nvPr>
            <p:ph idx="1"/>
          </p:nvPr>
        </p:nvSpPr>
        <p:spPr>
          <a:xfrm>
            <a:off x="528319" y="1283677"/>
            <a:ext cx="10962641" cy="4440310"/>
          </a:xfrm>
        </p:spPr>
        <p:txBody>
          <a:bodyPr/>
          <a:lstStyle>
            <a:lvl1pPr>
              <a:lnSpc>
                <a:spcPct val="96000"/>
              </a:lnSpc>
              <a:spcBef>
                <a:spcPts val="1000"/>
              </a:spcBef>
              <a:defRPr/>
            </a:lvl1pPr>
            <a:lvl2pPr>
              <a:lnSpc>
                <a:spcPct val="96000"/>
              </a:lnSpc>
              <a:spcBef>
                <a:spcPts val="1000"/>
              </a:spcBef>
              <a:defRPr/>
            </a:lvl2pPr>
            <a:lvl3pPr>
              <a:lnSpc>
                <a:spcPct val="96000"/>
              </a:lnSpc>
              <a:spcBef>
                <a:spcPts val="1000"/>
              </a:spcBef>
              <a:defRPr/>
            </a:lvl3pPr>
            <a:lvl4pPr>
              <a:lnSpc>
                <a:spcPct val="96000"/>
              </a:lnSpc>
              <a:spcBef>
                <a:spcPts val="1000"/>
              </a:spcBef>
              <a:defRPr/>
            </a:lvl4pPr>
            <a:lvl5pPr>
              <a:lnSpc>
                <a:spcPct val="96000"/>
              </a:lnSpc>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712973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1130300"/>
            <a:ext cx="12192000" cy="4602163"/>
          </a:xfrm>
        </p:spPr>
        <p:txBody>
          <a:bodyPr/>
          <a:lstStyle/>
          <a:p>
            <a:endParaRPr lang="en-NZ" dirty="0"/>
          </a:p>
        </p:txBody>
      </p:sp>
    </p:spTree>
    <p:extLst>
      <p:ext uri="{BB962C8B-B14F-4D97-AF65-F5344CB8AC3E}">
        <p14:creationId xmlns:p14="http://schemas.microsoft.com/office/powerpoint/2010/main" val="1087248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99E1E-4074-40C9-A9ED-AE0C7E21489D}"/>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10F31082-AA73-428C-B252-6AE06F4B35BD}"/>
              </a:ext>
            </a:extLst>
          </p:cNvPr>
          <p:cNvSpPr>
            <a:spLocks noGrp="1"/>
          </p:cNvSpPr>
          <p:nvPr>
            <p:ph type="dt" sz="half" idx="10"/>
          </p:nvPr>
        </p:nvSpPr>
        <p:spPr/>
        <p:txBody>
          <a:bodyPr/>
          <a:lstStyle/>
          <a:p>
            <a:fld id="{B4A9FD7F-DAD2-44E2-9992-825D4748B69C}" type="datetimeFigureOut">
              <a:rPr lang="en-NZ" smtClean="0"/>
              <a:t>12/11/2024</a:t>
            </a:fld>
            <a:endParaRPr lang="en-NZ" dirty="0"/>
          </a:p>
        </p:txBody>
      </p:sp>
      <p:sp>
        <p:nvSpPr>
          <p:cNvPr id="4" name="Footer Placeholder 3">
            <a:extLst>
              <a:ext uri="{FF2B5EF4-FFF2-40B4-BE49-F238E27FC236}">
                <a16:creationId xmlns:a16="http://schemas.microsoft.com/office/drawing/2014/main" id="{850CA245-9922-4279-8809-88A2644CF9F4}"/>
              </a:ext>
            </a:extLst>
          </p:cNvPr>
          <p:cNvSpPr>
            <a:spLocks noGrp="1"/>
          </p:cNvSpPr>
          <p:nvPr>
            <p:ph type="ftr" sz="quarter" idx="11"/>
          </p:nvPr>
        </p:nvSpPr>
        <p:spPr/>
        <p:txBody>
          <a:bodyPr/>
          <a:lstStyle/>
          <a:p>
            <a:endParaRPr lang="en-NZ" dirty="0"/>
          </a:p>
        </p:txBody>
      </p:sp>
      <p:sp>
        <p:nvSpPr>
          <p:cNvPr id="5" name="Slide Number Placeholder 4">
            <a:extLst>
              <a:ext uri="{FF2B5EF4-FFF2-40B4-BE49-F238E27FC236}">
                <a16:creationId xmlns:a16="http://schemas.microsoft.com/office/drawing/2014/main" id="{0456D877-6A1F-4A3E-991E-44A60ED72191}"/>
              </a:ext>
            </a:extLst>
          </p:cNvPr>
          <p:cNvSpPr>
            <a:spLocks noGrp="1"/>
          </p:cNvSpPr>
          <p:nvPr>
            <p:ph type="sldNum" sz="quarter" idx="12"/>
          </p:nvPr>
        </p:nvSpPr>
        <p:spPr/>
        <p:txBody>
          <a:bodyPr/>
          <a:lstStyle/>
          <a:p>
            <a:fld id="{3F20FFE7-189E-4396-BE49-088D225CC394}" type="slidenum">
              <a:rPr lang="en-NZ" smtClean="0"/>
              <a:t>‹#›</a:t>
            </a:fld>
            <a:endParaRPr lang="en-NZ" dirty="0"/>
          </a:p>
        </p:txBody>
      </p:sp>
    </p:spTree>
    <p:extLst>
      <p:ext uri="{BB962C8B-B14F-4D97-AF65-F5344CB8AC3E}">
        <p14:creationId xmlns:p14="http://schemas.microsoft.com/office/powerpoint/2010/main" val="3510220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46721263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43500"/>
            <a:ext cx="1988820" cy="1714500"/>
          </a:xfrm>
          <a:prstGeom prst="rect">
            <a:avLst/>
          </a:prstGeom>
        </p:spPr>
      </p:pic>
    </p:spTree>
    <p:extLst>
      <p:ext uri="{BB962C8B-B14F-4D97-AF65-F5344CB8AC3E}">
        <p14:creationId xmlns:p14="http://schemas.microsoft.com/office/powerpoint/2010/main" val="466592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326635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21927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745119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32942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4041087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00266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95216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4.png"/><Relationship Id="rId4" Type="http://schemas.openxmlformats.org/officeDocument/2006/relationships/slideLayout" Target="../slideLayouts/slideLayout13.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a:p>
        </p:txBody>
      </p:sp>
      <p:pic>
        <p:nvPicPr>
          <p:cNvPr id="7" name="Picture 6" descr="wmo2016_powerpoint_standard_v2-2.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151694"/>
            <a:ext cx="2651760" cy="1714500"/>
          </a:xfrm>
          <a:prstGeom prst="rect">
            <a:avLst/>
          </a:prstGeom>
        </p:spPr>
      </p:pic>
    </p:spTree>
    <p:extLst>
      <p:ext uri="{BB962C8B-B14F-4D97-AF65-F5344CB8AC3E}">
        <p14:creationId xmlns:p14="http://schemas.microsoft.com/office/powerpoint/2010/main" val="1153610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528319" y="476885"/>
            <a:ext cx="10962641" cy="806792"/>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3" name="Text Placeholder 2"/>
          <p:cNvSpPr>
            <a:spLocks noGrp="1"/>
          </p:cNvSpPr>
          <p:nvPr>
            <p:ph type="body" idx="1"/>
          </p:nvPr>
        </p:nvSpPr>
        <p:spPr>
          <a:xfrm>
            <a:off x="528319" y="1283677"/>
            <a:ext cx="10962641" cy="446980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169650" y="5919406"/>
            <a:ext cx="1423419" cy="515113"/>
          </a:xfrm>
          <a:prstGeom prst="rect">
            <a:avLst/>
          </a:prstGeom>
        </p:spPr>
      </p:pic>
      <p:pic>
        <p:nvPicPr>
          <p:cNvPr id="10" name="Pictur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28394" y="6253925"/>
            <a:ext cx="1709931" cy="103632"/>
          </a:xfrm>
          <a:prstGeom prst="rect">
            <a:avLst/>
          </a:prstGeom>
        </p:spPr>
      </p:pic>
    </p:spTree>
    <p:extLst>
      <p:ext uri="{BB962C8B-B14F-4D97-AF65-F5344CB8AC3E}">
        <p14:creationId xmlns:p14="http://schemas.microsoft.com/office/powerpoint/2010/main" val="302961545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263525" indent="-2635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538163"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03275" indent="-26511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076325" indent="-27305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community.wmo.int/en/activity-areas/imop/publications-and-iom-reports/teco-2024-presentations#Topic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8" Type="http://schemas.openxmlformats.org/officeDocument/2006/relationships/hyperlink" Target="https://community.wmo.int/en/activity-areas/imop/publications-and-iom-reports" TargetMode="External"/><Relationship Id="rId13" Type="http://schemas.openxmlformats.org/officeDocument/2006/relationships/hyperlink" Target="https://wmoomm.sharepoint.com/:b:/s/wmocpdb/EZeqACbXbOlEs-bieNiO4wYBzeGDWdKv4TqPGuq7rsS7MA?e=maB6hQ" TargetMode="External"/><Relationship Id="rId3" Type="http://schemas.openxmlformats.org/officeDocument/2006/relationships/hyperlink" Target="https://community.wmo.int/en/activity-areas/imop" TargetMode="External"/><Relationship Id="rId7" Type="http://schemas.openxmlformats.org/officeDocument/2006/relationships/hyperlink" Target="https://community.wmo.int/en/activity-areas/imop/Regional_Instrument_Centres" TargetMode="External"/><Relationship Id="rId12" Type="http://schemas.openxmlformats.org/officeDocument/2006/relationships/hyperlink" Target="https://wmoomm.sharepoint.com/:b:/s/wmocpdb/Ecvr45QvsGZAsQA5FZFcnawBboMp_t4o_wAYFbSjsCXFeQ?e=yDMoD1" TargetMode="External"/><Relationship Id="rId2" Type="http://schemas.openxmlformats.org/officeDocument/2006/relationships/notesSlide" Target="../notesSlides/notesSlide20.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https://library.wmo.int/viewer/41650/?offset=4#page=57&amp;viewer=picture&amp;o=bookmark&amp;n=0&amp;q=" TargetMode="External"/><Relationship Id="rId11" Type="http://schemas.openxmlformats.org/officeDocument/2006/relationships/hyperlink" Target="https://library.wmo.int/index.php?lvl=notice_display&amp;id=22031" TargetMode="External"/><Relationship Id="rId5" Type="http://schemas.openxmlformats.org/officeDocument/2006/relationships/hyperlink" Target="https://library.wmo.int/records/item/41650-guide-to-instruments-and-methods-of-observation?offset=4" TargetMode="External"/><Relationship Id="rId15" Type="http://schemas.openxmlformats.org/officeDocument/2006/relationships/image" Target="../media/image39.png"/><Relationship Id="rId10" Type="http://schemas.openxmlformats.org/officeDocument/2006/relationships/hyperlink" Target="https://etrp.wmo.int/course/index.php?categoryid=38" TargetMode="External"/><Relationship Id="rId4" Type="http://schemas.openxmlformats.org/officeDocument/2006/relationships/hyperlink" Target="https://community.wmo.int/en/capacity-development-materials-dashboard" TargetMode="External"/><Relationship Id="rId9" Type="http://schemas.openxmlformats.org/officeDocument/2006/relationships/hyperlink" Target="https://community.wmo.int/en/activity-areas/imop/knowledge-sharing-portal" TargetMode="External"/><Relationship Id="rId14" Type="http://schemas.openxmlformats.org/officeDocument/2006/relationships/hyperlink" Target="https://www.gfdrr.org/en/publication/charting-course-sustainable-hydromet-observation-network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etrp.wmo.int/course/view.php?id=267"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mo2016_powerpoint_standard_v2_dark-3.jpg">
            <a:extLst>
              <a:ext uri="{FF2B5EF4-FFF2-40B4-BE49-F238E27FC236}">
                <a16:creationId xmlns:a16="http://schemas.microsoft.com/office/drawing/2014/main" id="{96EC3A03-3370-44C0-8E50-3467774EE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8442"/>
            <a:ext cx="12192000" cy="8196442"/>
          </a:xfrm>
          <a:prstGeom prst="rect">
            <a:avLst/>
          </a:prstGeom>
        </p:spPr>
      </p:pic>
      <p:sp>
        <p:nvSpPr>
          <p:cNvPr id="6" name="Title 1"/>
          <p:cNvSpPr txBox="1">
            <a:spLocks/>
          </p:cNvSpPr>
          <p:nvPr/>
        </p:nvSpPr>
        <p:spPr>
          <a:xfrm>
            <a:off x="2866226" y="2168907"/>
            <a:ext cx="8229600" cy="34288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400" i="1">
              <a:solidFill>
                <a:schemeClr val="bg1"/>
              </a:solidFill>
            </a:endParaRPr>
          </a:p>
        </p:txBody>
      </p:sp>
      <p:sp>
        <p:nvSpPr>
          <p:cNvPr id="3" name="Slide Number Placeholder 2"/>
          <p:cNvSpPr>
            <a:spLocks noGrp="1"/>
          </p:cNvSpPr>
          <p:nvPr>
            <p:ph type="sldNum" sz="quarter" idx="12"/>
          </p:nvPr>
        </p:nvSpPr>
        <p:spPr/>
        <p:txBody>
          <a:bodyPr/>
          <a:lstStyle/>
          <a:p>
            <a:fld id="{9259AF2F-52C6-9B46-B8B2-0579234AE62E}" type="slidenum">
              <a:rPr lang="en-US" smtClean="0"/>
              <a:t>1</a:t>
            </a:fld>
            <a:endParaRPr lang="en-US"/>
          </a:p>
        </p:txBody>
      </p:sp>
      <p:sp>
        <p:nvSpPr>
          <p:cNvPr id="5" name="Title 1">
            <a:extLst>
              <a:ext uri="{FF2B5EF4-FFF2-40B4-BE49-F238E27FC236}">
                <a16:creationId xmlns:a16="http://schemas.microsoft.com/office/drawing/2014/main" id="{F351208C-D14B-4D5A-ABA4-F23E50C6674B}"/>
              </a:ext>
            </a:extLst>
          </p:cNvPr>
          <p:cNvSpPr txBox="1">
            <a:spLocks/>
          </p:cNvSpPr>
          <p:nvPr/>
        </p:nvSpPr>
        <p:spPr>
          <a:xfrm>
            <a:off x="2151600" y="274484"/>
            <a:ext cx="8229600" cy="4540584"/>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chemeClr val="bg1"/>
                </a:solidFill>
                <a:latin typeface="Segoe UI" panose="020B0502040204020203" pitchFamily="34" charset="0"/>
                <a:cs typeface="Segoe UI" panose="020B0502040204020203" pitchFamily="34" charset="0"/>
              </a:rPr>
              <a:t>Online webinar on moving towards SOFF implementation</a:t>
            </a:r>
            <a:endParaRPr lang="en-US" sz="2800" b="1" dirty="0">
              <a:solidFill>
                <a:schemeClr val="bg1"/>
              </a:solidFill>
              <a:latin typeface="Segoe UI"/>
              <a:cs typeface="Segoe UI"/>
            </a:endParaRPr>
          </a:p>
          <a:p>
            <a:r>
              <a:rPr lang="en-US" sz="2800" dirty="0">
                <a:solidFill>
                  <a:schemeClr val="bg1"/>
                </a:solidFill>
                <a:latin typeface="Segoe UI"/>
                <a:cs typeface="Segoe UI"/>
              </a:rPr>
              <a:t>12 November 2024</a:t>
            </a:r>
          </a:p>
          <a:p>
            <a:endParaRPr lang="en-US" sz="3600" dirty="0">
              <a:solidFill>
                <a:schemeClr val="bg1"/>
              </a:solidFill>
              <a:latin typeface="Segoe UI" panose="020B0502040204020203" pitchFamily="34" charset="0"/>
              <a:cs typeface="Segoe UI" panose="020B0502040204020203" pitchFamily="34" charset="0"/>
            </a:endParaRPr>
          </a:p>
          <a:p>
            <a:endParaRPr lang="en-US" i="1" dirty="0">
              <a:solidFill>
                <a:schemeClr val="bg1"/>
              </a:solidFill>
              <a:latin typeface="Segoe UI" panose="020B0502040204020203" pitchFamily="34" charset="0"/>
              <a:cs typeface="Segoe UI" panose="020B0502040204020203" pitchFamily="34" charset="0"/>
            </a:endParaRPr>
          </a:p>
          <a:p>
            <a:r>
              <a:rPr lang="en-US" sz="3600" i="1" dirty="0">
                <a:solidFill>
                  <a:schemeClr val="bg1"/>
                </a:solidFill>
                <a:latin typeface="Segoe UI" panose="020B0502040204020203" pitchFamily="34" charset="0"/>
                <a:cs typeface="Segoe UI" panose="020B0502040204020203" pitchFamily="34" charset="0"/>
              </a:rPr>
              <a:t>Training requirements for maintenance staff</a:t>
            </a:r>
          </a:p>
          <a:p>
            <a:endParaRPr lang="en-US" sz="3600" i="1" dirty="0">
              <a:solidFill>
                <a:schemeClr val="bg1"/>
              </a:solidFill>
              <a:latin typeface="Segoe UI" panose="020B0502040204020203" pitchFamily="34" charset="0"/>
              <a:cs typeface="Segoe UI" panose="020B0502040204020203" pitchFamily="34" charset="0"/>
            </a:endParaRPr>
          </a:p>
          <a:p>
            <a:r>
              <a:rPr lang="en-US" sz="2800" i="1" dirty="0">
                <a:solidFill>
                  <a:schemeClr val="bg1"/>
                </a:solidFill>
                <a:latin typeface="Segoe UI" panose="020B0502040204020203" pitchFamily="34" charset="0"/>
                <a:cs typeface="Segoe UI" panose="020B0502040204020203" pitchFamily="34" charset="0"/>
              </a:rPr>
              <a:t>Andrew Harper, Chair ET-Transition to Modern Measurements</a:t>
            </a:r>
          </a:p>
        </p:txBody>
      </p:sp>
    </p:spTree>
    <p:extLst>
      <p:ext uri="{BB962C8B-B14F-4D97-AF65-F5344CB8AC3E}">
        <p14:creationId xmlns:p14="http://schemas.microsoft.com/office/powerpoint/2010/main" val="380228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A7A1B-94E3-4850-AE2A-DF35591BCD89}"/>
              </a:ext>
            </a:extLst>
          </p:cNvPr>
          <p:cNvSpPr>
            <a:spLocks noGrp="1"/>
          </p:cNvSpPr>
          <p:nvPr>
            <p:ph type="title"/>
          </p:nvPr>
        </p:nvSpPr>
        <p:spPr/>
        <p:txBody>
          <a:bodyPr/>
          <a:lstStyle/>
          <a:p>
            <a:r>
              <a:rPr lang="en-NZ" dirty="0">
                <a:latin typeface="Segoe UI" panose="020B0502040204020203" pitchFamily="34" charset="0"/>
                <a:cs typeface="Segoe UI" panose="020B0502040204020203" pitchFamily="34" charset="0"/>
              </a:rPr>
              <a:t>People change</a:t>
            </a:r>
            <a:endParaRPr lang="en-CH" dirty="0">
              <a:latin typeface="Segoe UI" panose="020B0502040204020203" pitchFamily="34" charset="0"/>
              <a:cs typeface="Segoe UI" panose="020B0502040204020203" pitchFamily="34" charset="0"/>
            </a:endParaRPr>
          </a:p>
        </p:txBody>
      </p:sp>
      <p:pic>
        <p:nvPicPr>
          <p:cNvPr id="4" name="Content Placeholder 5">
            <a:extLst>
              <a:ext uri="{FF2B5EF4-FFF2-40B4-BE49-F238E27FC236}">
                <a16:creationId xmlns:a16="http://schemas.microsoft.com/office/drawing/2014/main" id="{7C271204-7FCE-BC65-DB20-D4D22663CCD2}"/>
              </a:ext>
            </a:extLst>
          </p:cNvPr>
          <p:cNvPicPr>
            <a:picLocks noGrp="1" noChangeAspect="1"/>
          </p:cNvPicPr>
          <p:nvPr>
            <p:ph idx="1"/>
          </p:nvPr>
        </p:nvPicPr>
        <p:blipFill>
          <a:blip r:embed="rId3"/>
          <a:stretch>
            <a:fillRect/>
          </a:stretch>
        </p:blipFill>
        <p:spPr>
          <a:xfrm>
            <a:off x="2094053" y="1230763"/>
            <a:ext cx="7800392" cy="5627237"/>
          </a:xfrm>
        </p:spPr>
      </p:pic>
    </p:spTree>
    <p:extLst>
      <p:ext uri="{BB962C8B-B14F-4D97-AF65-F5344CB8AC3E}">
        <p14:creationId xmlns:p14="http://schemas.microsoft.com/office/powerpoint/2010/main" val="881593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3">
            <a:extLst>
              <a:ext uri="{FF2B5EF4-FFF2-40B4-BE49-F238E27FC236}">
                <a16:creationId xmlns:a16="http://schemas.microsoft.com/office/drawing/2014/main" id="{BEE1EAF7-8BC1-8AA8-0691-75E1209D4094}"/>
              </a:ext>
            </a:extLst>
          </p:cNvPr>
          <p:cNvPicPr>
            <a:picLocks noGrp="1" noChangeAspect="1"/>
          </p:cNvPicPr>
          <p:nvPr>
            <p:ph idx="1"/>
          </p:nvPr>
        </p:nvPicPr>
        <p:blipFill>
          <a:blip r:embed="rId3"/>
          <a:stretch>
            <a:fillRect/>
          </a:stretch>
        </p:blipFill>
        <p:spPr>
          <a:xfrm>
            <a:off x="1329260" y="0"/>
            <a:ext cx="8995358" cy="6205354"/>
          </a:xfrm>
        </p:spPr>
      </p:pic>
      <p:sp>
        <p:nvSpPr>
          <p:cNvPr id="5" name="TextBox 4">
            <a:extLst>
              <a:ext uri="{FF2B5EF4-FFF2-40B4-BE49-F238E27FC236}">
                <a16:creationId xmlns:a16="http://schemas.microsoft.com/office/drawing/2014/main" id="{6C3CC4EC-15D7-45E2-933E-B03A513CFFFB}"/>
              </a:ext>
            </a:extLst>
          </p:cNvPr>
          <p:cNvSpPr txBox="1"/>
          <p:nvPr/>
        </p:nvSpPr>
        <p:spPr>
          <a:xfrm>
            <a:off x="3370161" y="6205354"/>
            <a:ext cx="6133606" cy="369332"/>
          </a:xfrm>
          <a:prstGeom prst="rect">
            <a:avLst/>
          </a:prstGeom>
          <a:noFill/>
        </p:spPr>
        <p:txBody>
          <a:bodyPr wrap="square">
            <a:spAutoFit/>
          </a:bodyPr>
          <a:lstStyle/>
          <a:p>
            <a:r>
              <a:rPr lang="en-US" dirty="0">
                <a:hlinkClick r:id="rId4"/>
              </a:rPr>
              <a:t>TECO-2024 Presentations | World Meteorological Organization</a:t>
            </a:r>
            <a:endParaRPr lang="en-NZ" dirty="0"/>
          </a:p>
        </p:txBody>
      </p:sp>
    </p:spTree>
    <p:extLst>
      <p:ext uri="{BB962C8B-B14F-4D97-AF65-F5344CB8AC3E}">
        <p14:creationId xmlns:p14="http://schemas.microsoft.com/office/powerpoint/2010/main" val="4252640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D7F6B-343F-1CD0-AAF5-D7EE5223E656}"/>
              </a:ext>
            </a:extLst>
          </p:cNvPr>
          <p:cNvSpPr>
            <a:spLocks noGrp="1"/>
          </p:cNvSpPr>
          <p:nvPr>
            <p:ph type="title"/>
          </p:nvPr>
        </p:nvSpPr>
        <p:spPr/>
        <p:txBody>
          <a:bodyPr/>
          <a:lstStyle/>
          <a:p>
            <a:r>
              <a:rPr lang="en-NZ" dirty="0"/>
              <a:t>Some shared experiences …</a:t>
            </a:r>
          </a:p>
        </p:txBody>
      </p:sp>
      <p:sp>
        <p:nvSpPr>
          <p:cNvPr id="3" name="Content Placeholder 2">
            <a:extLst>
              <a:ext uri="{FF2B5EF4-FFF2-40B4-BE49-F238E27FC236}">
                <a16:creationId xmlns:a16="http://schemas.microsoft.com/office/drawing/2014/main" id="{4AA33302-8353-938C-5ED4-190F63E5AA37}"/>
              </a:ext>
            </a:extLst>
          </p:cNvPr>
          <p:cNvSpPr>
            <a:spLocks noGrp="1"/>
          </p:cNvSpPr>
          <p:nvPr>
            <p:ph idx="1"/>
          </p:nvPr>
        </p:nvSpPr>
        <p:spPr/>
        <p:txBody>
          <a:bodyPr/>
          <a:lstStyle/>
          <a:p>
            <a:r>
              <a:rPr lang="en-US" dirty="0">
                <a:cs typeface="Calibri"/>
              </a:rPr>
              <a:t>Reluctance to expand networks due to operational budget constraints.</a:t>
            </a:r>
          </a:p>
          <a:p>
            <a:pPr marL="742950" lvl="2" indent="-342900"/>
            <a:r>
              <a:rPr lang="en-US" sz="2400" dirty="0">
                <a:cs typeface="Calibri"/>
              </a:rPr>
              <a:t>CAPEX is relatively easy to get</a:t>
            </a:r>
          </a:p>
          <a:p>
            <a:pPr marL="742950" lvl="2" indent="-342900"/>
            <a:r>
              <a:rPr lang="en-US" sz="2400" dirty="0">
                <a:cs typeface="Calibri"/>
              </a:rPr>
              <a:t>Operating, maintenance and calibration costs always way under-estimated</a:t>
            </a:r>
          </a:p>
          <a:p>
            <a:pPr marL="742950" lvl="2" indent="-342900"/>
            <a:r>
              <a:rPr lang="en-US" sz="2400" dirty="0">
                <a:cs typeface="Calibri"/>
              </a:rPr>
              <a:t>Importance (and cost) of training under-estimated</a:t>
            </a:r>
          </a:p>
          <a:p>
            <a:r>
              <a:rPr lang="en-US" dirty="0">
                <a:cs typeface="Calibri"/>
              </a:rPr>
              <a:t>Competing with push towards low-cost options – need to maintain measurement standards</a:t>
            </a:r>
          </a:p>
          <a:p>
            <a:r>
              <a:rPr lang="en-US" dirty="0">
                <a:cs typeface="Calibri"/>
              </a:rPr>
              <a:t>Managing expectations – things do go wrong!</a:t>
            </a:r>
          </a:p>
          <a:p>
            <a:endParaRPr lang="en-NZ" dirty="0"/>
          </a:p>
        </p:txBody>
      </p:sp>
      <p:sp>
        <p:nvSpPr>
          <p:cNvPr id="4" name="Rectangle: Rounded Corners 3">
            <a:extLst>
              <a:ext uri="{FF2B5EF4-FFF2-40B4-BE49-F238E27FC236}">
                <a16:creationId xmlns:a16="http://schemas.microsoft.com/office/drawing/2014/main" id="{F0A9A045-BC95-11CC-7A5A-1346AFD3C32D}"/>
              </a:ext>
            </a:extLst>
          </p:cNvPr>
          <p:cNvSpPr/>
          <p:nvPr/>
        </p:nvSpPr>
        <p:spPr>
          <a:xfrm>
            <a:off x="902825" y="3078866"/>
            <a:ext cx="10023676" cy="937549"/>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5" name="Rectangle: Rounded Corners 4">
            <a:extLst>
              <a:ext uri="{FF2B5EF4-FFF2-40B4-BE49-F238E27FC236}">
                <a16:creationId xmlns:a16="http://schemas.microsoft.com/office/drawing/2014/main" id="{9E560401-0FF5-1869-04B5-02B080D38C31}"/>
              </a:ext>
            </a:extLst>
          </p:cNvPr>
          <p:cNvSpPr/>
          <p:nvPr/>
        </p:nvSpPr>
        <p:spPr>
          <a:xfrm>
            <a:off x="902825" y="5026305"/>
            <a:ext cx="10023676" cy="737887"/>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945851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FC4F8-998F-EACC-8847-27A211C17438}"/>
              </a:ext>
            </a:extLst>
          </p:cNvPr>
          <p:cNvSpPr>
            <a:spLocks noGrp="1"/>
          </p:cNvSpPr>
          <p:nvPr>
            <p:ph type="title"/>
          </p:nvPr>
        </p:nvSpPr>
        <p:spPr/>
        <p:txBody>
          <a:bodyPr/>
          <a:lstStyle/>
          <a:p>
            <a:r>
              <a:rPr lang="en-NZ" dirty="0"/>
              <a:t>Workplan of ET-TMM</a:t>
            </a:r>
          </a:p>
        </p:txBody>
      </p:sp>
      <p:sp>
        <p:nvSpPr>
          <p:cNvPr id="3" name="Content Placeholder 2">
            <a:extLst>
              <a:ext uri="{FF2B5EF4-FFF2-40B4-BE49-F238E27FC236}">
                <a16:creationId xmlns:a16="http://schemas.microsoft.com/office/drawing/2014/main" id="{8819EF98-03EE-D24E-A907-CE399AEFF7E2}"/>
              </a:ext>
            </a:extLst>
          </p:cNvPr>
          <p:cNvSpPr>
            <a:spLocks noGrp="1"/>
          </p:cNvSpPr>
          <p:nvPr>
            <p:ph idx="1"/>
          </p:nvPr>
        </p:nvSpPr>
        <p:spPr>
          <a:xfrm>
            <a:off x="609600" y="1417639"/>
            <a:ext cx="8187159" cy="4708526"/>
          </a:xfrm>
        </p:spPr>
        <p:txBody>
          <a:bodyPr>
            <a:normAutofit fontScale="92500" lnSpcReduction="20000"/>
          </a:bodyPr>
          <a:lstStyle/>
          <a:p>
            <a:r>
              <a:rPr lang="en-NZ" dirty="0"/>
              <a:t>Development of training curriculum on AWS maintenance</a:t>
            </a:r>
          </a:p>
          <a:p>
            <a:r>
              <a:rPr lang="en-NZ" dirty="0"/>
              <a:t>Review/update Competency Frameworks for Observations, Instrumentation, Calibration and Networks</a:t>
            </a:r>
          </a:p>
          <a:p>
            <a:r>
              <a:rPr lang="en-NZ" dirty="0"/>
              <a:t>Operations and maintenance plans</a:t>
            </a:r>
          </a:p>
          <a:p>
            <a:r>
              <a:rPr lang="en-NZ" dirty="0"/>
              <a:t>Training material on implementation of siting classification</a:t>
            </a:r>
          </a:p>
          <a:p>
            <a:r>
              <a:rPr lang="en-NZ" dirty="0"/>
              <a:t>Experience sharing on transition to automation (Community of Practice)</a:t>
            </a:r>
          </a:p>
          <a:p>
            <a:r>
              <a:rPr lang="en-NZ" dirty="0"/>
              <a:t>Other capacity dev activities</a:t>
            </a:r>
          </a:p>
          <a:p>
            <a:endParaRPr lang="en-NZ" dirty="0"/>
          </a:p>
          <a:p>
            <a:endParaRPr lang="en-NZ" dirty="0"/>
          </a:p>
        </p:txBody>
      </p:sp>
      <p:pic>
        <p:nvPicPr>
          <p:cNvPr id="4" name="Picture 3">
            <a:extLst>
              <a:ext uri="{FF2B5EF4-FFF2-40B4-BE49-F238E27FC236}">
                <a16:creationId xmlns:a16="http://schemas.microsoft.com/office/drawing/2014/main" id="{9EDFC85C-8421-C5D7-D354-E8106EC9B1F0}"/>
              </a:ext>
            </a:extLst>
          </p:cNvPr>
          <p:cNvPicPr>
            <a:picLocks noChangeAspect="1"/>
          </p:cNvPicPr>
          <p:nvPr/>
        </p:nvPicPr>
        <p:blipFill>
          <a:blip r:embed="rId3"/>
          <a:stretch>
            <a:fillRect/>
          </a:stretch>
        </p:blipFill>
        <p:spPr>
          <a:xfrm>
            <a:off x="8663299" y="1250942"/>
            <a:ext cx="3528701" cy="5041920"/>
          </a:xfrm>
          <a:prstGeom prst="rect">
            <a:avLst/>
          </a:prstGeom>
        </p:spPr>
      </p:pic>
    </p:spTree>
    <p:extLst>
      <p:ext uri="{BB962C8B-B14F-4D97-AF65-F5344CB8AC3E}">
        <p14:creationId xmlns:p14="http://schemas.microsoft.com/office/powerpoint/2010/main" val="3645387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Condensed Light"/>
              <a:ea typeface="+mn-ea"/>
              <a:cs typeface="+mn-cs"/>
            </a:endParaRPr>
          </a:p>
        </p:txBody>
      </p:sp>
      <p:pic>
        <p:nvPicPr>
          <p:cNvPr id="5" name="Picture 4">
            <a:extLst>
              <a:ext uri="{FF2B5EF4-FFF2-40B4-BE49-F238E27FC236}">
                <a16:creationId xmlns:a16="http://schemas.microsoft.com/office/drawing/2014/main" id="{91C4A1E7-418C-1DF2-2697-F5A6E3012802}"/>
              </a:ext>
            </a:extLst>
          </p:cNvPr>
          <p:cNvPicPr>
            <a:picLocks noChangeAspect="1"/>
          </p:cNvPicPr>
          <p:nvPr/>
        </p:nvPicPr>
        <p:blipFill>
          <a:blip r:embed="rId3"/>
          <a:srcRect r="1302"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Condensed Light"/>
              <a:ea typeface="+mn-ea"/>
              <a:cs typeface="+mn-cs"/>
            </a:endParaRPr>
          </a:p>
        </p:txBody>
      </p:sp>
      <p:sp>
        <p:nvSpPr>
          <p:cNvPr id="3" name="Content Placeholder 2">
            <a:extLst>
              <a:ext uri="{FF2B5EF4-FFF2-40B4-BE49-F238E27FC236}">
                <a16:creationId xmlns:a16="http://schemas.microsoft.com/office/drawing/2014/main" id="{30034164-24B9-8670-EFDB-EA8AB2B70BC0}"/>
              </a:ext>
            </a:extLst>
          </p:cNvPr>
          <p:cNvSpPr>
            <a:spLocks noGrp="1"/>
          </p:cNvSpPr>
          <p:nvPr>
            <p:ph idx="1"/>
          </p:nvPr>
        </p:nvSpPr>
        <p:spPr>
          <a:xfrm>
            <a:off x="475203" y="717630"/>
            <a:ext cx="4094306" cy="5621145"/>
          </a:xfrm>
        </p:spPr>
        <p:txBody>
          <a:bodyPr>
            <a:normAutofit/>
          </a:bodyPr>
          <a:lstStyle/>
          <a:p>
            <a:pPr marL="342900" indent="-342900">
              <a:buFont typeface="Arial" panose="020B0604020202020204" pitchFamily="34" charset="0"/>
              <a:buChar char="•"/>
            </a:pPr>
            <a:endParaRPr lang="en-NZ"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NZ" sz="2400" dirty="0">
                <a:latin typeface="Calibri" panose="020F0502020204030204" pitchFamily="34" charset="0"/>
                <a:cs typeface="Calibri" panose="020F0502020204030204" pitchFamily="34" charset="0"/>
              </a:rPr>
              <a:t>Pre-shipment - workshop assembly/test</a:t>
            </a:r>
          </a:p>
          <a:p>
            <a:pPr marL="457200" indent="-457200">
              <a:buFont typeface="Arial" panose="020B0604020202020204" pitchFamily="34" charset="0"/>
              <a:buChar char="•"/>
            </a:pPr>
            <a:endParaRPr lang="en-NZ" sz="24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NZ" sz="2400" i="1" dirty="0">
                <a:latin typeface="Calibri" panose="020F0502020204030204" pitchFamily="34" charset="0"/>
                <a:cs typeface="Calibri" panose="020F0502020204030204" pitchFamily="34" charset="0"/>
              </a:rPr>
              <a:t>Installation</a:t>
            </a:r>
          </a:p>
          <a:p>
            <a:pPr marL="457200" indent="-457200">
              <a:buFont typeface="Arial" panose="020B0604020202020204" pitchFamily="34" charset="0"/>
              <a:buChar char="•"/>
            </a:pPr>
            <a:endParaRPr lang="en-NZ" sz="24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NZ" sz="2400" dirty="0">
                <a:latin typeface="Calibri" panose="020F0502020204030204" pitchFamily="34" charset="0"/>
                <a:cs typeface="Calibri" panose="020F0502020204030204" pitchFamily="34" charset="0"/>
              </a:rPr>
              <a:t>Post installation training</a:t>
            </a:r>
          </a:p>
          <a:p>
            <a:pPr marL="457200" indent="-457200">
              <a:buFont typeface="Arial" panose="020B0604020202020204" pitchFamily="34" charset="0"/>
              <a:buChar char="•"/>
            </a:pPr>
            <a:endParaRPr lang="en-NZ" sz="24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NZ" sz="2400" dirty="0">
                <a:solidFill>
                  <a:srgbClr val="FF0000"/>
                </a:solidFill>
                <a:latin typeface="Calibri" panose="020F0502020204030204" pitchFamily="34" charset="0"/>
                <a:cs typeface="Calibri" panose="020F0502020204030204" pitchFamily="34" charset="0"/>
              </a:rPr>
              <a:t>Ongoing peer to peer support</a:t>
            </a:r>
            <a:endParaRPr lang="en-NZ"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NZ"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NZ"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735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Condensed Light"/>
              <a:ea typeface="+mn-ea"/>
              <a:cs typeface="+mn-cs"/>
            </a:endParaRPr>
          </a:p>
        </p:txBody>
      </p:sp>
      <p:pic>
        <p:nvPicPr>
          <p:cNvPr id="7" name="Picture 6" descr="A person sitting at a desk&#10;&#10;Description generated with high confidence">
            <a:extLst>
              <a:ext uri="{FF2B5EF4-FFF2-40B4-BE49-F238E27FC236}">
                <a16:creationId xmlns:a16="http://schemas.microsoft.com/office/drawing/2014/main" id="{90BD4030-835A-0655-D42B-7260B7D058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436"/>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Condensed Light"/>
              <a:ea typeface="+mn-ea"/>
              <a:cs typeface="+mn-cs"/>
            </a:endParaRPr>
          </a:p>
        </p:txBody>
      </p:sp>
      <p:sp>
        <p:nvSpPr>
          <p:cNvPr id="2" name="Title 1">
            <a:extLst>
              <a:ext uri="{FF2B5EF4-FFF2-40B4-BE49-F238E27FC236}">
                <a16:creationId xmlns:a16="http://schemas.microsoft.com/office/drawing/2014/main" id="{D125B8DE-9C67-DCEA-856F-4D4B15F3DC6C}"/>
              </a:ext>
            </a:extLst>
          </p:cNvPr>
          <p:cNvSpPr>
            <a:spLocks noGrp="1"/>
          </p:cNvSpPr>
          <p:nvPr>
            <p:ph type="title"/>
          </p:nvPr>
        </p:nvSpPr>
        <p:spPr>
          <a:xfrm>
            <a:off x="391883" y="100940"/>
            <a:ext cx="5918860" cy="1071789"/>
          </a:xfrm>
        </p:spPr>
        <p:txBody>
          <a:bodyPr>
            <a:normAutofit/>
          </a:bodyPr>
          <a:lstStyle/>
          <a:p>
            <a:r>
              <a:rPr lang="en-NZ" sz="4000" dirty="0">
                <a:latin typeface="Calibri" panose="020F0502020204030204" pitchFamily="34" charset="0"/>
                <a:cs typeface="Calibri" panose="020F0502020204030204" pitchFamily="34" charset="0"/>
              </a:rPr>
              <a:t>Post installation training</a:t>
            </a:r>
          </a:p>
        </p:txBody>
      </p:sp>
      <p:sp>
        <p:nvSpPr>
          <p:cNvPr id="4" name="Content Placeholder 3">
            <a:extLst>
              <a:ext uri="{FF2B5EF4-FFF2-40B4-BE49-F238E27FC236}">
                <a16:creationId xmlns:a16="http://schemas.microsoft.com/office/drawing/2014/main" id="{9A2FFD39-33A9-2BE4-BD91-8E7C2EFDBC8B}"/>
              </a:ext>
            </a:extLst>
          </p:cNvPr>
          <p:cNvSpPr txBox="1">
            <a:spLocks noGrp="1"/>
          </p:cNvSpPr>
          <p:nvPr>
            <p:ph idx="1"/>
          </p:nvPr>
        </p:nvSpPr>
        <p:spPr>
          <a:xfrm>
            <a:off x="391883" y="1264712"/>
            <a:ext cx="5807033" cy="5593278"/>
          </a:xfrm>
          <a:prstGeom prst="rect">
            <a:avLst/>
          </a:prstGeom>
        </p:spPr>
        <p:txBody>
          <a:bodyPr vert="horz" lIns="91440" tIns="45720" rIns="91440" bIns="45720" rtlCol="0">
            <a:normAutofit fontScale="92500" lnSpcReduction="20000"/>
          </a:bodyPr>
          <a:lstStyle/>
          <a:p>
            <a:pPr marL="571500" indent="-457200">
              <a:spcAft>
                <a:spcPts val="600"/>
              </a:spcAft>
              <a:buFont typeface="+mj-lt"/>
              <a:buAutoNum type="arabicPeriod"/>
            </a:pPr>
            <a:r>
              <a:rPr lang="en-US" sz="3200" dirty="0">
                <a:latin typeface="Calibri" panose="020F0502020204030204" pitchFamily="34" charset="0"/>
                <a:cs typeface="Calibri" panose="020F0502020204030204" pitchFamily="34" charset="0"/>
              </a:rPr>
              <a:t>Programme overview</a:t>
            </a:r>
          </a:p>
          <a:p>
            <a:pPr marL="571500" indent="-457200">
              <a:spcAft>
                <a:spcPts val="600"/>
              </a:spcAft>
              <a:buFont typeface="+mj-lt"/>
              <a:buAutoNum type="arabicPeriod"/>
            </a:pPr>
            <a:r>
              <a:rPr lang="en-US" sz="3200" dirty="0">
                <a:latin typeface="Calibri" panose="020F0502020204030204" pitchFamily="34" charset="0"/>
                <a:cs typeface="Calibri" panose="020F0502020204030204" pitchFamily="34" charset="0"/>
              </a:rPr>
              <a:t>Baseline </a:t>
            </a:r>
            <a:r>
              <a:rPr lang="en-US" sz="3200">
                <a:latin typeface="Calibri" panose="020F0502020204030204" pitchFamily="34" charset="0"/>
                <a:cs typeface="Calibri" panose="020F0502020204030204" pitchFamily="34" charset="0"/>
              </a:rPr>
              <a:t>knowledge sharing/ assessment</a:t>
            </a:r>
            <a:endParaRPr lang="en-US" sz="3200" dirty="0">
              <a:latin typeface="Calibri" panose="020F0502020204030204" pitchFamily="34" charset="0"/>
              <a:cs typeface="Calibri" panose="020F0502020204030204" pitchFamily="34" charset="0"/>
            </a:endParaRPr>
          </a:p>
          <a:p>
            <a:pPr marL="571500" indent="-457200">
              <a:spcAft>
                <a:spcPts val="600"/>
              </a:spcAft>
              <a:buFont typeface="+mj-lt"/>
              <a:buAutoNum type="arabicPeriod"/>
            </a:pPr>
            <a:r>
              <a:rPr lang="en-US" sz="3200" dirty="0">
                <a:latin typeface="Calibri" panose="020F0502020204030204" pitchFamily="34" charset="0"/>
                <a:cs typeface="Calibri" panose="020F0502020204030204" pitchFamily="34" charset="0"/>
              </a:rPr>
              <a:t>Development of activity for review at completion</a:t>
            </a:r>
          </a:p>
          <a:p>
            <a:pPr marL="571500" indent="-457200">
              <a:spcAft>
                <a:spcPts val="600"/>
              </a:spcAft>
              <a:buFont typeface="+mj-lt"/>
              <a:buAutoNum type="arabicPeriod"/>
            </a:pPr>
            <a:r>
              <a:rPr lang="en-US" sz="3200" dirty="0">
                <a:latin typeface="Calibri" panose="020F0502020204030204" pitchFamily="34" charset="0"/>
                <a:cs typeface="Calibri" panose="020F0502020204030204" pitchFamily="34" charset="0"/>
              </a:rPr>
              <a:t>Workshop / calibration</a:t>
            </a:r>
          </a:p>
          <a:p>
            <a:pPr marL="571500" indent="-457200">
              <a:spcAft>
                <a:spcPts val="600"/>
              </a:spcAft>
              <a:buFont typeface="+mj-lt"/>
              <a:buAutoNum type="arabicPeriod"/>
            </a:pPr>
            <a:r>
              <a:rPr lang="en-US" sz="3200" dirty="0">
                <a:latin typeface="Calibri" panose="020F0502020204030204" pitchFamily="34" charset="0"/>
                <a:cs typeface="Calibri" panose="020F0502020204030204" pitchFamily="34" charset="0"/>
              </a:rPr>
              <a:t>Sensor / instrument basics</a:t>
            </a:r>
          </a:p>
          <a:p>
            <a:pPr marL="571500" indent="-457200">
              <a:spcAft>
                <a:spcPts val="600"/>
              </a:spcAft>
              <a:buFont typeface="+mj-lt"/>
              <a:buAutoNum type="arabicPeriod"/>
            </a:pPr>
            <a:r>
              <a:rPr lang="en-US" sz="3200" dirty="0">
                <a:latin typeface="Calibri" panose="020F0502020204030204" pitchFamily="34" charset="0"/>
                <a:cs typeface="Calibri" panose="020F0502020204030204" pitchFamily="34" charset="0"/>
              </a:rPr>
              <a:t>Software introduction</a:t>
            </a:r>
          </a:p>
          <a:p>
            <a:pPr marL="571500" indent="-457200">
              <a:spcAft>
                <a:spcPts val="600"/>
              </a:spcAft>
              <a:buFont typeface="+mj-lt"/>
              <a:buAutoNum type="arabicPeriod"/>
            </a:pPr>
            <a:r>
              <a:rPr lang="en-US" sz="3200" dirty="0">
                <a:latin typeface="Calibri" panose="020F0502020204030204" pitchFamily="34" charset="0"/>
                <a:cs typeface="Calibri" panose="020F0502020204030204" pitchFamily="34" charset="0"/>
              </a:rPr>
              <a:t>Telemetry introduction</a:t>
            </a:r>
          </a:p>
          <a:p>
            <a:pPr marL="571500" indent="-457200">
              <a:spcAft>
                <a:spcPts val="600"/>
              </a:spcAft>
              <a:buFont typeface="+mj-lt"/>
              <a:buAutoNum type="arabicPeriod"/>
            </a:pPr>
            <a:r>
              <a:rPr lang="en-US" sz="3200" dirty="0">
                <a:latin typeface="Calibri" panose="020F0502020204030204" pitchFamily="34" charset="0"/>
                <a:cs typeface="Calibri" panose="020F0502020204030204" pitchFamily="34" charset="0"/>
              </a:rPr>
              <a:t>Sensor / instrument to data logger coupling</a:t>
            </a:r>
          </a:p>
          <a:p>
            <a:pPr marL="342900" indent="-228600">
              <a:spcAft>
                <a:spcPts val="600"/>
              </a:spcAft>
              <a:buFont typeface="Arial" panose="020B0604020202020204" pitchFamily="34" charset="0"/>
              <a:buChar char="•"/>
            </a:pPr>
            <a:endParaRPr lang="en-US" sz="1400" dirty="0"/>
          </a:p>
        </p:txBody>
      </p:sp>
    </p:spTree>
    <p:extLst>
      <p:ext uri="{BB962C8B-B14F-4D97-AF65-F5344CB8AC3E}">
        <p14:creationId xmlns:p14="http://schemas.microsoft.com/office/powerpoint/2010/main" val="2517190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Condensed Light"/>
              <a:ea typeface="+mn-ea"/>
              <a:cs typeface="+mn-cs"/>
            </a:endParaRPr>
          </a:p>
        </p:txBody>
      </p:sp>
      <p:pic>
        <p:nvPicPr>
          <p:cNvPr id="6" name="Picture 5">
            <a:extLst>
              <a:ext uri="{FF2B5EF4-FFF2-40B4-BE49-F238E27FC236}">
                <a16:creationId xmlns:a16="http://schemas.microsoft.com/office/drawing/2014/main" id="{1A5EDB94-C3CA-C73D-A346-85589C33685A}"/>
              </a:ext>
            </a:extLst>
          </p:cNvPr>
          <p:cNvPicPr>
            <a:picLocks noChangeAspect="1"/>
          </p:cNvPicPr>
          <p:nvPr/>
        </p:nvPicPr>
        <p:blipFill>
          <a:blip r:embed="rId3"/>
          <a:srcRect l="419" r="12161" b="-1"/>
          <a:stretch/>
        </p:blipFill>
        <p:spPr>
          <a:xfrm>
            <a:off x="2576944" y="10"/>
            <a:ext cx="9615053"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Condensed Light"/>
              <a:ea typeface="+mn-ea"/>
              <a:cs typeface="+mn-cs"/>
            </a:endParaRPr>
          </a:p>
        </p:txBody>
      </p:sp>
      <p:sp>
        <p:nvSpPr>
          <p:cNvPr id="2" name="Title 1">
            <a:extLst>
              <a:ext uri="{FF2B5EF4-FFF2-40B4-BE49-F238E27FC236}">
                <a16:creationId xmlns:a16="http://schemas.microsoft.com/office/drawing/2014/main" id="{D125B8DE-9C67-DCEA-856F-4D4B15F3DC6C}"/>
              </a:ext>
            </a:extLst>
          </p:cNvPr>
          <p:cNvSpPr>
            <a:spLocks noGrp="1"/>
          </p:cNvSpPr>
          <p:nvPr>
            <p:ph type="title"/>
          </p:nvPr>
        </p:nvSpPr>
        <p:spPr>
          <a:xfrm>
            <a:off x="335474" y="281997"/>
            <a:ext cx="5542812" cy="929285"/>
          </a:xfrm>
        </p:spPr>
        <p:txBody>
          <a:bodyPr>
            <a:noAutofit/>
          </a:bodyPr>
          <a:lstStyle/>
          <a:p>
            <a:r>
              <a:rPr lang="en-NZ" sz="4000" dirty="0">
                <a:latin typeface="Calibri" panose="020F0502020204030204" pitchFamily="34" charset="0"/>
                <a:cs typeface="Calibri" panose="020F0502020204030204" pitchFamily="34" charset="0"/>
              </a:rPr>
              <a:t>Post installation training</a:t>
            </a:r>
          </a:p>
        </p:txBody>
      </p:sp>
      <p:sp>
        <p:nvSpPr>
          <p:cNvPr id="4" name="Content Placeholder 3">
            <a:extLst>
              <a:ext uri="{FF2B5EF4-FFF2-40B4-BE49-F238E27FC236}">
                <a16:creationId xmlns:a16="http://schemas.microsoft.com/office/drawing/2014/main" id="{9A2FFD39-33A9-2BE4-BD91-8E7C2EFDBC8B}"/>
              </a:ext>
            </a:extLst>
          </p:cNvPr>
          <p:cNvSpPr txBox="1">
            <a:spLocks noGrp="1"/>
          </p:cNvSpPr>
          <p:nvPr>
            <p:ph idx="1"/>
          </p:nvPr>
        </p:nvSpPr>
        <p:spPr>
          <a:xfrm>
            <a:off x="335478" y="1211282"/>
            <a:ext cx="5257800" cy="5498275"/>
          </a:xfrm>
          <a:prstGeom prst="rect">
            <a:avLst/>
          </a:prstGeom>
        </p:spPr>
        <p:txBody>
          <a:bodyPr vert="horz" lIns="91440" tIns="45720" rIns="91440" bIns="45720" rtlCol="0">
            <a:normAutofit fontScale="92500" lnSpcReduction="20000"/>
          </a:bodyPr>
          <a:lstStyle/>
          <a:p>
            <a:pPr marL="571500" indent="-457200">
              <a:spcAft>
                <a:spcPts val="600"/>
              </a:spcAft>
              <a:buFont typeface="+mj-lt"/>
              <a:buAutoNum type="arabicPeriod" startAt="9"/>
            </a:pPr>
            <a:r>
              <a:rPr lang="en-US" sz="2800" dirty="0">
                <a:latin typeface="Calibri" panose="020F0502020204030204" pitchFamily="34" charset="0"/>
                <a:cs typeface="Calibri" panose="020F0502020204030204" pitchFamily="34" charset="0"/>
              </a:rPr>
              <a:t>Build from scratch</a:t>
            </a:r>
          </a:p>
          <a:p>
            <a:pPr marL="571500" indent="-457200">
              <a:spcAft>
                <a:spcPts val="600"/>
              </a:spcAft>
              <a:buFont typeface="+mj-lt"/>
              <a:buAutoNum type="arabicPeriod" startAt="9"/>
            </a:pPr>
            <a:r>
              <a:rPr lang="en-US" sz="2800" dirty="0">
                <a:latin typeface="Calibri" panose="020F0502020204030204" pitchFamily="34" charset="0"/>
                <a:cs typeface="Calibri" panose="020F0502020204030204" pitchFamily="34" charset="0"/>
              </a:rPr>
              <a:t>Data logger and communications configuration</a:t>
            </a:r>
          </a:p>
          <a:p>
            <a:pPr marL="571500" indent="-457200">
              <a:spcAft>
                <a:spcPts val="600"/>
              </a:spcAft>
              <a:buFont typeface="+mj-lt"/>
              <a:buAutoNum type="arabicPeriod" startAt="9"/>
            </a:pPr>
            <a:r>
              <a:rPr lang="en-US" sz="2800" dirty="0">
                <a:latin typeface="Calibri" panose="020F0502020204030204" pitchFamily="34" charset="0"/>
                <a:cs typeface="Calibri" panose="020F0502020204030204" pitchFamily="34" charset="0"/>
              </a:rPr>
              <a:t>Site visit – prep, inspection, maintenance</a:t>
            </a:r>
          </a:p>
          <a:p>
            <a:pPr marL="571500" indent="-457200">
              <a:spcAft>
                <a:spcPts val="600"/>
              </a:spcAft>
              <a:buFont typeface="+mj-lt"/>
              <a:buAutoNum type="arabicPeriod" startAt="9"/>
            </a:pPr>
            <a:r>
              <a:rPr lang="en-US" sz="2800" dirty="0">
                <a:latin typeface="Calibri" panose="020F0502020204030204" pitchFamily="34" charset="0"/>
                <a:cs typeface="Calibri" panose="020F0502020204030204" pitchFamily="34" charset="0"/>
              </a:rPr>
              <a:t>Finding north</a:t>
            </a:r>
          </a:p>
          <a:p>
            <a:pPr marL="571500" indent="-457200">
              <a:spcAft>
                <a:spcPts val="600"/>
              </a:spcAft>
              <a:buFont typeface="+mj-lt"/>
              <a:buAutoNum type="arabicPeriod" startAt="9"/>
            </a:pPr>
            <a:r>
              <a:rPr lang="en-US" sz="2800" dirty="0">
                <a:latin typeface="Calibri" panose="020F0502020204030204" pitchFamily="34" charset="0"/>
                <a:cs typeface="Calibri" panose="020F0502020204030204" pitchFamily="34" charset="0"/>
              </a:rPr>
              <a:t>Metadata – post inspection documentation, CliDE</a:t>
            </a:r>
          </a:p>
          <a:p>
            <a:pPr marL="571500" indent="-457200">
              <a:spcAft>
                <a:spcPts val="600"/>
              </a:spcAft>
              <a:buFont typeface="+mj-lt"/>
              <a:buAutoNum type="arabicPeriod" startAt="9"/>
            </a:pPr>
            <a:r>
              <a:rPr lang="en-US" sz="2800" dirty="0">
                <a:latin typeface="Calibri" panose="020F0502020204030204" pitchFamily="34" charset="0"/>
                <a:cs typeface="Calibri" panose="020F0502020204030204" pitchFamily="34" charset="0"/>
              </a:rPr>
              <a:t>Post inspection instrument servicing</a:t>
            </a:r>
          </a:p>
          <a:p>
            <a:pPr marL="571500" indent="-457200">
              <a:spcAft>
                <a:spcPts val="600"/>
              </a:spcAft>
              <a:buFont typeface="+mj-lt"/>
              <a:buAutoNum type="arabicPeriod" startAt="9"/>
            </a:pPr>
            <a:r>
              <a:rPr lang="en-US" sz="2800" dirty="0">
                <a:latin typeface="Calibri" panose="020F0502020204030204" pitchFamily="34" charset="0"/>
                <a:cs typeface="Calibri" panose="020F0502020204030204" pitchFamily="34" charset="0"/>
              </a:rPr>
              <a:t>Visualization</a:t>
            </a:r>
          </a:p>
          <a:p>
            <a:pPr marL="571500" indent="-457200">
              <a:spcAft>
                <a:spcPts val="600"/>
              </a:spcAft>
              <a:buFont typeface="+mj-lt"/>
              <a:buAutoNum type="arabicPeriod" startAt="9"/>
            </a:pPr>
            <a:r>
              <a:rPr lang="en-US" sz="2800" dirty="0">
                <a:latin typeface="Calibri" panose="020F0502020204030204" pitchFamily="34" charset="0"/>
                <a:cs typeface="Calibri" panose="020F0502020204030204" pitchFamily="34" charset="0"/>
              </a:rPr>
              <a:t>Presentations and discussion</a:t>
            </a:r>
          </a:p>
          <a:p>
            <a:pPr marL="571500" indent="-457200">
              <a:spcAft>
                <a:spcPts val="600"/>
              </a:spcAft>
              <a:buFont typeface="+mj-lt"/>
              <a:buAutoNum type="arabicPeriod" startAt="9"/>
            </a:pPr>
            <a:endParaRPr lang="en-US" sz="1400" dirty="0"/>
          </a:p>
          <a:p>
            <a:pPr marL="342900" indent="-228600">
              <a:spcAft>
                <a:spcPts val="600"/>
              </a:spcAft>
              <a:buFont typeface="Arial" panose="020B0604020202020204" pitchFamily="34" charset="0"/>
              <a:buChar char="•"/>
            </a:pPr>
            <a:endParaRPr lang="en-US" sz="1400" dirty="0"/>
          </a:p>
        </p:txBody>
      </p:sp>
    </p:spTree>
    <p:extLst>
      <p:ext uri="{BB962C8B-B14F-4D97-AF65-F5344CB8AC3E}">
        <p14:creationId xmlns:p14="http://schemas.microsoft.com/office/powerpoint/2010/main" val="822334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Condensed Light"/>
              <a:ea typeface="+mn-ea"/>
              <a:cs typeface="+mn-cs"/>
            </a:endParaRPr>
          </a:p>
        </p:txBody>
      </p:sp>
      <p:pic>
        <p:nvPicPr>
          <p:cNvPr id="5" name="Picture 4">
            <a:extLst>
              <a:ext uri="{FF2B5EF4-FFF2-40B4-BE49-F238E27FC236}">
                <a16:creationId xmlns:a16="http://schemas.microsoft.com/office/drawing/2014/main" id="{A623DC7F-8A89-75DD-5B98-49A6F93C27C5}"/>
              </a:ext>
            </a:extLst>
          </p:cNvPr>
          <p:cNvPicPr>
            <a:picLocks noChangeAspect="1"/>
          </p:cNvPicPr>
          <p:nvPr/>
        </p:nvPicPr>
        <p:blipFill>
          <a:blip r:embed="rId3"/>
          <a:srcRect t="6986"/>
          <a:stretch/>
        </p:blipFill>
        <p:spPr>
          <a:xfrm>
            <a:off x="2522356"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Condensed Light"/>
              <a:ea typeface="+mn-ea"/>
              <a:cs typeface="+mn-cs"/>
            </a:endParaRPr>
          </a:p>
        </p:txBody>
      </p:sp>
      <p:sp>
        <p:nvSpPr>
          <p:cNvPr id="3" name="Content Placeholder 2">
            <a:extLst>
              <a:ext uri="{FF2B5EF4-FFF2-40B4-BE49-F238E27FC236}">
                <a16:creationId xmlns:a16="http://schemas.microsoft.com/office/drawing/2014/main" id="{46A22343-359B-4029-A075-CEBD3FADAC95}"/>
              </a:ext>
            </a:extLst>
          </p:cNvPr>
          <p:cNvSpPr>
            <a:spLocks noGrp="1"/>
          </p:cNvSpPr>
          <p:nvPr>
            <p:ph idx="1"/>
          </p:nvPr>
        </p:nvSpPr>
        <p:spPr>
          <a:xfrm>
            <a:off x="474945" y="204568"/>
            <a:ext cx="6451948" cy="6653422"/>
          </a:xfrm>
        </p:spPr>
        <p:txBody>
          <a:bodyPr>
            <a:normAutofit fontScale="92500" lnSpcReduction="10000"/>
          </a:bodyPr>
          <a:lstStyle/>
          <a:p>
            <a:pPr lvl="0"/>
            <a:r>
              <a:rPr lang="en-US" sz="4300" dirty="0">
                <a:latin typeface="Calibri" panose="020F0502020204030204" pitchFamily="34" charset="0"/>
                <a:cs typeface="Calibri" panose="020F0502020204030204" pitchFamily="34" charset="0"/>
              </a:rPr>
              <a:t>Instrument technician - 6 example tasks</a:t>
            </a:r>
          </a:p>
          <a:p>
            <a:pPr lvl="0"/>
            <a:endParaRPr lang="en-US" sz="1400" dirty="0"/>
          </a:p>
          <a:p>
            <a:pPr marL="457200" lvl="0" indent="-457200">
              <a:buFont typeface="+mj-lt"/>
              <a:buAutoNum type="arabicPeriod"/>
            </a:pPr>
            <a:r>
              <a:rPr lang="en-NZ" sz="3200" dirty="0">
                <a:latin typeface="Calibri" panose="020F0502020204030204" pitchFamily="34" charset="0"/>
                <a:cs typeface="Calibri" panose="020F0502020204030204" pitchFamily="34" charset="0"/>
              </a:rPr>
              <a:t>Prepare an installation plan</a:t>
            </a:r>
          </a:p>
          <a:p>
            <a:pPr marL="457200" lvl="0" indent="-457200">
              <a:buFont typeface="+mj-lt"/>
              <a:buAutoNum type="arabicPeriod"/>
            </a:pPr>
            <a:r>
              <a:rPr lang="en-NZ" sz="3200" dirty="0">
                <a:latin typeface="Calibri" panose="020F0502020204030204" pitchFamily="34" charset="0"/>
                <a:cs typeface="Calibri" panose="020F0502020204030204" pitchFamily="34" charset="0"/>
              </a:rPr>
              <a:t>Assemble and test an AWS</a:t>
            </a:r>
          </a:p>
          <a:p>
            <a:pPr marL="457200" lvl="0" indent="-457200">
              <a:buFont typeface="+mj-lt"/>
              <a:buAutoNum type="arabicPeriod"/>
            </a:pPr>
            <a:r>
              <a:rPr lang="en-NZ" sz="3200" dirty="0">
                <a:latin typeface="Calibri" panose="020F0502020204030204" pitchFamily="34" charset="0"/>
                <a:cs typeface="Calibri" panose="020F0502020204030204" pitchFamily="34" charset="0"/>
              </a:rPr>
              <a:t>Complete commissioning document for assembled test AWS</a:t>
            </a:r>
          </a:p>
          <a:p>
            <a:pPr marL="457200" lvl="0" indent="-457200">
              <a:buFont typeface="+mj-lt"/>
              <a:buAutoNum type="arabicPeriod"/>
            </a:pPr>
            <a:r>
              <a:rPr lang="en-NZ" sz="3200" dirty="0">
                <a:latin typeface="Calibri" panose="020F0502020204030204" pitchFamily="34" charset="0"/>
                <a:cs typeface="Calibri" panose="020F0502020204030204" pitchFamily="34" charset="0"/>
              </a:rPr>
              <a:t>Complete daily station checks (telemetry and status of sensors)</a:t>
            </a:r>
          </a:p>
          <a:p>
            <a:pPr marL="457200" lvl="0" indent="-457200">
              <a:buFont typeface="+mj-lt"/>
              <a:buAutoNum type="arabicPeriod"/>
            </a:pPr>
            <a:r>
              <a:rPr lang="en-NZ" sz="3200" dirty="0">
                <a:latin typeface="Calibri" panose="020F0502020204030204" pitchFamily="34" charset="0"/>
                <a:cs typeface="Calibri" panose="020F0502020204030204" pitchFamily="34" charset="0"/>
              </a:rPr>
              <a:t>Compile a list of spares and consumables required for maintaining an AWS</a:t>
            </a:r>
          </a:p>
          <a:p>
            <a:pPr marL="457200" lvl="0" indent="-457200">
              <a:buFont typeface="+mj-lt"/>
              <a:buAutoNum type="arabicPeriod"/>
            </a:pPr>
            <a:r>
              <a:rPr lang="en-NZ" sz="3200" dirty="0">
                <a:latin typeface="Calibri" panose="020F0502020204030204" pitchFamily="34" charset="0"/>
                <a:cs typeface="Calibri" panose="020F0502020204030204" pitchFamily="34" charset="0"/>
              </a:rPr>
              <a:t>Create a hazard register</a:t>
            </a:r>
          </a:p>
          <a:p>
            <a:r>
              <a:rPr lang="en-NZ" sz="1400" dirty="0"/>
              <a:t> </a:t>
            </a:r>
          </a:p>
          <a:p>
            <a:endParaRPr lang="en-NZ" sz="1400" dirty="0"/>
          </a:p>
        </p:txBody>
      </p:sp>
    </p:spTree>
    <p:extLst>
      <p:ext uri="{BB962C8B-B14F-4D97-AF65-F5344CB8AC3E}">
        <p14:creationId xmlns:p14="http://schemas.microsoft.com/office/powerpoint/2010/main" val="3544563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Condensed Light"/>
              <a:ea typeface="+mn-ea"/>
              <a:cs typeface="+mn-cs"/>
            </a:endParaRPr>
          </a:p>
        </p:txBody>
      </p:sp>
      <p:pic>
        <p:nvPicPr>
          <p:cNvPr id="2" name="Picture 1">
            <a:extLst>
              <a:ext uri="{FF2B5EF4-FFF2-40B4-BE49-F238E27FC236}">
                <a16:creationId xmlns:a16="http://schemas.microsoft.com/office/drawing/2014/main" id="{3A6CD0B8-800F-264F-961B-35439869F35F}"/>
              </a:ext>
            </a:extLst>
          </p:cNvPr>
          <p:cNvPicPr>
            <a:picLocks noChangeAspect="1"/>
          </p:cNvPicPr>
          <p:nvPr/>
        </p:nvPicPr>
        <p:blipFill>
          <a:blip r:embed="rId3" cstate="print">
            <a:extLst>
              <a:ext uri="{28A0092B-C50C-407E-A947-70E740481C1C}">
                <a14:useLocalDpi xmlns:a14="http://schemas.microsoft.com/office/drawing/2010/main" val="0"/>
              </a:ext>
            </a:extLst>
          </a:blip>
          <a:srcRect b="5436"/>
          <a:stretch/>
        </p:blipFill>
        <p:spPr>
          <a:xfrm>
            <a:off x="2522356"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Condensed Light"/>
              <a:ea typeface="+mn-ea"/>
              <a:cs typeface="+mn-cs"/>
            </a:endParaRPr>
          </a:p>
        </p:txBody>
      </p:sp>
      <p:sp>
        <p:nvSpPr>
          <p:cNvPr id="3" name="Content Placeholder 2">
            <a:extLst>
              <a:ext uri="{FF2B5EF4-FFF2-40B4-BE49-F238E27FC236}">
                <a16:creationId xmlns:a16="http://schemas.microsoft.com/office/drawing/2014/main" id="{46A22343-359B-4029-A075-CEBD3FADAC95}"/>
              </a:ext>
            </a:extLst>
          </p:cNvPr>
          <p:cNvSpPr>
            <a:spLocks noGrp="1"/>
          </p:cNvSpPr>
          <p:nvPr>
            <p:ph idx="1"/>
          </p:nvPr>
        </p:nvSpPr>
        <p:spPr>
          <a:xfrm>
            <a:off x="427512" y="130628"/>
            <a:ext cx="5668488" cy="6555179"/>
          </a:xfrm>
        </p:spPr>
        <p:txBody>
          <a:bodyPr>
            <a:normAutofit fontScale="85000" lnSpcReduction="20000"/>
          </a:bodyPr>
          <a:lstStyle/>
          <a:p>
            <a:pPr lvl="0"/>
            <a:r>
              <a:rPr lang="en-US" sz="4700" dirty="0">
                <a:latin typeface="Calibri" panose="020F0502020204030204" pitchFamily="34" charset="0"/>
                <a:cs typeface="Calibri" panose="020F0502020204030204" pitchFamily="34" charset="0"/>
              </a:rPr>
              <a:t>Network management - 6 example tasks</a:t>
            </a:r>
          </a:p>
          <a:p>
            <a:pPr lvl="0"/>
            <a:endParaRPr lang="en-US" sz="1100" dirty="0"/>
          </a:p>
          <a:p>
            <a:pPr marL="457200" lvl="0" indent="-457200">
              <a:buFont typeface="+mj-lt"/>
              <a:buAutoNum type="arabicPeriod"/>
            </a:pPr>
            <a:r>
              <a:rPr lang="en-NZ" sz="3200" dirty="0">
                <a:latin typeface="Calibri" panose="020F0502020204030204" pitchFamily="34" charset="0"/>
                <a:cs typeface="Calibri" panose="020F0502020204030204" pitchFamily="34" charset="0"/>
              </a:rPr>
              <a:t>Sketch a tiered network concept for NMHS</a:t>
            </a:r>
          </a:p>
          <a:p>
            <a:pPr marL="457200" lvl="0" indent="-457200">
              <a:buFont typeface="+mj-lt"/>
              <a:buAutoNum type="arabicPeriod"/>
            </a:pPr>
            <a:r>
              <a:rPr lang="en-NZ" sz="3200" dirty="0">
                <a:latin typeface="Calibri" panose="020F0502020204030204" pitchFamily="34" charset="0"/>
                <a:cs typeface="Calibri" panose="020F0502020204030204" pitchFamily="34" charset="0"/>
              </a:rPr>
              <a:t>Prepare an annual operational budget for AWS network</a:t>
            </a:r>
          </a:p>
          <a:p>
            <a:pPr marL="457200" lvl="0" indent="-457200">
              <a:buFont typeface="+mj-lt"/>
              <a:buAutoNum type="arabicPeriod"/>
            </a:pPr>
            <a:r>
              <a:rPr lang="en-NZ" sz="3200" dirty="0">
                <a:latin typeface="Calibri" panose="020F0502020204030204" pitchFamily="34" charset="0"/>
                <a:cs typeface="Calibri" panose="020F0502020204030204" pitchFamily="34" charset="0"/>
              </a:rPr>
              <a:t>Prepare site maintenance schedule and contract for remote stations</a:t>
            </a:r>
          </a:p>
          <a:p>
            <a:pPr marL="457200" lvl="0" indent="-457200">
              <a:buFont typeface="+mj-lt"/>
              <a:buAutoNum type="arabicPeriod"/>
            </a:pPr>
            <a:r>
              <a:rPr lang="en-NZ" sz="3200" dirty="0">
                <a:latin typeface="Calibri" panose="020F0502020204030204" pitchFamily="34" charset="0"/>
                <a:cs typeface="Calibri" panose="020F0502020204030204" pitchFamily="34" charset="0"/>
              </a:rPr>
              <a:t>Collate metadata of all AWS for input into OSCAR </a:t>
            </a:r>
          </a:p>
          <a:p>
            <a:pPr marL="457200" lvl="0" indent="-457200">
              <a:buFont typeface="+mj-lt"/>
              <a:buAutoNum type="arabicPeriod"/>
            </a:pPr>
            <a:r>
              <a:rPr lang="en-NZ" sz="3200" dirty="0">
                <a:latin typeface="Calibri" panose="020F0502020204030204" pitchFamily="34" charset="0"/>
                <a:cs typeface="Calibri" panose="020F0502020204030204" pitchFamily="34" charset="0"/>
              </a:rPr>
              <a:t>Review existing AWS site inspection form for relevance</a:t>
            </a:r>
          </a:p>
          <a:p>
            <a:pPr marL="457200" lvl="0" indent="-457200">
              <a:buFont typeface="+mj-lt"/>
              <a:buAutoNum type="arabicPeriod"/>
            </a:pPr>
            <a:r>
              <a:rPr lang="en-NZ" sz="3200" dirty="0">
                <a:latin typeface="Calibri" panose="020F0502020204030204" pitchFamily="34" charset="0"/>
                <a:cs typeface="Calibri" panose="020F0502020204030204" pitchFamily="34" charset="0"/>
              </a:rPr>
              <a:t>Make recommendations for workshop/calibration facilities</a:t>
            </a:r>
          </a:p>
          <a:p>
            <a:r>
              <a:rPr lang="en-NZ" sz="1100" dirty="0"/>
              <a:t> </a:t>
            </a:r>
          </a:p>
          <a:p>
            <a:endParaRPr lang="en-NZ" sz="1100" dirty="0"/>
          </a:p>
        </p:txBody>
      </p:sp>
    </p:spTree>
    <p:extLst>
      <p:ext uri="{BB962C8B-B14F-4D97-AF65-F5344CB8AC3E}">
        <p14:creationId xmlns:p14="http://schemas.microsoft.com/office/powerpoint/2010/main" val="3759049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942D2-B42E-6BEA-DEA7-5DD5A21B78C1}"/>
              </a:ext>
            </a:extLst>
          </p:cNvPr>
          <p:cNvSpPr>
            <a:spLocks noGrp="1"/>
          </p:cNvSpPr>
          <p:nvPr>
            <p:ph type="title"/>
          </p:nvPr>
        </p:nvSpPr>
        <p:spPr/>
        <p:txBody>
          <a:bodyPr/>
          <a:lstStyle/>
          <a:p>
            <a:r>
              <a:rPr lang="en-NZ" dirty="0"/>
              <a:t>Some lessons learnt </a:t>
            </a:r>
          </a:p>
        </p:txBody>
      </p:sp>
      <p:sp>
        <p:nvSpPr>
          <p:cNvPr id="3" name="Content Placeholder 2">
            <a:extLst>
              <a:ext uri="{FF2B5EF4-FFF2-40B4-BE49-F238E27FC236}">
                <a16:creationId xmlns:a16="http://schemas.microsoft.com/office/drawing/2014/main" id="{983C38E9-95A3-A3F6-E488-CC4D2E5E9F02}"/>
              </a:ext>
            </a:extLst>
          </p:cNvPr>
          <p:cNvSpPr>
            <a:spLocks noGrp="1"/>
          </p:cNvSpPr>
          <p:nvPr>
            <p:ph idx="1"/>
          </p:nvPr>
        </p:nvSpPr>
        <p:spPr>
          <a:xfrm>
            <a:off x="609600" y="1600201"/>
            <a:ext cx="7989691" cy="5078391"/>
          </a:xfrm>
        </p:spPr>
        <p:txBody>
          <a:bodyPr>
            <a:normAutofit/>
          </a:bodyPr>
          <a:lstStyle/>
          <a:p>
            <a:pPr marL="342900" indent="-342900">
              <a:buFont typeface="Arial" panose="020B0604020202020204" pitchFamily="34" charset="0"/>
              <a:buChar char="•"/>
            </a:pPr>
            <a:r>
              <a:rPr lang="en-NZ" sz="3200" dirty="0">
                <a:latin typeface="Calibri" panose="020F0502020204030204" pitchFamily="34" charset="0"/>
                <a:cs typeface="Calibri" panose="020F0502020204030204" pitchFamily="34" charset="0"/>
              </a:rPr>
              <a:t>Cleaning! </a:t>
            </a:r>
          </a:p>
          <a:p>
            <a:pPr marL="342900" indent="-342900">
              <a:buFont typeface="Arial" panose="020B0604020202020204" pitchFamily="34" charset="0"/>
              <a:buChar char="•"/>
            </a:pPr>
            <a:r>
              <a:rPr lang="en-NZ" sz="3200" dirty="0">
                <a:latin typeface="Calibri" panose="020F0502020204030204" pitchFamily="34" charset="0"/>
                <a:cs typeface="Calibri" panose="020F0502020204030204" pitchFamily="34" charset="0"/>
              </a:rPr>
              <a:t>Two weeks is not long enough!</a:t>
            </a:r>
          </a:p>
          <a:p>
            <a:pPr marL="342900" indent="-342900">
              <a:buFont typeface="Arial" panose="020B0604020202020204" pitchFamily="34" charset="0"/>
              <a:buChar char="•"/>
            </a:pPr>
            <a:r>
              <a:rPr lang="en-NZ" sz="3200" dirty="0">
                <a:latin typeface="Calibri" panose="020F0502020204030204" pitchFamily="34" charset="0"/>
                <a:cs typeface="Calibri" panose="020F0502020204030204" pitchFamily="34" charset="0"/>
              </a:rPr>
              <a:t>Repeat training required - progression</a:t>
            </a:r>
          </a:p>
          <a:p>
            <a:pPr marL="342900" indent="-342900">
              <a:buFont typeface="Arial" panose="020B0604020202020204" pitchFamily="34" charset="0"/>
              <a:buChar char="•"/>
            </a:pPr>
            <a:r>
              <a:rPr lang="en-NZ" sz="3200" dirty="0">
                <a:latin typeface="Calibri" panose="020F0502020204030204" pitchFamily="34" charset="0"/>
                <a:cs typeface="Calibri" panose="020F0502020204030204" pitchFamily="34" charset="0"/>
              </a:rPr>
              <a:t>Targeted training - not one size fits all</a:t>
            </a:r>
          </a:p>
          <a:p>
            <a:pPr marL="342900" indent="-342900">
              <a:buFont typeface="Arial" panose="020B0604020202020204" pitchFamily="34" charset="0"/>
              <a:buChar char="•"/>
            </a:pPr>
            <a:r>
              <a:rPr lang="en-NZ" sz="3200" dirty="0">
                <a:latin typeface="Calibri" panose="020F0502020204030204" pitchFamily="34" charset="0"/>
                <a:cs typeface="Calibri" panose="020F0502020204030204" pitchFamily="34" charset="0"/>
              </a:rPr>
              <a:t>Small groups allow for better interaction</a:t>
            </a:r>
          </a:p>
          <a:p>
            <a:pPr marL="342900" indent="-342900">
              <a:buFont typeface="Arial" panose="020B0604020202020204" pitchFamily="34" charset="0"/>
              <a:buChar char="•"/>
            </a:pPr>
            <a:r>
              <a:rPr lang="en-NZ" sz="3200" dirty="0">
                <a:latin typeface="Calibri" panose="020F0502020204030204" pitchFamily="34" charset="0"/>
                <a:cs typeface="Calibri" panose="020F0502020204030204" pitchFamily="34" charset="0"/>
              </a:rPr>
              <a:t>Lots of excellent material exists (WMO, HMEI, World Bank) – awareness is the challenge  </a:t>
            </a:r>
          </a:p>
          <a:p>
            <a:endParaRPr lang="en-NZ" dirty="0"/>
          </a:p>
        </p:txBody>
      </p:sp>
      <p:pic>
        <p:nvPicPr>
          <p:cNvPr id="5" name="Picture 10">
            <a:extLst>
              <a:ext uri="{FF2B5EF4-FFF2-40B4-BE49-F238E27FC236}">
                <a16:creationId xmlns:a16="http://schemas.microsoft.com/office/drawing/2014/main" id="{D38C732E-FA97-C475-D8A2-17D51BA56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0810" y="3490867"/>
            <a:ext cx="2176320" cy="19124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a:extLst>
              <a:ext uri="{FF2B5EF4-FFF2-40B4-BE49-F238E27FC236}">
                <a16:creationId xmlns:a16="http://schemas.microsoft.com/office/drawing/2014/main" id="{E179355F-0375-3660-B1D1-80D0993B9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4558" y="1753820"/>
            <a:ext cx="1875123" cy="16494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0B2CF5B-0E87-3B4A-27CB-89502AA886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0597" y="1116166"/>
            <a:ext cx="1877387" cy="16494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97FA988A-BE88-4B40-7C93-C57785E1E3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8302" y="5342790"/>
            <a:ext cx="1519175" cy="13358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a:extLst>
              <a:ext uri="{FF2B5EF4-FFF2-40B4-BE49-F238E27FC236}">
                <a16:creationId xmlns:a16="http://schemas.microsoft.com/office/drawing/2014/main" id="{FDDF5BD2-9917-9F5B-F6FA-7C934739C6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0050" y="5364700"/>
            <a:ext cx="1446543" cy="1272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67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14EF-80D6-4F47-76B4-2EFCD9F07A12}"/>
              </a:ext>
            </a:extLst>
          </p:cNvPr>
          <p:cNvSpPr>
            <a:spLocks noGrp="1"/>
          </p:cNvSpPr>
          <p:nvPr>
            <p:ph type="title"/>
          </p:nvPr>
        </p:nvSpPr>
        <p:spPr/>
        <p:txBody>
          <a:bodyPr/>
          <a:lstStyle/>
          <a:p>
            <a:r>
              <a:rPr lang="en-NZ" dirty="0"/>
              <a:t>Outline</a:t>
            </a:r>
          </a:p>
        </p:txBody>
      </p:sp>
      <p:sp>
        <p:nvSpPr>
          <p:cNvPr id="3" name="Content Placeholder 2">
            <a:extLst>
              <a:ext uri="{FF2B5EF4-FFF2-40B4-BE49-F238E27FC236}">
                <a16:creationId xmlns:a16="http://schemas.microsoft.com/office/drawing/2014/main" id="{85BCB28B-4154-4457-91E1-38DF8F358465}"/>
              </a:ext>
            </a:extLst>
          </p:cNvPr>
          <p:cNvSpPr>
            <a:spLocks noGrp="1"/>
          </p:cNvSpPr>
          <p:nvPr>
            <p:ph idx="1"/>
          </p:nvPr>
        </p:nvSpPr>
        <p:spPr/>
        <p:txBody>
          <a:bodyPr/>
          <a:lstStyle/>
          <a:p>
            <a:r>
              <a:rPr lang="en-NZ" dirty="0"/>
              <a:t>Context</a:t>
            </a:r>
          </a:p>
          <a:p>
            <a:r>
              <a:rPr lang="en-NZ" dirty="0"/>
              <a:t>ET-TMM workplan (past and present) as relates to GBON</a:t>
            </a:r>
          </a:p>
          <a:p>
            <a:r>
              <a:rPr lang="en-NZ" dirty="0"/>
              <a:t>Training outline example and experiences</a:t>
            </a:r>
          </a:p>
          <a:p>
            <a:r>
              <a:rPr lang="en-NZ" dirty="0"/>
              <a:t>Lessons learnt</a:t>
            </a:r>
          </a:p>
          <a:p>
            <a:r>
              <a:rPr lang="en-NZ" dirty="0"/>
              <a:t>Existing resources / guidance</a:t>
            </a:r>
          </a:p>
        </p:txBody>
      </p:sp>
    </p:spTree>
    <p:extLst>
      <p:ext uri="{BB962C8B-B14F-4D97-AF65-F5344CB8AC3E}">
        <p14:creationId xmlns:p14="http://schemas.microsoft.com/office/powerpoint/2010/main" val="3971430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942D2-B42E-6BEA-DEA7-5DD5A21B78C1}"/>
              </a:ext>
            </a:extLst>
          </p:cNvPr>
          <p:cNvSpPr>
            <a:spLocks noGrp="1"/>
          </p:cNvSpPr>
          <p:nvPr>
            <p:ph type="title"/>
          </p:nvPr>
        </p:nvSpPr>
        <p:spPr/>
        <p:txBody>
          <a:bodyPr/>
          <a:lstStyle/>
          <a:p>
            <a:r>
              <a:rPr lang="en-NZ" dirty="0"/>
              <a:t>Some lessons learnt </a:t>
            </a:r>
          </a:p>
        </p:txBody>
      </p:sp>
      <p:sp>
        <p:nvSpPr>
          <p:cNvPr id="3" name="Content Placeholder 2">
            <a:extLst>
              <a:ext uri="{FF2B5EF4-FFF2-40B4-BE49-F238E27FC236}">
                <a16:creationId xmlns:a16="http://schemas.microsoft.com/office/drawing/2014/main" id="{983C38E9-95A3-A3F6-E488-CC4D2E5E9F02}"/>
              </a:ext>
            </a:extLst>
          </p:cNvPr>
          <p:cNvSpPr>
            <a:spLocks noGrp="1"/>
          </p:cNvSpPr>
          <p:nvPr>
            <p:ph idx="1"/>
          </p:nvPr>
        </p:nvSpPr>
        <p:spPr>
          <a:xfrm>
            <a:off x="609601" y="1273215"/>
            <a:ext cx="7550552" cy="4852949"/>
          </a:xfrm>
        </p:spPr>
        <p:txBody>
          <a:bodyPr>
            <a:normAutofit fontScale="92500" lnSpcReduction="10000"/>
          </a:bodyPr>
          <a:lstStyle/>
          <a:p>
            <a:pPr>
              <a:buFont typeface="Arial" panose="020B0604020202020204" pitchFamily="34" charset="0"/>
              <a:buChar char="•"/>
            </a:pPr>
            <a:r>
              <a:rPr lang="en-NZ" sz="3200" dirty="0">
                <a:latin typeface="Calibri" panose="020F0502020204030204" pitchFamily="34" charset="0"/>
                <a:cs typeface="Calibri" panose="020F0502020204030204" pitchFamily="34" charset="0"/>
              </a:rPr>
              <a:t>Competency framework (WMO-No. 1209)</a:t>
            </a:r>
          </a:p>
          <a:p>
            <a:pPr>
              <a:buFont typeface="Arial" panose="020B0604020202020204" pitchFamily="34" charset="0"/>
              <a:buChar char="•"/>
            </a:pPr>
            <a:r>
              <a:rPr lang="en-NZ" sz="3200" dirty="0">
                <a:latin typeface="Calibri" panose="020F0502020204030204" pitchFamily="34" charset="0"/>
                <a:cs typeface="Calibri" panose="020F0502020204030204" pitchFamily="34" charset="0"/>
              </a:rPr>
              <a:t>Growing requirement for accredited/assessed training</a:t>
            </a:r>
          </a:p>
          <a:p>
            <a:pPr marL="342900" indent="-342900">
              <a:buFont typeface="Arial" panose="020B0604020202020204" pitchFamily="34" charset="0"/>
              <a:buChar char="•"/>
            </a:pPr>
            <a:r>
              <a:rPr lang="en-NZ" dirty="0">
                <a:solidFill>
                  <a:srgbClr val="FF0000"/>
                </a:solidFill>
                <a:latin typeface="Calibri" panose="020F0502020204030204" pitchFamily="34" charset="0"/>
                <a:cs typeface="Calibri" panose="020F0502020204030204" pitchFamily="34" charset="0"/>
              </a:rPr>
              <a:t>Cultural awareness</a:t>
            </a:r>
          </a:p>
          <a:p>
            <a:pPr marL="342900" indent="-342900">
              <a:buFont typeface="Arial" panose="020B0604020202020204" pitchFamily="34" charset="0"/>
              <a:buChar char="•"/>
            </a:pPr>
            <a:r>
              <a:rPr lang="en-NZ" sz="3200" dirty="0">
                <a:solidFill>
                  <a:srgbClr val="FF0000"/>
                </a:solidFill>
                <a:latin typeface="Calibri" panose="020F0502020204030204" pitchFamily="34" charset="0"/>
                <a:cs typeface="Calibri" panose="020F0502020204030204" pitchFamily="34" charset="0"/>
              </a:rPr>
              <a:t>Ongoing peer to peer support – continuous effort</a:t>
            </a:r>
          </a:p>
          <a:p>
            <a:pPr marL="342900" indent="-342900">
              <a:buFont typeface="Arial" panose="020B0604020202020204" pitchFamily="34" charset="0"/>
              <a:buChar char="•"/>
            </a:pPr>
            <a:r>
              <a:rPr lang="en-NZ" sz="3200" dirty="0" err="1">
                <a:solidFill>
                  <a:srgbClr val="FF0000"/>
                </a:solidFill>
                <a:latin typeface="Calibri" panose="020F0502020204030204" pitchFamily="34" charset="0"/>
                <a:cs typeface="Calibri" panose="020F0502020204030204" pitchFamily="34" charset="0"/>
              </a:rPr>
              <a:t>Starlink</a:t>
            </a:r>
            <a:r>
              <a:rPr lang="en-NZ" dirty="0">
                <a:solidFill>
                  <a:srgbClr val="FF0000"/>
                </a:solidFill>
                <a:latin typeface="Calibri" panose="020F0502020204030204" pitchFamily="34" charset="0"/>
                <a:cs typeface="Calibri" panose="020F0502020204030204" pitchFamily="34" charset="0"/>
              </a:rPr>
              <a:t> looks to be a real game changer for remote support.</a:t>
            </a:r>
            <a:endParaRPr lang="en-NZ" sz="3200" dirty="0">
              <a:solidFill>
                <a:srgbClr val="FF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NZ" sz="3200" dirty="0">
                <a:solidFill>
                  <a:srgbClr val="FF0000"/>
                </a:solidFill>
                <a:latin typeface="Calibri" panose="020F0502020204030204" pitchFamily="34" charset="0"/>
                <a:cs typeface="Calibri" panose="020F0502020204030204" pitchFamily="34" charset="0"/>
              </a:rPr>
              <a:t>All this comes with a cost! – (including personal)</a:t>
            </a:r>
          </a:p>
          <a:p>
            <a:endParaRPr lang="en-NZ" dirty="0"/>
          </a:p>
        </p:txBody>
      </p:sp>
      <p:pic>
        <p:nvPicPr>
          <p:cNvPr id="1026" name="Picture 2">
            <a:extLst>
              <a:ext uri="{FF2B5EF4-FFF2-40B4-BE49-F238E27FC236}">
                <a16:creationId xmlns:a16="http://schemas.microsoft.com/office/drawing/2014/main" id="{FACFB55D-02E1-7F15-AC60-7E159DD46A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8" r="19359"/>
          <a:stretch/>
        </p:blipFill>
        <p:spPr bwMode="auto">
          <a:xfrm>
            <a:off x="7814309" y="1082939"/>
            <a:ext cx="3663862" cy="26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5AEF1D4B-A94C-DEA3-6C58-0491FB442279}"/>
              </a:ext>
            </a:extLst>
          </p:cNvPr>
          <p:cNvPicPr>
            <a:picLocks noChangeAspect="1"/>
          </p:cNvPicPr>
          <p:nvPr/>
        </p:nvPicPr>
        <p:blipFill>
          <a:blip r:embed="rId4"/>
          <a:stretch>
            <a:fillRect/>
          </a:stretch>
        </p:blipFill>
        <p:spPr>
          <a:xfrm>
            <a:off x="9646240" y="2391314"/>
            <a:ext cx="2540997" cy="2616750"/>
          </a:xfrm>
          <a:prstGeom prst="rect">
            <a:avLst/>
          </a:prstGeom>
        </p:spPr>
      </p:pic>
      <p:pic>
        <p:nvPicPr>
          <p:cNvPr id="12" name="Picture 11">
            <a:extLst>
              <a:ext uri="{FF2B5EF4-FFF2-40B4-BE49-F238E27FC236}">
                <a16:creationId xmlns:a16="http://schemas.microsoft.com/office/drawing/2014/main" id="{693BBFE5-348A-21C0-2FC9-EE5A3A290CBC}"/>
              </a:ext>
            </a:extLst>
          </p:cNvPr>
          <p:cNvPicPr>
            <a:picLocks noChangeAspect="1"/>
          </p:cNvPicPr>
          <p:nvPr/>
        </p:nvPicPr>
        <p:blipFill>
          <a:blip r:embed="rId5"/>
          <a:stretch>
            <a:fillRect/>
          </a:stretch>
        </p:blipFill>
        <p:spPr>
          <a:xfrm>
            <a:off x="8327408" y="4219587"/>
            <a:ext cx="2448622" cy="2528721"/>
          </a:xfrm>
          <a:prstGeom prst="rect">
            <a:avLst/>
          </a:prstGeom>
        </p:spPr>
      </p:pic>
    </p:spTree>
    <p:extLst>
      <p:ext uri="{BB962C8B-B14F-4D97-AF65-F5344CB8AC3E}">
        <p14:creationId xmlns:p14="http://schemas.microsoft.com/office/powerpoint/2010/main" val="3241188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9">
            <a:extLst>
              <a:ext uri="{FF2B5EF4-FFF2-40B4-BE49-F238E27FC236}">
                <a16:creationId xmlns:a16="http://schemas.microsoft.com/office/drawing/2014/main" id="{55DEDFE9-8049-1595-CB8A-25F8B7E22E9D}"/>
              </a:ext>
            </a:extLst>
          </p:cNvPr>
          <p:cNvSpPr/>
          <p:nvPr/>
        </p:nvSpPr>
        <p:spPr>
          <a:xfrm>
            <a:off x="1652897" y="349098"/>
            <a:ext cx="8648699" cy="784830"/>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r>
              <a:rPr lang="en-US" sz="3000" b="1" dirty="0">
                <a:solidFill>
                  <a:srgbClr val="005BAA"/>
                </a:solidFill>
                <a:latin typeface="Arial" panose="020B0604020202020204" pitchFamily="34" charset="0"/>
                <a:ea typeface="Verdana" panose="020B0604030504040204" pitchFamily="34" charset="0"/>
                <a:cs typeface="Arial" panose="020B0604020202020204" pitchFamily="34" charset="0"/>
              </a:rPr>
              <a:t>Some useful resources</a:t>
            </a:r>
          </a:p>
          <a:p>
            <a:pPr algn="ctr"/>
            <a:r>
              <a:rPr lang="en-GB" sz="1050" b="1" dirty="0">
                <a:solidFill>
                  <a:srgbClr val="0070C0"/>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https://community.wmo.int/en/activity-areas/imop</a:t>
            </a:r>
            <a:endParaRPr lang="en-GB" sz="1050" b="1" dirty="0">
              <a:solidFill>
                <a:srgbClr val="0070C0"/>
              </a:solidFill>
              <a:latin typeface="Arial" panose="020B0604020202020204" pitchFamily="34" charset="0"/>
              <a:ea typeface="Verdana" panose="020B0604030504040204" pitchFamily="34" charset="0"/>
              <a:cs typeface="Arial" panose="020B0604020202020204" pitchFamily="34" charset="0"/>
            </a:endParaRPr>
          </a:p>
          <a:p>
            <a:pPr algn="ctr"/>
            <a:r>
              <a:rPr lang="en-US" sz="1050" b="1" dirty="0">
                <a:solidFill>
                  <a:srgbClr val="0070C0"/>
                </a:solidFill>
                <a:latin typeface="Arial" panose="020B0604020202020204" pitchFamily="34" charset="0"/>
                <a:ea typeface="Verdana" panose="020B060403050404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https://community.wmo.int/en/capacity-development-materials-dashboard</a:t>
            </a:r>
            <a:endParaRPr lang="en-US" sz="1050" b="1" dirty="0">
              <a:solidFill>
                <a:srgbClr val="0070C0"/>
              </a:solidFill>
              <a:latin typeface="Arial" panose="020B0604020202020204" pitchFamily="34" charset="0"/>
              <a:ea typeface="Verdana" panose="020B0604030504040204" pitchFamily="34" charset="0"/>
              <a:cs typeface="Arial" panose="020B0604020202020204" pitchFamily="34" charset="0"/>
            </a:endParaRPr>
          </a:p>
        </p:txBody>
      </p:sp>
      <p:sp>
        <p:nvSpPr>
          <p:cNvPr id="5" name="Shape 103">
            <a:extLst>
              <a:ext uri="{FF2B5EF4-FFF2-40B4-BE49-F238E27FC236}">
                <a16:creationId xmlns:a16="http://schemas.microsoft.com/office/drawing/2014/main" id="{AF51670F-6EAF-75B5-088F-FF47BA0AAA06}"/>
              </a:ext>
            </a:extLst>
          </p:cNvPr>
          <p:cNvSpPr/>
          <p:nvPr/>
        </p:nvSpPr>
        <p:spPr>
          <a:xfrm>
            <a:off x="902526" y="1413164"/>
            <a:ext cx="9797142" cy="46907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45720" anchor="t">
            <a:normAutofit lnSpcReduction="10000"/>
          </a:bodyPr>
          <a:lstStyle/>
          <a:p>
            <a:pPr marL="257175" indent="-257175">
              <a:lnSpc>
                <a:spcPct val="150000"/>
              </a:lnSpc>
              <a:buFont typeface="Arial" panose="020B0604020202020204" pitchFamily="34" charset="0"/>
              <a:buChar char="•"/>
            </a:pPr>
            <a:r>
              <a:rPr lang="en-US" sz="1650" dirty="0">
                <a:solidFill>
                  <a:srgbClr val="005BAA"/>
                </a:solidFill>
              </a:rPr>
              <a:t>Guide to Meteorological Instruments and Methods of Observation (WMO-No. 8)</a:t>
            </a:r>
          </a:p>
          <a:p>
            <a:pPr marL="600075" lvl="1" indent="-257175">
              <a:buFont typeface="Arial" panose="020B0604020202020204" pitchFamily="34" charset="0"/>
              <a:buChar char="•"/>
            </a:pPr>
            <a:r>
              <a:rPr lang="en-US" sz="1600" dirty="0">
                <a:hlinkClick r:id="rId5"/>
              </a:rPr>
              <a:t>2023 Edition</a:t>
            </a:r>
            <a:r>
              <a:rPr lang="en-US" sz="1600" dirty="0"/>
              <a:t> </a:t>
            </a:r>
            <a:r>
              <a:rPr lang="en-US" sz="1650" dirty="0">
                <a:solidFill>
                  <a:srgbClr val="005BAA"/>
                </a:solidFill>
              </a:rPr>
              <a:t>available in all WMO languages </a:t>
            </a:r>
          </a:p>
          <a:p>
            <a:pPr marL="600075" lvl="1" indent="-257175">
              <a:buFont typeface="Arial" panose="020B0604020202020204" pitchFamily="34" charset="0"/>
              <a:buChar char="•"/>
            </a:pPr>
            <a:r>
              <a:rPr lang="en-US" sz="1650" dirty="0">
                <a:solidFill>
                  <a:srgbClr val="005BAA"/>
                </a:solidFill>
              </a:rPr>
              <a:t>2024 Edition to come soon in all WMO languages</a:t>
            </a:r>
          </a:p>
          <a:p>
            <a:pPr marL="257175" indent="-257175">
              <a:lnSpc>
                <a:spcPct val="150000"/>
              </a:lnSpc>
              <a:buFont typeface="Arial" panose="020B0604020202020204" pitchFamily="34" charset="0"/>
              <a:buChar char="•"/>
            </a:pPr>
            <a:r>
              <a:rPr lang="en-US" sz="1650" dirty="0">
                <a:solidFill>
                  <a:srgbClr val="005BAA"/>
                </a:solidFill>
                <a:hlinkClick r:id="rId6"/>
              </a:rPr>
              <a:t>Strategy for traceability assurance</a:t>
            </a:r>
            <a:endParaRPr lang="en-US" sz="1650" dirty="0">
              <a:solidFill>
                <a:srgbClr val="005BAA"/>
              </a:solidFill>
            </a:endParaRPr>
          </a:p>
          <a:p>
            <a:pPr marL="257175" indent="-257175">
              <a:lnSpc>
                <a:spcPct val="150000"/>
              </a:lnSpc>
              <a:buFont typeface="Arial" panose="020B0604020202020204" pitchFamily="34" charset="0"/>
              <a:buChar char="•"/>
            </a:pPr>
            <a:r>
              <a:rPr lang="en-US" sz="1650" dirty="0">
                <a:solidFill>
                  <a:srgbClr val="005BAA"/>
                </a:solidFill>
                <a:hlinkClick r:id="rId7"/>
              </a:rPr>
              <a:t>List of RICs including their contacts and capabilities</a:t>
            </a:r>
            <a:endParaRPr lang="en-US" sz="1650" dirty="0">
              <a:solidFill>
                <a:srgbClr val="005BAA"/>
              </a:solidFill>
            </a:endParaRPr>
          </a:p>
          <a:p>
            <a:pPr marL="257175" indent="-257175">
              <a:lnSpc>
                <a:spcPct val="150000"/>
              </a:lnSpc>
              <a:buFont typeface="Arial" panose="020B0604020202020204" pitchFamily="34" charset="0"/>
              <a:buChar char="•"/>
            </a:pPr>
            <a:r>
              <a:rPr lang="en-US" sz="1650" dirty="0">
                <a:solidFill>
                  <a:srgbClr val="005BAA"/>
                </a:solidFill>
                <a:hlinkClick r:id="rId8"/>
              </a:rPr>
              <a:t>Instruments and Observing Methods reports</a:t>
            </a:r>
            <a:endParaRPr lang="en-US" sz="1650" dirty="0">
              <a:solidFill>
                <a:srgbClr val="005BAA"/>
              </a:solidFill>
            </a:endParaRPr>
          </a:p>
          <a:p>
            <a:pPr marL="257175" indent="-257175">
              <a:lnSpc>
                <a:spcPct val="150000"/>
              </a:lnSpc>
              <a:buFont typeface="Arial" panose="020B0604020202020204" pitchFamily="34" charset="0"/>
              <a:buChar char="•"/>
            </a:pPr>
            <a:r>
              <a:rPr lang="en-US" sz="1650" dirty="0">
                <a:solidFill>
                  <a:srgbClr val="005BAA"/>
                </a:solidFill>
                <a:hlinkClick r:id="rId9"/>
              </a:rPr>
              <a:t>Knowledge-sharing portal</a:t>
            </a:r>
            <a:endParaRPr lang="en-US" sz="1650" dirty="0">
              <a:solidFill>
                <a:srgbClr val="005BAA"/>
              </a:solidFill>
            </a:endParaRPr>
          </a:p>
          <a:p>
            <a:pPr marL="257175" indent="-257175">
              <a:lnSpc>
                <a:spcPct val="150000"/>
              </a:lnSpc>
              <a:buFont typeface="Arial" panose="020B0604020202020204" pitchFamily="34" charset="0"/>
              <a:buChar char="•"/>
            </a:pPr>
            <a:r>
              <a:rPr lang="en-US" sz="1650" dirty="0">
                <a:solidFill>
                  <a:srgbClr val="005BAA"/>
                </a:solidFill>
                <a:hlinkClick r:id="rId10"/>
              </a:rPr>
              <a:t>Some courses </a:t>
            </a:r>
            <a:r>
              <a:rPr lang="en-US" sz="1650" dirty="0">
                <a:solidFill>
                  <a:srgbClr val="005BAA"/>
                </a:solidFill>
              </a:rPr>
              <a:t>on the WMO ETR Moodle platform</a:t>
            </a:r>
          </a:p>
          <a:p>
            <a:pPr marL="257175" indent="-257175">
              <a:lnSpc>
                <a:spcPct val="150000"/>
              </a:lnSpc>
              <a:buFont typeface="Arial" panose="020B0604020202020204" pitchFamily="34" charset="0"/>
              <a:buChar char="•"/>
            </a:pPr>
            <a:r>
              <a:rPr lang="en-US" sz="1650" dirty="0">
                <a:solidFill>
                  <a:srgbClr val="005BAA"/>
                </a:solidFill>
                <a:hlinkClick r:id="rId11"/>
              </a:rPr>
              <a:t>Generic AWS tender specifications</a:t>
            </a:r>
            <a:endParaRPr lang="en-US" sz="1650" dirty="0">
              <a:solidFill>
                <a:srgbClr val="005BAA"/>
              </a:solidFill>
            </a:endParaRPr>
          </a:p>
          <a:p>
            <a:pPr marL="600075" lvl="1" indent="-257175">
              <a:lnSpc>
                <a:spcPct val="150000"/>
              </a:lnSpc>
              <a:buFont typeface="Arial" panose="020B0604020202020204" pitchFamily="34" charset="0"/>
              <a:buChar char="•"/>
            </a:pPr>
            <a:r>
              <a:rPr lang="en-US" sz="1500" dirty="0">
                <a:solidFill>
                  <a:srgbClr val="00529C"/>
                </a:solidFill>
                <a:hlinkClick r:id="rId12"/>
              </a:rPr>
              <a:t>Tender specifications for GBON Automatic Weather Stations</a:t>
            </a:r>
            <a:endParaRPr lang="en-US" sz="1500" dirty="0">
              <a:solidFill>
                <a:srgbClr val="656565"/>
              </a:solidFill>
            </a:endParaRPr>
          </a:p>
          <a:p>
            <a:pPr marL="600075" lvl="1" indent="-257175">
              <a:lnSpc>
                <a:spcPct val="150000"/>
              </a:lnSpc>
              <a:buFont typeface="Arial" panose="020B0604020202020204" pitchFamily="34" charset="0"/>
              <a:buChar char="•"/>
            </a:pPr>
            <a:r>
              <a:rPr lang="en-US" sz="1500" u="sng" dirty="0">
                <a:solidFill>
                  <a:srgbClr val="23527C"/>
                </a:solidFill>
                <a:hlinkClick r:id="rId13"/>
              </a:rPr>
              <a:t>Tender specifications for GBON upper air stations</a:t>
            </a:r>
            <a:endParaRPr lang="en-US" sz="1500" dirty="0">
              <a:solidFill>
                <a:srgbClr val="656565"/>
              </a:solidFill>
            </a:endParaRPr>
          </a:p>
          <a:p>
            <a:pPr marL="142875" indent="-257175">
              <a:lnSpc>
                <a:spcPct val="150000"/>
              </a:lnSpc>
              <a:buFont typeface="Arial" panose="020B0604020202020204" pitchFamily="34" charset="0"/>
              <a:buChar char="•"/>
            </a:pPr>
            <a:r>
              <a:rPr lang="en-US" sz="1600" dirty="0">
                <a:hlinkClick r:id="rId14"/>
              </a:rPr>
              <a:t>Charting a course for sustainable </a:t>
            </a:r>
            <a:r>
              <a:rPr lang="en-US" sz="1600" dirty="0" err="1">
                <a:hlinkClick r:id="rId14"/>
              </a:rPr>
              <a:t>hydromet</a:t>
            </a:r>
            <a:r>
              <a:rPr lang="en-US" sz="1600" dirty="0">
                <a:hlinkClick r:id="rId14"/>
              </a:rPr>
              <a:t> observation networks</a:t>
            </a:r>
            <a:endParaRPr lang="en-US" sz="1600" dirty="0"/>
          </a:p>
          <a:p>
            <a:pPr marL="142875" indent="-257175">
              <a:lnSpc>
                <a:spcPct val="150000"/>
              </a:lnSpc>
              <a:buFont typeface="Arial" panose="020B0604020202020204" pitchFamily="34" charset="0"/>
              <a:buChar char="•"/>
            </a:pPr>
            <a:endParaRPr lang="en-US" sz="1600" dirty="0"/>
          </a:p>
          <a:p>
            <a:pPr marL="0" indent="0">
              <a:buNone/>
            </a:pPr>
            <a:r>
              <a:rPr lang="en-US" sz="2000" dirty="0">
                <a:cs typeface="Calibri"/>
                <a:hlinkClick r:id="rId4"/>
              </a:rPr>
              <a:t>WMO Capacity Development Materials Dashboard</a:t>
            </a:r>
            <a:endParaRPr lang="en-US" sz="2000" dirty="0">
              <a:cs typeface="Calibri"/>
            </a:endParaRPr>
          </a:p>
          <a:p>
            <a:pPr marL="142875" indent="-257175">
              <a:lnSpc>
                <a:spcPct val="150000"/>
              </a:lnSpc>
              <a:buFont typeface="Arial" panose="020B0604020202020204" pitchFamily="34" charset="0"/>
              <a:buChar char="•"/>
            </a:pPr>
            <a:endParaRPr lang="en-US" sz="1600" dirty="0"/>
          </a:p>
          <a:p>
            <a:pPr marL="142875" indent="-257175">
              <a:lnSpc>
                <a:spcPct val="150000"/>
              </a:lnSpc>
              <a:buFont typeface="Arial" panose="020B0604020202020204" pitchFamily="34" charset="0"/>
              <a:buChar char="•"/>
            </a:pPr>
            <a:endParaRPr lang="en-US" sz="1650" dirty="0">
              <a:solidFill>
                <a:srgbClr val="005BAA"/>
              </a:solidFill>
            </a:endParaRPr>
          </a:p>
          <a:p>
            <a:pPr marL="257175" indent="-257175">
              <a:lnSpc>
                <a:spcPct val="150000"/>
              </a:lnSpc>
              <a:buFont typeface="Arial" panose="020B0604020202020204" pitchFamily="34" charset="0"/>
              <a:buChar char="•"/>
            </a:pPr>
            <a:endParaRPr lang="en-US" sz="1650" dirty="0">
              <a:solidFill>
                <a:srgbClr val="005BAA"/>
              </a:solidFill>
            </a:endParaRPr>
          </a:p>
          <a:p>
            <a:pPr>
              <a:lnSpc>
                <a:spcPct val="150000"/>
              </a:lnSpc>
            </a:pPr>
            <a:endParaRPr lang="en-US" sz="1650" dirty="0">
              <a:solidFill>
                <a:srgbClr val="005BAA"/>
              </a:solidFill>
            </a:endParaRPr>
          </a:p>
          <a:p>
            <a:pPr marL="257175" indent="-257175">
              <a:lnSpc>
                <a:spcPct val="150000"/>
              </a:lnSpc>
              <a:buFont typeface="Arial" panose="020B0604020202020204" pitchFamily="34" charset="0"/>
              <a:buChar char="•"/>
            </a:pPr>
            <a:endParaRPr lang="en-US" sz="1650" dirty="0">
              <a:solidFill>
                <a:srgbClr val="005BAA"/>
              </a:solidFill>
            </a:endParaRPr>
          </a:p>
        </p:txBody>
      </p:sp>
      <p:pic>
        <p:nvPicPr>
          <p:cNvPr id="6" name="Picture 2">
            <a:extLst>
              <a:ext uri="{FF2B5EF4-FFF2-40B4-BE49-F238E27FC236}">
                <a16:creationId xmlns:a16="http://schemas.microsoft.com/office/drawing/2014/main" id="{FBD3C0BC-03E2-5ED7-0E43-32C76773428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27458" y="1097541"/>
            <a:ext cx="2457908" cy="34843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111F97-2592-47FA-AB6D-A6C76474FF84}"/>
              </a:ext>
            </a:extLst>
          </p:cNvPr>
          <p:cNvSpPr/>
          <p:nvPr/>
        </p:nvSpPr>
        <p:spPr>
          <a:xfrm>
            <a:off x="751553" y="5444836"/>
            <a:ext cx="5652655" cy="65908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2">
            <a:extLst>
              <a:ext uri="{FF2B5EF4-FFF2-40B4-BE49-F238E27FC236}">
                <a16:creationId xmlns:a16="http://schemas.microsoft.com/office/drawing/2014/main" id="{38304449-FF43-CB91-DAD1-73111FF7EF4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49115" y="3318858"/>
            <a:ext cx="2455484" cy="322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468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CBDB7-0352-4B48-7A38-17904C7F24E3}"/>
              </a:ext>
            </a:extLst>
          </p:cNvPr>
          <p:cNvSpPr>
            <a:spLocks noGrp="1"/>
          </p:cNvSpPr>
          <p:nvPr>
            <p:ph type="title"/>
          </p:nvPr>
        </p:nvSpPr>
        <p:spPr/>
        <p:txBody>
          <a:bodyPr/>
          <a:lstStyle/>
          <a:p>
            <a:r>
              <a:rPr lang="en-NZ" dirty="0"/>
              <a:t>More useful documents</a:t>
            </a:r>
          </a:p>
        </p:txBody>
      </p:sp>
      <p:sp>
        <p:nvSpPr>
          <p:cNvPr id="3" name="Content Placeholder 2">
            <a:extLst>
              <a:ext uri="{FF2B5EF4-FFF2-40B4-BE49-F238E27FC236}">
                <a16:creationId xmlns:a16="http://schemas.microsoft.com/office/drawing/2014/main" id="{6F48750A-562C-063C-0513-72FD4A923220}"/>
              </a:ext>
            </a:extLst>
          </p:cNvPr>
          <p:cNvSpPr>
            <a:spLocks noGrp="1"/>
          </p:cNvSpPr>
          <p:nvPr>
            <p:ph idx="1"/>
          </p:nvPr>
        </p:nvSpPr>
        <p:spPr>
          <a:xfrm>
            <a:off x="609600" y="1307939"/>
            <a:ext cx="10972800" cy="4818225"/>
          </a:xfrm>
        </p:spPr>
        <p:txBody>
          <a:bodyPr>
            <a:normAutofit fontScale="70000" lnSpcReduction="20000"/>
          </a:bodyPr>
          <a:lstStyle/>
          <a:p>
            <a:pPr lvl="0"/>
            <a:r>
              <a:rPr lang="en-PH" dirty="0"/>
              <a:t>A Compendium of Topics to Support Management Development in National Meteorological Services (ETR-24)</a:t>
            </a:r>
            <a:endParaRPr lang="en-NZ" dirty="0"/>
          </a:p>
          <a:p>
            <a:r>
              <a:rPr lang="en-GB" b="1" dirty="0"/>
              <a:t>Guide to Instruments and Methods of Observation</a:t>
            </a:r>
            <a:r>
              <a:rPr lang="en-GB" dirty="0"/>
              <a:t> (</a:t>
            </a:r>
            <a:r>
              <a:rPr lang="en-GB" b="1" dirty="0"/>
              <a:t>WMO-No. 8, Vol I, II, III and V</a:t>
            </a:r>
            <a:r>
              <a:rPr lang="en-GB" dirty="0"/>
              <a:t>)*</a:t>
            </a:r>
            <a:endParaRPr lang="en-NZ" dirty="0"/>
          </a:p>
          <a:p>
            <a:pPr lvl="0"/>
            <a:r>
              <a:rPr lang="en-GB" dirty="0"/>
              <a:t>Guide to Climatological Practices (WMO-No. 100)</a:t>
            </a:r>
            <a:endParaRPr lang="en-NZ" dirty="0"/>
          </a:p>
          <a:p>
            <a:pPr lvl="0"/>
            <a:r>
              <a:rPr lang="en-PH" dirty="0"/>
              <a:t>Guidance on Automatic Weather Systems and Their Implementation (WMO-No. 862)</a:t>
            </a:r>
            <a:endParaRPr lang="en-NZ" dirty="0"/>
          </a:p>
          <a:p>
            <a:pPr lvl="0"/>
            <a:r>
              <a:rPr lang="en-GB" b="1" dirty="0"/>
              <a:t>Manual on the WMO Integrated Global Observing System</a:t>
            </a:r>
            <a:r>
              <a:rPr lang="en-GB" dirty="0"/>
              <a:t> (</a:t>
            </a:r>
            <a:r>
              <a:rPr lang="en-GB" b="1" dirty="0"/>
              <a:t>WMO-No. 1160</a:t>
            </a:r>
            <a:r>
              <a:rPr lang="en-GB" dirty="0"/>
              <a:t>)*</a:t>
            </a:r>
            <a:endParaRPr lang="en-NZ" dirty="0"/>
          </a:p>
          <a:p>
            <a:pPr lvl="0"/>
            <a:r>
              <a:rPr lang="en-GB" b="1" dirty="0"/>
              <a:t>Guide to the WMO Integrated Global Observing System</a:t>
            </a:r>
            <a:r>
              <a:rPr lang="en-GB" dirty="0"/>
              <a:t> (</a:t>
            </a:r>
            <a:r>
              <a:rPr lang="en-GB" b="1" dirty="0"/>
              <a:t>WMO-No. 1165</a:t>
            </a:r>
            <a:r>
              <a:rPr lang="en-GB" dirty="0"/>
              <a:t>)*</a:t>
            </a:r>
            <a:endParaRPr lang="en-NZ" dirty="0"/>
          </a:p>
          <a:p>
            <a:pPr lvl="0"/>
            <a:r>
              <a:rPr lang="en-GB" dirty="0"/>
              <a:t>Guidelines on the Role, Operation and Management of National Meteorological and Hydrological Services (WMO-No. 1195)</a:t>
            </a:r>
            <a:endParaRPr lang="en-NZ" dirty="0"/>
          </a:p>
          <a:p>
            <a:pPr lvl="0"/>
            <a:r>
              <a:rPr lang="en-GB" dirty="0"/>
              <a:t>Challenges in the Transition from Conventional to Automatic Meteorological Observing Networks for Long-term Climate Records (WMO-No. 1202)</a:t>
            </a:r>
            <a:endParaRPr lang="en-NZ" dirty="0"/>
          </a:p>
          <a:p>
            <a:pPr lvl="0"/>
            <a:r>
              <a:rPr lang="en-GB" dirty="0"/>
              <a:t>Compendium of WMO Competency Frameworks (WMO-No. 1209)</a:t>
            </a:r>
            <a:endParaRPr lang="en-NZ" dirty="0"/>
          </a:p>
          <a:p>
            <a:r>
              <a:rPr lang="en-GB" dirty="0">
                <a:ea typeface="+mn-lt"/>
                <a:cs typeface="+mn-lt"/>
              </a:rPr>
              <a:t>Guidelines on Homogenization (WMO-No. 1245)</a:t>
            </a:r>
            <a:endParaRPr lang="en-US" dirty="0">
              <a:ea typeface="+mn-lt"/>
              <a:cs typeface="+mn-lt"/>
            </a:endParaRPr>
          </a:p>
          <a:p>
            <a:r>
              <a:rPr lang="en-GB" dirty="0">
                <a:ea typeface="+mn-lt"/>
                <a:cs typeface="+mn-lt"/>
              </a:rPr>
              <a:t>Guidelines for Managing Changes in Climate Observation Programmes (WMO-TD No. 1378)</a:t>
            </a:r>
            <a:endParaRPr lang="en-GB" dirty="0"/>
          </a:p>
          <a:p>
            <a:endParaRPr lang="en-NZ" dirty="0"/>
          </a:p>
        </p:txBody>
      </p:sp>
      <p:sp>
        <p:nvSpPr>
          <p:cNvPr id="4" name="TextBox 3">
            <a:extLst>
              <a:ext uri="{FF2B5EF4-FFF2-40B4-BE49-F238E27FC236}">
                <a16:creationId xmlns:a16="http://schemas.microsoft.com/office/drawing/2014/main" id="{1957A587-3FCC-DDD7-43C3-175574DEBDD9}"/>
              </a:ext>
            </a:extLst>
          </p:cNvPr>
          <p:cNvSpPr txBox="1"/>
          <p:nvPr/>
        </p:nvSpPr>
        <p:spPr>
          <a:xfrm>
            <a:off x="4305782" y="6296628"/>
            <a:ext cx="2141317" cy="369332"/>
          </a:xfrm>
          <a:prstGeom prst="rect">
            <a:avLst/>
          </a:prstGeom>
          <a:noFill/>
        </p:spPr>
        <p:txBody>
          <a:bodyPr wrap="square" rtlCol="0">
            <a:spAutoFit/>
          </a:bodyPr>
          <a:lstStyle/>
          <a:p>
            <a:r>
              <a:rPr lang="en-NZ" b="1" dirty="0"/>
              <a:t>* Regular updates</a:t>
            </a:r>
          </a:p>
        </p:txBody>
      </p:sp>
    </p:spTree>
    <p:extLst>
      <p:ext uri="{BB962C8B-B14F-4D97-AF65-F5344CB8AC3E}">
        <p14:creationId xmlns:p14="http://schemas.microsoft.com/office/powerpoint/2010/main" val="4168199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4A231-3B1E-28BC-EC7F-A42A914ACDE7}"/>
              </a:ext>
            </a:extLst>
          </p:cNvPr>
          <p:cNvSpPr>
            <a:spLocks noGrp="1"/>
          </p:cNvSpPr>
          <p:nvPr>
            <p:ph idx="1"/>
          </p:nvPr>
        </p:nvSpPr>
        <p:spPr>
          <a:xfrm>
            <a:off x="609600" y="648183"/>
            <a:ext cx="10972800" cy="5602146"/>
          </a:xfrm>
        </p:spPr>
        <p:txBody>
          <a:bodyPr>
            <a:normAutofit fontScale="77500" lnSpcReduction="20000"/>
          </a:bodyPr>
          <a:lstStyle/>
          <a:p>
            <a:pPr marL="0" indent="0">
              <a:buNone/>
            </a:pPr>
            <a:r>
              <a:rPr lang="en-US" dirty="0">
                <a:cs typeface="Calibri"/>
              </a:rPr>
              <a:t>WMO-No. 8, Volume I, Measurement of Meteorological Variables</a:t>
            </a:r>
          </a:p>
          <a:p>
            <a:pPr marL="0" indent="0">
              <a:buNone/>
            </a:pPr>
            <a:r>
              <a:rPr lang="en-US" dirty="0">
                <a:cs typeface="Calibri"/>
              </a:rPr>
              <a:t>Chapter 1. General</a:t>
            </a:r>
            <a:endParaRPr lang="en-US" dirty="0"/>
          </a:p>
          <a:p>
            <a:r>
              <a:rPr lang="en-US" sz="3200" dirty="0">
                <a:ea typeface="+mn-lt"/>
                <a:cs typeface="+mn-lt"/>
              </a:rPr>
              <a:t>Annex 1.A. Operational measurement uncertainty requirements and instrument performance requirements</a:t>
            </a:r>
            <a:endParaRPr lang="en-US" sz="3200" dirty="0">
              <a:cs typeface="Calibri"/>
            </a:endParaRPr>
          </a:p>
          <a:p>
            <a:r>
              <a:rPr lang="en-US" sz="3200" dirty="0">
                <a:ea typeface="+mn-lt"/>
                <a:cs typeface="+mn-lt"/>
              </a:rPr>
              <a:t>Annex 1.B. Strategy for traceability assurance</a:t>
            </a:r>
            <a:endParaRPr lang="en-US" sz="3200" dirty="0">
              <a:cs typeface="Calibri"/>
            </a:endParaRPr>
          </a:p>
          <a:p>
            <a:r>
              <a:rPr lang="en-US" sz="3200" dirty="0">
                <a:ea typeface="+mn-lt"/>
                <a:cs typeface="+mn-lt"/>
              </a:rPr>
              <a:t>Annex 1.C. Regional Instrument Centres</a:t>
            </a:r>
            <a:endParaRPr lang="en-US" sz="3200" dirty="0">
              <a:cs typeface="Calibri"/>
            </a:endParaRPr>
          </a:p>
          <a:p>
            <a:r>
              <a:rPr lang="en-US" sz="3200" dirty="0">
                <a:ea typeface="+mn-lt"/>
                <a:cs typeface="+mn-lt"/>
              </a:rPr>
              <a:t>Annex 1.D. Siting classifications for surface observing stations on land</a:t>
            </a:r>
            <a:endParaRPr lang="en-US" sz="3200" dirty="0">
              <a:cs typeface="Calibri"/>
            </a:endParaRPr>
          </a:p>
          <a:p>
            <a:r>
              <a:rPr lang="en-US" sz="3200" dirty="0">
                <a:ea typeface="+mn-lt"/>
                <a:cs typeface="+mn-lt"/>
              </a:rPr>
              <a:t>Annex 1.E. Operating equipment in extreme environments</a:t>
            </a:r>
            <a:endParaRPr lang="en-US" sz="3200" dirty="0">
              <a:cs typeface="Calibri"/>
            </a:endParaRPr>
          </a:p>
          <a:p>
            <a:r>
              <a:rPr lang="en-US" sz="3200" dirty="0">
                <a:ea typeface="+mn-lt"/>
                <a:cs typeface="+mn-lt"/>
              </a:rPr>
              <a:t>Annex 1.F. Station exposure description</a:t>
            </a:r>
          </a:p>
          <a:p>
            <a:r>
              <a:rPr lang="en-US" sz="3200" dirty="0">
                <a:ea typeface="+mn-lt"/>
                <a:cs typeface="+mn-lt"/>
              </a:rPr>
              <a:t>Annex 1.G. Measurement quality classification for surface observing stations on land</a:t>
            </a:r>
          </a:p>
          <a:p>
            <a:pPr marL="0" indent="0">
              <a:buNone/>
            </a:pPr>
            <a:endParaRPr lang="en-US" sz="3200" dirty="0">
              <a:cs typeface="Calibri"/>
            </a:endParaRPr>
          </a:p>
          <a:p>
            <a:pPr marL="0" indent="0">
              <a:buNone/>
            </a:pPr>
            <a:r>
              <a:rPr lang="en-US" dirty="0">
                <a:cs typeface="Calibri"/>
              </a:rPr>
              <a:t>WMO-No. 8, Volume III, Observing Systems</a:t>
            </a:r>
          </a:p>
          <a:p>
            <a:r>
              <a:rPr lang="en-US" dirty="0">
                <a:cs typeface="Calibri"/>
              </a:rPr>
              <a:t>Chapter 1. Measurements at Automatic Weather Stations</a:t>
            </a:r>
          </a:p>
          <a:p>
            <a:endParaRPr lang="en-NZ" dirty="0"/>
          </a:p>
        </p:txBody>
      </p:sp>
    </p:spTree>
    <p:extLst>
      <p:ext uri="{BB962C8B-B14F-4D97-AF65-F5344CB8AC3E}">
        <p14:creationId xmlns:p14="http://schemas.microsoft.com/office/powerpoint/2010/main" val="3746031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mo2016_powerpoint_standard_v2_dark-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1442"/>
            <a:ext cx="12192000" cy="8196442"/>
          </a:xfrm>
          <a:prstGeom prst="rect">
            <a:avLst/>
          </a:prstGeom>
        </p:spPr>
      </p:pic>
      <p:sp>
        <p:nvSpPr>
          <p:cNvPr id="3" name="Slide Number Placeholder 2"/>
          <p:cNvSpPr>
            <a:spLocks noGrp="1"/>
          </p:cNvSpPr>
          <p:nvPr>
            <p:ph type="sldNum" sz="quarter" idx="12"/>
          </p:nvPr>
        </p:nvSpPr>
        <p:spPr/>
        <p:txBody>
          <a:bodyPr/>
          <a:lstStyle/>
          <a:p>
            <a:fld id="{9259AF2F-52C6-9B46-B8B2-0579234AE62E}" type="slidenum">
              <a:rPr lang="en-US" smtClean="0"/>
              <a:t>24</a:t>
            </a:fld>
            <a:endParaRPr lang="en-US"/>
          </a:p>
        </p:txBody>
      </p:sp>
      <p:sp>
        <p:nvSpPr>
          <p:cNvPr id="5" name="Title 1">
            <a:extLst>
              <a:ext uri="{FF2B5EF4-FFF2-40B4-BE49-F238E27FC236}">
                <a16:creationId xmlns:a16="http://schemas.microsoft.com/office/drawing/2014/main" id="{F351208C-D14B-4D5A-ABA4-F23E50C6674B}"/>
              </a:ext>
            </a:extLst>
          </p:cNvPr>
          <p:cNvSpPr txBox="1">
            <a:spLocks/>
          </p:cNvSpPr>
          <p:nvPr/>
        </p:nvSpPr>
        <p:spPr>
          <a:xfrm>
            <a:off x="189117" y="-240339"/>
            <a:ext cx="9970883" cy="55255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Segoe UI" panose="020B0502040204020203" pitchFamily="34" charset="0"/>
                <a:cs typeface="Segoe UI" panose="020B0502040204020203" pitchFamily="34" charset="0"/>
              </a:rPr>
              <a:t>Thank you</a:t>
            </a:r>
          </a:p>
          <a:p>
            <a:endParaRPr lang="en-US" b="1" dirty="0">
              <a:solidFill>
                <a:schemeClr val="bg1"/>
              </a:solidFill>
            </a:endParaRPr>
          </a:p>
          <a:p>
            <a:endParaRPr lang="en-US" b="1" dirty="0">
              <a:solidFill>
                <a:schemeClr val="bg1"/>
              </a:solidFill>
            </a:endParaRPr>
          </a:p>
        </p:txBody>
      </p:sp>
      <p:pic>
        <p:nvPicPr>
          <p:cNvPr id="4" name="Picture 3" descr="A group of people sitting at a beach&#10;&#10;Description generated with very high confidence">
            <a:extLst>
              <a:ext uri="{FF2B5EF4-FFF2-40B4-BE49-F238E27FC236}">
                <a16:creationId xmlns:a16="http://schemas.microsoft.com/office/drawing/2014/main" id="{465CD925-1901-0C65-E43E-83104D4ED2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42" r="20263"/>
          <a:stretch/>
        </p:blipFill>
        <p:spPr>
          <a:xfrm>
            <a:off x="7482610" y="24316"/>
            <a:ext cx="4520273" cy="3241160"/>
          </a:xfrm>
          <a:prstGeom prst="rect">
            <a:avLst/>
          </a:prstGeom>
        </p:spPr>
      </p:pic>
      <p:pic>
        <p:nvPicPr>
          <p:cNvPr id="6" name="Picture 2" descr="A group of people sitting in a garden&#10;&#10;Description generated with very high confidence">
            <a:extLst>
              <a:ext uri="{FF2B5EF4-FFF2-40B4-BE49-F238E27FC236}">
                <a16:creationId xmlns:a16="http://schemas.microsoft.com/office/drawing/2014/main" id="{5CA7EA96-E669-8672-A86F-48A4EFD9D2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7871" y="3429000"/>
            <a:ext cx="5770076" cy="324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291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1EB2F8-988B-8ECD-73CB-41D84543C34A}"/>
              </a:ext>
            </a:extLst>
          </p:cNvPr>
          <p:cNvPicPr>
            <a:picLocks noChangeAspect="1"/>
          </p:cNvPicPr>
          <p:nvPr/>
        </p:nvPicPr>
        <p:blipFill>
          <a:blip r:embed="rId3"/>
          <a:stretch>
            <a:fillRect/>
          </a:stretch>
        </p:blipFill>
        <p:spPr>
          <a:xfrm>
            <a:off x="1435742" y="-1"/>
            <a:ext cx="9356083" cy="6133777"/>
          </a:xfrm>
          <a:prstGeom prst="rect">
            <a:avLst/>
          </a:prstGeom>
        </p:spPr>
      </p:pic>
      <p:pic>
        <p:nvPicPr>
          <p:cNvPr id="4" name="Picture 3">
            <a:extLst>
              <a:ext uri="{FF2B5EF4-FFF2-40B4-BE49-F238E27FC236}">
                <a16:creationId xmlns:a16="http://schemas.microsoft.com/office/drawing/2014/main" id="{F5745FC3-A813-5F4E-F0B2-ACC1BDB1C2EF}"/>
              </a:ext>
            </a:extLst>
          </p:cNvPr>
          <p:cNvPicPr>
            <a:picLocks noChangeAspect="1"/>
          </p:cNvPicPr>
          <p:nvPr/>
        </p:nvPicPr>
        <p:blipFill>
          <a:blip r:embed="rId4"/>
          <a:stretch>
            <a:fillRect/>
          </a:stretch>
        </p:blipFill>
        <p:spPr>
          <a:xfrm>
            <a:off x="1435741" y="0"/>
            <a:ext cx="9346211" cy="6133776"/>
          </a:xfrm>
          <a:prstGeom prst="rect">
            <a:avLst/>
          </a:prstGeom>
        </p:spPr>
      </p:pic>
      <p:pic>
        <p:nvPicPr>
          <p:cNvPr id="5" name="Picture 4">
            <a:extLst>
              <a:ext uri="{FF2B5EF4-FFF2-40B4-BE49-F238E27FC236}">
                <a16:creationId xmlns:a16="http://schemas.microsoft.com/office/drawing/2014/main" id="{52EB2A45-23D9-7B09-FA2D-2F2E66CD4D01}"/>
              </a:ext>
            </a:extLst>
          </p:cNvPr>
          <p:cNvPicPr>
            <a:picLocks noChangeAspect="1"/>
          </p:cNvPicPr>
          <p:nvPr/>
        </p:nvPicPr>
        <p:blipFill>
          <a:blip r:embed="rId5"/>
          <a:stretch>
            <a:fillRect/>
          </a:stretch>
        </p:blipFill>
        <p:spPr>
          <a:xfrm>
            <a:off x="1435740" y="0"/>
            <a:ext cx="9420475" cy="6133776"/>
          </a:xfrm>
          <a:prstGeom prst="rect">
            <a:avLst/>
          </a:prstGeom>
        </p:spPr>
      </p:pic>
    </p:spTree>
    <p:extLst>
      <p:ext uri="{BB962C8B-B14F-4D97-AF65-F5344CB8AC3E}">
        <p14:creationId xmlns:p14="http://schemas.microsoft.com/office/powerpoint/2010/main" val="416435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A7A1B-94E3-4850-AE2A-DF35591BCD89}"/>
              </a:ext>
            </a:extLst>
          </p:cNvPr>
          <p:cNvSpPr>
            <a:spLocks noGrp="1"/>
          </p:cNvSpPr>
          <p:nvPr>
            <p:ph type="title"/>
          </p:nvPr>
        </p:nvSpPr>
        <p:spPr/>
        <p:txBody>
          <a:bodyPr>
            <a:normAutofit fontScale="90000"/>
          </a:bodyPr>
          <a:lstStyle/>
          <a:p>
            <a:r>
              <a:rPr lang="en-NZ" dirty="0">
                <a:latin typeface="Segoe UI" panose="020B0502040204020203" pitchFamily="34" charset="0"/>
                <a:cs typeface="Segoe UI" panose="020B0502040204020203" pitchFamily="34" charset="0"/>
              </a:rPr>
              <a:t>What do we mean by an AWS, and AWS maintenance?</a:t>
            </a:r>
            <a:endParaRPr lang="en-CH" dirty="0">
              <a:latin typeface="Segoe UI" panose="020B0502040204020203" pitchFamily="34" charset="0"/>
              <a:cs typeface="Segoe UI" panose="020B0502040204020203" pitchFamily="34" charset="0"/>
            </a:endParaRPr>
          </a:p>
        </p:txBody>
      </p:sp>
      <p:pic>
        <p:nvPicPr>
          <p:cNvPr id="4" name="Content Placeholder 3">
            <a:extLst>
              <a:ext uri="{FF2B5EF4-FFF2-40B4-BE49-F238E27FC236}">
                <a16:creationId xmlns:a16="http://schemas.microsoft.com/office/drawing/2014/main" id="{4D111614-A26F-1F6B-DFBD-11A20C27E60C}"/>
              </a:ext>
            </a:extLst>
          </p:cNvPr>
          <p:cNvPicPr>
            <a:picLocks noGrp="1" noChangeAspect="1"/>
          </p:cNvPicPr>
          <p:nvPr>
            <p:ph idx="1"/>
          </p:nvPr>
        </p:nvPicPr>
        <p:blipFill>
          <a:blip r:embed="rId3"/>
          <a:stretch>
            <a:fillRect/>
          </a:stretch>
        </p:blipFill>
        <p:spPr>
          <a:xfrm>
            <a:off x="257277" y="1727104"/>
            <a:ext cx="4463524" cy="3226861"/>
          </a:xfrm>
          <a:prstGeom prst="rect">
            <a:avLst/>
          </a:prstGeom>
        </p:spPr>
      </p:pic>
      <p:pic>
        <p:nvPicPr>
          <p:cNvPr id="6" name="Picture 5">
            <a:extLst>
              <a:ext uri="{FF2B5EF4-FFF2-40B4-BE49-F238E27FC236}">
                <a16:creationId xmlns:a16="http://schemas.microsoft.com/office/drawing/2014/main" id="{7381468E-145B-FF70-B66C-374FD5A60740}"/>
              </a:ext>
            </a:extLst>
          </p:cNvPr>
          <p:cNvPicPr>
            <a:picLocks noChangeAspect="1"/>
          </p:cNvPicPr>
          <p:nvPr/>
        </p:nvPicPr>
        <p:blipFill>
          <a:blip r:embed="rId4"/>
          <a:stretch>
            <a:fillRect/>
          </a:stretch>
        </p:blipFill>
        <p:spPr>
          <a:xfrm>
            <a:off x="6990378" y="1771905"/>
            <a:ext cx="4507925" cy="3239482"/>
          </a:xfrm>
          <a:prstGeom prst="rect">
            <a:avLst/>
          </a:prstGeom>
        </p:spPr>
      </p:pic>
      <p:pic>
        <p:nvPicPr>
          <p:cNvPr id="7" name="Picture 6">
            <a:extLst>
              <a:ext uri="{FF2B5EF4-FFF2-40B4-BE49-F238E27FC236}">
                <a16:creationId xmlns:a16="http://schemas.microsoft.com/office/drawing/2014/main" id="{6D47512E-5D52-ACDF-FDAD-DEC4355445D2}"/>
              </a:ext>
            </a:extLst>
          </p:cNvPr>
          <p:cNvPicPr>
            <a:picLocks noChangeAspect="1"/>
          </p:cNvPicPr>
          <p:nvPr/>
        </p:nvPicPr>
        <p:blipFill>
          <a:blip r:embed="rId5"/>
          <a:stretch>
            <a:fillRect/>
          </a:stretch>
        </p:blipFill>
        <p:spPr>
          <a:xfrm>
            <a:off x="1323504" y="0"/>
            <a:ext cx="9197883" cy="6437628"/>
          </a:xfrm>
          <a:prstGeom prst="rect">
            <a:avLst/>
          </a:prstGeom>
        </p:spPr>
      </p:pic>
      <p:sp>
        <p:nvSpPr>
          <p:cNvPr id="10" name="Oval 9">
            <a:extLst>
              <a:ext uri="{FF2B5EF4-FFF2-40B4-BE49-F238E27FC236}">
                <a16:creationId xmlns:a16="http://schemas.microsoft.com/office/drawing/2014/main" id="{1995FCE9-8379-E67F-34C9-FAAAD6DE7CAE}"/>
              </a:ext>
            </a:extLst>
          </p:cNvPr>
          <p:cNvSpPr/>
          <p:nvPr/>
        </p:nvSpPr>
        <p:spPr>
          <a:xfrm>
            <a:off x="1558024" y="1978648"/>
            <a:ext cx="1405246" cy="145035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316959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486D0-BFBA-8187-B452-0E3124304862}"/>
              </a:ext>
            </a:extLst>
          </p:cNvPr>
          <p:cNvSpPr>
            <a:spLocks noGrp="1"/>
          </p:cNvSpPr>
          <p:nvPr>
            <p:ph type="title"/>
          </p:nvPr>
        </p:nvSpPr>
        <p:spPr/>
        <p:txBody>
          <a:bodyPr>
            <a:normAutofit fontScale="90000"/>
          </a:bodyPr>
          <a:lstStyle/>
          <a:p>
            <a:r>
              <a:rPr lang="en-NZ" sz="4400" dirty="0"/>
              <a:t>Challenges to operating and maintaining AWS</a:t>
            </a:r>
            <a:r>
              <a:rPr lang="en-NZ" dirty="0"/>
              <a:t> (</a:t>
            </a:r>
            <a:r>
              <a:rPr lang="en-NZ" sz="4400" dirty="0"/>
              <a:t>SIDS)</a:t>
            </a:r>
            <a:endParaRPr lang="en-NZ" dirty="0"/>
          </a:p>
        </p:txBody>
      </p:sp>
      <p:sp>
        <p:nvSpPr>
          <p:cNvPr id="3" name="Content Placeholder 2">
            <a:extLst>
              <a:ext uri="{FF2B5EF4-FFF2-40B4-BE49-F238E27FC236}">
                <a16:creationId xmlns:a16="http://schemas.microsoft.com/office/drawing/2014/main" id="{9CEFD1DE-3E9F-0AA0-39D0-575E7D5534CD}"/>
              </a:ext>
            </a:extLst>
          </p:cNvPr>
          <p:cNvSpPr>
            <a:spLocks noGrp="1"/>
          </p:cNvSpPr>
          <p:nvPr>
            <p:ph sz="half" idx="1"/>
          </p:nvPr>
        </p:nvSpPr>
        <p:spPr>
          <a:xfrm>
            <a:off x="609600" y="1261641"/>
            <a:ext cx="5384800" cy="4864523"/>
          </a:xfrm>
        </p:spPr>
        <p:txBody>
          <a:bodyPr>
            <a:normAutofit lnSpcReduction="10000"/>
          </a:bodyPr>
          <a:lstStyle/>
          <a:p>
            <a:pPr marL="257175" indent="-257175">
              <a:lnSpc>
                <a:spcPct val="90000"/>
              </a:lnSpc>
              <a:buFont typeface="Arial" panose="020B0604020202020204" pitchFamily="34" charset="0"/>
              <a:buChar char="•"/>
            </a:pPr>
            <a:r>
              <a:rPr lang="en-NZ" dirty="0"/>
              <a:t>Significant constraints on resourcing and funding</a:t>
            </a:r>
          </a:p>
          <a:p>
            <a:pPr marL="257175" indent="-257175">
              <a:lnSpc>
                <a:spcPct val="90000"/>
              </a:lnSpc>
              <a:buFont typeface="Arial" panose="020B0604020202020204" pitchFamily="34" charset="0"/>
              <a:buChar char="•"/>
            </a:pPr>
            <a:r>
              <a:rPr lang="en-NZ"/>
              <a:t>Small islands, large </a:t>
            </a:r>
            <a:r>
              <a:rPr lang="en-NZ" dirty="0"/>
              <a:t>geographic area</a:t>
            </a:r>
          </a:p>
          <a:p>
            <a:pPr marL="257175" indent="-257175">
              <a:lnSpc>
                <a:spcPct val="90000"/>
              </a:lnSpc>
              <a:buFont typeface="Arial" panose="020B0604020202020204" pitchFamily="34" charset="0"/>
              <a:buChar char="•"/>
            </a:pPr>
            <a:r>
              <a:rPr lang="en-NZ" dirty="0"/>
              <a:t>High cost of freight</a:t>
            </a:r>
          </a:p>
          <a:p>
            <a:pPr marL="257175" indent="-257175">
              <a:lnSpc>
                <a:spcPct val="90000"/>
              </a:lnSpc>
              <a:buFont typeface="Arial" panose="020B0604020202020204" pitchFamily="34" charset="0"/>
              <a:buChar char="•"/>
            </a:pPr>
            <a:r>
              <a:rPr lang="en-NZ" dirty="0"/>
              <a:t>High cost of travel</a:t>
            </a:r>
          </a:p>
          <a:p>
            <a:pPr marL="257175" indent="-257175">
              <a:lnSpc>
                <a:spcPct val="90000"/>
              </a:lnSpc>
              <a:buFont typeface="Arial" panose="020B0604020202020204" pitchFamily="34" charset="0"/>
              <a:buChar char="•"/>
            </a:pPr>
            <a:r>
              <a:rPr lang="en-NZ" dirty="0"/>
              <a:t>Moving between islands/atolls</a:t>
            </a:r>
          </a:p>
          <a:p>
            <a:pPr marL="257175" indent="-257175">
              <a:lnSpc>
                <a:spcPct val="90000"/>
              </a:lnSpc>
              <a:buFont typeface="Arial" panose="020B0604020202020204" pitchFamily="34" charset="0"/>
              <a:buChar char="•"/>
            </a:pPr>
            <a:r>
              <a:rPr lang="en-NZ" dirty="0"/>
              <a:t>Limited capacity (small populations, staff numbers, high turnover)</a:t>
            </a:r>
          </a:p>
          <a:p>
            <a:pPr marL="257175" indent="-257175">
              <a:lnSpc>
                <a:spcPct val="90000"/>
              </a:lnSpc>
              <a:buFont typeface="Arial" panose="020B0604020202020204" pitchFamily="34" charset="0"/>
              <a:buChar char="•"/>
            </a:pPr>
            <a:r>
              <a:rPr lang="en-NZ" dirty="0"/>
              <a:t>Communication/power systems are limited</a:t>
            </a:r>
          </a:p>
          <a:p>
            <a:endParaRPr lang="en-NZ" dirty="0"/>
          </a:p>
        </p:txBody>
      </p:sp>
      <p:pic>
        <p:nvPicPr>
          <p:cNvPr id="5" name="Content Placeholder 4">
            <a:extLst>
              <a:ext uri="{FF2B5EF4-FFF2-40B4-BE49-F238E27FC236}">
                <a16:creationId xmlns:a16="http://schemas.microsoft.com/office/drawing/2014/main" id="{5334DFAD-36B4-3E80-9A28-3ACF59DFCB2C}"/>
              </a:ext>
            </a:extLst>
          </p:cNvPr>
          <p:cNvPicPr>
            <a:picLocks noGrp="1" noChangeAspect="1"/>
          </p:cNvPicPr>
          <p:nvPr>
            <p:ph sz="half" idx="2"/>
          </p:nvPr>
        </p:nvPicPr>
        <p:blipFill>
          <a:blip r:embed="rId3"/>
          <a:srcRect l="4743" r="129" b="2"/>
          <a:stretch/>
        </p:blipFill>
        <p:spPr>
          <a:xfrm>
            <a:off x="6342927" y="1407126"/>
            <a:ext cx="5301169" cy="5176235"/>
          </a:xfrm>
          <a:prstGeom prst="rect">
            <a:avLst/>
          </a:prstGeom>
          <a:noFill/>
        </p:spPr>
      </p:pic>
      <p:sp>
        <p:nvSpPr>
          <p:cNvPr id="6" name="Oval 5">
            <a:extLst>
              <a:ext uri="{FF2B5EF4-FFF2-40B4-BE49-F238E27FC236}">
                <a16:creationId xmlns:a16="http://schemas.microsoft.com/office/drawing/2014/main" id="{0FBE7809-6D5A-EE3A-82B6-0E825241385C}"/>
              </a:ext>
            </a:extLst>
          </p:cNvPr>
          <p:cNvSpPr/>
          <p:nvPr/>
        </p:nvSpPr>
        <p:spPr>
          <a:xfrm>
            <a:off x="8704162" y="3372574"/>
            <a:ext cx="763929" cy="798653"/>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7" name="Oval 6">
            <a:extLst>
              <a:ext uri="{FF2B5EF4-FFF2-40B4-BE49-F238E27FC236}">
                <a16:creationId xmlns:a16="http://schemas.microsoft.com/office/drawing/2014/main" id="{68D7FF19-3300-A0F0-897C-FD966E51890A}"/>
              </a:ext>
            </a:extLst>
          </p:cNvPr>
          <p:cNvSpPr/>
          <p:nvPr/>
        </p:nvSpPr>
        <p:spPr>
          <a:xfrm>
            <a:off x="10335551" y="3611301"/>
            <a:ext cx="1246849" cy="170147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843444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A7A1B-94E3-4850-AE2A-DF35591BCD89}"/>
              </a:ext>
            </a:extLst>
          </p:cNvPr>
          <p:cNvSpPr>
            <a:spLocks noGrp="1"/>
          </p:cNvSpPr>
          <p:nvPr>
            <p:ph type="title"/>
          </p:nvPr>
        </p:nvSpPr>
        <p:spPr/>
        <p:txBody>
          <a:bodyPr/>
          <a:lstStyle/>
          <a:p>
            <a:r>
              <a:rPr lang="en-NZ" dirty="0">
                <a:latin typeface="Segoe UI" panose="020B0502040204020203" pitchFamily="34" charset="0"/>
                <a:cs typeface="Segoe UI" panose="020B0502040204020203" pitchFamily="34" charset="0"/>
              </a:rPr>
              <a:t>Previous ET/TT work</a:t>
            </a:r>
            <a:endParaRPr lang="en-CH" dirty="0">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F00F2B86-12AA-CD5A-B367-E679ED3591A2}"/>
              </a:ext>
            </a:extLst>
          </p:cNvPr>
          <p:cNvSpPr>
            <a:spLocks noGrp="1"/>
          </p:cNvSpPr>
          <p:nvPr>
            <p:ph idx="1"/>
          </p:nvPr>
        </p:nvSpPr>
        <p:spPr>
          <a:xfrm>
            <a:off x="609600" y="1539433"/>
            <a:ext cx="10972800" cy="4586732"/>
          </a:xfrm>
        </p:spPr>
        <p:txBody>
          <a:bodyPr/>
          <a:lstStyle/>
          <a:p>
            <a:r>
              <a:rPr lang="en-NZ" dirty="0"/>
              <a:t>Transition to Modern Measurements workshops for RA-1 (2021, 2023 include French and Arabic translation), RA-V (2021)  </a:t>
            </a:r>
            <a:r>
              <a:rPr lang="en-US" dirty="0">
                <a:hlinkClick r:id="rId3"/>
              </a:rPr>
              <a:t>Course: Transition to Automation Training Material (Ver 2.0) | ETRP Moodle Site</a:t>
            </a:r>
            <a:endParaRPr lang="en-US" dirty="0"/>
          </a:p>
          <a:p>
            <a:r>
              <a:rPr lang="en-US" dirty="0"/>
              <a:t>Guidance on Transition to Automated Measurements (Still to be published)</a:t>
            </a:r>
          </a:p>
          <a:p>
            <a:r>
              <a:rPr lang="en-US" dirty="0"/>
              <a:t>Mapped competency framework to training requirements</a:t>
            </a:r>
          </a:p>
          <a:p>
            <a:endParaRPr lang="en-CH"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11326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B240-74C7-4483-136B-53D4A364EB94}"/>
              </a:ext>
            </a:extLst>
          </p:cNvPr>
          <p:cNvSpPr>
            <a:spLocks noGrp="1"/>
          </p:cNvSpPr>
          <p:nvPr>
            <p:ph type="title"/>
          </p:nvPr>
        </p:nvSpPr>
        <p:spPr/>
        <p:txBody>
          <a:bodyPr>
            <a:normAutofit fontScale="90000"/>
          </a:bodyPr>
          <a:lstStyle/>
          <a:p>
            <a:r>
              <a:rPr lang="en-US" sz="3600" dirty="0"/>
              <a:t>Objective: Introduction to instrument upgrades, changes and transitions – preparing for success</a:t>
            </a:r>
            <a:endParaRPr lang="en-NZ" dirty="0"/>
          </a:p>
        </p:txBody>
      </p:sp>
      <p:sp>
        <p:nvSpPr>
          <p:cNvPr id="3" name="Content Placeholder 2">
            <a:extLst>
              <a:ext uri="{FF2B5EF4-FFF2-40B4-BE49-F238E27FC236}">
                <a16:creationId xmlns:a16="http://schemas.microsoft.com/office/drawing/2014/main" id="{D52C809B-470C-1EB7-1C61-D99582EF87C8}"/>
              </a:ext>
            </a:extLst>
          </p:cNvPr>
          <p:cNvSpPr>
            <a:spLocks noGrp="1"/>
          </p:cNvSpPr>
          <p:nvPr>
            <p:ph sz="half" idx="1"/>
          </p:nvPr>
        </p:nvSpPr>
        <p:spPr>
          <a:xfrm>
            <a:off x="609600" y="2453833"/>
            <a:ext cx="5384800" cy="3672331"/>
          </a:xfrm>
        </p:spPr>
        <p:txBody>
          <a:bodyPr/>
          <a:lstStyle/>
          <a:p>
            <a:pPr marL="457200" indent="-457200">
              <a:buFont typeface="+mj-lt"/>
              <a:buAutoNum type="arabicPeriod"/>
            </a:pPr>
            <a:r>
              <a:rPr lang="en-US" dirty="0"/>
              <a:t>Full scope of tasks needed to ensure sustained success</a:t>
            </a:r>
          </a:p>
          <a:p>
            <a:pPr marL="457200" indent="-457200">
              <a:buFont typeface="+mj-lt"/>
              <a:buAutoNum type="arabicPeriod"/>
            </a:pPr>
            <a:r>
              <a:rPr lang="en-US" dirty="0"/>
              <a:t>Resources/training available to plan and carry out a successful transition to automation</a:t>
            </a:r>
          </a:p>
          <a:p>
            <a:endParaRPr lang="en-NZ" dirty="0"/>
          </a:p>
        </p:txBody>
      </p:sp>
      <p:pic>
        <p:nvPicPr>
          <p:cNvPr id="5" name="Content Placeholder 9" descr="A person standing in a yard&#10;&#10;Description automatically generated">
            <a:extLst>
              <a:ext uri="{FF2B5EF4-FFF2-40B4-BE49-F238E27FC236}">
                <a16:creationId xmlns:a16="http://schemas.microsoft.com/office/drawing/2014/main" id="{39CC3A01-227E-896A-351D-23D89AE5FE99}"/>
              </a:ext>
            </a:extLst>
          </p:cNvPr>
          <p:cNvPicPr>
            <a:picLocks noGrp="1" noChangeAspect="1"/>
          </p:cNvPicPr>
          <p:nvPr>
            <p:ph sz="half" idx="2"/>
          </p:nvPr>
        </p:nvPicPr>
        <p:blipFill>
          <a:blip r:embed="rId3"/>
          <a:stretch>
            <a:fillRect/>
          </a:stretch>
        </p:blipFill>
        <p:spPr>
          <a:xfrm>
            <a:off x="6197600" y="1843881"/>
            <a:ext cx="5384800" cy="4038600"/>
          </a:xfrm>
          <a:prstGeom prst="rect">
            <a:avLst/>
          </a:prstGeom>
        </p:spPr>
      </p:pic>
    </p:spTree>
    <p:extLst>
      <p:ext uri="{BB962C8B-B14F-4D97-AF65-F5344CB8AC3E}">
        <p14:creationId xmlns:p14="http://schemas.microsoft.com/office/powerpoint/2010/main" val="2476945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A7A1B-94E3-4850-AE2A-DF35591BCD89}"/>
              </a:ext>
            </a:extLst>
          </p:cNvPr>
          <p:cNvSpPr>
            <a:spLocks noGrp="1"/>
          </p:cNvSpPr>
          <p:nvPr>
            <p:ph type="title"/>
          </p:nvPr>
        </p:nvSpPr>
        <p:spPr>
          <a:xfrm>
            <a:off x="609600" y="274638"/>
            <a:ext cx="10972800" cy="1143000"/>
          </a:xfrm>
        </p:spPr>
        <p:txBody>
          <a:bodyPr anchor="ctr">
            <a:normAutofit/>
          </a:bodyPr>
          <a:lstStyle/>
          <a:p>
            <a:r>
              <a:rPr lang="en-NZ" dirty="0"/>
              <a:t>Workshop format</a:t>
            </a:r>
            <a:endParaRPr lang="en-CH" dirty="0"/>
          </a:p>
        </p:txBody>
      </p:sp>
      <p:sp>
        <p:nvSpPr>
          <p:cNvPr id="4" name="Content Placeholder 6">
            <a:extLst>
              <a:ext uri="{FF2B5EF4-FFF2-40B4-BE49-F238E27FC236}">
                <a16:creationId xmlns:a16="http://schemas.microsoft.com/office/drawing/2014/main" id="{A00A5121-6D04-ACAD-B1ED-6C5CCF2893F8}"/>
              </a:ext>
            </a:extLst>
          </p:cNvPr>
          <p:cNvSpPr>
            <a:spLocks noGrp="1"/>
          </p:cNvSpPr>
          <p:nvPr>
            <p:ph sz="half" idx="1"/>
          </p:nvPr>
        </p:nvSpPr>
        <p:spPr>
          <a:xfrm>
            <a:off x="609600" y="1600201"/>
            <a:ext cx="5384800" cy="4525963"/>
          </a:xfr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lnSpc>
                <a:spcPct val="90000"/>
              </a:lnSpc>
              <a:buNone/>
            </a:pPr>
            <a:r>
              <a:rPr lang="en-US" sz="2600"/>
              <a:t>5 days – 2 hours each</a:t>
            </a:r>
          </a:p>
          <a:p>
            <a:pPr marL="457200" indent="-457200">
              <a:lnSpc>
                <a:spcPct val="90000"/>
              </a:lnSpc>
              <a:buFont typeface="+mj-lt"/>
              <a:buAutoNum type="arabicPeriod"/>
            </a:pPr>
            <a:endParaRPr lang="en-US" sz="2600"/>
          </a:p>
          <a:p>
            <a:pPr marL="457200" indent="-457200">
              <a:lnSpc>
                <a:spcPct val="90000"/>
              </a:lnSpc>
              <a:buFont typeface="+mj-lt"/>
              <a:buAutoNum type="arabicPeriod"/>
            </a:pPr>
            <a:r>
              <a:rPr lang="en-US" sz="2600"/>
              <a:t>Transition strategy</a:t>
            </a:r>
          </a:p>
          <a:p>
            <a:pPr marL="457200" indent="-457200">
              <a:lnSpc>
                <a:spcPct val="90000"/>
              </a:lnSpc>
              <a:buFont typeface="+mj-lt"/>
              <a:buAutoNum type="arabicPeriod"/>
            </a:pPr>
            <a:r>
              <a:rPr lang="en-US" sz="2600"/>
              <a:t>Network planning</a:t>
            </a:r>
          </a:p>
          <a:p>
            <a:pPr marL="457200" indent="-457200">
              <a:lnSpc>
                <a:spcPct val="90000"/>
              </a:lnSpc>
              <a:buFont typeface="+mj-lt"/>
              <a:buAutoNum type="arabicPeriod"/>
            </a:pPr>
            <a:r>
              <a:rPr lang="en-US" sz="2600"/>
              <a:t>Project planning and management</a:t>
            </a:r>
          </a:p>
          <a:p>
            <a:pPr marL="457200" indent="-457200">
              <a:lnSpc>
                <a:spcPct val="90000"/>
              </a:lnSpc>
              <a:buFont typeface="+mj-lt"/>
              <a:buAutoNum type="arabicPeriod"/>
            </a:pPr>
            <a:r>
              <a:rPr lang="en-US" sz="2600"/>
              <a:t>Generic AWS tender specifications</a:t>
            </a:r>
          </a:p>
          <a:p>
            <a:pPr marL="457200" indent="-457200">
              <a:lnSpc>
                <a:spcPct val="90000"/>
              </a:lnSpc>
              <a:buFont typeface="+mj-lt"/>
              <a:buAutoNum type="arabicPeriod"/>
            </a:pPr>
            <a:r>
              <a:rPr lang="en-US" sz="2600"/>
              <a:t>People change and change management</a:t>
            </a:r>
          </a:p>
          <a:p>
            <a:pPr marL="457200" indent="-457200">
              <a:lnSpc>
                <a:spcPct val="90000"/>
              </a:lnSpc>
              <a:buFont typeface="+mj-lt"/>
              <a:buAutoNum type="arabicPeriod"/>
            </a:pPr>
            <a:r>
              <a:rPr lang="en-US" sz="2600"/>
              <a:t>Risks</a:t>
            </a:r>
          </a:p>
          <a:p>
            <a:pPr marL="457200" indent="-457200">
              <a:lnSpc>
                <a:spcPct val="90000"/>
              </a:lnSpc>
              <a:buFont typeface="+mj-lt"/>
              <a:buAutoNum type="arabicPeriod"/>
            </a:pPr>
            <a:r>
              <a:rPr lang="en-US" sz="2600"/>
              <a:t>Options exercise/wrap-up</a:t>
            </a:r>
          </a:p>
        </p:txBody>
      </p:sp>
      <p:grpSp>
        <p:nvGrpSpPr>
          <p:cNvPr id="5" name="Group 4">
            <a:extLst>
              <a:ext uri="{FF2B5EF4-FFF2-40B4-BE49-F238E27FC236}">
                <a16:creationId xmlns:a16="http://schemas.microsoft.com/office/drawing/2014/main" id="{78EE50FC-B9E8-0199-FBA1-631CC7052FB0}"/>
              </a:ext>
            </a:extLst>
          </p:cNvPr>
          <p:cNvGrpSpPr/>
          <p:nvPr/>
        </p:nvGrpSpPr>
        <p:grpSpPr>
          <a:xfrm>
            <a:off x="6096000" y="1088020"/>
            <a:ext cx="5281914" cy="5038144"/>
            <a:chOff x="3752135" y="1209329"/>
            <a:chExt cx="5114463" cy="5106161"/>
          </a:xfrm>
        </p:grpSpPr>
        <p:pic>
          <p:nvPicPr>
            <p:cNvPr id="6" name="Picture 5">
              <a:extLst>
                <a:ext uri="{FF2B5EF4-FFF2-40B4-BE49-F238E27FC236}">
                  <a16:creationId xmlns:a16="http://schemas.microsoft.com/office/drawing/2014/main" id="{BEFFE672-DE18-4FB6-812B-5A402E09F3D1}"/>
                </a:ext>
              </a:extLst>
            </p:cNvPr>
            <p:cNvPicPr>
              <a:picLocks noChangeAspect="1"/>
            </p:cNvPicPr>
            <p:nvPr/>
          </p:nvPicPr>
          <p:blipFill rotWithShape="1">
            <a:blip r:embed="rId3"/>
            <a:srcRect r="8375" b="11184"/>
            <a:stretch/>
          </p:blipFill>
          <p:spPr>
            <a:xfrm>
              <a:off x="3752135" y="1209329"/>
              <a:ext cx="5114463" cy="2746739"/>
            </a:xfrm>
            <a:prstGeom prst="rect">
              <a:avLst/>
            </a:prstGeom>
          </p:spPr>
        </p:pic>
        <p:pic>
          <p:nvPicPr>
            <p:cNvPr id="7" name="Picture 6">
              <a:extLst>
                <a:ext uri="{FF2B5EF4-FFF2-40B4-BE49-F238E27FC236}">
                  <a16:creationId xmlns:a16="http://schemas.microsoft.com/office/drawing/2014/main" id="{CEB82BC7-1862-4762-BD13-E62AA455716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01029" y="4600990"/>
              <a:ext cx="3118278" cy="1714500"/>
            </a:xfrm>
            <a:prstGeom prst="rect">
              <a:avLst/>
            </a:prstGeom>
            <a:noFill/>
            <a:ln>
              <a:noFill/>
            </a:ln>
          </p:spPr>
        </p:pic>
        <p:pic>
          <p:nvPicPr>
            <p:cNvPr id="8" name="Picture 7">
              <a:extLst>
                <a:ext uri="{FF2B5EF4-FFF2-40B4-BE49-F238E27FC236}">
                  <a16:creationId xmlns:a16="http://schemas.microsoft.com/office/drawing/2014/main" id="{023A4424-500D-46B6-A3B5-154F344B3992}"/>
                </a:ext>
              </a:extLst>
            </p:cNvPr>
            <p:cNvPicPr/>
            <p:nvPr/>
          </p:nvPicPr>
          <p:blipFill rotWithShape="1">
            <a:blip r:embed="rId5"/>
            <a:srcRect l="3629" t="-1" b="4247"/>
            <a:stretch/>
          </p:blipFill>
          <p:spPr bwMode="auto">
            <a:xfrm>
              <a:off x="4002039" y="2334817"/>
              <a:ext cx="1638423" cy="2348309"/>
            </a:xfrm>
            <a:prstGeom prst="rect">
              <a:avLst/>
            </a:prstGeom>
            <a:ln>
              <a:no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DCCBAD7A-1235-4B8C-90DA-00AB20595EB9}"/>
                </a:ext>
              </a:extLst>
            </p:cNvPr>
            <p:cNvPicPr/>
            <p:nvPr/>
          </p:nvPicPr>
          <p:blipFill>
            <a:blip r:embed="rId6">
              <a:extLst>
                <a:ext uri="{28A0092B-C50C-407E-A947-70E740481C1C}">
                  <a14:useLocalDpi xmlns:a14="http://schemas.microsoft.com/office/drawing/2010/main" val="0"/>
                </a:ext>
              </a:extLst>
            </a:blip>
            <a:stretch>
              <a:fillRect/>
            </a:stretch>
          </p:blipFill>
          <p:spPr>
            <a:xfrm>
              <a:off x="5288549" y="1214934"/>
              <a:ext cx="3398251" cy="2025718"/>
            </a:xfrm>
            <a:prstGeom prst="rect">
              <a:avLst/>
            </a:prstGeom>
            <a:ln>
              <a:solidFill>
                <a:schemeClr val="accent1"/>
              </a:solidFill>
            </a:ln>
          </p:spPr>
        </p:pic>
        <p:pic>
          <p:nvPicPr>
            <p:cNvPr id="10" name="Picture 9">
              <a:extLst>
                <a:ext uri="{FF2B5EF4-FFF2-40B4-BE49-F238E27FC236}">
                  <a16:creationId xmlns:a16="http://schemas.microsoft.com/office/drawing/2014/main" id="{0293C836-9AEA-47F0-B6D7-EFD90036BB1D}"/>
                </a:ext>
              </a:extLst>
            </p:cNvPr>
            <p:cNvPicPr/>
            <p:nvPr/>
          </p:nvPicPr>
          <p:blipFill rotWithShape="1">
            <a:blip r:embed="rId7"/>
            <a:srcRect l="40181" t="10727" r="26156" b="5251"/>
            <a:stretch/>
          </p:blipFill>
          <p:spPr bwMode="auto">
            <a:xfrm>
              <a:off x="6919120" y="2997595"/>
              <a:ext cx="1746405" cy="2154099"/>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931121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D7A82-BDA3-4118-8F5E-B186F8226BFD}"/>
              </a:ext>
            </a:extLst>
          </p:cNvPr>
          <p:cNvSpPr>
            <a:spLocks noGrp="1"/>
          </p:cNvSpPr>
          <p:nvPr>
            <p:ph type="title"/>
          </p:nvPr>
        </p:nvSpPr>
        <p:spPr/>
        <p:txBody>
          <a:bodyPr/>
          <a:lstStyle/>
          <a:p>
            <a:r>
              <a:rPr lang="en-NZ" dirty="0"/>
              <a:t>Starting the discussion</a:t>
            </a:r>
          </a:p>
        </p:txBody>
      </p:sp>
      <p:sp>
        <p:nvSpPr>
          <p:cNvPr id="4" name="Content Placeholder 3">
            <a:extLst>
              <a:ext uri="{FF2B5EF4-FFF2-40B4-BE49-F238E27FC236}">
                <a16:creationId xmlns:a16="http://schemas.microsoft.com/office/drawing/2014/main" id="{8EAAA5EE-4B48-1F41-1716-41BDE306C6FF}"/>
              </a:ext>
            </a:extLst>
          </p:cNvPr>
          <p:cNvSpPr>
            <a:spLocks noGrp="1"/>
          </p:cNvSpPr>
          <p:nvPr>
            <p:ph idx="1"/>
          </p:nvPr>
        </p:nvSpPr>
        <p:spPr>
          <a:xfrm>
            <a:off x="609600" y="1600200"/>
            <a:ext cx="10972800" cy="4525963"/>
          </a:xfrm>
        </p:spPr>
        <p:txBody>
          <a:bodyPr vert="horz" lIns="91440" tIns="45720" rIns="91440" bIns="45720" rtlCol="0" anchor="t">
            <a:normAutofit fontScale="92500" lnSpcReduction="20000"/>
          </a:bodyPr>
          <a:lstStyle/>
          <a:p>
            <a:r>
              <a:rPr lang="en-GB" dirty="0"/>
              <a:t>All our national observing capabilities are different</a:t>
            </a:r>
          </a:p>
          <a:p>
            <a:r>
              <a:rPr lang="en-GB" dirty="0"/>
              <a:t>Therefore, all our automations are different</a:t>
            </a:r>
          </a:p>
          <a:p>
            <a:r>
              <a:rPr lang="en-GB" dirty="0"/>
              <a:t>They are not easy (many fail) but it can be done </a:t>
            </a:r>
            <a:r>
              <a:rPr lang="en-GB" dirty="0">
                <a:sym typeface="Wingdings" panose="05000000000000000000" pitchFamily="2" charset="2"/>
              </a:rPr>
              <a:t></a:t>
            </a:r>
            <a:endParaRPr lang="en-GB" dirty="0"/>
          </a:p>
          <a:p>
            <a:r>
              <a:rPr lang="en-GB" dirty="0">
                <a:cs typeface="Calibri"/>
                <a:sym typeface="Wingdings" panose="05000000000000000000" pitchFamily="2" charset="2"/>
              </a:rPr>
              <a:t>Integrated or multiple application areas – WIGOS Plan, GBON</a:t>
            </a:r>
            <a:endParaRPr lang="en-GB" dirty="0">
              <a:sym typeface="Wingdings" panose="05000000000000000000" pitchFamily="2" charset="2"/>
            </a:endParaRPr>
          </a:p>
          <a:p>
            <a:r>
              <a:rPr lang="en-GB" dirty="0">
                <a:cs typeface="Calibri"/>
              </a:rPr>
              <a:t>Tiered networks</a:t>
            </a:r>
            <a:endParaRPr lang="en-GB" dirty="0"/>
          </a:p>
          <a:p>
            <a:r>
              <a:rPr lang="en-GB" dirty="0"/>
              <a:t>There is not a single and simple ‘How to’ </a:t>
            </a:r>
          </a:p>
          <a:p>
            <a:r>
              <a:rPr lang="en-GB" dirty="0"/>
              <a:t>Success comes from a strategy that</a:t>
            </a:r>
          </a:p>
          <a:p>
            <a:pPr lvl="1"/>
            <a:r>
              <a:rPr lang="en-GB" dirty="0"/>
              <a:t>Trains and ‘empowers’ Teams</a:t>
            </a:r>
          </a:p>
          <a:p>
            <a:pPr lvl="1"/>
            <a:r>
              <a:rPr lang="en-GB" dirty="0"/>
              <a:t>Sets up well considered projects</a:t>
            </a:r>
          </a:p>
          <a:p>
            <a:r>
              <a:rPr lang="en-GB" dirty="0"/>
              <a:t>WMO has guidance on how to do that</a:t>
            </a:r>
          </a:p>
          <a:p>
            <a:endParaRPr lang="en-GB" dirty="0"/>
          </a:p>
          <a:p>
            <a:endParaRPr lang="en-NZ" dirty="0"/>
          </a:p>
        </p:txBody>
      </p:sp>
      <p:pic>
        <p:nvPicPr>
          <p:cNvPr id="5" name="Picture 5">
            <a:extLst>
              <a:ext uri="{FF2B5EF4-FFF2-40B4-BE49-F238E27FC236}">
                <a16:creationId xmlns:a16="http://schemas.microsoft.com/office/drawing/2014/main" id="{CE869A08-E6D3-E7AA-22EF-C4092C1D94CE}"/>
              </a:ext>
            </a:extLst>
          </p:cNvPr>
          <p:cNvPicPr>
            <a:picLocks noChangeAspect="1"/>
          </p:cNvPicPr>
          <p:nvPr/>
        </p:nvPicPr>
        <p:blipFill>
          <a:blip r:embed="rId3"/>
          <a:stretch>
            <a:fillRect/>
          </a:stretch>
        </p:blipFill>
        <p:spPr>
          <a:xfrm>
            <a:off x="9046621" y="4175072"/>
            <a:ext cx="2384851" cy="2165456"/>
          </a:xfrm>
          <a:prstGeom prst="rect">
            <a:avLst/>
          </a:prstGeom>
        </p:spPr>
      </p:pic>
    </p:spTree>
    <p:extLst>
      <p:ext uri="{BB962C8B-B14F-4D97-AF65-F5344CB8AC3E}">
        <p14:creationId xmlns:p14="http://schemas.microsoft.com/office/powerpoint/2010/main" val="836668767"/>
      </p:ext>
    </p:extLst>
  </p:cSld>
  <p:clrMapOvr>
    <a:masterClrMapping/>
  </p:clrMapOvr>
</p:sld>
</file>

<file path=ppt/theme/theme1.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Niwa">
      <a:dk1>
        <a:sysClr val="windowText" lastClr="000000"/>
      </a:dk1>
      <a:lt1>
        <a:sysClr val="window" lastClr="FFFFFF"/>
      </a:lt1>
      <a:dk2>
        <a:srgbClr val="44546A"/>
      </a:dk2>
      <a:lt2>
        <a:srgbClr val="E7E6E6"/>
      </a:lt2>
      <a:accent1>
        <a:srgbClr val="0088CE"/>
      </a:accent1>
      <a:accent2>
        <a:srgbClr val="0D2C6C"/>
      </a:accent2>
      <a:accent3>
        <a:srgbClr val="A5A5A5"/>
      </a:accent3>
      <a:accent4>
        <a:srgbClr val="FFC000"/>
      </a:accent4>
      <a:accent5>
        <a:srgbClr val="4472C4"/>
      </a:accent5>
      <a:accent6>
        <a:srgbClr val="70AD47"/>
      </a:accent6>
      <a:hlink>
        <a:srgbClr val="0563C1"/>
      </a:hlink>
      <a:folHlink>
        <a:srgbClr val="954F72"/>
      </a:folHlink>
    </a:clrScheme>
    <a:fontScheme name="BNZ Concierge">
      <a:majorFont>
        <a:latin typeface="Roboto Condensed 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c76eea2-c21a-46e1-8f98-cfc2ba460d51">
      <Terms xmlns="http://schemas.microsoft.com/office/infopath/2007/PartnerControls"/>
    </lcf76f155ced4ddcb4097134ff3c332f>
    <TaxCatchAll xmlns="96d886eb-95f6-47f3-bdfb-70dab5061c60" xsi:nil="true"/>
    <_ip_UnifiedCompliancePolicyUIAction xmlns="http://schemas.microsoft.com/sharepoint/v3" xsi:nil="true"/>
    <_ip_UnifiedCompliancePolicyProperties xmlns="http://schemas.microsoft.com/sharepoint/v3" xsi:nil="true"/>
    <links xmlns="3c76eea2-c21a-46e1-8f98-cfc2ba460d51">
      <Url xsi:nil="true"/>
      <Description xsi:nil="true"/>
    </links>
    <Link xmlns="3c76eea2-c21a-46e1-8f98-cfc2ba460d51">
      <Url xsi:nil="true"/>
      <Description xsi:nil="true"/>
    </Link>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37E1DFA11F9A49A85050D7E1585839" ma:contentTypeVersion="22" ma:contentTypeDescription="Create a new document." ma:contentTypeScope="" ma:versionID="84a09469d0e73e1df1cd93c3fe863ce1">
  <xsd:schema xmlns:xsd="http://www.w3.org/2001/XMLSchema" xmlns:xs="http://www.w3.org/2001/XMLSchema" xmlns:p="http://schemas.microsoft.com/office/2006/metadata/properties" xmlns:ns1="http://schemas.microsoft.com/sharepoint/v3" xmlns:ns2="3c76eea2-c21a-46e1-8f98-cfc2ba460d51" xmlns:ns3="96d886eb-95f6-47f3-bdfb-70dab5061c60" targetNamespace="http://schemas.microsoft.com/office/2006/metadata/properties" ma:root="true" ma:fieldsID="cb366f29a62391819915fcf53e5b496c" ns1:_="" ns2:_="" ns3:_="">
    <xsd:import namespace="http://schemas.microsoft.com/sharepoint/v3"/>
    <xsd:import namespace="3c76eea2-c21a-46e1-8f98-cfc2ba460d51"/>
    <xsd:import namespace="96d886eb-95f6-47f3-bdfb-70dab5061c6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1:_ip_UnifiedCompliancePolicyProperties" minOccurs="0"/>
                <xsd:element ref="ns1:_ip_UnifiedCompliancePolicyUIAction"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ink" minOccurs="0"/>
                <xsd:element ref="ns2:MediaServiceLocation" minOccurs="0"/>
                <xsd:element ref="ns2:lcf76f155ced4ddcb4097134ff3c332f" minOccurs="0"/>
                <xsd:element ref="ns3:TaxCatchAll" minOccurs="0"/>
                <xsd:element ref="ns2:link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76eea2-c21a-46e1-8f98-cfc2ba460d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ink" ma:index="22"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2a3b380-abf6-46f2-87bb-c2c114de1c9e" ma:termSetId="09814cd3-568e-fe90-9814-8d621ff8fb84" ma:anchorId="fba54fb3-c3e1-fe81-a776-ca4b69148c4d" ma:open="true" ma:isKeyword="false">
      <xsd:complexType>
        <xsd:sequence>
          <xsd:element ref="pc:Terms" minOccurs="0" maxOccurs="1"/>
        </xsd:sequence>
      </xsd:complexType>
    </xsd:element>
    <xsd:element name="links" ma:index="27" nillable="true" ma:displayName="links" ma:format="Hyperlink" ma:internalName="links">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d886eb-95f6-47f3-bdfb-70dab5061c6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c75f39b5-acb7-46a4-91b0-268d5cabe986}" ma:internalName="TaxCatchAll" ma:showField="CatchAllData" ma:web="96d886eb-95f6-47f3-bdfb-70dab5061c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7B972B-DAF9-46BA-BF61-E7CC1EBA706B}">
  <ds:schemaRefs>
    <ds:schemaRef ds:uri="3c76eea2-c21a-46e1-8f98-cfc2ba460d51"/>
    <ds:schemaRef ds:uri="96d886eb-95f6-47f3-bdfb-70dab5061c6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BE4227F-095C-4C81-9AB8-6EA67F4B64AE}">
  <ds:schemaRefs>
    <ds:schemaRef ds:uri="http://schemas.microsoft.com/sharepoint/v3/contenttype/forms"/>
  </ds:schemaRefs>
</ds:datastoreItem>
</file>

<file path=customXml/itemProps3.xml><?xml version="1.0" encoding="utf-8"?>
<ds:datastoreItem xmlns:ds="http://schemas.openxmlformats.org/officeDocument/2006/customXml" ds:itemID="{9597B617-D5F2-4978-BE38-DA439548A5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c76eea2-c21a-46e1-8f98-cfc2ba460d51"/>
    <ds:schemaRef ds:uri="96d886eb-95f6-47f3-bdfb-70dab5061c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534</TotalTime>
  <Words>2252</Words>
  <Application>Microsoft Office PowerPoint</Application>
  <PresentationFormat>Widescreen</PresentationFormat>
  <Paragraphs>286</Paragraphs>
  <Slides>24</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Arial</vt:lpstr>
      <vt:lpstr>Calibri</vt:lpstr>
      <vt:lpstr>Roboto Condensed Bold</vt:lpstr>
      <vt:lpstr>Roboto Condensed Light</vt:lpstr>
      <vt:lpstr>Segoe UI</vt:lpstr>
      <vt:lpstr>Symbol</vt:lpstr>
      <vt:lpstr>Verdana</vt:lpstr>
      <vt:lpstr>Wingdings</vt:lpstr>
      <vt:lpstr>WMO_WHITE_Powerpoint_en_fr</vt:lpstr>
      <vt:lpstr>Office Theme</vt:lpstr>
      <vt:lpstr>PowerPoint Presentation</vt:lpstr>
      <vt:lpstr>Outline</vt:lpstr>
      <vt:lpstr>PowerPoint Presentation</vt:lpstr>
      <vt:lpstr>What do we mean by an AWS, and AWS maintenance?</vt:lpstr>
      <vt:lpstr>Challenges to operating and maintaining AWS (SIDS)</vt:lpstr>
      <vt:lpstr>Previous ET/TT work</vt:lpstr>
      <vt:lpstr>Objective: Introduction to instrument upgrades, changes and transitions – preparing for success</vt:lpstr>
      <vt:lpstr>Workshop format</vt:lpstr>
      <vt:lpstr>Starting the discussion</vt:lpstr>
      <vt:lpstr>People change</vt:lpstr>
      <vt:lpstr>PowerPoint Presentation</vt:lpstr>
      <vt:lpstr>Some shared experiences …</vt:lpstr>
      <vt:lpstr>Workplan of ET-TMM</vt:lpstr>
      <vt:lpstr>PowerPoint Presentation</vt:lpstr>
      <vt:lpstr>Post installation training</vt:lpstr>
      <vt:lpstr>Post installation training</vt:lpstr>
      <vt:lpstr>PowerPoint Presentation</vt:lpstr>
      <vt:lpstr>PowerPoint Presentation</vt:lpstr>
      <vt:lpstr>Some lessons learnt </vt:lpstr>
      <vt:lpstr>Some lessons learnt </vt:lpstr>
      <vt:lpstr>PowerPoint Presentation</vt:lpstr>
      <vt:lpstr>More useful documents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Etienne Charpentier</dc:creator>
  <cp:lastModifiedBy>Andrew Harper</cp:lastModifiedBy>
  <cp:revision>7</cp:revision>
  <dcterms:created xsi:type="dcterms:W3CDTF">2021-11-18T10:14:05Z</dcterms:created>
  <dcterms:modified xsi:type="dcterms:W3CDTF">2024-11-11T23:20:10Z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0x0101004237E1DFA11F9A49A85050D7E1585839</vt:lpwstr>
  </property>
  <property fmtid="{D5CDD505-2E9C-101B-9397-08002B2CF9AE}" pid="3" name="MediaServiceImageTags">
    <vt:lpwstr/>
  </property>
</Properties>
</file>