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3" r:id="rId4"/>
    <p:sldMasterId id="2147483648" r:id="rId5"/>
    <p:sldMasterId id="2147483660" r:id="rId6"/>
    <p:sldMasterId id="2147483661" r:id="rId7"/>
  </p:sldMasterIdLst>
  <p:notesMasterIdLst>
    <p:notesMasterId r:id="rId19"/>
  </p:notesMasterIdLst>
  <p:sldIdLst>
    <p:sldId id="4180" r:id="rId8"/>
    <p:sldId id="4222" r:id="rId9"/>
    <p:sldId id="4223" r:id="rId10"/>
    <p:sldId id="4216" r:id="rId11"/>
    <p:sldId id="4217" r:id="rId12"/>
    <p:sldId id="4218" r:id="rId13"/>
    <p:sldId id="4219" r:id="rId14"/>
    <p:sldId id="4220" r:id="rId15"/>
    <p:sldId id="4221" r:id="rId16"/>
    <p:sldId id="4224" r:id="rId17"/>
    <p:sldId id="41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E40853-C355-F2E0-FF05-AB4063C97370}" name="Maaike Limper" initials="ML" userId="Maaike Limper" providerId="None"/>
  <p188:author id="{50BD7B73-A170-0646-8CC3-43A5E9F4E12B}" name="Timo" initials="T" userId="Timo" providerId="None"/>
  <p188:author id="{F26AE4BC-29DD-A7DC-2F00-36E2C26F6EE3}" name="Maaike Limper" initials="ML" userId="S::mlimper@wmo.int::01addef8-b35f-4ca1-a408-d2e3bf1de0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2D3"/>
    <a:srgbClr val="004F9F"/>
    <a:srgbClr val="FFFFFF"/>
    <a:srgbClr val="007A37"/>
    <a:srgbClr val="D5E3F0"/>
    <a:srgbClr val="E6B9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1066" y="1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4ED003-2672-4CB3-8B17-1510E98960D4}" type="datetimeFigureOut">
              <a:rPr lang="en-CH" smtClean="0"/>
              <a:t>05/01/2025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D07EC-6360-493B-A5C5-7E3237A65453}" type="slidenum">
              <a:rPr lang="en-CH" smtClean="0"/>
              <a:t>‹#›</a:t>
            </a:fld>
            <a:endParaRPr lang="en-CH"/>
          </a:p>
        </p:txBody>
      </p:sp>
    </p:spTree>
    <p:extLst>
      <p:ext uri="{BB962C8B-B14F-4D97-AF65-F5344CB8AC3E}">
        <p14:creationId xmlns:p14="http://schemas.microsoft.com/office/powerpoint/2010/main" val="30789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ACC09337-932E-DF18-5552-8A10A7DDC8CC}"/>
              </a:ext>
            </a:extLst>
          </p:cNvPr>
          <p:cNvSpPr>
            <a:spLocks noGrp="1"/>
          </p:cNvSpPr>
          <p:nvPr>
            <p:ph type="title"/>
          </p:nvPr>
        </p:nvSpPr>
        <p:spPr>
          <a:xfrm>
            <a:off x="838200" y="755543"/>
            <a:ext cx="10515600" cy="1325563"/>
          </a:xfrm>
          <a:prstGeom prst="rect">
            <a:avLst/>
          </a:prstGeom>
        </p:spPr>
        <p:txBody>
          <a:bodyPr vert="horz" lIns="91440" tIns="45720" rIns="91440" bIns="45720" rtlCol="0" anchor="ctr">
            <a:normAutofit/>
          </a:bodyPr>
          <a:lstStyle>
            <a:lvl1pPr>
              <a:defRPr b="1">
                <a:solidFill>
                  <a:srgbClr val="005BAA"/>
                </a:solidFill>
              </a:defRPr>
            </a:lvl1pPr>
          </a:lstStyle>
          <a:p>
            <a:r>
              <a:rPr lang="en-GB"/>
              <a:t>Cover – Insert title</a:t>
            </a:r>
            <a:endParaRPr lang="en-FR"/>
          </a:p>
        </p:txBody>
      </p:sp>
      <p:sp>
        <p:nvSpPr>
          <p:cNvPr id="7" name="Text Placeholder 2">
            <a:extLst>
              <a:ext uri="{FF2B5EF4-FFF2-40B4-BE49-F238E27FC236}">
                <a16:creationId xmlns:a16="http://schemas.microsoft.com/office/drawing/2014/main" id="{A0165C1A-53B3-D986-E0E9-DDD54523D08E}"/>
              </a:ext>
            </a:extLst>
          </p:cNvPr>
          <p:cNvSpPr>
            <a:spLocks noGrp="1"/>
          </p:cNvSpPr>
          <p:nvPr>
            <p:ph idx="1"/>
          </p:nvPr>
        </p:nvSpPr>
        <p:spPr>
          <a:xfrm>
            <a:off x="838200" y="2216043"/>
            <a:ext cx="10515600" cy="4351338"/>
          </a:xfrm>
          <a:prstGeom prst="rect">
            <a:avLst/>
          </a:prstGeom>
        </p:spPr>
        <p:txBody>
          <a:bodyPr vert="horz" lIns="91440" tIns="45720" rIns="91440" bIns="45720" rtlCol="0">
            <a:normAutofit/>
          </a:bodyPr>
          <a:lstStyle>
            <a:lvl1pPr algn="ctr">
              <a:defRPr sz="2800"/>
            </a:lvl1pPr>
            <a:lvl2pPr algn="ctr">
              <a:defRPr sz="2800"/>
            </a:lvl2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285244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S02V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6FF304-8F5A-AE9D-9F8A-073146069168}"/>
              </a:ext>
            </a:extLst>
          </p:cNvPr>
          <p:cNvSpPr/>
          <p:nvPr userDrawn="1"/>
        </p:nvSpPr>
        <p:spPr>
          <a:xfrm>
            <a:off x="587376" y="1622423"/>
            <a:ext cx="11017250" cy="361315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80" name="Text Placeholder 29">
            <a:extLst>
              <a:ext uri="{FF2B5EF4-FFF2-40B4-BE49-F238E27FC236}">
                <a16:creationId xmlns:a16="http://schemas.microsoft.com/office/drawing/2014/main" id="{F86EE282-1EF4-62A2-779C-EB878597B925}"/>
              </a:ext>
            </a:extLst>
          </p:cNvPr>
          <p:cNvSpPr>
            <a:spLocks noGrp="1"/>
          </p:cNvSpPr>
          <p:nvPr>
            <p:ph type="body" sz="quarter" idx="39"/>
          </p:nvPr>
        </p:nvSpPr>
        <p:spPr>
          <a:xfrm>
            <a:off x="903288" y="4478427"/>
            <a:ext cx="10387012" cy="323521"/>
          </a:xfrm>
          <a:prstGeom prst="rect">
            <a:avLst/>
          </a:prstGeom>
        </p:spPr>
        <p:txBody>
          <a:bodyPr tIns="0" bIns="0" anchor="t">
            <a:noAutofit/>
          </a:bodyPr>
          <a:lstStyle>
            <a:lvl1pPr marL="0" indent="0" algn="ctr">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81" name="Title 1">
            <a:extLst>
              <a:ext uri="{FF2B5EF4-FFF2-40B4-BE49-F238E27FC236}">
                <a16:creationId xmlns:a16="http://schemas.microsoft.com/office/drawing/2014/main" id="{4C3A2759-D421-466C-0049-BF74449438BE}"/>
              </a:ext>
            </a:extLst>
          </p:cNvPr>
          <p:cNvSpPr>
            <a:spLocks noGrp="1"/>
          </p:cNvSpPr>
          <p:nvPr>
            <p:ph type="title"/>
          </p:nvPr>
        </p:nvSpPr>
        <p:spPr>
          <a:xfrm>
            <a:off x="903288" y="2294493"/>
            <a:ext cx="10387012" cy="1943100"/>
          </a:xfrm>
        </p:spPr>
        <p:txBody>
          <a:bodyPr anchor="ctr">
            <a:noAutofit/>
          </a:bodyPr>
          <a:lstStyle>
            <a:lvl1pPr algn="ctr">
              <a:defRPr>
                <a:solidFill>
                  <a:srgbClr val="FFFFFF"/>
                </a:solidFill>
              </a:defRPr>
            </a:lvl1pPr>
          </a:lstStyle>
          <a:p>
            <a:r>
              <a:rPr lang="en-US" dirty="0"/>
              <a:t>Click to edit Master title style</a:t>
            </a:r>
            <a:endParaRPr lang="en-ID" dirty="0"/>
          </a:p>
        </p:txBody>
      </p:sp>
      <p:sp>
        <p:nvSpPr>
          <p:cNvPr id="2" name="Rectangle 1">
            <a:extLst>
              <a:ext uri="{FF2B5EF4-FFF2-40B4-BE49-F238E27FC236}">
                <a16:creationId xmlns:a16="http://schemas.microsoft.com/office/drawing/2014/main" id="{F06A6EF3-CA9F-A84F-60F9-29E0269F7913}"/>
              </a:ext>
            </a:extLst>
          </p:cNvPr>
          <p:cNvSpPr/>
          <p:nvPr userDrawn="1"/>
        </p:nvSpPr>
        <p:spPr>
          <a:xfrm rot="5400000">
            <a:off x="6037262" y="4344757"/>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62713217"/>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S03V1">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D113C14A-F91E-E368-53F3-9FC8BF33B412}"/>
              </a:ext>
            </a:extLst>
          </p:cNvPr>
          <p:cNvSpPr>
            <a:spLocks noGrp="1"/>
          </p:cNvSpPr>
          <p:nvPr>
            <p:ph type="body" sz="quarter" idx="40" hasCustomPrompt="1"/>
          </p:nvPr>
        </p:nvSpPr>
        <p:spPr>
          <a:xfrm>
            <a:off x="5086350" y="10337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 name="Rectangle 3">
            <a:extLst>
              <a:ext uri="{FF2B5EF4-FFF2-40B4-BE49-F238E27FC236}">
                <a16:creationId xmlns:a16="http://schemas.microsoft.com/office/drawing/2014/main" id="{DD6FF304-8F5A-AE9D-9F8A-073146069168}"/>
              </a:ext>
            </a:extLst>
          </p:cNvPr>
          <p:cNvSpPr/>
          <p:nvPr userDrawn="1"/>
        </p:nvSpPr>
        <p:spPr>
          <a:xfrm>
            <a:off x="0" y="-1"/>
            <a:ext cx="5086349" cy="62356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5233585" y="1033780"/>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4" y="2343150"/>
            <a:ext cx="3564332" cy="2171700"/>
          </a:xfrm>
        </p:spPr>
        <p:txBody>
          <a:bodyPr anchor="ctr">
            <a:noAutofit/>
          </a:bodyPr>
          <a:lstStyle>
            <a:lvl1pPr>
              <a:defRPr>
                <a:solidFill>
                  <a:srgbClr val="FFFFFF"/>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2761200"/>
            <a:ext cx="0" cy="133560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61" name="Text Placeholder 60">
            <a:extLst>
              <a:ext uri="{FF2B5EF4-FFF2-40B4-BE49-F238E27FC236}">
                <a16:creationId xmlns:a16="http://schemas.microsoft.com/office/drawing/2014/main" id="{811B2AFA-044A-C36C-021E-F07CB653D8ED}"/>
              </a:ext>
            </a:extLst>
          </p:cNvPr>
          <p:cNvSpPr>
            <a:spLocks noGrp="1"/>
          </p:cNvSpPr>
          <p:nvPr>
            <p:ph type="body" sz="quarter" idx="41" hasCustomPrompt="1"/>
          </p:nvPr>
        </p:nvSpPr>
        <p:spPr>
          <a:xfrm>
            <a:off x="5086350" y="1648461"/>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2" name="Text Placeholder 29">
            <a:extLst>
              <a:ext uri="{FF2B5EF4-FFF2-40B4-BE49-F238E27FC236}">
                <a16:creationId xmlns:a16="http://schemas.microsoft.com/office/drawing/2014/main" id="{E78C0ED6-4AAA-EFB9-FCD1-E8A57F469F17}"/>
              </a:ext>
            </a:extLst>
          </p:cNvPr>
          <p:cNvSpPr>
            <a:spLocks noGrp="1"/>
          </p:cNvSpPr>
          <p:nvPr>
            <p:ph type="body" sz="quarter" idx="42"/>
          </p:nvPr>
        </p:nvSpPr>
        <p:spPr>
          <a:xfrm>
            <a:off x="5233585" y="1648461"/>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3" name="Text Placeholder 62">
            <a:extLst>
              <a:ext uri="{FF2B5EF4-FFF2-40B4-BE49-F238E27FC236}">
                <a16:creationId xmlns:a16="http://schemas.microsoft.com/office/drawing/2014/main" id="{77561A31-0F6B-EC29-74AA-F136A20142E2}"/>
              </a:ext>
            </a:extLst>
          </p:cNvPr>
          <p:cNvSpPr>
            <a:spLocks noGrp="1"/>
          </p:cNvSpPr>
          <p:nvPr>
            <p:ph type="body" sz="quarter" idx="43" hasCustomPrompt="1"/>
          </p:nvPr>
        </p:nvSpPr>
        <p:spPr>
          <a:xfrm>
            <a:off x="5086350" y="2263142"/>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4" name="Text Placeholder 29">
            <a:extLst>
              <a:ext uri="{FF2B5EF4-FFF2-40B4-BE49-F238E27FC236}">
                <a16:creationId xmlns:a16="http://schemas.microsoft.com/office/drawing/2014/main" id="{C8C3894D-D32B-CD32-7B1E-F2C516B79D47}"/>
              </a:ext>
            </a:extLst>
          </p:cNvPr>
          <p:cNvSpPr>
            <a:spLocks noGrp="1"/>
          </p:cNvSpPr>
          <p:nvPr>
            <p:ph type="body" sz="quarter" idx="44"/>
          </p:nvPr>
        </p:nvSpPr>
        <p:spPr>
          <a:xfrm>
            <a:off x="5233585" y="2263142"/>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5" name="Text Placeholder 64">
            <a:extLst>
              <a:ext uri="{FF2B5EF4-FFF2-40B4-BE49-F238E27FC236}">
                <a16:creationId xmlns:a16="http://schemas.microsoft.com/office/drawing/2014/main" id="{95A56C3A-206F-EAD8-B5FC-BF3EA7497040}"/>
              </a:ext>
            </a:extLst>
          </p:cNvPr>
          <p:cNvSpPr>
            <a:spLocks noGrp="1"/>
          </p:cNvSpPr>
          <p:nvPr>
            <p:ph type="body" sz="quarter" idx="45" hasCustomPrompt="1"/>
          </p:nvPr>
        </p:nvSpPr>
        <p:spPr>
          <a:xfrm>
            <a:off x="5086350" y="2877823"/>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6" name="Text Placeholder 29">
            <a:extLst>
              <a:ext uri="{FF2B5EF4-FFF2-40B4-BE49-F238E27FC236}">
                <a16:creationId xmlns:a16="http://schemas.microsoft.com/office/drawing/2014/main" id="{E7964B58-8A41-D8B1-8EDB-58FCBE0AFBA6}"/>
              </a:ext>
            </a:extLst>
          </p:cNvPr>
          <p:cNvSpPr>
            <a:spLocks noGrp="1"/>
          </p:cNvSpPr>
          <p:nvPr>
            <p:ph type="body" sz="quarter" idx="46"/>
          </p:nvPr>
        </p:nvSpPr>
        <p:spPr>
          <a:xfrm>
            <a:off x="5233585" y="2877823"/>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7" name="Text Placeholder 66">
            <a:extLst>
              <a:ext uri="{FF2B5EF4-FFF2-40B4-BE49-F238E27FC236}">
                <a16:creationId xmlns:a16="http://schemas.microsoft.com/office/drawing/2014/main" id="{DF3D4D0D-CC8E-E97F-3260-BD47F04F4BF1}"/>
              </a:ext>
            </a:extLst>
          </p:cNvPr>
          <p:cNvSpPr>
            <a:spLocks noGrp="1"/>
          </p:cNvSpPr>
          <p:nvPr>
            <p:ph type="body" sz="quarter" idx="47" hasCustomPrompt="1"/>
          </p:nvPr>
        </p:nvSpPr>
        <p:spPr>
          <a:xfrm>
            <a:off x="5086350" y="3492504"/>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8" name="Text Placeholder 29">
            <a:extLst>
              <a:ext uri="{FF2B5EF4-FFF2-40B4-BE49-F238E27FC236}">
                <a16:creationId xmlns:a16="http://schemas.microsoft.com/office/drawing/2014/main" id="{57EA9763-E16A-0112-AE6E-C8032ACF5328}"/>
              </a:ext>
            </a:extLst>
          </p:cNvPr>
          <p:cNvSpPr>
            <a:spLocks noGrp="1"/>
          </p:cNvSpPr>
          <p:nvPr>
            <p:ph type="body" sz="quarter" idx="48"/>
          </p:nvPr>
        </p:nvSpPr>
        <p:spPr>
          <a:xfrm>
            <a:off x="5233585" y="3492504"/>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9" name="Text Placeholder 68">
            <a:extLst>
              <a:ext uri="{FF2B5EF4-FFF2-40B4-BE49-F238E27FC236}">
                <a16:creationId xmlns:a16="http://schemas.microsoft.com/office/drawing/2014/main" id="{50030960-DEAA-31E8-F93C-19C0F3B11192}"/>
              </a:ext>
            </a:extLst>
          </p:cNvPr>
          <p:cNvSpPr>
            <a:spLocks noGrp="1"/>
          </p:cNvSpPr>
          <p:nvPr>
            <p:ph type="body" sz="quarter" idx="49" hasCustomPrompt="1"/>
          </p:nvPr>
        </p:nvSpPr>
        <p:spPr>
          <a:xfrm>
            <a:off x="5086350" y="4107185"/>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70" name="Text Placeholder 29">
            <a:extLst>
              <a:ext uri="{FF2B5EF4-FFF2-40B4-BE49-F238E27FC236}">
                <a16:creationId xmlns:a16="http://schemas.microsoft.com/office/drawing/2014/main" id="{335EAFCE-8F0D-D52C-3CCA-E88FAB2D5789}"/>
              </a:ext>
            </a:extLst>
          </p:cNvPr>
          <p:cNvSpPr>
            <a:spLocks noGrp="1"/>
          </p:cNvSpPr>
          <p:nvPr>
            <p:ph type="body" sz="quarter" idx="50"/>
          </p:nvPr>
        </p:nvSpPr>
        <p:spPr>
          <a:xfrm>
            <a:off x="5233585" y="4107185"/>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1" name="Text Placeholder 70">
            <a:extLst>
              <a:ext uri="{FF2B5EF4-FFF2-40B4-BE49-F238E27FC236}">
                <a16:creationId xmlns:a16="http://schemas.microsoft.com/office/drawing/2014/main" id="{6B6646DC-ED17-C9B8-7BAC-C865F4853153}"/>
              </a:ext>
            </a:extLst>
          </p:cNvPr>
          <p:cNvSpPr>
            <a:spLocks noGrp="1"/>
          </p:cNvSpPr>
          <p:nvPr>
            <p:ph type="body" sz="quarter" idx="51" hasCustomPrompt="1"/>
          </p:nvPr>
        </p:nvSpPr>
        <p:spPr>
          <a:xfrm>
            <a:off x="5086350" y="4721866"/>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72" name="Text Placeholder 29">
            <a:extLst>
              <a:ext uri="{FF2B5EF4-FFF2-40B4-BE49-F238E27FC236}">
                <a16:creationId xmlns:a16="http://schemas.microsoft.com/office/drawing/2014/main" id="{4D3773C6-9E41-7F11-9C11-83020A87CE2E}"/>
              </a:ext>
            </a:extLst>
          </p:cNvPr>
          <p:cNvSpPr>
            <a:spLocks noGrp="1"/>
          </p:cNvSpPr>
          <p:nvPr>
            <p:ph type="body" sz="quarter" idx="52"/>
          </p:nvPr>
        </p:nvSpPr>
        <p:spPr>
          <a:xfrm>
            <a:off x="5233585" y="4721866"/>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3" name="Text Placeholder 72">
            <a:extLst>
              <a:ext uri="{FF2B5EF4-FFF2-40B4-BE49-F238E27FC236}">
                <a16:creationId xmlns:a16="http://schemas.microsoft.com/office/drawing/2014/main" id="{6FEBD0ED-9E29-AAE1-53AD-36C907E671F8}"/>
              </a:ext>
            </a:extLst>
          </p:cNvPr>
          <p:cNvSpPr>
            <a:spLocks noGrp="1"/>
          </p:cNvSpPr>
          <p:nvPr>
            <p:ph type="body" sz="quarter" idx="53" hasCustomPrompt="1"/>
          </p:nvPr>
        </p:nvSpPr>
        <p:spPr>
          <a:xfrm>
            <a:off x="5086350" y="533654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74" name="Text Placeholder 29">
            <a:extLst>
              <a:ext uri="{FF2B5EF4-FFF2-40B4-BE49-F238E27FC236}">
                <a16:creationId xmlns:a16="http://schemas.microsoft.com/office/drawing/2014/main" id="{269CBBE2-6FC6-E558-760E-5D918AD813EA}"/>
              </a:ext>
            </a:extLst>
          </p:cNvPr>
          <p:cNvSpPr>
            <a:spLocks noGrp="1"/>
          </p:cNvSpPr>
          <p:nvPr>
            <p:ph type="body" sz="quarter" idx="54"/>
          </p:nvPr>
        </p:nvSpPr>
        <p:spPr>
          <a:xfrm>
            <a:off x="5233585" y="5336547"/>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89324542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S03V2">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660035A9-FF24-F5AF-5182-A3914CCC1030}"/>
              </a:ext>
            </a:extLst>
          </p:cNvPr>
          <p:cNvGrpSpPr/>
          <p:nvPr userDrawn="1"/>
        </p:nvGrpSpPr>
        <p:grpSpPr>
          <a:xfrm flipV="1">
            <a:off x="587375" y="3782853"/>
            <a:ext cx="11017250" cy="2452846"/>
            <a:chOff x="587375" y="3782853"/>
            <a:chExt cx="11017250" cy="2452846"/>
          </a:xfrm>
        </p:grpSpPr>
        <p:sp>
          <p:nvSpPr>
            <p:cNvPr id="8" name="Rectangle 7">
              <a:extLst>
                <a:ext uri="{FF2B5EF4-FFF2-40B4-BE49-F238E27FC236}">
                  <a16:creationId xmlns:a16="http://schemas.microsoft.com/office/drawing/2014/main" id="{9441AC7B-FDFF-B7EA-80AB-81299E4C8A1B}"/>
                </a:ext>
              </a:extLst>
            </p:cNvPr>
            <p:cNvSpPr/>
            <p:nvPr userDrawn="1"/>
          </p:nvSpPr>
          <p:spPr>
            <a:xfrm>
              <a:off x="587375" y="3782853"/>
              <a:ext cx="11017250" cy="245284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3C278148-A0BB-C425-A419-556F60508034}"/>
                </a:ext>
              </a:extLst>
            </p:cNvPr>
            <p:cNvSpPr/>
            <p:nvPr userDrawn="1"/>
          </p:nvSpPr>
          <p:spPr>
            <a:xfrm rot="5400000">
              <a:off x="6037262" y="5224463"/>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7" name="Text Placeholder 16">
            <a:extLst>
              <a:ext uri="{FF2B5EF4-FFF2-40B4-BE49-F238E27FC236}">
                <a16:creationId xmlns:a16="http://schemas.microsoft.com/office/drawing/2014/main" id="{D113C14A-F91E-E368-53F3-9FC8BF33B412}"/>
              </a:ext>
            </a:extLst>
          </p:cNvPr>
          <p:cNvSpPr>
            <a:spLocks noGrp="1"/>
          </p:cNvSpPr>
          <p:nvPr>
            <p:ph type="body" sz="quarter" idx="40" hasCustomPrompt="1"/>
          </p:nvPr>
        </p:nvSpPr>
        <p:spPr>
          <a:xfrm>
            <a:off x="5086350" y="86382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 name="Rectangle 3">
            <a:extLst>
              <a:ext uri="{FF2B5EF4-FFF2-40B4-BE49-F238E27FC236}">
                <a16:creationId xmlns:a16="http://schemas.microsoft.com/office/drawing/2014/main" id="{DD6FF304-8F5A-AE9D-9F8A-073146069168}"/>
              </a:ext>
            </a:extLst>
          </p:cNvPr>
          <p:cNvSpPr/>
          <p:nvPr userDrawn="1"/>
        </p:nvSpPr>
        <p:spPr>
          <a:xfrm>
            <a:off x="0" y="584200"/>
            <a:ext cx="5086349" cy="28448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5233585" y="863820"/>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920750"/>
            <a:ext cx="3680533" cy="2171700"/>
          </a:xfrm>
        </p:spPr>
        <p:txBody>
          <a:bodyPr anchor="ctr">
            <a:noAutofit/>
          </a:bodyPr>
          <a:lstStyle>
            <a:lvl1pPr>
              <a:defRPr>
                <a:solidFill>
                  <a:srgbClr val="FFFFFF"/>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1338800"/>
            <a:ext cx="0" cy="133560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61" name="Text Placeholder 60">
            <a:extLst>
              <a:ext uri="{FF2B5EF4-FFF2-40B4-BE49-F238E27FC236}">
                <a16:creationId xmlns:a16="http://schemas.microsoft.com/office/drawing/2014/main" id="{811B2AFA-044A-C36C-021E-F07CB653D8ED}"/>
              </a:ext>
            </a:extLst>
          </p:cNvPr>
          <p:cNvSpPr>
            <a:spLocks noGrp="1"/>
          </p:cNvSpPr>
          <p:nvPr>
            <p:ph type="body" sz="quarter" idx="41" hasCustomPrompt="1"/>
          </p:nvPr>
        </p:nvSpPr>
        <p:spPr>
          <a:xfrm>
            <a:off x="5086350" y="1478501"/>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2" name="Text Placeholder 29">
            <a:extLst>
              <a:ext uri="{FF2B5EF4-FFF2-40B4-BE49-F238E27FC236}">
                <a16:creationId xmlns:a16="http://schemas.microsoft.com/office/drawing/2014/main" id="{E78C0ED6-4AAA-EFB9-FCD1-E8A57F469F17}"/>
              </a:ext>
            </a:extLst>
          </p:cNvPr>
          <p:cNvSpPr>
            <a:spLocks noGrp="1"/>
          </p:cNvSpPr>
          <p:nvPr>
            <p:ph type="body" sz="quarter" idx="42"/>
          </p:nvPr>
        </p:nvSpPr>
        <p:spPr>
          <a:xfrm>
            <a:off x="5233585" y="1478501"/>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3" name="Text Placeholder 62">
            <a:extLst>
              <a:ext uri="{FF2B5EF4-FFF2-40B4-BE49-F238E27FC236}">
                <a16:creationId xmlns:a16="http://schemas.microsoft.com/office/drawing/2014/main" id="{77561A31-0F6B-EC29-74AA-F136A20142E2}"/>
              </a:ext>
            </a:extLst>
          </p:cNvPr>
          <p:cNvSpPr>
            <a:spLocks noGrp="1"/>
          </p:cNvSpPr>
          <p:nvPr>
            <p:ph type="body" sz="quarter" idx="43" hasCustomPrompt="1"/>
          </p:nvPr>
        </p:nvSpPr>
        <p:spPr>
          <a:xfrm>
            <a:off x="5086350" y="2093182"/>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4" name="Text Placeholder 29">
            <a:extLst>
              <a:ext uri="{FF2B5EF4-FFF2-40B4-BE49-F238E27FC236}">
                <a16:creationId xmlns:a16="http://schemas.microsoft.com/office/drawing/2014/main" id="{C8C3894D-D32B-CD32-7B1E-F2C516B79D47}"/>
              </a:ext>
            </a:extLst>
          </p:cNvPr>
          <p:cNvSpPr>
            <a:spLocks noGrp="1"/>
          </p:cNvSpPr>
          <p:nvPr>
            <p:ph type="body" sz="quarter" idx="44"/>
          </p:nvPr>
        </p:nvSpPr>
        <p:spPr>
          <a:xfrm>
            <a:off x="5233585" y="2093182"/>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5" name="Text Placeholder 64">
            <a:extLst>
              <a:ext uri="{FF2B5EF4-FFF2-40B4-BE49-F238E27FC236}">
                <a16:creationId xmlns:a16="http://schemas.microsoft.com/office/drawing/2014/main" id="{95A56C3A-206F-EAD8-B5FC-BF3EA7497040}"/>
              </a:ext>
            </a:extLst>
          </p:cNvPr>
          <p:cNvSpPr>
            <a:spLocks noGrp="1"/>
          </p:cNvSpPr>
          <p:nvPr>
            <p:ph type="body" sz="quarter" idx="45" hasCustomPrompt="1"/>
          </p:nvPr>
        </p:nvSpPr>
        <p:spPr>
          <a:xfrm>
            <a:off x="5086350" y="2707863"/>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6" name="Text Placeholder 29">
            <a:extLst>
              <a:ext uri="{FF2B5EF4-FFF2-40B4-BE49-F238E27FC236}">
                <a16:creationId xmlns:a16="http://schemas.microsoft.com/office/drawing/2014/main" id="{E7964B58-8A41-D8B1-8EDB-58FCBE0AFBA6}"/>
              </a:ext>
            </a:extLst>
          </p:cNvPr>
          <p:cNvSpPr>
            <a:spLocks noGrp="1"/>
          </p:cNvSpPr>
          <p:nvPr>
            <p:ph type="body" sz="quarter" idx="46"/>
          </p:nvPr>
        </p:nvSpPr>
        <p:spPr>
          <a:xfrm>
            <a:off x="5233585" y="2707863"/>
            <a:ext cx="6371039" cy="47498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Picture Placeholder 11">
            <a:extLst>
              <a:ext uri="{FF2B5EF4-FFF2-40B4-BE49-F238E27FC236}">
                <a16:creationId xmlns:a16="http://schemas.microsoft.com/office/drawing/2014/main" id="{7FEAEC78-CBED-438F-1CFE-067AC96B97B5}"/>
              </a:ext>
            </a:extLst>
          </p:cNvPr>
          <p:cNvSpPr>
            <a:spLocks noGrp="1"/>
          </p:cNvSpPr>
          <p:nvPr>
            <p:ph type="pic" sz="quarter" idx="10"/>
          </p:nvPr>
        </p:nvSpPr>
        <p:spPr>
          <a:xfrm>
            <a:off x="704850" y="3900328"/>
            <a:ext cx="10782300" cy="2333625"/>
          </a:xfrm>
          <a:prstGeom prst="rect">
            <a:avLst/>
          </a:prstGeom>
          <a:solidFill>
            <a:schemeClr val="accent2">
              <a:lumMod val="20000"/>
              <a:lumOff val="80000"/>
            </a:schemeClr>
          </a:solidFill>
        </p:spPr>
        <p:txBody>
          <a:bodyPr anchor="ctr">
            <a:normAutofit/>
          </a:bodyPr>
          <a:lstStyle>
            <a:lvl1pPr marL="0" indent="0" algn="ctr">
              <a:buNone/>
              <a:defRPr sz="1333"/>
            </a:lvl1pPr>
          </a:lstStyle>
          <a:p>
            <a:endParaRPr lang="en-ID"/>
          </a:p>
        </p:txBody>
      </p:sp>
    </p:spTree>
    <p:extLst>
      <p:ext uri="{BB962C8B-B14F-4D97-AF65-F5344CB8AC3E}">
        <p14:creationId xmlns:p14="http://schemas.microsoft.com/office/powerpoint/2010/main" val="16210498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ummary S04V1">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27" name="Text Placeholder 16">
            <a:extLst>
              <a:ext uri="{FF2B5EF4-FFF2-40B4-BE49-F238E27FC236}">
                <a16:creationId xmlns:a16="http://schemas.microsoft.com/office/drawing/2014/main" id="{0FFB1B8D-7AAD-0B62-F76D-6964122D4631}"/>
              </a:ext>
            </a:extLst>
          </p:cNvPr>
          <p:cNvSpPr>
            <a:spLocks noGrp="1"/>
          </p:cNvSpPr>
          <p:nvPr>
            <p:ph type="body" sz="quarter" idx="41" hasCustomPrompt="1"/>
          </p:nvPr>
        </p:nvSpPr>
        <p:spPr>
          <a:xfrm>
            <a:off x="4250544" y="2164935"/>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28" name="Text Placeholder 29">
            <a:extLst>
              <a:ext uri="{FF2B5EF4-FFF2-40B4-BE49-F238E27FC236}">
                <a16:creationId xmlns:a16="http://schemas.microsoft.com/office/drawing/2014/main" id="{C8B15BD3-2A3F-B505-D2C1-0332B340314E}"/>
              </a:ext>
            </a:extLst>
          </p:cNvPr>
          <p:cNvSpPr>
            <a:spLocks noGrp="1"/>
          </p:cNvSpPr>
          <p:nvPr>
            <p:ph type="body" sz="quarter" idx="42"/>
          </p:nvPr>
        </p:nvSpPr>
        <p:spPr>
          <a:xfrm>
            <a:off x="4397779" y="2098895"/>
            <a:ext cx="7206846"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4079876" y="593363"/>
            <a:ext cx="8112124" cy="13021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4397779" y="696887"/>
            <a:ext cx="7206841" cy="1095064"/>
          </a:xfrm>
        </p:spPr>
        <p:txBody>
          <a:bodyPr anchor="ctr">
            <a:noAutofit/>
          </a:bodyPr>
          <a:lstStyle>
            <a:lvl1pP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4253711" y="696887"/>
            <a:ext cx="0" cy="1095064"/>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Text Placeholder 16">
            <a:extLst>
              <a:ext uri="{FF2B5EF4-FFF2-40B4-BE49-F238E27FC236}">
                <a16:creationId xmlns:a16="http://schemas.microsoft.com/office/drawing/2014/main" id="{639F1C6C-BB59-58E7-1E81-91812893CE70}"/>
              </a:ext>
            </a:extLst>
          </p:cNvPr>
          <p:cNvSpPr>
            <a:spLocks noGrp="1"/>
          </p:cNvSpPr>
          <p:nvPr>
            <p:ph type="body" sz="quarter" idx="43" hasCustomPrompt="1"/>
          </p:nvPr>
        </p:nvSpPr>
        <p:spPr>
          <a:xfrm>
            <a:off x="4250544" y="2995503"/>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3" name="Text Placeholder 29">
            <a:extLst>
              <a:ext uri="{FF2B5EF4-FFF2-40B4-BE49-F238E27FC236}">
                <a16:creationId xmlns:a16="http://schemas.microsoft.com/office/drawing/2014/main" id="{2527CCD0-482E-202A-43B0-D766A243E650}"/>
              </a:ext>
            </a:extLst>
          </p:cNvPr>
          <p:cNvSpPr>
            <a:spLocks noGrp="1"/>
          </p:cNvSpPr>
          <p:nvPr>
            <p:ph type="body" sz="quarter" idx="44"/>
          </p:nvPr>
        </p:nvSpPr>
        <p:spPr>
          <a:xfrm>
            <a:off x="4397779" y="2929463"/>
            <a:ext cx="7206846"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4" name="Text Placeholder 16">
            <a:extLst>
              <a:ext uri="{FF2B5EF4-FFF2-40B4-BE49-F238E27FC236}">
                <a16:creationId xmlns:a16="http://schemas.microsoft.com/office/drawing/2014/main" id="{74587298-4FAA-6464-EA9C-B59BE403C60E}"/>
              </a:ext>
            </a:extLst>
          </p:cNvPr>
          <p:cNvSpPr>
            <a:spLocks noGrp="1"/>
          </p:cNvSpPr>
          <p:nvPr>
            <p:ph type="body" sz="quarter" idx="45" hasCustomPrompt="1"/>
          </p:nvPr>
        </p:nvSpPr>
        <p:spPr>
          <a:xfrm>
            <a:off x="4250544" y="3826071"/>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5" name="Text Placeholder 29">
            <a:extLst>
              <a:ext uri="{FF2B5EF4-FFF2-40B4-BE49-F238E27FC236}">
                <a16:creationId xmlns:a16="http://schemas.microsoft.com/office/drawing/2014/main" id="{81B86203-E913-D3E3-6642-EF37EB507949}"/>
              </a:ext>
            </a:extLst>
          </p:cNvPr>
          <p:cNvSpPr>
            <a:spLocks noGrp="1"/>
          </p:cNvSpPr>
          <p:nvPr>
            <p:ph type="body" sz="quarter" idx="46"/>
          </p:nvPr>
        </p:nvSpPr>
        <p:spPr>
          <a:xfrm>
            <a:off x="4397779" y="3760031"/>
            <a:ext cx="7206846"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6" name="Text Placeholder 16">
            <a:extLst>
              <a:ext uri="{FF2B5EF4-FFF2-40B4-BE49-F238E27FC236}">
                <a16:creationId xmlns:a16="http://schemas.microsoft.com/office/drawing/2014/main" id="{E15B20AD-6668-A82D-9445-5A496E722FCD}"/>
              </a:ext>
            </a:extLst>
          </p:cNvPr>
          <p:cNvSpPr>
            <a:spLocks noGrp="1"/>
          </p:cNvSpPr>
          <p:nvPr>
            <p:ph type="body" sz="quarter" idx="47" hasCustomPrompt="1"/>
          </p:nvPr>
        </p:nvSpPr>
        <p:spPr>
          <a:xfrm>
            <a:off x="4250544" y="4656639"/>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7" name="Text Placeholder 29">
            <a:extLst>
              <a:ext uri="{FF2B5EF4-FFF2-40B4-BE49-F238E27FC236}">
                <a16:creationId xmlns:a16="http://schemas.microsoft.com/office/drawing/2014/main" id="{D66A7128-1B7C-EA25-B14F-427F785C99E9}"/>
              </a:ext>
            </a:extLst>
          </p:cNvPr>
          <p:cNvSpPr>
            <a:spLocks noGrp="1"/>
          </p:cNvSpPr>
          <p:nvPr>
            <p:ph type="body" sz="quarter" idx="48"/>
          </p:nvPr>
        </p:nvSpPr>
        <p:spPr>
          <a:xfrm>
            <a:off x="4397779" y="4590599"/>
            <a:ext cx="7206846"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8" name="Text Placeholder 16">
            <a:extLst>
              <a:ext uri="{FF2B5EF4-FFF2-40B4-BE49-F238E27FC236}">
                <a16:creationId xmlns:a16="http://schemas.microsoft.com/office/drawing/2014/main" id="{2DC4498E-5031-CDF7-F1A6-A4EF750AEAA2}"/>
              </a:ext>
            </a:extLst>
          </p:cNvPr>
          <p:cNvSpPr>
            <a:spLocks noGrp="1"/>
          </p:cNvSpPr>
          <p:nvPr>
            <p:ph type="body" sz="quarter" idx="49" hasCustomPrompt="1"/>
          </p:nvPr>
        </p:nvSpPr>
        <p:spPr>
          <a:xfrm>
            <a:off x="4250544" y="548720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4397779" y="5421167"/>
            <a:ext cx="7206846"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51" name="Rectangle 50">
            <a:extLst>
              <a:ext uri="{FF2B5EF4-FFF2-40B4-BE49-F238E27FC236}">
                <a16:creationId xmlns:a16="http://schemas.microsoft.com/office/drawing/2014/main" id="{2CF29C0E-E389-C3AB-7738-A08CB4F74F41}"/>
              </a:ext>
            </a:extLst>
          </p:cNvPr>
          <p:cNvSpPr/>
          <p:nvPr userDrawn="1"/>
        </p:nvSpPr>
        <p:spPr>
          <a:xfrm>
            <a:off x="-1" y="584199"/>
            <a:ext cx="3663165" cy="5444027"/>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3" name="Picture Placeholder 11">
            <a:extLst>
              <a:ext uri="{FF2B5EF4-FFF2-40B4-BE49-F238E27FC236}">
                <a16:creationId xmlns:a16="http://schemas.microsoft.com/office/drawing/2014/main" id="{9B208A22-0813-6CAE-ECAB-29C5A41BE16F}"/>
              </a:ext>
            </a:extLst>
          </p:cNvPr>
          <p:cNvSpPr>
            <a:spLocks noGrp="1"/>
          </p:cNvSpPr>
          <p:nvPr>
            <p:ph type="pic" sz="quarter" idx="10"/>
          </p:nvPr>
        </p:nvSpPr>
        <p:spPr>
          <a:xfrm>
            <a:off x="-1" y="701649"/>
            <a:ext cx="3545689" cy="5209101"/>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
        <p:nvSpPr>
          <p:cNvPr id="54" name="Rectangle 53">
            <a:extLst>
              <a:ext uri="{FF2B5EF4-FFF2-40B4-BE49-F238E27FC236}">
                <a16:creationId xmlns:a16="http://schemas.microsoft.com/office/drawing/2014/main" id="{21DA9EEE-E688-859F-C090-FAA63706DA41}"/>
              </a:ext>
            </a:extLst>
          </p:cNvPr>
          <p:cNvSpPr/>
          <p:nvPr userDrawn="1"/>
        </p:nvSpPr>
        <p:spPr>
          <a:xfrm>
            <a:off x="3545689" y="247650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91525817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S04V2">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27" name="Text Placeholder 16">
            <a:extLst>
              <a:ext uri="{FF2B5EF4-FFF2-40B4-BE49-F238E27FC236}">
                <a16:creationId xmlns:a16="http://schemas.microsoft.com/office/drawing/2014/main" id="{0FFB1B8D-7AAD-0B62-F76D-6964122D4631}"/>
              </a:ext>
            </a:extLst>
          </p:cNvPr>
          <p:cNvSpPr>
            <a:spLocks noGrp="1"/>
          </p:cNvSpPr>
          <p:nvPr>
            <p:ph type="body" sz="quarter" idx="41" hasCustomPrompt="1"/>
          </p:nvPr>
        </p:nvSpPr>
        <p:spPr>
          <a:xfrm>
            <a:off x="905278" y="209085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28" name="Text Placeholder 29">
            <a:extLst>
              <a:ext uri="{FF2B5EF4-FFF2-40B4-BE49-F238E27FC236}">
                <a16:creationId xmlns:a16="http://schemas.microsoft.com/office/drawing/2014/main" id="{C8B15BD3-2A3F-B505-D2C1-0332B340314E}"/>
              </a:ext>
            </a:extLst>
          </p:cNvPr>
          <p:cNvSpPr>
            <a:spLocks noGrp="1"/>
          </p:cNvSpPr>
          <p:nvPr>
            <p:ph type="body" sz="quarter" idx="42"/>
          </p:nvPr>
        </p:nvSpPr>
        <p:spPr>
          <a:xfrm>
            <a:off x="1052513" y="2024817"/>
            <a:ext cx="10552112"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587374" y="593363"/>
            <a:ext cx="11604625" cy="106697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905278" y="678193"/>
            <a:ext cx="10699347" cy="897319"/>
          </a:xfrm>
        </p:spPr>
        <p:txBody>
          <a:bodyPr anchor="ctr">
            <a:noAutofit/>
          </a:bodyPr>
          <a:lstStyle>
            <a:lvl1pP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761210" y="678193"/>
            <a:ext cx="0" cy="897319"/>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Text Placeholder 16">
            <a:extLst>
              <a:ext uri="{FF2B5EF4-FFF2-40B4-BE49-F238E27FC236}">
                <a16:creationId xmlns:a16="http://schemas.microsoft.com/office/drawing/2014/main" id="{639F1C6C-BB59-58E7-1E81-91812893CE70}"/>
              </a:ext>
            </a:extLst>
          </p:cNvPr>
          <p:cNvSpPr>
            <a:spLocks noGrp="1"/>
          </p:cNvSpPr>
          <p:nvPr>
            <p:ph type="body" sz="quarter" idx="43" hasCustomPrompt="1"/>
          </p:nvPr>
        </p:nvSpPr>
        <p:spPr>
          <a:xfrm>
            <a:off x="905278" y="2921425"/>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3" name="Text Placeholder 29">
            <a:extLst>
              <a:ext uri="{FF2B5EF4-FFF2-40B4-BE49-F238E27FC236}">
                <a16:creationId xmlns:a16="http://schemas.microsoft.com/office/drawing/2014/main" id="{2527CCD0-482E-202A-43B0-D766A243E650}"/>
              </a:ext>
            </a:extLst>
          </p:cNvPr>
          <p:cNvSpPr>
            <a:spLocks noGrp="1"/>
          </p:cNvSpPr>
          <p:nvPr>
            <p:ph type="body" sz="quarter" idx="44"/>
          </p:nvPr>
        </p:nvSpPr>
        <p:spPr>
          <a:xfrm>
            <a:off x="1052513" y="2855385"/>
            <a:ext cx="10552112"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4" name="Text Placeholder 16">
            <a:extLst>
              <a:ext uri="{FF2B5EF4-FFF2-40B4-BE49-F238E27FC236}">
                <a16:creationId xmlns:a16="http://schemas.microsoft.com/office/drawing/2014/main" id="{74587298-4FAA-6464-EA9C-B59BE403C60E}"/>
              </a:ext>
            </a:extLst>
          </p:cNvPr>
          <p:cNvSpPr>
            <a:spLocks noGrp="1"/>
          </p:cNvSpPr>
          <p:nvPr>
            <p:ph type="body" sz="quarter" idx="45" hasCustomPrompt="1"/>
          </p:nvPr>
        </p:nvSpPr>
        <p:spPr>
          <a:xfrm>
            <a:off x="905278" y="3751993"/>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5" name="Text Placeholder 29">
            <a:extLst>
              <a:ext uri="{FF2B5EF4-FFF2-40B4-BE49-F238E27FC236}">
                <a16:creationId xmlns:a16="http://schemas.microsoft.com/office/drawing/2014/main" id="{81B86203-E913-D3E3-6642-EF37EB507949}"/>
              </a:ext>
            </a:extLst>
          </p:cNvPr>
          <p:cNvSpPr>
            <a:spLocks noGrp="1"/>
          </p:cNvSpPr>
          <p:nvPr>
            <p:ph type="body" sz="quarter" idx="46"/>
          </p:nvPr>
        </p:nvSpPr>
        <p:spPr>
          <a:xfrm>
            <a:off x="1052513" y="3685953"/>
            <a:ext cx="10552112"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6" name="Text Placeholder 16">
            <a:extLst>
              <a:ext uri="{FF2B5EF4-FFF2-40B4-BE49-F238E27FC236}">
                <a16:creationId xmlns:a16="http://schemas.microsoft.com/office/drawing/2014/main" id="{E15B20AD-6668-A82D-9445-5A496E722FCD}"/>
              </a:ext>
            </a:extLst>
          </p:cNvPr>
          <p:cNvSpPr>
            <a:spLocks noGrp="1"/>
          </p:cNvSpPr>
          <p:nvPr>
            <p:ph type="body" sz="quarter" idx="47" hasCustomPrompt="1"/>
          </p:nvPr>
        </p:nvSpPr>
        <p:spPr>
          <a:xfrm>
            <a:off x="905278" y="4582561"/>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7" name="Text Placeholder 29">
            <a:extLst>
              <a:ext uri="{FF2B5EF4-FFF2-40B4-BE49-F238E27FC236}">
                <a16:creationId xmlns:a16="http://schemas.microsoft.com/office/drawing/2014/main" id="{D66A7128-1B7C-EA25-B14F-427F785C99E9}"/>
              </a:ext>
            </a:extLst>
          </p:cNvPr>
          <p:cNvSpPr>
            <a:spLocks noGrp="1"/>
          </p:cNvSpPr>
          <p:nvPr>
            <p:ph type="body" sz="quarter" idx="48"/>
          </p:nvPr>
        </p:nvSpPr>
        <p:spPr>
          <a:xfrm>
            <a:off x="1052513" y="4516521"/>
            <a:ext cx="10552112"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8" name="Text Placeholder 16">
            <a:extLst>
              <a:ext uri="{FF2B5EF4-FFF2-40B4-BE49-F238E27FC236}">
                <a16:creationId xmlns:a16="http://schemas.microsoft.com/office/drawing/2014/main" id="{2DC4498E-5031-CDF7-F1A6-A4EF750AEAA2}"/>
              </a:ext>
            </a:extLst>
          </p:cNvPr>
          <p:cNvSpPr>
            <a:spLocks noGrp="1"/>
          </p:cNvSpPr>
          <p:nvPr>
            <p:ph type="body" sz="quarter" idx="49" hasCustomPrompt="1"/>
          </p:nvPr>
        </p:nvSpPr>
        <p:spPr>
          <a:xfrm>
            <a:off x="905278" y="5413129"/>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1052513" y="5347089"/>
            <a:ext cx="10552112"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5608863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mmary S04V3">
    <p:spTree>
      <p:nvGrpSpPr>
        <p:cNvPr id="1" name=""/>
        <p:cNvGrpSpPr/>
        <p:nvPr/>
      </p:nvGrpSpPr>
      <p:grpSpPr>
        <a:xfrm>
          <a:off x="0" y="0"/>
          <a:ext cx="0" cy="0"/>
          <a:chOff x="0" y="0"/>
          <a:chExt cx="0" cy="0"/>
        </a:xfrm>
      </p:grpSpPr>
      <p:sp>
        <p:nvSpPr>
          <p:cNvPr id="28" name="Text Placeholder 29">
            <a:extLst>
              <a:ext uri="{FF2B5EF4-FFF2-40B4-BE49-F238E27FC236}">
                <a16:creationId xmlns:a16="http://schemas.microsoft.com/office/drawing/2014/main" id="{C8B15BD3-2A3F-B505-D2C1-0332B340314E}"/>
              </a:ext>
            </a:extLst>
          </p:cNvPr>
          <p:cNvSpPr>
            <a:spLocks noGrp="1"/>
          </p:cNvSpPr>
          <p:nvPr>
            <p:ph type="body" sz="quarter" idx="42"/>
          </p:nvPr>
        </p:nvSpPr>
        <p:spPr>
          <a:xfrm>
            <a:off x="587375" y="2046407"/>
            <a:ext cx="2005012" cy="3062168"/>
          </a:xfrm>
          <a:prstGeom prst="rect">
            <a:avLst/>
          </a:prstGeom>
          <a:ln w="38100">
            <a:solidFill>
              <a:schemeClr val="accent1"/>
            </a:solidFill>
          </a:ln>
        </p:spPr>
        <p:txBody>
          <a:bodyPr lIns="90000" tIns="288000" rIns="9144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3" name="Text Placeholder 29">
            <a:extLst>
              <a:ext uri="{FF2B5EF4-FFF2-40B4-BE49-F238E27FC236}">
                <a16:creationId xmlns:a16="http://schemas.microsoft.com/office/drawing/2014/main" id="{2527CCD0-482E-202A-43B0-D766A243E650}"/>
              </a:ext>
            </a:extLst>
          </p:cNvPr>
          <p:cNvSpPr>
            <a:spLocks noGrp="1"/>
          </p:cNvSpPr>
          <p:nvPr>
            <p:ph type="body" sz="quarter" idx="44"/>
          </p:nvPr>
        </p:nvSpPr>
        <p:spPr>
          <a:xfrm>
            <a:off x="2840434" y="2046407"/>
            <a:ext cx="2005012" cy="3062168"/>
          </a:xfrm>
          <a:prstGeom prst="rect">
            <a:avLst/>
          </a:prstGeom>
          <a:ln w="38100">
            <a:solidFill>
              <a:schemeClr val="accent1"/>
            </a:solidFill>
          </a:ln>
        </p:spPr>
        <p:txBody>
          <a:bodyPr lIns="90000" tIns="288000" rIns="9144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5" name="Text Placeholder 29">
            <a:extLst>
              <a:ext uri="{FF2B5EF4-FFF2-40B4-BE49-F238E27FC236}">
                <a16:creationId xmlns:a16="http://schemas.microsoft.com/office/drawing/2014/main" id="{81B86203-E913-D3E3-6642-EF37EB507949}"/>
              </a:ext>
            </a:extLst>
          </p:cNvPr>
          <p:cNvSpPr>
            <a:spLocks noGrp="1"/>
          </p:cNvSpPr>
          <p:nvPr>
            <p:ph type="body" sz="quarter" idx="46"/>
          </p:nvPr>
        </p:nvSpPr>
        <p:spPr>
          <a:xfrm>
            <a:off x="5093493" y="2046407"/>
            <a:ext cx="2005012" cy="3062168"/>
          </a:xfrm>
          <a:prstGeom prst="rect">
            <a:avLst/>
          </a:prstGeom>
          <a:ln w="38100">
            <a:solidFill>
              <a:schemeClr val="accent1"/>
            </a:solidFill>
          </a:ln>
        </p:spPr>
        <p:txBody>
          <a:bodyPr lIns="90000" tIns="288000" rIns="9144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7" name="Text Placeholder 29">
            <a:extLst>
              <a:ext uri="{FF2B5EF4-FFF2-40B4-BE49-F238E27FC236}">
                <a16:creationId xmlns:a16="http://schemas.microsoft.com/office/drawing/2014/main" id="{D66A7128-1B7C-EA25-B14F-427F785C99E9}"/>
              </a:ext>
            </a:extLst>
          </p:cNvPr>
          <p:cNvSpPr>
            <a:spLocks noGrp="1"/>
          </p:cNvSpPr>
          <p:nvPr>
            <p:ph type="body" sz="quarter" idx="48"/>
          </p:nvPr>
        </p:nvSpPr>
        <p:spPr>
          <a:xfrm>
            <a:off x="7346553" y="2046407"/>
            <a:ext cx="2005012" cy="3062168"/>
          </a:xfrm>
          <a:prstGeom prst="rect">
            <a:avLst/>
          </a:prstGeom>
          <a:ln w="38100">
            <a:solidFill>
              <a:schemeClr val="accent1"/>
            </a:solidFill>
          </a:ln>
        </p:spPr>
        <p:txBody>
          <a:bodyPr lIns="90000" tIns="288000" rIns="9144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9599613" y="2046407"/>
            <a:ext cx="2005012" cy="3062168"/>
          </a:xfrm>
          <a:prstGeom prst="rect">
            <a:avLst/>
          </a:prstGeom>
          <a:ln w="38100">
            <a:solidFill>
              <a:schemeClr val="accent1"/>
            </a:solidFill>
          </a:ln>
        </p:spPr>
        <p:txBody>
          <a:bodyPr lIns="90000" tIns="288000" rIns="9144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27" name="Text Placeholder 16">
            <a:extLst>
              <a:ext uri="{FF2B5EF4-FFF2-40B4-BE49-F238E27FC236}">
                <a16:creationId xmlns:a16="http://schemas.microsoft.com/office/drawing/2014/main" id="{0FFB1B8D-7AAD-0B62-F76D-6964122D4631}"/>
              </a:ext>
            </a:extLst>
          </p:cNvPr>
          <p:cNvSpPr>
            <a:spLocks noGrp="1"/>
          </p:cNvSpPr>
          <p:nvPr>
            <p:ph type="body" sz="quarter" idx="41" hasCustomPrompt="1"/>
          </p:nvPr>
        </p:nvSpPr>
        <p:spPr>
          <a:xfrm rot="5400000">
            <a:off x="1557734" y="17551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2" name="Text Placeholder 16">
            <a:extLst>
              <a:ext uri="{FF2B5EF4-FFF2-40B4-BE49-F238E27FC236}">
                <a16:creationId xmlns:a16="http://schemas.microsoft.com/office/drawing/2014/main" id="{639F1C6C-BB59-58E7-1E81-91812893CE70}"/>
              </a:ext>
            </a:extLst>
          </p:cNvPr>
          <p:cNvSpPr>
            <a:spLocks noGrp="1"/>
          </p:cNvSpPr>
          <p:nvPr>
            <p:ph type="body" sz="quarter" idx="43" hasCustomPrompt="1"/>
          </p:nvPr>
        </p:nvSpPr>
        <p:spPr>
          <a:xfrm rot="5400000">
            <a:off x="3810794" y="17551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4" name="Text Placeholder 16">
            <a:extLst>
              <a:ext uri="{FF2B5EF4-FFF2-40B4-BE49-F238E27FC236}">
                <a16:creationId xmlns:a16="http://schemas.microsoft.com/office/drawing/2014/main" id="{74587298-4FAA-6464-EA9C-B59BE403C60E}"/>
              </a:ext>
            </a:extLst>
          </p:cNvPr>
          <p:cNvSpPr>
            <a:spLocks noGrp="1"/>
          </p:cNvSpPr>
          <p:nvPr>
            <p:ph type="body" sz="quarter" idx="45" hasCustomPrompt="1"/>
          </p:nvPr>
        </p:nvSpPr>
        <p:spPr>
          <a:xfrm rot="5400000">
            <a:off x="6063854" y="17551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6" name="Text Placeholder 16">
            <a:extLst>
              <a:ext uri="{FF2B5EF4-FFF2-40B4-BE49-F238E27FC236}">
                <a16:creationId xmlns:a16="http://schemas.microsoft.com/office/drawing/2014/main" id="{E15B20AD-6668-A82D-9445-5A496E722FCD}"/>
              </a:ext>
            </a:extLst>
          </p:cNvPr>
          <p:cNvSpPr>
            <a:spLocks noGrp="1"/>
          </p:cNvSpPr>
          <p:nvPr>
            <p:ph type="body" sz="quarter" idx="47" hasCustomPrompt="1"/>
          </p:nvPr>
        </p:nvSpPr>
        <p:spPr>
          <a:xfrm rot="5400000">
            <a:off x="8316914" y="17551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48" name="Text Placeholder 16">
            <a:extLst>
              <a:ext uri="{FF2B5EF4-FFF2-40B4-BE49-F238E27FC236}">
                <a16:creationId xmlns:a16="http://schemas.microsoft.com/office/drawing/2014/main" id="{2DC4498E-5031-CDF7-F1A6-A4EF750AEAA2}"/>
              </a:ext>
            </a:extLst>
          </p:cNvPr>
          <p:cNvSpPr>
            <a:spLocks noGrp="1"/>
          </p:cNvSpPr>
          <p:nvPr>
            <p:ph type="body" sz="quarter" idx="49" hasCustomPrompt="1"/>
          </p:nvPr>
        </p:nvSpPr>
        <p:spPr>
          <a:xfrm rot="5400000">
            <a:off x="10569972" y="1755180"/>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2" name="Title 1">
            <a:extLst>
              <a:ext uri="{FF2B5EF4-FFF2-40B4-BE49-F238E27FC236}">
                <a16:creationId xmlns:a16="http://schemas.microsoft.com/office/drawing/2014/main" id="{0CDA916C-63A0-466A-BC69-A6BB9AE21DB7}"/>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cxnSp>
        <p:nvCxnSpPr>
          <p:cNvPr id="3" name="Straight Connector 2">
            <a:extLst>
              <a:ext uri="{FF2B5EF4-FFF2-40B4-BE49-F238E27FC236}">
                <a16:creationId xmlns:a16="http://schemas.microsoft.com/office/drawing/2014/main" id="{82C06518-9E58-A831-AE4A-4EECA507A2D8}"/>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574597"/>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Us S05V1">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27" name="Text Placeholder 16">
            <a:extLst>
              <a:ext uri="{FF2B5EF4-FFF2-40B4-BE49-F238E27FC236}">
                <a16:creationId xmlns:a16="http://schemas.microsoft.com/office/drawing/2014/main" id="{0FFB1B8D-7AAD-0B62-F76D-6964122D4631}"/>
              </a:ext>
            </a:extLst>
          </p:cNvPr>
          <p:cNvSpPr>
            <a:spLocks noGrp="1"/>
          </p:cNvSpPr>
          <p:nvPr>
            <p:ph type="body" sz="quarter" idx="41" hasCustomPrompt="1"/>
          </p:nvPr>
        </p:nvSpPr>
        <p:spPr>
          <a:xfrm>
            <a:off x="6096000" y="145208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0" y="2567262"/>
            <a:ext cx="5330824" cy="17189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584201" y="2703930"/>
            <a:ext cx="4425950" cy="1445652"/>
          </a:xfrm>
        </p:spPr>
        <p:txBody>
          <a:bodyPr anchor="ctr">
            <a:noAutofit/>
          </a:bodyPr>
          <a:lstStyle>
            <a:lvl1pP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5196888" y="2879224"/>
            <a:ext cx="0" cy="1095064"/>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Text Placeholder 29">
            <a:extLst>
              <a:ext uri="{FF2B5EF4-FFF2-40B4-BE49-F238E27FC236}">
                <a16:creationId xmlns:a16="http://schemas.microsoft.com/office/drawing/2014/main" id="{17F8224B-2972-D6CA-7891-5E3A39916B6A}"/>
              </a:ext>
            </a:extLst>
          </p:cNvPr>
          <p:cNvSpPr>
            <a:spLocks noGrp="1"/>
          </p:cNvSpPr>
          <p:nvPr>
            <p:ph type="body" sz="quarter" idx="39" hasCustomPrompt="1"/>
          </p:nvPr>
        </p:nvSpPr>
        <p:spPr>
          <a:xfrm>
            <a:off x="6250977" y="1326515"/>
            <a:ext cx="5361390" cy="323521"/>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Website</a:t>
            </a:r>
            <a:endParaRPr lang="en-ID" dirty="0"/>
          </a:p>
        </p:txBody>
      </p:sp>
      <p:sp>
        <p:nvSpPr>
          <p:cNvPr id="9" name="Text Placeholder 29">
            <a:extLst>
              <a:ext uri="{FF2B5EF4-FFF2-40B4-BE49-F238E27FC236}">
                <a16:creationId xmlns:a16="http://schemas.microsoft.com/office/drawing/2014/main" id="{0150F3D9-C5BA-2CF3-577A-20D417C84D5B}"/>
              </a:ext>
            </a:extLst>
          </p:cNvPr>
          <p:cNvSpPr>
            <a:spLocks noGrp="1"/>
          </p:cNvSpPr>
          <p:nvPr>
            <p:ph type="body" sz="quarter" idx="40"/>
          </p:nvPr>
        </p:nvSpPr>
        <p:spPr>
          <a:xfrm>
            <a:off x="6250977" y="1722034"/>
            <a:ext cx="5361390" cy="32352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0" name="Text Placeholder 16">
            <a:extLst>
              <a:ext uri="{FF2B5EF4-FFF2-40B4-BE49-F238E27FC236}">
                <a16:creationId xmlns:a16="http://schemas.microsoft.com/office/drawing/2014/main" id="{8CDB50DB-14FB-8EC2-BBF8-9D39B761BAD8}"/>
              </a:ext>
            </a:extLst>
          </p:cNvPr>
          <p:cNvSpPr>
            <a:spLocks noGrp="1"/>
          </p:cNvSpPr>
          <p:nvPr>
            <p:ph type="body" sz="quarter" idx="42" hasCustomPrompt="1"/>
          </p:nvPr>
        </p:nvSpPr>
        <p:spPr>
          <a:xfrm>
            <a:off x="6096000" y="260927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2" name="Text Placeholder 29">
            <a:extLst>
              <a:ext uri="{FF2B5EF4-FFF2-40B4-BE49-F238E27FC236}">
                <a16:creationId xmlns:a16="http://schemas.microsoft.com/office/drawing/2014/main" id="{A3C8A60E-A492-680C-9A67-071F63EDE37B}"/>
              </a:ext>
            </a:extLst>
          </p:cNvPr>
          <p:cNvSpPr>
            <a:spLocks noGrp="1"/>
          </p:cNvSpPr>
          <p:nvPr>
            <p:ph type="body" sz="quarter" idx="43" hasCustomPrompt="1"/>
          </p:nvPr>
        </p:nvSpPr>
        <p:spPr>
          <a:xfrm>
            <a:off x="6250977" y="2483705"/>
            <a:ext cx="5361390" cy="323521"/>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Email</a:t>
            </a:r>
            <a:endParaRPr lang="en-ID" dirty="0"/>
          </a:p>
        </p:txBody>
      </p:sp>
      <p:sp>
        <p:nvSpPr>
          <p:cNvPr id="13" name="Text Placeholder 29">
            <a:extLst>
              <a:ext uri="{FF2B5EF4-FFF2-40B4-BE49-F238E27FC236}">
                <a16:creationId xmlns:a16="http://schemas.microsoft.com/office/drawing/2014/main" id="{54189725-F503-3346-0B77-41752024754B}"/>
              </a:ext>
            </a:extLst>
          </p:cNvPr>
          <p:cNvSpPr>
            <a:spLocks noGrp="1"/>
          </p:cNvSpPr>
          <p:nvPr>
            <p:ph type="body" sz="quarter" idx="44"/>
          </p:nvPr>
        </p:nvSpPr>
        <p:spPr>
          <a:xfrm>
            <a:off x="6250977" y="2879224"/>
            <a:ext cx="5361390" cy="32352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4" name="Text Placeholder 16">
            <a:extLst>
              <a:ext uri="{FF2B5EF4-FFF2-40B4-BE49-F238E27FC236}">
                <a16:creationId xmlns:a16="http://schemas.microsoft.com/office/drawing/2014/main" id="{6A7119A9-F6C1-3E78-A7B8-7A4695A37DF9}"/>
              </a:ext>
            </a:extLst>
          </p:cNvPr>
          <p:cNvSpPr>
            <a:spLocks noGrp="1"/>
          </p:cNvSpPr>
          <p:nvPr>
            <p:ph type="body" sz="quarter" idx="45" hasCustomPrompt="1"/>
          </p:nvPr>
        </p:nvSpPr>
        <p:spPr>
          <a:xfrm>
            <a:off x="6096000" y="376646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5" name="Text Placeholder 29">
            <a:extLst>
              <a:ext uri="{FF2B5EF4-FFF2-40B4-BE49-F238E27FC236}">
                <a16:creationId xmlns:a16="http://schemas.microsoft.com/office/drawing/2014/main" id="{0ECAA7E2-DF4B-A5D2-BE65-C795750AE429}"/>
              </a:ext>
            </a:extLst>
          </p:cNvPr>
          <p:cNvSpPr>
            <a:spLocks noGrp="1"/>
          </p:cNvSpPr>
          <p:nvPr>
            <p:ph type="body" sz="quarter" idx="46" hasCustomPrompt="1"/>
          </p:nvPr>
        </p:nvSpPr>
        <p:spPr>
          <a:xfrm>
            <a:off x="6250977" y="3640895"/>
            <a:ext cx="5361390" cy="323521"/>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Phone Number</a:t>
            </a:r>
            <a:endParaRPr lang="en-ID" dirty="0"/>
          </a:p>
        </p:txBody>
      </p:sp>
      <p:sp>
        <p:nvSpPr>
          <p:cNvPr id="16" name="Text Placeholder 29">
            <a:extLst>
              <a:ext uri="{FF2B5EF4-FFF2-40B4-BE49-F238E27FC236}">
                <a16:creationId xmlns:a16="http://schemas.microsoft.com/office/drawing/2014/main" id="{FFF608BC-B1D4-AD27-2B53-0F088AECCDBA}"/>
              </a:ext>
            </a:extLst>
          </p:cNvPr>
          <p:cNvSpPr>
            <a:spLocks noGrp="1"/>
          </p:cNvSpPr>
          <p:nvPr>
            <p:ph type="body" sz="quarter" idx="47"/>
          </p:nvPr>
        </p:nvSpPr>
        <p:spPr>
          <a:xfrm>
            <a:off x="6250977" y="4036414"/>
            <a:ext cx="5361390" cy="32352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 name="Text Placeholder 16">
            <a:extLst>
              <a:ext uri="{FF2B5EF4-FFF2-40B4-BE49-F238E27FC236}">
                <a16:creationId xmlns:a16="http://schemas.microsoft.com/office/drawing/2014/main" id="{61A8469B-66C0-388B-FF13-7E8091A3F56F}"/>
              </a:ext>
            </a:extLst>
          </p:cNvPr>
          <p:cNvSpPr>
            <a:spLocks noGrp="1"/>
          </p:cNvSpPr>
          <p:nvPr>
            <p:ph type="body" sz="quarter" idx="48" hasCustomPrompt="1"/>
          </p:nvPr>
        </p:nvSpPr>
        <p:spPr>
          <a:xfrm>
            <a:off x="6096000" y="4923657"/>
            <a:ext cx="64295" cy="474980"/>
          </a:xfrm>
          <a:custGeom>
            <a:avLst/>
            <a:gdLst>
              <a:gd name="connsiteX0" fmla="*/ 0 w 64295"/>
              <a:gd name="connsiteY0" fmla="*/ 0 h 474980"/>
              <a:gd name="connsiteX1" fmla="*/ 64295 w 64295"/>
              <a:gd name="connsiteY1" fmla="*/ 0 h 474980"/>
              <a:gd name="connsiteX2" fmla="*/ 64295 w 64295"/>
              <a:gd name="connsiteY2" fmla="*/ 474980 h 474980"/>
              <a:gd name="connsiteX3" fmla="*/ 0 w 64295"/>
              <a:gd name="connsiteY3" fmla="*/ 474980 h 474980"/>
            </a:gdLst>
            <a:ahLst/>
            <a:cxnLst>
              <a:cxn ang="0">
                <a:pos x="connsiteX0" y="connsiteY0"/>
              </a:cxn>
              <a:cxn ang="0">
                <a:pos x="connsiteX1" y="connsiteY1"/>
              </a:cxn>
              <a:cxn ang="0">
                <a:pos x="connsiteX2" y="connsiteY2"/>
              </a:cxn>
              <a:cxn ang="0">
                <a:pos x="connsiteX3" y="connsiteY3"/>
              </a:cxn>
            </a:cxnLst>
            <a:rect l="l" t="t" r="r" b="b"/>
            <a:pathLst>
              <a:path w="64295" h="474980">
                <a:moveTo>
                  <a:pt x="0" y="0"/>
                </a:moveTo>
                <a:lnTo>
                  <a:pt x="64295" y="0"/>
                </a:lnTo>
                <a:lnTo>
                  <a:pt x="64295" y="474980"/>
                </a:lnTo>
                <a:lnTo>
                  <a:pt x="0" y="474980"/>
                </a:lnTo>
                <a:close/>
              </a:path>
            </a:pathLst>
          </a:custGeom>
          <a:solidFill>
            <a:schemeClr val="accent3"/>
          </a:solidFill>
        </p:spPr>
        <p:txBody>
          <a:bodyPr wrap="square" tIns="0" bIns="0" anchor="ctr">
            <a:noAutofit/>
          </a:bodyPr>
          <a:lstStyle>
            <a:lvl1pPr marL="0" indent="0">
              <a:buNone/>
              <a:defRPr sz="1000" b="1">
                <a:solidFill>
                  <a:schemeClr val="accent4">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8" name="Text Placeholder 29">
            <a:extLst>
              <a:ext uri="{FF2B5EF4-FFF2-40B4-BE49-F238E27FC236}">
                <a16:creationId xmlns:a16="http://schemas.microsoft.com/office/drawing/2014/main" id="{D2474B70-73D5-F138-81CA-B06F430971D8}"/>
              </a:ext>
            </a:extLst>
          </p:cNvPr>
          <p:cNvSpPr>
            <a:spLocks noGrp="1"/>
          </p:cNvSpPr>
          <p:nvPr>
            <p:ph type="body" sz="quarter" idx="49" hasCustomPrompt="1"/>
          </p:nvPr>
        </p:nvSpPr>
        <p:spPr>
          <a:xfrm>
            <a:off x="6250977" y="4798085"/>
            <a:ext cx="5361390" cy="323521"/>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Location</a:t>
            </a:r>
            <a:endParaRPr lang="en-ID" dirty="0"/>
          </a:p>
        </p:txBody>
      </p:sp>
      <p:sp>
        <p:nvSpPr>
          <p:cNvPr id="19" name="Text Placeholder 29">
            <a:extLst>
              <a:ext uri="{FF2B5EF4-FFF2-40B4-BE49-F238E27FC236}">
                <a16:creationId xmlns:a16="http://schemas.microsoft.com/office/drawing/2014/main" id="{A4A35D17-0A9F-3774-435D-AEBADBA7499D}"/>
              </a:ext>
            </a:extLst>
          </p:cNvPr>
          <p:cNvSpPr>
            <a:spLocks noGrp="1"/>
          </p:cNvSpPr>
          <p:nvPr>
            <p:ph type="body" sz="quarter" idx="50"/>
          </p:nvPr>
        </p:nvSpPr>
        <p:spPr>
          <a:xfrm>
            <a:off x="6250977" y="5193604"/>
            <a:ext cx="5361390" cy="32352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4215720942"/>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Us S05V2">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28" name="Text Placeholder 29">
            <a:extLst>
              <a:ext uri="{FF2B5EF4-FFF2-40B4-BE49-F238E27FC236}">
                <a16:creationId xmlns:a16="http://schemas.microsoft.com/office/drawing/2014/main" id="{C8B15BD3-2A3F-B505-D2C1-0332B340314E}"/>
              </a:ext>
            </a:extLst>
          </p:cNvPr>
          <p:cNvSpPr>
            <a:spLocks noGrp="1"/>
          </p:cNvSpPr>
          <p:nvPr>
            <p:ph type="body" sz="quarter" idx="42"/>
          </p:nvPr>
        </p:nvSpPr>
        <p:spPr>
          <a:xfrm>
            <a:off x="6476999" y="1326515"/>
            <a:ext cx="5127625"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0" y="2567262"/>
            <a:ext cx="5330824" cy="17189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584201" y="2703930"/>
            <a:ext cx="4425950" cy="1445652"/>
          </a:xfrm>
        </p:spPr>
        <p:txBody>
          <a:bodyPr anchor="ctr">
            <a:noAutofit/>
          </a:bodyPr>
          <a:lstStyle>
            <a:lvl1pP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5196888" y="2879224"/>
            <a:ext cx="0" cy="1095064"/>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ext Placeholder 29">
            <a:extLst>
              <a:ext uri="{FF2B5EF4-FFF2-40B4-BE49-F238E27FC236}">
                <a16:creationId xmlns:a16="http://schemas.microsoft.com/office/drawing/2014/main" id="{6667C09D-F5FE-C8BE-C254-35A6F3EC9B49}"/>
              </a:ext>
            </a:extLst>
          </p:cNvPr>
          <p:cNvSpPr>
            <a:spLocks noGrp="1"/>
          </p:cNvSpPr>
          <p:nvPr>
            <p:ph type="body" sz="quarter" idx="44"/>
          </p:nvPr>
        </p:nvSpPr>
        <p:spPr>
          <a:xfrm>
            <a:off x="6476999" y="2520907"/>
            <a:ext cx="5127625"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5" name="Text Placeholder 29">
            <a:extLst>
              <a:ext uri="{FF2B5EF4-FFF2-40B4-BE49-F238E27FC236}">
                <a16:creationId xmlns:a16="http://schemas.microsoft.com/office/drawing/2014/main" id="{F313C270-1389-4400-B626-0F91E48EF99C}"/>
              </a:ext>
            </a:extLst>
          </p:cNvPr>
          <p:cNvSpPr>
            <a:spLocks noGrp="1"/>
          </p:cNvSpPr>
          <p:nvPr>
            <p:ph type="body" sz="quarter" idx="46"/>
          </p:nvPr>
        </p:nvSpPr>
        <p:spPr>
          <a:xfrm>
            <a:off x="6476999" y="3715299"/>
            <a:ext cx="5127625"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 name="Text Placeholder 29">
            <a:extLst>
              <a:ext uri="{FF2B5EF4-FFF2-40B4-BE49-F238E27FC236}">
                <a16:creationId xmlns:a16="http://schemas.microsoft.com/office/drawing/2014/main" id="{A68D81B6-7EAF-9410-F2E1-FEE807D73D14}"/>
              </a:ext>
            </a:extLst>
          </p:cNvPr>
          <p:cNvSpPr>
            <a:spLocks noGrp="1"/>
          </p:cNvSpPr>
          <p:nvPr>
            <p:ph type="body" sz="quarter" idx="48"/>
          </p:nvPr>
        </p:nvSpPr>
        <p:spPr>
          <a:xfrm>
            <a:off x="6476999" y="4909691"/>
            <a:ext cx="5127625" cy="60706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8" name="Text Placeholder 5">
            <a:extLst>
              <a:ext uri="{FF2B5EF4-FFF2-40B4-BE49-F238E27FC236}">
                <a16:creationId xmlns:a16="http://schemas.microsoft.com/office/drawing/2014/main" id="{8B374301-5977-9039-ACCF-24F94B552430}"/>
              </a:ext>
            </a:extLst>
          </p:cNvPr>
          <p:cNvSpPr>
            <a:spLocks noGrp="1"/>
          </p:cNvSpPr>
          <p:nvPr>
            <p:ph type="body" sz="quarter" idx="49"/>
          </p:nvPr>
        </p:nvSpPr>
        <p:spPr>
          <a:xfrm>
            <a:off x="5839091" y="1373136"/>
            <a:ext cx="513817" cy="513817"/>
          </a:xfrm>
          <a:custGeom>
            <a:avLst/>
            <a:gdLst>
              <a:gd name="connsiteX0" fmla="*/ 391447 w 513817"/>
              <a:gd name="connsiteY0" fmla="*/ 270430 h 513817"/>
              <a:gd name="connsiteX1" fmla="*/ 294093 w 513817"/>
              <a:gd name="connsiteY1" fmla="*/ 469872 h 513817"/>
              <a:gd name="connsiteX2" fmla="*/ 472576 w 513817"/>
              <a:gd name="connsiteY2" fmla="*/ 270430 h 513817"/>
              <a:gd name="connsiteX3" fmla="*/ 270430 w 513817"/>
              <a:gd name="connsiteY3" fmla="*/ 270430 h 513817"/>
              <a:gd name="connsiteX4" fmla="*/ 270430 w 513817"/>
              <a:gd name="connsiteY4" fmla="*/ 456351 h 513817"/>
              <a:gd name="connsiteX5" fmla="*/ 364404 w 513817"/>
              <a:gd name="connsiteY5" fmla="*/ 270430 h 513817"/>
              <a:gd name="connsiteX6" fmla="*/ 149413 w 513817"/>
              <a:gd name="connsiteY6" fmla="*/ 270430 h 513817"/>
              <a:gd name="connsiteX7" fmla="*/ 243387 w 513817"/>
              <a:gd name="connsiteY7" fmla="*/ 456351 h 513817"/>
              <a:gd name="connsiteX8" fmla="*/ 243387 w 513817"/>
              <a:gd name="connsiteY8" fmla="*/ 270430 h 513817"/>
              <a:gd name="connsiteX9" fmla="*/ 41241 w 513817"/>
              <a:gd name="connsiteY9" fmla="*/ 270430 h 513817"/>
              <a:gd name="connsiteX10" fmla="*/ 219724 w 513817"/>
              <a:gd name="connsiteY10" fmla="*/ 469872 h 513817"/>
              <a:gd name="connsiteX11" fmla="*/ 122370 w 513817"/>
              <a:gd name="connsiteY11" fmla="*/ 270430 h 513817"/>
              <a:gd name="connsiteX12" fmla="*/ 270430 w 513817"/>
              <a:gd name="connsiteY12" fmla="*/ 57466 h 513817"/>
              <a:gd name="connsiteX13" fmla="*/ 270430 w 513817"/>
              <a:gd name="connsiteY13" fmla="*/ 243387 h 513817"/>
              <a:gd name="connsiteX14" fmla="*/ 364404 w 513817"/>
              <a:gd name="connsiteY14" fmla="*/ 243387 h 513817"/>
              <a:gd name="connsiteX15" fmla="*/ 270430 w 513817"/>
              <a:gd name="connsiteY15" fmla="*/ 57466 h 513817"/>
              <a:gd name="connsiteX16" fmla="*/ 243387 w 513817"/>
              <a:gd name="connsiteY16" fmla="*/ 57466 h 513817"/>
              <a:gd name="connsiteX17" fmla="*/ 149413 w 513817"/>
              <a:gd name="connsiteY17" fmla="*/ 243387 h 513817"/>
              <a:gd name="connsiteX18" fmla="*/ 243387 w 513817"/>
              <a:gd name="connsiteY18" fmla="*/ 243387 h 513817"/>
              <a:gd name="connsiteX19" fmla="*/ 294093 w 513817"/>
              <a:gd name="connsiteY19" fmla="*/ 43945 h 513817"/>
              <a:gd name="connsiteX20" fmla="*/ 391447 w 513817"/>
              <a:gd name="connsiteY20" fmla="*/ 243387 h 513817"/>
              <a:gd name="connsiteX21" fmla="*/ 472576 w 513817"/>
              <a:gd name="connsiteY21" fmla="*/ 243387 h 513817"/>
              <a:gd name="connsiteX22" fmla="*/ 294093 w 513817"/>
              <a:gd name="connsiteY22" fmla="*/ 43945 h 513817"/>
              <a:gd name="connsiteX23" fmla="*/ 219724 w 513817"/>
              <a:gd name="connsiteY23" fmla="*/ 43945 h 513817"/>
              <a:gd name="connsiteX24" fmla="*/ 41241 w 513817"/>
              <a:gd name="connsiteY24" fmla="*/ 243387 h 513817"/>
              <a:gd name="connsiteX25" fmla="*/ 122370 w 513817"/>
              <a:gd name="connsiteY25" fmla="*/ 243387 h 513817"/>
              <a:gd name="connsiteX26" fmla="*/ 219724 w 513817"/>
              <a:gd name="connsiteY26" fmla="*/ 43945 h 513817"/>
              <a:gd name="connsiteX27" fmla="*/ 256909 w 513817"/>
              <a:gd name="connsiteY27" fmla="*/ 0 h 513817"/>
              <a:gd name="connsiteX28" fmla="*/ 513817 w 513817"/>
              <a:gd name="connsiteY28" fmla="*/ 256909 h 513817"/>
              <a:gd name="connsiteX29" fmla="*/ 256909 w 513817"/>
              <a:gd name="connsiteY29" fmla="*/ 513817 h 513817"/>
              <a:gd name="connsiteX30" fmla="*/ 0 w 513817"/>
              <a:gd name="connsiteY30" fmla="*/ 256909 h 513817"/>
              <a:gd name="connsiteX31" fmla="*/ 256909 w 513817"/>
              <a:gd name="connsiteY31" fmla="*/ 0 h 51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13817" h="513817">
                <a:moveTo>
                  <a:pt x="391447" y="270430"/>
                </a:moveTo>
                <a:cubicBezTo>
                  <a:pt x="386715" y="347503"/>
                  <a:pt x="338038" y="415786"/>
                  <a:pt x="294093" y="469872"/>
                </a:cubicBezTo>
                <a:cubicBezTo>
                  <a:pt x="391447" y="452970"/>
                  <a:pt x="466492" y="371165"/>
                  <a:pt x="472576" y="270430"/>
                </a:cubicBezTo>
                <a:close/>
                <a:moveTo>
                  <a:pt x="270430" y="270430"/>
                </a:moveTo>
                <a:lnTo>
                  <a:pt x="270430" y="456351"/>
                </a:lnTo>
                <a:cubicBezTo>
                  <a:pt x="313699" y="402941"/>
                  <a:pt x="358996" y="340066"/>
                  <a:pt x="364404" y="270430"/>
                </a:cubicBezTo>
                <a:close/>
                <a:moveTo>
                  <a:pt x="149413" y="270430"/>
                </a:moveTo>
                <a:cubicBezTo>
                  <a:pt x="154821" y="340066"/>
                  <a:pt x="200118" y="402941"/>
                  <a:pt x="243387" y="456351"/>
                </a:cubicBezTo>
                <a:lnTo>
                  <a:pt x="243387" y="270430"/>
                </a:lnTo>
                <a:close/>
                <a:moveTo>
                  <a:pt x="41241" y="270430"/>
                </a:moveTo>
                <a:cubicBezTo>
                  <a:pt x="47325" y="371165"/>
                  <a:pt x="122370" y="452970"/>
                  <a:pt x="219724" y="469872"/>
                </a:cubicBezTo>
                <a:cubicBezTo>
                  <a:pt x="175780" y="415786"/>
                  <a:pt x="127778" y="347503"/>
                  <a:pt x="122370" y="270430"/>
                </a:cubicBezTo>
                <a:close/>
                <a:moveTo>
                  <a:pt x="270430" y="57466"/>
                </a:moveTo>
                <a:lnTo>
                  <a:pt x="270430" y="243387"/>
                </a:lnTo>
                <a:lnTo>
                  <a:pt x="364404" y="243387"/>
                </a:lnTo>
                <a:cubicBezTo>
                  <a:pt x="358996" y="173075"/>
                  <a:pt x="313699" y="110876"/>
                  <a:pt x="270430" y="57466"/>
                </a:cubicBezTo>
                <a:close/>
                <a:moveTo>
                  <a:pt x="243387" y="57466"/>
                </a:moveTo>
                <a:cubicBezTo>
                  <a:pt x="200118" y="110876"/>
                  <a:pt x="154821" y="173751"/>
                  <a:pt x="149413" y="243387"/>
                </a:cubicBezTo>
                <a:lnTo>
                  <a:pt x="243387" y="243387"/>
                </a:lnTo>
                <a:close/>
                <a:moveTo>
                  <a:pt x="294093" y="43945"/>
                </a:moveTo>
                <a:cubicBezTo>
                  <a:pt x="338038" y="98031"/>
                  <a:pt x="386715" y="166314"/>
                  <a:pt x="391447" y="243387"/>
                </a:cubicBezTo>
                <a:lnTo>
                  <a:pt x="472576" y="243387"/>
                </a:lnTo>
                <a:cubicBezTo>
                  <a:pt x="466492" y="142652"/>
                  <a:pt x="391447" y="60847"/>
                  <a:pt x="294093" y="43945"/>
                </a:cubicBezTo>
                <a:close/>
                <a:moveTo>
                  <a:pt x="219724" y="43945"/>
                </a:moveTo>
                <a:cubicBezTo>
                  <a:pt x="122370" y="60847"/>
                  <a:pt x="47325" y="142652"/>
                  <a:pt x="41241" y="243387"/>
                </a:cubicBezTo>
                <a:lnTo>
                  <a:pt x="122370" y="243387"/>
                </a:lnTo>
                <a:cubicBezTo>
                  <a:pt x="127102" y="166314"/>
                  <a:pt x="175780" y="98031"/>
                  <a:pt x="219724" y="43945"/>
                </a:cubicBezTo>
                <a:close/>
                <a:moveTo>
                  <a:pt x="256909" y="0"/>
                </a:moveTo>
                <a:cubicBezTo>
                  <a:pt x="398884" y="0"/>
                  <a:pt x="513817" y="114933"/>
                  <a:pt x="513817" y="256909"/>
                </a:cubicBezTo>
                <a:cubicBezTo>
                  <a:pt x="513817" y="398884"/>
                  <a:pt x="398884" y="513817"/>
                  <a:pt x="256909" y="513817"/>
                </a:cubicBezTo>
                <a:cubicBezTo>
                  <a:pt x="114933" y="513817"/>
                  <a:pt x="0" y="398884"/>
                  <a:pt x="0" y="256909"/>
                </a:cubicBezTo>
                <a:cubicBezTo>
                  <a:pt x="0" y="114933"/>
                  <a:pt x="114933" y="0"/>
                  <a:pt x="2569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9" name="Text Placeholder 6">
            <a:extLst>
              <a:ext uri="{FF2B5EF4-FFF2-40B4-BE49-F238E27FC236}">
                <a16:creationId xmlns:a16="http://schemas.microsoft.com/office/drawing/2014/main" id="{189560EE-D986-44EE-9C19-CCA4ED43D787}"/>
              </a:ext>
            </a:extLst>
          </p:cNvPr>
          <p:cNvSpPr>
            <a:spLocks noGrp="1"/>
          </p:cNvSpPr>
          <p:nvPr>
            <p:ph type="body" sz="quarter" idx="43"/>
          </p:nvPr>
        </p:nvSpPr>
        <p:spPr>
          <a:xfrm>
            <a:off x="5825570" y="2540400"/>
            <a:ext cx="540860" cy="594946"/>
          </a:xfrm>
          <a:custGeom>
            <a:avLst/>
            <a:gdLst>
              <a:gd name="connsiteX0" fmla="*/ 270768 w 540860"/>
              <a:gd name="connsiteY0" fmla="*/ 393307 h 594946"/>
              <a:gd name="connsiteX1" fmla="*/ 205527 w 540860"/>
              <a:gd name="connsiteY1" fmla="*/ 419167 h 594946"/>
              <a:gd name="connsiteX2" fmla="*/ 196062 w 540860"/>
              <a:gd name="connsiteY2" fmla="*/ 427956 h 594946"/>
              <a:gd name="connsiteX3" fmla="*/ 62199 w 540860"/>
              <a:gd name="connsiteY3" fmla="*/ 554382 h 594946"/>
              <a:gd name="connsiteX4" fmla="*/ 478661 w 540860"/>
              <a:gd name="connsiteY4" fmla="*/ 554382 h 594946"/>
              <a:gd name="connsiteX5" fmla="*/ 345474 w 540860"/>
              <a:gd name="connsiteY5" fmla="*/ 427956 h 594946"/>
              <a:gd name="connsiteX6" fmla="*/ 336009 w 540860"/>
              <a:gd name="connsiteY6" fmla="*/ 419167 h 594946"/>
              <a:gd name="connsiteX7" fmla="*/ 270768 w 540860"/>
              <a:gd name="connsiteY7" fmla="*/ 393307 h 594946"/>
              <a:gd name="connsiteX8" fmla="*/ 500296 w 540860"/>
              <a:gd name="connsiteY8" fmla="*/ 281247 h 594946"/>
              <a:gd name="connsiteX9" fmla="*/ 365081 w 540860"/>
              <a:gd name="connsiteY9" fmla="*/ 409701 h 594946"/>
              <a:gd name="connsiteX10" fmla="*/ 500296 w 540860"/>
              <a:gd name="connsiteY10" fmla="*/ 538156 h 594946"/>
              <a:gd name="connsiteX11" fmla="*/ 40565 w 540860"/>
              <a:gd name="connsiteY11" fmla="*/ 280571 h 594946"/>
              <a:gd name="connsiteX12" fmla="*/ 40565 w 540860"/>
              <a:gd name="connsiteY12" fmla="*/ 537480 h 594946"/>
              <a:gd name="connsiteX13" fmla="*/ 175780 w 540860"/>
              <a:gd name="connsiteY13" fmla="*/ 409025 h 594946"/>
              <a:gd name="connsiteX14" fmla="*/ 270429 w 540860"/>
              <a:gd name="connsiteY14" fmla="*/ 215668 h 594946"/>
              <a:gd name="connsiteX15" fmla="*/ 248795 w 540860"/>
              <a:gd name="connsiteY15" fmla="*/ 237302 h 594946"/>
              <a:gd name="connsiteX16" fmla="*/ 270429 w 540860"/>
              <a:gd name="connsiteY16" fmla="*/ 258936 h 594946"/>
              <a:gd name="connsiteX17" fmla="*/ 292064 w 540860"/>
              <a:gd name="connsiteY17" fmla="*/ 237302 h 594946"/>
              <a:gd name="connsiteX18" fmla="*/ 270429 w 540860"/>
              <a:gd name="connsiteY18" fmla="*/ 215668 h 594946"/>
              <a:gd name="connsiteX19" fmla="*/ 271105 w 540860"/>
              <a:gd name="connsiteY19" fmla="*/ 147384 h 594946"/>
              <a:gd name="connsiteX20" fmla="*/ 358995 w 540860"/>
              <a:gd name="connsiteY20" fmla="*/ 235274 h 594946"/>
              <a:gd name="connsiteX21" fmla="*/ 358995 w 540860"/>
              <a:gd name="connsiteY21" fmla="*/ 256908 h 594946"/>
              <a:gd name="connsiteX22" fmla="*/ 337361 w 540860"/>
              <a:gd name="connsiteY22" fmla="*/ 278543 h 594946"/>
              <a:gd name="connsiteX23" fmla="*/ 304233 w 540860"/>
              <a:gd name="connsiteY23" fmla="*/ 263669 h 594946"/>
              <a:gd name="connsiteX24" fmla="*/ 248119 w 540860"/>
              <a:gd name="connsiteY24" fmla="*/ 272458 h 594946"/>
              <a:gd name="connsiteX25" fmla="*/ 229865 w 540860"/>
              <a:gd name="connsiteY25" fmla="*/ 219048 h 594946"/>
              <a:gd name="connsiteX26" fmla="*/ 279218 w 540860"/>
              <a:gd name="connsiteY26" fmla="*/ 192005 h 594946"/>
              <a:gd name="connsiteX27" fmla="*/ 315050 w 540860"/>
              <a:gd name="connsiteY27" fmla="*/ 235950 h 594946"/>
              <a:gd name="connsiteX28" fmla="*/ 336685 w 540860"/>
              <a:gd name="connsiteY28" fmla="*/ 257584 h 594946"/>
              <a:gd name="connsiteX29" fmla="*/ 336685 w 540860"/>
              <a:gd name="connsiteY29" fmla="*/ 235950 h 594946"/>
              <a:gd name="connsiteX30" fmla="*/ 271105 w 540860"/>
              <a:gd name="connsiteY30" fmla="*/ 170371 h 594946"/>
              <a:gd name="connsiteX31" fmla="*/ 205526 w 540860"/>
              <a:gd name="connsiteY31" fmla="*/ 235950 h 594946"/>
              <a:gd name="connsiteX32" fmla="*/ 270429 w 540860"/>
              <a:gd name="connsiteY32" fmla="*/ 301529 h 594946"/>
              <a:gd name="connsiteX33" fmla="*/ 303557 w 540860"/>
              <a:gd name="connsiteY33" fmla="*/ 293416 h 594946"/>
              <a:gd name="connsiteX34" fmla="*/ 319107 w 540860"/>
              <a:gd name="connsiteY34" fmla="*/ 298149 h 594946"/>
              <a:gd name="connsiteX35" fmla="*/ 314374 w 540860"/>
              <a:gd name="connsiteY35" fmla="*/ 313698 h 594946"/>
              <a:gd name="connsiteX36" fmla="*/ 270429 w 540860"/>
              <a:gd name="connsiteY36" fmla="*/ 324516 h 594946"/>
              <a:gd name="connsiteX37" fmla="*/ 183216 w 540860"/>
              <a:gd name="connsiteY37" fmla="*/ 235274 h 594946"/>
              <a:gd name="connsiteX38" fmla="*/ 271105 w 540860"/>
              <a:gd name="connsiteY38" fmla="*/ 147384 h 594946"/>
              <a:gd name="connsiteX39" fmla="*/ 135215 w 540860"/>
              <a:gd name="connsiteY39" fmla="*/ 108172 h 594946"/>
              <a:gd name="connsiteX40" fmla="*/ 135215 w 540860"/>
              <a:gd name="connsiteY40" fmla="*/ 333305 h 594946"/>
              <a:gd name="connsiteX41" fmla="*/ 196062 w 540860"/>
              <a:gd name="connsiteY41" fmla="*/ 391447 h 594946"/>
              <a:gd name="connsiteX42" fmla="*/ 344798 w 540860"/>
              <a:gd name="connsiteY42" fmla="*/ 391447 h 594946"/>
              <a:gd name="connsiteX43" fmla="*/ 405645 w 540860"/>
              <a:gd name="connsiteY43" fmla="*/ 333305 h 594946"/>
              <a:gd name="connsiteX44" fmla="*/ 405645 w 540860"/>
              <a:gd name="connsiteY44" fmla="*/ 108172 h 594946"/>
              <a:gd name="connsiteX45" fmla="*/ 270430 w 540860"/>
              <a:gd name="connsiteY45" fmla="*/ 0 h 594946"/>
              <a:gd name="connsiteX46" fmla="*/ 351559 w 540860"/>
              <a:gd name="connsiteY46" fmla="*/ 67608 h 594946"/>
              <a:gd name="connsiteX47" fmla="*/ 446210 w 540860"/>
              <a:gd name="connsiteY47" fmla="*/ 67608 h 594946"/>
              <a:gd name="connsiteX48" fmla="*/ 446210 w 540860"/>
              <a:gd name="connsiteY48" fmla="*/ 126426 h 594946"/>
              <a:gd name="connsiteX49" fmla="*/ 540860 w 540860"/>
              <a:gd name="connsiteY49" fmla="*/ 217020 h 594946"/>
              <a:gd name="connsiteX50" fmla="*/ 540860 w 540860"/>
              <a:gd name="connsiteY50" fmla="*/ 594946 h 594946"/>
              <a:gd name="connsiteX51" fmla="*/ 0 w 540860"/>
              <a:gd name="connsiteY51" fmla="*/ 594946 h 594946"/>
              <a:gd name="connsiteX52" fmla="*/ 0 w 540860"/>
              <a:gd name="connsiteY52" fmla="*/ 217020 h 594946"/>
              <a:gd name="connsiteX53" fmla="*/ 94651 w 540860"/>
              <a:gd name="connsiteY53" fmla="*/ 127102 h 594946"/>
              <a:gd name="connsiteX54" fmla="*/ 94651 w 540860"/>
              <a:gd name="connsiteY54" fmla="*/ 67608 h 594946"/>
              <a:gd name="connsiteX55" fmla="*/ 189301 w 540860"/>
              <a:gd name="connsiteY55" fmla="*/ 67608 h 5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40860" h="594946">
                <a:moveTo>
                  <a:pt x="270768" y="393307"/>
                </a:moveTo>
                <a:cubicBezTo>
                  <a:pt x="247275" y="393307"/>
                  <a:pt x="223781" y="401927"/>
                  <a:pt x="205527" y="419167"/>
                </a:cubicBezTo>
                <a:lnTo>
                  <a:pt x="196062" y="427956"/>
                </a:lnTo>
                <a:lnTo>
                  <a:pt x="62199" y="554382"/>
                </a:lnTo>
                <a:lnTo>
                  <a:pt x="478661" y="554382"/>
                </a:lnTo>
                <a:lnTo>
                  <a:pt x="345474" y="427956"/>
                </a:lnTo>
                <a:lnTo>
                  <a:pt x="336009" y="419167"/>
                </a:lnTo>
                <a:cubicBezTo>
                  <a:pt x="317755" y="401927"/>
                  <a:pt x="294262" y="393307"/>
                  <a:pt x="270768" y="393307"/>
                </a:cubicBezTo>
                <a:close/>
                <a:moveTo>
                  <a:pt x="500296" y="281247"/>
                </a:moveTo>
                <a:lnTo>
                  <a:pt x="365081" y="409701"/>
                </a:lnTo>
                <a:lnTo>
                  <a:pt x="500296" y="538156"/>
                </a:lnTo>
                <a:close/>
                <a:moveTo>
                  <a:pt x="40565" y="280571"/>
                </a:moveTo>
                <a:lnTo>
                  <a:pt x="40565" y="537480"/>
                </a:lnTo>
                <a:lnTo>
                  <a:pt x="175780" y="409025"/>
                </a:lnTo>
                <a:close/>
                <a:moveTo>
                  <a:pt x="270429" y="215668"/>
                </a:moveTo>
                <a:cubicBezTo>
                  <a:pt x="258936" y="215668"/>
                  <a:pt x="248795" y="225133"/>
                  <a:pt x="248795" y="237302"/>
                </a:cubicBezTo>
                <a:cubicBezTo>
                  <a:pt x="248795" y="248795"/>
                  <a:pt x="258260" y="258936"/>
                  <a:pt x="270429" y="258936"/>
                </a:cubicBezTo>
                <a:cubicBezTo>
                  <a:pt x="282599" y="258936"/>
                  <a:pt x="292064" y="249471"/>
                  <a:pt x="292064" y="237302"/>
                </a:cubicBezTo>
                <a:cubicBezTo>
                  <a:pt x="292064" y="225133"/>
                  <a:pt x="282599" y="215668"/>
                  <a:pt x="270429" y="215668"/>
                </a:cubicBezTo>
                <a:close/>
                <a:moveTo>
                  <a:pt x="271105" y="147384"/>
                </a:moveTo>
                <a:cubicBezTo>
                  <a:pt x="319783" y="147384"/>
                  <a:pt x="358995" y="186596"/>
                  <a:pt x="358995" y="235274"/>
                </a:cubicBezTo>
                <a:lnTo>
                  <a:pt x="358995" y="256908"/>
                </a:lnTo>
                <a:cubicBezTo>
                  <a:pt x="358995" y="269078"/>
                  <a:pt x="349530" y="278543"/>
                  <a:pt x="337361" y="278543"/>
                </a:cubicBezTo>
                <a:cubicBezTo>
                  <a:pt x="324515" y="278543"/>
                  <a:pt x="312346" y="273134"/>
                  <a:pt x="304233" y="263669"/>
                </a:cubicBezTo>
                <a:cubicBezTo>
                  <a:pt x="290035" y="279895"/>
                  <a:pt x="266373" y="283275"/>
                  <a:pt x="248119" y="272458"/>
                </a:cubicBezTo>
                <a:cubicBezTo>
                  <a:pt x="229865" y="261641"/>
                  <a:pt x="222428" y="238654"/>
                  <a:pt x="229865" y="219048"/>
                </a:cubicBezTo>
                <a:cubicBezTo>
                  <a:pt x="237302" y="199442"/>
                  <a:pt x="258260" y="187949"/>
                  <a:pt x="279218" y="192005"/>
                </a:cubicBezTo>
                <a:cubicBezTo>
                  <a:pt x="300177" y="196061"/>
                  <a:pt x="315050" y="214315"/>
                  <a:pt x="315050" y="235950"/>
                </a:cubicBezTo>
                <a:cubicBezTo>
                  <a:pt x="315050" y="248119"/>
                  <a:pt x="324515" y="257584"/>
                  <a:pt x="336685" y="257584"/>
                </a:cubicBezTo>
                <a:lnTo>
                  <a:pt x="336685" y="235950"/>
                </a:lnTo>
                <a:cubicBezTo>
                  <a:pt x="336685" y="199442"/>
                  <a:pt x="306937" y="170371"/>
                  <a:pt x="271105" y="170371"/>
                </a:cubicBezTo>
                <a:cubicBezTo>
                  <a:pt x="235273" y="170371"/>
                  <a:pt x="205526" y="200118"/>
                  <a:pt x="205526" y="235950"/>
                </a:cubicBezTo>
                <a:cubicBezTo>
                  <a:pt x="204850" y="271782"/>
                  <a:pt x="234597" y="301529"/>
                  <a:pt x="270429" y="301529"/>
                </a:cubicBezTo>
                <a:cubicBezTo>
                  <a:pt x="281923" y="301529"/>
                  <a:pt x="293416" y="298825"/>
                  <a:pt x="303557" y="293416"/>
                </a:cubicBezTo>
                <a:cubicBezTo>
                  <a:pt x="308966" y="290712"/>
                  <a:pt x="315726" y="292740"/>
                  <a:pt x="319107" y="298149"/>
                </a:cubicBezTo>
                <a:cubicBezTo>
                  <a:pt x="321811" y="303557"/>
                  <a:pt x="319783" y="310318"/>
                  <a:pt x="314374" y="313698"/>
                </a:cubicBezTo>
                <a:cubicBezTo>
                  <a:pt x="300853" y="320459"/>
                  <a:pt x="285979" y="324516"/>
                  <a:pt x="270429" y="324516"/>
                </a:cubicBezTo>
                <a:cubicBezTo>
                  <a:pt x="221752" y="323840"/>
                  <a:pt x="182540" y="284627"/>
                  <a:pt x="183216" y="235274"/>
                </a:cubicBezTo>
                <a:cubicBezTo>
                  <a:pt x="183216" y="186596"/>
                  <a:pt x="222428" y="147384"/>
                  <a:pt x="271105" y="147384"/>
                </a:cubicBezTo>
                <a:close/>
                <a:moveTo>
                  <a:pt x="135215" y="108172"/>
                </a:moveTo>
                <a:lnTo>
                  <a:pt x="135215" y="333305"/>
                </a:lnTo>
                <a:lnTo>
                  <a:pt x="196062" y="391447"/>
                </a:lnTo>
                <a:cubicBezTo>
                  <a:pt x="240007" y="357644"/>
                  <a:pt x="300853" y="357644"/>
                  <a:pt x="344798" y="391447"/>
                </a:cubicBezTo>
                <a:lnTo>
                  <a:pt x="405645" y="333305"/>
                </a:lnTo>
                <a:lnTo>
                  <a:pt x="405645" y="108172"/>
                </a:lnTo>
                <a:close/>
                <a:moveTo>
                  <a:pt x="270430" y="0"/>
                </a:moveTo>
                <a:lnTo>
                  <a:pt x="351559" y="67608"/>
                </a:lnTo>
                <a:lnTo>
                  <a:pt x="446210" y="67608"/>
                </a:lnTo>
                <a:lnTo>
                  <a:pt x="446210" y="126426"/>
                </a:lnTo>
                <a:lnTo>
                  <a:pt x="540860" y="217020"/>
                </a:lnTo>
                <a:lnTo>
                  <a:pt x="540860" y="594946"/>
                </a:lnTo>
                <a:lnTo>
                  <a:pt x="0" y="594946"/>
                </a:lnTo>
                <a:lnTo>
                  <a:pt x="0" y="217020"/>
                </a:lnTo>
                <a:lnTo>
                  <a:pt x="94651" y="127102"/>
                </a:lnTo>
                <a:lnTo>
                  <a:pt x="94651" y="67608"/>
                </a:lnTo>
                <a:lnTo>
                  <a:pt x="189301" y="676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10" name="Text Placeholder 10">
            <a:extLst>
              <a:ext uri="{FF2B5EF4-FFF2-40B4-BE49-F238E27FC236}">
                <a16:creationId xmlns:a16="http://schemas.microsoft.com/office/drawing/2014/main" id="{9236B62B-08A6-31D4-74E0-38DBCD975150}"/>
              </a:ext>
            </a:extLst>
          </p:cNvPr>
          <p:cNvSpPr>
            <a:spLocks noGrp="1"/>
          </p:cNvSpPr>
          <p:nvPr>
            <p:ph type="body" sz="quarter" idx="50"/>
          </p:nvPr>
        </p:nvSpPr>
        <p:spPr>
          <a:xfrm>
            <a:off x="5825911" y="3788793"/>
            <a:ext cx="539842" cy="541115"/>
          </a:xfrm>
          <a:custGeom>
            <a:avLst/>
            <a:gdLst>
              <a:gd name="connsiteX0" fmla="*/ 417472 w 539842"/>
              <a:gd name="connsiteY0" fmla="*/ 321135 h 541115"/>
              <a:gd name="connsiteX1" fmla="*/ 438431 w 539842"/>
              <a:gd name="connsiteY1" fmla="*/ 329924 h 541115"/>
              <a:gd name="connsiteX2" fmla="*/ 531729 w 539842"/>
              <a:gd name="connsiteY2" fmla="*/ 423222 h 541115"/>
              <a:gd name="connsiteX3" fmla="*/ 539842 w 539842"/>
              <a:gd name="connsiteY3" fmla="*/ 444181 h 541115"/>
              <a:gd name="connsiteX4" fmla="*/ 531053 w 539842"/>
              <a:gd name="connsiteY4" fmla="*/ 465139 h 541115"/>
              <a:gd name="connsiteX5" fmla="*/ 520912 w 539842"/>
              <a:gd name="connsiteY5" fmla="*/ 475280 h 541115"/>
              <a:gd name="connsiteX6" fmla="*/ 386373 w 539842"/>
              <a:gd name="connsiteY6" fmla="*/ 340741 h 541115"/>
              <a:gd name="connsiteX7" fmla="*/ 396514 w 539842"/>
              <a:gd name="connsiteY7" fmla="*/ 329924 h 541115"/>
              <a:gd name="connsiteX8" fmla="*/ 417472 w 539842"/>
              <a:gd name="connsiteY8" fmla="*/ 321135 h 541115"/>
              <a:gd name="connsiteX9" fmla="*/ 44956 w 539842"/>
              <a:gd name="connsiteY9" fmla="*/ 39888 h 541115"/>
              <a:gd name="connsiteX10" fmla="*/ 179495 w 539842"/>
              <a:gd name="connsiteY10" fmla="*/ 174427 h 541115"/>
              <a:gd name="connsiteX11" fmla="*/ 158536 w 539842"/>
              <a:gd name="connsiteY11" fmla="*/ 194709 h 541115"/>
              <a:gd name="connsiteX12" fmla="*/ 154480 w 539842"/>
              <a:gd name="connsiteY12" fmla="*/ 204850 h 541115"/>
              <a:gd name="connsiteX13" fmla="*/ 158536 w 539842"/>
              <a:gd name="connsiteY13" fmla="*/ 214991 h 541115"/>
              <a:gd name="connsiteX14" fmla="*/ 326203 w 539842"/>
              <a:gd name="connsiteY14" fmla="*/ 381982 h 541115"/>
              <a:gd name="connsiteX15" fmla="*/ 336344 w 539842"/>
              <a:gd name="connsiteY15" fmla="*/ 386038 h 541115"/>
              <a:gd name="connsiteX16" fmla="*/ 346485 w 539842"/>
              <a:gd name="connsiteY16" fmla="*/ 381982 h 541115"/>
              <a:gd name="connsiteX17" fmla="*/ 366767 w 539842"/>
              <a:gd name="connsiteY17" fmla="*/ 361024 h 541115"/>
              <a:gd name="connsiteX18" fmla="*/ 500630 w 539842"/>
              <a:gd name="connsiteY18" fmla="*/ 495563 h 541115"/>
              <a:gd name="connsiteX19" fmla="*/ 482376 w 539842"/>
              <a:gd name="connsiteY19" fmla="*/ 513817 h 541115"/>
              <a:gd name="connsiteX20" fmla="*/ 413417 w 539842"/>
              <a:gd name="connsiteY20" fmla="*/ 540860 h 541115"/>
              <a:gd name="connsiteX21" fmla="*/ 305245 w 539842"/>
              <a:gd name="connsiteY21" fmla="*/ 509084 h 541115"/>
              <a:gd name="connsiteX22" fmla="*/ 262652 w 539842"/>
              <a:gd name="connsiteY22" fmla="*/ 482041 h 541115"/>
              <a:gd name="connsiteX23" fmla="*/ 56449 w 539842"/>
              <a:gd name="connsiteY23" fmla="*/ 269077 h 541115"/>
              <a:gd name="connsiteX24" fmla="*/ 15885 w 539842"/>
              <a:gd name="connsiteY24" fmla="*/ 198090 h 541115"/>
              <a:gd name="connsiteX25" fmla="*/ 335 w 539842"/>
              <a:gd name="connsiteY25" fmla="*/ 110200 h 541115"/>
              <a:gd name="connsiteX26" fmla="*/ 22645 w 539842"/>
              <a:gd name="connsiteY26" fmla="*/ 62198 h 541115"/>
              <a:gd name="connsiteX27" fmla="*/ 44956 w 539842"/>
              <a:gd name="connsiteY27" fmla="*/ 39888 h 541115"/>
              <a:gd name="connsiteX28" fmla="*/ 97013 w 539842"/>
              <a:gd name="connsiteY28" fmla="*/ 0 h 541115"/>
              <a:gd name="connsiteX29" fmla="*/ 117296 w 539842"/>
              <a:gd name="connsiteY29" fmla="*/ 8789 h 541115"/>
              <a:gd name="connsiteX30" fmla="*/ 210594 w 539842"/>
              <a:gd name="connsiteY30" fmla="*/ 101411 h 541115"/>
              <a:gd name="connsiteX31" fmla="*/ 219383 w 539842"/>
              <a:gd name="connsiteY31" fmla="*/ 122370 h 541115"/>
              <a:gd name="connsiteX32" fmla="*/ 210594 w 539842"/>
              <a:gd name="connsiteY32" fmla="*/ 143328 h 541115"/>
              <a:gd name="connsiteX33" fmla="*/ 200453 w 539842"/>
              <a:gd name="connsiteY33" fmla="*/ 153469 h 541115"/>
              <a:gd name="connsiteX34" fmla="*/ 65914 w 539842"/>
              <a:gd name="connsiteY34" fmla="*/ 18930 h 541115"/>
              <a:gd name="connsiteX35" fmla="*/ 76055 w 539842"/>
              <a:gd name="connsiteY35" fmla="*/ 8789 h 541115"/>
              <a:gd name="connsiteX36" fmla="*/ 97013 w 539842"/>
              <a:gd name="connsiteY36" fmla="*/ 0 h 54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842" h="541115">
                <a:moveTo>
                  <a:pt x="417472" y="321135"/>
                </a:moveTo>
                <a:cubicBezTo>
                  <a:pt x="425585" y="321135"/>
                  <a:pt x="433022" y="324515"/>
                  <a:pt x="438431" y="329924"/>
                </a:cubicBezTo>
                <a:lnTo>
                  <a:pt x="531729" y="423222"/>
                </a:lnTo>
                <a:cubicBezTo>
                  <a:pt x="537138" y="428631"/>
                  <a:pt x="539842" y="436068"/>
                  <a:pt x="539842" y="444181"/>
                </a:cubicBezTo>
                <a:cubicBezTo>
                  <a:pt x="539842" y="452294"/>
                  <a:pt x="536462" y="459730"/>
                  <a:pt x="531053" y="465139"/>
                </a:cubicBezTo>
                <a:lnTo>
                  <a:pt x="520912" y="475280"/>
                </a:lnTo>
                <a:lnTo>
                  <a:pt x="386373" y="340741"/>
                </a:lnTo>
                <a:lnTo>
                  <a:pt x="396514" y="329924"/>
                </a:lnTo>
                <a:cubicBezTo>
                  <a:pt x="401923" y="324515"/>
                  <a:pt x="409360" y="321135"/>
                  <a:pt x="417472" y="321135"/>
                </a:cubicBezTo>
                <a:close/>
                <a:moveTo>
                  <a:pt x="44956" y="39888"/>
                </a:moveTo>
                <a:lnTo>
                  <a:pt x="179495" y="174427"/>
                </a:lnTo>
                <a:lnTo>
                  <a:pt x="158536" y="194709"/>
                </a:lnTo>
                <a:cubicBezTo>
                  <a:pt x="155832" y="197413"/>
                  <a:pt x="154480" y="201470"/>
                  <a:pt x="154480" y="204850"/>
                </a:cubicBezTo>
                <a:cubicBezTo>
                  <a:pt x="154480" y="208231"/>
                  <a:pt x="155832" y="212287"/>
                  <a:pt x="158536" y="214991"/>
                </a:cubicBezTo>
                <a:lnTo>
                  <a:pt x="326203" y="381982"/>
                </a:lnTo>
                <a:cubicBezTo>
                  <a:pt x="328907" y="384686"/>
                  <a:pt x="332964" y="386038"/>
                  <a:pt x="336344" y="386038"/>
                </a:cubicBezTo>
                <a:cubicBezTo>
                  <a:pt x="339724" y="386038"/>
                  <a:pt x="343781" y="384686"/>
                  <a:pt x="346485" y="381982"/>
                </a:cubicBezTo>
                <a:lnTo>
                  <a:pt x="366767" y="361024"/>
                </a:lnTo>
                <a:lnTo>
                  <a:pt x="500630" y="495563"/>
                </a:lnTo>
                <a:lnTo>
                  <a:pt x="482376" y="513817"/>
                </a:lnTo>
                <a:cubicBezTo>
                  <a:pt x="464798" y="532747"/>
                  <a:pt x="439107" y="542888"/>
                  <a:pt x="413417" y="540860"/>
                </a:cubicBezTo>
                <a:cubicBezTo>
                  <a:pt x="374880" y="538155"/>
                  <a:pt x="339048" y="525986"/>
                  <a:pt x="305245" y="509084"/>
                </a:cubicBezTo>
                <a:cubicBezTo>
                  <a:pt x="290371" y="500971"/>
                  <a:pt x="276173" y="492182"/>
                  <a:pt x="262652" y="482041"/>
                </a:cubicBezTo>
                <a:cubicBezTo>
                  <a:pt x="181523" y="424575"/>
                  <a:pt x="111887" y="352235"/>
                  <a:pt x="56449" y="269077"/>
                </a:cubicBezTo>
                <a:cubicBezTo>
                  <a:pt x="40899" y="246767"/>
                  <a:pt x="26702" y="223104"/>
                  <a:pt x="15885" y="198090"/>
                </a:cubicBezTo>
                <a:cubicBezTo>
                  <a:pt x="5743" y="169694"/>
                  <a:pt x="-1693" y="140623"/>
                  <a:pt x="335" y="110200"/>
                </a:cubicBezTo>
                <a:cubicBezTo>
                  <a:pt x="1011" y="91946"/>
                  <a:pt x="9124" y="75044"/>
                  <a:pt x="22645" y="62198"/>
                </a:cubicBezTo>
                <a:cubicBezTo>
                  <a:pt x="28054" y="56790"/>
                  <a:pt x="36167" y="48677"/>
                  <a:pt x="44956" y="39888"/>
                </a:cubicBezTo>
                <a:close/>
                <a:moveTo>
                  <a:pt x="97013" y="0"/>
                </a:moveTo>
                <a:cubicBezTo>
                  <a:pt x="104450" y="0"/>
                  <a:pt x="111887" y="3380"/>
                  <a:pt x="117296" y="8789"/>
                </a:cubicBezTo>
                <a:lnTo>
                  <a:pt x="210594" y="101411"/>
                </a:lnTo>
                <a:cubicBezTo>
                  <a:pt x="216003" y="106820"/>
                  <a:pt x="219383" y="114257"/>
                  <a:pt x="219383" y="122370"/>
                </a:cubicBezTo>
                <a:cubicBezTo>
                  <a:pt x="219383" y="130482"/>
                  <a:pt x="216003" y="137919"/>
                  <a:pt x="210594" y="143328"/>
                </a:cubicBezTo>
                <a:lnTo>
                  <a:pt x="200453" y="153469"/>
                </a:lnTo>
                <a:lnTo>
                  <a:pt x="65914" y="18930"/>
                </a:lnTo>
                <a:lnTo>
                  <a:pt x="76055" y="8789"/>
                </a:lnTo>
                <a:cubicBezTo>
                  <a:pt x="81464" y="3380"/>
                  <a:pt x="89577" y="0"/>
                  <a:pt x="970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12" name="Text Placeholder 11">
            <a:extLst>
              <a:ext uri="{FF2B5EF4-FFF2-40B4-BE49-F238E27FC236}">
                <a16:creationId xmlns:a16="http://schemas.microsoft.com/office/drawing/2014/main" id="{C958D81A-543B-F585-166D-59207A4463AF}"/>
              </a:ext>
            </a:extLst>
          </p:cNvPr>
          <p:cNvSpPr>
            <a:spLocks noGrp="1"/>
          </p:cNvSpPr>
          <p:nvPr>
            <p:ph type="body" sz="quarter" idx="41"/>
          </p:nvPr>
        </p:nvSpPr>
        <p:spPr>
          <a:xfrm>
            <a:off x="5954486" y="4983355"/>
            <a:ext cx="283026" cy="459731"/>
          </a:xfrm>
          <a:custGeom>
            <a:avLst/>
            <a:gdLst>
              <a:gd name="connsiteX0" fmla="*/ 141514 w 283026"/>
              <a:gd name="connsiteY0" fmla="*/ 81129 h 459731"/>
              <a:gd name="connsiteX1" fmla="*/ 80667 w 283026"/>
              <a:gd name="connsiteY1" fmla="*/ 141976 h 459731"/>
              <a:gd name="connsiteX2" fmla="*/ 141514 w 283026"/>
              <a:gd name="connsiteY2" fmla="*/ 202823 h 459731"/>
              <a:gd name="connsiteX3" fmla="*/ 202361 w 283026"/>
              <a:gd name="connsiteY3" fmla="*/ 141976 h 459731"/>
              <a:gd name="connsiteX4" fmla="*/ 141514 w 283026"/>
              <a:gd name="connsiteY4" fmla="*/ 81129 h 459731"/>
              <a:gd name="connsiteX5" fmla="*/ 141514 w 283026"/>
              <a:gd name="connsiteY5" fmla="*/ 0 h 459731"/>
              <a:gd name="connsiteX6" fmla="*/ 258475 w 283026"/>
              <a:gd name="connsiteY6" fmla="*/ 62199 h 459731"/>
              <a:gd name="connsiteX7" fmla="*/ 273348 w 283026"/>
              <a:gd name="connsiteY7" fmla="*/ 194034 h 459731"/>
              <a:gd name="connsiteX8" fmla="*/ 209121 w 283026"/>
              <a:gd name="connsiteY8" fmla="*/ 336009 h 459731"/>
              <a:gd name="connsiteX9" fmla="*/ 153683 w 283026"/>
              <a:gd name="connsiteY9" fmla="*/ 452294 h 459731"/>
              <a:gd name="connsiteX10" fmla="*/ 141514 w 283026"/>
              <a:gd name="connsiteY10" fmla="*/ 459731 h 459731"/>
              <a:gd name="connsiteX11" fmla="*/ 129344 w 283026"/>
              <a:gd name="connsiteY11" fmla="*/ 452294 h 459731"/>
              <a:gd name="connsiteX12" fmla="*/ 73906 w 283026"/>
              <a:gd name="connsiteY12" fmla="*/ 336009 h 459731"/>
              <a:gd name="connsiteX13" fmla="*/ 9679 w 283026"/>
              <a:gd name="connsiteY13" fmla="*/ 194034 h 459731"/>
              <a:gd name="connsiteX14" fmla="*/ 24553 w 283026"/>
              <a:gd name="connsiteY14" fmla="*/ 62199 h 459731"/>
              <a:gd name="connsiteX15" fmla="*/ 141514 w 283026"/>
              <a:gd name="connsiteY15" fmla="*/ 0 h 459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026" h="459731">
                <a:moveTo>
                  <a:pt x="141514" y="81129"/>
                </a:moveTo>
                <a:cubicBezTo>
                  <a:pt x="107710" y="81129"/>
                  <a:pt x="80667" y="108172"/>
                  <a:pt x="80667" y="141976"/>
                </a:cubicBezTo>
                <a:cubicBezTo>
                  <a:pt x="80667" y="175780"/>
                  <a:pt x="107710" y="202823"/>
                  <a:pt x="141514" y="202823"/>
                </a:cubicBezTo>
                <a:cubicBezTo>
                  <a:pt x="175318" y="202823"/>
                  <a:pt x="202361" y="175780"/>
                  <a:pt x="202361" y="141976"/>
                </a:cubicBezTo>
                <a:cubicBezTo>
                  <a:pt x="202361" y="108172"/>
                  <a:pt x="175318" y="81129"/>
                  <a:pt x="141514" y="81129"/>
                </a:cubicBezTo>
                <a:close/>
                <a:moveTo>
                  <a:pt x="141514" y="0"/>
                </a:moveTo>
                <a:cubicBezTo>
                  <a:pt x="188163" y="0"/>
                  <a:pt x="232108" y="22987"/>
                  <a:pt x="258475" y="62199"/>
                </a:cubicBezTo>
                <a:cubicBezTo>
                  <a:pt x="284842" y="100735"/>
                  <a:pt x="290250" y="150089"/>
                  <a:pt x="273348" y="194034"/>
                </a:cubicBezTo>
                <a:lnTo>
                  <a:pt x="209121" y="336009"/>
                </a:lnTo>
                <a:lnTo>
                  <a:pt x="153683" y="452294"/>
                </a:lnTo>
                <a:cubicBezTo>
                  <a:pt x="151655" y="457027"/>
                  <a:pt x="146922" y="459731"/>
                  <a:pt x="141514" y="459731"/>
                </a:cubicBezTo>
                <a:cubicBezTo>
                  <a:pt x="136105" y="459731"/>
                  <a:pt x="131373" y="457027"/>
                  <a:pt x="129344" y="452294"/>
                </a:cubicBezTo>
                <a:lnTo>
                  <a:pt x="73906" y="336009"/>
                </a:lnTo>
                <a:lnTo>
                  <a:pt x="9679" y="194034"/>
                </a:lnTo>
                <a:cubicBezTo>
                  <a:pt x="-7223" y="150089"/>
                  <a:pt x="-1814" y="100735"/>
                  <a:pt x="24553" y="62199"/>
                </a:cubicBezTo>
                <a:cubicBezTo>
                  <a:pt x="50920" y="22987"/>
                  <a:pt x="94865" y="0"/>
                  <a:pt x="14151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Tree>
    <p:extLst>
      <p:ext uri="{BB962C8B-B14F-4D97-AF65-F5344CB8AC3E}">
        <p14:creationId xmlns:p14="http://schemas.microsoft.com/office/powerpoint/2010/main" val="293478149"/>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S06V1">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587374" y="2777944"/>
            <a:ext cx="11604625" cy="130211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905278" y="2881468"/>
            <a:ext cx="10699347" cy="1095064"/>
          </a:xfrm>
        </p:spPr>
        <p:txBody>
          <a:bodyPr anchor="ctr">
            <a:noAutofit/>
          </a:bodyPr>
          <a:lstStyle>
            <a:lvl1pP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761210" y="2881468"/>
            <a:ext cx="0" cy="1095064"/>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905279" y="4334413"/>
            <a:ext cx="10699346" cy="607060"/>
          </a:xfrm>
          <a:prstGeom prst="rect">
            <a:avLst/>
          </a:prstGeom>
        </p:spPr>
        <p:txBody>
          <a:bodyPr tIns="0" bIns="0" anchor="t">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680772438"/>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ank You S06V2">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587374" y="2589122"/>
            <a:ext cx="11604625" cy="167975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5086351" y="2881468"/>
            <a:ext cx="6290310" cy="1095064"/>
          </a:xfrm>
        </p:spPr>
        <p:txBody>
          <a:bodyPr anchor="ctr">
            <a:noAutofit/>
          </a:bodyPr>
          <a:lstStyle>
            <a:lvl1pPr algn="r">
              <a:defRPr>
                <a:solidFill>
                  <a:srgbClr val="FFFFFF"/>
                </a:solidFill>
              </a:defRPr>
            </a:lvl1pPr>
          </a:lstStyle>
          <a:p>
            <a:r>
              <a:rPr lang="en-US" dirty="0"/>
              <a:t>Click to edit Master text</a:t>
            </a:r>
            <a:endParaRPr lang="en-ID" dirty="0"/>
          </a:p>
        </p:txBody>
      </p:sp>
      <p:cxnSp>
        <p:nvCxnSpPr>
          <p:cNvPr id="39" name="Straight Connector 38">
            <a:extLst>
              <a:ext uri="{FF2B5EF4-FFF2-40B4-BE49-F238E27FC236}">
                <a16:creationId xmlns:a16="http://schemas.microsoft.com/office/drawing/2014/main" id="{0990EA30-774B-C58A-0F2E-BA47E1EB0D86}"/>
              </a:ext>
            </a:extLst>
          </p:cNvPr>
          <p:cNvCxnSpPr>
            <a:cxnSpLocks/>
          </p:cNvCxnSpPr>
          <p:nvPr userDrawn="1"/>
        </p:nvCxnSpPr>
        <p:spPr>
          <a:xfrm>
            <a:off x="11604625" y="2881468"/>
            <a:ext cx="0" cy="1095064"/>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5086351" y="4523235"/>
            <a:ext cx="6290310" cy="607060"/>
          </a:xfrm>
          <a:prstGeom prst="rect">
            <a:avLst/>
          </a:prstGeom>
        </p:spPr>
        <p:txBody>
          <a:bodyPr tIns="0" bIns="0" anchor="t">
            <a:noAutofit/>
          </a:bodyPr>
          <a:lstStyle>
            <a:lvl1pPr marL="0" indent="0" algn="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grpSp>
        <p:nvGrpSpPr>
          <p:cNvPr id="8" name="Group 7">
            <a:extLst>
              <a:ext uri="{FF2B5EF4-FFF2-40B4-BE49-F238E27FC236}">
                <a16:creationId xmlns:a16="http://schemas.microsoft.com/office/drawing/2014/main" id="{AAA87B1F-C374-0AA4-8837-F11E40D41CD1}"/>
              </a:ext>
            </a:extLst>
          </p:cNvPr>
          <p:cNvGrpSpPr/>
          <p:nvPr userDrawn="1"/>
        </p:nvGrpSpPr>
        <p:grpSpPr>
          <a:xfrm flipH="1">
            <a:off x="0" y="844550"/>
            <a:ext cx="4079875" cy="5168484"/>
            <a:chOff x="6400798" y="844550"/>
            <a:chExt cx="4079875" cy="5168484"/>
          </a:xfrm>
        </p:grpSpPr>
        <p:sp>
          <p:nvSpPr>
            <p:cNvPr id="9" name="Rectangle 8">
              <a:extLst>
                <a:ext uri="{FF2B5EF4-FFF2-40B4-BE49-F238E27FC236}">
                  <a16:creationId xmlns:a16="http://schemas.microsoft.com/office/drawing/2014/main" id="{1D087849-DB30-8735-4D8D-E3C4C2B69C6B}"/>
                </a:ext>
              </a:extLst>
            </p:cNvPr>
            <p:cNvSpPr/>
            <p:nvPr userDrawn="1"/>
          </p:nvSpPr>
          <p:spPr>
            <a:xfrm flipH="1">
              <a:off x="6400798" y="844550"/>
              <a:ext cx="4079875" cy="516848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Rectangle 9">
              <a:extLst>
                <a:ext uri="{FF2B5EF4-FFF2-40B4-BE49-F238E27FC236}">
                  <a16:creationId xmlns:a16="http://schemas.microsoft.com/office/drawing/2014/main" id="{B474C08B-82F0-D164-74FB-1E8FD06685E0}"/>
                </a:ext>
              </a:extLst>
            </p:cNvPr>
            <p:cNvSpPr/>
            <p:nvPr userDrawn="1"/>
          </p:nvSpPr>
          <p:spPr>
            <a:xfrm flipH="1">
              <a:off x="6400798" y="247650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2" name="Picture Placeholder 11">
            <a:extLst>
              <a:ext uri="{FF2B5EF4-FFF2-40B4-BE49-F238E27FC236}">
                <a16:creationId xmlns:a16="http://schemas.microsoft.com/office/drawing/2014/main" id="{A3D6DFE2-5D18-6526-6D2C-830832BEFEF4}"/>
              </a:ext>
            </a:extLst>
          </p:cNvPr>
          <p:cNvSpPr>
            <a:spLocks noGrp="1"/>
          </p:cNvSpPr>
          <p:nvPr>
            <p:ph type="pic" sz="quarter" idx="10"/>
          </p:nvPr>
        </p:nvSpPr>
        <p:spPr>
          <a:xfrm>
            <a:off x="0" y="962026"/>
            <a:ext cx="3962400" cy="4933948"/>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Tree>
    <p:extLst>
      <p:ext uri="{BB962C8B-B14F-4D97-AF65-F5344CB8AC3E}">
        <p14:creationId xmlns:p14="http://schemas.microsoft.com/office/powerpoint/2010/main" val="93028023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694062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S06V3">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37" name="Rectangle 36">
            <a:extLst>
              <a:ext uri="{FF2B5EF4-FFF2-40B4-BE49-F238E27FC236}">
                <a16:creationId xmlns:a16="http://schemas.microsoft.com/office/drawing/2014/main" id="{EB6055E9-E6F7-641B-80FB-0B939D173EF4}"/>
              </a:ext>
            </a:extLst>
          </p:cNvPr>
          <p:cNvSpPr/>
          <p:nvPr userDrawn="1"/>
        </p:nvSpPr>
        <p:spPr>
          <a:xfrm>
            <a:off x="587374" y="2589122"/>
            <a:ext cx="11017251" cy="167975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8" name="Title 1">
            <a:extLst>
              <a:ext uri="{FF2B5EF4-FFF2-40B4-BE49-F238E27FC236}">
                <a16:creationId xmlns:a16="http://schemas.microsoft.com/office/drawing/2014/main" id="{A830DC25-802B-19A0-E4B3-1D633449CFAA}"/>
              </a:ext>
            </a:extLst>
          </p:cNvPr>
          <p:cNvSpPr>
            <a:spLocks noGrp="1"/>
          </p:cNvSpPr>
          <p:nvPr>
            <p:ph type="title" hasCustomPrompt="1"/>
          </p:nvPr>
        </p:nvSpPr>
        <p:spPr>
          <a:xfrm>
            <a:off x="784860" y="2881468"/>
            <a:ext cx="10591801" cy="1095064"/>
          </a:xfrm>
        </p:spPr>
        <p:txBody>
          <a:bodyPr anchor="ctr">
            <a:noAutofit/>
          </a:bodyPr>
          <a:lstStyle>
            <a:lvl1pPr algn="ctr">
              <a:defRPr>
                <a:solidFill>
                  <a:srgbClr val="FFFFFF"/>
                </a:solidFill>
              </a:defRPr>
            </a:lvl1pPr>
          </a:lstStyle>
          <a:p>
            <a:r>
              <a:rPr lang="en-US" dirty="0"/>
              <a:t>Click to edit Master text</a:t>
            </a:r>
            <a:endParaRPr lang="en-ID" dirty="0"/>
          </a:p>
        </p:txBody>
      </p:sp>
      <p:sp>
        <p:nvSpPr>
          <p:cNvPr id="49" name="Text Placeholder 29">
            <a:extLst>
              <a:ext uri="{FF2B5EF4-FFF2-40B4-BE49-F238E27FC236}">
                <a16:creationId xmlns:a16="http://schemas.microsoft.com/office/drawing/2014/main" id="{CA641483-D5A7-E85B-23E4-88F7A9E459A2}"/>
              </a:ext>
            </a:extLst>
          </p:cNvPr>
          <p:cNvSpPr>
            <a:spLocks noGrp="1"/>
          </p:cNvSpPr>
          <p:nvPr>
            <p:ph type="body" sz="quarter" idx="50"/>
          </p:nvPr>
        </p:nvSpPr>
        <p:spPr>
          <a:xfrm>
            <a:off x="815339" y="4334413"/>
            <a:ext cx="10561322" cy="607060"/>
          </a:xfrm>
          <a:prstGeom prst="rect">
            <a:avLst/>
          </a:prstGeom>
        </p:spPr>
        <p:txBody>
          <a:bodyPr tIns="0" bIns="0" anchor="t">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1561394258"/>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 Text Box T20V1">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A9602D4-D75A-D7F4-FFCF-22F1F764C7A2}"/>
              </a:ext>
            </a:extLst>
          </p:cNvPr>
          <p:cNvSpPr/>
          <p:nvPr userDrawn="1"/>
        </p:nvSpPr>
        <p:spPr>
          <a:xfrm>
            <a:off x="587375" y="0"/>
            <a:ext cx="11017250" cy="245284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731442" y="3821174"/>
            <a:ext cx="10873177" cy="323521"/>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731442" y="4216693"/>
            <a:ext cx="10873177" cy="1734527"/>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2659380"/>
            <a:ext cx="10873182" cy="769620"/>
          </a:xfrm>
        </p:spPr>
        <p:txBody>
          <a:bodyPr anchor="ctr">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704850" y="0"/>
            <a:ext cx="10782300" cy="2333625"/>
          </a:xfrm>
          <a:prstGeom prst="rect">
            <a:avLst/>
          </a:prstGeom>
          <a:solidFill>
            <a:schemeClr val="accent2">
              <a:lumMod val="20000"/>
              <a:lumOff val="80000"/>
            </a:schemeClr>
          </a:solidFill>
        </p:spPr>
        <p:txBody>
          <a:bodyPr anchor="ctr">
            <a:normAutofit/>
          </a:bodyPr>
          <a:lstStyle>
            <a:lvl1pPr marL="0" indent="0" algn="ctr">
              <a:buNone/>
              <a:defRPr sz="1333"/>
            </a:lvl1pPr>
          </a:lstStyle>
          <a:p>
            <a:endParaRPr lang="en-ID"/>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2659380"/>
            <a:ext cx="0" cy="76755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26" name="Rectangle 25">
            <a:extLst>
              <a:ext uri="{FF2B5EF4-FFF2-40B4-BE49-F238E27FC236}">
                <a16:creationId xmlns:a16="http://schemas.microsoft.com/office/drawing/2014/main" id="{AAAC1303-0EC3-5E1E-D38D-9DAA61834E0B}"/>
              </a:ext>
            </a:extLst>
          </p:cNvPr>
          <p:cNvSpPr/>
          <p:nvPr userDrawn="1"/>
        </p:nvSpPr>
        <p:spPr>
          <a:xfrm rot="5400000">
            <a:off x="6037262" y="1441610"/>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981762647"/>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 Text Box T20V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BD442C6-EECF-FD33-A672-5BDA5C831C7A}"/>
              </a:ext>
            </a:extLst>
          </p:cNvPr>
          <p:cNvSpPr/>
          <p:nvPr userDrawn="1"/>
        </p:nvSpPr>
        <p:spPr>
          <a:xfrm>
            <a:off x="6400798" y="844550"/>
            <a:ext cx="5791201" cy="516848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731443" y="2573973"/>
            <a:ext cx="5364558"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731443" y="3256377"/>
            <a:ext cx="5364558" cy="2756657"/>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844965"/>
            <a:ext cx="5364557" cy="1334770"/>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6518274" y="962026"/>
            <a:ext cx="5673726" cy="4933948"/>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844550"/>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14" name="Rectangle 13">
            <a:extLst>
              <a:ext uri="{FF2B5EF4-FFF2-40B4-BE49-F238E27FC236}">
                <a16:creationId xmlns:a16="http://schemas.microsoft.com/office/drawing/2014/main" id="{EF328576-5150-CD3D-CA2F-222FFB2D228B}"/>
              </a:ext>
            </a:extLst>
          </p:cNvPr>
          <p:cNvSpPr/>
          <p:nvPr userDrawn="1"/>
        </p:nvSpPr>
        <p:spPr>
          <a:xfrm>
            <a:off x="6400798" y="247650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4059785727"/>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 Text Box T20V3">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048E2C7-E138-739F-9BB2-FE2FD28A155A}"/>
              </a:ext>
            </a:extLst>
          </p:cNvPr>
          <p:cNvGrpSpPr/>
          <p:nvPr userDrawn="1"/>
        </p:nvGrpSpPr>
        <p:grpSpPr>
          <a:xfrm flipH="1">
            <a:off x="0" y="844550"/>
            <a:ext cx="4079875" cy="5168484"/>
            <a:chOff x="6400798" y="844550"/>
            <a:chExt cx="4079875" cy="5168484"/>
          </a:xfrm>
        </p:grpSpPr>
        <p:sp>
          <p:nvSpPr>
            <p:cNvPr id="10" name="Rectangle 9">
              <a:extLst>
                <a:ext uri="{FF2B5EF4-FFF2-40B4-BE49-F238E27FC236}">
                  <a16:creationId xmlns:a16="http://schemas.microsoft.com/office/drawing/2014/main" id="{FBD442C6-EECF-FD33-A672-5BDA5C831C7A}"/>
                </a:ext>
              </a:extLst>
            </p:cNvPr>
            <p:cNvSpPr/>
            <p:nvPr userDrawn="1"/>
          </p:nvSpPr>
          <p:spPr>
            <a:xfrm flipH="1">
              <a:off x="6400798" y="844550"/>
              <a:ext cx="4079875" cy="516848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Rectangle 13">
              <a:extLst>
                <a:ext uri="{FF2B5EF4-FFF2-40B4-BE49-F238E27FC236}">
                  <a16:creationId xmlns:a16="http://schemas.microsoft.com/office/drawing/2014/main" id="{EF328576-5150-CD3D-CA2F-222FFB2D228B}"/>
                </a:ext>
              </a:extLst>
            </p:cNvPr>
            <p:cNvSpPr/>
            <p:nvPr userDrawn="1"/>
          </p:nvSpPr>
          <p:spPr>
            <a:xfrm flipH="1">
              <a:off x="6400798" y="247650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5001816" y="2573973"/>
            <a:ext cx="6602807" cy="610408"/>
          </a:xfrm>
          <a:prstGeom prst="rect">
            <a:avLst/>
          </a:prstGeom>
          <a:solidFill>
            <a:schemeClr val="accent1"/>
          </a:solidFill>
        </p:spPr>
        <p:txBody>
          <a:bodyPr tIns="0" bIns="0" anchor="ctr">
            <a:noAutofit/>
          </a:bodyPr>
          <a:lstStyle>
            <a:lvl1pPr marL="0" indent="0">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5001816" y="3256377"/>
            <a:ext cx="6602807" cy="2756657"/>
          </a:xfrm>
          <a:prstGeom prst="rect">
            <a:avLst/>
          </a:prstGeom>
          <a:solidFill>
            <a:schemeClr val="accent1"/>
          </a:solidFill>
        </p:spPr>
        <p:txBody>
          <a:bodyPr lIns="91440" tIns="126000" rIns="91440" bIns="0">
            <a:noAutofit/>
          </a:bodyPr>
          <a:lstStyle>
            <a:lvl1pPr marL="0" indent="0">
              <a:buNone/>
              <a:defRPr sz="1600" b="0">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5001817" y="844965"/>
            <a:ext cx="6602808" cy="1334770"/>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0" y="962026"/>
            <a:ext cx="3962400" cy="4933948"/>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4857749" y="844550"/>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Tree>
    <p:extLst>
      <p:ext uri="{BB962C8B-B14F-4D97-AF65-F5344CB8AC3E}">
        <p14:creationId xmlns:p14="http://schemas.microsoft.com/office/powerpoint/2010/main" val="3474393961"/>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Text Box T20V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BD442C6-EECF-FD33-A672-5BDA5C831C7A}"/>
              </a:ext>
            </a:extLst>
          </p:cNvPr>
          <p:cNvSpPr/>
          <p:nvPr userDrawn="1"/>
        </p:nvSpPr>
        <p:spPr>
          <a:xfrm>
            <a:off x="587376" y="1394875"/>
            <a:ext cx="4558024" cy="406783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704849" y="1515531"/>
            <a:ext cx="4323075" cy="3826522"/>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14" name="Rectangle 13">
            <a:extLst>
              <a:ext uri="{FF2B5EF4-FFF2-40B4-BE49-F238E27FC236}">
                <a16:creationId xmlns:a16="http://schemas.microsoft.com/office/drawing/2014/main" id="{EF328576-5150-CD3D-CA2F-222FFB2D228B}"/>
              </a:ext>
            </a:extLst>
          </p:cNvPr>
          <p:cNvSpPr/>
          <p:nvPr userDrawn="1"/>
        </p:nvSpPr>
        <p:spPr>
          <a:xfrm>
            <a:off x="587375" y="2476293"/>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Rectangle 2">
            <a:extLst>
              <a:ext uri="{FF2B5EF4-FFF2-40B4-BE49-F238E27FC236}">
                <a16:creationId xmlns:a16="http://schemas.microsoft.com/office/drawing/2014/main" id="{C0033A8B-FF98-1E02-BE1A-38B8A2DBADF2}"/>
              </a:ext>
            </a:extLst>
          </p:cNvPr>
          <p:cNvSpPr/>
          <p:nvPr userDrawn="1"/>
        </p:nvSpPr>
        <p:spPr>
          <a:xfrm>
            <a:off x="5027925" y="2476293"/>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6240067" y="2573973"/>
            <a:ext cx="5364558"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6240067" y="3256378"/>
            <a:ext cx="5364558" cy="220633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2" name="Title 1">
            <a:extLst>
              <a:ext uri="{FF2B5EF4-FFF2-40B4-BE49-F238E27FC236}">
                <a16:creationId xmlns:a16="http://schemas.microsoft.com/office/drawing/2014/main" id="{1036477C-8D55-B4B8-85DD-DAF85A20D8C5}"/>
              </a:ext>
            </a:extLst>
          </p:cNvPr>
          <p:cNvSpPr>
            <a:spLocks noGrp="1"/>
          </p:cNvSpPr>
          <p:nvPr>
            <p:ph type="title"/>
          </p:nvPr>
        </p:nvSpPr>
        <p:spPr>
          <a:xfrm>
            <a:off x="6240067" y="844965"/>
            <a:ext cx="5364557" cy="1334770"/>
          </a:xfrm>
        </p:spPr>
        <p:txBody>
          <a:bodyPr anchor="t">
            <a:noAutofit/>
          </a:bodyPr>
          <a:lstStyle>
            <a:lvl1pPr>
              <a:defRPr>
                <a:solidFill>
                  <a:schemeClr val="tx1"/>
                </a:solidFill>
              </a:defRPr>
            </a:lvl1pPr>
          </a:lstStyle>
          <a:p>
            <a:r>
              <a:rPr lang="en-US" dirty="0"/>
              <a:t>Click to edit Master title style</a:t>
            </a:r>
            <a:endParaRPr lang="en-ID" dirty="0"/>
          </a:p>
        </p:txBody>
      </p:sp>
      <p:cxnSp>
        <p:nvCxnSpPr>
          <p:cNvPr id="13" name="Straight Connector 12">
            <a:extLst>
              <a:ext uri="{FF2B5EF4-FFF2-40B4-BE49-F238E27FC236}">
                <a16:creationId xmlns:a16="http://schemas.microsoft.com/office/drawing/2014/main" id="{0657BBCF-CA9E-FB2C-CA76-82D2795FF965}"/>
              </a:ext>
            </a:extLst>
          </p:cNvPr>
          <p:cNvCxnSpPr>
            <a:cxnSpLocks/>
          </p:cNvCxnSpPr>
          <p:nvPr userDrawn="1"/>
        </p:nvCxnSpPr>
        <p:spPr>
          <a:xfrm>
            <a:off x="6095999" y="844550"/>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261975"/>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 Text Box T20V5">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AC0811-B538-6793-87C0-3D6ED1AC6059}"/>
              </a:ext>
            </a:extLst>
          </p:cNvPr>
          <p:cNvGrpSpPr/>
          <p:nvPr userDrawn="1"/>
        </p:nvGrpSpPr>
        <p:grpSpPr>
          <a:xfrm rot="16200000">
            <a:off x="1643620" y="1669495"/>
            <a:ext cx="2922586" cy="6209826"/>
            <a:chOff x="2224091" y="-1834672"/>
            <a:chExt cx="2922586" cy="6209826"/>
          </a:xfrm>
        </p:grpSpPr>
        <p:sp>
          <p:nvSpPr>
            <p:cNvPr id="5" name="Rectangle 4">
              <a:extLst>
                <a:ext uri="{FF2B5EF4-FFF2-40B4-BE49-F238E27FC236}">
                  <a16:creationId xmlns:a16="http://schemas.microsoft.com/office/drawing/2014/main" id="{49286371-865F-C37D-9350-2A89CD104834}"/>
                </a:ext>
              </a:extLst>
            </p:cNvPr>
            <p:cNvSpPr/>
            <p:nvPr userDrawn="1"/>
          </p:nvSpPr>
          <p:spPr>
            <a:xfrm>
              <a:off x="2224091" y="-1834672"/>
              <a:ext cx="2922582" cy="620982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Freeform: Shape 7">
              <a:extLst>
                <a:ext uri="{FF2B5EF4-FFF2-40B4-BE49-F238E27FC236}">
                  <a16:creationId xmlns:a16="http://schemas.microsoft.com/office/drawing/2014/main" id="{0C2FC66A-70C2-DBA2-3626-C933F4A5FF1E}"/>
                </a:ext>
              </a:extLst>
            </p:cNvPr>
            <p:cNvSpPr/>
            <p:nvPr userDrawn="1"/>
          </p:nvSpPr>
          <p:spPr>
            <a:xfrm rot="5400000">
              <a:off x="4191507" y="3419982"/>
              <a:ext cx="954001" cy="956339"/>
            </a:xfrm>
            <a:custGeom>
              <a:avLst/>
              <a:gdLst>
                <a:gd name="connsiteX0" fmla="*/ 0 w 954001"/>
                <a:gd name="connsiteY0" fmla="*/ 117476 h 956339"/>
                <a:gd name="connsiteX1" fmla="*/ 0 w 954001"/>
                <a:gd name="connsiteY1" fmla="*/ 0 h 956339"/>
                <a:gd name="connsiteX2" fmla="*/ 954001 w 954001"/>
                <a:gd name="connsiteY2" fmla="*/ 0 h 956339"/>
                <a:gd name="connsiteX3" fmla="*/ 954001 w 954001"/>
                <a:gd name="connsiteY3" fmla="*/ 117476 h 956339"/>
                <a:gd name="connsiteX4" fmla="*/ 954000 w 954001"/>
                <a:gd name="connsiteY4" fmla="*/ 117476 h 956339"/>
                <a:gd name="connsiteX5" fmla="*/ 954000 w 954001"/>
                <a:gd name="connsiteY5" fmla="*/ 956339 h 956339"/>
                <a:gd name="connsiteX6" fmla="*/ 836525 w 954001"/>
                <a:gd name="connsiteY6" fmla="*/ 956339 h 956339"/>
                <a:gd name="connsiteX7" fmla="*/ 836525 w 954001"/>
                <a:gd name="connsiteY7" fmla="*/ 117476 h 95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4001" h="956339">
                  <a:moveTo>
                    <a:pt x="0" y="117476"/>
                  </a:moveTo>
                  <a:lnTo>
                    <a:pt x="0" y="0"/>
                  </a:lnTo>
                  <a:lnTo>
                    <a:pt x="954001" y="0"/>
                  </a:lnTo>
                  <a:lnTo>
                    <a:pt x="954001" y="117476"/>
                  </a:lnTo>
                  <a:lnTo>
                    <a:pt x="954000" y="117476"/>
                  </a:lnTo>
                  <a:lnTo>
                    <a:pt x="954000" y="956339"/>
                  </a:lnTo>
                  <a:lnTo>
                    <a:pt x="836525" y="956339"/>
                  </a:lnTo>
                  <a:lnTo>
                    <a:pt x="836525" y="117476"/>
                  </a:ln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tx1"/>
                </a:solidFill>
              </a:endParaRPr>
            </a:p>
          </p:txBody>
        </p:sp>
      </p:gr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0" y="3429000"/>
            <a:ext cx="6096000" cy="2806699"/>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
        <p:nvSpPr>
          <p:cNvPr id="10" name="Rectangle 9">
            <a:extLst>
              <a:ext uri="{FF2B5EF4-FFF2-40B4-BE49-F238E27FC236}">
                <a16:creationId xmlns:a16="http://schemas.microsoft.com/office/drawing/2014/main" id="{FBD442C6-EECF-FD33-A672-5BDA5C831C7A}"/>
              </a:ext>
            </a:extLst>
          </p:cNvPr>
          <p:cNvSpPr/>
          <p:nvPr userDrawn="1"/>
        </p:nvSpPr>
        <p:spPr>
          <a:xfrm>
            <a:off x="7105650" y="-1"/>
            <a:ext cx="5086349" cy="62356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7414818" y="1558925"/>
            <a:ext cx="4189807" cy="875618"/>
          </a:xfrm>
          <a:prstGeom prst="rect">
            <a:avLst/>
          </a:prstGeom>
        </p:spPr>
        <p:txBody>
          <a:bodyPr tIns="0" bIns="0" anchor="b">
            <a:noAutofit/>
          </a:bodyPr>
          <a:lstStyle>
            <a:lvl1pPr marL="0" indent="0">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7"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7414818" y="2506539"/>
            <a:ext cx="4189807" cy="2792536"/>
          </a:xfrm>
          <a:prstGeom prst="rect">
            <a:avLst/>
          </a:prstGeom>
        </p:spPr>
        <p:txBody>
          <a:bodyPr tIns="0" bIns="0">
            <a:noAutofit/>
          </a:bodyPr>
          <a:lstStyle>
            <a:lvl1pPr marL="0" indent="0">
              <a:buNone/>
              <a:defRPr sz="1600" b="0">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844965"/>
            <a:ext cx="5364557" cy="1334770"/>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844550"/>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Tree>
    <p:extLst>
      <p:ext uri="{BB962C8B-B14F-4D97-AF65-F5344CB8AC3E}">
        <p14:creationId xmlns:p14="http://schemas.microsoft.com/office/powerpoint/2010/main" val="1459153313"/>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 Text Box T20V6">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AC0811-B538-6793-87C0-3D6ED1AC6059}"/>
              </a:ext>
            </a:extLst>
          </p:cNvPr>
          <p:cNvGrpSpPr/>
          <p:nvPr userDrawn="1"/>
        </p:nvGrpSpPr>
        <p:grpSpPr>
          <a:xfrm rot="5400000">
            <a:off x="7629704" y="-1647525"/>
            <a:ext cx="2922586" cy="6217636"/>
            <a:chOff x="2224091" y="-1842482"/>
            <a:chExt cx="2922586" cy="6217636"/>
          </a:xfrm>
        </p:grpSpPr>
        <p:sp>
          <p:nvSpPr>
            <p:cNvPr id="5" name="Rectangle 4">
              <a:extLst>
                <a:ext uri="{FF2B5EF4-FFF2-40B4-BE49-F238E27FC236}">
                  <a16:creationId xmlns:a16="http://schemas.microsoft.com/office/drawing/2014/main" id="{49286371-865F-C37D-9350-2A89CD104834}"/>
                </a:ext>
              </a:extLst>
            </p:cNvPr>
            <p:cNvSpPr/>
            <p:nvPr userDrawn="1"/>
          </p:nvSpPr>
          <p:spPr>
            <a:xfrm>
              <a:off x="2224091" y="-1842482"/>
              <a:ext cx="2922582" cy="621763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Freeform: Shape 7">
              <a:extLst>
                <a:ext uri="{FF2B5EF4-FFF2-40B4-BE49-F238E27FC236}">
                  <a16:creationId xmlns:a16="http://schemas.microsoft.com/office/drawing/2014/main" id="{0C2FC66A-70C2-DBA2-3626-C933F4A5FF1E}"/>
                </a:ext>
              </a:extLst>
            </p:cNvPr>
            <p:cNvSpPr/>
            <p:nvPr userDrawn="1"/>
          </p:nvSpPr>
          <p:spPr>
            <a:xfrm rot="5400000">
              <a:off x="4191507" y="3419982"/>
              <a:ext cx="954001" cy="956339"/>
            </a:xfrm>
            <a:custGeom>
              <a:avLst/>
              <a:gdLst>
                <a:gd name="connsiteX0" fmla="*/ 0 w 954001"/>
                <a:gd name="connsiteY0" fmla="*/ 117476 h 956339"/>
                <a:gd name="connsiteX1" fmla="*/ 0 w 954001"/>
                <a:gd name="connsiteY1" fmla="*/ 0 h 956339"/>
                <a:gd name="connsiteX2" fmla="*/ 954001 w 954001"/>
                <a:gd name="connsiteY2" fmla="*/ 0 h 956339"/>
                <a:gd name="connsiteX3" fmla="*/ 954001 w 954001"/>
                <a:gd name="connsiteY3" fmla="*/ 117476 h 956339"/>
                <a:gd name="connsiteX4" fmla="*/ 954000 w 954001"/>
                <a:gd name="connsiteY4" fmla="*/ 117476 h 956339"/>
                <a:gd name="connsiteX5" fmla="*/ 954000 w 954001"/>
                <a:gd name="connsiteY5" fmla="*/ 956339 h 956339"/>
                <a:gd name="connsiteX6" fmla="*/ 836525 w 954001"/>
                <a:gd name="connsiteY6" fmla="*/ 956339 h 956339"/>
                <a:gd name="connsiteX7" fmla="*/ 836525 w 954001"/>
                <a:gd name="connsiteY7" fmla="*/ 117476 h 95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4001" h="956339">
                  <a:moveTo>
                    <a:pt x="0" y="117476"/>
                  </a:moveTo>
                  <a:lnTo>
                    <a:pt x="0" y="0"/>
                  </a:lnTo>
                  <a:lnTo>
                    <a:pt x="954001" y="0"/>
                  </a:lnTo>
                  <a:lnTo>
                    <a:pt x="954001" y="117476"/>
                  </a:lnTo>
                  <a:lnTo>
                    <a:pt x="954000" y="117476"/>
                  </a:lnTo>
                  <a:lnTo>
                    <a:pt x="954000" y="956339"/>
                  </a:lnTo>
                  <a:lnTo>
                    <a:pt x="836525" y="956339"/>
                  </a:lnTo>
                  <a:lnTo>
                    <a:pt x="836525" y="117476"/>
                  </a:ln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tx1"/>
                </a:solidFill>
              </a:endParaRPr>
            </a:p>
          </p:txBody>
        </p:sp>
      </p:grpSp>
      <p:sp>
        <p:nvSpPr>
          <p:cNvPr id="10" name="Rectangle 9">
            <a:extLst>
              <a:ext uri="{FF2B5EF4-FFF2-40B4-BE49-F238E27FC236}">
                <a16:creationId xmlns:a16="http://schemas.microsoft.com/office/drawing/2014/main" id="{FBD442C6-EECF-FD33-A672-5BDA5C831C7A}"/>
              </a:ext>
            </a:extLst>
          </p:cNvPr>
          <p:cNvSpPr/>
          <p:nvPr userDrawn="1"/>
        </p:nvSpPr>
        <p:spPr>
          <a:xfrm>
            <a:off x="0" y="-1"/>
            <a:ext cx="5086349" cy="565544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309168" y="584200"/>
            <a:ext cx="4189807" cy="875618"/>
          </a:xfrm>
          <a:prstGeom prst="rect">
            <a:avLst/>
          </a:prstGeom>
        </p:spPr>
        <p:txBody>
          <a:bodyPr tIns="0" bIns="0" anchor="b">
            <a:noAutofit/>
          </a:bodyPr>
          <a:lstStyle>
            <a:lvl1pPr marL="0" indent="0">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7"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309168" y="1531814"/>
            <a:ext cx="4189807" cy="2788441"/>
          </a:xfrm>
          <a:prstGeom prst="rect">
            <a:avLst/>
          </a:prstGeom>
        </p:spPr>
        <p:txBody>
          <a:bodyPr tIns="0" bIns="0">
            <a:noAutofit/>
          </a:bodyPr>
          <a:lstStyle>
            <a:lvl1pPr marL="0" indent="0">
              <a:buNone/>
              <a:defRPr sz="1600" b="0">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Title 1">
            <a:extLst>
              <a:ext uri="{FF2B5EF4-FFF2-40B4-BE49-F238E27FC236}">
                <a16:creationId xmlns:a16="http://schemas.microsoft.com/office/drawing/2014/main" id="{1036477C-8D55-B4B8-85DD-DAF85A20D8C5}"/>
              </a:ext>
            </a:extLst>
          </p:cNvPr>
          <p:cNvSpPr>
            <a:spLocks noGrp="1"/>
          </p:cNvSpPr>
          <p:nvPr>
            <p:ph type="title"/>
          </p:nvPr>
        </p:nvSpPr>
        <p:spPr>
          <a:xfrm>
            <a:off x="6240068" y="4320670"/>
            <a:ext cx="5364557" cy="1334770"/>
          </a:xfrm>
        </p:spPr>
        <p:txBody>
          <a:bodyPr anchor="t">
            <a:noAutofit/>
          </a:bodyPr>
          <a:lstStyle>
            <a:lvl1pPr>
              <a:defRPr>
                <a:solidFill>
                  <a:schemeClr val="tx1"/>
                </a:solidFill>
              </a:defRPr>
            </a:lvl1pPr>
          </a:lstStyle>
          <a:p>
            <a:r>
              <a:rPr lang="en-US" dirty="0"/>
              <a:t>Click to edit Master title style</a:t>
            </a:r>
            <a:endParaRPr lang="en-ID" dirty="0"/>
          </a:p>
        </p:txBody>
      </p:sp>
      <p:cxnSp>
        <p:nvCxnSpPr>
          <p:cNvPr id="4" name="Straight Connector 3">
            <a:extLst>
              <a:ext uri="{FF2B5EF4-FFF2-40B4-BE49-F238E27FC236}">
                <a16:creationId xmlns:a16="http://schemas.microsoft.com/office/drawing/2014/main" id="{0657BBCF-CA9E-FB2C-CA76-82D2795FF965}"/>
              </a:ext>
            </a:extLst>
          </p:cNvPr>
          <p:cNvCxnSpPr>
            <a:cxnSpLocks/>
          </p:cNvCxnSpPr>
          <p:nvPr userDrawn="1"/>
        </p:nvCxnSpPr>
        <p:spPr>
          <a:xfrm>
            <a:off x="6096000" y="4320255"/>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6096000" y="0"/>
            <a:ext cx="6096000" cy="2806699"/>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Tree>
    <p:extLst>
      <p:ext uri="{BB962C8B-B14F-4D97-AF65-F5344CB8AC3E}">
        <p14:creationId xmlns:p14="http://schemas.microsoft.com/office/powerpoint/2010/main" val="2285404791"/>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Text Boxes T21V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EE13754-AAF2-AD15-CFAE-7AA7F2563720}"/>
              </a:ext>
            </a:extLst>
          </p:cNvPr>
          <p:cNvSpPr/>
          <p:nvPr userDrawn="1"/>
        </p:nvSpPr>
        <p:spPr>
          <a:xfrm>
            <a:off x="-2378" y="-4761"/>
            <a:ext cx="5146674" cy="437515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5" name="Picture Placeholder 11">
            <a:extLst>
              <a:ext uri="{FF2B5EF4-FFF2-40B4-BE49-F238E27FC236}">
                <a16:creationId xmlns:a16="http://schemas.microsoft.com/office/drawing/2014/main" id="{62F44640-A9EB-C412-36D2-BCAA7BA09086}"/>
              </a:ext>
            </a:extLst>
          </p:cNvPr>
          <p:cNvSpPr>
            <a:spLocks noGrp="1"/>
          </p:cNvSpPr>
          <p:nvPr>
            <p:ph type="pic" sz="quarter" idx="10"/>
          </p:nvPr>
        </p:nvSpPr>
        <p:spPr>
          <a:xfrm>
            <a:off x="1" y="0"/>
            <a:ext cx="5021579" cy="4251521"/>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Text Placeholder 29">
            <a:extLst>
              <a:ext uri="{FF2B5EF4-FFF2-40B4-BE49-F238E27FC236}">
                <a16:creationId xmlns:a16="http://schemas.microsoft.com/office/drawing/2014/main" id="{F28F550A-A637-E065-107C-7C7A9E6C01FA}"/>
              </a:ext>
            </a:extLst>
          </p:cNvPr>
          <p:cNvSpPr>
            <a:spLocks noGrp="1"/>
          </p:cNvSpPr>
          <p:nvPr>
            <p:ph type="body" sz="quarter" idx="39"/>
          </p:nvPr>
        </p:nvSpPr>
        <p:spPr>
          <a:xfrm>
            <a:off x="6240067" y="2812098"/>
            <a:ext cx="5364558" cy="32450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 name="Text Placeholder 29">
            <a:extLst>
              <a:ext uri="{FF2B5EF4-FFF2-40B4-BE49-F238E27FC236}">
                <a16:creationId xmlns:a16="http://schemas.microsoft.com/office/drawing/2014/main" id="{1BDAC654-D9AC-B935-534C-0FF7A6BB04C7}"/>
              </a:ext>
            </a:extLst>
          </p:cNvPr>
          <p:cNvSpPr>
            <a:spLocks noGrp="1"/>
          </p:cNvSpPr>
          <p:nvPr>
            <p:ph type="body" sz="quarter" idx="40"/>
          </p:nvPr>
        </p:nvSpPr>
        <p:spPr>
          <a:xfrm>
            <a:off x="6240067" y="3208595"/>
            <a:ext cx="5364558" cy="104292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5" name="Title 1">
            <a:extLst>
              <a:ext uri="{FF2B5EF4-FFF2-40B4-BE49-F238E27FC236}">
                <a16:creationId xmlns:a16="http://schemas.microsoft.com/office/drawing/2014/main" id="{1036477C-8D55-B4B8-85DD-DAF85A20D8C5}"/>
              </a:ext>
            </a:extLst>
          </p:cNvPr>
          <p:cNvSpPr>
            <a:spLocks noGrp="1"/>
          </p:cNvSpPr>
          <p:nvPr>
            <p:ph type="title"/>
          </p:nvPr>
        </p:nvSpPr>
        <p:spPr>
          <a:xfrm>
            <a:off x="6240067" y="584200"/>
            <a:ext cx="5364557" cy="1833660"/>
          </a:xfrm>
        </p:spPr>
        <p:txBody>
          <a:bodyPr anchor="b">
            <a:noAutofit/>
          </a:bodyPr>
          <a:lstStyle>
            <a:lvl1pPr>
              <a:defRPr>
                <a:solidFill>
                  <a:schemeClr val="tx1"/>
                </a:solidFill>
              </a:defRPr>
            </a:lvl1pPr>
          </a:lstStyle>
          <a:p>
            <a:r>
              <a:rPr lang="en-US" dirty="0"/>
              <a:t>Click to edit Master title style</a:t>
            </a:r>
            <a:endParaRPr lang="en-ID" dirty="0"/>
          </a:p>
        </p:txBody>
      </p:sp>
      <p:cxnSp>
        <p:nvCxnSpPr>
          <p:cNvPr id="8" name="Straight Connector 7">
            <a:extLst>
              <a:ext uri="{FF2B5EF4-FFF2-40B4-BE49-F238E27FC236}">
                <a16:creationId xmlns:a16="http://schemas.microsoft.com/office/drawing/2014/main" id="{0657BBCF-CA9E-FB2C-CA76-82D2795FF965}"/>
              </a:ext>
            </a:extLst>
          </p:cNvPr>
          <p:cNvCxnSpPr>
            <a:cxnSpLocks/>
          </p:cNvCxnSpPr>
          <p:nvPr userDrawn="1"/>
        </p:nvCxnSpPr>
        <p:spPr>
          <a:xfrm>
            <a:off x="6095999" y="584200"/>
            <a:ext cx="0" cy="183366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62D270A3-A429-F424-E73F-8C35CF7A6C40}"/>
              </a:ext>
            </a:extLst>
          </p:cNvPr>
          <p:cNvSpPr/>
          <p:nvPr userDrawn="1"/>
        </p:nvSpPr>
        <p:spPr>
          <a:xfrm rot="5400000">
            <a:off x="4189126" y="3415220"/>
            <a:ext cx="954001" cy="956339"/>
          </a:xfrm>
          <a:custGeom>
            <a:avLst/>
            <a:gdLst>
              <a:gd name="connsiteX0" fmla="*/ 0 w 954001"/>
              <a:gd name="connsiteY0" fmla="*/ 117476 h 956339"/>
              <a:gd name="connsiteX1" fmla="*/ 0 w 954001"/>
              <a:gd name="connsiteY1" fmla="*/ 0 h 956339"/>
              <a:gd name="connsiteX2" fmla="*/ 954001 w 954001"/>
              <a:gd name="connsiteY2" fmla="*/ 0 h 956339"/>
              <a:gd name="connsiteX3" fmla="*/ 954001 w 954001"/>
              <a:gd name="connsiteY3" fmla="*/ 117476 h 956339"/>
              <a:gd name="connsiteX4" fmla="*/ 954000 w 954001"/>
              <a:gd name="connsiteY4" fmla="*/ 117476 h 956339"/>
              <a:gd name="connsiteX5" fmla="*/ 954000 w 954001"/>
              <a:gd name="connsiteY5" fmla="*/ 956339 h 956339"/>
              <a:gd name="connsiteX6" fmla="*/ 836525 w 954001"/>
              <a:gd name="connsiteY6" fmla="*/ 956339 h 956339"/>
              <a:gd name="connsiteX7" fmla="*/ 836525 w 954001"/>
              <a:gd name="connsiteY7" fmla="*/ 117476 h 95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4001" h="956339">
                <a:moveTo>
                  <a:pt x="0" y="117476"/>
                </a:moveTo>
                <a:lnTo>
                  <a:pt x="0" y="0"/>
                </a:lnTo>
                <a:lnTo>
                  <a:pt x="954001" y="0"/>
                </a:lnTo>
                <a:lnTo>
                  <a:pt x="954001" y="117476"/>
                </a:lnTo>
                <a:lnTo>
                  <a:pt x="954000" y="117476"/>
                </a:lnTo>
                <a:lnTo>
                  <a:pt x="954000" y="956339"/>
                </a:lnTo>
                <a:lnTo>
                  <a:pt x="836525" y="956339"/>
                </a:lnTo>
                <a:lnTo>
                  <a:pt x="836525" y="117476"/>
                </a:ln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tx1"/>
              </a:solidFill>
            </a:endParaRPr>
          </a:p>
        </p:txBody>
      </p:sp>
      <p:sp>
        <p:nvSpPr>
          <p:cNvPr id="20" name="Text Placeholder 29">
            <a:extLst>
              <a:ext uri="{FF2B5EF4-FFF2-40B4-BE49-F238E27FC236}">
                <a16:creationId xmlns:a16="http://schemas.microsoft.com/office/drawing/2014/main" id="{7420A28C-E135-C56E-F79F-F283CD6B60DF}"/>
              </a:ext>
            </a:extLst>
          </p:cNvPr>
          <p:cNvSpPr>
            <a:spLocks noGrp="1"/>
          </p:cNvSpPr>
          <p:nvPr>
            <p:ph type="body" sz="quarter" idx="41"/>
          </p:nvPr>
        </p:nvSpPr>
        <p:spPr>
          <a:xfrm>
            <a:off x="594188" y="4528281"/>
            <a:ext cx="11010435" cy="324500"/>
          </a:xfrm>
          <a:prstGeom prst="rect">
            <a:avLst/>
          </a:prstGeom>
        </p:spPr>
        <p:txBody>
          <a:bodyPr tIns="0" bIns="0" anchor="ctr">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2" name="Text Placeholder 29">
            <a:extLst>
              <a:ext uri="{FF2B5EF4-FFF2-40B4-BE49-F238E27FC236}">
                <a16:creationId xmlns:a16="http://schemas.microsoft.com/office/drawing/2014/main" id="{2AC36E79-BCA0-C596-D321-2B6E38193C55}"/>
              </a:ext>
            </a:extLst>
          </p:cNvPr>
          <p:cNvSpPr>
            <a:spLocks noGrp="1"/>
          </p:cNvSpPr>
          <p:nvPr>
            <p:ph type="body" sz="quarter" idx="42"/>
          </p:nvPr>
        </p:nvSpPr>
        <p:spPr>
          <a:xfrm>
            <a:off x="594188" y="4924777"/>
            <a:ext cx="11010435" cy="1166557"/>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1774813262"/>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Text Boxes T21V2">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5" name="Title 1">
            <a:extLst>
              <a:ext uri="{FF2B5EF4-FFF2-40B4-BE49-F238E27FC236}">
                <a16:creationId xmlns:a16="http://schemas.microsoft.com/office/drawing/2014/main" id="{1036477C-8D55-B4B8-85DD-DAF85A20D8C5}"/>
              </a:ext>
            </a:extLst>
          </p:cNvPr>
          <p:cNvSpPr>
            <a:spLocks noGrp="1"/>
          </p:cNvSpPr>
          <p:nvPr>
            <p:ph type="title"/>
          </p:nvPr>
        </p:nvSpPr>
        <p:spPr>
          <a:xfrm>
            <a:off x="731444" y="1485900"/>
            <a:ext cx="4354906" cy="3886200"/>
          </a:xfrm>
        </p:spPr>
        <p:txBody>
          <a:bodyPr anchor="ctr">
            <a:noAutofit/>
          </a:bodyPr>
          <a:lstStyle>
            <a:lvl1pPr>
              <a:defRPr>
                <a:solidFill>
                  <a:schemeClr val="tx1"/>
                </a:solidFill>
              </a:defRPr>
            </a:lvl1pPr>
          </a:lstStyle>
          <a:p>
            <a:r>
              <a:rPr lang="en-US" dirty="0"/>
              <a:t>Click to edit Master title style</a:t>
            </a:r>
            <a:endParaRPr lang="en-ID" dirty="0"/>
          </a:p>
        </p:txBody>
      </p:sp>
      <p:cxnSp>
        <p:nvCxnSpPr>
          <p:cNvPr id="8" name="Straight Connector 7">
            <a:extLst>
              <a:ext uri="{FF2B5EF4-FFF2-40B4-BE49-F238E27FC236}">
                <a16:creationId xmlns:a16="http://schemas.microsoft.com/office/drawing/2014/main" id="{0657BBCF-CA9E-FB2C-CA76-82D2795FF965}"/>
              </a:ext>
            </a:extLst>
          </p:cNvPr>
          <p:cNvCxnSpPr>
            <a:cxnSpLocks/>
          </p:cNvCxnSpPr>
          <p:nvPr userDrawn="1"/>
        </p:nvCxnSpPr>
        <p:spPr>
          <a:xfrm>
            <a:off x="587375" y="2512170"/>
            <a:ext cx="0" cy="183366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29">
            <a:extLst>
              <a:ext uri="{FF2B5EF4-FFF2-40B4-BE49-F238E27FC236}">
                <a16:creationId xmlns:a16="http://schemas.microsoft.com/office/drawing/2014/main" id="{7127DC28-28A8-3A98-B7FB-41B0888536BE}"/>
              </a:ext>
            </a:extLst>
          </p:cNvPr>
          <p:cNvSpPr>
            <a:spLocks noGrp="1"/>
          </p:cNvSpPr>
          <p:nvPr>
            <p:ph type="body" sz="quarter" idx="39"/>
          </p:nvPr>
        </p:nvSpPr>
        <p:spPr>
          <a:xfrm>
            <a:off x="6095999" y="818485"/>
            <a:ext cx="5508625"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8C38966B-9C0F-01D5-79F5-8D32825F662C}"/>
              </a:ext>
            </a:extLst>
          </p:cNvPr>
          <p:cNvSpPr>
            <a:spLocks noGrp="1"/>
          </p:cNvSpPr>
          <p:nvPr>
            <p:ph type="body" sz="quarter" idx="40"/>
          </p:nvPr>
        </p:nvSpPr>
        <p:spPr>
          <a:xfrm>
            <a:off x="6095999" y="1500890"/>
            <a:ext cx="5508625" cy="16797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2" name="Text Placeholder 29">
            <a:extLst>
              <a:ext uri="{FF2B5EF4-FFF2-40B4-BE49-F238E27FC236}">
                <a16:creationId xmlns:a16="http://schemas.microsoft.com/office/drawing/2014/main" id="{10E6AACB-9199-C0B7-282D-52AE821B16C9}"/>
              </a:ext>
            </a:extLst>
          </p:cNvPr>
          <p:cNvSpPr>
            <a:spLocks noGrp="1"/>
          </p:cNvSpPr>
          <p:nvPr>
            <p:ph type="body" sz="quarter" idx="41"/>
          </p:nvPr>
        </p:nvSpPr>
        <p:spPr>
          <a:xfrm>
            <a:off x="6095999" y="3663285"/>
            <a:ext cx="5508625"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3" name="Text Placeholder 29">
            <a:extLst>
              <a:ext uri="{FF2B5EF4-FFF2-40B4-BE49-F238E27FC236}">
                <a16:creationId xmlns:a16="http://schemas.microsoft.com/office/drawing/2014/main" id="{103CFF70-7DC7-B43D-57C7-3C6435517D60}"/>
              </a:ext>
            </a:extLst>
          </p:cNvPr>
          <p:cNvSpPr>
            <a:spLocks noGrp="1"/>
          </p:cNvSpPr>
          <p:nvPr>
            <p:ph type="body" sz="quarter" idx="42"/>
          </p:nvPr>
        </p:nvSpPr>
        <p:spPr>
          <a:xfrm>
            <a:off x="6095999" y="4345690"/>
            <a:ext cx="5508625" cy="16797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535422851"/>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 Text Boxes T22V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AF6E62-3413-1570-07FF-4E66972B963F}"/>
              </a:ext>
            </a:extLst>
          </p:cNvPr>
          <p:cNvSpPr/>
          <p:nvPr userDrawn="1"/>
        </p:nvSpPr>
        <p:spPr>
          <a:xfrm>
            <a:off x="0" y="0"/>
            <a:ext cx="12191999" cy="286226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5" name="Title 1">
            <a:extLst>
              <a:ext uri="{FF2B5EF4-FFF2-40B4-BE49-F238E27FC236}">
                <a16:creationId xmlns:a16="http://schemas.microsoft.com/office/drawing/2014/main" id="{1036477C-8D55-B4B8-85DD-DAF85A20D8C5}"/>
              </a:ext>
            </a:extLst>
          </p:cNvPr>
          <p:cNvSpPr>
            <a:spLocks noGrp="1"/>
          </p:cNvSpPr>
          <p:nvPr>
            <p:ph type="title"/>
          </p:nvPr>
        </p:nvSpPr>
        <p:spPr>
          <a:xfrm>
            <a:off x="731444" y="584200"/>
            <a:ext cx="10873180" cy="1833660"/>
          </a:xfrm>
        </p:spPr>
        <p:txBody>
          <a:bodyPr anchor="ctr">
            <a:noAutofit/>
          </a:bodyPr>
          <a:lstStyle>
            <a:lvl1pPr>
              <a:defRPr>
                <a:solidFill>
                  <a:srgbClr val="FFFFFF"/>
                </a:solidFill>
              </a:defRPr>
            </a:lvl1pPr>
          </a:lstStyle>
          <a:p>
            <a:r>
              <a:rPr lang="en-US" dirty="0"/>
              <a:t>Click to edit Master title style</a:t>
            </a:r>
            <a:endParaRPr lang="en-ID" dirty="0"/>
          </a:p>
        </p:txBody>
      </p:sp>
      <p:cxnSp>
        <p:nvCxnSpPr>
          <p:cNvPr id="8" name="Straight Connector 7">
            <a:extLst>
              <a:ext uri="{FF2B5EF4-FFF2-40B4-BE49-F238E27FC236}">
                <a16:creationId xmlns:a16="http://schemas.microsoft.com/office/drawing/2014/main" id="{0657BBCF-CA9E-FB2C-CA76-82D2795FF965}"/>
              </a:ext>
            </a:extLst>
          </p:cNvPr>
          <p:cNvCxnSpPr>
            <a:cxnSpLocks/>
          </p:cNvCxnSpPr>
          <p:nvPr userDrawn="1"/>
        </p:nvCxnSpPr>
        <p:spPr>
          <a:xfrm>
            <a:off x="587375" y="584200"/>
            <a:ext cx="0" cy="183366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 Placeholder 29">
            <a:extLst>
              <a:ext uri="{FF2B5EF4-FFF2-40B4-BE49-F238E27FC236}">
                <a16:creationId xmlns:a16="http://schemas.microsoft.com/office/drawing/2014/main" id="{7127DC28-28A8-3A98-B7FB-41B0888536BE}"/>
              </a:ext>
            </a:extLst>
          </p:cNvPr>
          <p:cNvSpPr>
            <a:spLocks noGrp="1"/>
          </p:cNvSpPr>
          <p:nvPr>
            <p:ph type="body" sz="quarter" idx="39"/>
          </p:nvPr>
        </p:nvSpPr>
        <p:spPr>
          <a:xfrm>
            <a:off x="584200" y="3432175"/>
            <a:ext cx="3035925"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8C38966B-9C0F-01D5-79F5-8D32825F662C}"/>
              </a:ext>
            </a:extLst>
          </p:cNvPr>
          <p:cNvSpPr>
            <a:spLocks noGrp="1"/>
          </p:cNvSpPr>
          <p:nvPr>
            <p:ph type="body" sz="quarter" idx="40"/>
          </p:nvPr>
        </p:nvSpPr>
        <p:spPr>
          <a:xfrm>
            <a:off x="584200" y="4114580"/>
            <a:ext cx="3035925" cy="16797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 name="Text Placeholder 29">
            <a:extLst>
              <a:ext uri="{FF2B5EF4-FFF2-40B4-BE49-F238E27FC236}">
                <a16:creationId xmlns:a16="http://schemas.microsoft.com/office/drawing/2014/main" id="{A80A793C-55DC-602B-758B-1FA03A818170}"/>
              </a:ext>
            </a:extLst>
          </p:cNvPr>
          <p:cNvSpPr>
            <a:spLocks noGrp="1"/>
          </p:cNvSpPr>
          <p:nvPr>
            <p:ph type="body" sz="quarter" idx="41"/>
          </p:nvPr>
        </p:nvSpPr>
        <p:spPr>
          <a:xfrm>
            <a:off x="4578037" y="3432175"/>
            <a:ext cx="3035925"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0" name="Text Placeholder 29">
            <a:extLst>
              <a:ext uri="{FF2B5EF4-FFF2-40B4-BE49-F238E27FC236}">
                <a16:creationId xmlns:a16="http://schemas.microsoft.com/office/drawing/2014/main" id="{F448C94B-AA7A-7262-4B9F-836462086A78}"/>
              </a:ext>
            </a:extLst>
          </p:cNvPr>
          <p:cNvSpPr>
            <a:spLocks noGrp="1"/>
          </p:cNvSpPr>
          <p:nvPr>
            <p:ph type="body" sz="quarter" idx="42"/>
          </p:nvPr>
        </p:nvSpPr>
        <p:spPr>
          <a:xfrm>
            <a:off x="4578037" y="4114580"/>
            <a:ext cx="3035925" cy="16797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4" name="Text Placeholder 29">
            <a:extLst>
              <a:ext uri="{FF2B5EF4-FFF2-40B4-BE49-F238E27FC236}">
                <a16:creationId xmlns:a16="http://schemas.microsoft.com/office/drawing/2014/main" id="{8E844AFC-B10F-3963-60E2-0CBF59257982}"/>
              </a:ext>
            </a:extLst>
          </p:cNvPr>
          <p:cNvSpPr>
            <a:spLocks noGrp="1"/>
          </p:cNvSpPr>
          <p:nvPr>
            <p:ph type="body" sz="quarter" idx="43"/>
          </p:nvPr>
        </p:nvSpPr>
        <p:spPr>
          <a:xfrm>
            <a:off x="8571874" y="3432175"/>
            <a:ext cx="3035925" cy="610408"/>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5" name="Text Placeholder 29">
            <a:extLst>
              <a:ext uri="{FF2B5EF4-FFF2-40B4-BE49-F238E27FC236}">
                <a16:creationId xmlns:a16="http://schemas.microsoft.com/office/drawing/2014/main" id="{290D6F4A-B1FF-50CB-37C9-67C24FF49AE0}"/>
              </a:ext>
            </a:extLst>
          </p:cNvPr>
          <p:cNvSpPr>
            <a:spLocks noGrp="1"/>
          </p:cNvSpPr>
          <p:nvPr>
            <p:ph type="body" sz="quarter" idx="44"/>
          </p:nvPr>
        </p:nvSpPr>
        <p:spPr>
          <a:xfrm>
            <a:off x="8571874" y="4114580"/>
            <a:ext cx="3035925" cy="16797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3999656802"/>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917616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 Text Boxes T23V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AF6E62-3413-1570-07FF-4E66972B963F}"/>
              </a:ext>
            </a:extLst>
          </p:cNvPr>
          <p:cNvSpPr/>
          <p:nvPr userDrawn="1"/>
        </p:nvSpPr>
        <p:spPr>
          <a:xfrm>
            <a:off x="0" y="1"/>
            <a:ext cx="12191999" cy="2133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5" name="Title 1">
            <a:extLst>
              <a:ext uri="{FF2B5EF4-FFF2-40B4-BE49-F238E27FC236}">
                <a16:creationId xmlns:a16="http://schemas.microsoft.com/office/drawing/2014/main" id="{1036477C-8D55-B4B8-85DD-DAF85A20D8C5}"/>
              </a:ext>
            </a:extLst>
          </p:cNvPr>
          <p:cNvSpPr>
            <a:spLocks noGrp="1"/>
          </p:cNvSpPr>
          <p:nvPr>
            <p:ph type="title"/>
          </p:nvPr>
        </p:nvSpPr>
        <p:spPr>
          <a:xfrm>
            <a:off x="731444" y="584200"/>
            <a:ext cx="10873180" cy="1301750"/>
          </a:xfrm>
        </p:spPr>
        <p:txBody>
          <a:bodyPr anchor="ctr">
            <a:noAutofit/>
          </a:bodyPr>
          <a:lstStyle>
            <a:lvl1pPr>
              <a:defRPr>
                <a:solidFill>
                  <a:srgbClr val="FFFFFF"/>
                </a:solidFill>
              </a:defRPr>
            </a:lvl1pPr>
          </a:lstStyle>
          <a:p>
            <a:r>
              <a:rPr lang="en-US" dirty="0"/>
              <a:t>Click to edit Master title style</a:t>
            </a:r>
            <a:endParaRPr lang="en-ID" dirty="0"/>
          </a:p>
        </p:txBody>
      </p:sp>
      <p:cxnSp>
        <p:nvCxnSpPr>
          <p:cNvPr id="8" name="Straight Connector 7">
            <a:extLst>
              <a:ext uri="{FF2B5EF4-FFF2-40B4-BE49-F238E27FC236}">
                <a16:creationId xmlns:a16="http://schemas.microsoft.com/office/drawing/2014/main" id="{0657BBCF-CA9E-FB2C-CA76-82D2795FF965}"/>
              </a:ext>
            </a:extLst>
          </p:cNvPr>
          <p:cNvCxnSpPr>
            <a:cxnSpLocks/>
          </p:cNvCxnSpPr>
          <p:nvPr userDrawn="1"/>
        </p:nvCxnSpPr>
        <p:spPr>
          <a:xfrm>
            <a:off x="587375" y="584200"/>
            <a:ext cx="0" cy="130175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 Placeholder 29">
            <a:extLst>
              <a:ext uri="{FF2B5EF4-FFF2-40B4-BE49-F238E27FC236}">
                <a16:creationId xmlns:a16="http://schemas.microsoft.com/office/drawing/2014/main" id="{7127DC28-28A8-3A98-B7FB-41B0888536BE}"/>
              </a:ext>
            </a:extLst>
          </p:cNvPr>
          <p:cNvSpPr>
            <a:spLocks noGrp="1"/>
          </p:cNvSpPr>
          <p:nvPr>
            <p:ph type="body" sz="quarter" idx="39"/>
          </p:nvPr>
        </p:nvSpPr>
        <p:spPr>
          <a:xfrm>
            <a:off x="584200" y="2432049"/>
            <a:ext cx="4502148" cy="540557"/>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9" name="Text Placeholder 29">
            <a:extLst>
              <a:ext uri="{FF2B5EF4-FFF2-40B4-BE49-F238E27FC236}">
                <a16:creationId xmlns:a16="http://schemas.microsoft.com/office/drawing/2014/main" id="{8C38966B-9C0F-01D5-79F5-8D32825F662C}"/>
              </a:ext>
            </a:extLst>
          </p:cNvPr>
          <p:cNvSpPr>
            <a:spLocks noGrp="1"/>
          </p:cNvSpPr>
          <p:nvPr>
            <p:ph type="body" sz="quarter" idx="40"/>
          </p:nvPr>
        </p:nvSpPr>
        <p:spPr>
          <a:xfrm>
            <a:off x="584200" y="3044604"/>
            <a:ext cx="4502148" cy="106067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3" name="Text Placeholder 29">
            <a:extLst>
              <a:ext uri="{FF2B5EF4-FFF2-40B4-BE49-F238E27FC236}">
                <a16:creationId xmlns:a16="http://schemas.microsoft.com/office/drawing/2014/main" id="{BF29A8C4-E01C-8823-3D21-FBEB0A37FD9D}"/>
              </a:ext>
            </a:extLst>
          </p:cNvPr>
          <p:cNvSpPr>
            <a:spLocks noGrp="1"/>
          </p:cNvSpPr>
          <p:nvPr>
            <p:ph type="body" sz="quarter" idx="41"/>
          </p:nvPr>
        </p:nvSpPr>
        <p:spPr>
          <a:xfrm>
            <a:off x="584200" y="4392614"/>
            <a:ext cx="4502148" cy="540557"/>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16" name="Text Placeholder 29">
            <a:extLst>
              <a:ext uri="{FF2B5EF4-FFF2-40B4-BE49-F238E27FC236}">
                <a16:creationId xmlns:a16="http://schemas.microsoft.com/office/drawing/2014/main" id="{36007328-114D-AECE-99A6-016A4CFBB612}"/>
              </a:ext>
            </a:extLst>
          </p:cNvPr>
          <p:cNvSpPr>
            <a:spLocks noGrp="1"/>
          </p:cNvSpPr>
          <p:nvPr>
            <p:ph type="body" sz="quarter" idx="42"/>
          </p:nvPr>
        </p:nvSpPr>
        <p:spPr>
          <a:xfrm>
            <a:off x="584200" y="5005169"/>
            <a:ext cx="4502148" cy="106067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 name="Text Placeholder 29">
            <a:extLst>
              <a:ext uri="{FF2B5EF4-FFF2-40B4-BE49-F238E27FC236}">
                <a16:creationId xmlns:a16="http://schemas.microsoft.com/office/drawing/2014/main" id="{2142D811-C93D-9F9B-677A-5ADF7CD3A81A}"/>
              </a:ext>
            </a:extLst>
          </p:cNvPr>
          <p:cNvSpPr>
            <a:spLocks noGrp="1"/>
          </p:cNvSpPr>
          <p:nvPr>
            <p:ph type="body" sz="quarter" idx="43"/>
          </p:nvPr>
        </p:nvSpPr>
        <p:spPr>
          <a:xfrm>
            <a:off x="7105654" y="2432049"/>
            <a:ext cx="4502148" cy="540557"/>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18" name="Text Placeholder 29">
            <a:extLst>
              <a:ext uri="{FF2B5EF4-FFF2-40B4-BE49-F238E27FC236}">
                <a16:creationId xmlns:a16="http://schemas.microsoft.com/office/drawing/2014/main" id="{0B048665-3CE8-1449-AE80-5C39685B7BA3}"/>
              </a:ext>
            </a:extLst>
          </p:cNvPr>
          <p:cNvSpPr>
            <a:spLocks noGrp="1"/>
          </p:cNvSpPr>
          <p:nvPr>
            <p:ph type="body" sz="quarter" idx="44"/>
          </p:nvPr>
        </p:nvSpPr>
        <p:spPr>
          <a:xfrm>
            <a:off x="7105654" y="3044604"/>
            <a:ext cx="4502148" cy="106067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9" name="Text Placeholder 29">
            <a:extLst>
              <a:ext uri="{FF2B5EF4-FFF2-40B4-BE49-F238E27FC236}">
                <a16:creationId xmlns:a16="http://schemas.microsoft.com/office/drawing/2014/main" id="{337177BD-61D7-4610-6C2F-89A1FACFC2A5}"/>
              </a:ext>
            </a:extLst>
          </p:cNvPr>
          <p:cNvSpPr>
            <a:spLocks noGrp="1"/>
          </p:cNvSpPr>
          <p:nvPr>
            <p:ph type="body" sz="quarter" idx="45"/>
          </p:nvPr>
        </p:nvSpPr>
        <p:spPr>
          <a:xfrm>
            <a:off x="7105654" y="4392614"/>
            <a:ext cx="4502148" cy="540557"/>
          </a:xfrm>
          <a:prstGeom prst="rect">
            <a:avLst/>
          </a:prstGeom>
        </p:spPr>
        <p:txBody>
          <a:bodyPr tIns="0" bIns="0" anchor="b">
            <a:noAutofit/>
          </a:bodyPr>
          <a:lstStyle>
            <a:lvl1pPr marL="0" indent="0">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
        <p:nvSpPr>
          <p:cNvPr id="20" name="Text Placeholder 29">
            <a:extLst>
              <a:ext uri="{FF2B5EF4-FFF2-40B4-BE49-F238E27FC236}">
                <a16:creationId xmlns:a16="http://schemas.microsoft.com/office/drawing/2014/main" id="{EAACD5B2-3311-26B6-AFCF-4FD5DEBF7494}"/>
              </a:ext>
            </a:extLst>
          </p:cNvPr>
          <p:cNvSpPr>
            <a:spLocks noGrp="1"/>
          </p:cNvSpPr>
          <p:nvPr>
            <p:ph type="body" sz="quarter" idx="46"/>
          </p:nvPr>
        </p:nvSpPr>
        <p:spPr>
          <a:xfrm>
            <a:off x="7105654" y="5005169"/>
            <a:ext cx="4502148" cy="1060671"/>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153376647"/>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able with Contents C40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4" name="Table Placeholder 3">
            <a:extLst>
              <a:ext uri="{FF2B5EF4-FFF2-40B4-BE49-F238E27FC236}">
                <a16:creationId xmlns:a16="http://schemas.microsoft.com/office/drawing/2014/main" id="{9DD2B053-49CB-EC30-CB40-BD5B5A83362E}"/>
              </a:ext>
            </a:extLst>
          </p:cNvPr>
          <p:cNvSpPr>
            <a:spLocks noGrp="1"/>
          </p:cNvSpPr>
          <p:nvPr>
            <p:ph type="tbl" sz="quarter" idx="10"/>
          </p:nvPr>
        </p:nvSpPr>
        <p:spPr>
          <a:xfrm>
            <a:off x="587375" y="2793172"/>
            <a:ext cx="11017250" cy="3196466"/>
          </a:xfrm>
        </p:spPr>
        <p:txBody>
          <a:bodyPr/>
          <a:lstStyle>
            <a:lvl1pPr algn="ctr">
              <a:defRPr b="0">
                <a:solidFill>
                  <a:schemeClr val="tx1"/>
                </a:solidFill>
              </a:defRPr>
            </a:lvl1pPr>
          </a:lstStyle>
          <a:p>
            <a:endParaRPr lang="en-GB" dirty="0"/>
          </a:p>
        </p:txBody>
      </p:sp>
      <p:sp>
        <p:nvSpPr>
          <p:cNvPr id="17" name="Text Placeholder 29">
            <a:extLst>
              <a:ext uri="{FF2B5EF4-FFF2-40B4-BE49-F238E27FC236}">
                <a16:creationId xmlns:a16="http://schemas.microsoft.com/office/drawing/2014/main" id="{C88A6C4B-DACE-AD62-1602-DB64BFC7F7D9}"/>
              </a:ext>
            </a:extLst>
          </p:cNvPr>
          <p:cNvSpPr>
            <a:spLocks noGrp="1"/>
          </p:cNvSpPr>
          <p:nvPr>
            <p:ph type="body" sz="quarter" idx="40"/>
          </p:nvPr>
        </p:nvSpPr>
        <p:spPr>
          <a:xfrm>
            <a:off x="731443" y="1689638"/>
            <a:ext cx="10873182" cy="709296"/>
          </a:xfrm>
          <a:prstGeom prst="rect">
            <a:avLst/>
          </a:prstGeom>
        </p:spPr>
        <p:txBody>
          <a:bodyPr tIns="0" bIns="0">
            <a:noAutofit/>
          </a:bodyPr>
          <a:lstStyle>
            <a:lvl1pPr marL="0" indent="0">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marL="0" marR="0" lvl="0" indent="0" algn="l" defTabSz="91444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edit Master text styles</a:t>
            </a:r>
            <a:endParaRPr lang="en-ID" dirty="0"/>
          </a:p>
        </p:txBody>
      </p:sp>
    </p:spTree>
    <p:extLst>
      <p:ext uri="{BB962C8B-B14F-4D97-AF65-F5344CB8AC3E}">
        <p14:creationId xmlns:p14="http://schemas.microsoft.com/office/powerpoint/2010/main" val="1917585566"/>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Radial Bars C41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Oval 2">
            <a:extLst>
              <a:ext uri="{FF2B5EF4-FFF2-40B4-BE49-F238E27FC236}">
                <a16:creationId xmlns:a16="http://schemas.microsoft.com/office/drawing/2014/main" id="{3BBD3D9D-E2D7-5928-9ACE-BC305ADE7015}"/>
              </a:ext>
            </a:extLst>
          </p:cNvPr>
          <p:cNvSpPr/>
          <p:nvPr userDrawn="1"/>
        </p:nvSpPr>
        <p:spPr>
          <a:xfrm>
            <a:off x="5305353"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 Placeholder 14">
            <a:extLst>
              <a:ext uri="{FF2B5EF4-FFF2-40B4-BE49-F238E27FC236}">
                <a16:creationId xmlns:a16="http://schemas.microsoft.com/office/drawing/2014/main" id="{6B6F7D80-7AE5-EF7E-CA93-91FFC8961EAC}"/>
              </a:ext>
            </a:extLst>
          </p:cNvPr>
          <p:cNvSpPr>
            <a:spLocks noGrp="1"/>
          </p:cNvSpPr>
          <p:nvPr>
            <p:ph type="body" sz="quarter" idx="34" hasCustomPrompt="1"/>
          </p:nvPr>
        </p:nvSpPr>
        <p:spPr>
          <a:xfrm>
            <a:off x="5305353"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6" name="Text Placeholder 6">
            <a:extLst>
              <a:ext uri="{FF2B5EF4-FFF2-40B4-BE49-F238E27FC236}">
                <a16:creationId xmlns:a16="http://schemas.microsoft.com/office/drawing/2014/main" id="{40FC2368-512D-2676-8BCC-4005ACA137B2}"/>
              </a:ext>
            </a:extLst>
          </p:cNvPr>
          <p:cNvSpPr>
            <a:spLocks noGrp="1"/>
          </p:cNvSpPr>
          <p:nvPr>
            <p:ph type="body" sz="quarter" idx="35" hasCustomPrompt="1"/>
          </p:nvPr>
        </p:nvSpPr>
        <p:spPr>
          <a:xfrm>
            <a:off x="5466419"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8" name="Text Placeholder 29">
            <a:extLst>
              <a:ext uri="{FF2B5EF4-FFF2-40B4-BE49-F238E27FC236}">
                <a16:creationId xmlns:a16="http://schemas.microsoft.com/office/drawing/2014/main" id="{2DDCCD52-4493-F59D-7027-7C212038D4AF}"/>
              </a:ext>
            </a:extLst>
          </p:cNvPr>
          <p:cNvSpPr>
            <a:spLocks noGrp="1"/>
          </p:cNvSpPr>
          <p:nvPr>
            <p:ph type="body" sz="quarter" idx="33"/>
          </p:nvPr>
        </p:nvSpPr>
        <p:spPr>
          <a:xfrm>
            <a:off x="4555119" y="3566635"/>
            <a:ext cx="3081762"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C7EF7556-5224-47F1-49F3-0572DF21F2EE}"/>
              </a:ext>
            </a:extLst>
          </p:cNvPr>
          <p:cNvSpPr>
            <a:spLocks noGrp="1"/>
          </p:cNvSpPr>
          <p:nvPr>
            <p:ph type="body" sz="quarter" idx="36"/>
          </p:nvPr>
        </p:nvSpPr>
        <p:spPr>
          <a:xfrm>
            <a:off x="4555119" y="4191734"/>
            <a:ext cx="3081762"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9" name="Oval 18">
            <a:extLst>
              <a:ext uri="{FF2B5EF4-FFF2-40B4-BE49-F238E27FC236}">
                <a16:creationId xmlns:a16="http://schemas.microsoft.com/office/drawing/2014/main" id="{705E8CF0-45DA-C681-8618-12E9EAF903D4}"/>
              </a:ext>
            </a:extLst>
          </p:cNvPr>
          <p:cNvSpPr/>
          <p:nvPr userDrawn="1"/>
        </p:nvSpPr>
        <p:spPr>
          <a:xfrm>
            <a:off x="9273097"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Text Placeholder 14">
            <a:extLst>
              <a:ext uri="{FF2B5EF4-FFF2-40B4-BE49-F238E27FC236}">
                <a16:creationId xmlns:a16="http://schemas.microsoft.com/office/drawing/2014/main" id="{0BDF54D5-341A-BDB8-70D5-1D271A33068B}"/>
              </a:ext>
            </a:extLst>
          </p:cNvPr>
          <p:cNvSpPr>
            <a:spLocks noGrp="1"/>
          </p:cNvSpPr>
          <p:nvPr>
            <p:ph type="body" sz="quarter" idx="37" hasCustomPrompt="1"/>
          </p:nvPr>
        </p:nvSpPr>
        <p:spPr>
          <a:xfrm>
            <a:off x="9273097"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22" name="Text Placeholder 6">
            <a:extLst>
              <a:ext uri="{FF2B5EF4-FFF2-40B4-BE49-F238E27FC236}">
                <a16:creationId xmlns:a16="http://schemas.microsoft.com/office/drawing/2014/main" id="{E42ED014-DC96-68EC-18BA-293A5537638C}"/>
              </a:ext>
            </a:extLst>
          </p:cNvPr>
          <p:cNvSpPr>
            <a:spLocks noGrp="1"/>
          </p:cNvSpPr>
          <p:nvPr>
            <p:ph type="body" sz="quarter" idx="38" hasCustomPrompt="1"/>
          </p:nvPr>
        </p:nvSpPr>
        <p:spPr>
          <a:xfrm>
            <a:off x="9434163"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23" name="Text Placeholder 29">
            <a:extLst>
              <a:ext uri="{FF2B5EF4-FFF2-40B4-BE49-F238E27FC236}">
                <a16:creationId xmlns:a16="http://schemas.microsoft.com/office/drawing/2014/main" id="{C94D2F51-651E-57C6-669A-9421CC548657}"/>
              </a:ext>
            </a:extLst>
          </p:cNvPr>
          <p:cNvSpPr>
            <a:spLocks noGrp="1"/>
          </p:cNvSpPr>
          <p:nvPr>
            <p:ph type="body" sz="quarter" idx="39"/>
          </p:nvPr>
        </p:nvSpPr>
        <p:spPr>
          <a:xfrm>
            <a:off x="8522863" y="3566635"/>
            <a:ext cx="3081762"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4" name="Text Placeholder 29">
            <a:extLst>
              <a:ext uri="{FF2B5EF4-FFF2-40B4-BE49-F238E27FC236}">
                <a16:creationId xmlns:a16="http://schemas.microsoft.com/office/drawing/2014/main" id="{F189AE72-78C6-B559-D0A6-2C7C78AB19A4}"/>
              </a:ext>
            </a:extLst>
          </p:cNvPr>
          <p:cNvSpPr>
            <a:spLocks noGrp="1"/>
          </p:cNvSpPr>
          <p:nvPr>
            <p:ph type="body" sz="quarter" idx="40"/>
          </p:nvPr>
        </p:nvSpPr>
        <p:spPr>
          <a:xfrm>
            <a:off x="8522863" y="4191734"/>
            <a:ext cx="3081762"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5" name="Rectangle 24">
            <a:extLst>
              <a:ext uri="{FF2B5EF4-FFF2-40B4-BE49-F238E27FC236}">
                <a16:creationId xmlns:a16="http://schemas.microsoft.com/office/drawing/2014/main" id="{411B19D0-9F0D-EC21-F087-8B275D7C6526}"/>
              </a:ext>
            </a:extLst>
          </p:cNvPr>
          <p:cNvSpPr/>
          <p:nvPr userDrawn="1"/>
        </p:nvSpPr>
        <p:spPr>
          <a:xfrm>
            <a:off x="-1" y="1636148"/>
            <a:ext cx="4114905" cy="406783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Picture Placeholder 11">
            <a:extLst>
              <a:ext uri="{FF2B5EF4-FFF2-40B4-BE49-F238E27FC236}">
                <a16:creationId xmlns:a16="http://schemas.microsoft.com/office/drawing/2014/main" id="{C53EE9AC-019F-1A80-298A-9207C2D4513E}"/>
              </a:ext>
            </a:extLst>
          </p:cNvPr>
          <p:cNvSpPr>
            <a:spLocks noGrp="1"/>
          </p:cNvSpPr>
          <p:nvPr>
            <p:ph type="pic" sz="quarter" idx="10"/>
          </p:nvPr>
        </p:nvSpPr>
        <p:spPr>
          <a:xfrm>
            <a:off x="-1" y="1756804"/>
            <a:ext cx="3997431" cy="3826522"/>
          </a:xfrm>
          <a:prstGeom prst="rect">
            <a:avLst/>
          </a:prstGeom>
          <a:solidFill>
            <a:schemeClr val="accent2">
              <a:lumMod val="20000"/>
              <a:lumOff val="80000"/>
            </a:schemeClr>
          </a:solidFill>
        </p:spPr>
        <p:txBody>
          <a:bodyPr anchor="ctr">
            <a:normAutofit/>
          </a:bodyPr>
          <a:lstStyle>
            <a:lvl1pPr marL="0" indent="0" algn="ctr">
              <a:buNone/>
              <a:defRPr sz="1333">
                <a:solidFill>
                  <a:schemeClr val="tx1"/>
                </a:solidFill>
              </a:defRPr>
            </a:lvl1pPr>
          </a:lstStyle>
          <a:p>
            <a:endParaRPr lang="en-ID"/>
          </a:p>
        </p:txBody>
      </p:sp>
      <p:sp>
        <p:nvSpPr>
          <p:cNvPr id="28" name="Rectangle 27">
            <a:extLst>
              <a:ext uri="{FF2B5EF4-FFF2-40B4-BE49-F238E27FC236}">
                <a16:creationId xmlns:a16="http://schemas.microsoft.com/office/drawing/2014/main" id="{0E2D268C-F2F5-0F07-54EC-3F1273607340}"/>
              </a:ext>
            </a:extLst>
          </p:cNvPr>
          <p:cNvSpPr/>
          <p:nvPr userDrawn="1"/>
        </p:nvSpPr>
        <p:spPr>
          <a:xfrm>
            <a:off x="3997430" y="2717566"/>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87986896"/>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Radial Bars C42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Oval 2">
            <a:extLst>
              <a:ext uri="{FF2B5EF4-FFF2-40B4-BE49-F238E27FC236}">
                <a16:creationId xmlns:a16="http://schemas.microsoft.com/office/drawing/2014/main" id="{3BBD3D9D-E2D7-5928-9ACE-BC305ADE7015}"/>
              </a:ext>
            </a:extLst>
          </p:cNvPr>
          <p:cNvSpPr/>
          <p:nvPr userDrawn="1"/>
        </p:nvSpPr>
        <p:spPr>
          <a:xfrm>
            <a:off x="5305353"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 Placeholder 14">
            <a:extLst>
              <a:ext uri="{FF2B5EF4-FFF2-40B4-BE49-F238E27FC236}">
                <a16:creationId xmlns:a16="http://schemas.microsoft.com/office/drawing/2014/main" id="{6B6F7D80-7AE5-EF7E-CA93-91FFC8961EAC}"/>
              </a:ext>
            </a:extLst>
          </p:cNvPr>
          <p:cNvSpPr>
            <a:spLocks noGrp="1"/>
          </p:cNvSpPr>
          <p:nvPr>
            <p:ph type="body" sz="quarter" idx="34" hasCustomPrompt="1"/>
          </p:nvPr>
        </p:nvSpPr>
        <p:spPr>
          <a:xfrm>
            <a:off x="5305353"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6" name="Text Placeholder 6">
            <a:extLst>
              <a:ext uri="{FF2B5EF4-FFF2-40B4-BE49-F238E27FC236}">
                <a16:creationId xmlns:a16="http://schemas.microsoft.com/office/drawing/2014/main" id="{40FC2368-512D-2676-8BCC-4005ACA137B2}"/>
              </a:ext>
            </a:extLst>
          </p:cNvPr>
          <p:cNvSpPr>
            <a:spLocks noGrp="1"/>
          </p:cNvSpPr>
          <p:nvPr>
            <p:ph type="body" sz="quarter" idx="35" hasCustomPrompt="1"/>
          </p:nvPr>
        </p:nvSpPr>
        <p:spPr>
          <a:xfrm>
            <a:off x="5466419"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8" name="Text Placeholder 29">
            <a:extLst>
              <a:ext uri="{FF2B5EF4-FFF2-40B4-BE49-F238E27FC236}">
                <a16:creationId xmlns:a16="http://schemas.microsoft.com/office/drawing/2014/main" id="{2DDCCD52-4493-F59D-7027-7C212038D4AF}"/>
              </a:ext>
            </a:extLst>
          </p:cNvPr>
          <p:cNvSpPr>
            <a:spLocks noGrp="1"/>
          </p:cNvSpPr>
          <p:nvPr>
            <p:ph type="body" sz="quarter" idx="33"/>
          </p:nvPr>
        </p:nvSpPr>
        <p:spPr>
          <a:xfrm>
            <a:off x="4555119" y="3566635"/>
            <a:ext cx="3081762"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C7EF7556-5224-47F1-49F3-0572DF21F2EE}"/>
              </a:ext>
            </a:extLst>
          </p:cNvPr>
          <p:cNvSpPr>
            <a:spLocks noGrp="1"/>
          </p:cNvSpPr>
          <p:nvPr>
            <p:ph type="body" sz="quarter" idx="36"/>
          </p:nvPr>
        </p:nvSpPr>
        <p:spPr>
          <a:xfrm>
            <a:off x="4555119" y="4191734"/>
            <a:ext cx="3081762"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9" name="Oval 18">
            <a:extLst>
              <a:ext uri="{FF2B5EF4-FFF2-40B4-BE49-F238E27FC236}">
                <a16:creationId xmlns:a16="http://schemas.microsoft.com/office/drawing/2014/main" id="{705E8CF0-45DA-C681-8618-12E9EAF903D4}"/>
              </a:ext>
            </a:extLst>
          </p:cNvPr>
          <p:cNvSpPr/>
          <p:nvPr userDrawn="1"/>
        </p:nvSpPr>
        <p:spPr>
          <a:xfrm>
            <a:off x="9273097"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Text Placeholder 14">
            <a:extLst>
              <a:ext uri="{FF2B5EF4-FFF2-40B4-BE49-F238E27FC236}">
                <a16:creationId xmlns:a16="http://schemas.microsoft.com/office/drawing/2014/main" id="{0BDF54D5-341A-BDB8-70D5-1D271A33068B}"/>
              </a:ext>
            </a:extLst>
          </p:cNvPr>
          <p:cNvSpPr>
            <a:spLocks noGrp="1"/>
          </p:cNvSpPr>
          <p:nvPr>
            <p:ph type="body" sz="quarter" idx="37" hasCustomPrompt="1"/>
          </p:nvPr>
        </p:nvSpPr>
        <p:spPr>
          <a:xfrm>
            <a:off x="9273097"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22" name="Text Placeholder 6">
            <a:extLst>
              <a:ext uri="{FF2B5EF4-FFF2-40B4-BE49-F238E27FC236}">
                <a16:creationId xmlns:a16="http://schemas.microsoft.com/office/drawing/2014/main" id="{E42ED014-DC96-68EC-18BA-293A5537638C}"/>
              </a:ext>
            </a:extLst>
          </p:cNvPr>
          <p:cNvSpPr>
            <a:spLocks noGrp="1"/>
          </p:cNvSpPr>
          <p:nvPr>
            <p:ph type="body" sz="quarter" idx="38" hasCustomPrompt="1"/>
          </p:nvPr>
        </p:nvSpPr>
        <p:spPr>
          <a:xfrm>
            <a:off x="9434163"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23" name="Text Placeholder 29">
            <a:extLst>
              <a:ext uri="{FF2B5EF4-FFF2-40B4-BE49-F238E27FC236}">
                <a16:creationId xmlns:a16="http://schemas.microsoft.com/office/drawing/2014/main" id="{C94D2F51-651E-57C6-669A-9421CC548657}"/>
              </a:ext>
            </a:extLst>
          </p:cNvPr>
          <p:cNvSpPr>
            <a:spLocks noGrp="1"/>
          </p:cNvSpPr>
          <p:nvPr>
            <p:ph type="body" sz="quarter" idx="39"/>
          </p:nvPr>
        </p:nvSpPr>
        <p:spPr>
          <a:xfrm>
            <a:off x="8522863" y="3566635"/>
            <a:ext cx="3081762"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4" name="Text Placeholder 29">
            <a:extLst>
              <a:ext uri="{FF2B5EF4-FFF2-40B4-BE49-F238E27FC236}">
                <a16:creationId xmlns:a16="http://schemas.microsoft.com/office/drawing/2014/main" id="{F189AE72-78C6-B559-D0A6-2C7C78AB19A4}"/>
              </a:ext>
            </a:extLst>
          </p:cNvPr>
          <p:cNvSpPr>
            <a:spLocks noGrp="1"/>
          </p:cNvSpPr>
          <p:nvPr>
            <p:ph type="body" sz="quarter" idx="40"/>
          </p:nvPr>
        </p:nvSpPr>
        <p:spPr>
          <a:xfrm>
            <a:off x="8522863" y="4191734"/>
            <a:ext cx="3081762"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 name="Oval 3">
            <a:extLst>
              <a:ext uri="{FF2B5EF4-FFF2-40B4-BE49-F238E27FC236}">
                <a16:creationId xmlns:a16="http://schemas.microsoft.com/office/drawing/2014/main" id="{FD38544B-21D2-262C-C981-1D7DCCEB5D14}"/>
              </a:ext>
            </a:extLst>
          </p:cNvPr>
          <p:cNvSpPr/>
          <p:nvPr userDrawn="1"/>
        </p:nvSpPr>
        <p:spPr>
          <a:xfrm>
            <a:off x="1337611"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Text Placeholder 14">
            <a:extLst>
              <a:ext uri="{FF2B5EF4-FFF2-40B4-BE49-F238E27FC236}">
                <a16:creationId xmlns:a16="http://schemas.microsoft.com/office/drawing/2014/main" id="{C8D65A88-3D58-17DC-77F6-8AE7BB2AECE9}"/>
              </a:ext>
            </a:extLst>
          </p:cNvPr>
          <p:cNvSpPr>
            <a:spLocks noGrp="1"/>
          </p:cNvSpPr>
          <p:nvPr>
            <p:ph type="body" sz="quarter" idx="41" hasCustomPrompt="1"/>
          </p:nvPr>
        </p:nvSpPr>
        <p:spPr>
          <a:xfrm>
            <a:off x="1337611"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10" name="Text Placeholder 6">
            <a:extLst>
              <a:ext uri="{FF2B5EF4-FFF2-40B4-BE49-F238E27FC236}">
                <a16:creationId xmlns:a16="http://schemas.microsoft.com/office/drawing/2014/main" id="{569FB8B4-3C26-2BE2-C003-404C8606A6EE}"/>
              </a:ext>
            </a:extLst>
          </p:cNvPr>
          <p:cNvSpPr>
            <a:spLocks noGrp="1"/>
          </p:cNvSpPr>
          <p:nvPr>
            <p:ph type="body" sz="quarter" idx="42" hasCustomPrompt="1"/>
          </p:nvPr>
        </p:nvSpPr>
        <p:spPr>
          <a:xfrm>
            <a:off x="1498677"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12" name="Text Placeholder 29">
            <a:extLst>
              <a:ext uri="{FF2B5EF4-FFF2-40B4-BE49-F238E27FC236}">
                <a16:creationId xmlns:a16="http://schemas.microsoft.com/office/drawing/2014/main" id="{242A120D-BDA9-915C-DCD1-0AFC1BFF099D}"/>
              </a:ext>
            </a:extLst>
          </p:cNvPr>
          <p:cNvSpPr>
            <a:spLocks noGrp="1"/>
          </p:cNvSpPr>
          <p:nvPr>
            <p:ph type="body" sz="quarter" idx="43"/>
          </p:nvPr>
        </p:nvSpPr>
        <p:spPr>
          <a:xfrm>
            <a:off x="587377" y="3566635"/>
            <a:ext cx="3081762"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3" name="Text Placeholder 29">
            <a:extLst>
              <a:ext uri="{FF2B5EF4-FFF2-40B4-BE49-F238E27FC236}">
                <a16:creationId xmlns:a16="http://schemas.microsoft.com/office/drawing/2014/main" id="{EB823991-32C7-EBE3-826D-F3860C4B1F23}"/>
              </a:ext>
            </a:extLst>
          </p:cNvPr>
          <p:cNvSpPr>
            <a:spLocks noGrp="1"/>
          </p:cNvSpPr>
          <p:nvPr>
            <p:ph type="body" sz="quarter" idx="44"/>
          </p:nvPr>
        </p:nvSpPr>
        <p:spPr>
          <a:xfrm>
            <a:off x="587377" y="4191734"/>
            <a:ext cx="3081762"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920560110"/>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 Radial Bars C43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4" name="Oval 3">
            <a:extLst>
              <a:ext uri="{FF2B5EF4-FFF2-40B4-BE49-F238E27FC236}">
                <a16:creationId xmlns:a16="http://schemas.microsoft.com/office/drawing/2014/main" id="{FD38544B-21D2-262C-C981-1D7DCCEB5D14}"/>
              </a:ext>
            </a:extLst>
          </p:cNvPr>
          <p:cNvSpPr/>
          <p:nvPr userDrawn="1"/>
        </p:nvSpPr>
        <p:spPr>
          <a:xfrm>
            <a:off x="1088954"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Text Placeholder 14">
            <a:extLst>
              <a:ext uri="{FF2B5EF4-FFF2-40B4-BE49-F238E27FC236}">
                <a16:creationId xmlns:a16="http://schemas.microsoft.com/office/drawing/2014/main" id="{C8D65A88-3D58-17DC-77F6-8AE7BB2AECE9}"/>
              </a:ext>
            </a:extLst>
          </p:cNvPr>
          <p:cNvSpPr>
            <a:spLocks noGrp="1"/>
          </p:cNvSpPr>
          <p:nvPr>
            <p:ph type="body" sz="quarter" idx="41" hasCustomPrompt="1"/>
          </p:nvPr>
        </p:nvSpPr>
        <p:spPr>
          <a:xfrm>
            <a:off x="1088954"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10" name="Text Placeholder 6">
            <a:extLst>
              <a:ext uri="{FF2B5EF4-FFF2-40B4-BE49-F238E27FC236}">
                <a16:creationId xmlns:a16="http://schemas.microsoft.com/office/drawing/2014/main" id="{569FB8B4-3C26-2BE2-C003-404C8606A6EE}"/>
              </a:ext>
            </a:extLst>
          </p:cNvPr>
          <p:cNvSpPr>
            <a:spLocks noGrp="1"/>
          </p:cNvSpPr>
          <p:nvPr>
            <p:ph type="body" sz="quarter" idx="42" hasCustomPrompt="1"/>
          </p:nvPr>
        </p:nvSpPr>
        <p:spPr>
          <a:xfrm>
            <a:off x="1250020"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12" name="Text Placeholder 29">
            <a:extLst>
              <a:ext uri="{FF2B5EF4-FFF2-40B4-BE49-F238E27FC236}">
                <a16:creationId xmlns:a16="http://schemas.microsoft.com/office/drawing/2014/main" id="{242A120D-BDA9-915C-DCD1-0AFC1BFF099D}"/>
              </a:ext>
            </a:extLst>
          </p:cNvPr>
          <p:cNvSpPr>
            <a:spLocks noGrp="1"/>
          </p:cNvSpPr>
          <p:nvPr>
            <p:ph type="body" sz="quarter" idx="43"/>
          </p:nvPr>
        </p:nvSpPr>
        <p:spPr>
          <a:xfrm>
            <a:off x="587377" y="3566635"/>
            <a:ext cx="2584447"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3" name="Text Placeholder 29">
            <a:extLst>
              <a:ext uri="{FF2B5EF4-FFF2-40B4-BE49-F238E27FC236}">
                <a16:creationId xmlns:a16="http://schemas.microsoft.com/office/drawing/2014/main" id="{EB823991-32C7-EBE3-826D-F3860C4B1F23}"/>
              </a:ext>
            </a:extLst>
          </p:cNvPr>
          <p:cNvSpPr>
            <a:spLocks noGrp="1"/>
          </p:cNvSpPr>
          <p:nvPr>
            <p:ph type="body" sz="quarter" idx="44"/>
          </p:nvPr>
        </p:nvSpPr>
        <p:spPr>
          <a:xfrm>
            <a:off x="587377" y="4191734"/>
            <a:ext cx="2584447"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4" name="Oval 13">
            <a:extLst>
              <a:ext uri="{FF2B5EF4-FFF2-40B4-BE49-F238E27FC236}">
                <a16:creationId xmlns:a16="http://schemas.microsoft.com/office/drawing/2014/main" id="{E7E1E9FA-AC4E-30FC-8A99-858797B97B66}"/>
              </a:ext>
            </a:extLst>
          </p:cNvPr>
          <p:cNvSpPr/>
          <p:nvPr userDrawn="1"/>
        </p:nvSpPr>
        <p:spPr>
          <a:xfrm>
            <a:off x="3899888"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Text Placeholder 14">
            <a:extLst>
              <a:ext uri="{FF2B5EF4-FFF2-40B4-BE49-F238E27FC236}">
                <a16:creationId xmlns:a16="http://schemas.microsoft.com/office/drawing/2014/main" id="{4265B468-859F-1E06-22D4-D26275A00E31}"/>
              </a:ext>
            </a:extLst>
          </p:cNvPr>
          <p:cNvSpPr>
            <a:spLocks noGrp="1"/>
          </p:cNvSpPr>
          <p:nvPr>
            <p:ph type="body" sz="quarter" idx="45" hasCustomPrompt="1"/>
          </p:nvPr>
        </p:nvSpPr>
        <p:spPr>
          <a:xfrm>
            <a:off x="3899888"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17" name="Text Placeholder 6">
            <a:extLst>
              <a:ext uri="{FF2B5EF4-FFF2-40B4-BE49-F238E27FC236}">
                <a16:creationId xmlns:a16="http://schemas.microsoft.com/office/drawing/2014/main" id="{514370B5-E372-E43E-4B15-6602BD67418A}"/>
              </a:ext>
            </a:extLst>
          </p:cNvPr>
          <p:cNvSpPr>
            <a:spLocks noGrp="1"/>
          </p:cNvSpPr>
          <p:nvPr>
            <p:ph type="body" sz="quarter" idx="46" hasCustomPrompt="1"/>
          </p:nvPr>
        </p:nvSpPr>
        <p:spPr>
          <a:xfrm>
            <a:off x="4060954"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18" name="Text Placeholder 29">
            <a:extLst>
              <a:ext uri="{FF2B5EF4-FFF2-40B4-BE49-F238E27FC236}">
                <a16:creationId xmlns:a16="http://schemas.microsoft.com/office/drawing/2014/main" id="{3FD83ED0-13B6-25F1-C4A1-9418CE81206F}"/>
              </a:ext>
            </a:extLst>
          </p:cNvPr>
          <p:cNvSpPr>
            <a:spLocks noGrp="1"/>
          </p:cNvSpPr>
          <p:nvPr>
            <p:ph type="body" sz="quarter" idx="47"/>
          </p:nvPr>
        </p:nvSpPr>
        <p:spPr>
          <a:xfrm>
            <a:off x="3398311" y="3566635"/>
            <a:ext cx="2584447"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5" name="Text Placeholder 29">
            <a:extLst>
              <a:ext uri="{FF2B5EF4-FFF2-40B4-BE49-F238E27FC236}">
                <a16:creationId xmlns:a16="http://schemas.microsoft.com/office/drawing/2014/main" id="{134FB468-D9D9-CE74-160F-CAE980F40A01}"/>
              </a:ext>
            </a:extLst>
          </p:cNvPr>
          <p:cNvSpPr>
            <a:spLocks noGrp="1"/>
          </p:cNvSpPr>
          <p:nvPr>
            <p:ph type="body" sz="quarter" idx="48"/>
          </p:nvPr>
        </p:nvSpPr>
        <p:spPr>
          <a:xfrm>
            <a:off x="3398311" y="4191734"/>
            <a:ext cx="2584447"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6" name="Oval 25">
            <a:extLst>
              <a:ext uri="{FF2B5EF4-FFF2-40B4-BE49-F238E27FC236}">
                <a16:creationId xmlns:a16="http://schemas.microsoft.com/office/drawing/2014/main" id="{2BC5B901-E405-F8D7-B468-EF12534F70A7}"/>
              </a:ext>
            </a:extLst>
          </p:cNvPr>
          <p:cNvSpPr/>
          <p:nvPr userDrawn="1"/>
        </p:nvSpPr>
        <p:spPr>
          <a:xfrm>
            <a:off x="6710822"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Text Placeholder 14">
            <a:extLst>
              <a:ext uri="{FF2B5EF4-FFF2-40B4-BE49-F238E27FC236}">
                <a16:creationId xmlns:a16="http://schemas.microsoft.com/office/drawing/2014/main" id="{7AE31375-8DF6-7D38-FF8B-0AFF50776C7E}"/>
              </a:ext>
            </a:extLst>
          </p:cNvPr>
          <p:cNvSpPr>
            <a:spLocks noGrp="1"/>
          </p:cNvSpPr>
          <p:nvPr>
            <p:ph type="body" sz="quarter" idx="49" hasCustomPrompt="1"/>
          </p:nvPr>
        </p:nvSpPr>
        <p:spPr>
          <a:xfrm>
            <a:off x="6710822"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28" name="Text Placeholder 6">
            <a:extLst>
              <a:ext uri="{FF2B5EF4-FFF2-40B4-BE49-F238E27FC236}">
                <a16:creationId xmlns:a16="http://schemas.microsoft.com/office/drawing/2014/main" id="{A9F3FB69-FD5E-FB1B-71E8-126089921296}"/>
              </a:ext>
            </a:extLst>
          </p:cNvPr>
          <p:cNvSpPr>
            <a:spLocks noGrp="1"/>
          </p:cNvSpPr>
          <p:nvPr>
            <p:ph type="body" sz="quarter" idx="50" hasCustomPrompt="1"/>
          </p:nvPr>
        </p:nvSpPr>
        <p:spPr>
          <a:xfrm>
            <a:off x="6871888"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29" name="Text Placeholder 29">
            <a:extLst>
              <a:ext uri="{FF2B5EF4-FFF2-40B4-BE49-F238E27FC236}">
                <a16:creationId xmlns:a16="http://schemas.microsoft.com/office/drawing/2014/main" id="{F87C084B-36BB-9476-B80C-744F7BE4FED2}"/>
              </a:ext>
            </a:extLst>
          </p:cNvPr>
          <p:cNvSpPr>
            <a:spLocks noGrp="1"/>
          </p:cNvSpPr>
          <p:nvPr>
            <p:ph type="body" sz="quarter" idx="51"/>
          </p:nvPr>
        </p:nvSpPr>
        <p:spPr>
          <a:xfrm>
            <a:off x="6209245" y="3566635"/>
            <a:ext cx="2584447"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0" name="Text Placeholder 29">
            <a:extLst>
              <a:ext uri="{FF2B5EF4-FFF2-40B4-BE49-F238E27FC236}">
                <a16:creationId xmlns:a16="http://schemas.microsoft.com/office/drawing/2014/main" id="{9F959F4C-7A2A-06AD-17DD-4B2E59F4DF05}"/>
              </a:ext>
            </a:extLst>
          </p:cNvPr>
          <p:cNvSpPr>
            <a:spLocks noGrp="1"/>
          </p:cNvSpPr>
          <p:nvPr>
            <p:ph type="body" sz="quarter" idx="52"/>
          </p:nvPr>
        </p:nvSpPr>
        <p:spPr>
          <a:xfrm>
            <a:off x="6209245" y="4191734"/>
            <a:ext cx="2584447"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1" name="Oval 30">
            <a:extLst>
              <a:ext uri="{FF2B5EF4-FFF2-40B4-BE49-F238E27FC236}">
                <a16:creationId xmlns:a16="http://schemas.microsoft.com/office/drawing/2014/main" id="{C4E01475-5550-5308-AF7E-15B3DFA38059}"/>
              </a:ext>
            </a:extLst>
          </p:cNvPr>
          <p:cNvSpPr/>
          <p:nvPr userDrawn="1"/>
        </p:nvSpPr>
        <p:spPr>
          <a:xfrm>
            <a:off x="9521755" y="1735993"/>
            <a:ext cx="1581292" cy="1581292"/>
          </a:xfrm>
          <a:prstGeom prst="ellipse">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2" name="Text Placeholder 14">
            <a:extLst>
              <a:ext uri="{FF2B5EF4-FFF2-40B4-BE49-F238E27FC236}">
                <a16:creationId xmlns:a16="http://schemas.microsoft.com/office/drawing/2014/main" id="{3A6DDA42-B49F-7CE3-D280-F6C3AC46970C}"/>
              </a:ext>
            </a:extLst>
          </p:cNvPr>
          <p:cNvSpPr>
            <a:spLocks noGrp="1"/>
          </p:cNvSpPr>
          <p:nvPr>
            <p:ph type="body" sz="quarter" idx="53" hasCustomPrompt="1"/>
          </p:nvPr>
        </p:nvSpPr>
        <p:spPr>
          <a:xfrm>
            <a:off x="9521755" y="1735993"/>
            <a:ext cx="1581292" cy="1581292"/>
          </a:xfrm>
          <a:prstGeom prst="arc">
            <a:avLst>
              <a:gd name="adj1" fmla="val 16200000"/>
              <a:gd name="adj2" fmla="val 13391445"/>
            </a:avLst>
          </a:prstGeom>
          <a:noFill/>
          <a:ln w="762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algn="ctr">
              <a:defRPr lang="en-GB" sz="1000" dirty="0">
                <a:solidFill>
                  <a:schemeClr val="tx1"/>
                </a:solidFill>
              </a:defRPr>
            </a:lvl1pPr>
          </a:lstStyle>
          <a:p>
            <a:pPr lvl="0" algn="ctr" defTabSz="914400"/>
            <a:r>
              <a:rPr lang="en-US" dirty="0"/>
              <a:t> </a:t>
            </a:r>
            <a:endParaRPr lang="en-GB" dirty="0"/>
          </a:p>
        </p:txBody>
      </p:sp>
      <p:sp>
        <p:nvSpPr>
          <p:cNvPr id="33" name="Text Placeholder 6">
            <a:extLst>
              <a:ext uri="{FF2B5EF4-FFF2-40B4-BE49-F238E27FC236}">
                <a16:creationId xmlns:a16="http://schemas.microsoft.com/office/drawing/2014/main" id="{0A097F08-88D7-A010-3509-A554FC81FFFA}"/>
              </a:ext>
            </a:extLst>
          </p:cNvPr>
          <p:cNvSpPr>
            <a:spLocks noGrp="1"/>
          </p:cNvSpPr>
          <p:nvPr>
            <p:ph type="body" sz="quarter" idx="54" hasCustomPrompt="1"/>
          </p:nvPr>
        </p:nvSpPr>
        <p:spPr>
          <a:xfrm>
            <a:off x="9682821" y="2156298"/>
            <a:ext cx="1259160" cy="760184"/>
          </a:xfrm>
        </p:spPr>
        <p:txBody>
          <a:bodyPr anchor="ctr">
            <a:noAutofit/>
          </a:bodyPr>
          <a:lstStyle>
            <a:lvl1pPr marL="0" indent="0" algn="ctr">
              <a:buNone/>
              <a:defRPr sz="2800" b="1">
                <a:solidFill>
                  <a:schemeClr val="tx1"/>
                </a:solidFill>
                <a:latin typeface="+mj-lt"/>
              </a:defRPr>
            </a:lvl1pPr>
          </a:lstStyle>
          <a:p>
            <a:pPr lvl="0"/>
            <a:r>
              <a:rPr lang="en-US" dirty="0"/>
              <a:t>xx%</a:t>
            </a:r>
          </a:p>
        </p:txBody>
      </p:sp>
      <p:sp>
        <p:nvSpPr>
          <p:cNvPr id="34" name="Text Placeholder 29">
            <a:extLst>
              <a:ext uri="{FF2B5EF4-FFF2-40B4-BE49-F238E27FC236}">
                <a16:creationId xmlns:a16="http://schemas.microsoft.com/office/drawing/2014/main" id="{1BD7CF50-58D1-87B1-841E-E21B253549DB}"/>
              </a:ext>
            </a:extLst>
          </p:cNvPr>
          <p:cNvSpPr>
            <a:spLocks noGrp="1"/>
          </p:cNvSpPr>
          <p:nvPr>
            <p:ph type="body" sz="quarter" idx="55"/>
          </p:nvPr>
        </p:nvSpPr>
        <p:spPr>
          <a:xfrm>
            <a:off x="9020178" y="3566635"/>
            <a:ext cx="2584447"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5" name="Text Placeholder 29">
            <a:extLst>
              <a:ext uri="{FF2B5EF4-FFF2-40B4-BE49-F238E27FC236}">
                <a16:creationId xmlns:a16="http://schemas.microsoft.com/office/drawing/2014/main" id="{38B6C0F0-5AF6-CF29-4B27-DF99ABC8C338}"/>
              </a:ext>
            </a:extLst>
          </p:cNvPr>
          <p:cNvSpPr>
            <a:spLocks noGrp="1"/>
          </p:cNvSpPr>
          <p:nvPr>
            <p:ph type="body" sz="quarter" idx="56"/>
          </p:nvPr>
        </p:nvSpPr>
        <p:spPr>
          <a:xfrm>
            <a:off x="9020178" y="4191734"/>
            <a:ext cx="2584447" cy="1512248"/>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562165496"/>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 Chart C44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Chart Placeholder 6">
            <a:extLst>
              <a:ext uri="{FF2B5EF4-FFF2-40B4-BE49-F238E27FC236}">
                <a16:creationId xmlns:a16="http://schemas.microsoft.com/office/drawing/2014/main" id="{FF1F41E4-7D9B-768A-6C4F-63DD59094511}"/>
              </a:ext>
            </a:extLst>
          </p:cNvPr>
          <p:cNvSpPr>
            <a:spLocks noGrp="1"/>
          </p:cNvSpPr>
          <p:nvPr>
            <p:ph type="chart" sz="quarter" idx="41"/>
          </p:nvPr>
        </p:nvSpPr>
        <p:spPr>
          <a:xfrm>
            <a:off x="587374" y="1636713"/>
            <a:ext cx="4632325" cy="4067175"/>
          </a:xfrm>
          <a:solidFill>
            <a:schemeClr val="accent2">
              <a:lumMod val="20000"/>
              <a:lumOff val="80000"/>
            </a:schemeClr>
          </a:solidFill>
        </p:spPr>
        <p:txBody>
          <a:bodyPr vert="horz" lIns="91440" tIns="45720" rIns="91440" bIns="45720" rtlCol="0" anchor="t">
            <a:normAutofit/>
          </a:bodyPr>
          <a:lstStyle>
            <a:lvl1pPr>
              <a:defRPr lang="en-GB" sz="1333">
                <a:solidFill>
                  <a:schemeClr val="tx1"/>
                </a:solidFill>
              </a:defRPr>
            </a:lvl1pPr>
          </a:lstStyle>
          <a:p>
            <a:pPr lvl="0" algn="ctr"/>
            <a:endParaRPr lang="en-GB"/>
          </a:p>
        </p:txBody>
      </p:sp>
      <p:sp>
        <p:nvSpPr>
          <p:cNvPr id="5" name="Text Placeholder 29">
            <a:extLst>
              <a:ext uri="{FF2B5EF4-FFF2-40B4-BE49-F238E27FC236}">
                <a16:creationId xmlns:a16="http://schemas.microsoft.com/office/drawing/2014/main" id="{D425B81B-0AA8-71EA-DCA8-A9F3FF3E7B60}"/>
              </a:ext>
            </a:extLst>
          </p:cNvPr>
          <p:cNvSpPr>
            <a:spLocks noGrp="1"/>
          </p:cNvSpPr>
          <p:nvPr>
            <p:ph type="body" sz="quarter" idx="48"/>
          </p:nvPr>
        </p:nvSpPr>
        <p:spPr>
          <a:xfrm>
            <a:off x="6972300" y="1636713"/>
            <a:ext cx="4632325"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 name="Text Placeholder 29">
            <a:extLst>
              <a:ext uri="{FF2B5EF4-FFF2-40B4-BE49-F238E27FC236}">
                <a16:creationId xmlns:a16="http://schemas.microsoft.com/office/drawing/2014/main" id="{18765DFA-C25A-9B6D-BBB1-2893362F9CA1}"/>
              </a:ext>
            </a:extLst>
          </p:cNvPr>
          <p:cNvSpPr>
            <a:spLocks noGrp="1"/>
          </p:cNvSpPr>
          <p:nvPr>
            <p:ph type="body" sz="quarter" idx="49"/>
          </p:nvPr>
        </p:nvSpPr>
        <p:spPr>
          <a:xfrm>
            <a:off x="6972300" y="2261812"/>
            <a:ext cx="4632325" cy="3442075"/>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343556189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 Chart C44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Chart Placeholder 6">
            <a:extLst>
              <a:ext uri="{FF2B5EF4-FFF2-40B4-BE49-F238E27FC236}">
                <a16:creationId xmlns:a16="http://schemas.microsoft.com/office/drawing/2014/main" id="{FF1F41E4-7D9B-768A-6C4F-63DD59094511}"/>
              </a:ext>
            </a:extLst>
          </p:cNvPr>
          <p:cNvSpPr>
            <a:spLocks noGrp="1"/>
          </p:cNvSpPr>
          <p:nvPr>
            <p:ph type="chart" sz="quarter" idx="41"/>
          </p:nvPr>
        </p:nvSpPr>
        <p:spPr>
          <a:xfrm>
            <a:off x="6975475" y="1636713"/>
            <a:ext cx="4632325" cy="4067175"/>
          </a:xfrm>
          <a:solidFill>
            <a:schemeClr val="accent2">
              <a:lumMod val="20000"/>
              <a:lumOff val="80000"/>
            </a:schemeClr>
          </a:solidFill>
        </p:spPr>
        <p:txBody>
          <a:bodyPr vert="horz" lIns="91440" tIns="45720" rIns="91440" bIns="45720" rtlCol="0" anchor="t">
            <a:normAutofit/>
          </a:bodyPr>
          <a:lstStyle>
            <a:lvl1pPr>
              <a:defRPr lang="en-GB" sz="1333">
                <a:solidFill>
                  <a:schemeClr val="tx1"/>
                </a:solidFill>
              </a:defRPr>
            </a:lvl1pPr>
          </a:lstStyle>
          <a:p>
            <a:pPr lvl="0" algn="ctr"/>
            <a:endParaRPr lang="en-GB"/>
          </a:p>
        </p:txBody>
      </p:sp>
      <p:sp>
        <p:nvSpPr>
          <p:cNvPr id="4" name="Text Placeholder 29">
            <a:extLst>
              <a:ext uri="{FF2B5EF4-FFF2-40B4-BE49-F238E27FC236}">
                <a16:creationId xmlns:a16="http://schemas.microsoft.com/office/drawing/2014/main" id="{D425B81B-0AA8-71EA-DCA8-A9F3FF3E7B60}"/>
              </a:ext>
            </a:extLst>
          </p:cNvPr>
          <p:cNvSpPr>
            <a:spLocks noGrp="1"/>
          </p:cNvSpPr>
          <p:nvPr>
            <p:ph type="body" sz="quarter" idx="48"/>
          </p:nvPr>
        </p:nvSpPr>
        <p:spPr>
          <a:xfrm>
            <a:off x="587374" y="1636713"/>
            <a:ext cx="4632325"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 name="Text Placeholder 29">
            <a:extLst>
              <a:ext uri="{FF2B5EF4-FFF2-40B4-BE49-F238E27FC236}">
                <a16:creationId xmlns:a16="http://schemas.microsoft.com/office/drawing/2014/main" id="{18765DFA-C25A-9B6D-BBB1-2893362F9CA1}"/>
              </a:ext>
            </a:extLst>
          </p:cNvPr>
          <p:cNvSpPr>
            <a:spLocks noGrp="1"/>
          </p:cNvSpPr>
          <p:nvPr>
            <p:ph type="body" sz="quarter" idx="49"/>
          </p:nvPr>
        </p:nvSpPr>
        <p:spPr>
          <a:xfrm>
            <a:off x="587374" y="2261812"/>
            <a:ext cx="4632325" cy="3442075"/>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1675689716"/>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meline I60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Rectangle 2">
            <a:extLst>
              <a:ext uri="{FF2B5EF4-FFF2-40B4-BE49-F238E27FC236}">
                <a16:creationId xmlns:a16="http://schemas.microsoft.com/office/drawing/2014/main" id="{DF3E35AF-2434-732B-7077-725C8432F6CD}"/>
              </a:ext>
            </a:extLst>
          </p:cNvPr>
          <p:cNvSpPr/>
          <p:nvPr userDrawn="1"/>
        </p:nvSpPr>
        <p:spPr>
          <a:xfrm rot="5400000">
            <a:off x="6337263" y="-2030450"/>
            <a:ext cx="117475" cy="11592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 Placeholder 3">
            <a:extLst>
              <a:ext uri="{FF2B5EF4-FFF2-40B4-BE49-F238E27FC236}">
                <a16:creationId xmlns:a16="http://schemas.microsoft.com/office/drawing/2014/main" id="{38F4C65B-B478-432C-11F3-1CCAEEB3A9AB}"/>
              </a:ext>
            </a:extLst>
          </p:cNvPr>
          <p:cNvSpPr>
            <a:spLocks noGrp="1"/>
          </p:cNvSpPr>
          <p:nvPr>
            <p:ph type="body" sz="quarter" idx="41" hasCustomPrompt="1"/>
          </p:nvPr>
        </p:nvSpPr>
        <p:spPr>
          <a:xfrm>
            <a:off x="885474"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090297" y="4043826"/>
            <a:ext cx="2989578"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090297" y="4668926"/>
            <a:ext cx="2989578"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1090297" y="3163716"/>
            <a:ext cx="2989578"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5" name="Text Placeholder 4">
            <a:extLst>
              <a:ext uri="{FF2B5EF4-FFF2-40B4-BE49-F238E27FC236}">
                <a16:creationId xmlns:a16="http://schemas.microsoft.com/office/drawing/2014/main" id="{6F2E0537-39B8-01F9-6D88-D34A820CED5A}"/>
              </a:ext>
            </a:extLst>
          </p:cNvPr>
          <p:cNvSpPr>
            <a:spLocks noGrp="1"/>
          </p:cNvSpPr>
          <p:nvPr>
            <p:ph type="body" sz="quarter" idx="47" hasCustomPrompt="1"/>
          </p:nvPr>
        </p:nvSpPr>
        <p:spPr>
          <a:xfrm>
            <a:off x="4647849" y="1692565"/>
            <a:ext cx="1141764" cy="2664000"/>
          </a:xfrm>
          <a:custGeom>
            <a:avLst/>
            <a:gdLst>
              <a:gd name="connsiteX0" fmla="*/ 0 w 1141764"/>
              <a:gd name="connsiteY0" fmla="*/ 0 h 2664000"/>
              <a:gd name="connsiteX1" fmla="*/ 18000 w 1141764"/>
              <a:gd name="connsiteY1" fmla="*/ 0 h 2664000"/>
              <a:gd name="connsiteX2" fmla="*/ 18000 w 1141764"/>
              <a:gd name="connsiteY2" fmla="*/ 1936913 h 2664000"/>
              <a:gd name="connsiteX3" fmla="*/ 1009831 w 1141764"/>
              <a:gd name="connsiteY3" fmla="*/ 1936913 h 2664000"/>
              <a:gd name="connsiteX4" fmla="*/ 1141764 w 1141764"/>
              <a:gd name="connsiteY4" fmla="*/ 2068846 h 2664000"/>
              <a:gd name="connsiteX5" fmla="*/ 1009831 w 1141764"/>
              <a:gd name="connsiteY5" fmla="*/ 2200779 h 2664000"/>
              <a:gd name="connsiteX6" fmla="*/ 18000 w 1141764"/>
              <a:gd name="connsiteY6" fmla="*/ 2200779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36913"/>
                </a:lnTo>
                <a:lnTo>
                  <a:pt x="1009831" y="1936913"/>
                </a:lnTo>
                <a:lnTo>
                  <a:pt x="1141764" y="2068846"/>
                </a:lnTo>
                <a:lnTo>
                  <a:pt x="1009831" y="2200779"/>
                </a:lnTo>
                <a:lnTo>
                  <a:pt x="18000" y="2200779"/>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0" name="Text Placeholder 29">
            <a:extLst>
              <a:ext uri="{FF2B5EF4-FFF2-40B4-BE49-F238E27FC236}">
                <a16:creationId xmlns:a16="http://schemas.microsoft.com/office/drawing/2014/main" id="{E10C62AC-5F15-FEF7-14F7-69E74FF548BF}"/>
              </a:ext>
            </a:extLst>
          </p:cNvPr>
          <p:cNvSpPr>
            <a:spLocks noGrp="1"/>
          </p:cNvSpPr>
          <p:nvPr>
            <p:ph type="body" sz="quarter" idx="50" hasCustomPrompt="1"/>
          </p:nvPr>
        </p:nvSpPr>
        <p:spPr>
          <a:xfrm>
            <a:off x="4852672" y="4043826"/>
            <a:ext cx="2989578"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 name="Text Placeholder 5">
            <a:extLst>
              <a:ext uri="{FF2B5EF4-FFF2-40B4-BE49-F238E27FC236}">
                <a16:creationId xmlns:a16="http://schemas.microsoft.com/office/drawing/2014/main" id="{79F67207-8633-F157-D417-A811F5C91240}"/>
              </a:ext>
            </a:extLst>
          </p:cNvPr>
          <p:cNvSpPr>
            <a:spLocks noGrp="1"/>
          </p:cNvSpPr>
          <p:nvPr>
            <p:ph type="body" sz="quarter" idx="52" hasCustomPrompt="1"/>
          </p:nvPr>
        </p:nvSpPr>
        <p:spPr>
          <a:xfrm>
            <a:off x="8410224"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3" name="Text Placeholder 29">
            <a:extLst>
              <a:ext uri="{FF2B5EF4-FFF2-40B4-BE49-F238E27FC236}">
                <a16:creationId xmlns:a16="http://schemas.microsoft.com/office/drawing/2014/main" id="{261031B1-B982-A042-4CFA-1D2651953B25}"/>
              </a:ext>
            </a:extLst>
          </p:cNvPr>
          <p:cNvSpPr>
            <a:spLocks noGrp="1"/>
          </p:cNvSpPr>
          <p:nvPr>
            <p:ph type="body" sz="quarter" idx="53"/>
          </p:nvPr>
        </p:nvSpPr>
        <p:spPr>
          <a:xfrm>
            <a:off x="8615047" y="4043826"/>
            <a:ext cx="2989578"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4" name="Text Placeholder 29">
            <a:extLst>
              <a:ext uri="{FF2B5EF4-FFF2-40B4-BE49-F238E27FC236}">
                <a16:creationId xmlns:a16="http://schemas.microsoft.com/office/drawing/2014/main" id="{9A88BB22-41E4-5ACD-09E4-4157B024B08C}"/>
              </a:ext>
            </a:extLst>
          </p:cNvPr>
          <p:cNvSpPr>
            <a:spLocks noGrp="1"/>
          </p:cNvSpPr>
          <p:nvPr>
            <p:ph type="body" sz="quarter" idx="54"/>
          </p:nvPr>
        </p:nvSpPr>
        <p:spPr>
          <a:xfrm>
            <a:off x="8615047" y="4668926"/>
            <a:ext cx="2989578"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5" name="Text Placeholder 29">
            <a:extLst>
              <a:ext uri="{FF2B5EF4-FFF2-40B4-BE49-F238E27FC236}">
                <a16:creationId xmlns:a16="http://schemas.microsoft.com/office/drawing/2014/main" id="{071D6C45-DAA5-4D1C-9957-40129325EB67}"/>
              </a:ext>
            </a:extLst>
          </p:cNvPr>
          <p:cNvSpPr>
            <a:spLocks noGrp="1"/>
          </p:cNvSpPr>
          <p:nvPr>
            <p:ph type="body" sz="quarter" idx="55" hasCustomPrompt="1"/>
          </p:nvPr>
        </p:nvSpPr>
        <p:spPr>
          <a:xfrm>
            <a:off x="8615047" y="3163716"/>
            <a:ext cx="2989578"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4" name="Text Placeholder 29">
            <a:extLst>
              <a:ext uri="{FF2B5EF4-FFF2-40B4-BE49-F238E27FC236}">
                <a16:creationId xmlns:a16="http://schemas.microsoft.com/office/drawing/2014/main" id="{9A4B37EF-352C-7F66-A0C7-B1AAC332DF0B}"/>
              </a:ext>
            </a:extLst>
          </p:cNvPr>
          <p:cNvSpPr>
            <a:spLocks noGrp="1"/>
          </p:cNvSpPr>
          <p:nvPr>
            <p:ph type="body" sz="quarter" idx="48"/>
          </p:nvPr>
        </p:nvSpPr>
        <p:spPr>
          <a:xfrm>
            <a:off x="4852672" y="1718246"/>
            <a:ext cx="2989578"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5" name="Text Placeholder 29">
            <a:extLst>
              <a:ext uri="{FF2B5EF4-FFF2-40B4-BE49-F238E27FC236}">
                <a16:creationId xmlns:a16="http://schemas.microsoft.com/office/drawing/2014/main" id="{8AD0A0A8-C4B1-7D11-7CF8-B6C55DDAF46D}"/>
              </a:ext>
            </a:extLst>
          </p:cNvPr>
          <p:cNvSpPr>
            <a:spLocks noGrp="1"/>
          </p:cNvSpPr>
          <p:nvPr>
            <p:ph type="body" sz="quarter" idx="49"/>
          </p:nvPr>
        </p:nvSpPr>
        <p:spPr>
          <a:xfrm>
            <a:off x="4852672" y="2343346"/>
            <a:ext cx="2989578"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3103369026"/>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meline I60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Rectangle 2">
            <a:extLst>
              <a:ext uri="{FF2B5EF4-FFF2-40B4-BE49-F238E27FC236}">
                <a16:creationId xmlns:a16="http://schemas.microsoft.com/office/drawing/2014/main" id="{DF3E35AF-2434-732B-7077-725C8432F6CD}"/>
              </a:ext>
            </a:extLst>
          </p:cNvPr>
          <p:cNvSpPr/>
          <p:nvPr userDrawn="1"/>
        </p:nvSpPr>
        <p:spPr>
          <a:xfrm rot="5400000">
            <a:off x="6337263" y="-2030450"/>
            <a:ext cx="117475" cy="11592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 Placeholder 3">
            <a:extLst>
              <a:ext uri="{FF2B5EF4-FFF2-40B4-BE49-F238E27FC236}">
                <a16:creationId xmlns:a16="http://schemas.microsoft.com/office/drawing/2014/main" id="{3F029AF9-F63D-7CB3-576A-53A1C6A26AD3}"/>
              </a:ext>
            </a:extLst>
          </p:cNvPr>
          <p:cNvSpPr>
            <a:spLocks noGrp="1"/>
          </p:cNvSpPr>
          <p:nvPr>
            <p:ph type="body" sz="quarter" idx="41" hasCustomPrompt="1"/>
          </p:nvPr>
        </p:nvSpPr>
        <p:spPr>
          <a:xfrm>
            <a:off x="885474"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090297" y="4043826"/>
            <a:ext cx="2220323"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090297" y="4668926"/>
            <a:ext cx="2220323"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1090297" y="3163716"/>
            <a:ext cx="2220323"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5" name="Text Placeholder 4">
            <a:extLst>
              <a:ext uri="{FF2B5EF4-FFF2-40B4-BE49-F238E27FC236}">
                <a16:creationId xmlns:a16="http://schemas.microsoft.com/office/drawing/2014/main" id="{C49A8A75-1625-4876-566C-AA3BA0A1B53D}"/>
              </a:ext>
            </a:extLst>
          </p:cNvPr>
          <p:cNvSpPr>
            <a:spLocks noGrp="1"/>
          </p:cNvSpPr>
          <p:nvPr>
            <p:ph type="body" sz="quarter" idx="47" hasCustomPrompt="1"/>
          </p:nvPr>
        </p:nvSpPr>
        <p:spPr>
          <a:xfrm>
            <a:off x="3645800" y="1692565"/>
            <a:ext cx="1141764" cy="2664000"/>
          </a:xfrm>
          <a:custGeom>
            <a:avLst/>
            <a:gdLst>
              <a:gd name="connsiteX0" fmla="*/ 0 w 1141764"/>
              <a:gd name="connsiteY0" fmla="*/ 0 h 2664000"/>
              <a:gd name="connsiteX1" fmla="*/ 18000 w 1141764"/>
              <a:gd name="connsiteY1" fmla="*/ 0 h 2664000"/>
              <a:gd name="connsiteX2" fmla="*/ 18000 w 1141764"/>
              <a:gd name="connsiteY2" fmla="*/ 1936913 h 2664000"/>
              <a:gd name="connsiteX3" fmla="*/ 1009831 w 1141764"/>
              <a:gd name="connsiteY3" fmla="*/ 1936913 h 2664000"/>
              <a:gd name="connsiteX4" fmla="*/ 1141764 w 1141764"/>
              <a:gd name="connsiteY4" fmla="*/ 2068846 h 2664000"/>
              <a:gd name="connsiteX5" fmla="*/ 1009831 w 1141764"/>
              <a:gd name="connsiteY5" fmla="*/ 2200779 h 2664000"/>
              <a:gd name="connsiteX6" fmla="*/ 18000 w 1141764"/>
              <a:gd name="connsiteY6" fmla="*/ 2200779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36913"/>
                </a:lnTo>
                <a:lnTo>
                  <a:pt x="1009831" y="1936913"/>
                </a:lnTo>
                <a:lnTo>
                  <a:pt x="1141764" y="2068846"/>
                </a:lnTo>
                <a:lnTo>
                  <a:pt x="1009831" y="2200779"/>
                </a:lnTo>
                <a:lnTo>
                  <a:pt x="18000" y="2200779"/>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0" name="Text Placeholder 29">
            <a:extLst>
              <a:ext uri="{FF2B5EF4-FFF2-40B4-BE49-F238E27FC236}">
                <a16:creationId xmlns:a16="http://schemas.microsoft.com/office/drawing/2014/main" id="{E10C62AC-5F15-FEF7-14F7-69E74FF548BF}"/>
              </a:ext>
            </a:extLst>
          </p:cNvPr>
          <p:cNvSpPr>
            <a:spLocks noGrp="1"/>
          </p:cNvSpPr>
          <p:nvPr>
            <p:ph type="body" sz="quarter" idx="50" hasCustomPrompt="1"/>
          </p:nvPr>
        </p:nvSpPr>
        <p:spPr>
          <a:xfrm>
            <a:off x="3850623" y="4043826"/>
            <a:ext cx="2220323"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 name="Text Placeholder 5">
            <a:extLst>
              <a:ext uri="{FF2B5EF4-FFF2-40B4-BE49-F238E27FC236}">
                <a16:creationId xmlns:a16="http://schemas.microsoft.com/office/drawing/2014/main" id="{097AFAFC-46E5-14BD-8600-6EB212449658}"/>
              </a:ext>
            </a:extLst>
          </p:cNvPr>
          <p:cNvSpPr>
            <a:spLocks noGrp="1"/>
          </p:cNvSpPr>
          <p:nvPr>
            <p:ph type="body" sz="quarter" idx="52" hasCustomPrompt="1"/>
          </p:nvPr>
        </p:nvSpPr>
        <p:spPr>
          <a:xfrm>
            <a:off x="6406126"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3" name="Text Placeholder 29">
            <a:extLst>
              <a:ext uri="{FF2B5EF4-FFF2-40B4-BE49-F238E27FC236}">
                <a16:creationId xmlns:a16="http://schemas.microsoft.com/office/drawing/2014/main" id="{261031B1-B982-A042-4CFA-1D2651953B25}"/>
              </a:ext>
            </a:extLst>
          </p:cNvPr>
          <p:cNvSpPr>
            <a:spLocks noGrp="1"/>
          </p:cNvSpPr>
          <p:nvPr>
            <p:ph type="body" sz="quarter" idx="53"/>
          </p:nvPr>
        </p:nvSpPr>
        <p:spPr>
          <a:xfrm>
            <a:off x="6610949" y="4043826"/>
            <a:ext cx="2220323"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4" name="Text Placeholder 29">
            <a:extLst>
              <a:ext uri="{FF2B5EF4-FFF2-40B4-BE49-F238E27FC236}">
                <a16:creationId xmlns:a16="http://schemas.microsoft.com/office/drawing/2014/main" id="{9A88BB22-41E4-5ACD-09E4-4157B024B08C}"/>
              </a:ext>
            </a:extLst>
          </p:cNvPr>
          <p:cNvSpPr>
            <a:spLocks noGrp="1"/>
          </p:cNvSpPr>
          <p:nvPr>
            <p:ph type="body" sz="quarter" idx="54"/>
          </p:nvPr>
        </p:nvSpPr>
        <p:spPr>
          <a:xfrm>
            <a:off x="6610949" y="4668926"/>
            <a:ext cx="2220323"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5" name="Text Placeholder 29">
            <a:extLst>
              <a:ext uri="{FF2B5EF4-FFF2-40B4-BE49-F238E27FC236}">
                <a16:creationId xmlns:a16="http://schemas.microsoft.com/office/drawing/2014/main" id="{071D6C45-DAA5-4D1C-9957-40129325EB67}"/>
              </a:ext>
            </a:extLst>
          </p:cNvPr>
          <p:cNvSpPr>
            <a:spLocks noGrp="1"/>
          </p:cNvSpPr>
          <p:nvPr>
            <p:ph type="body" sz="quarter" idx="55" hasCustomPrompt="1"/>
          </p:nvPr>
        </p:nvSpPr>
        <p:spPr>
          <a:xfrm>
            <a:off x="6610949" y="3163716"/>
            <a:ext cx="2220323"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 name="Text Placeholder 6">
            <a:extLst>
              <a:ext uri="{FF2B5EF4-FFF2-40B4-BE49-F238E27FC236}">
                <a16:creationId xmlns:a16="http://schemas.microsoft.com/office/drawing/2014/main" id="{3AFD2401-AE96-0584-838A-AD350CFC2E6B}"/>
              </a:ext>
            </a:extLst>
          </p:cNvPr>
          <p:cNvSpPr>
            <a:spLocks noGrp="1"/>
          </p:cNvSpPr>
          <p:nvPr>
            <p:ph type="body" sz="quarter" idx="57" hasCustomPrompt="1"/>
          </p:nvPr>
        </p:nvSpPr>
        <p:spPr>
          <a:xfrm>
            <a:off x="9166451" y="1692565"/>
            <a:ext cx="1141764" cy="2664000"/>
          </a:xfrm>
          <a:custGeom>
            <a:avLst/>
            <a:gdLst>
              <a:gd name="connsiteX0" fmla="*/ 0 w 1141764"/>
              <a:gd name="connsiteY0" fmla="*/ 0 h 2664000"/>
              <a:gd name="connsiteX1" fmla="*/ 18000 w 1141764"/>
              <a:gd name="connsiteY1" fmla="*/ 0 h 2664000"/>
              <a:gd name="connsiteX2" fmla="*/ 18000 w 1141764"/>
              <a:gd name="connsiteY2" fmla="*/ 1936913 h 2664000"/>
              <a:gd name="connsiteX3" fmla="*/ 1009831 w 1141764"/>
              <a:gd name="connsiteY3" fmla="*/ 1936913 h 2664000"/>
              <a:gd name="connsiteX4" fmla="*/ 1141764 w 1141764"/>
              <a:gd name="connsiteY4" fmla="*/ 2068846 h 2664000"/>
              <a:gd name="connsiteX5" fmla="*/ 1009831 w 1141764"/>
              <a:gd name="connsiteY5" fmla="*/ 2200779 h 2664000"/>
              <a:gd name="connsiteX6" fmla="*/ 18000 w 1141764"/>
              <a:gd name="connsiteY6" fmla="*/ 2200779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36913"/>
                </a:lnTo>
                <a:lnTo>
                  <a:pt x="1009831" y="1936913"/>
                </a:lnTo>
                <a:lnTo>
                  <a:pt x="1141764" y="2068846"/>
                </a:lnTo>
                <a:lnTo>
                  <a:pt x="1009831" y="2200779"/>
                </a:lnTo>
                <a:lnTo>
                  <a:pt x="18000" y="2200779"/>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70" name="Text Placeholder 29">
            <a:extLst>
              <a:ext uri="{FF2B5EF4-FFF2-40B4-BE49-F238E27FC236}">
                <a16:creationId xmlns:a16="http://schemas.microsoft.com/office/drawing/2014/main" id="{32E39F6E-5616-1EC7-DA06-FA903B0B9CC4}"/>
              </a:ext>
            </a:extLst>
          </p:cNvPr>
          <p:cNvSpPr>
            <a:spLocks noGrp="1"/>
          </p:cNvSpPr>
          <p:nvPr>
            <p:ph type="body" sz="quarter" idx="60" hasCustomPrompt="1"/>
          </p:nvPr>
        </p:nvSpPr>
        <p:spPr>
          <a:xfrm>
            <a:off x="9371274" y="4043826"/>
            <a:ext cx="2220323" cy="312739"/>
          </a:xfrm>
          <a:prstGeom prst="rect">
            <a:avLst/>
          </a:prstGeom>
        </p:spPr>
        <p:txBody>
          <a:bodyPr tIns="0" bIns="0" anchor="ctr">
            <a:noAutofit/>
          </a:bodyPr>
          <a:lstStyle>
            <a:lvl1pPr marL="0" indent="0" algn="l">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4" name="Text Placeholder 29">
            <a:extLst>
              <a:ext uri="{FF2B5EF4-FFF2-40B4-BE49-F238E27FC236}">
                <a16:creationId xmlns:a16="http://schemas.microsoft.com/office/drawing/2014/main" id="{9A4B37EF-352C-7F66-A0C7-B1AAC332DF0B}"/>
              </a:ext>
            </a:extLst>
          </p:cNvPr>
          <p:cNvSpPr>
            <a:spLocks noGrp="1"/>
          </p:cNvSpPr>
          <p:nvPr>
            <p:ph type="body" sz="quarter" idx="48"/>
          </p:nvPr>
        </p:nvSpPr>
        <p:spPr>
          <a:xfrm>
            <a:off x="3850623" y="1718246"/>
            <a:ext cx="2220323"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5" name="Text Placeholder 29">
            <a:extLst>
              <a:ext uri="{FF2B5EF4-FFF2-40B4-BE49-F238E27FC236}">
                <a16:creationId xmlns:a16="http://schemas.microsoft.com/office/drawing/2014/main" id="{8AD0A0A8-C4B1-7D11-7CF8-B6C55DDAF46D}"/>
              </a:ext>
            </a:extLst>
          </p:cNvPr>
          <p:cNvSpPr>
            <a:spLocks noGrp="1"/>
          </p:cNvSpPr>
          <p:nvPr>
            <p:ph type="body" sz="quarter" idx="49"/>
          </p:nvPr>
        </p:nvSpPr>
        <p:spPr>
          <a:xfrm>
            <a:off x="3850623" y="2343346"/>
            <a:ext cx="2220323"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6" name="Text Placeholder 29">
            <a:extLst>
              <a:ext uri="{FF2B5EF4-FFF2-40B4-BE49-F238E27FC236}">
                <a16:creationId xmlns:a16="http://schemas.microsoft.com/office/drawing/2014/main" id="{9F88D094-280F-4883-8661-9A0BF47D066B}"/>
              </a:ext>
            </a:extLst>
          </p:cNvPr>
          <p:cNvSpPr>
            <a:spLocks noGrp="1"/>
          </p:cNvSpPr>
          <p:nvPr>
            <p:ph type="body" sz="quarter" idx="58"/>
          </p:nvPr>
        </p:nvSpPr>
        <p:spPr>
          <a:xfrm>
            <a:off x="9371274" y="1718246"/>
            <a:ext cx="2220323"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7" name="Text Placeholder 29">
            <a:extLst>
              <a:ext uri="{FF2B5EF4-FFF2-40B4-BE49-F238E27FC236}">
                <a16:creationId xmlns:a16="http://schemas.microsoft.com/office/drawing/2014/main" id="{A9F31ADB-E84D-0E5A-C855-7382535346A9}"/>
              </a:ext>
            </a:extLst>
          </p:cNvPr>
          <p:cNvSpPr>
            <a:spLocks noGrp="1"/>
          </p:cNvSpPr>
          <p:nvPr>
            <p:ph type="body" sz="quarter" idx="59"/>
          </p:nvPr>
        </p:nvSpPr>
        <p:spPr>
          <a:xfrm>
            <a:off x="9371274" y="2343346"/>
            <a:ext cx="2220323" cy="1141608"/>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3777122769"/>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meline I60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Rectangle 2">
            <a:extLst>
              <a:ext uri="{FF2B5EF4-FFF2-40B4-BE49-F238E27FC236}">
                <a16:creationId xmlns:a16="http://schemas.microsoft.com/office/drawing/2014/main" id="{DF3E35AF-2434-732B-7077-725C8432F6CD}"/>
              </a:ext>
            </a:extLst>
          </p:cNvPr>
          <p:cNvSpPr/>
          <p:nvPr userDrawn="1"/>
        </p:nvSpPr>
        <p:spPr>
          <a:xfrm rot="5400000">
            <a:off x="6337263" y="-2030450"/>
            <a:ext cx="117475" cy="11592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 Placeholder 3">
            <a:extLst>
              <a:ext uri="{FF2B5EF4-FFF2-40B4-BE49-F238E27FC236}">
                <a16:creationId xmlns:a16="http://schemas.microsoft.com/office/drawing/2014/main" id="{CE975C31-219D-A02E-F222-1A57035DB6D1}"/>
              </a:ext>
            </a:extLst>
          </p:cNvPr>
          <p:cNvSpPr>
            <a:spLocks noGrp="1"/>
          </p:cNvSpPr>
          <p:nvPr>
            <p:ph type="body" sz="quarter" idx="41" hasCustomPrompt="1"/>
          </p:nvPr>
        </p:nvSpPr>
        <p:spPr>
          <a:xfrm>
            <a:off x="885474"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090297" y="4043826"/>
            <a:ext cx="1759583"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090297" y="4668926"/>
            <a:ext cx="1759583"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1090297" y="3163716"/>
            <a:ext cx="1759583"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5" name="Text Placeholder 4">
            <a:extLst>
              <a:ext uri="{FF2B5EF4-FFF2-40B4-BE49-F238E27FC236}">
                <a16:creationId xmlns:a16="http://schemas.microsoft.com/office/drawing/2014/main" id="{A47A0D47-05C2-9BC0-F59C-51D49B0F64E1}"/>
              </a:ext>
            </a:extLst>
          </p:cNvPr>
          <p:cNvSpPr>
            <a:spLocks noGrp="1"/>
          </p:cNvSpPr>
          <p:nvPr>
            <p:ph type="body" sz="quarter" idx="47" hasCustomPrompt="1"/>
          </p:nvPr>
        </p:nvSpPr>
        <p:spPr>
          <a:xfrm>
            <a:off x="3074081" y="1699192"/>
            <a:ext cx="1141764" cy="2664000"/>
          </a:xfrm>
          <a:custGeom>
            <a:avLst/>
            <a:gdLst>
              <a:gd name="connsiteX0" fmla="*/ 0 w 1141764"/>
              <a:gd name="connsiteY0" fmla="*/ 0 h 2664000"/>
              <a:gd name="connsiteX1" fmla="*/ 18000 w 1141764"/>
              <a:gd name="connsiteY1" fmla="*/ 0 h 2664000"/>
              <a:gd name="connsiteX2" fmla="*/ 18000 w 1141764"/>
              <a:gd name="connsiteY2" fmla="*/ 1930286 h 2664000"/>
              <a:gd name="connsiteX3" fmla="*/ 1009831 w 1141764"/>
              <a:gd name="connsiteY3" fmla="*/ 1930286 h 2664000"/>
              <a:gd name="connsiteX4" fmla="*/ 1141764 w 1141764"/>
              <a:gd name="connsiteY4" fmla="*/ 2062219 h 2664000"/>
              <a:gd name="connsiteX5" fmla="*/ 1009831 w 1141764"/>
              <a:gd name="connsiteY5" fmla="*/ 2194152 h 2664000"/>
              <a:gd name="connsiteX6" fmla="*/ 18000 w 1141764"/>
              <a:gd name="connsiteY6" fmla="*/ 2194152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30286"/>
                </a:lnTo>
                <a:lnTo>
                  <a:pt x="1009831" y="1930286"/>
                </a:lnTo>
                <a:lnTo>
                  <a:pt x="1141764" y="2062219"/>
                </a:lnTo>
                <a:lnTo>
                  <a:pt x="1009831" y="2194152"/>
                </a:lnTo>
                <a:lnTo>
                  <a:pt x="18000" y="2194152"/>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63" name="Text Placeholder 29">
            <a:extLst>
              <a:ext uri="{FF2B5EF4-FFF2-40B4-BE49-F238E27FC236}">
                <a16:creationId xmlns:a16="http://schemas.microsoft.com/office/drawing/2014/main" id="{C5DD8546-7846-83DD-C69C-139A5A7F21FE}"/>
              </a:ext>
            </a:extLst>
          </p:cNvPr>
          <p:cNvSpPr>
            <a:spLocks noGrp="1"/>
          </p:cNvSpPr>
          <p:nvPr>
            <p:ph type="body" sz="quarter" idx="48"/>
          </p:nvPr>
        </p:nvSpPr>
        <p:spPr>
          <a:xfrm>
            <a:off x="3278904" y="1718665"/>
            <a:ext cx="1759583"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4" name="Text Placeholder 29">
            <a:extLst>
              <a:ext uri="{FF2B5EF4-FFF2-40B4-BE49-F238E27FC236}">
                <a16:creationId xmlns:a16="http://schemas.microsoft.com/office/drawing/2014/main" id="{F16E4A49-2C01-191F-8326-F61D104B88EC}"/>
              </a:ext>
            </a:extLst>
          </p:cNvPr>
          <p:cNvSpPr>
            <a:spLocks noGrp="1"/>
          </p:cNvSpPr>
          <p:nvPr>
            <p:ph type="body" sz="quarter" idx="49"/>
          </p:nvPr>
        </p:nvSpPr>
        <p:spPr>
          <a:xfrm>
            <a:off x="3278904" y="2343765"/>
            <a:ext cx="1759583"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5" name="Text Placeholder 29">
            <a:extLst>
              <a:ext uri="{FF2B5EF4-FFF2-40B4-BE49-F238E27FC236}">
                <a16:creationId xmlns:a16="http://schemas.microsoft.com/office/drawing/2014/main" id="{B5F67B93-A329-BE6A-41F1-59E419F2B5B9}"/>
              </a:ext>
            </a:extLst>
          </p:cNvPr>
          <p:cNvSpPr>
            <a:spLocks noGrp="1"/>
          </p:cNvSpPr>
          <p:nvPr>
            <p:ph type="body" sz="quarter" idx="50" hasCustomPrompt="1"/>
          </p:nvPr>
        </p:nvSpPr>
        <p:spPr>
          <a:xfrm>
            <a:off x="3278904" y="4042675"/>
            <a:ext cx="1759583"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 name="Text Placeholder 5">
            <a:extLst>
              <a:ext uri="{FF2B5EF4-FFF2-40B4-BE49-F238E27FC236}">
                <a16:creationId xmlns:a16="http://schemas.microsoft.com/office/drawing/2014/main" id="{D126093C-560C-352B-BFD7-C3CC93BC36D7}"/>
              </a:ext>
            </a:extLst>
          </p:cNvPr>
          <p:cNvSpPr>
            <a:spLocks noGrp="1"/>
          </p:cNvSpPr>
          <p:nvPr>
            <p:ph type="body" sz="quarter" idx="52" hasCustomPrompt="1"/>
          </p:nvPr>
        </p:nvSpPr>
        <p:spPr>
          <a:xfrm>
            <a:off x="5262688"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68" name="Text Placeholder 29">
            <a:extLst>
              <a:ext uri="{FF2B5EF4-FFF2-40B4-BE49-F238E27FC236}">
                <a16:creationId xmlns:a16="http://schemas.microsoft.com/office/drawing/2014/main" id="{48A5C6E0-43E1-EBAC-3627-302E662E8650}"/>
              </a:ext>
            </a:extLst>
          </p:cNvPr>
          <p:cNvSpPr>
            <a:spLocks noGrp="1"/>
          </p:cNvSpPr>
          <p:nvPr>
            <p:ph type="body" sz="quarter" idx="53"/>
          </p:nvPr>
        </p:nvSpPr>
        <p:spPr>
          <a:xfrm>
            <a:off x="5467511" y="4043826"/>
            <a:ext cx="1759583"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9" name="Text Placeholder 29">
            <a:extLst>
              <a:ext uri="{FF2B5EF4-FFF2-40B4-BE49-F238E27FC236}">
                <a16:creationId xmlns:a16="http://schemas.microsoft.com/office/drawing/2014/main" id="{92ADEB34-3562-FF59-B5E4-127C5221B69D}"/>
              </a:ext>
            </a:extLst>
          </p:cNvPr>
          <p:cNvSpPr>
            <a:spLocks noGrp="1"/>
          </p:cNvSpPr>
          <p:nvPr>
            <p:ph type="body" sz="quarter" idx="54"/>
          </p:nvPr>
        </p:nvSpPr>
        <p:spPr>
          <a:xfrm>
            <a:off x="5467511" y="4668926"/>
            <a:ext cx="1759583"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0" name="Text Placeholder 29">
            <a:extLst>
              <a:ext uri="{FF2B5EF4-FFF2-40B4-BE49-F238E27FC236}">
                <a16:creationId xmlns:a16="http://schemas.microsoft.com/office/drawing/2014/main" id="{AEB128F4-BE54-8A4E-8B71-C822615400B1}"/>
              </a:ext>
            </a:extLst>
          </p:cNvPr>
          <p:cNvSpPr>
            <a:spLocks noGrp="1"/>
          </p:cNvSpPr>
          <p:nvPr>
            <p:ph type="body" sz="quarter" idx="55" hasCustomPrompt="1"/>
          </p:nvPr>
        </p:nvSpPr>
        <p:spPr>
          <a:xfrm>
            <a:off x="5467511" y="3163716"/>
            <a:ext cx="1759583"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 name="Text Placeholder 6">
            <a:extLst>
              <a:ext uri="{FF2B5EF4-FFF2-40B4-BE49-F238E27FC236}">
                <a16:creationId xmlns:a16="http://schemas.microsoft.com/office/drawing/2014/main" id="{4529A5CA-6490-C09D-8035-8669A156943B}"/>
              </a:ext>
            </a:extLst>
          </p:cNvPr>
          <p:cNvSpPr>
            <a:spLocks noGrp="1"/>
          </p:cNvSpPr>
          <p:nvPr>
            <p:ph type="body" sz="quarter" idx="57" hasCustomPrompt="1"/>
          </p:nvPr>
        </p:nvSpPr>
        <p:spPr>
          <a:xfrm>
            <a:off x="7451295" y="1699192"/>
            <a:ext cx="1141764" cy="2664000"/>
          </a:xfrm>
          <a:custGeom>
            <a:avLst/>
            <a:gdLst>
              <a:gd name="connsiteX0" fmla="*/ 0 w 1141764"/>
              <a:gd name="connsiteY0" fmla="*/ 0 h 2664000"/>
              <a:gd name="connsiteX1" fmla="*/ 18000 w 1141764"/>
              <a:gd name="connsiteY1" fmla="*/ 0 h 2664000"/>
              <a:gd name="connsiteX2" fmla="*/ 18000 w 1141764"/>
              <a:gd name="connsiteY2" fmla="*/ 1930286 h 2664000"/>
              <a:gd name="connsiteX3" fmla="*/ 1009831 w 1141764"/>
              <a:gd name="connsiteY3" fmla="*/ 1930286 h 2664000"/>
              <a:gd name="connsiteX4" fmla="*/ 1141764 w 1141764"/>
              <a:gd name="connsiteY4" fmla="*/ 2062219 h 2664000"/>
              <a:gd name="connsiteX5" fmla="*/ 1009831 w 1141764"/>
              <a:gd name="connsiteY5" fmla="*/ 2194152 h 2664000"/>
              <a:gd name="connsiteX6" fmla="*/ 18000 w 1141764"/>
              <a:gd name="connsiteY6" fmla="*/ 2194152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30286"/>
                </a:lnTo>
                <a:lnTo>
                  <a:pt x="1009831" y="1930286"/>
                </a:lnTo>
                <a:lnTo>
                  <a:pt x="1141764" y="2062219"/>
                </a:lnTo>
                <a:lnTo>
                  <a:pt x="1009831" y="2194152"/>
                </a:lnTo>
                <a:lnTo>
                  <a:pt x="18000" y="2194152"/>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73" name="Text Placeholder 29">
            <a:extLst>
              <a:ext uri="{FF2B5EF4-FFF2-40B4-BE49-F238E27FC236}">
                <a16:creationId xmlns:a16="http://schemas.microsoft.com/office/drawing/2014/main" id="{F761310B-EE7F-0F87-C86E-E6D63D440E48}"/>
              </a:ext>
            </a:extLst>
          </p:cNvPr>
          <p:cNvSpPr>
            <a:spLocks noGrp="1"/>
          </p:cNvSpPr>
          <p:nvPr>
            <p:ph type="body" sz="quarter" idx="58"/>
          </p:nvPr>
        </p:nvSpPr>
        <p:spPr>
          <a:xfrm>
            <a:off x="7656118" y="1718665"/>
            <a:ext cx="1759583"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4" name="Text Placeholder 29">
            <a:extLst>
              <a:ext uri="{FF2B5EF4-FFF2-40B4-BE49-F238E27FC236}">
                <a16:creationId xmlns:a16="http://schemas.microsoft.com/office/drawing/2014/main" id="{22D679C5-9724-078D-4FB9-33695B27C36A}"/>
              </a:ext>
            </a:extLst>
          </p:cNvPr>
          <p:cNvSpPr>
            <a:spLocks noGrp="1"/>
          </p:cNvSpPr>
          <p:nvPr>
            <p:ph type="body" sz="quarter" idx="59"/>
          </p:nvPr>
        </p:nvSpPr>
        <p:spPr>
          <a:xfrm>
            <a:off x="7656118" y="2343765"/>
            <a:ext cx="1759583"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5" name="Text Placeholder 29">
            <a:extLst>
              <a:ext uri="{FF2B5EF4-FFF2-40B4-BE49-F238E27FC236}">
                <a16:creationId xmlns:a16="http://schemas.microsoft.com/office/drawing/2014/main" id="{6B7B7D1C-51CE-D9FF-4225-896F49CA329F}"/>
              </a:ext>
            </a:extLst>
          </p:cNvPr>
          <p:cNvSpPr>
            <a:spLocks noGrp="1"/>
          </p:cNvSpPr>
          <p:nvPr>
            <p:ph type="body" sz="quarter" idx="60" hasCustomPrompt="1"/>
          </p:nvPr>
        </p:nvSpPr>
        <p:spPr>
          <a:xfrm>
            <a:off x="7656118" y="4042675"/>
            <a:ext cx="1759583"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9" name="Text Placeholder 8">
            <a:extLst>
              <a:ext uri="{FF2B5EF4-FFF2-40B4-BE49-F238E27FC236}">
                <a16:creationId xmlns:a16="http://schemas.microsoft.com/office/drawing/2014/main" id="{7D41E683-1A91-BE24-5ADB-99D8017A12D9}"/>
              </a:ext>
            </a:extLst>
          </p:cNvPr>
          <p:cNvSpPr>
            <a:spLocks noGrp="1"/>
          </p:cNvSpPr>
          <p:nvPr>
            <p:ph type="body" sz="quarter" idx="62" hasCustomPrompt="1"/>
          </p:nvPr>
        </p:nvSpPr>
        <p:spPr>
          <a:xfrm>
            <a:off x="9639902"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78" name="Text Placeholder 29">
            <a:extLst>
              <a:ext uri="{FF2B5EF4-FFF2-40B4-BE49-F238E27FC236}">
                <a16:creationId xmlns:a16="http://schemas.microsoft.com/office/drawing/2014/main" id="{C9739B77-26F8-B08C-60D1-B8A8F10A4102}"/>
              </a:ext>
            </a:extLst>
          </p:cNvPr>
          <p:cNvSpPr>
            <a:spLocks noGrp="1"/>
          </p:cNvSpPr>
          <p:nvPr>
            <p:ph type="body" sz="quarter" idx="63"/>
          </p:nvPr>
        </p:nvSpPr>
        <p:spPr>
          <a:xfrm>
            <a:off x="9844725" y="4043826"/>
            <a:ext cx="1759583"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9" name="Text Placeholder 29">
            <a:extLst>
              <a:ext uri="{FF2B5EF4-FFF2-40B4-BE49-F238E27FC236}">
                <a16:creationId xmlns:a16="http://schemas.microsoft.com/office/drawing/2014/main" id="{58402617-6AC8-711D-F79A-1D2968B5E9FF}"/>
              </a:ext>
            </a:extLst>
          </p:cNvPr>
          <p:cNvSpPr>
            <a:spLocks noGrp="1"/>
          </p:cNvSpPr>
          <p:nvPr>
            <p:ph type="body" sz="quarter" idx="64"/>
          </p:nvPr>
        </p:nvSpPr>
        <p:spPr>
          <a:xfrm>
            <a:off x="9844725" y="4668926"/>
            <a:ext cx="1759583"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80" name="Text Placeholder 29">
            <a:extLst>
              <a:ext uri="{FF2B5EF4-FFF2-40B4-BE49-F238E27FC236}">
                <a16:creationId xmlns:a16="http://schemas.microsoft.com/office/drawing/2014/main" id="{EEF0B2A5-748A-C294-5F9B-7654A8F55050}"/>
              </a:ext>
            </a:extLst>
          </p:cNvPr>
          <p:cNvSpPr>
            <a:spLocks noGrp="1"/>
          </p:cNvSpPr>
          <p:nvPr>
            <p:ph type="body" sz="quarter" idx="65" hasCustomPrompt="1"/>
          </p:nvPr>
        </p:nvSpPr>
        <p:spPr>
          <a:xfrm>
            <a:off x="9844725" y="3163716"/>
            <a:ext cx="1759583"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Tree>
    <p:extLst>
      <p:ext uri="{BB962C8B-B14F-4D97-AF65-F5344CB8AC3E}">
        <p14:creationId xmlns:p14="http://schemas.microsoft.com/office/powerpoint/2010/main" val="198454740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Title Slide">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1B796776-E13E-EE70-1024-61D0E54893B0}"/>
              </a:ext>
            </a:extLst>
          </p:cNvPr>
          <p:cNvSpPr>
            <a:spLocks noGrp="1"/>
          </p:cNvSpPr>
          <p:nvPr>
            <p:ph type="title"/>
          </p:nvPr>
        </p:nvSpPr>
        <p:spPr>
          <a:xfrm>
            <a:off x="838200" y="755543"/>
            <a:ext cx="10515600" cy="1325563"/>
          </a:xfrm>
          <a:prstGeom prst="rect">
            <a:avLst/>
          </a:prstGeom>
        </p:spPr>
        <p:txBody>
          <a:bodyPr vert="horz" lIns="91440" tIns="45720" rIns="91440" bIns="45720" rtlCol="0" anchor="ctr">
            <a:normAutofit/>
          </a:bodyPr>
          <a:lstStyle>
            <a:lvl1pPr>
              <a:defRPr b="1">
                <a:solidFill>
                  <a:schemeClr val="bg1"/>
                </a:solidFill>
              </a:defRPr>
            </a:lvl1pPr>
          </a:lstStyle>
          <a:p>
            <a:r>
              <a:rPr lang="en-GB"/>
              <a:t>Cover – Insert title</a:t>
            </a:r>
            <a:endParaRPr lang="en-FR"/>
          </a:p>
        </p:txBody>
      </p:sp>
      <p:sp>
        <p:nvSpPr>
          <p:cNvPr id="5" name="Text Placeholder 2">
            <a:extLst>
              <a:ext uri="{FF2B5EF4-FFF2-40B4-BE49-F238E27FC236}">
                <a16:creationId xmlns:a16="http://schemas.microsoft.com/office/drawing/2014/main" id="{93A33BDE-5827-B978-8782-68D8565EB7BF}"/>
              </a:ext>
            </a:extLst>
          </p:cNvPr>
          <p:cNvSpPr>
            <a:spLocks noGrp="1"/>
          </p:cNvSpPr>
          <p:nvPr>
            <p:ph idx="1"/>
          </p:nvPr>
        </p:nvSpPr>
        <p:spPr>
          <a:xfrm>
            <a:off x="838200" y="2216043"/>
            <a:ext cx="10515600" cy="4351338"/>
          </a:xfrm>
          <a:prstGeom prst="rect">
            <a:avLst/>
          </a:prstGeom>
        </p:spPr>
        <p:txBody>
          <a:bodyPr vert="horz" lIns="91440" tIns="45720" rIns="91440" bIns="45720" rtlCol="0">
            <a:normAutofit/>
          </a:bodyPr>
          <a:lstStyle>
            <a:lvl1pPr algn="ctr">
              <a:defRPr sz="2800">
                <a:solidFill>
                  <a:schemeClr val="bg1"/>
                </a:solidFill>
              </a:defRPr>
            </a:lvl1pPr>
            <a:lvl2pPr algn="ctr">
              <a:defRPr sz="2800">
                <a:solidFill>
                  <a:schemeClr val="bg1"/>
                </a:solidFill>
              </a:defRPr>
            </a:lvl2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4447019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meline I60V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 name="Rectangle 2">
            <a:extLst>
              <a:ext uri="{FF2B5EF4-FFF2-40B4-BE49-F238E27FC236}">
                <a16:creationId xmlns:a16="http://schemas.microsoft.com/office/drawing/2014/main" id="{DF3E35AF-2434-732B-7077-725C8432F6CD}"/>
              </a:ext>
            </a:extLst>
          </p:cNvPr>
          <p:cNvSpPr/>
          <p:nvPr userDrawn="1"/>
        </p:nvSpPr>
        <p:spPr>
          <a:xfrm rot="5400000">
            <a:off x="6337263" y="-2030450"/>
            <a:ext cx="117475" cy="11592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4" name="Text Placeholder 33">
            <a:extLst>
              <a:ext uri="{FF2B5EF4-FFF2-40B4-BE49-F238E27FC236}">
                <a16:creationId xmlns:a16="http://schemas.microsoft.com/office/drawing/2014/main" id="{EC45824E-FA98-3F48-43A4-48FA0DA290D3}"/>
              </a:ext>
            </a:extLst>
          </p:cNvPr>
          <p:cNvSpPr>
            <a:spLocks noGrp="1"/>
          </p:cNvSpPr>
          <p:nvPr>
            <p:ph type="body" sz="quarter" idx="41" hasCustomPrompt="1"/>
          </p:nvPr>
        </p:nvSpPr>
        <p:spPr>
          <a:xfrm>
            <a:off x="885474"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090297" y="4043826"/>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090297" y="4668926"/>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1090297" y="3163716"/>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35" name="Text Placeholder 34">
            <a:extLst>
              <a:ext uri="{FF2B5EF4-FFF2-40B4-BE49-F238E27FC236}">
                <a16:creationId xmlns:a16="http://schemas.microsoft.com/office/drawing/2014/main" id="{32042ABC-7363-45D1-6C7E-996659DD27C8}"/>
              </a:ext>
            </a:extLst>
          </p:cNvPr>
          <p:cNvSpPr>
            <a:spLocks noGrp="1"/>
          </p:cNvSpPr>
          <p:nvPr>
            <p:ph type="body" sz="quarter" idx="47" hasCustomPrompt="1"/>
          </p:nvPr>
        </p:nvSpPr>
        <p:spPr>
          <a:xfrm>
            <a:off x="2678597" y="1716813"/>
            <a:ext cx="1141764" cy="2664000"/>
          </a:xfrm>
          <a:custGeom>
            <a:avLst/>
            <a:gdLst>
              <a:gd name="connsiteX0" fmla="*/ 0 w 1141764"/>
              <a:gd name="connsiteY0" fmla="*/ 0 h 2664000"/>
              <a:gd name="connsiteX1" fmla="*/ 18000 w 1141764"/>
              <a:gd name="connsiteY1" fmla="*/ 0 h 2664000"/>
              <a:gd name="connsiteX2" fmla="*/ 18000 w 1141764"/>
              <a:gd name="connsiteY2" fmla="*/ 1912665 h 2664000"/>
              <a:gd name="connsiteX3" fmla="*/ 1009831 w 1141764"/>
              <a:gd name="connsiteY3" fmla="*/ 1912665 h 2664000"/>
              <a:gd name="connsiteX4" fmla="*/ 1141764 w 1141764"/>
              <a:gd name="connsiteY4" fmla="*/ 2044598 h 2664000"/>
              <a:gd name="connsiteX5" fmla="*/ 1009831 w 1141764"/>
              <a:gd name="connsiteY5" fmla="*/ 2176531 h 2664000"/>
              <a:gd name="connsiteX6" fmla="*/ 18000 w 1141764"/>
              <a:gd name="connsiteY6" fmla="*/ 2176531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12665"/>
                </a:lnTo>
                <a:lnTo>
                  <a:pt x="1009831" y="1912665"/>
                </a:lnTo>
                <a:lnTo>
                  <a:pt x="1141764" y="2044598"/>
                </a:lnTo>
                <a:lnTo>
                  <a:pt x="1009831" y="2176531"/>
                </a:lnTo>
                <a:lnTo>
                  <a:pt x="18000" y="2176531"/>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6" name="Text Placeholder 29">
            <a:extLst>
              <a:ext uri="{FF2B5EF4-FFF2-40B4-BE49-F238E27FC236}">
                <a16:creationId xmlns:a16="http://schemas.microsoft.com/office/drawing/2014/main" id="{38C63DFC-2B10-361A-FCA7-CF7597B18397}"/>
              </a:ext>
            </a:extLst>
          </p:cNvPr>
          <p:cNvSpPr>
            <a:spLocks noGrp="1"/>
          </p:cNvSpPr>
          <p:nvPr>
            <p:ph type="body" sz="quarter" idx="48"/>
          </p:nvPr>
        </p:nvSpPr>
        <p:spPr>
          <a:xfrm>
            <a:off x="2883420" y="1720518"/>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7" name="Text Placeholder 29">
            <a:extLst>
              <a:ext uri="{FF2B5EF4-FFF2-40B4-BE49-F238E27FC236}">
                <a16:creationId xmlns:a16="http://schemas.microsoft.com/office/drawing/2014/main" id="{B083110B-0B44-1AE1-53ED-162013C095D9}"/>
              </a:ext>
            </a:extLst>
          </p:cNvPr>
          <p:cNvSpPr>
            <a:spLocks noGrp="1"/>
          </p:cNvSpPr>
          <p:nvPr>
            <p:ph type="body" sz="quarter" idx="49"/>
          </p:nvPr>
        </p:nvSpPr>
        <p:spPr>
          <a:xfrm>
            <a:off x="2883420" y="2345618"/>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A255DCBF-68F9-FF27-692F-BEEBCCC1EABD}"/>
              </a:ext>
            </a:extLst>
          </p:cNvPr>
          <p:cNvSpPr>
            <a:spLocks noGrp="1"/>
          </p:cNvSpPr>
          <p:nvPr>
            <p:ph type="body" sz="quarter" idx="50" hasCustomPrompt="1"/>
          </p:nvPr>
        </p:nvSpPr>
        <p:spPr>
          <a:xfrm>
            <a:off x="2883420" y="4040481"/>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36" name="Text Placeholder 35">
            <a:extLst>
              <a:ext uri="{FF2B5EF4-FFF2-40B4-BE49-F238E27FC236}">
                <a16:creationId xmlns:a16="http://schemas.microsoft.com/office/drawing/2014/main" id="{1BB48274-CC80-A14B-889A-6A18E60C2E7E}"/>
              </a:ext>
            </a:extLst>
          </p:cNvPr>
          <p:cNvSpPr>
            <a:spLocks noGrp="1"/>
          </p:cNvSpPr>
          <p:nvPr>
            <p:ph type="body" sz="quarter" idx="52" hasCustomPrompt="1"/>
          </p:nvPr>
        </p:nvSpPr>
        <p:spPr>
          <a:xfrm>
            <a:off x="4471720"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3" name="Text Placeholder 29">
            <a:extLst>
              <a:ext uri="{FF2B5EF4-FFF2-40B4-BE49-F238E27FC236}">
                <a16:creationId xmlns:a16="http://schemas.microsoft.com/office/drawing/2014/main" id="{94F075A8-69C1-48E5-5F7F-3498229CA9E4}"/>
              </a:ext>
            </a:extLst>
          </p:cNvPr>
          <p:cNvSpPr>
            <a:spLocks noGrp="1"/>
          </p:cNvSpPr>
          <p:nvPr>
            <p:ph type="body" sz="quarter" idx="53"/>
          </p:nvPr>
        </p:nvSpPr>
        <p:spPr>
          <a:xfrm>
            <a:off x="4676543" y="4043826"/>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14" name="Text Placeholder 29">
            <a:extLst>
              <a:ext uri="{FF2B5EF4-FFF2-40B4-BE49-F238E27FC236}">
                <a16:creationId xmlns:a16="http://schemas.microsoft.com/office/drawing/2014/main" id="{1EBDC6D4-7B18-8ABB-464C-5594F2C77E24}"/>
              </a:ext>
            </a:extLst>
          </p:cNvPr>
          <p:cNvSpPr>
            <a:spLocks noGrp="1"/>
          </p:cNvSpPr>
          <p:nvPr>
            <p:ph type="body" sz="quarter" idx="54"/>
          </p:nvPr>
        </p:nvSpPr>
        <p:spPr>
          <a:xfrm>
            <a:off x="4676543" y="4668926"/>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5" name="Text Placeholder 29">
            <a:extLst>
              <a:ext uri="{FF2B5EF4-FFF2-40B4-BE49-F238E27FC236}">
                <a16:creationId xmlns:a16="http://schemas.microsoft.com/office/drawing/2014/main" id="{A7B1BFF0-812C-FDEC-F620-A11909471D21}"/>
              </a:ext>
            </a:extLst>
          </p:cNvPr>
          <p:cNvSpPr>
            <a:spLocks noGrp="1"/>
          </p:cNvSpPr>
          <p:nvPr>
            <p:ph type="body" sz="quarter" idx="55" hasCustomPrompt="1"/>
          </p:nvPr>
        </p:nvSpPr>
        <p:spPr>
          <a:xfrm>
            <a:off x="4676543" y="3163716"/>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39" name="Text Placeholder 38">
            <a:extLst>
              <a:ext uri="{FF2B5EF4-FFF2-40B4-BE49-F238E27FC236}">
                <a16:creationId xmlns:a16="http://schemas.microsoft.com/office/drawing/2014/main" id="{F789DB73-A7E4-0B6C-FAC9-BBEEAC72053A}"/>
              </a:ext>
            </a:extLst>
          </p:cNvPr>
          <p:cNvSpPr>
            <a:spLocks noGrp="1"/>
          </p:cNvSpPr>
          <p:nvPr>
            <p:ph type="body" sz="quarter" idx="57" hasCustomPrompt="1"/>
          </p:nvPr>
        </p:nvSpPr>
        <p:spPr>
          <a:xfrm>
            <a:off x="6264843" y="1716813"/>
            <a:ext cx="1141764" cy="2664000"/>
          </a:xfrm>
          <a:custGeom>
            <a:avLst/>
            <a:gdLst>
              <a:gd name="connsiteX0" fmla="*/ 0 w 1141764"/>
              <a:gd name="connsiteY0" fmla="*/ 0 h 2664000"/>
              <a:gd name="connsiteX1" fmla="*/ 18000 w 1141764"/>
              <a:gd name="connsiteY1" fmla="*/ 0 h 2664000"/>
              <a:gd name="connsiteX2" fmla="*/ 18000 w 1141764"/>
              <a:gd name="connsiteY2" fmla="*/ 1912665 h 2664000"/>
              <a:gd name="connsiteX3" fmla="*/ 1009831 w 1141764"/>
              <a:gd name="connsiteY3" fmla="*/ 1912665 h 2664000"/>
              <a:gd name="connsiteX4" fmla="*/ 1141764 w 1141764"/>
              <a:gd name="connsiteY4" fmla="*/ 2044598 h 2664000"/>
              <a:gd name="connsiteX5" fmla="*/ 1009831 w 1141764"/>
              <a:gd name="connsiteY5" fmla="*/ 2176531 h 2664000"/>
              <a:gd name="connsiteX6" fmla="*/ 18000 w 1141764"/>
              <a:gd name="connsiteY6" fmla="*/ 2176531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12665"/>
                </a:lnTo>
                <a:lnTo>
                  <a:pt x="1009831" y="1912665"/>
                </a:lnTo>
                <a:lnTo>
                  <a:pt x="1141764" y="2044598"/>
                </a:lnTo>
                <a:lnTo>
                  <a:pt x="1009831" y="2176531"/>
                </a:lnTo>
                <a:lnTo>
                  <a:pt x="18000" y="2176531"/>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19" name="Text Placeholder 29">
            <a:extLst>
              <a:ext uri="{FF2B5EF4-FFF2-40B4-BE49-F238E27FC236}">
                <a16:creationId xmlns:a16="http://schemas.microsoft.com/office/drawing/2014/main" id="{DFB0D309-AB17-47AE-C87C-CB3AE74D48F7}"/>
              </a:ext>
            </a:extLst>
          </p:cNvPr>
          <p:cNvSpPr>
            <a:spLocks noGrp="1"/>
          </p:cNvSpPr>
          <p:nvPr>
            <p:ph type="body" sz="quarter" idx="58"/>
          </p:nvPr>
        </p:nvSpPr>
        <p:spPr>
          <a:xfrm>
            <a:off x="6469666" y="1720518"/>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20" name="Text Placeholder 29">
            <a:extLst>
              <a:ext uri="{FF2B5EF4-FFF2-40B4-BE49-F238E27FC236}">
                <a16:creationId xmlns:a16="http://schemas.microsoft.com/office/drawing/2014/main" id="{ED0C3C28-B9D9-204C-3BAC-8C8324471AB7}"/>
              </a:ext>
            </a:extLst>
          </p:cNvPr>
          <p:cNvSpPr>
            <a:spLocks noGrp="1"/>
          </p:cNvSpPr>
          <p:nvPr>
            <p:ph type="body" sz="quarter" idx="59"/>
          </p:nvPr>
        </p:nvSpPr>
        <p:spPr>
          <a:xfrm>
            <a:off x="6469666" y="2345618"/>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2" name="Text Placeholder 29">
            <a:extLst>
              <a:ext uri="{FF2B5EF4-FFF2-40B4-BE49-F238E27FC236}">
                <a16:creationId xmlns:a16="http://schemas.microsoft.com/office/drawing/2014/main" id="{8DAE8AB0-2EDB-576D-0B84-B8E513187788}"/>
              </a:ext>
            </a:extLst>
          </p:cNvPr>
          <p:cNvSpPr>
            <a:spLocks noGrp="1"/>
          </p:cNvSpPr>
          <p:nvPr>
            <p:ph type="body" sz="quarter" idx="60" hasCustomPrompt="1"/>
          </p:nvPr>
        </p:nvSpPr>
        <p:spPr>
          <a:xfrm>
            <a:off x="6469666" y="4040481"/>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41" name="Text Placeholder 40">
            <a:extLst>
              <a:ext uri="{FF2B5EF4-FFF2-40B4-BE49-F238E27FC236}">
                <a16:creationId xmlns:a16="http://schemas.microsoft.com/office/drawing/2014/main" id="{AE0F66E6-C9FC-6A68-DE85-AF17E4FB36A5}"/>
              </a:ext>
            </a:extLst>
          </p:cNvPr>
          <p:cNvSpPr>
            <a:spLocks noGrp="1"/>
          </p:cNvSpPr>
          <p:nvPr>
            <p:ph type="body" sz="quarter" idx="62" hasCustomPrompt="1"/>
          </p:nvPr>
        </p:nvSpPr>
        <p:spPr>
          <a:xfrm>
            <a:off x="8057966" y="3163716"/>
            <a:ext cx="1141764" cy="2664000"/>
          </a:xfrm>
          <a:custGeom>
            <a:avLst/>
            <a:gdLst>
              <a:gd name="connsiteX0" fmla="*/ 0 w 1141764"/>
              <a:gd name="connsiteY0" fmla="*/ 0 h 2664000"/>
              <a:gd name="connsiteX1" fmla="*/ 18000 w 1141764"/>
              <a:gd name="connsiteY1" fmla="*/ 0 h 2664000"/>
              <a:gd name="connsiteX2" fmla="*/ 18000 w 1141764"/>
              <a:gd name="connsiteY2" fmla="*/ 465762 h 2664000"/>
              <a:gd name="connsiteX3" fmla="*/ 1009831 w 1141764"/>
              <a:gd name="connsiteY3" fmla="*/ 465762 h 2664000"/>
              <a:gd name="connsiteX4" fmla="*/ 1141764 w 1141764"/>
              <a:gd name="connsiteY4" fmla="*/ 597695 h 2664000"/>
              <a:gd name="connsiteX5" fmla="*/ 1009831 w 1141764"/>
              <a:gd name="connsiteY5" fmla="*/ 729628 h 2664000"/>
              <a:gd name="connsiteX6" fmla="*/ 18000 w 1141764"/>
              <a:gd name="connsiteY6" fmla="*/ 729628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465762"/>
                </a:lnTo>
                <a:lnTo>
                  <a:pt x="1009831" y="465762"/>
                </a:lnTo>
                <a:lnTo>
                  <a:pt x="1141764" y="597695"/>
                </a:lnTo>
                <a:lnTo>
                  <a:pt x="1009831" y="729628"/>
                </a:lnTo>
                <a:lnTo>
                  <a:pt x="18000" y="729628"/>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26" name="Text Placeholder 29">
            <a:extLst>
              <a:ext uri="{FF2B5EF4-FFF2-40B4-BE49-F238E27FC236}">
                <a16:creationId xmlns:a16="http://schemas.microsoft.com/office/drawing/2014/main" id="{AD762095-069D-4BD6-640E-EA976F90EBE8}"/>
              </a:ext>
            </a:extLst>
          </p:cNvPr>
          <p:cNvSpPr>
            <a:spLocks noGrp="1"/>
          </p:cNvSpPr>
          <p:nvPr>
            <p:ph type="body" sz="quarter" idx="63"/>
          </p:nvPr>
        </p:nvSpPr>
        <p:spPr>
          <a:xfrm>
            <a:off x="8262789" y="4043826"/>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27" name="Text Placeholder 29">
            <a:extLst>
              <a:ext uri="{FF2B5EF4-FFF2-40B4-BE49-F238E27FC236}">
                <a16:creationId xmlns:a16="http://schemas.microsoft.com/office/drawing/2014/main" id="{8B4A0DAC-82E4-6662-A9B3-71544EC46FB8}"/>
              </a:ext>
            </a:extLst>
          </p:cNvPr>
          <p:cNvSpPr>
            <a:spLocks noGrp="1"/>
          </p:cNvSpPr>
          <p:nvPr>
            <p:ph type="body" sz="quarter" idx="64"/>
          </p:nvPr>
        </p:nvSpPr>
        <p:spPr>
          <a:xfrm>
            <a:off x="8262789" y="4668926"/>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8" name="Text Placeholder 29">
            <a:extLst>
              <a:ext uri="{FF2B5EF4-FFF2-40B4-BE49-F238E27FC236}">
                <a16:creationId xmlns:a16="http://schemas.microsoft.com/office/drawing/2014/main" id="{80354A45-56CA-A32F-60C5-C779D9B604C7}"/>
              </a:ext>
            </a:extLst>
          </p:cNvPr>
          <p:cNvSpPr>
            <a:spLocks noGrp="1"/>
          </p:cNvSpPr>
          <p:nvPr>
            <p:ph type="body" sz="quarter" idx="65" hasCustomPrompt="1"/>
          </p:nvPr>
        </p:nvSpPr>
        <p:spPr>
          <a:xfrm>
            <a:off x="8262789" y="3163716"/>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42" name="Text Placeholder 41">
            <a:extLst>
              <a:ext uri="{FF2B5EF4-FFF2-40B4-BE49-F238E27FC236}">
                <a16:creationId xmlns:a16="http://schemas.microsoft.com/office/drawing/2014/main" id="{97B36B24-800C-2D6E-5DD0-17E657548ECF}"/>
              </a:ext>
            </a:extLst>
          </p:cNvPr>
          <p:cNvSpPr>
            <a:spLocks noGrp="1"/>
          </p:cNvSpPr>
          <p:nvPr>
            <p:ph type="body" sz="quarter" idx="67" hasCustomPrompt="1"/>
          </p:nvPr>
        </p:nvSpPr>
        <p:spPr>
          <a:xfrm>
            <a:off x="9851089" y="1716813"/>
            <a:ext cx="1141764" cy="2664000"/>
          </a:xfrm>
          <a:custGeom>
            <a:avLst/>
            <a:gdLst>
              <a:gd name="connsiteX0" fmla="*/ 0 w 1141764"/>
              <a:gd name="connsiteY0" fmla="*/ 0 h 2664000"/>
              <a:gd name="connsiteX1" fmla="*/ 18000 w 1141764"/>
              <a:gd name="connsiteY1" fmla="*/ 0 h 2664000"/>
              <a:gd name="connsiteX2" fmla="*/ 18000 w 1141764"/>
              <a:gd name="connsiteY2" fmla="*/ 1912665 h 2664000"/>
              <a:gd name="connsiteX3" fmla="*/ 1009831 w 1141764"/>
              <a:gd name="connsiteY3" fmla="*/ 1912665 h 2664000"/>
              <a:gd name="connsiteX4" fmla="*/ 1141764 w 1141764"/>
              <a:gd name="connsiteY4" fmla="*/ 2044598 h 2664000"/>
              <a:gd name="connsiteX5" fmla="*/ 1009831 w 1141764"/>
              <a:gd name="connsiteY5" fmla="*/ 2176531 h 2664000"/>
              <a:gd name="connsiteX6" fmla="*/ 18000 w 1141764"/>
              <a:gd name="connsiteY6" fmla="*/ 2176531 h 2664000"/>
              <a:gd name="connsiteX7" fmla="*/ 18000 w 1141764"/>
              <a:gd name="connsiteY7" fmla="*/ 2664000 h 2664000"/>
              <a:gd name="connsiteX8" fmla="*/ 0 w 1141764"/>
              <a:gd name="connsiteY8" fmla="*/ 2664000 h 26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1764" h="2664000">
                <a:moveTo>
                  <a:pt x="0" y="0"/>
                </a:moveTo>
                <a:lnTo>
                  <a:pt x="18000" y="0"/>
                </a:lnTo>
                <a:lnTo>
                  <a:pt x="18000" y="1912665"/>
                </a:lnTo>
                <a:lnTo>
                  <a:pt x="1009831" y="1912665"/>
                </a:lnTo>
                <a:lnTo>
                  <a:pt x="1141764" y="2044598"/>
                </a:lnTo>
                <a:lnTo>
                  <a:pt x="1009831" y="2176531"/>
                </a:lnTo>
                <a:lnTo>
                  <a:pt x="18000" y="2176531"/>
                </a:lnTo>
                <a:lnTo>
                  <a:pt x="18000" y="2664000"/>
                </a:lnTo>
                <a:lnTo>
                  <a:pt x="0" y="2664000"/>
                </a:lnTo>
                <a:close/>
              </a:path>
            </a:pathLst>
          </a:custGeom>
          <a:solidFill>
            <a:schemeClr val="accent3"/>
          </a:solidFill>
        </p:spPr>
        <p:txBody>
          <a:bodyPr wrap="square" tIns="0" bIns="0" anchor="ctr">
            <a:noAutofit/>
          </a:bodyPr>
          <a:lstStyle>
            <a:lvl1pPr marL="0" indent="0">
              <a:buNone/>
              <a:defRPr sz="1000" b="1">
                <a:solidFill>
                  <a:schemeClr val="tx1">
                    <a:alpha val="0"/>
                  </a:schemeClr>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a:t>
            </a:r>
            <a:endParaRPr lang="en-ID" dirty="0"/>
          </a:p>
        </p:txBody>
      </p:sp>
      <p:sp>
        <p:nvSpPr>
          <p:cNvPr id="31" name="Text Placeholder 29">
            <a:extLst>
              <a:ext uri="{FF2B5EF4-FFF2-40B4-BE49-F238E27FC236}">
                <a16:creationId xmlns:a16="http://schemas.microsoft.com/office/drawing/2014/main" id="{5F91528B-4016-9A18-C984-2859E73B2C44}"/>
              </a:ext>
            </a:extLst>
          </p:cNvPr>
          <p:cNvSpPr>
            <a:spLocks noGrp="1"/>
          </p:cNvSpPr>
          <p:nvPr>
            <p:ph type="body" sz="quarter" idx="68"/>
          </p:nvPr>
        </p:nvSpPr>
        <p:spPr>
          <a:xfrm>
            <a:off x="10055912" y="1720518"/>
            <a:ext cx="1524316" cy="553099"/>
          </a:xfrm>
          <a:prstGeom prst="rect">
            <a:avLst/>
          </a:prstGeom>
        </p:spPr>
        <p:txBody>
          <a:bodyPr tIns="0" bIns="0" anchor="b">
            <a:noAutofit/>
          </a:bodyPr>
          <a:lstStyle>
            <a:lvl1pPr marL="0" indent="0" algn="l">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32" name="Text Placeholder 29">
            <a:extLst>
              <a:ext uri="{FF2B5EF4-FFF2-40B4-BE49-F238E27FC236}">
                <a16:creationId xmlns:a16="http://schemas.microsoft.com/office/drawing/2014/main" id="{49AA65F4-5D9F-C19E-6142-74B8F0A68D43}"/>
              </a:ext>
            </a:extLst>
          </p:cNvPr>
          <p:cNvSpPr>
            <a:spLocks noGrp="1"/>
          </p:cNvSpPr>
          <p:nvPr>
            <p:ph type="body" sz="quarter" idx="69"/>
          </p:nvPr>
        </p:nvSpPr>
        <p:spPr>
          <a:xfrm>
            <a:off x="10055912" y="2345618"/>
            <a:ext cx="1524316" cy="1141608"/>
          </a:xfrm>
          <a:prstGeom prst="rect">
            <a:avLst/>
          </a:prstGeom>
        </p:spPr>
        <p:txBody>
          <a:bodyPr tIns="0" bIns="0">
            <a:noAutofit/>
          </a:bodyPr>
          <a:lstStyle>
            <a:lvl1pPr marL="0" indent="0" algn="l">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3" name="Text Placeholder 29">
            <a:extLst>
              <a:ext uri="{FF2B5EF4-FFF2-40B4-BE49-F238E27FC236}">
                <a16:creationId xmlns:a16="http://schemas.microsoft.com/office/drawing/2014/main" id="{4989308E-DDCB-3B4E-8245-6F016843BB64}"/>
              </a:ext>
            </a:extLst>
          </p:cNvPr>
          <p:cNvSpPr>
            <a:spLocks noGrp="1"/>
          </p:cNvSpPr>
          <p:nvPr>
            <p:ph type="body" sz="quarter" idx="70" hasCustomPrompt="1"/>
          </p:nvPr>
        </p:nvSpPr>
        <p:spPr>
          <a:xfrm>
            <a:off x="10055912" y="4040481"/>
            <a:ext cx="1524316" cy="312739"/>
          </a:xfrm>
          <a:prstGeom prst="rect">
            <a:avLst/>
          </a:prstGeom>
        </p:spPr>
        <p:txBody>
          <a:bodyPr tIns="0" bIns="0" anchor="ctr">
            <a:noAutofit/>
          </a:bodyPr>
          <a:lstStyle>
            <a:lvl1pPr marL="0" indent="0" algn="l">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Tree>
    <p:extLst>
      <p:ext uri="{BB962C8B-B14F-4D97-AF65-F5344CB8AC3E}">
        <p14:creationId xmlns:p14="http://schemas.microsoft.com/office/powerpoint/2010/main" val="859230932"/>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meline I60V5">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5783CBED-341E-9027-5136-D2E9011380BC}"/>
              </a:ext>
            </a:extLst>
          </p:cNvPr>
          <p:cNvGrpSpPr/>
          <p:nvPr userDrawn="1"/>
        </p:nvGrpSpPr>
        <p:grpSpPr>
          <a:xfrm>
            <a:off x="4137023" y="3111644"/>
            <a:ext cx="3923434" cy="1307812"/>
            <a:chOff x="4134283" y="2771991"/>
            <a:chExt cx="3923434" cy="1307812"/>
          </a:xfrm>
        </p:grpSpPr>
        <p:grpSp>
          <p:nvGrpSpPr>
            <p:cNvPr id="8" name="Group 7">
              <a:extLst>
                <a:ext uri="{FF2B5EF4-FFF2-40B4-BE49-F238E27FC236}">
                  <a16:creationId xmlns:a16="http://schemas.microsoft.com/office/drawing/2014/main" id="{D696EBF9-8AB2-F4FA-7FAE-3BCD3D884CED}"/>
                </a:ext>
              </a:extLst>
            </p:cNvPr>
            <p:cNvGrpSpPr/>
            <p:nvPr userDrawn="1"/>
          </p:nvGrpSpPr>
          <p:grpSpPr>
            <a:xfrm>
              <a:off x="4134283" y="2771991"/>
              <a:ext cx="3923434" cy="1307812"/>
              <a:chOff x="4134283" y="2768888"/>
              <a:chExt cx="3923434" cy="1307812"/>
            </a:xfrm>
          </p:grpSpPr>
          <p:sp>
            <p:nvSpPr>
              <p:cNvPr id="14" name="Arc 47">
                <a:extLst>
                  <a:ext uri="{FF2B5EF4-FFF2-40B4-BE49-F238E27FC236}">
                    <a16:creationId xmlns:a16="http://schemas.microsoft.com/office/drawing/2014/main" id="{4D12145B-7BD1-58A9-8595-5786D4C8288E}"/>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48">
                <a:extLst>
                  <a:ext uri="{FF2B5EF4-FFF2-40B4-BE49-F238E27FC236}">
                    <a16:creationId xmlns:a16="http://schemas.microsoft.com/office/drawing/2014/main" id="{35F410C9-0806-C24E-88F1-F0B46FF46EE8}"/>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49">
                <a:extLst>
                  <a:ext uri="{FF2B5EF4-FFF2-40B4-BE49-F238E27FC236}">
                    <a16:creationId xmlns:a16="http://schemas.microsoft.com/office/drawing/2014/main" id="{5C217920-EEE8-FF60-C8AB-64E1405FB7D1}"/>
                  </a:ext>
                </a:extLst>
              </p:cNvPr>
              <p:cNvSpPr/>
              <p:nvPr userDrawn="1"/>
            </p:nvSpPr>
            <p:spPr>
              <a:xfrm>
                <a:off x="6749906"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EC07D22F-9B24-068A-0853-66329223CF03}"/>
                </a:ext>
              </a:extLst>
            </p:cNvPr>
            <p:cNvGrpSpPr/>
            <p:nvPr userDrawn="1"/>
          </p:nvGrpSpPr>
          <p:grpSpPr>
            <a:xfrm>
              <a:off x="4134283" y="2771991"/>
              <a:ext cx="3923434" cy="1307812"/>
              <a:chOff x="4134283" y="2775094"/>
              <a:chExt cx="3923434" cy="1307812"/>
            </a:xfrm>
          </p:grpSpPr>
          <p:sp>
            <p:nvSpPr>
              <p:cNvPr id="10" name="Arc 9">
                <a:extLst>
                  <a:ext uri="{FF2B5EF4-FFF2-40B4-BE49-F238E27FC236}">
                    <a16:creationId xmlns:a16="http://schemas.microsoft.com/office/drawing/2014/main" id="{F67735F8-5205-EA06-C7D5-B6D58607C979}"/>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11">
                <a:extLst>
                  <a:ext uri="{FF2B5EF4-FFF2-40B4-BE49-F238E27FC236}">
                    <a16:creationId xmlns:a16="http://schemas.microsoft.com/office/drawing/2014/main" id="{3F9BD18F-83E3-0B59-1C8B-CCB9AB85D5A9}"/>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12">
                <a:extLst>
                  <a:ext uri="{FF2B5EF4-FFF2-40B4-BE49-F238E27FC236}">
                    <a16:creationId xmlns:a16="http://schemas.microsoft.com/office/drawing/2014/main" id="{D1F84C90-514B-343E-5F5B-7AB8ACE9B5CD}"/>
                  </a:ext>
                </a:extLst>
              </p:cNvPr>
              <p:cNvSpPr/>
              <p:nvPr userDrawn="1"/>
            </p:nvSpPr>
            <p:spPr>
              <a:xfrm>
                <a:off x="6749906"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090297" y="2077954"/>
            <a:ext cx="2989578" cy="553099"/>
          </a:xfrm>
          <a:prstGeom prst="rect">
            <a:avLst/>
          </a:prstGeom>
        </p:spPr>
        <p:txBody>
          <a:bodyPr tIns="0" bIns="0" anchor="b">
            <a:noAutofit/>
          </a:bodyPr>
          <a:lstStyle>
            <a:lvl1pPr marL="0" indent="0" algn="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090297" y="2703054"/>
            <a:ext cx="2989578" cy="719417"/>
          </a:xfrm>
          <a:prstGeom prst="rect">
            <a:avLst/>
          </a:prstGeom>
        </p:spPr>
        <p:txBody>
          <a:bodyPr tIns="0" bIns="0">
            <a:noAutofit/>
          </a:bodyPr>
          <a:lstStyle>
            <a:lvl1pPr marL="0" indent="0" algn="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4160928"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0" name="Text Placeholder 29">
            <a:extLst>
              <a:ext uri="{FF2B5EF4-FFF2-40B4-BE49-F238E27FC236}">
                <a16:creationId xmlns:a16="http://schemas.microsoft.com/office/drawing/2014/main" id="{E10C62AC-5F15-FEF7-14F7-69E74FF548BF}"/>
              </a:ext>
            </a:extLst>
          </p:cNvPr>
          <p:cNvSpPr>
            <a:spLocks noGrp="1"/>
          </p:cNvSpPr>
          <p:nvPr>
            <p:ph type="body" sz="quarter" idx="50" hasCustomPrompt="1"/>
          </p:nvPr>
        </p:nvSpPr>
        <p:spPr>
          <a:xfrm>
            <a:off x="5468739"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3" name="Text Placeholder 29">
            <a:extLst>
              <a:ext uri="{FF2B5EF4-FFF2-40B4-BE49-F238E27FC236}">
                <a16:creationId xmlns:a16="http://schemas.microsoft.com/office/drawing/2014/main" id="{261031B1-B982-A042-4CFA-1D2651953B25}"/>
              </a:ext>
            </a:extLst>
          </p:cNvPr>
          <p:cNvSpPr>
            <a:spLocks noGrp="1"/>
          </p:cNvSpPr>
          <p:nvPr>
            <p:ph type="body" sz="quarter" idx="53"/>
          </p:nvPr>
        </p:nvSpPr>
        <p:spPr>
          <a:xfrm>
            <a:off x="8112127" y="2077954"/>
            <a:ext cx="2989578"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4" name="Text Placeholder 29">
            <a:extLst>
              <a:ext uri="{FF2B5EF4-FFF2-40B4-BE49-F238E27FC236}">
                <a16:creationId xmlns:a16="http://schemas.microsoft.com/office/drawing/2014/main" id="{9A88BB22-41E4-5ACD-09E4-4157B024B08C}"/>
              </a:ext>
            </a:extLst>
          </p:cNvPr>
          <p:cNvSpPr>
            <a:spLocks noGrp="1"/>
          </p:cNvSpPr>
          <p:nvPr>
            <p:ph type="body" sz="quarter" idx="54"/>
          </p:nvPr>
        </p:nvSpPr>
        <p:spPr>
          <a:xfrm>
            <a:off x="8112127" y="2703054"/>
            <a:ext cx="2989578" cy="719417"/>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5" name="Text Placeholder 29">
            <a:extLst>
              <a:ext uri="{FF2B5EF4-FFF2-40B4-BE49-F238E27FC236}">
                <a16:creationId xmlns:a16="http://schemas.microsoft.com/office/drawing/2014/main" id="{071D6C45-DAA5-4D1C-9957-40129325EB67}"/>
              </a:ext>
            </a:extLst>
          </p:cNvPr>
          <p:cNvSpPr>
            <a:spLocks noGrp="1"/>
          </p:cNvSpPr>
          <p:nvPr>
            <p:ph type="body" sz="quarter" idx="55" hasCustomPrompt="1"/>
          </p:nvPr>
        </p:nvSpPr>
        <p:spPr>
          <a:xfrm>
            <a:off x="6776551"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4" name="Text Placeholder 29">
            <a:extLst>
              <a:ext uri="{FF2B5EF4-FFF2-40B4-BE49-F238E27FC236}">
                <a16:creationId xmlns:a16="http://schemas.microsoft.com/office/drawing/2014/main" id="{9A4B37EF-352C-7F66-A0C7-B1AAC332DF0B}"/>
              </a:ext>
            </a:extLst>
          </p:cNvPr>
          <p:cNvSpPr>
            <a:spLocks noGrp="1"/>
          </p:cNvSpPr>
          <p:nvPr>
            <p:ph type="body" sz="quarter" idx="48"/>
          </p:nvPr>
        </p:nvSpPr>
        <p:spPr>
          <a:xfrm>
            <a:off x="4601211" y="4640443"/>
            <a:ext cx="2989578"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5" name="Text Placeholder 29">
            <a:extLst>
              <a:ext uri="{FF2B5EF4-FFF2-40B4-BE49-F238E27FC236}">
                <a16:creationId xmlns:a16="http://schemas.microsoft.com/office/drawing/2014/main" id="{8AD0A0A8-C4B1-7D11-7CF8-B6C55DDAF46D}"/>
              </a:ext>
            </a:extLst>
          </p:cNvPr>
          <p:cNvSpPr>
            <a:spLocks noGrp="1"/>
          </p:cNvSpPr>
          <p:nvPr>
            <p:ph type="body" sz="quarter" idx="49"/>
          </p:nvPr>
        </p:nvSpPr>
        <p:spPr>
          <a:xfrm>
            <a:off x="4601211" y="5265543"/>
            <a:ext cx="2989578" cy="719417"/>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Tree>
    <p:extLst>
      <p:ext uri="{BB962C8B-B14F-4D97-AF65-F5344CB8AC3E}">
        <p14:creationId xmlns:p14="http://schemas.microsoft.com/office/powerpoint/2010/main" val="2053735867"/>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meline I60V6">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D5833C4-DC12-C256-8147-AB2E873090F7}"/>
              </a:ext>
            </a:extLst>
          </p:cNvPr>
          <p:cNvGrpSpPr/>
          <p:nvPr userDrawn="1"/>
        </p:nvGrpSpPr>
        <p:grpSpPr>
          <a:xfrm>
            <a:off x="3423758" y="3111644"/>
            <a:ext cx="5231244" cy="1307812"/>
            <a:chOff x="4134283" y="3357980"/>
            <a:chExt cx="5231244" cy="1307812"/>
          </a:xfrm>
        </p:grpSpPr>
        <p:grpSp>
          <p:nvGrpSpPr>
            <p:cNvPr id="15" name="Group 14">
              <a:extLst>
                <a:ext uri="{FF2B5EF4-FFF2-40B4-BE49-F238E27FC236}">
                  <a16:creationId xmlns:a16="http://schemas.microsoft.com/office/drawing/2014/main" id="{301BCF58-0363-AD55-7706-7577015208AD}"/>
                </a:ext>
              </a:extLst>
            </p:cNvPr>
            <p:cNvGrpSpPr/>
            <p:nvPr userDrawn="1"/>
          </p:nvGrpSpPr>
          <p:grpSpPr>
            <a:xfrm>
              <a:off x="6749905" y="3357980"/>
              <a:ext cx="2615622" cy="1307812"/>
              <a:chOff x="4134283" y="2768888"/>
              <a:chExt cx="2615622" cy="1307812"/>
            </a:xfrm>
          </p:grpSpPr>
          <p:sp>
            <p:nvSpPr>
              <p:cNvPr id="27" name="Arc 47">
                <a:extLst>
                  <a:ext uri="{FF2B5EF4-FFF2-40B4-BE49-F238E27FC236}">
                    <a16:creationId xmlns:a16="http://schemas.microsoft.com/office/drawing/2014/main" id="{1BF9A4E5-A19D-055D-8E75-99214E96ED1B}"/>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Arc 48">
                <a:extLst>
                  <a:ext uri="{FF2B5EF4-FFF2-40B4-BE49-F238E27FC236}">
                    <a16:creationId xmlns:a16="http://schemas.microsoft.com/office/drawing/2014/main" id="{5CC87E2F-50E6-39DD-CDFC-305C19C07B98}"/>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7" name="Group 16">
              <a:extLst>
                <a:ext uri="{FF2B5EF4-FFF2-40B4-BE49-F238E27FC236}">
                  <a16:creationId xmlns:a16="http://schemas.microsoft.com/office/drawing/2014/main" id="{8E84A738-0246-4B22-A768-845597DB34B1}"/>
                </a:ext>
              </a:extLst>
            </p:cNvPr>
            <p:cNvGrpSpPr/>
            <p:nvPr userDrawn="1"/>
          </p:nvGrpSpPr>
          <p:grpSpPr>
            <a:xfrm>
              <a:off x="4134283" y="3357980"/>
              <a:ext cx="2615622" cy="1307812"/>
              <a:chOff x="4134283" y="2768888"/>
              <a:chExt cx="2615622" cy="1307812"/>
            </a:xfrm>
          </p:grpSpPr>
          <p:sp>
            <p:nvSpPr>
              <p:cNvPr id="25" name="Arc 47">
                <a:extLst>
                  <a:ext uri="{FF2B5EF4-FFF2-40B4-BE49-F238E27FC236}">
                    <a16:creationId xmlns:a16="http://schemas.microsoft.com/office/drawing/2014/main" id="{05BC3C8F-7B44-2BED-6193-E93BB9B72472}"/>
                  </a:ext>
                </a:extLst>
              </p:cNvPr>
              <p:cNvSpPr/>
              <p:nvPr userDrawn="1"/>
            </p:nvSpPr>
            <p:spPr>
              <a:xfrm>
                <a:off x="4134283"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48">
                <a:extLst>
                  <a:ext uri="{FF2B5EF4-FFF2-40B4-BE49-F238E27FC236}">
                    <a16:creationId xmlns:a16="http://schemas.microsoft.com/office/drawing/2014/main" id="{8F3EF4B7-90AB-C7DA-B8CB-018463EB1B1D}"/>
                  </a:ext>
                </a:extLst>
              </p:cNvPr>
              <p:cNvSpPr/>
              <p:nvPr userDrawn="1"/>
            </p:nvSpPr>
            <p:spPr>
              <a:xfrm flipV="1">
                <a:off x="5442094" y="2768888"/>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8" name="Group 17">
              <a:extLst>
                <a:ext uri="{FF2B5EF4-FFF2-40B4-BE49-F238E27FC236}">
                  <a16:creationId xmlns:a16="http://schemas.microsoft.com/office/drawing/2014/main" id="{89FB1F07-E1F7-E735-3584-493086F95515}"/>
                </a:ext>
              </a:extLst>
            </p:cNvPr>
            <p:cNvGrpSpPr/>
            <p:nvPr userDrawn="1"/>
          </p:nvGrpSpPr>
          <p:grpSpPr>
            <a:xfrm>
              <a:off x="4134283" y="3357980"/>
              <a:ext cx="2615622" cy="1307812"/>
              <a:chOff x="4134283" y="2775094"/>
              <a:chExt cx="2615622" cy="1307812"/>
            </a:xfrm>
          </p:grpSpPr>
          <p:sp>
            <p:nvSpPr>
              <p:cNvPr id="23" name="Arc 22">
                <a:extLst>
                  <a:ext uri="{FF2B5EF4-FFF2-40B4-BE49-F238E27FC236}">
                    <a16:creationId xmlns:a16="http://schemas.microsoft.com/office/drawing/2014/main" id="{D0384BA1-F92B-41F3-C1AE-23727B73848C}"/>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Arc 23">
                <a:extLst>
                  <a:ext uri="{FF2B5EF4-FFF2-40B4-BE49-F238E27FC236}">
                    <a16:creationId xmlns:a16="http://schemas.microsoft.com/office/drawing/2014/main" id="{5EBDB500-C547-2D2E-C1E5-DA481BCDCED5}"/>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9" name="Group 18">
              <a:extLst>
                <a:ext uri="{FF2B5EF4-FFF2-40B4-BE49-F238E27FC236}">
                  <a16:creationId xmlns:a16="http://schemas.microsoft.com/office/drawing/2014/main" id="{E836FD13-85D3-B050-415C-DA5E49AA432F}"/>
                </a:ext>
              </a:extLst>
            </p:cNvPr>
            <p:cNvGrpSpPr/>
            <p:nvPr userDrawn="1"/>
          </p:nvGrpSpPr>
          <p:grpSpPr>
            <a:xfrm>
              <a:off x="6749905" y="3357980"/>
              <a:ext cx="2615622" cy="1307812"/>
              <a:chOff x="4134283" y="2775094"/>
              <a:chExt cx="2615622" cy="1307812"/>
            </a:xfrm>
          </p:grpSpPr>
          <p:sp>
            <p:nvSpPr>
              <p:cNvPr id="20" name="Arc 19">
                <a:extLst>
                  <a:ext uri="{FF2B5EF4-FFF2-40B4-BE49-F238E27FC236}">
                    <a16:creationId xmlns:a16="http://schemas.microsoft.com/office/drawing/2014/main" id="{17EDC98A-FAF8-1636-961C-0E3CB7409E03}"/>
                  </a:ext>
                </a:extLst>
              </p:cNvPr>
              <p:cNvSpPr/>
              <p:nvPr userDrawn="1"/>
            </p:nvSpPr>
            <p:spPr>
              <a:xfrm>
                <a:off x="4134283" y="2775094"/>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Arc 21">
                <a:extLst>
                  <a:ext uri="{FF2B5EF4-FFF2-40B4-BE49-F238E27FC236}">
                    <a16:creationId xmlns:a16="http://schemas.microsoft.com/office/drawing/2014/main" id="{52C6782D-6669-5C6D-6338-0D1D8E749EFB}"/>
                  </a:ext>
                </a:extLst>
              </p:cNvPr>
              <p:cNvSpPr/>
              <p:nvPr userDrawn="1"/>
            </p:nvSpPr>
            <p:spPr>
              <a:xfrm flipV="1">
                <a:off x="5442094" y="2775094"/>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760807" y="2946490"/>
            <a:ext cx="2526766" cy="553099"/>
          </a:xfrm>
          <a:prstGeom prst="rect">
            <a:avLst/>
          </a:prstGeom>
        </p:spPr>
        <p:txBody>
          <a:bodyPr tIns="0" bIns="0" anchor="b">
            <a:noAutofit/>
          </a:bodyPr>
          <a:lstStyle>
            <a:lvl1pPr marL="0" indent="0" algn="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760807" y="3571590"/>
            <a:ext cx="2526766" cy="972433"/>
          </a:xfrm>
          <a:prstGeom prst="rect">
            <a:avLst/>
          </a:prstGeom>
        </p:spPr>
        <p:txBody>
          <a:bodyPr tIns="0" bIns="0">
            <a:noAutofit/>
          </a:bodyPr>
          <a:lstStyle>
            <a:lvl1pPr marL="0" indent="0" algn="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3" name="Text Placeholder 29">
            <a:extLst>
              <a:ext uri="{FF2B5EF4-FFF2-40B4-BE49-F238E27FC236}">
                <a16:creationId xmlns:a16="http://schemas.microsoft.com/office/drawing/2014/main" id="{261031B1-B982-A042-4CFA-1D2651953B25}"/>
              </a:ext>
            </a:extLst>
          </p:cNvPr>
          <p:cNvSpPr>
            <a:spLocks noGrp="1"/>
          </p:cNvSpPr>
          <p:nvPr>
            <p:ph type="body" sz="quarter" idx="53"/>
          </p:nvPr>
        </p:nvSpPr>
        <p:spPr>
          <a:xfrm>
            <a:off x="5429903" y="1441696"/>
            <a:ext cx="2526766"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64" name="Text Placeholder 29">
            <a:extLst>
              <a:ext uri="{FF2B5EF4-FFF2-40B4-BE49-F238E27FC236}">
                <a16:creationId xmlns:a16="http://schemas.microsoft.com/office/drawing/2014/main" id="{9A88BB22-41E4-5ACD-09E4-4157B024B08C}"/>
              </a:ext>
            </a:extLst>
          </p:cNvPr>
          <p:cNvSpPr>
            <a:spLocks noGrp="1"/>
          </p:cNvSpPr>
          <p:nvPr>
            <p:ph type="body" sz="quarter" idx="54"/>
          </p:nvPr>
        </p:nvSpPr>
        <p:spPr>
          <a:xfrm>
            <a:off x="5429903" y="2066796"/>
            <a:ext cx="2526766" cy="972433"/>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4" name="Text Placeholder 29">
            <a:extLst>
              <a:ext uri="{FF2B5EF4-FFF2-40B4-BE49-F238E27FC236}">
                <a16:creationId xmlns:a16="http://schemas.microsoft.com/office/drawing/2014/main" id="{9A4B37EF-352C-7F66-A0C7-B1AAC332DF0B}"/>
              </a:ext>
            </a:extLst>
          </p:cNvPr>
          <p:cNvSpPr>
            <a:spLocks noGrp="1"/>
          </p:cNvSpPr>
          <p:nvPr>
            <p:ph type="body" sz="quarter" idx="48"/>
          </p:nvPr>
        </p:nvSpPr>
        <p:spPr>
          <a:xfrm>
            <a:off x="4124015" y="4596925"/>
            <a:ext cx="2526766" cy="553099"/>
          </a:xfrm>
          <a:prstGeom prst="rect">
            <a:avLst/>
          </a:prstGeom>
        </p:spPr>
        <p:txBody>
          <a:bodyPr tIns="0" bIns="0" anchor="b">
            <a:noAutofit/>
          </a:bodyPr>
          <a:lstStyle>
            <a:lvl1pPr marL="0" indent="0" algn="ctr">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5" name="Text Placeholder 29">
            <a:extLst>
              <a:ext uri="{FF2B5EF4-FFF2-40B4-BE49-F238E27FC236}">
                <a16:creationId xmlns:a16="http://schemas.microsoft.com/office/drawing/2014/main" id="{8AD0A0A8-C4B1-7D11-7CF8-B6C55DDAF46D}"/>
              </a:ext>
            </a:extLst>
          </p:cNvPr>
          <p:cNvSpPr>
            <a:spLocks noGrp="1"/>
          </p:cNvSpPr>
          <p:nvPr>
            <p:ph type="body" sz="quarter" idx="49"/>
          </p:nvPr>
        </p:nvSpPr>
        <p:spPr>
          <a:xfrm>
            <a:off x="4124015" y="5222025"/>
            <a:ext cx="2526766" cy="972433"/>
          </a:xfrm>
          <a:prstGeom prst="rect">
            <a:avLst/>
          </a:prstGeom>
        </p:spPr>
        <p:txBody>
          <a:bodyPr tIns="0" bIns="0">
            <a:noAutofit/>
          </a:bodyPr>
          <a:lstStyle>
            <a:lvl1pPr marL="0" indent="0" algn="ctr">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6" name="Text Placeholder 29">
            <a:extLst>
              <a:ext uri="{FF2B5EF4-FFF2-40B4-BE49-F238E27FC236}">
                <a16:creationId xmlns:a16="http://schemas.microsoft.com/office/drawing/2014/main" id="{9F88D094-280F-4883-8661-9A0BF47D066B}"/>
              </a:ext>
            </a:extLst>
          </p:cNvPr>
          <p:cNvSpPr>
            <a:spLocks noGrp="1"/>
          </p:cNvSpPr>
          <p:nvPr>
            <p:ph type="body" sz="quarter" idx="58"/>
          </p:nvPr>
        </p:nvSpPr>
        <p:spPr>
          <a:xfrm>
            <a:off x="8901380" y="2946490"/>
            <a:ext cx="2526766" cy="553099"/>
          </a:xfrm>
          <a:prstGeom prst="rect">
            <a:avLst/>
          </a:prstGeom>
        </p:spPr>
        <p:txBody>
          <a:bodyPr tIns="0" bIns="0" anchor="b">
            <a:noAutofit/>
          </a:bodyPr>
          <a:lstStyle>
            <a:lvl1pPr marL="0" indent="0" algn="l">
              <a:buNone/>
              <a:defRPr sz="18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77" name="Text Placeholder 29">
            <a:extLst>
              <a:ext uri="{FF2B5EF4-FFF2-40B4-BE49-F238E27FC236}">
                <a16:creationId xmlns:a16="http://schemas.microsoft.com/office/drawing/2014/main" id="{A9F31ADB-E84D-0E5A-C855-7382535346A9}"/>
              </a:ext>
            </a:extLst>
          </p:cNvPr>
          <p:cNvSpPr>
            <a:spLocks noGrp="1"/>
          </p:cNvSpPr>
          <p:nvPr>
            <p:ph type="body" sz="quarter" idx="59"/>
          </p:nvPr>
        </p:nvSpPr>
        <p:spPr>
          <a:xfrm>
            <a:off x="8901380" y="3571590"/>
            <a:ext cx="2526766" cy="972433"/>
          </a:xfrm>
          <a:prstGeom prst="rect">
            <a:avLst/>
          </a:prstGeom>
        </p:spPr>
        <p:txBody>
          <a:bodyPr tIns="0" bIns="0">
            <a:noAutofit/>
          </a:bodyPr>
          <a:lstStyle>
            <a:lvl1pPr marL="0" indent="0" algn="l">
              <a:buNone/>
              <a:defRPr sz="16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3447663"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0" name="Text Placeholder 29">
            <a:extLst>
              <a:ext uri="{FF2B5EF4-FFF2-40B4-BE49-F238E27FC236}">
                <a16:creationId xmlns:a16="http://schemas.microsoft.com/office/drawing/2014/main" id="{E10C62AC-5F15-FEF7-14F7-69E74FF548BF}"/>
              </a:ext>
            </a:extLst>
          </p:cNvPr>
          <p:cNvSpPr>
            <a:spLocks noGrp="1"/>
          </p:cNvSpPr>
          <p:nvPr>
            <p:ph type="body" sz="quarter" idx="50" hasCustomPrompt="1"/>
          </p:nvPr>
        </p:nvSpPr>
        <p:spPr>
          <a:xfrm>
            <a:off x="4756949"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5" name="Text Placeholder 29">
            <a:extLst>
              <a:ext uri="{FF2B5EF4-FFF2-40B4-BE49-F238E27FC236}">
                <a16:creationId xmlns:a16="http://schemas.microsoft.com/office/drawing/2014/main" id="{071D6C45-DAA5-4D1C-9957-40129325EB67}"/>
              </a:ext>
            </a:extLst>
          </p:cNvPr>
          <p:cNvSpPr>
            <a:spLocks noGrp="1"/>
          </p:cNvSpPr>
          <p:nvPr>
            <p:ph type="body" sz="quarter" idx="55" hasCustomPrompt="1"/>
          </p:nvPr>
        </p:nvSpPr>
        <p:spPr>
          <a:xfrm>
            <a:off x="6066235"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70" name="Text Placeholder 29">
            <a:extLst>
              <a:ext uri="{FF2B5EF4-FFF2-40B4-BE49-F238E27FC236}">
                <a16:creationId xmlns:a16="http://schemas.microsoft.com/office/drawing/2014/main" id="{32E39F6E-5616-1EC7-DA06-FA903B0B9CC4}"/>
              </a:ext>
            </a:extLst>
          </p:cNvPr>
          <p:cNvSpPr>
            <a:spLocks noGrp="1"/>
          </p:cNvSpPr>
          <p:nvPr>
            <p:ph type="body" sz="quarter" idx="60" hasCustomPrompt="1"/>
          </p:nvPr>
        </p:nvSpPr>
        <p:spPr>
          <a:xfrm>
            <a:off x="7375521" y="3609181"/>
            <a:ext cx="1260000" cy="312739"/>
          </a:xfrm>
          <a:prstGeom prst="rect">
            <a:avLst/>
          </a:prstGeom>
        </p:spPr>
        <p:txBody>
          <a:bodyPr tIns="0" bIns="0" anchor="ctr">
            <a:noAutofit/>
          </a:bodyPr>
          <a:lstStyle>
            <a:lvl1pPr marL="0" indent="0" algn="ctr">
              <a:buNone/>
              <a:defRPr sz="17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Tree>
    <p:extLst>
      <p:ext uri="{BB962C8B-B14F-4D97-AF65-F5344CB8AC3E}">
        <p14:creationId xmlns:p14="http://schemas.microsoft.com/office/powerpoint/2010/main" val="3182925318"/>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meline I60V7">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FE2AD4A-FFA7-E356-533B-3682CE748F60}"/>
              </a:ext>
            </a:extLst>
          </p:cNvPr>
          <p:cNvGrpSpPr/>
          <p:nvPr userDrawn="1"/>
        </p:nvGrpSpPr>
        <p:grpSpPr>
          <a:xfrm>
            <a:off x="2750272" y="3111644"/>
            <a:ext cx="6539055" cy="1307812"/>
            <a:chOff x="3480378" y="3357980"/>
            <a:chExt cx="6539055" cy="1307812"/>
          </a:xfrm>
        </p:grpSpPr>
        <p:sp>
          <p:nvSpPr>
            <p:cNvPr id="12" name="Arc 47">
              <a:extLst>
                <a:ext uri="{FF2B5EF4-FFF2-40B4-BE49-F238E27FC236}">
                  <a16:creationId xmlns:a16="http://schemas.microsoft.com/office/drawing/2014/main" id="{5ADE87A4-1E17-504F-FC08-4E5317FA8905}"/>
                </a:ext>
              </a:extLst>
            </p:cNvPr>
            <p:cNvSpPr/>
            <p:nvPr userDrawn="1"/>
          </p:nvSpPr>
          <p:spPr>
            <a:xfrm>
              <a:off x="8711622"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Arc 47">
              <a:extLst>
                <a:ext uri="{FF2B5EF4-FFF2-40B4-BE49-F238E27FC236}">
                  <a16:creationId xmlns:a16="http://schemas.microsoft.com/office/drawing/2014/main" id="{58CDE690-F1D3-A2E1-1A15-211FF078FDDB}"/>
                </a:ext>
              </a:extLst>
            </p:cNvPr>
            <p:cNvSpPr/>
            <p:nvPr userDrawn="1"/>
          </p:nvSpPr>
          <p:spPr>
            <a:xfrm>
              <a:off x="6096000"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Arc 48">
              <a:extLst>
                <a:ext uri="{FF2B5EF4-FFF2-40B4-BE49-F238E27FC236}">
                  <a16:creationId xmlns:a16="http://schemas.microsoft.com/office/drawing/2014/main" id="{98761B8C-B84E-693F-B36F-FB9CE49972F3}"/>
                </a:ext>
              </a:extLst>
            </p:cNvPr>
            <p:cNvSpPr/>
            <p:nvPr userDrawn="1"/>
          </p:nvSpPr>
          <p:spPr>
            <a:xfrm flipV="1">
              <a:off x="7403811"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47">
              <a:extLst>
                <a:ext uri="{FF2B5EF4-FFF2-40B4-BE49-F238E27FC236}">
                  <a16:creationId xmlns:a16="http://schemas.microsoft.com/office/drawing/2014/main" id="{1D5F6001-25C6-ED50-DAA0-C9A450EADBDD}"/>
                </a:ext>
              </a:extLst>
            </p:cNvPr>
            <p:cNvSpPr/>
            <p:nvPr userDrawn="1"/>
          </p:nvSpPr>
          <p:spPr>
            <a:xfrm>
              <a:off x="3480378"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48">
              <a:extLst>
                <a:ext uri="{FF2B5EF4-FFF2-40B4-BE49-F238E27FC236}">
                  <a16:creationId xmlns:a16="http://schemas.microsoft.com/office/drawing/2014/main" id="{0DB28EB5-007D-E1A3-1B43-13A6960317E9}"/>
                </a:ext>
              </a:extLst>
            </p:cNvPr>
            <p:cNvSpPr/>
            <p:nvPr userDrawn="1"/>
          </p:nvSpPr>
          <p:spPr>
            <a:xfrm flipV="1">
              <a:off x="4788189"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Arc 17">
              <a:extLst>
                <a:ext uri="{FF2B5EF4-FFF2-40B4-BE49-F238E27FC236}">
                  <a16:creationId xmlns:a16="http://schemas.microsoft.com/office/drawing/2014/main" id="{B5A7E809-373A-B623-3766-CF30FDAA10EB}"/>
                </a:ext>
              </a:extLst>
            </p:cNvPr>
            <p:cNvSpPr/>
            <p:nvPr userDrawn="1"/>
          </p:nvSpPr>
          <p:spPr>
            <a:xfrm>
              <a:off x="3480378"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Arc 18">
              <a:extLst>
                <a:ext uri="{FF2B5EF4-FFF2-40B4-BE49-F238E27FC236}">
                  <a16:creationId xmlns:a16="http://schemas.microsoft.com/office/drawing/2014/main" id="{93CEF93B-B80E-035A-FF60-EEF1EF615D77}"/>
                </a:ext>
              </a:extLst>
            </p:cNvPr>
            <p:cNvSpPr/>
            <p:nvPr userDrawn="1"/>
          </p:nvSpPr>
          <p:spPr>
            <a:xfrm flipV="1">
              <a:off x="4788189"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Arc 19">
              <a:extLst>
                <a:ext uri="{FF2B5EF4-FFF2-40B4-BE49-F238E27FC236}">
                  <a16:creationId xmlns:a16="http://schemas.microsoft.com/office/drawing/2014/main" id="{BAFB1B3D-BB79-C97B-8395-4A58A130AAD1}"/>
                </a:ext>
              </a:extLst>
            </p:cNvPr>
            <p:cNvSpPr/>
            <p:nvPr userDrawn="1"/>
          </p:nvSpPr>
          <p:spPr>
            <a:xfrm>
              <a:off x="6096000"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Arc 21">
              <a:extLst>
                <a:ext uri="{FF2B5EF4-FFF2-40B4-BE49-F238E27FC236}">
                  <a16:creationId xmlns:a16="http://schemas.microsoft.com/office/drawing/2014/main" id="{5058C121-2A3B-AC59-790A-F454E0E4910D}"/>
                </a:ext>
              </a:extLst>
            </p:cNvPr>
            <p:cNvSpPr/>
            <p:nvPr userDrawn="1"/>
          </p:nvSpPr>
          <p:spPr>
            <a:xfrm flipV="1">
              <a:off x="7403811"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64F625EA-4806-1F64-7CEA-1D02E08887B3}"/>
                </a:ext>
              </a:extLst>
            </p:cNvPr>
            <p:cNvSpPr/>
            <p:nvPr userDrawn="1"/>
          </p:nvSpPr>
          <p:spPr>
            <a:xfrm>
              <a:off x="8711622"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2401423" y="1507452"/>
            <a:ext cx="2034264" cy="478718"/>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2401423" y="2058171"/>
            <a:ext cx="2034264" cy="890030"/>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2774178"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63" name="Text Placeholder 29">
            <a:extLst>
              <a:ext uri="{FF2B5EF4-FFF2-40B4-BE49-F238E27FC236}">
                <a16:creationId xmlns:a16="http://schemas.microsoft.com/office/drawing/2014/main" id="{C5DD8546-7846-83DD-C69C-139A5A7F21FE}"/>
              </a:ext>
            </a:extLst>
          </p:cNvPr>
          <p:cNvSpPr>
            <a:spLocks noGrp="1"/>
          </p:cNvSpPr>
          <p:nvPr>
            <p:ph type="body" sz="quarter" idx="48"/>
          </p:nvPr>
        </p:nvSpPr>
        <p:spPr>
          <a:xfrm>
            <a:off x="3706574" y="4552265"/>
            <a:ext cx="2034264" cy="478718"/>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4" name="Text Placeholder 29">
            <a:extLst>
              <a:ext uri="{FF2B5EF4-FFF2-40B4-BE49-F238E27FC236}">
                <a16:creationId xmlns:a16="http://schemas.microsoft.com/office/drawing/2014/main" id="{F16E4A49-2C01-191F-8326-F61D104B88EC}"/>
              </a:ext>
            </a:extLst>
          </p:cNvPr>
          <p:cNvSpPr>
            <a:spLocks noGrp="1"/>
          </p:cNvSpPr>
          <p:nvPr>
            <p:ph type="body" sz="quarter" idx="49"/>
          </p:nvPr>
        </p:nvSpPr>
        <p:spPr>
          <a:xfrm>
            <a:off x="3706574" y="5102984"/>
            <a:ext cx="2034264" cy="890030"/>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5" name="Text Placeholder 29">
            <a:extLst>
              <a:ext uri="{FF2B5EF4-FFF2-40B4-BE49-F238E27FC236}">
                <a16:creationId xmlns:a16="http://schemas.microsoft.com/office/drawing/2014/main" id="{B5F67B93-A329-BE6A-41F1-59E419F2B5B9}"/>
              </a:ext>
            </a:extLst>
          </p:cNvPr>
          <p:cNvSpPr>
            <a:spLocks noGrp="1"/>
          </p:cNvSpPr>
          <p:nvPr>
            <p:ph type="body" sz="quarter" idx="50" hasCustomPrompt="1"/>
          </p:nvPr>
        </p:nvSpPr>
        <p:spPr>
          <a:xfrm>
            <a:off x="4081989"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68" name="Text Placeholder 29">
            <a:extLst>
              <a:ext uri="{FF2B5EF4-FFF2-40B4-BE49-F238E27FC236}">
                <a16:creationId xmlns:a16="http://schemas.microsoft.com/office/drawing/2014/main" id="{48A5C6E0-43E1-EBAC-3627-302E662E8650}"/>
              </a:ext>
            </a:extLst>
          </p:cNvPr>
          <p:cNvSpPr>
            <a:spLocks noGrp="1"/>
          </p:cNvSpPr>
          <p:nvPr>
            <p:ph type="body" sz="quarter" idx="53"/>
          </p:nvPr>
        </p:nvSpPr>
        <p:spPr>
          <a:xfrm>
            <a:off x="5011725" y="1507452"/>
            <a:ext cx="2034264" cy="478718"/>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69" name="Text Placeholder 29">
            <a:extLst>
              <a:ext uri="{FF2B5EF4-FFF2-40B4-BE49-F238E27FC236}">
                <a16:creationId xmlns:a16="http://schemas.microsoft.com/office/drawing/2014/main" id="{92ADEB34-3562-FF59-B5E4-127C5221B69D}"/>
              </a:ext>
            </a:extLst>
          </p:cNvPr>
          <p:cNvSpPr>
            <a:spLocks noGrp="1"/>
          </p:cNvSpPr>
          <p:nvPr>
            <p:ph type="body" sz="quarter" idx="54"/>
          </p:nvPr>
        </p:nvSpPr>
        <p:spPr>
          <a:xfrm>
            <a:off x="5011725" y="2058171"/>
            <a:ext cx="2034264" cy="890030"/>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0" name="Text Placeholder 29">
            <a:extLst>
              <a:ext uri="{FF2B5EF4-FFF2-40B4-BE49-F238E27FC236}">
                <a16:creationId xmlns:a16="http://schemas.microsoft.com/office/drawing/2014/main" id="{AEB128F4-BE54-8A4E-8B71-C822615400B1}"/>
              </a:ext>
            </a:extLst>
          </p:cNvPr>
          <p:cNvSpPr>
            <a:spLocks noGrp="1"/>
          </p:cNvSpPr>
          <p:nvPr>
            <p:ph type="body" sz="quarter" idx="55" hasCustomPrompt="1"/>
          </p:nvPr>
        </p:nvSpPr>
        <p:spPr>
          <a:xfrm>
            <a:off x="5389800"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73" name="Text Placeholder 29">
            <a:extLst>
              <a:ext uri="{FF2B5EF4-FFF2-40B4-BE49-F238E27FC236}">
                <a16:creationId xmlns:a16="http://schemas.microsoft.com/office/drawing/2014/main" id="{F761310B-EE7F-0F87-C86E-E6D63D440E48}"/>
              </a:ext>
            </a:extLst>
          </p:cNvPr>
          <p:cNvSpPr>
            <a:spLocks noGrp="1"/>
          </p:cNvSpPr>
          <p:nvPr>
            <p:ph type="body" sz="quarter" idx="58"/>
          </p:nvPr>
        </p:nvSpPr>
        <p:spPr>
          <a:xfrm>
            <a:off x="6316876" y="4552265"/>
            <a:ext cx="2034264" cy="478718"/>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4" name="Text Placeholder 29">
            <a:extLst>
              <a:ext uri="{FF2B5EF4-FFF2-40B4-BE49-F238E27FC236}">
                <a16:creationId xmlns:a16="http://schemas.microsoft.com/office/drawing/2014/main" id="{22D679C5-9724-078D-4FB9-33695B27C36A}"/>
              </a:ext>
            </a:extLst>
          </p:cNvPr>
          <p:cNvSpPr>
            <a:spLocks noGrp="1"/>
          </p:cNvSpPr>
          <p:nvPr>
            <p:ph type="body" sz="quarter" idx="59"/>
          </p:nvPr>
        </p:nvSpPr>
        <p:spPr>
          <a:xfrm>
            <a:off x="6316876" y="5102984"/>
            <a:ext cx="2034264" cy="890030"/>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5" name="Text Placeholder 29">
            <a:extLst>
              <a:ext uri="{FF2B5EF4-FFF2-40B4-BE49-F238E27FC236}">
                <a16:creationId xmlns:a16="http://schemas.microsoft.com/office/drawing/2014/main" id="{6B7B7D1C-51CE-D9FF-4225-896F49CA329F}"/>
              </a:ext>
            </a:extLst>
          </p:cNvPr>
          <p:cNvSpPr>
            <a:spLocks noGrp="1"/>
          </p:cNvSpPr>
          <p:nvPr>
            <p:ph type="body" sz="quarter" idx="60" hasCustomPrompt="1"/>
          </p:nvPr>
        </p:nvSpPr>
        <p:spPr>
          <a:xfrm>
            <a:off x="6697611"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78" name="Text Placeholder 29">
            <a:extLst>
              <a:ext uri="{FF2B5EF4-FFF2-40B4-BE49-F238E27FC236}">
                <a16:creationId xmlns:a16="http://schemas.microsoft.com/office/drawing/2014/main" id="{C9739B77-26F8-B08C-60D1-B8A8F10A4102}"/>
              </a:ext>
            </a:extLst>
          </p:cNvPr>
          <p:cNvSpPr>
            <a:spLocks noGrp="1"/>
          </p:cNvSpPr>
          <p:nvPr>
            <p:ph type="body" sz="quarter" idx="63"/>
          </p:nvPr>
        </p:nvSpPr>
        <p:spPr>
          <a:xfrm>
            <a:off x="7622026" y="1507452"/>
            <a:ext cx="2034264" cy="478718"/>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79" name="Text Placeholder 29">
            <a:extLst>
              <a:ext uri="{FF2B5EF4-FFF2-40B4-BE49-F238E27FC236}">
                <a16:creationId xmlns:a16="http://schemas.microsoft.com/office/drawing/2014/main" id="{58402617-6AC8-711D-F79A-1D2968B5E9FF}"/>
              </a:ext>
            </a:extLst>
          </p:cNvPr>
          <p:cNvSpPr>
            <a:spLocks noGrp="1"/>
          </p:cNvSpPr>
          <p:nvPr>
            <p:ph type="body" sz="quarter" idx="64"/>
          </p:nvPr>
        </p:nvSpPr>
        <p:spPr>
          <a:xfrm>
            <a:off x="7622026" y="2058171"/>
            <a:ext cx="2034264" cy="890030"/>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80" name="Text Placeholder 29">
            <a:extLst>
              <a:ext uri="{FF2B5EF4-FFF2-40B4-BE49-F238E27FC236}">
                <a16:creationId xmlns:a16="http://schemas.microsoft.com/office/drawing/2014/main" id="{EEF0B2A5-748A-C294-5F9B-7654A8F55050}"/>
              </a:ext>
            </a:extLst>
          </p:cNvPr>
          <p:cNvSpPr>
            <a:spLocks noGrp="1"/>
          </p:cNvSpPr>
          <p:nvPr>
            <p:ph type="body" sz="quarter" idx="65" hasCustomPrompt="1"/>
          </p:nvPr>
        </p:nvSpPr>
        <p:spPr>
          <a:xfrm>
            <a:off x="8005421"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Tree>
    <p:extLst>
      <p:ext uri="{BB962C8B-B14F-4D97-AF65-F5344CB8AC3E}">
        <p14:creationId xmlns:p14="http://schemas.microsoft.com/office/powerpoint/2010/main" val="2428473380"/>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meline I60V8">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B3C0172F-B0C5-5179-7441-64802A951866}"/>
              </a:ext>
            </a:extLst>
          </p:cNvPr>
          <p:cNvGrpSpPr/>
          <p:nvPr userDrawn="1"/>
        </p:nvGrpSpPr>
        <p:grpSpPr>
          <a:xfrm>
            <a:off x="2105892" y="3111644"/>
            <a:ext cx="7846866" cy="1307812"/>
            <a:chOff x="2105892" y="3357980"/>
            <a:chExt cx="7846866" cy="1307812"/>
          </a:xfrm>
        </p:grpSpPr>
        <p:sp>
          <p:nvSpPr>
            <p:cNvPr id="8" name="Arc 48">
              <a:extLst>
                <a:ext uri="{FF2B5EF4-FFF2-40B4-BE49-F238E27FC236}">
                  <a16:creationId xmlns:a16="http://schemas.microsoft.com/office/drawing/2014/main" id="{9A253063-EE6B-D083-6F61-BBE64C38960B}"/>
                </a:ext>
              </a:extLst>
            </p:cNvPr>
            <p:cNvSpPr/>
            <p:nvPr userDrawn="1"/>
          </p:nvSpPr>
          <p:spPr>
            <a:xfrm flipV="1">
              <a:off x="8644947"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47">
              <a:extLst>
                <a:ext uri="{FF2B5EF4-FFF2-40B4-BE49-F238E27FC236}">
                  <a16:creationId xmlns:a16="http://schemas.microsoft.com/office/drawing/2014/main" id="{4EDBEE68-316F-FC47-07A7-0FAC8903F7DA}"/>
                </a:ext>
              </a:extLst>
            </p:cNvPr>
            <p:cNvSpPr/>
            <p:nvPr userDrawn="1"/>
          </p:nvSpPr>
          <p:spPr>
            <a:xfrm>
              <a:off x="7337136"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Arc 47">
              <a:extLst>
                <a:ext uri="{FF2B5EF4-FFF2-40B4-BE49-F238E27FC236}">
                  <a16:creationId xmlns:a16="http://schemas.microsoft.com/office/drawing/2014/main" id="{1EFE890F-CEFD-D528-19D9-E4CBFABB117D}"/>
                </a:ext>
              </a:extLst>
            </p:cNvPr>
            <p:cNvSpPr/>
            <p:nvPr userDrawn="1"/>
          </p:nvSpPr>
          <p:spPr>
            <a:xfrm>
              <a:off x="4721514"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48">
              <a:extLst>
                <a:ext uri="{FF2B5EF4-FFF2-40B4-BE49-F238E27FC236}">
                  <a16:creationId xmlns:a16="http://schemas.microsoft.com/office/drawing/2014/main" id="{A57667EE-D2C4-239A-030B-7C8B4BBAF00B}"/>
                </a:ext>
              </a:extLst>
            </p:cNvPr>
            <p:cNvSpPr/>
            <p:nvPr userDrawn="1"/>
          </p:nvSpPr>
          <p:spPr>
            <a:xfrm flipV="1">
              <a:off x="6029325"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Arc 47">
              <a:extLst>
                <a:ext uri="{FF2B5EF4-FFF2-40B4-BE49-F238E27FC236}">
                  <a16:creationId xmlns:a16="http://schemas.microsoft.com/office/drawing/2014/main" id="{00C81707-9191-4714-D517-44546ED45566}"/>
                </a:ext>
              </a:extLst>
            </p:cNvPr>
            <p:cNvSpPr/>
            <p:nvPr userDrawn="1"/>
          </p:nvSpPr>
          <p:spPr>
            <a:xfrm>
              <a:off x="2105892"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48">
              <a:extLst>
                <a:ext uri="{FF2B5EF4-FFF2-40B4-BE49-F238E27FC236}">
                  <a16:creationId xmlns:a16="http://schemas.microsoft.com/office/drawing/2014/main" id="{7FBC14EA-9CCC-BEEB-B54C-53700C77D219}"/>
                </a:ext>
              </a:extLst>
            </p:cNvPr>
            <p:cNvSpPr/>
            <p:nvPr userDrawn="1"/>
          </p:nvSpPr>
          <p:spPr>
            <a:xfrm flipV="1">
              <a:off x="3413703" y="3357980"/>
              <a:ext cx="1307811" cy="1307812"/>
            </a:xfrm>
            <a:prstGeom prst="ellips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Arc 23">
              <a:extLst>
                <a:ext uri="{FF2B5EF4-FFF2-40B4-BE49-F238E27FC236}">
                  <a16:creationId xmlns:a16="http://schemas.microsoft.com/office/drawing/2014/main" id="{B35155D2-A2D3-10AB-5EF6-072F8751001D}"/>
                </a:ext>
              </a:extLst>
            </p:cNvPr>
            <p:cNvSpPr/>
            <p:nvPr userDrawn="1"/>
          </p:nvSpPr>
          <p:spPr>
            <a:xfrm>
              <a:off x="2105892"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5" name="Arc 24">
              <a:extLst>
                <a:ext uri="{FF2B5EF4-FFF2-40B4-BE49-F238E27FC236}">
                  <a16:creationId xmlns:a16="http://schemas.microsoft.com/office/drawing/2014/main" id="{AB8117C9-E8C5-9596-F171-65CE5050C18D}"/>
                </a:ext>
              </a:extLst>
            </p:cNvPr>
            <p:cNvSpPr/>
            <p:nvPr userDrawn="1"/>
          </p:nvSpPr>
          <p:spPr>
            <a:xfrm flipV="1">
              <a:off x="3413703"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Arc 28">
              <a:extLst>
                <a:ext uri="{FF2B5EF4-FFF2-40B4-BE49-F238E27FC236}">
                  <a16:creationId xmlns:a16="http://schemas.microsoft.com/office/drawing/2014/main" id="{10E889D3-429D-A6B3-DEB6-A47E3EFB5D17}"/>
                </a:ext>
              </a:extLst>
            </p:cNvPr>
            <p:cNvSpPr/>
            <p:nvPr userDrawn="1"/>
          </p:nvSpPr>
          <p:spPr>
            <a:xfrm>
              <a:off x="4721514"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539BBFBC-57F0-2F45-4572-94B259910D99}"/>
                </a:ext>
              </a:extLst>
            </p:cNvPr>
            <p:cNvSpPr/>
            <p:nvPr userDrawn="1"/>
          </p:nvSpPr>
          <p:spPr>
            <a:xfrm flipV="1">
              <a:off x="6029325"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Arc 42">
              <a:extLst>
                <a:ext uri="{FF2B5EF4-FFF2-40B4-BE49-F238E27FC236}">
                  <a16:creationId xmlns:a16="http://schemas.microsoft.com/office/drawing/2014/main" id="{D40E2498-6077-B609-5EFB-A6A94E3FCD7D}"/>
                </a:ext>
              </a:extLst>
            </p:cNvPr>
            <p:cNvSpPr/>
            <p:nvPr userDrawn="1"/>
          </p:nvSpPr>
          <p:spPr>
            <a:xfrm>
              <a:off x="7337136" y="3357980"/>
              <a:ext cx="1307811" cy="1307812"/>
            </a:xfrm>
            <a:prstGeom prst="arc">
              <a:avLst>
                <a:gd name="adj1" fmla="val 10792152"/>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Arc 43">
              <a:extLst>
                <a:ext uri="{FF2B5EF4-FFF2-40B4-BE49-F238E27FC236}">
                  <a16:creationId xmlns:a16="http://schemas.microsoft.com/office/drawing/2014/main" id="{59492140-7C6C-86CC-854C-D950D30A7216}"/>
                </a:ext>
              </a:extLst>
            </p:cNvPr>
            <p:cNvSpPr/>
            <p:nvPr userDrawn="1"/>
          </p:nvSpPr>
          <p:spPr>
            <a:xfrm flipV="1">
              <a:off x="8644947" y="3357980"/>
              <a:ext cx="1307811" cy="1307812"/>
            </a:xfrm>
            <a:prstGeom prst="arc">
              <a:avLst>
                <a:gd name="adj1" fmla="val 10790197"/>
                <a:gd name="adj2" fmla="val 0"/>
              </a:avLst>
            </a:prstGeom>
            <a:ln w="5715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86105"/>
            <a:ext cx="10873182" cy="709295"/>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85690"/>
            <a:ext cx="0" cy="70971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
        <p:nvSpPr>
          <p:cNvPr id="37" name="Text Placeholder 29">
            <a:extLst>
              <a:ext uri="{FF2B5EF4-FFF2-40B4-BE49-F238E27FC236}">
                <a16:creationId xmlns:a16="http://schemas.microsoft.com/office/drawing/2014/main" id="{7014ED8C-D9A2-3233-BF99-B959865B48B9}"/>
              </a:ext>
            </a:extLst>
          </p:cNvPr>
          <p:cNvSpPr>
            <a:spLocks noGrp="1"/>
          </p:cNvSpPr>
          <p:nvPr>
            <p:ph type="body" sz="quarter" idx="43"/>
          </p:nvPr>
        </p:nvSpPr>
        <p:spPr>
          <a:xfrm>
            <a:off x="1817226" y="1540905"/>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38" name="Text Placeholder 29">
            <a:extLst>
              <a:ext uri="{FF2B5EF4-FFF2-40B4-BE49-F238E27FC236}">
                <a16:creationId xmlns:a16="http://schemas.microsoft.com/office/drawing/2014/main" id="{27A02D2A-8972-F536-0B27-7D6428470586}"/>
              </a:ext>
            </a:extLst>
          </p:cNvPr>
          <p:cNvSpPr>
            <a:spLocks noGrp="1"/>
          </p:cNvSpPr>
          <p:nvPr>
            <p:ph type="body" sz="quarter" idx="44"/>
          </p:nvPr>
        </p:nvSpPr>
        <p:spPr>
          <a:xfrm>
            <a:off x="1817226" y="2091856"/>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0" name="Text Placeholder 29">
            <a:extLst>
              <a:ext uri="{FF2B5EF4-FFF2-40B4-BE49-F238E27FC236}">
                <a16:creationId xmlns:a16="http://schemas.microsoft.com/office/drawing/2014/main" id="{5C686B82-2E00-D61D-3AA1-3461944BF439}"/>
              </a:ext>
            </a:extLst>
          </p:cNvPr>
          <p:cNvSpPr>
            <a:spLocks noGrp="1"/>
          </p:cNvSpPr>
          <p:nvPr>
            <p:ph type="body" sz="quarter" idx="45" hasCustomPrompt="1"/>
          </p:nvPr>
        </p:nvSpPr>
        <p:spPr>
          <a:xfrm>
            <a:off x="2131218"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6" name="Text Placeholder 29">
            <a:extLst>
              <a:ext uri="{FF2B5EF4-FFF2-40B4-BE49-F238E27FC236}">
                <a16:creationId xmlns:a16="http://schemas.microsoft.com/office/drawing/2014/main" id="{38C63DFC-2B10-361A-FCA7-CF7597B18397}"/>
              </a:ext>
            </a:extLst>
          </p:cNvPr>
          <p:cNvSpPr>
            <a:spLocks noGrp="1"/>
          </p:cNvSpPr>
          <p:nvPr>
            <p:ph type="body" sz="quarter" idx="48"/>
          </p:nvPr>
        </p:nvSpPr>
        <p:spPr>
          <a:xfrm>
            <a:off x="3126024" y="4553507"/>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7" name="Text Placeholder 29">
            <a:extLst>
              <a:ext uri="{FF2B5EF4-FFF2-40B4-BE49-F238E27FC236}">
                <a16:creationId xmlns:a16="http://schemas.microsoft.com/office/drawing/2014/main" id="{B083110B-0B44-1AE1-53ED-162013C095D9}"/>
              </a:ext>
            </a:extLst>
          </p:cNvPr>
          <p:cNvSpPr>
            <a:spLocks noGrp="1"/>
          </p:cNvSpPr>
          <p:nvPr>
            <p:ph type="body" sz="quarter" idx="49"/>
          </p:nvPr>
        </p:nvSpPr>
        <p:spPr>
          <a:xfrm>
            <a:off x="3126024" y="5104458"/>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Text Placeholder 29">
            <a:extLst>
              <a:ext uri="{FF2B5EF4-FFF2-40B4-BE49-F238E27FC236}">
                <a16:creationId xmlns:a16="http://schemas.microsoft.com/office/drawing/2014/main" id="{A255DCBF-68F9-FF27-692F-BEEBCCC1EABD}"/>
              </a:ext>
            </a:extLst>
          </p:cNvPr>
          <p:cNvSpPr>
            <a:spLocks noGrp="1"/>
          </p:cNvSpPr>
          <p:nvPr>
            <p:ph type="body" sz="quarter" idx="50" hasCustomPrompt="1"/>
          </p:nvPr>
        </p:nvSpPr>
        <p:spPr>
          <a:xfrm>
            <a:off x="3437616"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3" name="Text Placeholder 29">
            <a:extLst>
              <a:ext uri="{FF2B5EF4-FFF2-40B4-BE49-F238E27FC236}">
                <a16:creationId xmlns:a16="http://schemas.microsoft.com/office/drawing/2014/main" id="{94F075A8-69C1-48E5-5F7F-3498229CA9E4}"/>
              </a:ext>
            </a:extLst>
          </p:cNvPr>
          <p:cNvSpPr>
            <a:spLocks noGrp="1"/>
          </p:cNvSpPr>
          <p:nvPr>
            <p:ph type="body" sz="quarter" idx="53"/>
          </p:nvPr>
        </p:nvSpPr>
        <p:spPr>
          <a:xfrm>
            <a:off x="4434822" y="1540905"/>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14" name="Text Placeholder 29">
            <a:extLst>
              <a:ext uri="{FF2B5EF4-FFF2-40B4-BE49-F238E27FC236}">
                <a16:creationId xmlns:a16="http://schemas.microsoft.com/office/drawing/2014/main" id="{1EBDC6D4-7B18-8ABB-464C-5594F2C77E24}"/>
              </a:ext>
            </a:extLst>
          </p:cNvPr>
          <p:cNvSpPr>
            <a:spLocks noGrp="1"/>
          </p:cNvSpPr>
          <p:nvPr>
            <p:ph type="body" sz="quarter" idx="54"/>
          </p:nvPr>
        </p:nvSpPr>
        <p:spPr>
          <a:xfrm>
            <a:off x="4434822" y="2091856"/>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15" name="Text Placeholder 29">
            <a:extLst>
              <a:ext uri="{FF2B5EF4-FFF2-40B4-BE49-F238E27FC236}">
                <a16:creationId xmlns:a16="http://schemas.microsoft.com/office/drawing/2014/main" id="{A7B1BFF0-812C-FDEC-F620-A11909471D21}"/>
              </a:ext>
            </a:extLst>
          </p:cNvPr>
          <p:cNvSpPr>
            <a:spLocks noGrp="1"/>
          </p:cNvSpPr>
          <p:nvPr>
            <p:ph type="body" sz="quarter" idx="55" hasCustomPrompt="1"/>
          </p:nvPr>
        </p:nvSpPr>
        <p:spPr>
          <a:xfrm>
            <a:off x="4744014"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19" name="Text Placeholder 29">
            <a:extLst>
              <a:ext uri="{FF2B5EF4-FFF2-40B4-BE49-F238E27FC236}">
                <a16:creationId xmlns:a16="http://schemas.microsoft.com/office/drawing/2014/main" id="{DFB0D309-AB17-47AE-C87C-CB3AE74D48F7}"/>
              </a:ext>
            </a:extLst>
          </p:cNvPr>
          <p:cNvSpPr>
            <a:spLocks noGrp="1"/>
          </p:cNvSpPr>
          <p:nvPr>
            <p:ph type="body" sz="quarter" idx="58"/>
          </p:nvPr>
        </p:nvSpPr>
        <p:spPr>
          <a:xfrm>
            <a:off x="5743620" y="4553507"/>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20" name="Text Placeholder 29">
            <a:extLst>
              <a:ext uri="{FF2B5EF4-FFF2-40B4-BE49-F238E27FC236}">
                <a16:creationId xmlns:a16="http://schemas.microsoft.com/office/drawing/2014/main" id="{ED0C3C28-B9D9-204C-3BAC-8C8324471AB7}"/>
              </a:ext>
            </a:extLst>
          </p:cNvPr>
          <p:cNvSpPr>
            <a:spLocks noGrp="1"/>
          </p:cNvSpPr>
          <p:nvPr>
            <p:ph type="body" sz="quarter" idx="59"/>
          </p:nvPr>
        </p:nvSpPr>
        <p:spPr>
          <a:xfrm>
            <a:off x="5743620" y="5104458"/>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2" name="Text Placeholder 29">
            <a:extLst>
              <a:ext uri="{FF2B5EF4-FFF2-40B4-BE49-F238E27FC236}">
                <a16:creationId xmlns:a16="http://schemas.microsoft.com/office/drawing/2014/main" id="{8DAE8AB0-2EDB-576D-0B84-B8E513187788}"/>
              </a:ext>
            </a:extLst>
          </p:cNvPr>
          <p:cNvSpPr>
            <a:spLocks noGrp="1"/>
          </p:cNvSpPr>
          <p:nvPr>
            <p:ph type="body" sz="quarter" idx="60" hasCustomPrompt="1"/>
          </p:nvPr>
        </p:nvSpPr>
        <p:spPr>
          <a:xfrm>
            <a:off x="6050412"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26" name="Text Placeholder 29">
            <a:extLst>
              <a:ext uri="{FF2B5EF4-FFF2-40B4-BE49-F238E27FC236}">
                <a16:creationId xmlns:a16="http://schemas.microsoft.com/office/drawing/2014/main" id="{AD762095-069D-4BD6-640E-EA976F90EBE8}"/>
              </a:ext>
            </a:extLst>
          </p:cNvPr>
          <p:cNvSpPr>
            <a:spLocks noGrp="1"/>
          </p:cNvSpPr>
          <p:nvPr>
            <p:ph type="body" sz="quarter" idx="63"/>
          </p:nvPr>
        </p:nvSpPr>
        <p:spPr>
          <a:xfrm>
            <a:off x="7052418" y="1540905"/>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27" name="Text Placeholder 29">
            <a:extLst>
              <a:ext uri="{FF2B5EF4-FFF2-40B4-BE49-F238E27FC236}">
                <a16:creationId xmlns:a16="http://schemas.microsoft.com/office/drawing/2014/main" id="{8B4A0DAC-82E4-6662-A9B3-71544EC46FB8}"/>
              </a:ext>
            </a:extLst>
          </p:cNvPr>
          <p:cNvSpPr>
            <a:spLocks noGrp="1"/>
          </p:cNvSpPr>
          <p:nvPr>
            <p:ph type="body" sz="quarter" idx="64"/>
          </p:nvPr>
        </p:nvSpPr>
        <p:spPr>
          <a:xfrm>
            <a:off x="7052418" y="2091856"/>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28" name="Text Placeholder 29">
            <a:extLst>
              <a:ext uri="{FF2B5EF4-FFF2-40B4-BE49-F238E27FC236}">
                <a16:creationId xmlns:a16="http://schemas.microsoft.com/office/drawing/2014/main" id="{80354A45-56CA-A32F-60C5-C779D9B604C7}"/>
              </a:ext>
            </a:extLst>
          </p:cNvPr>
          <p:cNvSpPr>
            <a:spLocks noGrp="1"/>
          </p:cNvSpPr>
          <p:nvPr>
            <p:ph type="body" sz="quarter" idx="65" hasCustomPrompt="1"/>
          </p:nvPr>
        </p:nvSpPr>
        <p:spPr>
          <a:xfrm>
            <a:off x="7356810"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
        <p:nvSpPr>
          <p:cNvPr id="31" name="Text Placeholder 29">
            <a:extLst>
              <a:ext uri="{FF2B5EF4-FFF2-40B4-BE49-F238E27FC236}">
                <a16:creationId xmlns:a16="http://schemas.microsoft.com/office/drawing/2014/main" id="{5F91528B-4016-9A18-C984-2859E73B2C44}"/>
              </a:ext>
            </a:extLst>
          </p:cNvPr>
          <p:cNvSpPr>
            <a:spLocks noGrp="1"/>
          </p:cNvSpPr>
          <p:nvPr>
            <p:ph type="body" sz="quarter" idx="68"/>
          </p:nvPr>
        </p:nvSpPr>
        <p:spPr>
          <a:xfrm>
            <a:off x="8361218" y="4553507"/>
            <a:ext cx="1876714" cy="478950"/>
          </a:xfrm>
          <a:prstGeom prst="rect">
            <a:avLst/>
          </a:prstGeom>
        </p:spPr>
        <p:txBody>
          <a:bodyPr tIns="0" bIns="0" anchor="b">
            <a:noAutofit/>
          </a:bodyPr>
          <a:lstStyle>
            <a:lvl1pPr marL="0" indent="0" algn="ctr">
              <a:buNone/>
              <a:defRPr sz="1400" b="1">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a:t>
            </a:r>
            <a:endParaRPr lang="en-ID" dirty="0"/>
          </a:p>
        </p:txBody>
      </p:sp>
      <p:sp>
        <p:nvSpPr>
          <p:cNvPr id="32" name="Text Placeholder 29">
            <a:extLst>
              <a:ext uri="{FF2B5EF4-FFF2-40B4-BE49-F238E27FC236}">
                <a16:creationId xmlns:a16="http://schemas.microsoft.com/office/drawing/2014/main" id="{49AA65F4-5D9F-C19E-6142-74B8F0A68D43}"/>
              </a:ext>
            </a:extLst>
          </p:cNvPr>
          <p:cNvSpPr>
            <a:spLocks noGrp="1"/>
          </p:cNvSpPr>
          <p:nvPr>
            <p:ph type="body" sz="quarter" idx="69"/>
          </p:nvPr>
        </p:nvSpPr>
        <p:spPr>
          <a:xfrm>
            <a:off x="8361218" y="5104458"/>
            <a:ext cx="1876714" cy="885737"/>
          </a:xfrm>
          <a:prstGeom prst="rect">
            <a:avLst/>
          </a:prstGeom>
        </p:spPr>
        <p:txBody>
          <a:bodyPr tIns="0" bIns="0">
            <a:noAutofit/>
          </a:bodyPr>
          <a:lstStyle>
            <a:lvl1pPr marL="0" indent="0" algn="ctr">
              <a:buNone/>
              <a:defRPr sz="12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33" name="Text Placeholder 29">
            <a:extLst>
              <a:ext uri="{FF2B5EF4-FFF2-40B4-BE49-F238E27FC236}">
                <a16:creationId xmlns:a16="http://schemas.microsoft.com/office/drawing/2014/main" id="{4989308E-DDCB-3B4E-8245-6F016843BB64}"/>
              </a:ext>
            </a:extLst>
          </p:cNvPr>
          <p:cNvSpPr>
            <a:spLocks noGrp="1"/>
          </p:cNvSpPr>
          <p:nvPr>
            <p:ph type="body" sz="quarter" idx="70" hasCustomPrompt="1"/>
          </p:nvPr>
        </p:nvSpPr>
        <p:spPr>
          <a:xfrm>
            <a:off x="8663206" y="3609181"/>
            <a:ext cx="1260000" cy="312739"/>
          </a:xfrm>
          <a:prstGeom prst="rect">
            <a:avLst/>
          </a:prstGeom>
        </p:spPr>
        <p:txBody>
          <a:bodyPr tIns="0" bIns="0" anchor="ctr">
            <a:noAutofit/>
          </a:bodyPr>
          <a:lstStyle>
            <a:lvl1pPr marL="0" indent="0" algn="ctr">
              <a:buNone/>
              <a:defRPr sz="1300" b="1">
                <a:solidFill>
                  <a:schemeClr val="accent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Milestone</a:t>
            </a:r>
            <a:endParaRPr lang="en-ID" dirty="0"/>
          </a:p>
        </p:txBody>
      </p:sp>
    </p:spTree>
    <p:extLst>
      <p:ext uri="{BB962C8B-B14F-4D97-AF65-F5344CB8AC3E}">
        <p14:creationId xmlns:p14="http://schemas.microsoft.com/office/powerpoint/2010/main" val="4166445593"/>
      </p:ext>
    </p:extLst>
  </p:cSld>
  <p:clrMapOvr>
    <a:masterClrMapping/>
  </p:clrMapOvr>
  <p:extLst>
    <p:ext uri="{DCECCB84-F9BA-43D5-87BE-67443E8EF086}">
      <p15:sldGuideLst xmlns:p15="http://schemas.microsoft.com/office/powerpoint/2012/main">
        <p15:guide id="1" pos="1731" userDrawn="1">
          <p15:clr>
            <a:srgbClr val="FBAE40"/>
          </p15:clr>
        </p15:guide>
        <p15:guide id="2" pos="5858"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477C-8D55-B4B8-85DD-DAF85A20D8C5}"/>
              </a:ext>
            </a:extLst>
          </p:cNvPr>
          <p:cNvSpPr>
            <a:spLocks noGrp="1"/>
          </p:cNvSpPr>
          <p:nvPr>
            <p:ph type="title"/>
          </p:nvPr>
        </p:nvSpPr>
        <p:spPr>
          <a:xfrm>
            <a:off x="731443" y="590778"/>
            <a:ext cx="10873181" cy="1334770"/>
          </a:xfrm>
        </p:spPr>
        <p:txBody>
          <a:bodyPr anchor="t">
            <a:noAutofit/>
          </a:bodyPr>
          <a:lstStyle>
            <a:lvl1pPr>
              <a:defRPr>
                <a:solidFill>
                  <a:schemeClr val="tx1"/>
                </a:solidFill>
              </a:defRPr>
            </a:lvl1pPr>
          </a:lstStyle>
          <a:p>
            <a:r>
              <a:rPr lang="en-US" dirty="0"/>
              <a:t>Click to edit Master title style</a:t>
            </a:r>
            <a:endParaRPr lang="en-ID" dirty="0"/>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cxnSp>
        <p:nvCxnSpPr>
          <p:cNvPr id="16" name="Straight Connector 15">
            <a:extLst>
              <a:ext uri="{FF2B5EF4-FFF2-40B4-BE49-F238E27FC236}">
                <a16:creationId xmlns:a16="http://schemas.microsoft.com/office/drawing/2014/main" id="{0657BBCF-CA9E-FB2C-CA76-82D2795FF965}"/>
              </a:ext>
            </a:extLst>
          </p:cNvPr>
          <p:cNvCxnSpPr>
            <a:cxnSpLocks/>
          </p:cNvCxnSpPr>
          <p:nvPr userDrawn="1"/>
        </p:nvCxnSpPr>
        <p:spPr>
          <a:xfrm>
            <a:off x="587375" y="590363"/>
            <a:ext cx="0" cy="13356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Tree>
    <p:extLst>
      <p:ext uri="{BB962C8B-B14F-4D97-AF65-F5344CB8AC3E}">
        <p14:creationId xmlns:p14="http://schemas.microsoft.com/office/powerpoint/2010/main" val="2752192730"/>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a:t>PRESENTATION TITLE</a:t>
            </a:r>
            <a:endParaRPr lang="en-US" dirty="0"/>
          </a:p>
        </p:txBody>
      </p:sp>
    </p:spTree>
    <p:extLst>
      <p:ext uri="{BB962C8B-B14F-4D97-AF65-F5344CB8AC3E}">
        <p14:creationId xmlns:p14="http://schemas.microsoft.com/office/powerpoint/2010/main" val="1272959380"/>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S01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5" y="4072591"/>
            <a:ext cx="11017249" cy="1516993"/>
          </a:xfrm>
          <a:prstGeom prst="rect">
            <a:avLst/>
          </a:prstGeom>
        </p:spPr>
        <p:txBody>
          <a:bodyPr anchor="b">
            <a:noAutofit/>
          </a:bodyPr>
          <a:lstStyle>
            <a:lvl1pPr algn="l">
              <a:defRPr sz="5400" b="0">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5" y="5694361"/>
            <a:ext cx="11017250" cy="474663"/>
          </a:xfrm>
        </p:spPr>
        <p:txBody>
          <a:bodyPr anchor="t">
            <a:no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0" y="0"/>
            <a:ext cx="12192000" cy="3926541"/>
          </a:xfrm>
        </p:spPr>
        <p:txBody>
          <a:bodyPr/>
          <a:lstStyle/>
          <a:p>
            <a:r>
              <a:rPr lang="en-US" dirty="0"/>
              <a:t>Click icon to add picture</a:t>
            </a:r>
          </a:p>
        </p:txBody>
      </p:sp>
    </p:spTree>
    <p:extLst>
      <p:ext uri="{BB962C8B-B14F-4D97-AF65-F5344CB8AC3E}">
        <p14:creationId xmlns:p14="http://schemas.microsoft.com/office/powerpoint/2010/main" val="17411664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01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6" y="2140607"/>
            <a:ext cx="5508623" cy="1516993"/>
          </a:xfrm>
          <a:prstGeom prst="rect">
            <a:avLst/>
          </a:prstGeom>
        </p:spPr>
        <p:txBody>
          <a:bodyPr anchor="b">
            <a:noAutofit/>
          </a:bodyPr>
          <a:lstStyle>
            <a:lvl1pPr algn="l">
              <a:defRPr sz="5400" b="0">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5" y="3762377"/>
            <a:ext cx="5508623" cy="474663"/>
          </a:xfrm>
        </p:spPr>
        <p:txBody>
          <a:bodyPr anchor="t">
            <a:no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7105649" y="584200"/>
            <a:ext cx="5086351" cy="5689600"/>
          </a:xfrm>
        </p:spPr>
        <p:txBody>
          <a:bodyPr/>
          <a:lstStyle/>
          <a:p>
            <a:r>
              <a:rPr lang="en-US" dirty="0"/>
              <a:t>Click icon to add picture</a:t>
            </a:r>
          </a:p>
        </p:txBody>
      </p:sp>
    </p:spTree>
    <p:extLst>
      <p:ext uri="{BB962C8B-B14F-4D97-AF65-F5344CB8AC3E}">
        <p14:creationId xmlns:p14="http://schemas.microsoft.com/office/powerpoint/2010/main" val="35312195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S01V3">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A6C516B-838E-8F2A-606A-DFC7ADE3BF23}"/>
              </a:ext>
            </a:extLst>
          </p:cNvPr>
          <p:cNvSpPr/>
          <p:nvPr userDrawn="1"/>
        </p:nvSpPr>
        <p:spPr>
          <a:xfrm>
            <a:off x="587375" y="584200"/>
            <a:ext cx="11017249" cy="1907540"/>
          </a:xfrm>
          <a:custGeom>
            <a:avLst/>
            <a:gdLst>
              <a:gd name="connsiteX0" fmla="*/ 0 w 11017249"/>
              <a:gd name="connsiteY0" fmla="*/ 0 h 1907540"/>
              <a:gd name="connsiteX1" fmla="*/ 11017249 w 11017249"/>
              <a:gd name="connsiteY1" fmla="*/ 0 h 1907540"/>
              <a:gd name="connsiteX2" fmla="*/ 11017249 w 11017249"/>
              <a:gd name="connsiteY2" fmla="*/ 1907540 h 1907540"/>
              <a:gd name="connsiteX3" fmla="*/ 0 w 11017249"/>
              <a:gd name="connsiteY3" fmla="*/ 1907540 h 1907540"/>
              <a:gd name="connsiteX4" fmla="*/ 0 w 11017249"/>
              <a:gd name="connsiteY4" fmla="*/ 0 h 1907540"/>
              <a:gd name="connsiteX0" fmla="*/ 0 w 11017249"/>
              <a:gd name="connsiteY0" fmla="*/ 0 h 1915160"/>
              <a:gd name="connsiteX1" fmla="*/ 11017249 w 11017249"/>
              <a:gd name="connsiteY1" fmla="*/ 0 h 1915160"/>
              <a:gd name="connsiteX2" fmla="*/ 11017249 w 11017249"/>
              <a:gd name="connsiteY2" fmla="*/ 1907540 h 1915160"/>
              <a:gd name="connsiteX3" fmla="*/ 5501005 w 11017249"/>
              <a:gd name="connsiteY3" fmla="*/ 1915160 h 1915160"/>
              <a:gd name="connsiteX4" fmla="*/ 0 w 11017249"/>
              <a:gd name="connsiteY4" fmla="*/ 1907540 h 1915160"/>
              <a:gd name="connsiteX5" fmla="*/ 0 w 11017249"/>
              <a:gd name="connsiteY5" fmla="*/ 0 h 1915160"/>
              <a:gd name="connsiteX0" fmla="*/ 5501005 w 11017249"/>
              <a:gd name="connsiteY0" fmla="*/ 1915160 h 2006600"/>
              <a:gd name="connsiteX1" fmla="*/ 0 w 11017249"/>
              <a:gd name="connsiteY1" fmla="*/ 1907540 h 2006600"/>
              <a:gd name="connsiteX2" fmla="*/ 0 w 11017249"/>
              <a:gd name="connsiteY2" fmla="*/ 0 h 2006600"/>
              <a:gd name="connsiteX3" fmla="*/ 11017249 w 11017249"/>
              <a:gd name="connsiteY3" fmla="*/ 0 h 2006600"/>
              <a:gd name="connsiteX4" fmla="*/ 11017249 w 11017249"/>
              <a:gd name="connsiteY4" fmla="*/ 1907540 h 2006600"/>
              <a:gd name="connsiteX5" fmla="*/ 5592445 w 11017249"/>
              <a:gd name="connsiteY5" fmla="*/ 2006600 h 2006600"/>
              <a:gd name="connsiteX0" fmla="*/ 5501005 w 11017249"/>
              <a:gd name="connsiteY0" fmla="*/ 1915160 h 1915160"/>
              <a:gd name="connsiteX1" fmla="*/ 0 w 11017249"/>
              <a:gd name="connsiteY1" fmla="*/ 1907540 h 1915160"/>
              <a:gd name="connsiteX2" fmla="*/ 0 w 11017249"/>
              <a:gd name="connsiteY2" fmla="*/ 0 h 1915160"/>
              <a:gd name="connsiteX3" fmla="*/ 11017249 w 11017249"/>
              <a:gd name="connsiteY3" fmla="*/ 0 h 1915160"/>
              <a:gd name="connsiteX4" fmla="*/ 11017249 w 11017249"/>
              <a:gd name="connsiteY4" fmla="*/ 1907540 h 1915160"/>
              <a:gd name="connsiteX0" fmla="*/ 0 w 11017249"/>
              <a:gd name="connsiteY0" fmla="*/ 1907540 h 1907540"/>
              <a:gd name="connsiteX1" fmla="*/ 0 w 11017249"/>
              <a:gd name="connsiteY1" fmla="*/ 0 h 1907540"/>
              <a:gd name="connsiteX2" fmla="*/ 11017249 w 11017249"/>
              <a:gd name="connsiteY2" fmla="*/ 0 h 1907540"/>
              <a:gd name="connsiteX3" fmla="*/ 11017249 w 11017249"/>
              <a:gd name="connsiteY3" fmla="*/ 1907540 h 1907540"/>
            </a:gdLst>
            <a:ahLst/>
            <a:cxnLst>
              <a:cxn ang="0">
                <a:pos x="connsiteX0" y="connsiteY0"/>
              </a:cxn>
              <a:cxn ang="0">
                <a:pos x="connsiteX1" y="connsiteY1"/>
              </a:cxn>
              <a:cxn ang="0">
                <a:pos x="connsiteX2" y="connsiteY2"/>
              </a:cxn>
              <a:cxn ang="0">
                <a:pos x="connsiteX3" y="connsiteY3"/>
              </a:cxn>
            </a:cxnLst>
            <a:rect l="l" t="t" r="r" b="b"/>
            <a:pathLst>
              <a:path w="11017249" h="1907540">
                <a:moveTo>
                  <a:pt x="0" y="1907540"/>
                </a:moveTo>
                <a:lnTo>
                  <a:pt x="0" y="0"/>
                </a:lnTo>
                <a:lnTo>
                  <a:pt x="11017249" y="0"/>
                </a:lnTo>
                <a:lnTo>
                  <a:pt x="11017249" y="1907540"/>
                </a:lnTo>
              </a:path>
            </a:pathLst>
          </a:cu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1310641" y="2140607"/>
            <a:ext cx="9570720" cy="1516993"/>
          </a:xfrm>
          <a:prstGeom prst="rect">
            <a:avLst/>
          </a:prstGeom>
        </p:spPr>
        <p:txBody>
          <a:bodyPr anchor="b">
            <a:noAutofit/>
          </a:bodyPr>
          <a:lstStyle>
            <a:lvl1pPr algn="ctr">
              <a:defRPr sz="5400" b="0">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1310640" y="3762377"/>
            <a:ext cx="9570720" cy="474663"/>
          </a:xfrm>
        </p:spPr>
        <p:txBody>
          <a:bodyPr anchor="t">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7" name="Rectangle 5">
            <a:extLst>
              <a:ext uri="{FF2B5EF4-FFF2-40B4-BE49-F238E27FC236}">
                <a16:creationId xmlns:a16="http://schemas.microsoft.com/office/drawing/2014/main" id="{5900EDDE-7277-B65D-E3B7-368E6E3F2598}"/>
              </a:ext>
            </a:extLst>
          </p:cNvPr>
          <p:cNvSpPr/>
          <p:nvPr userDrawn="1"/>
        </p:nvSpPr>
        <p:spPr>
          <a:xfrm flipV="1">
            <a:off x="587375" y="4366260"/>
            <a:ext cx="11017249" cy="1907540"/>
          </a:xfrm>
          <a:custGeom>
            <a:avLst/>
            <a:gdLst>
              <a:gd name="connsiteX0" fmla="*/ 0 w 11017249"/>
              <a:gd name="connsiteY0" fmla="*/ 0 h 1907540"/>
              <a:gd name="connsiteX1" fmla="*/ 11017249 w 11017249"/>
              <a:gd name="connsiteY1" fmla="*/ 0 h 1907540"/>
              <a:gd name="connsiteX2" fmla="*/ 11017249 w 11017249"/>
              <a:gd name="connsiteY2" fmla="*/ 1907540 h 1907540"/>
              <a:gd name="connsiteX3" fmla="*/ 0 w 11017249"/>
              <a:gd name="connsiteY3" fmla="*/ 1907540 h 1907540"/>
              <a:gd name="connsiteX4" fmla="*/ 0 w 11017249"/>
              <a:gd name="connsiteY4" fmla="*/ 0 h 1907540"/>
              <a:gd name="connsiteX0" fmla="*/ 0 w 11017249"/>
              <a:gd name="connsiteY0" fmla="*/ 0 h 1915160"/>
              <a:gd name="connsiteX1" fmla="*/ 11017249 w 11017249"/>
              <a:gd name="connsiteY1" fmla="*/ 0 h 1915160"/>
              <a:gd name="connsiteX2" fmla="*/ 11017249 w 11017249"/>
              <a:gd name="connsiteY2" fmla="*/ 1907540 h 1915160"/>
              <a:gd name="connsiteX3" fmla="*/ 5501005 w 11017249"/>
              <a:gd name="connsiteY3" fmla="*/ 1915160 h 1915160"/>
              <a:gd name="connsiteX4" fmla="*/ 0 w 11017249"/>
              <a:gd name="connsiteY4" fmla="*/ 1907540 h 1915160"/>
              <a:gd name="connsiteX5" fmla="*/ 0 w 11017249"/>
              <a:gd name="connsiteY5" fmla="*/ 0 h 1915160"/>
              <a:gd name="connsiteX0" fmla="*/ 5501005 w 11017249"/>
              <a:gd name="connsiteY0" fmla="*/ 1915160 h 2006600"/>
              <a:gd name="connsiteX1" fmla="*/ 0 w 11017249"/>
              <a:gd name="connsiteY1" fmla="*/ 1907540 h 2006600"/>
              <a:gd name="connsiteX2" fmla="*/ 0 w 11017249"/>
              <a:gd name="connsiteY2" fmla="*/ 0 h 2006600"/>
              <a:gd name="connsiteX3" fmla="*/ 11017249 w 11017249"/>
              <a:gd name="connsiteY3" fmla="*/ 0 h 2006600"/>
              <a:gd name="connsiteX4" fmla="*/ 11017249 w 11017249"/>
              <a:gd name="connsiteY4" fmla="*/ 1907540 h 2006600"/>
              <a:gd name="connsiteX5" fmla="*/ 5592445 w 11017249"/>
              <a:gd name="connsiteY5" fmla="*/ 2006600 h 2006600"/>
              <a:gd name="connsiteX0" fmla="*/ 5501005 w 11017249"/>
              <a:gd name="connsiteY0" fmla="*/ 1915160 h 1915160"/>
              <a:gd name="connsiteX1" fmla="*/ 0 w 11017249"/>
              <a:gd name="connsiteY1" fmla="*/ 1907540 h 1915160"/>
              <a:gd name="connsiteX2" fmla="*/ 0 w 11017249"/>
              <a:gd name="connsiteY2" fmla="*/ 0 h 1915160"/>
              <a:gd name="connsiteX3" fmla="*/ 11017249 w 11017249"/>
              <a:gd name="connsiteY3" fmla="*/ 0 h 1915160"/>
              <a:gd name="connsiteX4" fmla="*/ 11017249 w 11017249"/>
              <a:gd name="connsiteY4" fmla="*/ 1907540 h 1915160"/>
              <a:gd name="connsiteX0" fmla="*/ 0 w 11017249"/>
              <a:gd name="connsiteY0" fmla="*/ 1907540 h 1907540"/>
              <a:gd name="connsiteX1" fmla="*/ 0 w 11017249"/>
              <a:gd name="connsiteY1" fmla="*/ 0 h 1907540"/>
              <a:gd name="connsiteX2" fmla="*/ 11017249 w 11017249"/>
              <a:gd name="connsiteY2" fmla="*/ 0 h 1907540"/>
              <a:gd name="connsiteX3" fmla="*/ 11017249 w 11017249"/>
              <a:gd name="connsiteY3" fmla="*/ 1907540 h 1907540"/>
            </a:gdLst>
            <a:ahLst/>
            <a:cxnLst>
              <a:cxn ang="0">
                <a:pos x="connsiteX0" y="connsiteY0"/>
              </a:cxn>
              <a:cxn ang="0">
                <a:pos x="connsiteX1" y="connsiteY1"/>
              </a:cxn>
              <a:cxn ang="0">
                <a:pos x="connsiteX2" y="connsiteY2"/>
              </a:cxn>
              <a:cxn ang="0">
                <a:pos x="connsiteX3" y="connsiteY3"/>
              </a:cxn>
            </a:cxnLst>
            <a:rect l="l" t="t" r="r" b="b"/>
            <a:pathLst>
              <a:path w="11017249" h="1907540">
                <a:moveTo>
                  <a:pt x="0" y="1907540"/>
                </a:moveTo>
                <a:lnTo>
                  <a:pt x="0" y="0"/>
                </a:lnTo>
                <a:lnTo>
                  <a:pt x="11017249" y="0"/>
                </a:lnTo>
                <a:lnTo>
                  <a:pt x="11017249" y="1907540"/>
                </a:lnTo>
              </a:path>
            </a:pathLst>
          </a:cu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50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01V1">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8251DF6-5AD2-ACA8-5899-43F743C66417}"/>
              </a:ext>
            </a:extLst>
          </p:cNvPr>
          <p:cNvSpPr/>
          <p:nvPr userDrawn="1"/>
        </p:nvSpPr>
        <p:spPr>
          <a:xfrm>
            <a:off x="0" y="-1"/>
            <a:ext cx="12192000" cy="30860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icture Placeholder 11">
            <a:extLst>
              <a:ext uri="{FF2B5EF4-FFF2-40B4-BE49-F238E27FC236}">
                <a16:creationId xmlns:a16="http://schemas.microsoft.com/office/drawing/2014/main" id="{1C3C0C18-3CFA-482C-8E5E-2A541D4A1BFF}"/>
              </a:ext>
            </a:extLst>
          </p:cNvPr>
          <p:cNvSpPr>
            <a:spLocks noGrp="1"/>
          </p:cNvSpPr>
          <p:nvPr>
            <p:ph type="pic" sz="quarter" idx="10"/>
          </p:nvPr>
        </p:nvSpPr>
        <p:spPr>
          <a:xfrm>
            <a:off x="0" y="0"/>
            <a:ext cx="12192000" cy="2968542"/>
          </a:xfrm>
          <a:prstGeom prst="rect">
            <a:avLst/>
          </a:prstGeom>
          <a:solidFill>
            <a:schemeClr val="accent2">
              <a:lumMod val="20000"/>
              <a:lumOff val="80000"/>
            </a:schemeClr>
          </a:solidFill>
        </p:spPr>
        <p:txBody>
          <a:bodyPr anchor="ctr">
            <a:normAutofit/>
          </a:bodyPr>
          <a:lstStyle>
            <a:lvl1pPr marL="0" indent="0" algn="ctr">
              <a:buNone/>
              <a:defRPr sz="1333"/>
            </a:lvl1pPr>
          </a:lstStyle>
          <a:p>
            <a:endParaRPr lang="en-ID"/>
          </a:p>
        </p:txBody>
      </p:sp>
      <p:sp>
        <p:nvSpPr>
          <p:cNvPr id="30" name="Text Placeholder 29">
            <a:extLst>
              <a:ext uri="{FF2B5EF4-FFF2-40B4-BE49-F238E27FC236}">
                <a16:creationId xmlns:a16="http://schemas.microsoft.com/office/drawing/2014/main" id="{B67530F7-C043-4F2D-AA58-B8F8D1238C27}"/>
              </a:ext>
            </a:extLst>
          </p:cNvPr>
          <p:cNvSpPr>
            <a:spLocks noGrp="1"/>
          </p:cNvSpPr>
          <p:nvPr>
            <p:ph type="body" sz="quarter" idx="14"/>
          </p:nvPr>
        </p:nvSpPr>
        <p:spPr>
          <a:xfrm>
            <a:off x="731446" y="5359155"/>
            <a:ext cx="5074268" cy="707816"/>
          </a:xfrm>
          <a:prstGeom prst="rect">
            <a:avLst/>
          </a:prstGeom>
        </p:spPr>
        <p:txBody>
          <a:bodyPr>
            <a:noAutofit/>
          </a:bodyPr>
          <a:lstStyle>
            <a:lvl1pPr marL="0" indent="0">
              <a:buNone/>
              <a:defRPr sz="18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 name="Title 2">
            <a:extLst>
              <a:ext uri="{FF2B5EF4-FFF2-40B4-BE49-F238E27FC236}">
                <a16:creationId xmlns:a16="http://schemas.microsoft.com/office/drawing/2014/main" id="{6A0E0A3C-AF5E-BB75-6F0A-2D22B84E67BC}"/>
              </a:ext>
            </a:extLst>
          </p:cNvPr>
          <p:cNvSpPr>
            <a:spLocks noGrp="1"/>
          </p:cNvSpPr>
          <p:nvPr>
            <p:ph type="ctrTitle"/>
          </p:nvPr>
        </p:nvSpPr>
        <p:spPr>
          <a:xfrm>
            <a:off x="731446" y="3429001"/>
            <a:ext cx="10873179" cy="1753090"/>
          </a:xfrm>
        </p:spPr>
        <p:txBody>
          <a:bodyPr anchor="b">
            <a:noAutofit/>
          </a:bodyPr>
          <a:lstStyle>
            <a:lvl1pPr>
              <a:defRPr sz="54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41692765-6536-09AA-A0BF-2358E9E5BE5F}"/>
              </a:ext>
            </a:extLst>
          </p:cNvPr>
          <p:cNvCxnSpPr/>
          <p:nvPr userDrawn="1"/>
        </p:nvCxnSpPr>
        <p:spPr>
          <a:xfrm>
            <a:off x="587375" y="3429000"/>
            <a:ext cx="0" cy="1753091"/>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29">
            <a:extLst>
              <a:ext uri="{FF2B5EF4-FFF2-40B4-BE49-F238E27FC236}">
                <a16:creationId xmlns:a16="http://schemas.microsoft.com/office/drawing/2014/main" id="{73E0654F-4709-9928-E09F-2A00AF8174F2}"/>
              </a:ext>
            </a:extLst>
          </p:cNvPr>
          <p:cNvSpPr>
            <a:spLocks noGrp="1"/>
          </p:cNvSpPr>
          <p:nvPr>
            <p:ph type="body" sz="quarter" idx="15"/>
          </p:nvPr>
        </p:nvSpPr>
        <p:spPr>
          <a:xfrm>
            <a:off x="6229350" y="5359155"/>
            <a:ext cx="5375274" cy="707816"/>
          </a:xfrm>
          <a:prstGeom prst="rect">
            <a:avLst/>
          </a:prstGeom>
        </p:spPr>
        <p:txBody>
          <a:bodyPr>
            <a:noAutofit/>
          </a:bodyPr>
          <a:lstStyle>
            <a:lvl1pPr marL="0" indent="0">
              <a:buNone/>
              <a:defRPr sz="18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Slide Number Placeholder 5">
            <a:extLst>
              <a:ext uri="{FF2B5EF4-FFF2-40B4-BE49-F238E27FC236}">
                <a16:creationId xmlns:a16="http://schemas.microsoft.com/office/drawing/2014/main" id="{4FE027D9-E8BA-AB34-D226-FB323E4044D4}"/>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0" name="Footer Placeholder 4">
            <a:extLst>
              <a:ext uri="{FF2B5EF4-FFF2-40B4-BE49-F238E27FC236}">
                <a16:creationId xmlns:a16="http://schemas.microsoft.com/office/drawing/2014/main" id="{C0D6385D-654E-DC48-400B-090D33BE7FA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dirty="0"/>
              <a:t>PRESENTATION TITLE</a:t>
            </a:r>
          </a:p>
        </p:txBody>
      </p:sp>
      <p:sp>
        <p:nvSpPr>
          <p:cNvPr id="16" name="Rectangle 15">
            <a:extLst>
              <a:ext uri="{FF2B5EF4-FFF2-40B4-BE49-F238E27FC236}">
                <a16:creationId xmlns:a16="http://schemas.microsoft.com/office/drawing/2014/main" id="{84ACAE9F-16AE-335B-D01B-39C3752803F0}"/>
              </a:ext>
            </a:extLst>
          </p:cNvPr>
          <p:cNvSpPr/>
          <p:nvPr userDrawn="1"/>
        </p:nvSpPr>
        <p:spPr>
          <a:xfrm rot="5400000">
            <a:off x="6037262" y="2074784"/>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2473331"/>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ection Header S02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6324599" y="984886"/>
            <a:ext cx="5280025" cy="2636834"/>
          </a:xfrm>
          <a:prstGeom prst="rect">
            <a:avLst/>
          </a:prstGeom>
        </p:spPr>
        <p:txBody>
          <a:bodyPr anchor="b">
            <a:no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6324598" y="3726496"/>
            <a:ext cx="5280026" cy="2146618"/>
          </a:xfrm>
        </p:spPr>
        <p:txBody>
          <a:bodyPr anchor="t">
            <a:no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0" y="0"/>
            <a:ext cx="5867402" cy="6273800"/>
          </a:xfrm>
        </p:spPr>
        <p:txBody>
          <a:bodyPr/>
          <a:lstStyle>
            <a:lvl1pPr marL="0" indent="0">
              <a:buNone/>
              <a:defRPr/>
            </a:lvl1pPr>
          </a:lstStyle>
          <a:p>
            <a:r>
              <a:rPr lang="en-US" dirty="0"/>
              <a:t>Click icon to add picture</a:t>
            </a:r>
          </a:p>
        </p:txBody>
      </p:sp>
    </p:spTree>
    <p:extLst>
      <p:ext uri="{BB962C8B-B14F-4D97-AF65-F5344CB8AC3E}">
        <p14:creationId xmlns:p14="http://schemas.microsoft.com/office/powerpoint/2010/main" val="3667216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ection Header S02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6" y="1304926"/>
            <a:ext cx="5280025" cy="2316794"/>
          </a:xfrm>
          <a:prstGeom prst="rect">
            <a:avLst/>
          </a:prstGeom>
        </p:spPr>
        <p:txBody>
          <a:bodyPr anchor="b">
            <a:no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5" y="3726496"/>
            <a:ext cx="5280026" cy="1826578"/>
          </a:xfrm>
        </p:spPr>
        <p:txBody>
          <a:bodyPr anchor="t">
            <a:no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Picture Placeholder 8">
            <a:extLst>
              <a:ext uri="{FF2B5EF4-FFF2-40B4-BE49-F238E27FC236}">
                <a16:creationId xmlns:a16="http://schemas.microsoft.com/office/drawing/2014/main" id="{0849934F-55C5-A548-E041-1CB8C42DF0E6}"/>
              </a:ext>
            </a:extLst>
          </p:cNvPr>
          <p:cNvSpPr>
            <a:spLocks noGrp="1"/>
          </p:cNvSpPr>
          <p:nvPr>
            <p:ph type="pic" sz="quarter" idx="13"/>
          </p:nvPr>
        </p:nvSpPr>
        <p:spPr>
          <a:xfrm>
            <a:off x="6324600" y="1304926"/>
            <a:ext cx="5867399" cy="4248149"/>
          </a:xfrm>
        </p:spPr>
        <p:txBody>
          <a:bodyPr/>
          <a:lstStyle>
            <a:lvl1pPr marL="0" indent="0">
              <a:buNone/>
              <a:defRPr/>
            </a:lvl1pPr>
          </a:lstStyle>
          <a:p>
            <a:r>
              <a:rPr lang="en-US" dirty="0"/>
              <a:t>Click icon to add picture</a:t>
            </a:r>
          </a:p>
        </p:txBody>
      </p:sp>
    </p:spTree>
    <p:extLst>
      <p:ext uri="{BB962C8B-B14F-4D97-AF65-F5344CB8AC3E}">
        <p14:creationId xmlns:p14="http://schemas.microsoft.com/office/powerpoint/2010/main" val="362421702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Header S02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6" y="984886"/>
            <a:ext cx="11017249" cy="2636834"/>
          </a:xfrm>
          <a:prstGeom prst="rect">
            <a:avLst/>
          </a:prstGeom>
        </p:spPr>
        <p:txBody>
          <a:bodyPr anchor="b">
            <a:noAutofit/>
          </a:bodyPr>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4" y="3726496"/>
            <a:ext cx="11017251" cy="1506539"/>
          </a:xfrm>
        </p:spPr>
        <p:txBody>
          <a:bodyPr anchor="t">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cxnSp>
        <p:nvCxnSpPr>
          <p:cNvPr id="12" name="Straight Connector 11">
            <a:extLst>
              <a:ext uri="{FF2B5EF4-FFF2-40B4-BE49-F238E27FC236}">
                <a16:creationId xmlns:a16="http://schemas.microsoft.com/office/drawing/2014/main" id="{65B5DA27-BB16-B9F4-85C4-631F0EEA3E9C}"/>
              </a:ext>
            </a:extLst>
          </p:cNvPr>
          <p:cNvCxnSpPr>
            <a:cxnSpLocks/>
          </p:cNvCxnSpPr>
          <p:nvPr userDrawn="1"/>
        </p:nvCxnSpPr>
        <p:spPr>
          <a:xfrm>
            <a:off x="4838700" y="3674108"/>
            <a:ext cx="2514600" cy="0"/>
          </a:xfrm>
          <a:prstGeom prst="line">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1499236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Agenda S03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5" y="584200"/>
            <a:ext cx="5280025" cy="1304594"/>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5" name="Picture Placeholder 14">
            <a:extLst>
              <a:ext uri="{FF2B5EF4-FFF2-40B4-BE49-F238E27FC236}">
                <a16:creationId xmlns:a16="http://schemas.microsoft.com/office/drawing/2014/main" id="{9EA2C811-2433-C4B8-E818-972740C49603}"/>
              </a:ext>
            </a:extLst>
          </p:cNvPr>
          <p:cNvSpPr>
            <a:spLocks noGrp="1"/>
          </p:cNvSpPr>
          <p:nvPr>
            <p:ph type="pic" sz="quarter" idx="26"/>
          </p:nvPr>
        </p:nvSpPr>
        <p:spPr>
          <a:xfrm>
            <a:off x="6324600" y="0"/>
            <a:ext cx="5867400" cy="1888794"/>
          </a:xfrm>
        </p:spPr>
        <p:txBody>
          <a:bodyPr vert="horz" lIns="91440" tIns="45720" rIns="91440" bIns="45720" rtlCol="0">
            <a:noAutofit/>
          </a:bodyPr>
          <a:lstStyle>
            <a:lvl1pPr>
              <a:defRPr lang="en-US"/>
            </a:lvl1pPr>
          </a:lstStyle>
          <a:p>
            <a:pPr marL="0" lvl="0" indent="0">
              <a:buNone/>
            </a:pPr>
            <a:endParaRPr lang="en-US"/>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5D3A42FA-EFE6-C034-870A-1CE707B47466}"/>
              </a:ext>
            </a:extLst>
          </p:cNvPr>
          <p:cNvSpPr>
            <a:spLocks noGrp="1"/>
          </p:cNvSpPr>
          <p:nvPr>
            <p:ph type="body" idx="21"/>
          </p:nvPr>
        </p:nvSpPr>
        <p:spPr>
          <a:xfrm>
            <a:off x="596253" y="2154230"/>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Text Placeholder 2">
            <a:extLst>
              <a:ext uri="{FF2B5EF4-FFF2-40B4-BE49-F238E27FC236}">
                <a16:creationId xmlns:a16="http://schemas.microsoft.com/office/drawing/2014/main" id="{F8328545-29FD-64B1-DAA2-767656209CEA}"/>
              </a:ext>
            </a:extLst>
          </p:cNvPr>
          <p:cNvSpPr>
            <a:spLocks noGrp="1"/>
          </p:cNvSpPr>
          <p:nvPr>
            <p:ph type="body" idx="27"/>
          </p:nvPr>
        </p:nvSpPr>
        <p:spPr>
          <a:xfrm>
            <a:off x="596253" y="3201453"/>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2">
            <a:extLst>
              <a:ext uri="{FF2B5EF4-FFF2-40B4-BE49-F238E27FC236}">
                <a16:creationId xmlns:a16="http://schemas.microsoft.com/office/drawing/2014/main" id="{77F8862D-3B84-A6AB-F773-77B0DA99B7B0}"/>
              </a:ext>
            </a:extLst>
          </p:cNvPr>
          <p:cNvSpPr>
            <a:spLocks noGrp="1"/>
          </p:cNvSpPr>
          <p:nvPr>
            <p:ph type="body" idx="29"/>
          </p:nvPr>
        </p:nvSpPr>
        <p:spPr>
          <a:xfrm>
            <a:off x="596253" y="4248676"/>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2">
            <a:extLst>
              <a:ext uri="{FF2B5EF4-FFF2-40B4-BE49-F238E27FC236}">
                <a16:creationId xmlns:a16="http://schemas.microsoft.com/office/drawing/2014/main" id="{6DC533CD-28B4-B67D-8057-E13A26F127E2}"/>
              </a:ext>
            </a:extLst>
          </p:cNvPr>
          <p:cNvSpPr>
            <a:spLocks noGrp="1"/>
          </p:cNvSpPr>
          <p:nvPr>
            <p:ph type="body" idx="31"/>
          </p:nvPr>
        </p:nvSpPr>
        <p:spPr>
          <a:xfrm>
            <a:off x="596253" y="5295900"/>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2">
            <a:extLst>
              <a:ext uri="{FF2B5EF4-FFF2-40B4-BE49-F238E27FC236}">
                <a16:creationId xmlns:a16="http://schemas.microsoft.com/office/drawing/2014/main" id="{82D241A5-975C-C79A-C5BD-100B07B804FB}"/>
              </a:ext>
            </a:extLst>
          </p:cNvPr>
          <p:cNvSpPr>
            <a:spLocks noGrp="1"/>
          </p:cNvSpPr>
          <p:nvPr>
            <p:ph type="body" idx="33"/>
          </p:nvPr>
        </p:nvSpPr>
        <p:spPr>
          <a:xfrm>
            <a:off x="6324600" y="2154230"/>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2">
            <a:extLst>
              <a:ext uri="{FF2B5EF4-FFF2-40B4-BE49-F238E27FC236}">
                <a16:creationId xmlns:a16="http://schemas.microsoft.com/office/drawing/2014/main" id="{09BD7E3F-A46D-6B36-99FA-627487256B23}"/>
              </a:ext>
            </a:extLst>
          </p:cNvPr>
          <p:cNvSpPr>
            <a:spLocks noGrp="1"/>
          </p:cNvSpPr>
          <p:nvPr>
            <p:ph type="body" idx="35"/>
          </p:nvPr>
        </p:nvSpPr>
        <p:spPr>
          <a:xfrm>
            <a:off x="6324600" y="3201453"/>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8" name="Text Placeholder 2">
            <a:extLst>
              <a:ext uri="{FF2B5EF4-FFF2-40B4-BE49-F238E27FC236}">
                <a16:creationId xmlns:a16="http://schemas.microsoft.com/office/drawing/2014/main" id="{F6E22C83-742B-C986-AF69-B2402A8854A1}"/>
              </a:ext>
            </a:extLst>
          </p:cNvPr>
          <p:cNvSpPr>
            <a:spLocks noGrp="1"/>
          </p:cNvSpPr>
          <p:nvPr>
            <p:ph type="body" idx="37"/>
          </p:nvPr>
        </p:nvSpPr>
        <p:spPr>
          <a:xfrm>
            <a:off x="6324600" y="4248676"/>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Text Placeholder 2">
            <a:extLst>
              <a:ext uri="{FF2B5EF4-FFF2-40B4-BE49-F238E27FC236}">
                <a16:creationId xmlns:a16="http://schemas.microsoft.com/office/drawing/2014/main" id="{306CE099-EE76-778A-3C6E-3FFD1BA31288}"/>
              </a:ext>
            </a:extLst>
          </p:cNvPr>
          <p:cNvSpPr>
            <a:spLocks noGrp="1"/>
          </p:cNvSpPr>
          <p:nvPr>
            <p:ph type="body" idx="39"/>
          </p:nvPr>
        </p:nvSpPr>
        <p:spPr>
          <a:xfrm>
            <a:off x="6324600" y="5295900"/>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5215433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Agenda S03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5" y="584200"/>
            <a:ext cx="11008373" cy="1011600"/>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5" name="Picture Placeholder 14">
            <a:extLst>
              <a:ext uri="{FF2B5EF4-FFF2-40B4-BE49-F238E27FC236}">
                <a16:creationId xmlns:a16="http://schemas.microsoft.com/office/drawing/2014/main" id="{9EA2C811-2433-C4B8-E818-972740C49603}"/>
              </a:ext>
            </a:extLst>
          </p:cNvPr>
          <p:cNvSpPr>
            <a:spLocks noGrp="1"/>
          </p:cNvSpPr>
          <p:nvPr>
            <p:ph type="pic" sz="quarter" idx="26"/>
          </p:nvPr>
        </p:nvSpPr>
        <p:spPr>
          <a:xfrm>
            <a:off x="596252" y="4248676"/>
            <a:ext cx="11008373" cy="2025124"/>
          </a:xfrm>
        </p:spPr>
        <p:txBody>
          <a:bodyPr vert="horz" lIns="91440" tIns="45720" rIns="91440" bIns="45720" rtlCol="0">
            <a:noAutofit/>
          </a:bodyPr>
          <a:lstStyle>
            <a:lvl1pPr>
              <a:defRPr lang="en-US"/>
            </a:lvl1pPr>
          </a:lstStyle>
          <a:p>
            <a:pPr marL="0" lvl="0" indent="0">
              <a:buNone/>
            </a:pPr>
            <a:endParaRPr lang="en-US"/>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5D3A42FA-EFE6-C034-870A-1CE707B47466}"/>
              </a:ext>
            </a:extLst>
          </p:cNvPr>
          <p:cNvSpPr>
            <a:spLocks noGrp="1"/>
          </p:cNvSpPr>
          <p:nvPr>
            <p:ph type="body" idx="21"/>
          </p:nvPr>
        </p:nvSpPr>
        <p:spPr>
          <a:xfrm>
            <a:off x="587375" y="1766920"/>
            <a:ext cx="5316618"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Text Placeholder 2">
            <a:extLst>
              <a:ext uri="{FF2B5EF4-FFF2-40B4-BE49-F238E27FC236}">
                <a16:creationId xmlns:a16="http://schemas.microsoft.com/office/drawing/2014/main" id="{F8328545-29FD-64B1-DAA2-767656209CEA}"/>
              </a:ext>
            </a:extLst>
          </p:cNvPr>
          <p:cNvSpPr>
            <a:spLocks noGrp="1"/>
          </p:cNvSpPr>
          <p:nvPr>
            <p:ph type="body" idx="27"/>
          </p:nvPr>
        </p:nvSpPr>
        <p:spPr>
          <a:xfrm>
            <a:off x="587375" y="2814143"/>
            <a:ext cx="5316618"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2">
            <a:extLst>
              <a:ext uri="{FF2B5EF4-FFF2-40B4-BE49-F238E27FC236}">
                <a16:creationId xmlns:a16="http://schemas.microsoft.com/office/drawing/2014/main" id="{77F8862D-3B84-A6AB-F773-77B0DA99B7B0}"/>
              </a:ext>
            </a:extLst>
          </p:cNvPr>
          <p:cNvSpPr>
            <a:spLocks noGrp="1"/>
          </p:cNvSpPr>
          <p:nvPr>
            <p:ph type="body" idx="29"/>
          </p:nvPr>
        </p:nvSpPr>
        <p:spPr>
          <a:xfrm>
            <a:off x="6279130" y="1766920"/>
            <a:ext cx="5316618"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2">
            <a:extLst>
              <a:ext uri="{FF2B5EF4-FFF2-40B4-BE49-F238E27FC236}">
                <a16:creationId xmlns:a16="http://schemas.microsoft.com/office/drawing/2014/main" id="{6DC533CD-28B4-B67D-8057-E13A26F127E2}"/>
              </a:ext>
            </a:extLst>
          </p:cNvPr>
          <p:cNvSpPr>
            <a:spLocks noGrp="1"/>
          </p:cNvSpPr>
          <p:nvPr>
            <p:ph type="body" idx="31"/>
          </p:nvPr>
        </p:nvSpPr>
        <p:spPr>
          <a:xfrm>
            <a:off x="6279130" y="2814144"/>
            <a:ext cx="5316618"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0245112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ummary S04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5" y="584200"/>
            <a:ext cx="5280025" cy="1304594"/>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5" name="Picture Placeholder 14">
            <a:extLst>
              <a:ext uri="{FF2B5EF4-FFF2-40B4-BE49-F238E27FC236}">
                <a16:creationId xmlns:a16="http://schemas.microsoft.com/office/drawing/2014/main" id="{9EA2C811-2433-C4B8-E818-972740C49603}"/>
              </a:ext>
            </a:extLst>
          </p:cNvPr>
          <p:cNvSpPr>
            <a:spLocks noGrp="1"/>
          </p:cNvSpPr>
          <p:nvPr>
            <p:ph type="pic" sz="quarter" idx="26"/>
          </p:nvPr>
        </p:nvSpPr>
        <p:spPr>
          <a:xfrm>
            <a:off x="596253" y="2154230"/>
            <a:ext cx="5280025" cy="3849882"/>
          </a:xfrm>
        </p:spPr>
        <p:txBody>
          <a:bodyPr vert="horz" lIns="91440" tIns="45720" rIns="91440" bIns="45720" rtlCol="0">
            <a:noAutofit/>
          </a:bodyPr>
          <a:lstStyle>
            <a:lvl1pPr>
              <a:defRPr lang="en-US"/>
            </a:lvl1pPr>
          </a:lstStyle>
          <a:p>
            <a:pPr marL="0" lvl="0" indent="0">
              <a:buNone/>
            </a:pPr>
            <a:endParaRPr lang="en-US"/>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5D3A42FA-EFE6-C034-870A-1CE707B47466}"/>
              </a:ext>
            </a:extLst>
          </p:cNvPr>
          <p:cNvSpPr>
            <a:spLocks noGrp="1"/>
          </p:cNvSpPr>
          <p:nvPr>
            <p:ph type="body" idx="21"/>
          </p:nvPr>
        </p:nvSpPr>
        <p:spPr>
          <a:xfrm>
            <a:off x="6327775" y="584200"/>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2">
            <a:extLst>
              <a:ext uri="{FF2B5EF4-FFF2-40B4-BE49-F238E27FC236}">
                <a16:creationId xmlns:a16="http://schemas.microsoft.com/office/drawing/2014/main" id="{0003D9B7-D1D4-E5ED-8DBC-CBB28B215442}"/>
              </a:ext>
            </a:extLst>
          </p:cNvPr>
          <p:cNvSpPr>
            <a:spLocks noGrp="1"/>
          </p:cNvSpPr>
          <p:nvPr>
            <p:ph type="body" idx="27"/>
          </p:nvPr>
        </p:nvSpPr>
        <p:spPr>
          <a:xfrm>
            <a:off x="6327775" y="1728192"/>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2">
            <a:extLst>
              <a:ext uri="{FF2B5EF4-FFF2-40B4-BE49-F238E27FC236}">
                <a16:creationId xmlns:a16="http://schemas.microsoft.com/office/drawing/2014/main" id="{FFEB1025-F086-BAC7-8425-8CA2F47D92CC}"/>
              </a:ext>
            </a:extLst>
          </p:cNvPr>
          <p:cNvSpPr>
            <a:spLocks noGrp="1"/>
          </p:cNvSpPr>
          <p:nvPr>
            <p:ph type="body" idx="28"/>
          </p:nvPr>
        </p:nvSpPr>
        <p:spPr>
          <a:xfrm>
            <a:off x="6327775" y="2872184"/>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2">
            <a:extLst>
              <a:ext uri="{FF2B5EF4-FFF2-40B4-BE49-F238E27FC236}">
                <a16:creationId xmlns:a16="http://schemas.microsoft.com/office/drawing/2014/main" id="{D6C508F5-7198-9369-ADD1-68C5E7F19C10}"/>
              </a:ext>
            </a:extLst>
          </p:cNvPr>
          <p:cNvSpPr>
            <a:spLocks noGrp="1"/>
          </p:cNvSpPr>
          <p:nvPr>
            <p:ph type="body" idx="29"/>
          </p:nvPr>
        </p:nvSpPr>
        <p:spPr>
          <a:xfrm>
            <a:off x="6327775" y="4016176"/>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2">
            <a:extLst>
              <a:ext uri="{FF2B5EF4-FFF2-40B4-BE49-F238E27FC236}">
                <a16:creationId xmlns:a16="http://schemas.microsoft.com/office/drawing/2014/main" id="{9B7869F0-1268-9713-C9F6-B13589781976}"/>
              </a:ext>
            </a:extLst>
          </p:cNvPr>
          <p:cNvSpPr>
            <a:spLocks noGrp="1"/>
          </p:cNvSpPr>
          <p:nvPr>
            <p:ph type="body" idx="30"/>
          </p:nvPr>
        </p:nvSpPr>
        <p:spPr>
          <a:xfrm>
            <a:off x="6327775" y="5160168"/>
            <a:ext cx="5280025"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16869181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ummary S04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rot="16200000">
            <a:off x="-1537494" y="2709068"/>
            <a:ext cx="5689600" cy="1439863"/>
          </a:xfrm>
          <a:prstGeom prst="rect">
            <a:avLst/>
          </a:prstGeom>
        </p:spPr>
        <p:txBody>
          <a:bodyPr vert="horz" lIns="91440" tIns="45720" rIns="91440" bIns="45720" rtlCol="0" anchor="ctr">
            <a:noAutofit/>
          </a:bodyPr>
          <a:lstStyle>
            <a:lvl1pPr algn="ctr">
              <a:defRPr lang="en-US" dirty="0"/>
            </a:lvl1pPr>
          </a:lstStyle>
          <a:p>
            <a:pPr lvl="0"/>
            <a:r>
              <a:rPr lang="en-US" dirty="0"/>
              <a:t>Click to edit Master title style</a:t>
            </a:r>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5D3A42FA-EFE6-C034-870A-1CE707B47466}"/>
              </a:ext>
            </a:extLst>
          </p:cNvPr>
          <p:cNvSpPr>
            <a:spLocks noGrp="1"/>
          </p:cNvSpPr>
          <p:nvPr>
            <p:ph type="body" idx="21"/>
          </p:nvPr>
        </p:nvSpPr>
        <p:spPr>
          <a:xfrm>
            <a:off x="3063241" y="584200"/>
            <a:ext cx="8544560"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2">
            <a:extLst>
              <a:ext uri="{FF2B5EF4-FFF2-40B4-BE49-F238E27FC236}">
                <a16:creationId xmlns:a16="http://schemas.microsoft.com/office/drawing/2014/main" id="{0003D9B7-D1D4-E5ED-8DBC-CBB28B215442}"/>
              </a:ext>
            </a:extLst>
          </p:cNvPr>
          <p:cNvSpPr>
            <a:spLocks noGrp="1"/>
          </p:cNvSpPr>
          <p:nvPr>
            <p:ph type="body" idx="27"/>
          </p:nvPr>
        </p:nvSpPr>
        <p:spPr>
          <a:xfrm>
            <a:off x="3063241" y="1728192"/>
            <a:ext cx="8544560"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2">
            <a:extLst>
              <a:ext uri="{FF2B5EF4-FFF2-40B4-BE49-F238E27FC236}">
                <a16:creationId xmlns:a16="http://schemas.microsoft.com/office/drawing/2014/main" id="{FFEB1025-F086-BAC7-8425-8CA2F47D92CC}"/>
              </a:ext>
            </a:extLst>
          </p:cNvPr>
          <p:cNvSpPr>
            <a:spLocks noGrp="1"/>
          </p:cNvSpPr>
          <p:nvPr>
            <p:ph type="body" idx="28"/>
          </p:nvPr>
        </p:nvSpPr>
        <p:spPr>
          <a:xfrm>
            <a:off x="3063241" y="2872184"/>
            <a:ext cx="8544560"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2">
            <a:extLst>
              <a:ext uri="{FF2B5EF4-FFF2-40B4-BE49-F238E27FC236}">
                <a16:creationId xmlns:a16="http://schemas.microsoft.com/office/drawing/2014/main" id="{D6C508F5-7198-9369-ADD1-68C5E7F19C10}"/>
              </a:ext>
            </a:extLst>
          </p:cNvPr>
          <p:cNvSpPr>
            <a:spLocks noGrp="1"/>
          </p:cNvSpPr>
          <p:nvPr>
            <p:ph type="body" idx="29"/>
          </p:nvPr>
        </p:nvSpPr>
        <p:spPr>
          <a:xfrm>
            <a:off x="3063241" y="4016176"/>
            <a:ext cx="8544560"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2">
            <a:extLst>
              <a:ext uri="{FF2B5EF4-FFF2-40B4-BE49-F238E27FC236}">
                <a16:creationId xmlns:a16="http://schemas.microsoft.com/office/drawing/2014/main" id="{9B7869F0-1268-9713-C9F6-B13589781976}"/>
              </a:ext>
            </a:extLst>
          </p:cNvPr>
          <p:cNvSpPr>
            <a:spLocks noGrp="1"/>
          </p:cNvSpPr>
          <p:nvPr>
            <p:ph type="body" idx="30"/>
          </p:nvPr>
        </p:nvSpPr>
        <p:spPr>
          <a:xfrm>
            <a:off x="3063241" y="5160168"/>
            <a:ext cx="8544560" cy="843944"/>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4165675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ummary S04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5" y="584200"/>
            <a:ext cx="11017250" cy="1304594"/>
          </a:xfrm>
          <a:prstGeom prst="rect">
            <a:avLst/>
          </a:prstGeom>
        </p:spPr>
        <p:txBody>
          <a:bodyPr vert="horz" lIns="91440" tIns="45720" rIns="91440" bIns="45720" rtlCol="0" anchor="ctr">
            <a:noAutofit/>
          </a:bodyPr>
          <a:lstStyle>
            <a:lvl1pPr algn="ctr">
              <a:defRPr lang="en-US" dirty="0"/>
            </a:lvl1pPr>
          </a:lstStyle>
          <a:p>
            <a:pPr lvl="0"/>
            <a:r>
              <a:rPr lang="en-US" dirty="0"/>
              <a:t>Click to edit Master title style</a:t>
            </a:r>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5D3A42FA-EFE6-C034-870A-1CE707B47466}"/>
              </a:ext>
            </a:extLst>
          </p:cNvPr>
          <p:cNvSpPr>
            <a:spLocks noGrp="1"/>
          </p:cNvSpPr>
          <p:nvPr>
            <p:ph type="body" idx="21"/>
          </p:nvPr>
        </p:nvSpPr>
        <p:spPr>
          <a:xfrm>
            <a:off x="584200" y="2324100"/>
            <a:ext cx="2142672" cy="3520440"/>
          </a:xfrm>
        </p:spPr>
        <p:txBody>
          <a:bodyPr anchor="t">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2">
            <a:extLst>
              <a:ext uri="{FF2B5EF4-FFF2-40B4-BE49-F238E27FC236}">
                <a16:creationId xmlns:a16="http://schemas.microsoft.com/office/drawing/2014/main" id="{0003D9B7-D1D4-E5ED-8DBC-CBB28B215442}"/>
              </a:ext>
            </a:extLst>
          </p:cNvPr>
          <p:cNvSpPr>
            <a:spLocks noGrp="1"/>
          </p:cNvSpPr>
          <p:nvPr>
            <p:ph type="body" idx="27"/>
          </p:nvPr>
        </p:nvSpPr>
        <p:spPr>
          <a:xfrm>
            <a:off x="2804432" y="2324100"/>
            <a:ext cx="2142672" cy="3520440"/>
          </a:xfrm>
        </p:spPr>
        <p:txBody>
          <a:bodyPr anchor="t">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2">
            <a:extLst>
              <a:ext uri="{FF2B5EF4-FFF2-40B4-BE49-F238E27FC236}">
                <a16:creationId xmlns:a16="http://schemas.microsoft.com/office/drawing/2014/main" id="{FFEB1025-F086-BAC7-8425-8CA2F47D92CC}"/>
              </a:ext>
            </a:extLst>
          </p:cNvPr>
          <p:cNvSpPr>
            <a:spLocks noGrp="1"/>
          </p:cNvSpPr>
          <p:nvPr>
            <p:ph type="body" idx="28"/>
          </p:nvPr>
        </p:nvSpPr>
        <p:spPr>
          <a:xfrm>
            <a:off x="5024664" y="2324100"/>
            <a:ext cx="2142672" cy="3520440"/>
          </a:xfrm>
        </p:spPr>
        <p:txBody>
          <a:bodyPr anchor="t">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2">
            <a:extLst>
              <a:ext uri="{FF2B5EF4-FFF2-40B4-BE49-F238E27FC236}">
                <a16:creationId xmlns:a16="http://schemas.microsoft.com/office/drawing/2014/main" id="{D6C508F5-7198-9369-ADD1-68C5E7F19C10}"/>
              </a:ext>
            </a:extLst>
          </p:cNvPr>
          <p:cNvSpPr>
            <a:spLocks noGrp="1"/>
          </p:cNvSpPr>
          <p:nvPr>
            <p:ph type="body" idx="29"/>
          </p:nvPr>
        </p:nvSpPr>
        <p:spPr>
          <a:xfrm>
            <a:off x="7244896" y="2324100"/>
            <a:ext cx="2142672" cy="3520440"/>
          </a:xfrm>
        </p:spPr>
        <p:txBody>
          <a:bodyPr anchor="t">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2">
            <a:extLst>
              <a:ext uri="{FF2B5EF4-FFF2-40B4-BE49-F238E27FC236}">
                <a16:creationId xmlns:a16="http://schemas.microsoft.com/office/drawing/2014/main" id="{9B7869F0-1268-9713-C9F6-B13589781976}"/>
              </a:ext>
            </a:extLst>
          </p:cNvPr>
          <p:cNvSpPr>
            <a:spLocks noGrp="1"/>
          </p:cNvSpPr>
          <p:nvPr>
            <p:ph type="body" idx="30"/>
          </p:nvPr>
        </p:nvSpPr>
        <p:spPr>
          <a:xfrm>
            <a:off x="9465128" y="2324100"/>
            <a:ext cx="2142672" cy="3520440"/>
          </a:xfrm>
        </p:spPr>
        <p:txBody>
          <a:bodyPr anchor="t">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5335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act Us S05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6" y="2776703"/>
            <a:ext cx="4498974" cy="1304594"/>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3" name="Text Placeholder 2">
            <a:extLst>
              <a:ext uri="{FF2B5EF4-FFF2-40B4-BE49-F238E27FC236}">
                <a16:creationId xmlns:a16="http://schemas.microsoft.com/office/drawing/2014/main" id="{4D3FBC4A-C75D-3A77-6B3D-9B7621C63D80}"/>
              </a:ext>
            </a:extLst>
          </p:cNvPr>
          <p:cNvSpPr>
            <a:spLocks noGrp="1"/>
          </p:cNvSpPr>
          <p:nvPr>
            <p:ph type="body" idx="1" hasCustomPrompt="1"/>
          </p:nvPr>
        </p:nvSpPr>
        <p:spPr>
          <a:xfrm>
            <a:off x="6096000" y="812162"/>
            <a:ext cx="5507976"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Website</a:t>
            </a:r>
          </a:p>
        </p:txBody>
      </p:sp>
      <p:sp>
        <p:nvSpPr>
          <p:cNvPr id="4" name="Text Placeholder 3">
            <a:extLst>
              <a:ext uri="{FF2B5EF4-FFF2-40B4-BE49-F238E27FC236}">
                <a16:creationId xmlns:a16="http://schemas.microsoft.com/office/drawing/2014/main" id="{77B5BCD9-D1B6-2D39-2D40-4232E3A0F45D}"/>
              </a:ext>
            </a:extLst>
          </p:cNvPr>
          <p:cNvSpPr>
            <a:spLocks noGrp="1"/>
          </p:cNvSpPr>
          <p:nvPr>
            <p:ph type="body" sz="half" idx="2"/>
          </p:nvPr>
        </p:nvSpPr>
        <p:spPr>
          <a:xfrm>
            <a:off x="6096000" y="1423709"/>
            <a:ext cx="5507976" cy="593841"/>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Text Placeholder 2">
            <a:extLst>
              <a:ext uri="{FF2B5EF4-FFF2-40B4-BE49-F238E27FC236}">
                <a16:creationId xmlns:a16="http://schemas.microsoft.com/office/drawing/2014/main" id="{3A3CD123-2408-13A8-4C27-14BD1D6799FC}"/>
              </a:ext>
            </a:extLst>
          </p:cNvPr>
          <p:cNvSpPr>
            <a:spLocks noGrp="1"/>
          </p:cNvSpPr>
          <p:nvPr>
            <p:ph type="body" idx="12" hasCustomPrompt="1"/>
          </p:nvPr>
        </p:nvSpPr>
        <p:spPr>
          <a:xfrm>
            <a:off x="6096000" y="2157536"/>
            <a:ext cx="5507976"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Email</a:t>
            </a:r>
          </a:p>
        </p:txBody>
      </p:sp>
      <p:sp>
        <p:nvSpPr>
          <p:cNvPr id="10" name="Text Placeholder 3">
            <a:extLst>
              <a:ext uri="{FF2B5EF4-FFF2-40B4-BE49-F238E27FC236}">
                <a16:creationId xmlns:a16="http://schemas.microsoft.com/office/drawing/2014/main" id="{4CFAA033-DBCF-9919-E842-C9E6DEB9AF89}"/>
              </a:ext>
            </a:extLst>
          </p:cNvPr>
          <p:cNvSpPr>
            <a:spLocks noGrp="1"/>
          </p:cNvSpPr>
          <p:nvPr>
            <p:ph type="body" sz="half" idx="13"/>
          </p:nvPr>
        </p:nvSpPr>
        <p:spPr>
          <a:xfrm>
            <a:off x="6096000" y="2769083"/>
            <a:ext cx="5507976" cy="593841"/>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Text Placeholder 2">
            <a:extLst>
              <a:ext uri="{FF2B5EF4-FFF2-40B4-BE49-F238E27FC236}">
                <a16:creationId xmlns:a16="http://schemas.microsoft.com/office/drawing/2014/main" id="{8F6CE122-2CA6-486B-E51E-BA273C23E415}"/>
              </a:ext>
            </a:extLst>
          </p:cNvPr>
          <p:cNvSpPr>
            <a:spLocks noGrp="1"/>
          </p:cNvSpPr>
          <p:nvPr>
            <p:ph type="body" idx="14" hasCustomPrompt="1"/>
          </p:nvPr>
        </p:nvSpPr>
        <p:spPr>
          <a:xfrm>
            <a:off x="6096000" y="3502910"/>
            <a:ext cx="5507976"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Phone Number</a:t>
            </a:r>
          </a:p>
        </p:txBody>
      </p:sp>
      <p:sp>
        <p:nvSpPr>
          <p:cNvPr id="15" name="Text Placeholder 3">
            <a:extLst>
              <a:ext uri="{FF2B5EF4-FFF2-40B4-BE49-F238E27FC236}">
                <a16:creationId xmlns:a16="http://schemas.microsoft.com/office/drawing/2014/main" id="{A9853DEC-CEBC-414C-D750-359D4D51372C}"/>
              </a:ext>
            </a:extLst>
          </p:cNvPr>
          <p:cNvSpPr>
            <a:spLocks noGrp="1"/>
          </p:cNvSpPr>
          <p:nvPr>
            <p:ph type="body" sz="half" idx="15"/>
          </p:nvPr>
        </p:nvSpPr>
        <p:spPr>
          <a:xfrm>
            <a:off x="6096000" y="4114457"/>
            <a:ext cx="5507976" cy="593841"/>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1" name="Text Placeholder 2">
            <a:extLst>
              <a:ext uri="{FF2B5EF4-FFF2-40B4-BE49-F238E27FC236}">
                <a16:creationId xmlns:a16="http://schemas.microsoft.com/office/drawing/2014/main" id="{BD322DB3-852D-F6BF-CCA5-CDF8FEC759E2}"/>
              </a:ext>
            </a:extLst>
          </p:cNvPr>
          <p:cNvSpPr>
            <a:spLocks noGrp="1"/>
          </p:cNvSpPr>
          <p:nvPr>
            <p:ph type="body" idx="16" hasCustomPrompt="1"/>
          </p:nvPr>
        </p:nvSpPr>
        <p:spPr>
          <a:xfrm>
            <a:off x="6096000" y="4848284"/>
            <a:ext cx="5507976"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Location</a:t>
            </a:r>
          </a:p>
        </p:txBody>
      </p:sp>
      <p:sp>
        <p:nvSpPr>
          <p:cNvPr id="22" name="Text Placeholder 3">
            <a:extLst>
              <a:ext uri="{FF2B5EF4-FFF2-40B4-BE49-F238E27FC236}">
                <a16:creationId xmlns:a16="http://schemas.microsoft.com/office/drawing/2014/main" id="{DA26B0CF-21ED-BB2A-84FB-F68DABEF4CA5}"/>
              </a:ext>
            </a:extLst>
          </p:cNvPr>
          <p:cNvSpPr>
            <a:spLocks noGrp="1"/>
          </p:cNvSpPr>
          <p:nvPr>
            <p:ph type="body" sz="half" idx="17"/>
          </p:nvPr>
        </p:nvSpPr>
        <p:spPr>
          <a:xfrm>
            <a:off x="6096000" y="5459831"/>
            <a:ext cx="5507976" cy="593841"/>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5754519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ntact Us S05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6" y="2776703"/>
            <a:ext cx="4498974" cy="1304594"/>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6" name="Text Placeholder 5">
            <a:extLst>
              <a:ext uri="{FF2B5EF4-FFF2-40B4-BE49-F238E27FC236}">
                <a16:creationId xmlns:a16="http://schemas.microsoft.com/office/drawing/2014/main" id="{C1DC9495-2F6E-B826-4F40-33F7EA88A0DA}"/>
              </a:ext>
            </a:extLst>
          </p:cNvPr>
          <p:cNvSpPr>
            <a:spLocks noGrp="1"/>
          </p:cNvSpPr>
          <p:nvPr>
            <p:ph type="body" sz="quarter" idx="44"/>
          </p:nvPr>
        </p:nvSpPr>
        <p:spPr>
          <a:xfrm>
            <a:off x="5839091" y="1491191"/>
            <a:ext cx="513817" cy="513817"/>
          </a:xfrm>
          <a:custGeom>
            <a:avLst/>
            <a:gdLst>
              <a:gd name="connsiteX0" fmla="*/ 391447 w 513817"/>
              <a:gd name="connsiteY0" fmla="*/ 270430 h 513817"/>
              <a:gd name="connsiteX1" fmla="*/ 294093 w 513817"/>
              <a:gd name="connsiteY1" fmla="*/ 469872 h 513817"/>
              <a:gd name="connsiteX2" fmla="*/ 472576 w 513817"/>
              <a:gd name="connsiteY2" fmla="*/ 270430 h 513817"/>
              <a:gd name="connsiteX3" fmla="*/ 270430 w 513817"/>
              <a:gd name="connsiteY3" fmla="*/ 270430 h 513817"/>
              <a:gd name="connsiteX4" fmla="*/ 270430 w 513817"/>
              <a:gd name="connsiteY4" fmla="*/ 456351 h 513817"/>
              <a:gd name="connsiteX5" fmla="*/ 364404 w 513817"/>
              <a:gd name="connsiteY5" fmla="*/ 270430 h 513817"/>
              <a:gd name="connsiteX6" fmla="*/ 149413 w 513817"/>
              <a:gd name="connsiteY6" fmla="*/ 270430 h 513817"/>
              <a:gd name="connsiteX7" fmla="*/ 243387 w 513817"/>
              <a:gd name="connsiteY7" fmla="*/ 456351 h 513817"/>
              <a:gd name="connsiteX8" fmla="*/ 243387 w 513817"/>
              <a:gd name="connsiteY8" fmla="*/ 270430 h 513817"/>
              <a:gd name="connsiteX9" fmla="*/ 41241 w 513817"/>
              <a:gd name="connsiteY9" fmla="*/ 270430 h 513817"/>
              <a:gd name="connsiteX10" fmla="*/ 219724 w 513817"/>
              <a:gd name="connsiteY10" fmla="*/ 469872 h 513817"/>
              <a:gd name="connsiteX11" fmla="*/ 122370 w 513817"/>
              <a:gd name="connsiteY11" fmla="*/ 270430 h 513817"/>
              <a:gd name="connsiteX12" fmla="*/ 270430 w 513817"/>
              <a:gd name="connsiteY12" fmla="*/ 57466 h 513817"/>
              <a:gd name="connsiteX13" fmla="*/ 270430 w 513817"/>
              <a:gd name="connsiteY13" fmla="*/ 243387 h 513817"/>
              <a:gd name="connsiteX14" fmla="*/ 364404 w 513817"/>
              <a:gd name="connsiteY14" fmla="*/ 243387 h 513817"/>
              <a:gd name="connsiteX15" fmla="*/ 270430 w 513817"/>
              <a:gd name="connsiteY15" fmla="*/ 57466 h 513817"/>
              <a:gd name="connsiteX16" fmla="*/ 243387 w 513817"/>
              <a:gd name="connsiteY16" fmla="*/ 57466 h 513817"/>
              <a:gd name="connsiteX17" fmla="*/ 149413 w 513817"/>
              <a:gd name="connsiteY17" fmla="*/ 243387 h 513817"/>
              <a:gd name="connsiteX18" fmla="*/ 243387 w 513817"/>
              <a:gd name="connsiteY18" fmla="*/ 243387 h 513817"/>
              <a:gd name="connsiteX19" fmla="*/ 294093 w 513817"/>
              <a:gd name="connsiteY19" fmla="*/ 43945 h 513817"/>
              <a:gd name="connsiteX20" fmla="*/ 391447 w 513817"/>
              <a:gd name="connsiteY20" fmla="*/ 243387 h 513817"/>
              <a:gd name="connsiteX21" fmla="*/ 472576 w 513817"/>
              <a:gd name="connsiteY21" fmla="*/ 243387 h 513817"/>
              <a:gd name="connsiteX22" fmla="*/ 294093 w 513817"/>
              <a:gd name="connsiteY22" fmla="*/ 43945 h 513817"/>
              <a:gd name="connsiteX23" fmla="*/ 219724 w 513817"/>
              <a:gd name="connsiteY23" fmla="*/ 43945 h 513817"/>
              <a:gd name="connsiteX24" fmla="*/ 41241 w 513817"/>
              <a:gd name="connsiteY24" fmla="*/ 243387 h 513817"/>
              <a:gd name="connsiteX25" fmla="*/ 122370 w 513817"/>
              <a:gd name="connsiteY25" fmla="*/ 243387 h 513817"/>
              <a:gd name="connsiteX26" fmla="*/ 219724 w 513817"/>
              <a:gd name="connsiteY26" fmla="*/ 43945 h 513817"/>
              <a:gd name="connsiteX27" fmla="*/ 256909 w 513817"/>
              <a:gd name="connsiteY27" fmla="*/ 0 h 513817"/>
              <a:gd name="connsiteX28" fmla="*/ 513817 w 513817"/>
              <a:gd name="connsiteY28" fmla="*/ 256909 h 513817"/>
              <a:gd name="connsiteX29" fmla="*/ 256909 w 513817"/>
              <a:gd name="connsiteY29" fmla="*/ 513817 h 513817"/>
              <a:gd name="connsiteX30" fmla="*/ 0 w 513817"/>
              <a:gd name="connsiteY30" fmla="*/ 256909 h 513817"/>
              <a:gd name="connsiteX31" fmla="*/ 256909 w 513817"/>
              <a:gd name="connsiteY31" fmla="*/ 0 h 51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13817" h="513817">
                <a:moveTo>
                  <a:pt x="391447" y="270430"/>
                </a:moveTo>
                <a:cubicBezTo>
                  <a:pt x="386715" y="347503"/>
                  <a:pt x="338038" y="415786"/>
                  <a:pt x="294093" y="469872"/>
                </a:cubicBezTo>
                <a:cubicBezTo>
                  <a:pt x="391447" y="452970"/>
                  <a:pt x="466492" y="371165"/>
                  <a:pt x="472576" y="270430"/>
                </a:cubicBezTo>
                <a:close/>
                <a:moveTo>
                  <a:pt x="270430" y="270430"/>
                </a:moveTo>
                <a:lnTo>
                  <a:pt x="270430" y="456351"/>
                </a:lnTo>
                <a:cubicBezTo>
                  <a:pt x="313699" y="402941"/>
                  <a:pt x="358996" y="340066"/>
                  <a:pt x="364404" y="270430"/>
                </a:cubicBezTo>
                <a:close/>
                <a:moveTo>
                  <a:pt x="149413" y="270430"/>
                </a:moveTo>
                <a:cubicBezTo>
                  <a:pt x="154821" y="340066"/>
                  <a:pt x="200118" y="402941"/>
                  <a:pt x="243387" y="456351"/>
                </a:cubicBezTo>
                <a:lnTo>
                  <a:pt x="243387" y="270430"/>
                </a:lnTo>
                <a:close/>
                <a:moveTo>
                  <a:pt x="41241" y="270430"/>
                </a:moveTo>
                <a:cubicBezTo>
                  <a:pt x="47325" y="371165"/>
                  <a:pt x="122370" y="452970"/>
                  <a:pt x="219724" y="469872"/>
                </a:cubicBezTo>
                <a:cubicBezTo>
                  <a:pt x="175780" y="415786"/>
                  <a:pt x="127778" y="347503"/>
                  <a:pt x="122370" y="270430"/>
                </a:cubicBezTo>
                <a:close/>
                <a:moveTo>
                  <a:pt x="270430" y="57466"/>
                </a:moveTo>
                <a:lnTo>
                  <a:pt x="270430" y="243387"/>
                </a:lnTo>
                <a:lnTo>
                  <a:pt x="364404" y="243387"/>
                </a:lnTo>
                <a:cubicBezTo>
                  <a:pt x="358996" y="173075"/>
                  <a:pt x="313699" y="110876"/>
                  <a:pt x="270430" y="57466"/>
                </a:cubicBezTo>
                <a:close/>
                <a:moveTo>
                  <a:pt x="243387" y="57466"/>
                </a:moveTo>
                <a:cubicBezTo>
                  <a:pt x="200118" y="110876"/>
                  <a:pt x="154821" y="173751"/>
                  <a:pt x="149413" y="243387"/>
                </a:cubicBezTo>
                <a:lnTo>
                  <a:pt x="243387" y="243387"/>
                </a:lnTo>
                <a:close/>
                <a:moveTo>
                  <a:pt x="294093" y="43945"/>
                </a:moveTo>
                <a:cubicBezTo>
                  <a:pt x="338038" y="98031"/>
                  <a:pt x="386715" y="166314"/>
                  <a:pt x="391447" y="243387"/>
                </a:cubicBezTo>
                <a:lnTo>
                  <a:pt x="472576" y="243387"/>
                </a:lnTo>
                <a:cubicBezTo>
                  <a:pt x="466492" y="142652"/>
                  <a:pt x="391447" y="60847"/>
                  <a:pt x="294093" y="43945"/>
                </a:cubicBezTo>
                <a:close/>
                <a:moveTo>
                  <a:pt x="219724" y="43945"/>
                </a:moveTo>
                <a:cubicBezTo>
                  <a:pt x="122370" y="60847"/>
                  <a:pt x="47325" y="142652"/>
                  <a:pt x="41241" y="243387"/>
                </a:cubicBezTo>
                <a:lnTo>
                  <a:pt x="122370" y="243387"/>
                </a:lnTo>
                <a:cubicBezTo>
                  <a:pt x="127102" y="166314"/>
                  <a:pt x="175780" y="98031"/>
                  <a:pt x="219724" y="43945"/>
                </a:cubicBezTo>
                <a:close/>
                <a:moveTo>
                  <a:pt x="256909" y="0"/>
                </a:moveTo>
                <a:cubicBezTo>
                  <a:pt x="398884" y="0"/>
                  <a:pt x="513817" y="114933"/>
                  <a:pt x="513817" y="256909"/>
                </a:cubicBezTo>
                <a:cubicBezTo>
                  <a:pt x="513817" y="398884"/>
                  <a:pt x="398884" y="513817"/>
                  <a:pt x="256909" y="513817"/>
                </a:cubicBezTo>
                <a:cubicBezTo>
                  <a:pt x="114933" y="513817"/>
                  <a:pt x="0" y="398884"/>
                  <a:pt x="0" y="256909"/>
                </a:cubicBezTo>
                <a:cubicBezTo>
                  <a:pt x="0" y="114933"/>
                  <a:pt x="114933" y="0"/>
                  <a:pt x="2569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9" name="Text Placeholder 8">
            <a:extLst>
              <a:ext uri="{FF2B5EF4-FFF2-40B4-BE49-F238E27FC236}">
                <a16:creationId xmlns:a16="http://schemas.microsoft.com/office/drawing/2014/main" id="{F80F117D-C60F-431A-751E-DCCFB266CC8C}"/>
              </a:ext>
            </a:extLst>
          </p:cNvPr>
          <p:cNvSpPr>
            <a:spLocks noGrp="1"/>
          </p:cNvSpPr>
          <p:nvPr>
            <p:ph type="body" sz="quarter" idx="43"/>
          </p:nvPr>
        </p:nvSpPr>
        <p:spPr>
          <a:xfrm>
            <a:off x="5825570" y="2569349"/>
            <a:ext cx="540860" cy="594946"/>
          </a:xfrm>
          <a:custGeom>
            <a:avLst/>
            <a:gdLst>
              <a:gd name="connsiteX0" fmla="*/ 270768 w 540860"/>
              <a:gd name="connsiteY0" fmla="*/ 393307 h 594946"/>
              <a:gd name="connsiteX1" fmla="*/ 205527 w 540860"/>
              <a:gd name="connsiteY1" fmla="*/ 419167 h 594946"/>
              <a:gd name="connsiteX2" fmla="*/ 196062 w 540860"/>
              <a:gd name="connsiteY2" fmla="*/ 427956 h 594946"/>
              <a:gd name="connsiteX3" fmla="*/ 62199 w 540860"/>
              <a:gd name="connsiteY3" fmla="*/ 554382 h 594946"/>
              <a:gd name="connsiteX4" fmla="*/ 478661 w 540860"/>
              <a:gd name="connsiteY4" fmla="*/ 554382 h 594946"/>
              <a:gd name="connsiteX5" fmla="*/ 345474 w 540860"/>
              <a:gd name="connsiteY5" fmla="*/ 427956 h 594946"/>
              <a:gd name="connsiteX6" fmla="*/ 336009 w 540860"/>
              <a:gd name="connsiteY6" fmla="*/ 419167 h 594946"/>
              <a:gd name="connsiteX7" fmla="*/ 270768 w 540860"/>
              <a:gd name="connsiteY7" fmla="*/ 393307 h 594946"/>
              <a:gd name="connsiteX8" fmla="*/ 500296 w 540860"/>
              <a:gd name="connsiteY8" fmla="*/ 281247 h 594946"/>
              <a:gd name="connsiteX9" fmla="*/ 365081 w 540860"/>
              <a:gd name="connsiteY9" fmla="*/ 409701 h 594946"/>
              <a:gd name="connsiteX10" fmla="*/ 500296 w 540860"/>
              <a:gd name="connsiteY10" fmla="*/ 538156 h 594946"/>
              <a:gd name="connsiteX11" fmla="*/ 40565 w 540860"/>
              <a:gd name="connsiteY11" fmla="*/ 280571 h 594946"/>
              <a:gd name="connsiteX12" fmla="*/ 40565 w 540860"/>
              <a:gd name="connsiteY12" fmla="*/ 537480 h 594946"/>
              <a:gd name="connsiteX13" fmla="*/ 175780 w 540860"/>
              <a:gd name="connsiteY13" fmla="*/ 409025 h 594946"/>
              <a:gd name="connsiteX14" fmla="*/ 270429 w 540860"/>
              <a:gd name="connsiteY14" fmla="*/ 215668 h 594946"/>
              <a:gd name="connsiteX15" fmla="*/ 248795 w 540860"/>
              <a:gd name="connsiteY15" fmla="*/ 237302 h 594946"/>
              <a:gd name="connsiteX16" fmla="*/ 270429 w 540860"/>
              <a:gd name="connsiteY16" fmla="*/ 258936 h 594946"/>
              <a:gd name="connsiteX17" fmla="*/ 292064 w 540860"/>
              <a:gd name="connsiteY17" fmla="*/ 237302 h 594946"/>
              <a:gd name="connsiteX18" fmla="*/ 270429 w 540860"/>
              <a:gd name="connsiteY18" fmla="*/ 215668 h 594946"/>
              <a:gd name="connsiteX19" fmla="*/ 271105 w 540860"/>
              <a:gd name="connsiteY19" fmla="*/ 147384 h 594946"/>
              <a:gd name="connsiteX20" fmla="*/ 358995 w 540860"/>
              <a:gd name="connsiteY20" fmla="*/ 235274 h 594946"/>
              <a:gd name="connsiteX21" fmla="*/ 358995 w 540860"/>
              <a:gd name="connsiteY21" fmla="*/ 256908 h 594946"/>
              <a:gd name="connsiteX22" fmla="*/ 337361 w 540860"/>
              <a:gd name="connsiteY22" fmla="*/ 278543 h 594946"/>
              <a:gd name="connsiteX23" fmla="*/ 304233 w 540860"/>
              <a:gd name="connsiteY23" fmla="*/ 263669 h 594946"/>
              <a:gd name="connsiteX24" fmla="*/ 248119 w 540860"/>
              <a:gd name="connsiteY24" fmla="*/ 272458 h 594946"/>
              <a:gd name="connsiteX25" fmla="*/ 229865 w 540860"/>
              <a:gd name="connsiteY25" fmla="*/ 219048 h 594946"/>
              <a:gd name="connsiteX26" fmla="*/ 279218 w 540860"/>
              <a:gd name="connsiteY26" fmla="*/ 192005 h 594946"/>
              <a:gd name="connsiteX27" fmla="*/ 315050 w 540860"/>
              <a:gd name="connsiteY27" fmla="*/ 235950 h 594946"/>
              <a:gd name="connsiteX28" fmla="*/ 336685 w 540860"/>
              <a:gd name="connsiteY28" fmla="*/ 257584 h 594946"/>
              <a:gd name="connsiteX29" fmla="*/ 336685 w 540860"/>
              <a:gd name="connsiteY29" fmla="*/ 235950 h 594946"/>
              <a:gd name="connsiteX30" fmla="*/ 271105 w 540860"/>
              <a:gd name="connsiteY30" fmla="*/ 170371 h 594946"/>
              <a:gd name="connsiteX31" fmla="*/ 205526 w 540860"/>
              <a:gd name="connsiteY31" fmla="*/ 235950 h 594946"/>
              <a:gd name="connsiteX32" fmla="*/ 270429 w 540860"/>
              <a:gd name="connsiteY32" fmla="*/ 301529 h 594946"/>
              <a:gd name="connsiteX33" fmla="*/ 303557 w 540860"/>
              <a:gd name="connsiteY33" fmla="*/ 293416 h 594946"/>
              <a:gd name="connsiteX34" fmla="*/ 319107 w 540860"/>
              <a:gd name="connsiteY34" fmla="*/ 298149 h 594946"/>
              <a:gd name="connsiteX35" fmla="*/ 314374 w 540860"/>
              <a:gd name="connsiteY35" fmla="*/ 313698 h 594946"/>
              <a:gd name="connsiteX36" fmla="*/ 270429 w 540860"/>
              <a:gd name="connsiteY36" fmla="*/ 324516 h 594946"/>
              <a:gd name="connsiteX37" fmla="*/ 183216 w 540860"/>
              <a:gd name="connsiteY37" fmla="*/ 235274 h 594946"/>
              <a:gd name="connsiteX38" fmla="*/ 271105 w 540860"/>
              <a:gd name="connsiteY38" fmla="*/ 147384 h 594946"/>
              <a:gd name="connsiteX39" fmla="*/ 135215 w 540860"/>
              <a:gd name="connsiteY39" fmla="*/ 108172 h 594946"/>
              <a:gd name="connsiteX40" fmla="*/ 135215 w 540860"/>
              <a:gd name="connsiteY40" fmla="*/ 333305 h 594946"/>
              <a:gd name="connsiteX41" fmla="*/ 196062 w 540860"/>
              <a:gd name="connsiteY41" fmla="*/ 391447 h 594946"/>
              <a:gd name="connsiteX42" fmla="*/ 344798 w 540860"/>
              <a:gd name="connsiteY42" fmla="*/ 391447 h 594946"/>
              <a:gd name="connsiteX43" fmla="*/ 405645 w 540860"/>
              <a:gd name="connsiteY43" fmla="*/ 333305 h 594946"/>
              <a:gd name="connsiteX44" fmla="*/ 405645 w 540860"/>
              <a:gd name="connsiteY44" fmla="*/ 108172 h 594946"/>
              <a:gd name="connsiteX45" fmla="*/ 270430 w 540860"/>
              <a:gd name="connsiteY45" fmla="*/ 0 h 594946"/>
              <a:gd name="connsiteX46" fmla="*/ 351559 w 540860"/>
              <a:gd name="connsiteY46" fmla="*/ 67608 h 594946"/>
              <a:gd name="connsiteX47" fmla="*/ 446210 w 540860"/>
              <a:gd name="connsiteY47" fmla="*/ 67608 h 594946"/>
              <a:gd name="connsiteX48" fmla="*/ 446210 w 540860"/>
              <a:gd name="connsiteY48" fmla="*/ 126426 h 594946"/>
              <a:gd name="connsiteX49" fmla="*/ 540860 w 540860"/>
              <a:gd name="connsiteY49" fmla="*/ 217020 h 594946"/>
              <a:gd name="connsiteX50" fmla="*/ 540860 w 540860"/>
              <a:gd name="connsiteY50" fmla="*/ 594946 h 594946"/>
              <a:gd name="connsiteX51" fmla="*/ 0 w 540860"/>
              <a:gd name="connsiteY51" fmla="*/ 594946 h 594946"/>
              <a:gd name="connsiteX52" fmla="*/ 0 w 540860"/>
              <a:gd name="connsiteY52" fmla="*/ 217020 h 594946"/>
              <a:gd name="connsiteX53" fmla="*/ 94651 w 540860"/>
              <a:gd name="connsiteY53" fmla="*/ 127102 h 594946"/>
              <a:gd name="connsiteX54" fmla="*/ 94651 w 540860"/>
              <a:gd name="connsiteY54" fmla="*/ 67608 h 594946"/>
              <a:gd name="connsiteX55" fmla="*/ 189301 w 540860"/>
              <a:gd name="connsiteY55" fmla="*/ 67608 h 5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40860" h="594946">
                <a:moveTo>
                  <a:pt x="270768" y="393307"/>
                </a:moveTo>
                <a:cubicBezTo>
                  <a:pt x="247275" y="393307"/>
                  <a:pt x="223781" y="401927"/>
                  <a:pt x="205527" y="419167"/>
                </a:cubicBezTo>
                <a:lnTo>
                  <a:pt x="196062" y="427956"/>
                </a:lnTo>
                <a:lnTo>
                  <a:pt x="62199" y="554382"/>
                </a:lnTo>
                <a:lnTo>
                  <a:pt x="478661" y="554382"/>
                </a:lnTo>
                <a:lnTo>
                  <a:pt x="345474" y="427956"/>
                </a:lnTo>
                <a:lnTo>
                  <a:pt x="336009" y="419167"/>
                </a:lnTo>
                <a:cubicBezTo>
                  <a:pt x="317755" y="401927"/>
                  <a:pt x="294262" y="393307"/>
                  <a:pt x="270768" y="393307"/>
                </a:cubicBezTo>
                <a:close/>
                <a:moveTo>
                  <a:pt x="500296" y="281247"/>
                </a:moveTo>
                <a:lnTo>
                  <a:pt x="365081" y="409701"/>
                </a:lnTo>
                <a:lnTo>
                  <a:pt x="500296" y="538156"/>
                </a:lnTo>
                <a:close/>
                <a:moveTo>
                  <a:pt x="40565" y="280571"/>
                </a:moveTo>
                <a:lnTo>
                  <a:pt x="40565" y="537480"/>
                </a:lnTo>
                <a:lnTo>
                  <a:pt x="175780" y="409025"/>
                </a:lnTo>
                <a:close/>
                <a:moveTo>
                  <a:pt x="270429" y="215668"/>
                </a:moveTo>
                <a:cubicBezTo>
                  <a:pt x="258936" y="215668"/>
                  <a:pt x="248795" y="225133"/>
                  <a:pt x="248795" y="237302"/>
                </a:cubicBezTo>
                <a:cubicBezTo>
                  <a:pt x="248795" y="248795"/>
                  <a:pt x="258260" y="258936"/>
                  <a:pt x="270429" y="258936"/>
                </a:cubicBezTo>
                <a:cubicBezTo>
                  <a:pt x="282599" y="258936"/>
                  <a:pt x="292064" y="249471"/>
                  <a:pt x="292064" y="237302"/>
                </a:cubicBezTo>
                <a:cubicBezTo>
                  <a:pt x="292064" y="225133"/>
                  <a:pt x="282599" y="215668"/>
                  <a:pt x="270429" y="215668"/>
                </a:cubicBezTo>
                <a:close/>
                <a:moveTo>
                  <a:pt x="271105" y="147384"/>
                </a:moveTo>
                <a:cubicBezTo>
                  <a:pt x="319783" y="147384"/>
                  <a:pt x="358995" y="186596"/>
                  <a:pt x="358995" y="235274"/>
                </a:cubicBezTo>
                <a:lnTo>
                  <a:pt x="358995" y="256908"/>
                </a:lnTo>
                <a:cubicBezTo>
                  <a:pt x="358995" y="269078"/>
                  <a:pt x="349530" y="278543"/>
                  <a:pt x="337361" y="278543"/>
                </a:cubicBezTo>
                <a:cubicBezTo>
                  <a:pt x="324515" y="278543"/>
                  <a:pt x="312346" y="273134"/>
                  <a:pt x="304233" y="263669"/>
                </a:cubicBezTo>
                <a:cubicBezTo>
                  <a:pt x="290035" y="279895"/>
                  <a:pt x="266373" y="283275"/>
                  <a:pt x="248119" y="272458"/>
                </a:cubicBezTo>
                <a:cubicBezTo>
                  <a:pt x="229865" y="261641"/>
                  <a:pt x="222428" y="238654"/>
                  <a:pt x="229865" y="219048"/>
                </a:cubicBezTo>
                <a:cubicBezTo>
                  <a:pt x="237302" y="199442"/>
                  <a:pt x="258260" y="187949"/>
                  <a:pt x="279218" y="192005"/>
                </a:cubicBezTo>
                <a:cubicBezTo>
                  <a:pt x="300177" y="196061"/>
                  <a:pt x="315050" y="214315"/>
                  <a:pt x="315050" y="235950"/>
                </a:cubicBezTo>
                <a:cubicBezTo>
                  <a:pt x="315050" y="248119"/>
                  <a:pt x="324515" y="257584"/>
                  <a:pt x="336685" y="257584"/>
                </a:cubicBezTo>
                <a:lnTo>
                  <a:pt x="336685" y="235950"/>
                </a:lnTo>
                <a:cubicBezTo>
                  <a:pt x="336685" y="199442"/>
                  <a:pt x="306937" y="170371"/>
                  <a:pt x="271105" y="170371"/>
                </a:cubicBezTo>
                <a:cubicBezTo>
                  <a:pt x="235273" y="170371"/>
                  <a:pt x="205526" y="200118"/>
                  <a:pt x="205526" y="235950"/>
                </a:cubicBezTo>
                <a:cubicBezTo>
                  <a:pt x="204850" y="271782"/>
                  <a:pt x="234597" y="301529"/>
                  <a:pt x="270429" y="301529"/>
                </a:cubicBezTo>
                <a:cubicBezTo>
                  <a:pt x="281923" y="301529"/>
                  <a:pt x="293416" y="298825"/>
                  <a:pt x="303557" y="293416"/>
                </a:cubicBezTo>
                <a:cubicBezTo>
                  <a:pt x="308966" y="290712"/>
                  <a:pt x="315726" y="292740"/>
                  <a:pt x="319107" y="298149"/>
                </a:cubicBezTo>
                <a:cubicBezTo>
                  <a:pt x="321811" y="303557"/>
                  <a:pt x="319783" y="310318"/>
                  <a:pt x="314374" y="313698"/>
                </a:cubicBezTo>
                <a:cubicBezTo>
                  <a:pt x="300853" y="320459"/>
                  <a:pt x="285979" y="324516"/>
                  <a:pt x="270429" y="324516"/>
                </a:cubicBezTo>
                <a:cubicBezTo>
                  <a:pt x="221752" y="323840"/>
                  <a:pt x="182540" y="284627"/>
                  <a:pt x="183216" y="235274"/>
                </a:cubicBezTo>
                <a:cubicBezTo>
                  <a:pt x="183216" y="186596"/>
                  <a:pt x="222428" y="147384"/>
                  <a:pt x="271105" y="147384"/>
                </a:cubicBezTo>
                <a:close/>
                <a:moveTo>
                  <a:pt x="135215" y="108172"/>
                </a:moveTo>
                <a:lnTo>
                  <a:pt x="135215" y="333305"/>
                </a:lnTo>
                <a:lnTo>
                  <a:pt x="196062" y="391447"/>
                </a:lnTo>
                <a:cubicBezTo>
                  <a:pt x="240007" y="357644"/>
                  <a:pt x="300853" y="357644"/>
                  <a:pt x="344798" y="391447"/>
                </a:cubicBezTo>
                <a:lnTo>
                  <a:pt x="405645" y="333305"/>
                </a:lnTo>
                <a:lnTo>
                  <a:pt x="405645" y="108172"/>
                </a:lnTo>
                <a:close/>
                <a:moveTo>
                  <a:pt x="270430" y="0"/>
                </a:moveTo>
                <a:lnTo>
                  <a:pt x="351559" y="67608"/>
                </a:lnTo>
                <a:lnTo>
                  <a:pt x="446210" y="67608"/>
                </a:lnTo>
                <a:lnTo>
                  <a:pt x="446210" y="126426"/>
                </a:lnTo>
                <a:lnTo>
                  <a:pt x="540860" y="217020"/>
                </a:lnTo>
                <a:lnTo>
                  <a:pt x="540860" y="594946"/>
                </a:lnTo>
                <a:lnTo>
                  <a:pt x="0" y="594946"/>
                </a:lnTo>
                <a:lnTo>
                  <a:pt x="0" y="217020"/>
                </a:lnTo>
                <a:lnTo>
                  <a:pt x="94651" y="127102"/>
                </a:lnTo>
                <a:lnTo>
                  <a:pt x="94651" y="67608"/>
                </a:lnTo>
                <a:lnTo>
                  <a:pt x="189301" y="676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11" name="Text Placeholder 10">
            <a:extLst>
              <a:ext uri="{FF2B5EF4-FFF2-40B4-BE49-F238E27FC236}">
                <a16:creationId xmlns:a16="http://schemas.microsoft.com/office/drawing/2014/main" id="{9E013847-247B-A661-803F-F4D69F962849}"/>
              </a:ext>
            </a:extLst>
          </p:cNvPr>
          <p:cNvSpPr>
            <a:spLocks noGrp="1"/>
          </p:cNvSpPr>
          <p:nvPr>
            <p:ph type="body" sz="quarter" idx="42"/>
          </p:nvPr>
        </p:nvSpPr>
        <p:spPr>
          <a:xfrm>
            <a:off x="5825911" y="3715116"/>
            <a:ext cx="539842" cy="541115"/>
          </a:xfrm>
          <a:custGeom>
            <a:avLst/>
            <a:gdLst>
              <a:gd name="connsiteX0" fmla="*/ 417472 w 539842"/>
              <a:gd name="connsiteY0" fmla="*/ 321135 h 541115"/>
              <a:gd name="connsiteX1" fmla="*/ 438431 w 539842"/>
              <a:gd name="connsiteY1" fmla="*/ 329924 h 541115"/>
              <a:gd name="connsiteX2" fmla="*/ 531729 w 539842"/>
              <a:gd name="connsiteY2" fmla="*/ 423222 h 541115"/>
              <a:gd name="connsiteX3" fmla="*/ 539842 w 539842"/>
              <a:gd name="connsiteY3" fmla="*/ 444181 h 541115"/>
              <a:gd name="connsiteX4" fmla="*/ 531053 w 539842"/>
              <a:gd name="connsiteY4" fmla="*/ 465139 h 541115"/>
              <a:gd name="connsiteX5" fmla="*/ 520912 w 539842"/>
              <a:gd name="connsiteY5" fmla="*/ 475280 h 541115"/>
              <a:gd name="connsiteX6" fmla="*/ 386373 w 539842"/>
              <a:gd name="connsiteY6" fmla="*/ 340741 h 541115"/>
              <a:gd name="connsiteX7" fmla="*/ 396514 w 539842"/>
              <a:gd name="connsiteY7" fmla="*/ 329924 h 541115"/>
              <a:gd name="connsiteX8" fmla="*/ 417472 w 539842"/>
              <a:gd name="connsiteY8" fmla="*/ 321135 h 541115"/>
              <a:gd name="connsiteX9" fmla="*/ 44956 w 539842"/>
              <a:gd name="connsiteY9" fmla="*/ 39888 h 541115"/>
              <a:gd name="connsiteX10" fmla="*/ 179495 w 539842"/>
              <a:gd name="connsiteY10" fmla="*/ 174427 h 541115"/>
              <a:gd name="connsiteX11" fmla="*/ 158536 w 539842"/>
              <a:gd name="connsiteY11" fmla="*/ 194709 h 541115"/>
              <a:gd name="connsiteX12" fmla="*/ 154480 w 539842"/>
              <a:gd name="connsiteY12" fmla="*/ 204850 h 541115"/>
              <a:gd name="connsiteX13" fmla="*/ 158536 w 539842"/>
              <a:gd name="connsiteY13" fmla="*/ 214991 h 541115"/>
              <a:gd name="connsiteX14" fmla="*/ 326203 w 539842"/>
              <a:gd name="connsiteY14" fmla="*/ 381982 h 541115"/>
              <a:gd name="connsiteX15" fmla="*/ 336344 w 539842"/>
              <a:gd name="connsiteY15" fmla="*/ 386038 h 541115"/>
              <a:gd name="connsiteX16" fmla="*/ 346485 w 539842"/>
              <a:gd name="connsiteY16" fmla="*/ 381982 h 541115"/>
              <a:gd name="connsiteX17" fmla="*/ 366767 w 539842"/>
              <a:gd name="connsiteY17" fmla="*/ 361024 h 541115"/>
              <a:gd name="connsiteX18" fmla="*/ 500630 w 539842"/>
              <a:gd name="connsiteY18" fmla="*/ 495563 h 541115"/>
              <a:gd name="connsiteX19" fmla="*/ 482376 w 539842"/>
              <a:gd name="connsiteY19" fmla="*/ 513817 h 541115"/>
              <a:gd name="connsiteX20" fmla="*/ 413417 w 539842"/>
              <a:gd name="connsiteY20" fmla="*/ 540860 h 541115"/>
              <a:gd name="connsiteX21" fmla="*/ 305245 w 539842"/>
              <a:gd name="connsiteY21" fmla="*/ 509084 h 541115"/>
              <a:gd name="connsiteX22" fmla="*/ 262652 w 539842"/>
              <a:gd name="connsiteY22" fmla="*/ 482041 h 541115"/>
              <a:gd name="connsiteX23" fmla="*/ 56449 w 539842"/>
              <a:gd name="connsiteY23" fmla="*/ 269077 h 541115"/>
              <a:gd name="connsiteX24" fmla="*/ 15885 w 539842"/>
              <a:gd name="connsiteY24" fmla="*/ 198090 h 541115"/>
              <a:gd name="connsiteX25" fmla="*/ 335 w 539842"/>
              <a:gd name="connsiteY25" fmla="*/ 110200 h 541115"/>
              <a:gd name="connsiteX26" fmla="*/ 22645 w 539842"/>
              <a:gd name="connsiteY26" fmla="*/ 62198 h 541115"/>
              <a:gd name="connsiteX27" fmla="*/ 44956 w 539842"/>
              <a:gd name="connsiteY27" fmla="*/ 39888 h 541115"/>
              <a:gd name="connsiteX28" fmla="*/ 97013 w 539842"/>
              <a:gd name="connsiteY28" fmla="*/ 0 h 541115"/>
              <a:gd name="connsiteX29" fmla="*/ 117296 w 539842"/>
              <a:gd name="connsiteY29" fmla="*/ 8789 h 541115"/>
              <a:gd name="connsiteX30" fmla="*/ 210594 w 539842"/>
              <a:gd name="connsiteY30" fmla="*/ 101411 h 541115"/>
              <a:gd name="connsiteX31" fmla="*/ 219383 w 539842"/>
              <a:gd name="connsiteY31" fmla="*/ 122370 h 541115"/>
              <a:gd name="connsiteX32" fmla="*/ 210594 w 539842"/>
              <a:gd name="connsiteY32" fmla="*/ 143328 h 541115"/>
              <a:gd name="connsiteX33" fmla="*/ 200453 w 539842"/>
              <a:gd name="connsiteY33" fmla="*/ 153469 h 541115"/>
              <a:gd name="connsiteX34" fmla="*/ 65914 w 539842"/>
              <a:gd name="connsiteY34" fmla="*/ 18930 h 541115"/>
              <a:gd name="connsiteX35" fmla="*/ 76055 w 539842"/>
              <a:gd name="connsiteY35" fmla="*/ 8789 h 541115"/>
              <a:gd name="connsiteX36" fmla="*/ 97013 w 539842"/>
              <a:gd name="connsiteY36" fmla="*/ 0 h 541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842" h="541115">
                <a:moveTo>
                  <a:pt x="417472" y="321135"/>
                </a:moveTo>
                <a:cubicBezTo>
                  <a:pt x="425585" y="321135"/>
                  <a:pt x="433022" y="324515"/>
                  <a:pt x="438431" y="329924"/>
                </a:cubicBezTo>
                <a:lnTo>
                  <a:pt x="531729" y="423222"/>
                </a:lnTo>
                <a:cubicBezTo>
                  <a:pt x="537138" y="428631"/>
                  <a:pt x="539842" y="436068"/>
                  <a:pt x="539842" y="444181"/>
                </a:cubicBezTo>
                <a:cubicBezTo>
                  <a:pt x="539842" y="452294"/>
                  <a:pt x="536462" y="459730"/>
                  <a:pt x="531053" y="465139"/>
                </a:cubicBezTo>
                <a:lnTo>
                  <a:pt x="520912" y="475280"/>
                </a:lnTo>
                <a:lnTo>
                  <a:pt x="386373" y="340741"/>
                </a:lnTo>
                <a:lnTo>
                  <a:pt x="396514" y="329924"/>
                </a:lnTo>
                <a:cubicBezTo>
                  <a:pt x="401923" y="324515"/>
                  <a:pt x="409360" y="321135"/>
                  <a:pt x="417472" y="321135"/>
                </a:cubicBezTo>
                <a:close/>
                <a:moveTo>
                  <a:pt x="44956" y="39888"/>
                </a:moveTo>
                <a:lnTo>
                  <a:pt x="179495" y="174427"/>
                </a:lnTo>
                <a:lnTo>
                  <a:pt x="158536" y="194709"/>
                </a:lnTo>
                <a:cubicBezTo>
                  <a:pt x="155832" y="197413"/>
                  <a:pt x="154480" y="201470"/>
                  <a:pt x="154480" y="204850"/>
                </a:cubicBezTo>
                <a:cubicBezTo>
                  <a:pt x="154480" y="208231"/>
                  <a:pt x="155832" y="212287"/>
                  <a:pt x="158536" y="214991"/>
                </a:cubicBezTo>
                <a:lnTo>
                  <a:pt x="326203" y="381982"/>
                </a:lnTo>
                <a:cubicBezTo>
                  <a:pt x="328907" y="384686"/>
                  <a:pt x="332964" y="386038"/>
                  <a:pt x="336344" y="386038"/>
                </a:cubicBezTo>
                <a:cubicBezTo>
                  <a:pt x="339724" y="386038"/>
                  <a:pt x="343781" y="384686"/>
                  <a:pt x="346485" y="381982"/>
                </a:cubicBezTo>
                <a:lnTo>
                  <a:pt x="366767" y="361024"/>
                </a:lnTo>
                <a:lnTo>
                  <a:pt x="500630" y="495563"/>
                </a:lnTo>
                <a:lnTo>
                  <a:pt x="482376" y="513817"/>
                </a:lnTo>
                <a:cubicBezTo>
                  <a:pt x="464798" y="532747"/>
                  <a:pt x="439107" y="542888"/>
                  <a:pt x="413417" y="540860"/>
                </a:cubicBezTo>
                <a:cubicBezTo>
                  <a:pt x="374880" y="538155"/>
                  <a:pt x="339048" y="525986"/>
                  <a:pt x="305245" y="509084"/>
                </a:cubicBezTo>
                <a:cubicBezTo>
                  <a:pt x="290371" y="500971"/>
                  <a:pt x="276173" y="492182"/>
                  <a:pt x="262652" y="482041"/>
                </a:cubicBezTo>
                <a:cubicBezTo>
                  <a:pt x="181523" y="424575"/>
                  <a:pt x="111887" y="352235"/>
                  <a:pt x="56449" y="269077"/>
                </a:cubicBezTo>
                <a:cubicBezTo>
                  <a:pt x="40899" y="246767"/>
                  <a:pt x="26702" y="223104"/>
                  <a:pt x="15885" y="198090"/>
                </a:cubicBezTo>
                <a:cubicBezTo>
                  <a:pt x="5743" y="169694"/>
                  <a:pt x="-1693" y="140623"/>
                  <a:pt x="335" y="110200"/>
                </a:cubicBezTo>
                <a:cubicBezTo>
                  <a:pt x="1011" y="91946"/>
                  <a:pt x="9124" y="75044"/>
                  <a:pt x="22645" y="62198"/>
                </a:cubicBezTo>
                <a:cubicBezTo>
                  <a:pt x="28054" y="56790"/>
                  <a:pt x="36167" y="48677"/>
                  <a:pt x="44956" y="39888"/>
                </a:cubicBezTo>
                <a:close/>
                <a:moveTo>
                  <a:pt x="97013" y="0"/>
                </a:moveTo>
                <a:cubicBezTo>
                  <a:pt x="104450" y="0"/>
                  <a:pt x="111887" y="3380"/>
                  <a:pt x="117296" y="8789"/>
                </a:cubicBezTo>
                <a:lnTo>
                  <a:pt x="210594" y="101411"/>
                </a:lnTo>
                <a:cubicBezTo>
                  <a:pt x="216003" y="106820"/>
                  <a:pt x="219383" y="114257"/>
                  <a:pt x="219383" y="122370"/>
                </a:cubicBezTo>
                <a:cubicBezTo>
                  <a:pt x="219383" y="130482"/>
                  <a:pt x="216003" y="137919"/>
                  <a:pt x="210594" y="143328"/>
                </a:cubicBezTo>
                <a:lnTo>
                  <a:pt x="200453" y="153469"/>
                </a:lnTo>
                <a:lnTo>
                  <a:pt x="65914" y="18930"/>
                </a:lnTo>
                <a:lnTo>
                  <a:pt x="76055" y="8789"/>
                </a:lnTo>
                <a:cubicBezTo>
                  <a:pt x="81464" y="3380"/>
                  <a:pt x="89577" y="0"/>
                  <a:pt x="970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13" name="Text Placeholder 12">
            <a:extLst>
              <a:ext uri="{FF2B5EF4-FFF2-40B4-BE49-F238E27FC236}">
                <a16:creationId xmlns:a16="http://schemas.microsoft.com/office/drawing/2014/main" id="{0167BB6C-FAAB-2084-ABDD-63B347B89C46}"/>
              </a:ext>
            </a:extLst>
          </p:cNvPr>
          <p:cNvSpPr>
            <a:spLocks noGrp="1"/>
          </p:cNvSpPr>
          <p:nvPr>
            <p:ph type="body" sz="quarter" idx="41"/>
          </p:nvPr>
        </p:nvSpPr>
        <p:spPr>
          <a:xfrm>
            <a:off x="5954486" y="4874403"/>
            <a:ext cx="283026" cy="459731"/>
          </a:xfrm>
          <a:custGeom>
            <a:avLst/>
            <a:gdLst>
              <a:gd name="connsiteX0" fmla="*/ 141514 w 283026"/>
              <a:gd name="connsiteY0" fmla="*/ 81129 h 459731"/>
              <a:gd name="connsiteX1" fmla="*/ 80667 w 283026"/>
              <a:gd name="connsiteY1" fmla="*/ 141976 h 459731"/>
              <a:gd name="connsiteX2" fmla="*/ 141514 w 283026"/>
              <a:gd name="connsiteY2" fmla="*/ 202823 h 459731"/>
              <a:gd name="connsiteX3" fmla="*/ 202361 w 283026"/>
              <a:gd name="connsiteY3" fmla="*/ 141976 h 459731"/>
              <a:gd name="connsiteX4" fmla="*/ 141514 w 283026"/>
              <a:gd name="connsiteY4" fmla="*/ 81129 h 459731"/>
              <a:gd name="connsiteX5" fmla="*/ 141514 w 283026"/>
              <a:gd name="connsiteY5" fmla="*/ 0 h 459731"/>
              <a:gd name="connsiteX6" fmla="*/ 258475 w 283026"/>
              <a:gd name="connsiteY6" fmla="*/ 62199 h 459731"/>
              <a:gd name="connsiteX7" fmla="*/ 273348 w 283026"/>
              <a:gd name="connsiteY7" fmla="*/ 194034 h 459731"/>
              <a:gd name="connsiteX8" fmla="*/ 209121 w 283026"/>
              <a:gd name="connsiteY8" fmla="*/ 336009 h 459731"/>
              <a:gd name="connsiteX9" fmla="*/ 153683 w 283026"/>
              <a:gd name="connsiteY9" fmla="*/ 452294 h 459731"/>
              <a:gd name="connsiteX10" fmla="*/ 141514 w 283026"/>
              <a:gd name="connsiteY10" fmla="*/ 459731 h 459731"/>
              <a:gd name="connsiteX11" fmla="*/ 129344 w 283026"/>
              <a:gd name="connsiteY11" fmla="*/ 452294 h 459731"/>
              <a:gd name="connsiteX12" fmla="*/ 73906 w 283026"/>
              <a:gd name="connsiteY12" fmla="*/ 336009 h 459731"/>
              <a:gd name="connsiteX13" fmla="*/ 9679 w 283026"/>
              <a:gd name="connsiteY13" fmla="*/ 194034 h 459731"/>
              <a:gd name="connsiteX14" fmla="*/ 24553 w 283026"/>
              <a:gd name="connsiteY14" fmla="*/ 62199 h 459731"/>
              <a:gd name="connsiteX15" fmla="*/ 141514 w 283026"/>
              <a:gd name="connsiteY15" fmla="*/ 0 h 459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026" h="459731">
                <a:moveTo>
                  <a:pt x="141514" y="81129"/>
                </a:moveTo>
                <a:cubicBezTo>
                  <a:pt x="107710" y="81129"/>
                  <a:pt x="80667" y="108172"/>
                  <a:pt x="80667" y="141976"/>
                </a:cubicBezTo>
                <a:cubicBezTo>
                  <a:pt x="80667" y="175780"/>
                  <a:pt x="107710" y="202823"/>
                  <a:pt x="141514" y="202823"/>
                </a:cubicBezTo>
                <a:cubicBezTo>
                  <a:pt x="175318" y="202823"/>
                  <a:pt x="202361" y="175780"/>
                  <a:pt x="202361" y="141976"/>
                </a:cubicBezTo>
                <a:cubicBezTo>
                  <a:pt x="202361" y="108172"/>
                  <a:pt x="175318" y="81129"/>
                  <a:pt x="141514" y="81129"/>
                </a:cubicBezTo>
                <a:close/>
                <a:moveTo>
                  <a:pt x="141514" y="0"/>
                </a:moveTo>
                <a:cubicBezTo>
                  <a:pt x="188163" y="0"/>
                  <a:pt x="232108" y="22987"/>
                  <a:pt x="258475" y="62199"/>
                </a:cubicBezTo>
                <a:cubicBezTo>
                  <a:pt x="284842" y="100735"/>
                  <a:pt x="290250" y="150089"/>
                  <a:pt x="273348" y="194034"/>
                </a:cubicBezTo>
                <a:lnTo>
                  <a:pt x="209121" y="336009"/>
                </a:lnTo>
                <a:lnTo>
                  <a:pt x="153683" y="452294"/>
                </a:lnTo>
                <a:cubicBezTo>
                  <a:pt x="151655" y="457027"/>
                  <a:pt x="146922" y="459731"/>
                  <a:pt x="141514" y="459731"/>
                </a:cubicBezTo>
                <a:cubicBezTo>
                  <a:pt x="136105" y="459731"/>
                  <a:pt x="131373" y="457027"/>
                  <a:pt x="129344" y="452294"/>
                </a:cubicBezTo>
                <a:lnTo>
                  <a:pt x="73906" y="336009"/>
                </a:lnTo>
                <a:lnTo>
                  <a:pt x="9679" y="194034"/>
                </a:lnTo>
                <a:cubicBezTo>
                  <a:pt x="-7223" y="150089"/>
                  <a:pt x="-1814" y="100735"/>
                  <a:pt x="24553" y="62199"/>
                </a:cubicBezTo>
                <a:cubicBezTo>
                  <a:pt x="50920" y="22987"/>
                  <a:pt x="94865" y="0"/>
                  <a:pt x="14151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lgn="ctr">
              <a:defRPr lang="en-GB" sz="1000" b="1" dirty="0">
                <a:solidFill>
                  <a:schemeClr val="lt1">
                    <a:alpha val="0"/>
                  </a:schemeClr>
                </a:solidFill>
              </a:defRPr>
            </a:lvl1pPr>
          </a:lstStyle>
          <a:p>
            <a:pPr lvl="0" algn="ctr"/>
            <a:endParaRPr lang="en-GB" dirty="0"/>
          </a:p>
        </p:txBody>
      </p:sp>
      <p:sp>
        <p:nvSpPr>
          <p:cNvPr id="14" name="Text Placeholder 7">
            <a:extLst>
              <a:ext uri="{FF2B5EF4-FFF2-40B4-BE49-F238E27FC236}">
                <a16:creationId xmlns:a16="http://schemas.microsoft.com/office/drawing/2014/main" id="{118D4326-8CE5-A82E-57C0-87A149E83D68}"/>
              </a:ext>
            </a:extLst>
          </p:cNvPr>
          <p:cNvSpPr>
            <a:spLocks noGrp="1"/>
          </p:cNvSpPr>
          <p:nvPr>
            <p:ph type="body" sz="quarter" idx="13"/>
          </p:nvPr>
        </p:nvSpPr>
        <p:spPr>
          <a:xfrm>
            <a:off x="6572679" y="1376535"/>
            <a:ext cx="5031946" cy="747251"/>
          </a:xfrm>
        </p:spPr>
        <p:txBody>
          <a:bodyPr anchor="ctr">
            <a:noAutofit/>
          </a:bodyPr>
          <a:lstStyle>
            <a:lvl1pPr marL="0" indent="0">
              <a:lnSpc>
                <a:spcPct val="100000"/>
              </a:lnSpc>
              <a:spcBef>
                <a:spcPts val="0"/>
              </a:spcBef>
              <a:buNone/>
              <a:defRPr sz="1800" b="1"/>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7" name="Text Placeholder 7">
            <a:extLst>
              <a:ext uri="{FF2B5EF4-FFF2-40B4-BE49-F238E27FC236}">
                <a16:creationId xmlns:a16="http://schemas.microsoft.com/office/drawing/2014/main" id="{E38CA818-D811-EAC7-0BB3-51FD1686724B}"/>
              </a:ext>
            </a:extLst>
          </p:cNvPr>
          <p:cNvSpPr>
            <a:spLocks noGrp="1"/>
          </p:cNvSpPr>
          <p:nvPr>
            <p:ph type="body" sz="quarter" idx="33"/>
          </p:nvPr>
        </p:nvSpPr>
        <p:spPr>
          <a:xfrm>
            <a:off x="6572679" y="2571746"/>
            <a:ext cx="5031946" cy="747251"/>
          </a:xfrm>
        </p:spPr>
        <p:txBody>
          <a:bodyPr anchor="ctr">
            <a:noAutofit/>
          </a:bodyPr>
          <a:lstStyle>
            <a:lvl1pPr marL="0" indent="0">
              <a:lnSpc>
                <a:spcPct val="100000"/>
              </a:lnSpc>
              <a:spcBef>
                <a:spcPts val="0"/>
              </a:spcBef>
              <a:buNone/>
              <a:defRPr sz="1800" b="1"/>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8" name="Text Placeholder 7">
            <a:extLst>
              <a:ext uri="{FF2B5EF4-FFF2-40B4-BE49-F238E27FC236}">
                <a16:creationId xmlns:a16="http://schemas.microsoft.com/office/drawing/2014/main" id="{3F307057-D4CD-ACEB-42E4-ACD899C4B68B}"/>
              </a:ext>
            </a:extLst>
          </p:cNvPr>
          <p:cNvSpPr>
            <a:spLocks noGrp="1"/>
          </p:cNvSpPr>
          <p:nvPr>
            <p:ph type="body" sz="quarter" idx="36"/>
          </p:nvPr>
        </p:nvSpPr>
        <p:spPr>
          <a:xfrm>
            <a:off x="6572679" y="3538996"/>
            <a:ext cx="5031946" cy="747251"/>
          </a:xfrm>
        </p:spPr>
        <p:txBody>
          <a:bodyPr anchor="ctr">
            <a:noAutofit/>
          </a:bodyPr>
          <a:lstStyle>
            <a:lvl1pPr marL="0" indent="0">
              <a:lnSpc>
                <a:spcPct val="100000"/>
              </a:lnSpc>
              <a:spcBef>
                <a:spcPts val="0"/>
              </a:spcBef>
              <a:buNone/>
              <a:defRPr sz="1800" b="1"/>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
        <p:nvSpPr>
          <p:cNvPr id="19" name="Text Placeholder 7">
            <a:extLst>
              <a:ext uri="{FF2B5EF4-FFF2-40B4-BE49-F238E27FC236}">
                <a16:creationId xmlns:a16="http://schemas.microsoft.com/office/drawing/2014/main" id="{CCDABE12-16EC-A6BB-97CB-840BD6C55288}"/>
              </a:ext>
            </a:extLst>
          </p:cNvPr>
          <p:cNvSpPr>
            <a:spLocks noGrp="1"/>
          </p:cNvSpPr>
          <p:nvPr>
            <p:ph type="body" sz="quarter" idx="39"/>
          </p:nvPr>
        </p:nvSpPr>
        <p:spPr>
          <a:xfrm>
            <a:off x="6572679" y="4730643"/>
            <a:ext cx="5031946" cy="747251"/>
          </a:xfrm>
        </p:spPr>
        <p:txBody>
          <a:bodyPr anchor="ctr">
            <a:noAutofit/>
          </a:bodyPr>
          <a:lstStyle>
            <a:lvl1pPr marL="0" indent="0">
              <a:lnSpc>
                <a:spcPct val="100000"/>
              </a:lnSpc>
              <a:spcBef>
                <a:spcPts val="0"/>
              </a:spcBef>
              <a:buNone/>
              <a:defRPr sz="1800" b="1"/>
            </a:lvl1pPr>
            <a:lvl2pPr>
              <a:spcBef>
                <a:spcPts val="400"/>
              </a:spcBef>
              <a:defRPr/>
            </a:lvl2pPr>
            <a:lvl3pPr>
              <a:spcBef>
                <a:spcPts val="400"/>
              </a:spcBef>
              <a:defRPr/>
            </a:lvl3pPr>
            <a:lvl4pPr>
              <a:spcBef>
                <a:spcPts val="400"/>
              </a:spcBef>
              <a:defRPr/>
            </a:lvl4pPr>
            <a:lvl5pPr>
              <a:spcBef>
                <a:spcPts val="400"/>
              </a:spcBef>
              <a:defRPr/>
            </a:lvl5pPr>
          </a:lstStyle>
          <a:p>
            <a:pPr lvl="0"/>
            <a:r>
              <a:rPr lang="en-US" dirty="0"/>
              <a:t>Click to edit Master text styles</a:t>
            </a:r>
          </a:p>
        </p:txBody>
      </p:sp>
    </p:spTree>
    <p:extLst>
      <p:ext uri="{BB962C8B-B14F-4D97-AF65-F5344CB8AC3E}">
        <p14:creationId xmlns:p14="http://schemas.microsoft.com/office/powerpoint/2010/main" val="348445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01V2">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8251DF6-5AD2-ACA8-5899-43F743C66417}"/>
              </a:ext>
            </a:extLst>
          </p:cNvPr>
          <p:cNvSpPr/>
          <p:nvPr userDrawn="1"/>
        </p:nvSpPr>
        <p:spPr>
          <a:xfrm>
            <a:off x="0" y="0"/>
            <a:ext cx="12192000" cy="6235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 Placeholder 29">
            <a:extLst>
              <a:ext uri="{FF2B5EF4-FFF2-40B4-BE49-F238E27FC236}">
                <a16:creationId xmlns:a16="http://schemas.microsoft.com/office/drawing/2014/main" id="{B67530F7-C043-4F2D-AA58-B8F8D1238C27}"/>
              </a:ext>
            </a:extLst>
          </p:cNvPr>
          <p:cNvSpPr>
            <a:spLocks noGrp="1"/>
          </p:cNvSpPr>
          <p:nvPr>
            <p:ph type="body" sz="quarter" idx="14"/>
          </p:nvPr>
        </p:nvSpPr>
        <p:spPr>
          <a:xfrm>
            <a:off x="731446" y="4614945"/>
            <a:ext cx="5074268" cy="707816"/>
          </a:xfrm>
          <a:prstGeom prst="rect">
            <a:avLst/>
          </a:prstGeom>
        </p:spPr>
        <p:txBody>
          <a:bodyPr>
            <a:noAutofit/>
          </a:bodyPr>
          <a:lstStyle>
            <a:lvl1pPr marL="0" indent="0">
              <a:buNone/>
              <a:defRPr sz="1800" b="0">
                <a:solidFill>
                  <a:schemeClr val="bg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 name="Title 2">
            <a:extLst>
              <a:ext uri="{FF2B5EF4-FFF2-40B4-BE49-F238E27FC236}">
                <a16:creationId xmlns:a16="http://schemas.microsoft.com/office/drawing/2014/main" id="{6A0E0A3C-AF5E-BB75-6F0A-2D22B84E67BC}"/>
              </a:ext>
            </a:extLst>
          </p:cNvPr>
          <p:cNvSpPr>
            <a:spLocks noGrp="1"/>
          </p:cNvSpPr>
          <p:nvPr>
            <p:ph type="ctrTitle"/>
          </p:nvPr>
        </p:nvSpPr>
        <p:spPr>
          <a:xfrm>
            <a:off x="731446" y="1628775"/>
            <a:ext cx="10873179" cy="2468025"/>
          </a:xfrm>
        </p:spPr>
        <p:txBody>
          <a:bodyPr anchor="ctr">
            <a:noAutofit/>
          </a:bodyPr>
          <a:lstStyle>
            <a:lvl1pPr algn="l">
              <a:defRPr sz="5400">
                <a:solidFill>
                  <a:schemeClr val="bg1"/>
                </a:solidFill>
              </a:defRPr>
            </a:lvl1pPr>
          </a:lstStyle>
          <a:p>
            <a:endParaRPr lang="en-GB" dirty="0"/>
          </a:p>
        </p:txBody>
      </p:sp>
      <p:sp>
        <p:nvSpPr>
          <p:cNvPr id="8" name="Text Placeholder 29">
            <a:extLst>
              <a:ext uri="{FF2B5EF4-FFF2-40B4-BE49-F238E27FC236}">
                <a16:creationId xmlns:a16="http://schemas.microsoft.com/office/drawing/2014/main" id="{73E0654F-4709-9928-E09F-2A00AF8174F2}"/>
              </a:ext>
            </a:extLst>
          </p:cNvPr>
          <p:cNvSpPr>
            <a:spLocks noGrp="1"/>
          </p:cNvSpPr>
          <p:nvPr>
            <p:ph type="body" sz="quarter" idx="15"/>
          </p:nvPr>
        </p:nvSpPr>
        <p:spPr>
          <a:xfrm>
            <a:off x="6229350" y="4614945"/>
            <a:ext cx="5375274" cy="707816"/>
          </a:xfrm>
          <a:prstGeom prst="rect">
            <a:avLst/>
          </a:prstGeom>
        </p:spPr>
        <p:txBody>
          <a:bodyPr>
            <a:noAutofit/>
          </a:bodyPr>
          <a:lstStyle>
            <a:lvl1pPr marL="0" indent="0">
              <a:buNone/>
              <a:defRPr sz="1800" b="0">
                <a:solidFill>
                  <a:schemeClr val="bg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Slide Number Placeholder 5">
            <a:extLst>
              <a:ext uri="{FF2B5EF4-FFF2-40B4-BE49-F238E27FC236}">
                <a16:creationId xmlns:a16="http://schemas.microsoft.com/office/drawing/2014/main" id="{4FE027D9-E8BA-AB34-D226-FB323E4044D4}"/>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0" name="Footer Placeholder 4">
            <a:extLst>
              <a:ext uri="{FF2B5EF4-FFF2-40B4-BE49-F238E27FC236}">
                <a16:creationId xmlns:a16="http://schemas.microsoft.com/office/drawing/2014/main" id="{C0D6385D-654E-DC48-400B-090D33BE7FA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dirty="0"/>
              <a:t>PRESENTATION TITLE</a:t>
            </a:r>
          </a:p>
        </p:txBody>
      </p:sp>
      <p:cxnSp>
        <p:nvCxnSpPr>
          <p:cNvPr id="2" name="Straight Connector 1">
            <a:extLst>
              <a:ext uri="{FF2B5EF4-FFF2-40B4-BE49-F238E27FC236}">
                <a16:creationId xmlns:a16="http://schemas.microsoft.com/office/drawing/2014/main" id="{2346FEE9-501A-3130-038F-1856FF3A6460}"/>
              </a:ext>
            </a:extLst>
          </p:cNvPr>
          <p:cNvCxnSpPr>
            <a:cxnSpLocks/>
          </p:cNvCxnSpPr>
          <p:nvPr userDrawn="1"/>
        </p:nvCxnSpPr>
        <p:spPr>
          <a:xfrm>
            <a:off x="587375" y="2194987"/>
            <a:ext cx="0" cy="1335600"/>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311171"/>
      </p:ext>
    </p:extLst>
  </p:cSld>
  <p:clrMapOvr>
    <a:masterClrMapping/>
  </p:clrMapOvr>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hank You S06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5" y="984435"/>
            <a:ext cx="11017249" cy="2636834"/>
          </a:xfrm>
          <a:prstGeom prst="rect">
            <a:avLst/>
          </a:prstGeom>
        </p:spPr>
        <p:txBody>
          <a:bodyPr anchor="b">
            <a:noAutofit/>
          </a:bodyPr>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3" y="3726045"/>
            <a:ext cx="11017251" cy="1506539"/>
          </a:xfrm>
        </p:spPr>
        <p:txBody>
          <a:bodyPr anchor="t">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13727191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hank You S06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587375" y="584200"/>
            <a:ext cx="11017249" cy="1689892"/>
          </a:xfrm>
          <a:prstGeom prst="rect">
            <a:avLst/>
          </a:prstGeom>
        </p:spPr>
        <p:txBody>
          <a:bodyPr anchor="b">
            <a:noAutofit/>
          </a:bodyPr>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587373" y="2378869"/>
            <a:ext cx="11017251" cy="773272"/>
          </a:xfrm>
        </p:spPr>
        <p:txBody>
          <a:bodyPr anchor="t">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6" name="Picture Placeholder 14">
            <a:extLst>
              <a:ext uri="{FF2B5EF4-FFF2-40B4-BE49-F238E27FC236}">
                <a16:creationId xmlns:a16="http://schemas.microsoft.com/office/drawing/2014/main" id="{140A5AD0-664C-5D53-8FD9-3CC500CCDCB5}"/>
              </a:ext>
            </a:extLst>
          </p:cNvPr>
          <p:cNvSpPr>
            <a:spLocks noGrp="1"/>
          </p:cNvSpPr>
          <p:nvPr>
            <p:ph type="pic" sz="quarter" idx="26"/>
          </p:nvPr>
        </p:nvSpPr>
        <p:spPr>
          <a:xfrm>
            <a:off x="587373" y="3429000"/>
            <a:ext cx="11017250" cy="2844800"/>
          </a:xfrm>
        </p:spPr>
        <p:txBody>
          <a:bodyPr vert="horz" lIns="91440" tIns="45720" rIns="91440" bIns="45720" rtlCol="0">
            <a:noAutofit/>
          </a:bodyPr>
          <a:lstStyle>
            <a:lvl1pPr>
              <a:defRPr lang="en-US"/>
            </a:lvl1pPr>
          </a:lstStyle>
          <a:p>
            <a:pPr marL="0" lvl="0" indent="0">
              <a:buNone/>
            </a:pPr>
            <a:endParaRPr lang="en-US"/>
          </a:p>
        </p:txBody>
      </p:sp>
    </p:spTree>
    <p:extLst>
      <p:ext uri="{BB962C8B-B14F-4D97-AF65-F5344CB8AC3E}">
        <p14:creationId xmlns:p14="http://schemas.microsoft.com/office/powerpoint/2010/main" val="37124048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hank You S06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4A77-C0EC-E90C-087A-E71757299BE7}"/>
              </a:ext>
            </a:extLst>
          </p:cNvPr>
          <p:cNvSpPr>
            <a:spLocks noGrp="1"/>
          </p:cNvSpPr>
          <p:nvPr>
            <p:ph type="ctrTitle"/>
          </p:nvPr>
        </p:nvSpPr>
        <p:spPr>
          <a:xfrm>
            <a:off x="2027239" y="3429000"/>
            <a:ext cx="9577386" cy="1689892"/>
          </a:xfrm>
          <a:prstGeom prst="rect">
            <a:avLst/>
          </a:prstGeom>
        </p:spPr>
        <p:txBody>
          <a:bodyPr anchor="b">
            <a:noAutofit/>
          </a:bodyPr>
          <a:lstStyle>
            <a:lvl1pPr algn="r">
              <a:defRPr sz="4400"/>
            </a:lvl1pPr>
          </a:lstStyle>
          <a:p>
            <a:r>
              <a:rPr lang="en-US" dirty="0"/>
              <a:t>Click to edit Master title style</a:t>
            </a:r>
          </a:p>
        </p:txBody>
      </p:sp>
      <p:sp>
        <p:nvSpPr>
          <p:cNvPr id="3" name="Subtitle 2">
            <a:extLst>
              <a:ext uri="{FF2B5EF4-FFF2-40B4-BE49-F238E27FC236}">
                <a16:creationId xmlns:a16="http://schemas.microsoft.com/office/drawing/2014/main" id="{C65AB453-76B0-1DBA-9EE3-645CA98047EC}"/>
              </a:ext>
            </a:extLst>
          </p:cNvPr>
          <p:cNvSpPr>
            <a:spLocks noGrp="1"/>
          </p:cNvSpPr>
          <p:nvPr>
            <p:ph type="subTitle" idx="1"/>
          </p:nvPr>
        </p:nvSpPr>
        <p:spPr>
          <a:xfrm>
            <a:off x="2027237" y="5223669"/>
            <a:ext cx="9577387" cy="773272"/>
          </a:xfrm>
        </p:spPr>
        <p:txBody>
          <a:bodyPr anchor="t">
            <a:noAutofit/>
          </a:bodyPr>
          <a:lstStyle>
            <a:lvl1pPr marL="0" indent="0" algn="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4" name="Date Placeholder 3">
            <a:extLst>
              <a:ext uri="{FF2B5EF4-FFF2-40B4-BE49-F238E27FC236}">
                <a16:creationId xmlns:a16="http://schemas.microsoft.com/office/drawing/2014/main" id="{F6729D4B-20DA-C5A9-370C-5C556DC7C20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ACC23F1A-779F-4295-3160-E943DBC0453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1984487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eam S07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587375" y="1887941"/>
            <a:ext cx="4091939" cy="4091939"/>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hasCustomPrompt="1"/>
          </p:nvPr>
        </p:nvSpPr>
        <p:spPr>
          <a:xfrm>
            <a:off x="5106816" y="1887941"/>
            <a:ext cx="6497809" cy="365126"/>
          </a:xfrm>
        </p:spPr>
        <p:txBody>
          <a:bodyPr anchor="ctr">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hasCustomPrompt="1"/>
          </p:nvPr>
        </p:nvSpPr>
        <p:spPr>
          <a:xfrm>
            <a:off x="5106816" y="2270774"/>
            <a:ext cx="6497809" cy="365125"/>
          </a:xfrm>
        </p:spPr>
        <p:txBody>
          <a:bodyPr anchor="ct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5" name="Text Placeholder 3">
            <a:extLst>
              <a:ext uri="{FF2B5EF4-FFF2-40B4-BE49-F238E27FC236}">
                <a16:creationId xmlns:a16="http://schemas.microsoft.com/office/drawing/2014/main" id="{B6DE9B94-12CB-0950-63FB-1636FD53CA4F}"/>
              </a:ext>
            </a:extLst>
          </p:cNvPr>
          <p:cNvSpPr>
            <a:spLocks noGrp="1"/>
          </p:cNvSpPr>
          <p:nvPr>
            <p:ph type="body" sz="half" idx="18" hasCustomPrompt="1"/>
          </p:nvPr>
        </p:nvSpPr>
        <p:spPr>
          <a:xfrm>
            <a:off x="5106816" y="2658672"/>
            <a:ext cx="6497809" cy="3321208"/>
          </a:xfrm>
        </p:spPr>
        <p:txBody>
          <a:bodyPr anchor="t">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Description</a:t>
            </a:r>
          </a:p>
        </p:txBody>
      </p:sp>
    </p:spTree>
    <p:extLst>
      <p:ext uri="{BB962C8B-B14F-4D97-AF65-F5344CB8AC3E}">
        <p14:creationId xmlns:p14="http://schemas.microsoft.com/office/powerpoint/2010/main" val="399027405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am S07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1066800" y="2115786"/>
            <a:ext cx="2673352" cy="2673352"/>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hasCustomPrompt="1"/>
          </p:nvPr>
        </p:nvSpPr>
        <p:spPr>
          <a:xfrm>
            <a:off x="868197" y="5004078"/>
            <a:ext cx="3108174"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hasCustomPrompt="1"/>
          </p:nvPr>
        </p:nvSpPr>
        <p:spPr>
          <a:xfrm>
            <a:off x="868197" y="5386911"/>
            <a:ext cx="3108174"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Picture Placeholder 23">
            <a:extLst>
              <a:ext uri="{FF2B5EF4-FFF2-40B4-BE49-F238E27FC236}">
                <a16:creationId xmlns:a16="http://schemas.microsoft.com/office/drawing/2014/main" id="{0972DEC3-5C8D-E8B8-87D4-22F64A1BCA5B}"/>
              </a:ext>
            </a:extLst>
          </p:cNvPr>
          <p:cNvSpPr>
            <a:spLocks noGrp="1"/>
          </p:cNvSpPr>
          <p:nvPr>
            <p:ph type="pic" sz="quarter" idx="18"/>
          </p:nvPr>
        </p:nvSpPr>
        <p:spPr>
          <a:xfrm>
            <a:off x="4759324" y="2115786"/>
            <a:ext cx="2673352" cy="2673352"/>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10" name="Text Placeholder 2">
            <a:extLst>
              <a:ext uri="{FF2B5EF4-FFF2-40B4-BE49-F238E27FC236}">
                <a16:creationId xmlns:a16="http://schemas.microsoft.com/office/drawing/2014/main" id="{E53819E4-00B9-C068-9A20-64CD94173FD5}"/>
              </a:ext>
            </a:extLst>
          </p:cNvPr>
          <p:cNvSpPr>
            <a:spLocks noGrp="1"/>
          </p:cNvSpPr>
          <p:nvPr>
            <p:ph type="body" idx="19" hasCustomPrompt="1"/>
          </p:nvPr>
        </p:nvSpPr>
        <p:spPr>
          <a:xfrm>
            <a:off x="4560721" y="5004078"/>
            <a:ext cx="3108174"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1" name="Text Placeholder 3">
            <a:extLst>
              <a:ext uri="{FF2B5EF4-FFF2-40B4-BE49-F238E27FC236}">
                <a16:creationId xmlns:a16="http://schemas.microsoft.com/office/drawing/2014/main" id="{B1517833-6A32-29B9-4706-F697CE66FD47}"/>
              </a:ext>
            </a:extLst>
          </p:cNvPr>
          <p:cNvSpPr>
            <a:spLocks noGrp="1"/>
          </p:cNvSpPr>
          <p:nvPr>
            <p:ph type="body" sz="half" idx="20" hasCustomPrompt="1"/>
          </p:nvPr>
        </p:nvSpPr>
        <p:spPr>
          <a:xfrm>
            <a:off x="4560721" y="5386911"/>
            <a:ext cx="3108174"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12" name="Picture Placeholder 23">
            <a:extLst>
              <a:ext uri="{FF2B5EF4-FFF2-40B4-BE49-F238E27FC236}">
                <a16:creationId xmlns:a16="http://schemas.microsoft.com/office/drawing/2014/main" id="{C55E6FEF-D86D-A766-3CC4-075D575C8FE1}"/>
              </a:ext>
            </a:extLst>
          </p:cNvPr>
          <p:cNvSpPr>
            <a:spLocks noGrp="1"/>
          </p:cNvSpPr>
          <p:nvPr>
            <p:ph type="pic" sz="quarter" idx="21"/>
          </p:nvPr>
        </p:nvSpPr>
        <p:spPr>
          <a:xfrm>
            <a:off x="8451848" y="2115786"/>
            <a:ext cx="2673352" cy="2673352"/>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13" name="Text Placeholder 2">
            <a:extLst>
              <a:ext uri="{FF2B5EF4-FFF2-40B4-BE49-F238E27FC236}">
                <a16:creationId xmlns:a16="http://schemas.microsoft.com/office/drawing/2014/main" id="{35373081-3434-B6C7-5E66-EDD9A3202C9F}"/>
              </a:ext>
            </a:extLst>
          </p:cNvPr>
          <p:cNvSpPr>
            <a:spLocks noGrp="1"/>
          </p:cNvSpPr>
          <p:nvPr>
            <p:ph type="body" idx="22" hasCustomPrompt="1"/>
          </p:nvPr>
        </p:nvSpPr>
        <p:spPr>
          <a:xfrm>
            <a:off x="8253245" y="5004078"/>
            <a:ext cx="3108174"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4" name="Text Placeholder 3">
            <a:extLst>
              <a:ext uri="{FF2B5EF4-FFF2-40B4-BE49-F238E27FC236}">
                <a16:creationId xmlns:a16="http://schemas.microsoft.com/office/drawing/2014/main" id="{5658242A-6800-F5D8-2840-D9CCBD35478C}"/>
              </a:ext>
            </a:extLst>
          </p:cNvPr>
          <p:cNvSpPr>
            <a:spLocks noGrp="1"/>
          </p:cNvSpPr>
          <p:nvPr>
            <p:ph type="body" sz="half" idx="23" hasCustomPrompt="1"/>
          </p:nvPr>
        </p:nvSpPr>
        <p:spPr>
          <a:xfrm>
            <a:off x="8253245" y="5386911"/>
            <a:ext cx="3108174"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Tree>
    <p:extLst>
      <p:ext uri="{BB962C8B-B14F-4D97-AF65-F5344CB8AC3E}">
        <p14:creationId xmlns:p14="http://schemas.microsoft.com/office/powerpoint/2010/main" val="127099219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am S07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691816" y="2282792"/>
            <a:ext cx="2339340" cy="2339340"/>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hasCustomPrompt="1"/>
          </p:nvPr>
        </p:nvSpPr>
        <p:spPr>
          <a:xfrm>
            <a:off x="592515" y="4837072"/>
            <a:ext cx="2537943"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hasCustomPrompt="1"/>
          </p:nvPr>
        </p:nvSpPr>
        <p:spPr>
          <a:xfrm>
            <a:off x="592515" y="5219905"/>
            <a:ext cx="2537943"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5" name="Picture Placeholder 23">
            <a:extLst>
              <a:ext uri="{FF2B5EF4-FFF2-40B4-BE49-F238E27FC236}">
                <a16:creationId xmlns:a16="http://schemas.microsoft.com/office/drawing/2014/main" id="{D8C65D87-DD3C-5E5F-1490-52B8828D500D}"/>
              </a:ext>
            </a:extLst>
          </p:cNvPr>
          <p:cNvSpPr>
            <a:spLocks noGrp="1"/>
          </p:cNvSpPr>
          <p:nvPr>
            <p:ph type="pic" sz="quarter" idx="18"/>
          </p:nvPr>
        </p:nvSpPr>
        <p:spPr>
          <a:xfrm>
            <a:off x="3516538" y="2282792"/>
            <a:ext cx="2339340" cy="2339340"/>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6" name="Text Placeholder 2">
            <a:extLst>
              <a:ext uri="{FF2B5EF4-FFF2-40B4-BE49-F238E27FC236}">
                <a16:creationId xmlns:a16="http://schemas.microsoft.com/office/drawing/2014/main" id="{3C383B47-F3C5-8E97-9DDD-C529E7A5D5EA}"/>
              </a:ext>
            </a:extLst>
          </p:cNvPr>
          <p:cNvSpPr>
            <a:spLocks noGrp="1"/>
          </p:cNvSpPr>
          <p:nvPr>
            <p:ph type="body" idx="19" hasCustomPrompt="1"/>
          </p:nvPr>
        </p:nvSpPr>
        <p:spPr>
          <a:xfrm>
            <a:off x="3417237" y="4837072"/>
            <a:ext cx="2537943"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7" name="Text Placeholder 3">
            <a:extLst>
              <a:ext uri="{FF2B5EF4-FFF2-40B4-BE49-F238E27FC236}">
                <a16:creationId xmlns:a16="http://schemas.microsoft.com/office/drawing/2014/main" id="{34CE8619-7A16-4B7A-AECD-4CE16F10B6FB}"/>
              </a:ext>
            </a:extLst>
          </p:cNvPr>
          <p:cNvSpPr>
            <a:spLocks noGrp="1"/>
          </p:cNvSpPr>
          <p:nvPr>
            <p:ph type="body" sz="half" idx="20" hasCustomPrompt="1"/>
          </p:nvPr>
        </p:nvSpPr>
        <p:spPr>
          <a:xfrm>
            <a:off x="3417237" y="5219905"/>
            <a:ext cx="2537943"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8" name="Picture Placeholder 23">
            <a:extLst>
              <a:ext uri="{FF2B5EF4-FFF2-40B4-BE49-F238E27FC236}">
                <a16:creationId xmlns:a16="http://schemas.microsoft.com/office/drawing/2014/main" id="{A114BE44-7932-469E-6CBD-85A033EAAA05}"/>
              </a:ext>
            </a:extLst>
          </p:cNvPr>
          <p:cNvSpPr>
            <a:spLocks noGrp="1"/>
          </p:cNvSpPr>
          <p:nvPr>
            <p:ph type="pic" sz="quarter" idx="21"/>
          </p:nvPr>
        </p:nvSpPr>
        <p:spPr>
          <a:xfrm>
            <a:off x="6341260" y="2282792"/>
            <a:ext cx="2339340" cy="2339340"/>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15" name="Text Placeholder 2">
            <a:extLst>
              <a:ext uri="{FF2B5EF4-FFF2-40B4-BE49-F238E27FC236}">
                <a16:creationId xmlns:a16="http://schemas.microsoft.com/office/drawing/2014/main" id="{850F0742-A8D1-8CAA-04AA-001DD1F085D7}"/>
              </a:ext>
            </a:extLst>
          </p:cNvPr>
          <p:cNvSpPr>
            <a:spLocks noGrp="1"/>
          </p:cNvSpPr>
          <p:nvPr>
            <p:ph type="body" idx="22" hasCustomPrompt="1"/>
          </p:nvPr>
        </p:nvSpPr>
        <p:spPr>
          <a:xfrm>
            <a:off x="6241959" y="4837072"/>
            <a:ext cx="2537943"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6" name="Text Placeholder 3">
            <a:extLst>
              <a:ext uri="{FF2B5EF4-FFF2-40B4-BE49-F238E27FC236}">
                <a16:creationId xmlns:a16="http://schemas.microsoft.com/office/drawing/2014/main" id="{FE5199DD-30F4-6A37-1564-E5E8D5EBFC7E}"/>
              </a:ext>
            </a:extLst>
          </p:cNvPr>
          <p:cNvSpPr>
            <a:spLocks noGrp="1"/>
          </p:cNvSpPr>
          <p:nvPr>
            <p:ph type="body" sz="half" idx="23" hasCustomPrompt="1"/>
          </p:nvPr>
        </p:nvSpPr>
        <p:spPr>
          <a:xfrm>
            <a:off x="6241959" y="5219905"/>
            <a:ext cx="2537943"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17" name="Picture Placeholder 23">
            <a:extLst>
              <a:ext uri="{FF2B5EF4-FFF2-40B4-BE49-F238E27FC236}">
                <a16:creationId xmlns:a16="http://schemas.microsoft.com/office/drawing/2014/main" id="{14D53322-09F2-0402-7091-9B95FE7A0945}"/>
              </a:ext>
            </a:extLst>
          </p:cNvPr>
          <p:cNvSpPr>
            <a:spLocks noGrp="1"/>
          </p:cNvSpPr>
          <p:nvPr>
            <p:ph type="pic" sz="quarter" idx="24"/>
          </p:nvPr>
        </p:nvSpPr>
        <p:spPr>
          <a:xfrm>
            <a:off x="9165982" y="2282792"/>
            <a:ext cx="2339340" cy="2339340"/>
          </a:xfrm>
          <a:prstGeom prst="ellipse">
            <a:avLst/>
          </a:prstGeom>
        </p:spPr>
        <p:txBody>
          <a:bodyPr vert="horz" lIns="91440" tIns="45720" rIns="91440" bIns="45720" rtlCol="0">
            <a:noAutofit/>
          </a:bodyPr>
          <a:lstStyle>
            <a:lvl1pPr algn="ctr">
              <a:defRPr lang="en-US" sz="2400" dirty="0"/>
            </a:lvl1pPr>
          </a:lstStyle>
          <a:p>
            <a:pPr marL="0" lvl="0" indent="0">
              <a:buNone/>
            </a:pPr>
            <a:r>
              <a:rPr lang="en-US" dirty="0"/>
              <a:t>Click icon to add picture</a:t>
            </a:r>
          </a:p>
        </p:txBody>
      </p:sp>
      <p:sp>
        <p:nvSpPr>
          <p:cNvPr id="18" name="Text Placeholder 2">
            <a:extLst>
              <a:ext uri="{FF2B5EF4-FFF2-40B4-BE49-F238E27FC236}">
                <a16:creationId xmlns:a16="http://schemas.microsoft.com/office/drawing/2014/main" id="{0D4BBC04-3B28-1514-8992-0F91CEDBBCF8}"/>
              </a:ext>
            </a:extLst>
          </p:cNvPr>
          <p:cNvSpPr>
            <a:spLocks noGrp="1"/>
          </p:cNvSpPr>
          <p:nvPr>
            <p:ph type="body" idx="25" hasCustomPrompt="1"/>
          </p:nvPr>
        </p:nvSpPr>
        <p:spPr>
          <a:xfrm>
            <a:off x="9066681" y="4837072"/>
            <a:ext cx="2537943"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9" name="Text Placeholder 3">
            <a:extLst>
              <a:ext uri="{FF2B5EF4-FFF2-40B4-BE49-F238E27FC236}">
                <a16:creationId xmlns:a16="http://schemas.microsoft.com/office/drawing/2014/main" id="{278952FF-A476-7F6A-E26E-DEA04D26C229}"/>
              </a:ext>
            </a:extLst>
          </p:cNvPr>
          <p:cNvSpPr>
            <a:spLocks noGrp="1"/>
          </p:cNvSpPr>
          <p:nvPr>
            <p:ph type="body" sz="half" idx="26" hasCustomPrompt="1"/>
          </p:nvPr>
        </p:nvSpPr>
        <p:spPr>
          <a:xfrm>
            <a:off x="9066681" y="5219905"/>
            <a:ext cx="2537943"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Tree>
    <p:extLst>
      <p:ext uri="{BB962C8B-B14F-4D97-AF65-F5344CB8AC3E}">
        <p14:creationId xmlns:p14="http://schemas.microsoft.com/office/powerpoint/2010/main" val="23764006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am S07V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663576" y="1768396"/>
            <a:ext cx="3321208" cy="3321208"/>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hasCustomPrompt="1"/>
          </p:nvPr>
        </p:nvSpPr>
        <p:spPr>
          <a:xfrm>
            <a:off x="842798" y="5263978"/>
            <a:ext cx="2962764" cy="365126"/>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hasCustomPrompt="1"/>
          </p:nvPr>
        </p:nvSpPr>
        <p:spPr>
          <a:xfrm>
            <a:off x="842798" y="5646811"/>
            <a:ext cx="2962764" cy="365125"/>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6" name="Picture Placeholder 23">
            <a:extLst>
              <a:ext uri="{FF2B5EF4-FFF2-40B4-BE49-F238E27FC236}">
                <a16:creationId xmlns:a16="http://schemas.microsoft.com/office/drawing/2014/main" id="{681DC474-0DF3-B692-252D-3A80B1127531}"/>
              </a:ext>
            </a:extLst>
          </p:cNvPr>
          <p:cNvSpPr>
            <a:spLocks noGrp="1"/>
          </p:cNvSpPr>
          <p:nvPr>
            <p:ph type="pic" sz="quarter" idx="18"/>
          </p:nvPr>
        </p:nvSpPr>
        <p:spPr>
          <a:xfrm>
            <a:off x="5123059" y="1768396"/>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7" name="Text Placeholder 2">
            <a:extLst>
              <a:ext uri="{FF2B5EF4-FFF2-40B4-BE49-F238E27FC236}">
                <a16:creationId xmlns:a16="http://schemas.microsoft.com/office/drawing/2014/main" id="{61BF4EFB-2CCF-1886-EEF4-7D153F6221B5}"/>
              </a:ext>
            </a:extLst>
          </p:cNvPr>
          <p:cNvSpPr>
            <a:spLocks noGrp="1"/>
          </p:cNvSpPr>
          <p:nvPr>
            <p:ph type="body" idx="19" hasCustomPrompt="1"/>
          </p:nvPr>
        </p:nvSpPr>
        <p:spPr>
          <a:xfrm>
            <a:off x="4822771" y="3259867"/>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8" name="Text Placeholder 3">
            <a:extLst>
              <a:ext uri="{FF2B5EF4-FFF2-40B4-BE49-F238E27FC236}">
                <a16:creationId xmlns:a16="http://schemas.microsoft.com/office/drawing/2014/main" id="{1F2693DD-3EA2-4EE1-DA6A-8227FBFF7BB7}"/>
              </a:ext>
            </a:extLst>
          </p:cNvPr>
          <p:cNvSpPr>
            <a:spLocks noGrp="1"/>
          </p:cNvSpPr>
          <p:nvPr>
            <p:ph type="body" sz="half" idx="20" hasCustomPrompt="1"/>
          </p:nvPr>
        </p:nvSpPr>
        <p:spPr>
          <a:xfrm>
            <a:off x="4822771" y="3538156"/>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12" name="Picture Placeholder 23">
            <a:extLst>
              <a:ext uri="{FF2B5EF4-FFF2-40B4-BE49-F238E27FC236}">
                <a16:creationId xmlns:a16="http://schemas.microsoft.com/office/drawing/2014/main" id="{34434CF5-4054-E2C7-E562-F8E97DB095A6}"/>
              </a:ext>
            </a:extLst>
          </p:cNvPr>
          <p:cNvSpPr>
            <a:spLocks noGrp="1"/>
          </p:cNvSpPr>
          <p:nvPr>
            <p:ph type="pic" sz="quarter" idx="21"/>
          </p:nvPr>
        </p:nvSpPr>
        <p:spPr>
          <a:xfrm>
            <a:off x="5123059" y="3981593"/>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13" name="Text Placeholder 2">
            <a:extLst>
              <a:ext uri="{FF2B5EF4-FFF2-40B4-BE49-F238E27FC236}">
                <a16:creationId xmlns:a16="http://schemas.microsoft.com/office/drawing/2014/main" id="{907179AA-3B10-ABF5-ADD7-3A28F15EDBFA}"/>
              </a:ext>
            </a:extLst>
          </p:cNvPr>
          <p:cNvSpPr>
            <a:spLocks noGrp="1"/>
          </p:cNvSpPr>
          <p:nvPr>
            <p:ph type="body" idx="22" hasCustomPrompt="1"/>
          </p:nvPr>
        </p:nvSpPr>
        <p:spPr>
          <a:xfrm>
            <a:off x="4822771" y="5473064"/>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4" name="Text Placeholder 3">
            <a:extLst>
              <a:ext uri="{FF2B5EF4-FFF2-40B4-BE49-F238E27FC236}">
                <a16:creationId xmlns:a16="http://schemas.microsoft.com/office/drawing/2014/main" id="{C1D60372-84D3-7301-082D-CD7CE78B2A67}"/>
              </a:ext>
            </a:extLst>
          </p:cNvPr>
          <p:cNvSpPr>
            <a:spLocks noGrp="1"/>
          </p:cNvSpPr>
          <p:nvPr>
            <p:ph type="body" sz="half" idx="23" hasCustomPrompt="1"/>
          </p:nvPr>
        </p:nvSpPr>
        <p:spPr>
          <a:xfrm>
            <a:off x="4822771" y="5751353"/>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15" name="Picture Placeholder 23">
            <a:extLst>
              <a:ext uri="{FF2B5EF4-FFF2-40B4-BE49-F238E27FC236}">
                <a16:creationId xmlns:a16="http://schemas.microsoft.com/office/drawing/2014/main" id="{7A5B6D91-A96D-897F-2F69-44E78E22DE06}"/>
              </a:ext>
            </a:extLst>
          </p:cNvPr>
          <p:cNvSpPr>
            <a:spLocks noGrp="1"/>
          </p:cNvSpPr>
          <p:nvPr>
            <p:ph type="pic" sz="quarter" idx="24"/>
          </p:nvPr>
        </p:nvSpPr>
        <p:spPr>
          <a:xfrm>
            <a:off x="7540832" y="1768396"/>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16" name="Text Placeholder 2">
            <a:extLst>
              <a:ext uri="{FF2B5EF4-FFF2-40B4-BE49-F238E27FC236}">
                <a16:creationId xmlns:a16="http://schemas.microsoft.com/office/drawing/2014/main" id="{F571B0F7-CBCB-0A21-BA08-8DF8F86D7682}"/>
              </a:ext>
            </a:extLst>
          </p:cNvPr>
          <p:cNvSpPr>
            <a:spLocks noGrp="1"/>
          </p:cNvSpPr>
          <p:nvPr>
            <p:ph type="body" idx="25" hasCustomPrompt="1"/>
          </p:nvPr>
        </p:nvSpPr>
        <p:spPr>
          <a:xfrm>
            <a:off x="7240544" y="3259867"/>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17" name="Text Placeholder 3">
            <a:extLst>
              <a:ext uri="{FF2B5EF4-FFF2-40B4-BE49-F238E27FC236}">
                <a16:creationId xmlns:a16="http://schemas.microsoft.com/office/drawing/2014/main" id="{71E0E288-02CD-DE9D-D580-AEDE0A1A10DC}"/>
              </a:ext>
            </a:extLst>
          </p:cNvPr>
          <p:cNvSpPr>
            <a:spLocks noGrp="1"/>
          </p:cNvSpPr>
          <p:nvPr>
            <p:ph type="body" sz="half" idx="26" hasCustomPrompt="1"/>
          </p:nvPr>
        </p:nvSpPr>
        <p:spPr>
          <a:xfrm>
            <a:off x="7240544" y="3538156"/>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18" name="Picture Placeholder 23">
            <a:extLst>
              <a:ext uri="{FF2B5EF4-FFF2-40B4-BE49-F238E27FC236}">
                <a16:creationId xmlns:a16="http://schemas.microsoft.com/office/drawing/2014/main" id="{3ED28DD0-3E07-04C1-7DD1-2BE5E828AB7F}"/>
              </a:ext>
            </a:extLst>
          </p:cNvPr>
          <p:cNvSpPr>
            <a:spLocks noGrp="1"/>
          </p:cNvSpPr>
          <p:nvPr>
            <p:ph type="pic" sz="quarter" idx="27"/>
          </p:nvPr>
        </p:nvSpPr>
        <p:spPr>
          <a:xfrm>
            <a:off x="7540832" y="3981593"/>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19" name="Text Placeholder 2">
            <a:extLst>
              <a:ext uri="{FF2B5EF4-FFF2-40B4-BE49-F238E27FC236}">
                <a16:creationId xmlns:a16="http://schemas.microsoft.com/office/drawing/2014/main" id="{1AC487FD-8B75-600E-D2F7-78BDAE71F77B}"/>
              </a:ext>
            </a:extLst>
          </p:cNvPr>
          <p:cNvSpPr>
            <a:spLocks noGrp="1"/>
          </p:cNvSpPr>
          <p:nvPr>
            <p:ph type="body" idx="28" hasCustomPrompt="1"/>
          </p:nvPr>
        </p:nvSpPr>
        <p:spPr>
          <a:xfrm>
            <a:off x="7240544" y="5473064"/>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20" name="Text Placeholder 3">
            <a:extLst>
              <a:ext uri="{FF2B5EF4-FFF2-40B4-BE49-F238E27FC236}">
                <a16:creationId xmlns:a16="http://schemas.microsoft.com/office/drawing/2014/main" id="{418093BE-47ED-F7C7-4635-1ACEFFDC95A4}"/>
              </a:ext>
            </a:extLst>
          </p:cNvPr>
          <p:cNvSpPr>
            <a:spLocks noGrp="1"/>
          </p:cNvSpPr>
          <p:nvPr>
            <p:ph type="body" sz="half" idx="29" hasCustomPrompt="1"/>
          </p:nvPr>
        </p:nvSpPr>
        <p:spPr>
          <a:xfrm>
            <a:off x="7240544" y="5751353"/>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1" name="Picture Placeholder 23">
            <a:extLst>
              <a:ext uri="{FF2B5EF4-FFF2-40B4-BE49-F238E27FC236}">
                <a16:creationId xmlns:a16="http://schemas.microsoft.com/office/drawing/2014/main" id="{CDA9E48C-6098-EF2E-B3BC-7E5E6B87D11D}"/>
              </a:ext>
            </a:extLst>
          </p:cNvPr>
          <p:cNvSpPr>
            <a:spLocks noGrp="1"/>
          </p:cNvSpPr>
          <p:nvPr>
            <p:ph type="pic" sz="quarter" idx="30"/>
          </p:nvPr>
        </p:nvSpPr>
        <p:spPr>
          <a:xfrm>
            <a:off x="9958605" y="1768396"/>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22" name="Text Placeholder 2">
            <a:extLst>
              <a:ext uri="{FF2B5EF4-FFF2-40B4-BE49-F238E27FC236}">
                <a16:creationId xmlns:a16="http://schemas.microsoft.com/office/drawing/2014/main" id="{8AD7C014-CD9C-DF42-A8ED-D8C3E9217339}"/>
              </a:ext>
            </a:extLst>
          </p:cNvPr>
          <p:cNvSpPr>
            <a:spLocks noGrp="1"/>
          </p:cNvSpPr>
          <p:nvPr>
            <p:ph type="body" idx="31" hasCustomPrompt="1"/>
          </p:nvPr>
        </p:nvSpPr>
        <p:spPr>
          <a:xfrm>
            <a:off x="9658317" y="3259867"/>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23" name="Text Placeholder 3">
            <a:extLst>
              <a:ext uri="{FF2B5EF4-FFF2-40B4-BE49-F238E27FC236}">
                <a16:creationId xmlns:a16="http://schemas.microsoft.com/office/drawing/2014/main" id="{2FD53D40-1814-528A-BAAD-D15B2AAC2C79}"/>
              </a:ext>
            </a:extLst>
          </p:cNvPr>
          <p:cNvSpPr>
            <a:spLocks noGrp="1"/>
          </p:cNvSpPr>
          <p:nvPr>
            <p:ph type="body" sz="half" idx="32" hasCustomPrompt="1"/>
          </p:nvPr>
        </p:nvSpPr>
        <p:spPr>
          <a:xfrm>
            <a:off x="9658317" y="3538156"/>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
        <p:nvSpPr>
          <p:cNvPr id="26" name="Picture Placeholder 23">
            <a:extLst>
              <a:ext uri="{FF2B5EF4-FFF2-40B4-BE49-F238E27FC236}">
                <a16:creationId xmlns:a16="http://schemas.microsoft.com/office/drawing/2014/main" id="{E235D0B1-6B81-C6D6-9083-3D4B77AF9D0F}"/>
              </a:ext>
            </a:extLst>
          </p:cNvPr>
          <p:cNvSpPr>
            <a:spLocks noGrp="1"/>
          </p:cNvSpPr>
          <p:nvPr>
            <p:ph type="pic" sz="quarter" idx="33"/>
          </p:nvPr>
        </p:nvSpPr>
        <p:spPr>
          <a:xfrm>
            <a:off x="9958605" y="3981593"/>
            <a:ext cx="1345733" cy="1345733"/>
          </a:xfrm>
          <a:prstGeom prst="ellipse">
            <a:avLst/>
          </a:prstGeom>
        </p:spPr>
        <p:txBody>
          <a:bodyPr vert="horz" lIns="91440" tIns="45720" rIns="91440" bIns="45720" rtlCol="0">
            <a:noAutofit/>
          </a:bodyPr>
          <a:lstStyle>
            <a:lvl1pPr algn="ctr">
              <a:defRPr lang="en-US" sz="1600" dirty="0"/>
            </a:lvl1pPr>
          </a:lstStyle>
          <a:p>
            <a:pPr marL="0" lvl="0" indent="0">
              <a:buNone/>
            </a:pPr>
            <a:r>
              <a:rPr lang="en-US" dirty="0"/>
              <a:t>Click icon to add picture</a:t>
            </a:r>
          </a:p>
        </p:txBody>
      </p:sp>
      <p:sp>
        <p:nvSpPr>
          <p:cNvPr id="28" name="Text Placeholder 2">
            <a:extLst>
              <a:ext uri="{FF2B5EF4-FFF2-40B4-BE49-F238E27FC236}">
                <a16:creationId xmlns:a16="http://schemas.microsoft.com/office/drawing/2014/main" id="{F9B60513-6684-45F0-D2DF-5F19720DC48B}"/>
              </a:ext>
            </a:extLst>
          </p:cNvPr>
          <p:cNvSpPr>
            <a:spLocks noGrp="1"/>
          </p:cNvSpPr>
          <p:nvPr>
            <p:ph type="body" idx="34" hasCustomPrompt="1"/>
          </p:nvPr>
        </p:nvSpPr>
        <p:spPr>
          <a:xfrm>
            <a:off x="9658317" y="5473064"/>
            <a:ext cx="1946308" cy="260582"/>
          </a:xfrm>
        </p:spPr>
        <p:txBody>
          <a:bodyPr anchor="ctr">
            <a:noAutofit/>
          </a:bodyPr>
          <a:lstStyle>
            <a:lvl1pPr marL="0" indent="0" algn="ctr">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Name</a:t>
            </a:r>
          </a:p>
        </p:txBody>
      </p:sp>
      <p:sp>
        <p:nvSpPr>
          <p:cNvPr id="29" name="Text Placeholder 3">
            <a:extLst>
              <a:ext uri="{FF2B5EF4-FFF2-40B4-BE49-F238E27FC236}">
                <a16:creationId xmlns:a16="http://schemas.microsoft.com/office/drawing/2014/main" id="{E2FEC5D9-6156-0850-9C4A-EFABBBB48054}"/>
              </a:ext>
            </a:extLst>
          </p:cNvPr>
          <p:cNvSpPr>
            <a:spLocks noGrp="1"/>
          </p:cNvSpPr>
          <p:nvPr>
            <p:ph type="body" sz="half" idx="35" hasCustomPrompt="1"/>
          </p:nvPr>
        </p:nvSpPr>
        <p:spPr>
          <a:xfrm>
            <a:off x="9658317" y="5751353"/>
            <a:ext cx="1946308" cy="260583"/>
          </a:xfrm>
        </p:spPr>
        <p:txBody>
          <a:bodyPr anchor="ct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Designation</a:t>
            </a:r>
          </a:p>
        </p:txBody>
      </p:sp>
    </p:spTree>
    <p:extLst>
      <p:ext uri="{BB962C8B-B14F-4D97-AF65-F5344CB8AC3E}">
        <p14:creationId xmlns:p14="http://schemas.microsoft.com/office/powerpoint/2010/main" val="312351825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ontents S08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9" name="Content Placeholder 7">
            <a:extLst>
              <a:ext uri="{FF2B5EF4-FFF2-40B4-BE49-F238E27FC236}">
                <a16:creationId xmlns:a16="http://schemas.microsoft.com/office/drawing/2014/main" id="{E1ED5B95-48AB-A7B4-616B-E161CE6BF2F3}"/>
              </a:ext>
            </a:extLst>
          </p:cNvPr>
          <p:cNvSpPr>
            <a:spLocks noGrp="1"/>
          </p:cNvSpPr>
          <p:nvPr>
            <p:ph sz="quarter" idx="25"/>
          </p:nvPr>
        </p:nvSpPr>
        <p:spPr>
          <a:xfrm>
            <a:off x="587375" y="1765300"/>
            <a:ext cx="11017250" cy="4338320"/>
          </a:xfrm>
        </p:spPr>
        <p:txBody>
          <a:bodyPr/>
          <a:lstStyle>
            <a:lvl1pPr>
              <a:buClr>
                <a:schemeClr val="tx1"/>
              </a:buClr>
              <a:defRPr sz="1800"/>
            </a:lvl1pPr>
            <a:lvl2pPr>
              <a:buClr>
                <a:schemeClr val="tx1"/>
              </a:buClr>
              <a:defRPr sz="1600"/>
            </a:lvl2pPr>
            <a:lvl3pPr>
              <a:buClr>
                <a:schemeClr val="tx1"/>
              </a:buClr>
              <a:defRPr sz="1400"/>
            </a:lvl3pPr>
            <a:lvl4pPr>
              <a:buClr>
                <a:schemeClr val="tx1"/>
              </a:buClr>
              <a:defRPr sz="1200"/>
            </a:lvl4pPr>
            <a:lvl5pPr>
              <a:buClr>
                <a:schemeClr val="tx1"/>
              </a:buCl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947948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Question S09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2673350"/>
            <a:ext cx="4429761" cy="1511300"/>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5" name="Text Placeholder 2">
            <a:extLst>
              <a:ext uri="{FF2B5EF4-FFF2-40B4-BE49-F238E27FC236}">
                <a16:creationId xmlns:a16="http://schemas.microsoft.com/office/drawing/2014/main" id="{8E9E5A19-4922-8873-999D-856AD72F34DA}"/>
              </a:ext>
            </a:extLst>
          </p:cNvPr>
          <p:cNvSpPr>
            <a:spLocks noGrp="1"/>
          </p:cNvSpPr>
          <p:nvPr>
            <p:ph type="body" idx="1"/>
          </p:nvPr>
        </p:nvSpPr>
        <p:spPr>
          <a:xfrm>
            <a:off x="5699759" y="2079510"/>
            <a:ext cx="5904865"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3">
            <a:extLst>
              <a:ext uri="{FF2B5EF4-FFF2-40B4-BE49-F238E27FC236}">
                <a16:creationId xmlns:a16="http://schemas.microsoft.com/office/drawing/2014/main" id="{F753A679-FB92-F378-16D8-52B0EFDA47F1}"/>
              </a:ext>
            </a:extLst>
          </p:cNvPr>
          <p:cNvSpPr>
            <a:spLocks noGrp="1"/>
          </p:cNvSpPr>
          <p:nvPr>
            <p:ph type="body" sz="half" idx="2"/>
          </p:nvPr>
        </p:nvSpPr>
        <p:spPr>
          <a:xfrm>
            <a:off x="5699759" y="2691057"/>
            <a:ext cx="5904865" cy="217932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2932970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 Text box T20V1">
    <p:spTree>
      <p:nvGrpSpPr>
        <p:cNvPr id="1" name=""/>
        <p:cNvGrpSpPr/>
        <p:nvPr/>
      </p:nvGrpSpPr>
      <p:grpSpPr>
        <a:xfrm>
          <a:off x="0" y="0"/>
          <a:ext cx="0" cy="0"/>
          <a:chOff x="0" y="0"/>
          <a:chExt cx="0" cy="0"/>
        </a:xfrm>
      </p:grpSpPr>
      <p:sp>
        <p:nvSpPr>
          <p:cNvPr id="6" name="Picture Placeholder 23">
            <a:extLst>
              <a:ext uri="{FF2B5EF4-FFF2-40B4-BE49-F238E27FC236}">
                <a16:creationId xmlns:a16="http://schemas.microsoft.com/office/drawing/2014/main" id="{BA198D21-2409-AA26-2882-9757585EE7C8}"/>
              </a:ext>
            </a:extLst>
          </p:cNvPr>
          <p:cNvSpPr>
            <a:spLocks noGrp="1"/>
          </p:cNvSpPr>
          <p:nvPr>
            <p:ph type="pic" sz="quarter" idx="17"/>
          </p:nvPr>
        </p:nvSpPr>
        <p:spPr>
          <a:xfrm>
            <a:off x="7608736" y="1603545"/>
            <a:ext cx="3650910" cy="3650910"/>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3" name="Date Placeholder 3">
            <a:extLst>
              <a:ext uri="{FF2B5EF4-FFF2-40B4-BE49-F238E27FC236}">
                <a16:creationId xmlns:a16="http://schemas.microsoft.com/office/drawing/2014/main" id="{16F8CAE4-6EE8-A1E2-5B46-56CC0AF80B0C}"/>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8" name="Title 1">
            <a:extLst>
              <a:ext uri="{FF2B5EF4-FFF2-40B4-BE49-F238E27FC236}">
                <a16:creationId xmlns:a16="http://schemas.microsoft.com/office/drawing/2014/main" id="{AC879E2F-79B4-EBD6-54C0-63B169C2C7AD}"/>
              </a:ext>
            </a:extLst>
          </p:cNvPr>
          <p:cNvSpPr>
            <a:spLocks noGrp="1"/>
          </p:cNvSpPr>
          <p:nvPr>
            <p:ph type="title"/>
          </p:nvPr>
        </p:nvSpPr>
        <p:spPr>
          <a:xfrm>
            <a:off x="584199" y="584200"/>
            <a:ext cx="6666863" cy="1602000"/>
          </a:xfrm>
          <a:prstGeom prst="rect">
            <a:avLst/>
          </a:prstGeom>
        </p:spPr>
        <p:txBody>
          <a:bodyPr>
            <a:noAutofit/>
          </a:bodyPr>
          <a:lstStyle/>
          <a:p>
            <a:r>
              <a:rPr lang="en-US" dirty="0"/>
              <a:t>Click to edit Master title style</a:t>
            </a:r>
          </a:p>
        </p:txBody>
      </p:sp>
      <p:sp>
        <p:nvSpPr>
          <p:cNvPr id="9" name="Text Placeholder 2">
            <a:extLst>
              <a:ext uri="{FF2B5EF4-FFF2-40B4-BE49-F238E27FC236}">
                <a16:creationId xmlns:a16="http://schemas.microsoft.com/office/drawing/2014/main" id="{11D0DF8C-8C9B-C4B9-2074-FF3FAE5B705C}"/>
              </a:ext>
            </a:extLst>
          </p:cNvPr>
          <p:cNvSpPr>
            <a:spLocks noGrp="1"/>
          </p:cNvSpPr>
          <p:nvPr>
            <p:ph type="body" idx="1"/>
          </p:nvPr>
        </p:nvSpPr>
        <p:spPr>
          <a:xfrm>
            <a:off x="587376" y="2817453"/>
            <a:ext cx="66672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3">
            <a:extLst>
              <a:ext uri="{FF2B5EF4-FFF2-40B4-BE49-F238E27FC236}">
                <a16:creationId xmlns:a16="http://schemas.microsoft.com/office/drawing/2014/main" id="{79606CDC-68D2-05D8-FB6A-85043B8BC364}"/>
              </a:ext>
            </a:extLst>
          </p:cNvPr>
          <p:cNvSpPr>
            <a:spLocks noGrp="1"/>
          </p:cNvSpPr>
          <p:nvPr>
            <p:ph type="body" sz="half" idx="2"/>
          </p:nvPr>
        </p:nvSpPr>
        <p:spPr>
          <a:xfrm>
            <a:off x="587376" y="3429000"/>
            <a:ext cx="6667200" cy="217932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Footer Placeholder 4">
            <a:extLst>
              <a:ext uri="{FF2B5EF4-FFF2-40B4-BE49-F238E27FC236}">
                <a16:creationId xmlns:a16="http://schemas.microsoft.com/office/drawing/2014/main" id="{101D11D6-8418-FFC0-4DA8-26F715BE392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232423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01V3">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8251DF6-5AD2-ACA8-5899-43F743C66417}"/>
              </a:ext>
            </a:extLst>
          </p:cNvPr>
          <p:cNvSpPr/>
          <p:nvPr userDrawn="1"/>
        </p:nvSpPr>
        <p:spPr>
          <a:xfrm>
            <a:off x="0" y="0"/>
            <a:ext cx="12192000" cy="419054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 Placeholder 29">
            <a:extLst>
              <a:ext uri="{FF2B5EF4-FFF2-40B4-BE49-F238E27FC236}">
                <a16:creationId xmlns:a16="http://schemas.microsoft.com/office/drawing/2014/main" id="{B67530F7-C043-4F2D-AA58-B8F8D1238C27}"/>
              </a:ext>
            </a:extLst>
          </p:cNvPr>
          <p:cNvSpPr>
            <a:spLocks noGrp="1"/>
          </p:cNvSpPr>
          <p:nvPr>
            <p:ph type="body" sz="quarter" idx="14"/>
          </p:nvPr>
        </p:nvSpPr>
        <p:spPr>
          <a:xfrm>
            <a:off x="731446" y="4614945"/>
            <a:ext cx="5074268" cy="707816"/>
          </a:xfrm>
          <a:prstGeom prst="rect">
            <a:avLst/>
          </a:prstGeom>
        </p:spPr>
        <p:txBody>
          <a:bodyPr>
            <a:noAutofit/>
          </a:bodyPr>
          <a:lstStyle>
            <a:lvl1pPr marL="0" indent="0">
              <a:buNone/>
              <a:defRPr sz="18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4" name="Title 2">
            <a:extLst>
              <a:ext uri="{FF2B5EF4-FFF2-40B4-BE49-F238E27FC236}">
                <a16:creationId xmlns:a16="http://schemas.microsoft.com/office/drawing/2014/main" id="{6A0E0A3C-AF5E-BB75-6F0A-2D22B84E67BC}"/>
              </a:ext>
            </a:extLst>
          </p:cNvPr>
          <p:cNvSpPr>
            <a:spLocks noGrp="1"/>
          </p:cNvSpPr>
          <p:nvPr>
            <p:ph type="ctrTitle"/>
          </p:nvPr>
        </p:nvSpPr>
        <p:spPr>
          <a:xfrm>
            <a:off x="731446" y="584204"/>
            <a:ext cx="10873179" cy="3064462"/>
          </a:xfrm>
        </p:spPr>
        <p:txBody>
          <a:bodyPr anchor="b">
            <a:noAutofit/>
          </a:bodyPr>
          <a:lstStyle>
            <a:lvl1pPr algn="ctr">
              <a:defRPr sz="5400">
                <a:solidFill>
                  <a:schemeClr val="bg1"/>
                </a:solidFill>
              </a:defRPr>
            </a:lvl1pPr>
          </a:lstStyle>
          <a:p>
            <a:endParaRPr lang="en-GB" dirty="0"/>
          </a:p>
        </p:txBody>
      </p:sp>
      <p:sp>
        <p:nvSpPr>
          <p:cNvPr id="8" name="Text Placeholder 29">
            <a:extLst>
              <a:ext uri="{FF2B5EF4-FFF2-40B4-BE49-F238E27FC236}">
                <a16:creationId xmlns:a16="http://schemas.microsoft.com/office/drawing/2014/main" id="{73E0654F-4709-9928-E09F-2A00AF8174F2}"/>
              </a:ext>
            </a:extLst>
          </p:cNvPr>
          <p:cNvSpPr>
            <a:spLocks noGrp="1"/>
          </p:cNvSpPr>
          <p:nvPr>
            <p:ph type="body" sz="quarter" idx="15"/>
          </p:nvPr>
        </p:nvSpPr>
        <p:spPr>
          <a:xfrm>
            <a:off x="6229350" y="4614945"/>
            <a:ext cx="5375274" cy="707816"/>
          </a:xfrm>
          <a:prstGeom prst="rect">
            <a:avLst/>
          </a:prstGeom>
        </p:spPr>
        <p:txBody>
          <a:bodyPr>
            <a:noAutofit/>
          </a:bodyPr>
          <a:lstStyle>
            <a:lvl1pPr marL="0" indent="0" algn="r">
              <a:buNone/>
              <a:defRPr sz="1800" b="0">
                <a:solidFill>
                  <a:schemeClr val="tx1"/>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9" name="Slide Number Placeholder 5">
            <a:extLst>
              <a:ext uri="{FF2B5EF4-FFF2-40B4-BE49-F238E27FC236}">
                <a16:creationId xmlns:a16="http://schemas.microsoft.com/office/drawing/2014/main" id="{4FE027D9-E8BA-AB34-D226-FB323E4044D4}"/>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tx1"/>
                </a:solidFill>
                <a:latin typeface="+mn-lt"/>
              </a:defRPr>
            </a:lvl1pPr>
          </a:lstStyle>
          <a:p>
            <a:fld id="{5E0C3BBE-9543-48E5-A6E1-C646F9A01966}" type="slidenum">
              <a:rPr lang="en-ID" smtClean="0"/>
              <a:pPr/>
              <a:t>‹#›</a:t>
            </a:fld>
            <a:endParaRPr lang="en-ID" dirty="0"/>
          </a:p>
        </p:txBody>
      </p:sp>
      <p:sp>
        <p:nvSpPr>
          <p:cNvPr id="10" name="Footer Placeholder 4">
            <a:extLst>
              <a:ext uri="{FF2B5EF4-FFF2-40B4-BE49-F238E27FC236}">
                <a16:creationId xmlns:a16="http://schemas.microsoft.com/office/drawing/2014/main" id="{C0D6385D-654E-DC48-400B-090D33BE7FA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tx1"/>
                </a:solidFill>
              </a:defRPr>
            </a:lvl1pPr>
          </a:lstStyle>
          <a:p>
            <a:r>
              <a:rPr lang="en-US" dirty="0"/>
              <a:t>PRESENTATION TITLE</a:t>
            </a:r>
          </a:p>
        </p:txBody>
      </p:sp>
      <p:sp>
        <p:nvSpPr>
          <p:cNvPr id="16" name="Rectangle 15">
            <a:extLst>
              <a:ext uri="{FF2B5EF4-FFF2-40B4-BE49-F238E27FC236}">
                <a16:creationId xmlns:a16="http://schemas.microsoft.com/office/drawing/2014/main" id="{84ACAE9F-16AE-335B-D01B-39C3752803F0}"/>
              </a:ext>
            </a:extLst>
          </p:cNvPr>
          <p:cNvSpPr/>
          <p:nvPr userDrawn="1"/>
        </p:nvSpPr>
        <p:spPr>
          <a:xfrm rot="5400000">
            <a:off x="6037262" y="329678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2701290"/>
      </p:ext>
    </p:extLst>
  </p:cSld>
  <p:clrMapOvr>
    <a:masterClrMapping/>
  </p:clrMapOvr>
  <p:extLst>
    <p:ext uri="{DCECCB84-F9BA-43D5-87BE-67443E8EF086}">
      <p15:sldGuideLst xmlns:p15="http://schemas.microsoft.com/office/powerpoint/2012/main"/>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 Text box T20V2">
    <p:spTree>
      <p:nvGrpSpPr>
        <p:cNvPr id="1" name=""/>
        <p:cNvGrpSpPr/>
        <p:nvPr/>
      </p:nvGrpSpPr>
      <p:grpSpPr>
        <a:xfrm>
          <a:off x="0" y="0"/>
          <a:ext cx="0" cy="0"/>
          <a:chOff x="0" y="0"/>
          <a:chExt cx="0" cy="0"/>
        </a:xfrm>
      </p:grpSpPr>
      <p:sp>
        <p:nvSpPr>
          <p:cNvPr id="6" name="Picture Placeholder 23">
            <a:extLst>
              <a:ext uri="{FF2B5EF4-FFF2-40B4-BE49-F238E27FC236}">
                <a16:creationId xmlns:a16="http://schemas.microsoft.com/office/drawing/2014/main" id="{BA198D21-2409-AA26-2882-9757585EE7C8}"/>
              </a:ext>
            </a:extLst>
          </p:cNvPr>
          <p:cNvSpPr>
            <a:spLocks noGrp="1"/>
          </p:cNvSpPr>
          <p:nvPr>
            <p:ph type="pic" sz="quarter" idx="17"/>
          </p:nvPr>
        </p:nvSpPr>
        <p:spPr>
          <a:xfrm>
            <a:off x="587375" y="996547"/>
            <a:ext cx="4864906" cy="4864906"/>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3" name="Date Placeholder 3">
            <a:extLst>
              <a:ext uri="{FF2B5EF4-FFF2-40B4-BE49-F238E27FC236}">
                <a16:creationId xmlns:a16="http://schemas.microsoft.com/office/drawing/2014/main" id="{16F8CAE4-6EE8-A1E2-5B46-56CC0AF80B0C}"/>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8" name="Title 1">
            <a:extLst>
              <a:ext uri="{FF2B5EF4-FFF2-40B4-BE49-F238E27FC236}">
                <a16:creationId xmlns:a16="http://schemas.microsoft.com/office/drawing/2014/main" id="{AC879E2F-79B4-EBD6-54C0-63B169C2C7AD}"/>
              </a:ext>
            </a:extLst>
          </p:cNvPr>
          <p:cNvSpPr>
            <a:spLocks noGrp="1"/>
          </p:cNvSpPr>
          <p:nvPr>
            <p:ph type="title"/>
          </p:nvPr>
        </p:nvSpPr>
        <p:spPr>
          <a:xfrm>
            <a:off x="6096000" y="584200"/>
            <a:ext cx="5505111" cy="1602000"/>
          </a:xfrm>
          <a:prstGeom prst="rect">
            <a:avLst/>
          </a:prstGeom>
        </p:spPr>
        <p:txBody>
          <a:bodyPr>
            <a:noAutofit/>
          </a:bodyPr>
          <a:lstStyle/>
          <a:p>
            <a:r>
              <a:rPr lang="en-US" dirty="0"/>
              <a:t>Click to edit Master title style</a:t>
            </a:r>
          </a:p>
        </p:txBody>
      </p:sp>
      <p:sp>
        <p:nvSpPr>
          <p:cNvPr id="9" name="Text Placeholder 2">
            <a:extLst>
              <a:ext uri="{FF2B5EF4-FFF2-40B4-BE49-F238E27FC236}">
                <a16:creationId xmlns:a16="http://schemas.microsoft.com/office/drawing/2014/main" id="{11D0DF8C-8C9B-C4B9-2074-FF3FAE5B705C}"/>
              </a:ext>
            </a:extLst>
          </p:cNvPr>
          <p:cNvSpPr>
            <a:spLocks noGrp="1"/>
          </p:cNvSpPr>
          <p:nvPr>
            <p:ph type="body" idx="1"/>
          </p:nvPr>
        </p:nvSpPr>
        <p:spPr>
          <a:xfrm>
            <a:off x="6099235" y="2817453"/>
            <a:ext cx="5505389"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3">
            <a:extLst>
              <a:ext uri="{FF2B5EF4-FFF2-40B4-BE49-F238E27FC236}">
                <a16:creationId xmlns:a16="http://schemas.microsoft.com/office/drawing/2014/main" id="{79606CDC-68D2-05D8-FB6A-85043B8BC364}"/>
              </a:ext>
            </a:extLst>
          </p:cNvPr>
          <p:cNvSpPr>
            <a:spLocks noGrp="1"/>
          </p:cNvSpPr>
          <p:nvPr>
            <p:ph type="body" sz="half" idx="2"/>
          </p:nvPr>
        </p:nvSpPr>
        <p:spPr>
          <a:xfrm>
            <a:off x="6099235" y="3429000"/>
            <a:ext cx="5505389" cy="217932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Footer Placeholder 4">
            <a:extLst>
              <a:ext uri="{FF2B5EF4-FFF2-40B4-BE49-F238E27FC236}">
                <a16:creationId xmlns:a16="http://schemas.microsoft.com/office/drawing/2014/main" id="{101D11D6-8418-FFC0-4DA8-26F715BE392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198695867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 Text boxes T21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7527925" cy="1601321"/>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8" name="Date Placeholder 3">
            <a:extLst>
              <a:ext uri="{FF2B5EF4-FFF2-40B4-BE49-F238E27FC236}">
                <a16:creationId xmlns:a16="http://schemas.microsoft.com/office/drawing/2014/main" id="{F0E62854-8907-73BD-59A7-EE3EE619312B}"/>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10" name="Picture Placeholder 23">
            <a:extLst>
              <a:ext uri="{FF2B5EF4-FFF2-40B4-BE49-F238E27FC236}">
                <a16:creationId xmlns:a16="http://schemas.microsoft.com/office/drawing/2014/main" id="{F9F437E4-7C18-BF17-47F5-2EDA8CF339F6}"/>
              </a:ext>
            </a:extLst>
          </p:cNvPr>
          <p:cNvSpPr>
            <a:spLocks noGrp="1"/>
          </p:cNvSpPr>
          <p:nvPr>
            <p:ph type="pic" sz="quarter" idx="17"/>
          </p:nvPr>
        </p:nvSpPr>
        <p:spPr>
          <a:xfrm>
            <a:off x="8112124" y="2185521"/>
            <a:ext cx="3495675" cy="3495675"/>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11" name="Text Placeholder 2">
            <a:extLst>
              <a:ext uri="{FF2B5EF4-FFF2-40B4-BE49-F238E27FC236}">
                <a16:creationId xmlns:a16="http://schemas.microsoft.com/office/drawing/2014/main" id="{CF2A0C1C-31B1-AEB2-2748-2F30E2B0A963}"/>
              </a:ext>
            </a:extLst>
          </p:cNvPr>
          <p:cNvSpPr>
            <a:spLocks noGrp="1"/>
          </p:cNvSpPr>
          <p:nvPr>
            <p:ph type="body" idx="1"/>
          </p:nvPr>
        </p:nvSpPr>
        <p:spPr>
          <a:xfrm>
            <a:off x="587376" y="2817453"/>
            <a:ext cx="3492000" cy="593840"/>
          </a:xfrm>
        </p:spPr>
        <p:txBody>
          <a:bodyPr anchor="b">
            <a:noAutofit/>
          </a:bodyPr>
          <a:lstStyle>
            <a:lvl1pPr marL="0" indent="0">
              <a:lnSpc>
                <a:spcPct val="100000"/>
              </a:lnSpc>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3">
            <a:extLst>
              <a:ext uri="{FF2B5EF4-FFF2-40B4-BE49-F238E27FC236}">
                <a16:creationId xmlns:a16="http://schemas.microsoft.com/office/drawing/2014/main" id="{5AB6C3C4-B76E-CA92-241E-A2CB4313B0BE}"/>
              </a:ext>
            </a:extLst>
          </p:cNvPr>
          <p:cNvSpPr>
            <a:spLocks noGrp="1"/>
          </p:cNvSpPr>
          <p:nvPr>
            <p:ph type="body" sz="half" idx="2"/>
          </p:nvPr>
        </p:nvSpPr>
        <p:spPr>
          <a:xfrm>
            <a:off x="587376" y="3429000"/>
            <a:ext cx="3492000" cy="1912620"/>
          </a:xfrm>
        </p:spPr>
        <p:txBody>
          <a:bodyPr>
            <a:noAutofit/>
          </a:bodyPr>
          <a:lstStyle>
            <a:lvl1pPr marL="0" indent="0">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2">
            <a:extLst>
              <a:ext uri="{FF2B5EF4-FFF2-40B4-BE49-F238E27FC236}">
                <a16:creationId xmlns:a16="http://schemas.microsoft.com/office/drawing/2014/main" id="{46CDBBC8-929C-7ED3-EE9E-D5E1C642616B}"/>
              </a:ext>
            </a:extLst>
          </p:cNvPr>
          <p:cNvSpPr>
            <a:spLocks noGrp="1"/>
          </p:cNvSpPr>
          <p:nvPr>
            <p:ph type="body" idx="27"/>
          </p:nvPr>
        </p:nvSpPr>
        <p:spPr>
          <a:xfrm>
            <a:off x="4349750" y="2817453"/>
            <a:ext cx="3492000" cy="593840"/>
          </a:xfrm>
        </p:spPr>
        <p:txBody>
          <a:bodyPr anchor="b">
            <a:noAutofit/>
          </a:bodyPr>
          <a:lstStyle>
            <a:lvl1pPr marL="0" indent="0">
              <a:lnSpc>
                <a:spcPct val="100000"/>
              </a:lnSpc>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3">
            <a:extLst>
              <a:ext uri="{FF2B5EF4-FFF2-40B4-BE49-F238E27FC236}">
                <a16:creationId xmlns:a16="http://schemas.microsoft.com/office/drawing/2014/main" id="{818A0376-AB62-65BA-455A-9FD62E18CEB3}"/>
              </a:ext>
            </a:extLst>
          </p:cNvPr>
          <p:cNvSpPr>
            <a:spLocks noGrp="1"/>
          </p:cNvSpPr>
          <p:nvPr>
            <p:ph type="body" sz="half" idx="28"/>
          </p:nvPr>
        </p:nvSpPr>
        <p:spPr>
          <a:xfrm>
            <a:off x="4349750" y="3429000"/>
            <a:ext cx="3492000" cy="1912620"/>
          </a:xfrm>
        </p:spPr>
        <p:txBody>
          <a:bodyPr>
            <a:noAutofit/>
          </a:bodyPr>
          <a:lstStyle>
            <a:lvl1pPr marL="0" indent="0">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5" name="Footer Placeholder 4">
            <a:extLst>
              <a:ext uri="{FF2B5EF4-FFF2-40B4-BE49-F238E27FC236}">
                <a16:creationId xmlns:a16="http://schemas.microsoft.com/office/drawing/2014/main" id="{91DCF2FF-46EE-9856-8998-34A56447F5E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409566493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 Text boxes T21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6" cy="1601321"/>
          </a:xfrm>
          <a:prstGeom prst="rect">
            <a:avLst/>
          </a:prstGeom>
        </p:spPr>
        <p:txBody>
          <a:bodyPr vert="horz" lIns="91440" tIns="45720" rIns="91440" bIns="45720" rtlCol="0" anchor="ctr">
            <a:noAutofit/>
          </a:bodyPr>
          <a:lstStyle>
            <a:lvl1pPr algn="ctr">
              <a:defRPr lang="en-US" dirty="0"/>
            </a:lvl1pPr>
          </a:lstStyle>
          <a:p>
            <a:pPr lvl="0"/>
            <a:r>
              <a:rPr lang="en-US" dirty="0"/>
              <a:t>Click to edit Master title style</a:t>
            </a:r>
          </a:p>
        </p:txBody>
      </p:sp>
      <p:sp>
        <p:nvSpPr>
          <p:cNvPr id="8" name="Date Placeholder 3">
            <a:extLst>
              <a:ext uri="{FF2B5EF4-FFF2-40B4-BE49-F238E27FC236}">
                <a16:creationId xmlns:a16="http://schemas.microsoft.com/office/drawing/2014/main" id="{F0E62854-8907-73BD-59A7-EE3EE619312B}"/>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10" name="Picture Placeholder 23">
            <a:extLst>
              <a:ext uri="{FF2B5EF4-FFF2-40B4-BE49-F238E27FC236}">
                <a16:creationId xmlns:a16="http://schemas.microsoft.com/office/drawing/2014/main" id="{F9F437E4-7C18-BF17-47F5-2EDA8CF339F6}"/>
              </a:ext>
            </a:extLst>
          </p:cNvPr>
          <p:cNvSpPr>
            <a:spLocks noGrp="1"/>
          </p:cNvSpPr>
          <p:nvPr>
            <p:ph type="pic" sz="quarter" idx="17"/>
          </p:nvPr>
        </p:nvSpPr>
        <p:spPr>
          <a:xfrm>
            <a:off x="4348163" y="2481823"/>
            <a:ext cx="3495675" cy="3495675"/>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11" name="Text Placeholder 2">
            <a:extLst>
              <a:ext uri="{FF2B5EF4-FFF2-40B4-BE49-F238E27FC236}">
                <a16:creationId xmlns:a16="http://schemas.microsoft.com/office/drawing/2014/main" id="{CF2A0C1C-31B1-AEB2-2748-2F30E2B0A963}"/>
              </a:ext>
            </a:extLst>
          </p:cNvPr>
          <p:cNvSpPr>
            <a:spLocks noGrp="1"/>
          </p:cNvSpPr>
          <p:nvPr>
            <p:ph type="body" idx="1"/>
          </p:nvPr>
        </p:nvSpPr>
        <p:spPr>
          <a:xfrm>
            <a:off x="587376" y="2817453"/>
            <a:ext cx="3492000" cy="593840"/>
          </a:xfrm>
        </p:spPr>
        <p:txBody>
          <a:bodyPr anchor="b">
            <a:noAutofit/>
          </a:bodyPr>
          <a:lstStyle>
            <a:lvl1pPr marL="0" indent="0">
              <a:lnSpc>
                <a:spcPct val="100000"/>
              </a:lnSpc>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3">
            <a:extLst>
              <a:ext uri="{FF2B5EF4-FFF2-40B4-BE49-F238E27FC236}">
                <a16:creationId xmlns:a16="http://schemas.microsoft.com/office/drawing/2014/main" id="{5AB6C3C4-B76E-CA92-241E-A2CB4313B0BE}"/>
              </a:ext>
            </a:extLst>
          </p:cNvPr>
          <p:cNvSpPr>
            <a:spLocks noGrp="1"/>
          </p:cNvSpPr>
          <p:nvPr>
            <p:ph type="body" sz="half" idx="2"/>
          </p:nvPr>
        </p:nvSpPr>
        <p:spPr>
          <a:xfrm>
            <a:off x="587376" y="3429000"/>
            <a:ext cx="3492000" cy="1912620"/>
          </a:xfrm>
        </p:spPr>
        <p:txBody>
          <a:bodyPr>
            <a:noAutofit/>
          </a:bodyPr>
          <a:lstStyle>
            <a:lvl1pPr marL="0" indent="0">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2">
            <a:extLst>
              <a:ext uri="{FF2B5EF4-FFF2-40B4-BE49-F238E27FC236}">
                <a16:creationId xmlns:a16="http://schemas.microsoft.com/office/drawing/2014/main" id="{46CDBBC8-929C-7ED3-EE9E-D5E1C642616B}"/>
              </a:ext>
            </a:extLst>
          </p:cNvPr>
          <p:cNvSpPr>
            <a:spLocks noGrp="1"/>
          </p:cNvSpPr>
          <p:nvPr>
            <p:ph type="body" idx="27"/>
          </p:nvPr>
        </p:nvSpPr>
        <p:spPr>
          <a:xfrm>
            <a:off x="8112625" y="2817453"/>
            <a:ext cx="3492000" cy="593840"/>
          </a:xfrm>
        </p:spPr>
        <p:txBody>
          <a:bodyPr anchor="b">
            <a:noAutofit/>
          </a:bodyPr>
          <a:lstStyle>
            <a:lvl1pPr marL="0" indent="0" algn="r">
              <a:lnSpc>
                <a:spcPct val="100000"/>
              </a:lnSpc>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3">
            <a:extLst>
              <a:ext uri="{FF2B5EF4-FFF2-40B4-BE49-F238E27FC236}">
                <a16:creationId xmlns:a16="http://schemas.microsoft.com/office/drawing/2014/main" id="{818A0376-AB62-65BA-455A-9FD62E18CEB3}"/>
              </a:ext>
            </a:extLst>
          </p:cNvPr>
          <p:cNvSpPr>
            <a:spLocks noGrp="1"/>
          </p:cNvSpPr>
          <p:nvPr>
            <p:ph type="body" sz="half" idx="28"/>
          </p:nvPr>
        </p:nvSpPr>
        <p:spPr>
          <a:xfrm>
            <a:off x="8112625" y="3429000"/>
            <a:ext cx="3492000" cy="1912620"/>
          </a:xfrm>
        </p:spPr>
        <p:txBody>
          <a:bodyPr>
            <a:noAutofit/>
          </a:bodyPr>
          <a:lstStyle>
            <a:lvl1pPr marL="0" indent="0" algn="r">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5" name="Footer Placeholder 4">
            <a:extLst>
              <a:ext uri="{FF2B5EF4-FFF2-40B4-BE49-F238E27FC236}">
                <a16:creationId xmlns:a16="http://schemas.microsoft.com/office/drawing/2014/main" id="{91DCF2FF-46EE-9856-8998-34A56447F5E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20466290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 Text boxes T22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609601" y="2126063"/>
            <a:ext cx="3650910" cy="3650910"/>
          </a:xfrm>
          <a:prstGeom prst="ellipse">
            <a:avLst/>
          </a:prstGeom>
        </p:spPr>
        <p:txBody>
          <a:bodyPr vert="horz" lIns="91440" tIns="45720" rIns="91440" bIns="45720" rtlCol="0">
            <a:noAutofit/>
          </a:bodyPr>
          <a:lstStyle>
            <a:lvl1pPr algn="ctr">
              <a:defRPr lang="en-US"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4634376" y="1764662"/>
            <a:ext cx="69696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4634376" y="2376209"/>
            <a:ext cx="69696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Text Placeholder 2">
            <a:extLst>
              <a:ext uri="{FF2B5EF4-FFF2-40B4-BE49-F238E27FC236}">
                <a16:creationId xmlns:a16="http://schemas.microsoft.com/office/drawing/2014/main" id="{8647425D-A5FF-F72A-0301-E4BF323EA5B0}"/>
              </a:ext>
            </a:extLst>
          </p:cNvPr>
          <p:cNvSpPr>
            <a:spLocks noGrp="1"/>
          </p:cNvSpPr>
          <p:nvPr>
            <p:ph type="body" idx="21"/>
          </p:nvPr>
        </p:nvSpPr>
        <p:spPr>
          <a:xfrm>
            <a:off x="5221176" y="3357678"/>
            <a:ext cx="63828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7479EF3F-EDA1-15EE-3C56-5A28019DE750}"/>
              </a:ext>
            </a:extLst>
          </p:cNvPr>
          <p:cNvSpPr>
            <a:spLocks noGrp="1"/>
          </p:cNvSpPr>
          <p:nvPr>
            <p:ph type="body" sz="half" idx="22"/>
          </p:nvPr>
        </p:nvSpPr>
        <p:spPr>
          <a:xfrm>
            <a:off x="5221176" y="3969225"/>
            <a:ext cx="63828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8" name="Text Placeholder 2">
            <a:extLst>
              <a:ext uri="{FF2B5EF4-FFF2-40B4-BE49-F238E27FC236}">
                <a16:creationId xmlns:a16="http://schemas.microsoft.com/office/drawing/2014/main" id="{6F180E86-39A7-1A34-1BA7-6E3F32513570}"/>
              </a:ext>
            </a:extLst>
          </p:cNvPr>
          <p:cNvSpPr>
            <a:spLocks noGrp="1"/>
          </p:cNvSpPr>
          <p:nvPr>
            <p:ph type="body" idx="23"/>
          </p:nvPr>
        </p:nvSpPr>
        <p:spPr>
          <a:xfrm>
            <a:off x="4634376" y="4950694"/>
            <a:ext cx="69696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3">
            <a:extLst>
              <a:ext uri="{FF2B5EF4-FFF2-40B4-BE49-F238E27FC236}">
                <a16:creationId xmlns:a16="http://schemas.microsoft.com/office/drawing/2014/main" id="{4486F536-8EAA-DAB9-44DD-12C397BBB00B}"/>
              </a:ext>
            </a:extLst>
          </p:cNvPr>
          <p:cNvSpPr>
            <a:spLocks noGrp="1"/>
          </p:cNvSpPr>
          <p:nvPr>
            <p:ph type="body" sz="half" idx="24"/>
          </p:nvPr>
        </p:nvSpPr>
        <p:spPr>
          <a:xfrm>
            <a:off x="4634376" y="5562241"/>
            <a:ext cx="69696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7" name="Footer Placeholder 4">
            <a:extLst>
              <a:ext uri="{FF2B5EF4-FFF2-40B4-BE49-F238E27FC236}">
                <a16:creationId xmlns:a16="http://schemas.microsoft.com/office/drawing/2014/main" id="{8120E028-782C-0B13-06CD-8D4BDAD5B8B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301482191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3 Text boxes T22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7375" y="584200"/>
            <a:ext cx="11017250"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15" name="Picture Placeholder 14">
            <a:extLst>
              <a:ext uri="{FF2B5EF4-FFF2-40B4-BE49-F238E27FC236}">
                <a16:creationId xmlns:a16="http://schemas.microsoft.com/office/drawing/2014/main" id="{9EA2C811-2433-C4B8-E818-972740C49603}"/>
              </a:ext>
            </a:extLst>
          </p:cNvPr>
          <p:cNvSpPr>
            <a:spLocks noGrp="1"/>
          </p:cNvSpPr>
          <p:nvPr>
            <p:ph type="pic" sz="quarter" idx="26"/>
          </p:nvPr>
        </p:nvSpPr>
        <p:spPr>
          <a:xfrm>
            <a:off x="587373" y="4385006"/>
            <a:ext cx="11017250" cy="1888794"/>
          </a:xfrm>
        </p:spPr>
        <p:txBody>
          <a:bodyPr vert="horz" lIns="91440" tIns="45720" rIns="91440" bIns="45720" rtlCol="0">
            <a:noAutofit/>
          </a:bodyPr>
          <a:lstStyle>
            <a:lvl1pPr>
              <a:defRPr lang="en-US"/>
            </a:lvl1pPr>
          </a:lstStyle>
          <a:p>
            <a:pPr marL="0" lvl="0" indent="0">
              <a:buNone/>
            </a:pPr>
            <a:endParaRPr lang="en-US"/>
          </a:p>
        </p:txBody>
      </p:sp>
      <p:sp>
        <p:nvSpPr>
          <p:cNvPr id="6" name="Text Placeholder 2">
            <a:extLst>
              <a:ext uri="{FF2B5EF4-FFF2-40B4-BE49-F238E27FC236}">
                <a16:creationId xmlns:a16="http://schemas.microsoft.com/office/drawing/2014/main" id="{B2E32BB8-C7CF-4066-9A74-2ED161AC0589}"/>
              </a:ext>
            </a:extLst>
          </p:cNvPr>
          <p:cNvSpPr>
            <a:spLocks noGrp="1"/>
          </p:cNvSpPr>
          <p:nvPr>
            <p:ph type="body" idx="1"/>
          </p:nvPr>
        </p:nvSpPr>
        <p:spPr>
          <a:xfrm>
            <a:off x="587376" y="1879155"/>
            <a:ext cx="34920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3">
            <a:extLst>
              <a:ext uri="{FF2B5EF4-FFF2-40B4-BE49-F238E27FC236}">
                <a16:creationId xmlns:a16="http://schemas.microsoft.com/office/drawing/2014/main" id="{04E571DE-AB73-7D46-0296-95185DC2B1D1}"/>
              </a:ext>
            </a:extLst>
          </p:cNvPr>
          <p:cNvSpPr>
            <a:spLocks noGrp="1"/>
          </p:cNvSpPr>
          <p:nvPr>
            <p:ph type="body" sz="half" idx="2"/>
          </p:nvPr>
        </p:nvSpPr>
        <p:spPr>
          <a:xfrm>
            <a:off x="587376" y="2490702"/>
            <a:ext cx="34920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ext Placeholder 2">
            <a:extLst>
              <a:ext uri="{FF2B5EF4-FFF2-40B4-BE49-F238E27FC236}">
                <a16:creationId xmlns:a16="http://schemas.microsoft.com/office/drawing/2014/main" id="{AE486058-7605-EF4E-FA2C-EB44D2CB9183}"/>
              </a:ext>
            </a:extLst>
          </p:cNvPr>
          <p:cNvSpPr>
            <a:spLocks noGrp="1"/>
          </p:cNvSpPr>
          <p:nvPr>
            <p:ph type="body" idx="27"/>
          </p:nvPr>
        </p:nvSpPr>
        <p:spPr>
          <a:xfrm>
            <a:off x="4349750" y="1879155"/>
            <a:ext cx="34920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3">
            <a:extLst>
              <a:ext uri="{FF2B5EF4-FFF2-40B4-BE49-F238E27FC236}">
                <a16:creationId xmlns:a16="http://schemas.microsoft.com/office/drawing/2014/main" id="{C0DA8F30-C707-E55C-9116-1F4EF07E8E79}"/>
              </a:ext>
            </a:extLst>
          </p:cNvPr>
          <p:cNvSpPr>
            <a:spLocks noGrp="1"/>
          </p:cNvSpPr>
          <p:nvPr>
            <p:ph type="body" sz="half" idx="28"/>
          </p:nvPr>
        </p:nvSpPr>
        <p:spPr>
          <a:xfrm>
            <a:off x="4349750" y="2490702"/>
            <a:ext cx="34920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Text Placeholder 2">
            <a:extLst>
              <a:ext uri="{FF2B5EF4-FFF2-40B4-BE49-F238E27FC236}">
                <a16:creationId xmlns:a16="http://schemas.microsoft.com/office/drawing/2014/main" id="{526BB6F4-E871-3145-1DD3-0060ECC300DA}"/>
              </a:ext>
            </a:extLst>
          </p:cNvPr>
          <p:cNvSpPr>
            <a:spLocks noGrp="1"/>
          </p:cNvSpPr>
          <p:nvPr>
            <p:ph type="body" idx="29"/>
          </p:nvPr>
        </p:nvSpPr>
        <p:spPr>
          <a:xfrm>
            <a:off x="8112124" y="1879155"/>
            <a:ext cx="3492000" cy="593840"/>
          </a:xfrm>
        </p:spPr>
        <p:txBody>
          <a:bodyPr anchor="b">
            <a:noAutofit/>
          </a:bodyPr>
          <a:lstStyle>
            <a:lvl1pPr marL="0" indent="0">
              <a:lnSpc>
                <a:spcPct val="100000"/>
              </a:lnSpc>
              <a:spcBef>
                <a:spcPts val="0"/>
              </a:spcBef>
              <a:buNone/>
              <a:defRPr sz="1800" b="1">
                <a:latin typeface="+mj-lt"/>
                <a:ea typeface="Calibri Bold" panose="020F0702030404030204" pitchFamily="34" charset="0"/>
                <a:cs typeface="Calibri Bold" panose="020F07020304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3">
            <a:extLst>
              <a:ext uri="{FF2B5EF4-FFF2-40B4-BE49-F238E27FC236}">
                <a16:creationId xmlns:a16="http://schemas.microsoft.com/office/drawing/2014/main" id="{AA152CCD-972B-549B-ECFA-D6C997C9DD05}"/>
              </a:ext>
            </a:extLst>
          </p:cNvPr>
          <p:cNvSpPr>
            <a:spLocks noGrp="1"/>
          </p:cNvSpPr>
          <p:nvPr>
            <p:ph type="body" sz="half" idx="30"/>
          </p:nvPr>
        </p:nvSpPr>
        <p:spPr>
          <a:xfrm>
            <a:off x="8112124" y="2490702"/>
            <a:ext cx="34920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6" name="Date Placeholder 3">
            <a:extLst>
              <a:ext uri="{FF2B5EF4-FFF2-40B4-BE49-F238E27FC236}">
                <a16:creationId xmlns:a16="http://schemas.microsoft.com/office/drawing/2014/main" id="{39891D10-07D3-9C65-FA70-CF2C5F1F0156}"/>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0" name="Footer Placeholder 4">
            <a:extLst>
              <a:ext uri="{FF2B5EF4-FFF2-40B4-BE49-F238E27FC236}">
                <a16:creationId xmlns:a16="http://schemas.microsoft.com/office/drawing/2014/main" id="{0526277B-2EEA-8E82-3C3A-35476B48A122}"/>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29192335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3 Text boxes T22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BA23-25B7-954B-D646-B91AE0381109}"/>
              </a:ext>
            </a:extLst>
          </p:cNvPr>
          <p:cNvSpPr>
            <a:spLocks noGrp="1"/>
          </p:cNvSpPr>
          <p:nvPr>
            <p:ph type="title"/>
          </p:nvPr>
        </p:nvSpPr>
        <p:spPr>
          <a:xfrm>
            <a:off x="584199" y="584200"/>
            <a:ext cx="11020425"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4" name="Picture Placeholder 23">
            <a:extLst>
              <a:ext uri="{FF2B5EF4-FFF2-40B4-BE49-F238E27FC236}">
                <a16:creationId xmlns:a16="http://schemas.microsoft.com/office/drawing/2014/main" id="{D9276F28-A527-C906-EE7C-5440E0C56B86}"/>
              </a:ext>
            </a:extLst>
          </p:cNvPr>
          <p:cNvSpPr>
            <a:spLocks noGrp="1"/>
          </p:cNvSpPr>
          <p:nvPr>
            <p:ph type="pic" sz="quarter" idx="17"/>
          </p:nvPr>
        </p:nvSpPr>
        <p:spPr>
          <a:xfrm>
            <a:off x="7946628" y="2126063"/>
            <a:ext cx="3650910" cy="3650910"/>
          </a:xfrm>
          <a:prstGeom prst="ellipse">
            <a:avLst/>
          </a:prstGeom>
        </p:spPr>
        <p:txBody>
          <a:bodyPr vert="horz" lIns="91440" tIns="45720" rIns="91440" bIns="45720" rtlCol="0">
            <a:noAutofit/>
          </a:bodyPr>
          <a:lstStyle>
            <a:lvl1pPr>
              <a:defRPr lang="en-US" dirty="0"/>
            </a:lvl1pPr>
          </a:lstStyle>
          <a:p>
            <a:pPr marL="0" lvl="0" indent="0">
              <a:buNone/>
            </a:pPr>
            <a:r>
              <a:rPr lang="en-US" dirty="0"/>
              <a:t>Click icon to add picture</a:t>
            </a:r>
          </a:p>
        </p:txBody>
      </p:sp>
      <p:sp>
        <p:nvSpPr>
          <p:cNvPr id="3" name="Text Placeholder 2">
            <a:extLst>
              <a:ext uri="{FF2B5EF4-FFF2-40B4-BE49-F238E27FC236}">
                <a16:creationId xmlns:a16="http://schemas.microsoft.com/office/drawing/2014/main" id="{121325FB-E0FE-AAA4-853C-618899B58156}"/>
              </a:ext>
            </a:extLst>
          </p:cNvPr>
          <p:cNvSpPr>
            <a:spLocks noGrp="1"/>
          </p:cNvSpPr>
          <p:nvPr>
            <p:ph type="body" idx="1"/>
          </p:nvPr>
        </p:nvSpPr>
        <p:spPr>
          <a:xfrm>
            <a:off x="594462" y="1764662"/>
            <a:ext cx="68400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Text Placeholder 3">
            <a:extLst>
              <a:ext uri="{FF2B5EF4-FFF2-40B4-BE49-F238E27FC236}">
                <a16:creationId xmlns:a16="http://schemas.microsoft.com/office/drawing/2014/main" id="{D2B210CD-96D1-D9FB-6DF0-62266CCB6FFD}"/>
              </a:ext>
            </a:extLst>
          </p:cNvPr>
          <p:cNvSpPr>
            <a:spLocks noGrp="1"/>
          </p:cNvSpPr>
          <p:nvPr>
            <p:ph type="body" sz="half" idx="2"/>
          </p:nvPr>
        </p:nvSpPr>
        <p:spPr>
          <a:xfrm>
            <a:off x="594462" y="2376209"/>
            <a:ext cx="68400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Text Placeholder 2">
            <a:extLst>
              <a:ext uri="{FF2B5EF4-FFF2-40B4-BE49-F238E27FC236}">
                <a16:creationId xmlns:a16="http://schemas.microsoft.com/office/drawing/2014/main" id="{8647425D-A5FF-F72A-0301-E4BF323EA5B0}"/>
              </a:ext>
            </a:extLst>
          </p:cNvPr>
          <p:cNvSpPr>
            <a:spLocks noGrp="1"/>
          </p:cNvSpPr>
          <p:nvPr>
            <p:ph type="body" idx="21"/>
          </p:nvPr>
        </p:nvSpPr>
        <p:spPr>
          <a:xfrm>
            <a:off x="1314462" y="3357678"/>
            <a:ext cx="61200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7479EF3F-EDA1-15EE-3C56-5A28019DE750}"/>
              </a:ext>
            </a:extLst>
          </p:cNvPr>
          <p:cNvSpPr>
            <a:spLocks noGrp="1"/>
          </p:cNvSpPr>
          <p:nvPr>
            <p:ph type="body" sz="half" idx="22"/>
          </p:nvPr>
        </p:nvSpPr>
        <p:spPr>
          <a:xfrm>
            <a:off x="1314462" y="3969225"/>
            <a:ext cx="61200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8" name="Text Placeholder 2">
            <a:extLst>
              <a:ext uri="{FF2B5EF4-FFF2-40B4-BE49-F238E27FC236}">
                <a16:creationId xmlns:a16="http://schemas.microsoft.com/office/drawing/2014/main" id="{6F180E86-39A7-1A34-1BA7-6E3F32513570}"/>
              </a:ext>
            </a:extLst>
          </p:cNvPr>
          <p:cNvSpPr>
            <a:spLocks noGrp="1"/>
          </p:cNvSpPr>
          <p:nvPr>
            <p:ph type="body" idx="23"/>
          </p:nvPr>
        </p:nvSpPr>
        <p:spPr>
          <a:xfrm>
            <a:off x="2034462" y="4950694"/>
            <a:ext cx="54000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3">
            <a:extLst>
              <a:ext uri="{FF2B5EF4-FFF2-40B4-BE49-F238E27FC236}">
                <a16:creationId xmlns:a16="http://schemas.microsoft.com/office/drawing/2014/main" id="{4486F536-8EAA-DAB9-44DD-12C397BBB00B}"/>
              </a:ext>
            </a:extLst>
          </p:cNvPr>
          <p:cNvSpPr>
            <a:spLocks noGrp="1"/>
          </p:cNvSpPr>
          <p:nvPr>
            <p:ph type="body" sz="half" idx="24"/>
          </p:nvPr>
        </p:nvSpPr>
        <p:spPr>
          <a:xfrm>
            <a:off x="2034462" y="5562241"/>
            <a:ext cx="5400000" cy="702959"/>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5" name="Date Placeholder 3">
            <a:extLst>
              <a:ext uri="{FF2B5EF4-FFF2-40B4-BE49-F238E27FC236}">
                <a16:creationId xmlns:a16="http://schemas.microsoft.com/office/drawing/2014/main" id="{E6CA186E-8D8D-2A8E-0CFA-EE31C58023C5}"/>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5" name="Footer Placeholder 4">
            <a:extLst>
              <a:ext uri="{FF2B5EF4-FFF2-40B4-BE49-F238E27FC236}">
                <a16:creationId xmlns:a16="http://schemas.microsoft.com/office/drawing/2014/main" id="{9BEDE161-FFD0-44AD-447E-0C89B69A4BD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410978650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3 Text boxes T22V4">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61C98F61-9164-7CDA-F0A4-B90327F23F7A}"/>
              </a:ext>
            </a:extLst>
          </p:cNvPr>
          <p:cNvSpPr>
            <a:spLocks noGrp="1"/>
          </p:cNvSpPr>
          <p:nvPr>
            <p:ph type="pic" sz="quarter" idx="22"/>
          </p:nvPr>
        </p:nvSpPr>
        <p:spPr>
          <a:xfrm>
            <a:off x="6095999" y="3713162"/>
            <a:ext cx="5508625" cy="2276476"/>
          </a:xfrm>
        </p:spPr>
        <p:txBody>
          <a:bodyPr vert="horz" lIns="91440" tIns="45720" rIns="91440" bIns="45720" rtlCol="0">
            <a:noAutofit/>
          </a:bodyPr>
          <a:lstStyle>
            <a:lvl1pPr>
              <a:defRPr lang="en-US"/>
            </a:lvl1pPr>
          </a:lstStyle>
          <a:p>
            <a:pPr marL="0" lvl="0" indent="0">
              <a:buNone/>
            </a:pPr>
            <a:endParaRPr lang="en-US"/>
          </a:p>
        </p:txBody>
      </p:sp>
      <p:sp>
        <p:nvSpPr>
          <p:cNvPr id="6" name="Date Placeholder 3">
            <a:extLst>
              <a:ext uri="{FF2B5EF4-FFF2-40B4-BE49-F238E27FC236}">
                <a16:creationId xmlns:a16="http://schemas.microsoft.com/office/drawing/2014/main" id="{9D078A8B-F6E2-D638-7C7F-5E7A4E516577}"/>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1" name="Title 1">
            <a:extLst>
              <a:ext uri="{FF2B5EF4-FFF2-40B4-BE49-F238E27FC236}">
                <a16:creationId xmlns:a16="http://schemas.microsoft.com/office/drawing/2014/main" id="{4B6880D8-1895-37F5-23D6-63A9DB27076F}"/>
              </a:ext>
            </a:extLst>
          </p:cNvPr>
          <p:cNvSpPr>
            <a:spLocks noGrp="1"/>
          </p:cNvSpPr>
          <p:nvPr>
            <p:ph type="title"/>
          </p:nvPr>
        </p:nvSpPr>
        <p:spPr>
          <a:xfrm>
            <a:off x="587375" y="584200"/>
            <a:ext cx="11017250"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2" name="Text Placeholder 2">
            <a:extLst>
              <a:ext uri="{FF2B5EF4-FFF2-40B4-BE49-F238E27FC236}">
                <a16:creationId xmlns:a16="http://schemas.microsoft.com/office/drawing/2014/main" id="{EB320401-2773-244F-6176-54B331CC4C43}"/>
              </a:ext>
            </a:extLst>
          </p:cNvPr>
          <p:cNvSpPr>
            <a:spLocks noGrp="1"/>
          </p:cNvSpPr>
          <p:nvPr>
            <p:ph type="body" idx="1"/>
          </p:nvPr>
        </p:nvSpPr>
        <p:spPr>
          <a:xfrm>
            <a:off x="587376" y="1879155"/>
            <a:ext cx="4079876"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3">
            <a:extLst>
              <a:ext uri="{FF2B5EF4-FFF2-40B4-BE49-F238E27FC236}">
                <a16:creationId xmlns:a16="http://schemas.microsoft.com/office/drawing/2014/main" id="{FB7C93EF-3B72-5F70-ED01-815D7BB57424}"/>
              </a:ext>
            </a:extLst>
          </p:cNvPr>
          <p:cNvSpPr>
            <a:spLocks noGrp="1"/>
          </p:cNvSpPr>
          <p:nvPr>
            <p:ph type="body" sz="half" idx="2"/>
          </p:nvPr>
        </p:nvSpPr>
        <p:spPr>
          <a:xfrm>
            <a:off x="587376" y="2490702"/>
            <a:ext cx="4079876"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Text Placeholder 2">
            <a:extLst>
              <a:ext uri="{FF2B5EF4-FFF2-40B4-BE49-F238E27FC236}">
                <a16:creationId xmlns:a16="http://schemas.microsoft.com/office/drawing/2014/main" id="{94793E64-F452-3C1F-ACEB-E9CE4C39EE67}"/>
              </a:ext>
            </a:extLst>
          </p:cNvPr>
          <p:cNvSpPr>
            <a:spLocks noGrp="1"/>
          </p:cNvSpPr>
          <p:nvPr>
            <p:ph type="body" idx="27"/>
          </p:nvPr>
        </p:nvSpPr>
        <p:spPr>
          <a:xfrm>
            <a:off x="587375" y="3713162"/>
            <a:ext cx="4079876"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5" name="Text Placeholder 3">
            <a:extLst>
              <a:ext uri="{FF2B5EF4-FFF2-40B4-BE49-F238E27FC236}">
                <a16:creationId xmlns:a16="http://schemas.microsoft.com/office/drawing/2014/main" id="{88CE2FF4-0D2B-30EF-56E4-A3732DEFA973}"/>
              </a:ext>
            </a:extLst>
          </p:cNvPr>
          <p:cNvSpPr>
            <a:spLocks noGrp="1"/>
          </p:cNvSpPr>
          <p:nvPr>
            <p:ph type="body" sz="half" idx="28"/>
          </p:nvPr>
        </p:nvSpPr>
        <p:spPr>
          <a:xfrm>
            <a:off x="587375" y="4324709"/>
            <a:ext cx="4079876"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6" name="Text Placeholder 2">
            <a:extLst>
              <a:ext uri="{FF2B5EF4-FFF2-40B4-BE49-F238E27FC236}">
                <a16:creationId xmlns:a16="http://schemas.microsoft.com/office/drawing/2014/main" id="{53A6AADD-2101-7A3B-7A3D-CA8E7F165FC0}"/>
              </a:ext>
            </a:extLst>
          </p:cNvPr>
          <p:cNvSpPr>
            <a:spLocks noGrp="1"/>
          </p:cNvSpPr>
          <p:nvPr>
            <p:ph type="body" idx="29"/>
          </p:nvPr>
        </p:nvSpPr>
        <p:spPr>
          <a:xfrm>
            <a:off x="6096000" y="1879155"/>
            <a:ext cx="4079876"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7" name="Text Placeholder 3">
            <a:extLst>
              <a:ext uri="{FF2B5EF4-FFF2-40B4-BE49-F238E27FC236}">
                <a16:creationId xmlns:a16="http://schemas.microsoft.com/office/drawing/2014/main" id="{42A98727-9E50-EA55-794C-79E9B981A3E5}"/>
              </a:ext>
            </a:extLst>
          </p:cNvPr>
          <p:cNvSpPr>
            <a:spLocks noGrp="1"/>
          </p:cNvSpPr>
          <p:nvPr>
            <p:ph type="body" sz="half" idx="30"/>
          </p:nvPr>
        </p:nvSpPr>
        <p:spPr>
          <a:xfrm>
            <a:off x="6096000" y="2490702"/>
            <a:ext cx="4079876"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8" name="Footer Placeholder 4">
            <a:extLst>
              <a:ext uri="{FF2B5EF4-FFF2-40B4-BE49-F238E27FC236}">
                <a16:creationId xmlns:a16="http://schemas.microsoft.com/office/drawing/2014/main" id="{B8B34A71-CCA2-BEE6-536B-BBC8A9309DB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15907246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 Text boxes T22V5">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B6EDE2-F53E-7B97-FF80-7764EECA4CCF}"/>
              </a:ext>
            </a:extLst>
          </p:cNvPr>
          <p:cNvSpPr>
            <a:spLocks noGrp="1"/>
          </p:cNvSpPr>
          <p:nvPr>
            <p:ph type="pic" sz="quarter" idx="22"/>
          </p:nvPr>
        </p:nvSpPr>
        <p:spPr>
          <a:xfrm>
            <a:off x="8485188" y="0"/>
            <a:ext cx="3706812" cy="6858000"/>
          </a:xfrm>
        </p:spPr>
        <p:txBody>
          <a:bodyPr vert="horz" lIns="91440" tIns="45720" rIns="91440" bIns="45720" rtlCol="0">
            <a:noAutofit/>
          </a:bodyPr>
          <a:lstStyle>
            <a:lvl1pPr>
              <a:defRPr lang="en-US"/>
            </a:lvl1pPr>
          </a:lstStyle>
          <a:p>
            <a:pPr marL="0" lvl="0" indent="0">
              <a:buNone/>
            </a:pPr>
            <a:endParaRPr lang="en-US"/>
          </a:p>
        </p:txBody>
      </p:sp>
      <p:sp>
        <p:nvSpPr>
          <p:cNvPr id="6" name="Date Placeholder 3">
            <a:extLst>
              <a:ext uri="{FF2B5EF4-FFF2-40B4-BE49-F238E27FC236}">
                <a16:creationId xmlns:a16="http://schemas.microsoft.com/office/drawing/2014/main" id="{A082A141-076C-8878-C26A-D64E150B52D9}"/>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11" name="Footer Placeholder 4">
            <a:extLst>
              <a:ext uri="{FF2B5EF4-FFF2-40B4-BE49-F238E27FC236}">
                <a16:creationId xmlns:a16="http://schemas.microsoft.com/office/drawing/2014/main" id="{D07A4BF5-0B29-B270-1360-F4FBBF26280C}"/>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13" name="Title 1">
            <a:extLst>
              <a:ext uri="{FF2B5EF4-FFF2-40B4-BE49-F238E27FC236}">
                <a16:creationId xmlns:a16="http://schemas.microsoft.com/office/drawing/2014/main" id="{125E92FF-F017-C0B5-39CC-A4154B77D09F}"/>
              </a:ext>
            </a:extLst>
          </p:cNvPr>
          <p:cNvSpPr>
            <a:spLocks noGrp="1"/>
          </p:cNvSpPr>
          <p:nvPr>
            <p:ph type="title"/>
          </p:nvPr>
        </p:nvSpPr>
        <p:spPr>
          <a:xfrm>
            <a:off x="587375" y="584200"/>
            <a:ext cx="7524750" cy="1009822"/>
          </a:xfrm>
          <a:prstGeom prst="rect">
            <a:avLst/>
          </a:prstGeom>
        </p:spPr>
        <p:txBody>
          <a:bodyPr>
            <a:noAutofit/>
          </a:bodyPr>
          <a:lstStyle/>
          <a:p>
            <a:r>
              <a:rPr lang="en-US" dirty="0"/>
              <a:t>Click to edit Master title</a:t>
            </a:r>
          </a:p>
        </p:txBody>
      </p:sp>
      <p:sp>
        <p:nvSpPr>
          <p:cNvPr id="16" name="Text Placeholder 2">
            <a:extLst>
              <a:ext uri="{FF2B5EF4-FFF2-40B4-BE49-F238E27FC236}">
                <a16:creationId xmlns:a16="http://schemas.microsoft.com/office/drawing/2014/main" id="{6DDAD459-D110-28DF-D911-E6CB20834FAC}"/>
              </a:ext>
            </a:extLst>
          </p:cNvPr>
          <p:cNvSpPr>
            <a:spLocks noGrp="1"/>
          </p:cNvSpPr>
          <p:nvPr>
            <p:ph type="body" idx="1"/>
          </p:nvPr>
        </p:nvSpPr>
        <p:spPr>
          <a:xfrm>
            <a:off x="587376" y="1879155"/>
            <a:ext cx="3492499"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Text Placeholder 3">
            <a:extLst>
              <a:ext uri="{FF2B5EF4-FFF2-40B4-BE49-F238E27FC236}">
                <a16:creationId xmlns:a16="http://schemas.microsoft.com/office/drawing/2014/main" id="{56D18364-5F5F-0B0D-FEE5-C3B5CF8BBCD9}"/>
              </a:ext>
            </a:extLst>
          </p:cNvPr>
          <p:cNvSpPr>
            <a:spLocks noGrp="1"/>
          </p:cNvSpPr>
          <p:nvPr>
            <p:ph type="body" sz="half" idx="2"/>
          </p:nvPr>
        </p:nvSpPr>
        <p:spPr>
          <a:xfrm>
            <a:off x="587376" y="2490702"/>
            <a:ext cx="3492499"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8" name="Text Placeholder 2">
            <a:extLst>
              <a:ext uri="{FF2B5EF4-FFF2-40B4-BE49-F238E27FC236}">
                <a16:creationId xmlns:a16="http://schemas.microsoft.com/office/drawing/2014/main" id="{D5D69362-3E0D-C12A-9E33-DDB23CB2CB37}"/>
              </a:ext>
            </a:extLst>
          </p:cNvPr>
          <p:cNvSpPr>
            <a:spLocks noGrp="1"/>
          </p:cNvSpPr>
          <p:nvPr>
            <p:ph type="body" idx="27"/>
          </p:nvPr>
        </p:nvSpPr>
        <p:spPr>
          <a:xfrm>
            <a:off x="587375" y="3713162"/>
            <a:ext cx="752475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a:extLst>
              <a:ext uri="{FF2B5EF4-FFF2-40B4-BE49-F238E27FC236}">
                <a16:creationId xmlns:a16="http://schemas.microsoft.com/office/drawing/2014/main" id="{4262E33F-977E-24E9-014D-647BDA290D31}"/>
              </a:ext>
            </a:extLst>
          </p:cNvPr>
          <p:cNvSpPr>
            <a:spLocks noGrp="1"/>
          </p:cNvSpPr>
          <p:nvPr>
            <p:ph type="body" sz="half" idx="28"/>
          </p:nvPr>
        </p:nvSpPr>
        <p:spPr>
          <a:xfrm>
            <a:off x="587375" y="4324709"/>
            <a:ext cx="752475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0" name="Text Placeholder 2">
            <a:extLst>
              <a:ext uri="{FF2B5EF4-FFF2-40B4-BE49-F238E27FC236}">
                <a16:creationId xmlns:a16="http://schemas.microsoft.com/office/drawing/2014/main" id="{6A9E2F63-1743-C025-2E6A-0D7005441490}"/>
              </a:ext>
            </a:extLst>
          </p:cNvPr>
          <p:cNvSpPr>
            <a:spLocks noGrp="1"/>
          </p:cNvSpPr>
          <p:nvPr>
            <p:ph type="body" idx="29"/>
          </p:nvPr>
        </p:nvSpPr>
        <p:spPr>
          <a:xfrm>
            <a:off x="4619626" y="1879155"/>
            <a:ext cx="3492499"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1" name="Text Placeholder 3">
            <a:extLst>
              <a:ext uri="{FF2B5EF4-FFF2-40B4-BE49-F238E27FC236}">
                <a16:creationId xmlns:a16="http://schemas.microsoft.com/office/drawing/2014/main" id="{A276A2AC-58BD-56E4-3668-05B9F89EE385}"/>
              </a:ext>
            </a:extLst>
          </p:cNvPr>
          <p:cNvSpPr>
            <a:spLocks noGrp="1"/>
          </p:cNvSpPr>
          <p:nvPr>
            <p:ph type="body" sz="half" idx="30"/>
          </p:nvPr>
        </p:nvSpPr>
        <p:spPr>
          <a:xfrm>
            <a:off x="4619626" y="2490702"/>
            <a:ext cx="3492499"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72662162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 Text boxes T23V1">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D078A8B-F6E2-D638-7C7F-5E7A4E516577}"/>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1" name="Title 1">
            <a:extLst>
              <a:ext uri="{FF2B5EF4-FFF2-40B4-BE49-F238E27FC236}">
                <a16:creationId xmlns:a16="http://schemas.microsoft.com/office/drawing/2014/main" id="{4B6880D8-1895-37F5-23D6-63A9DB27076F}"/>
              </a:ext>
            </a:extLst>
          </p:cNvPr>
          <p:cNvSpPr>
            <a:spLocks noGrp="1"/>
          </p:cNvSpPr>
          <p:nvPr>
            <p:ph type="title"/>
          </p:nvPr>
        </p:nvSpPr>
        <p:spPr>
          <a:xfrm>
            <a:off x="587375" y="584200"/>
            <a:ext cx="11017250"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2" name="Text Placeholder 2">
            <a:extLst>
              <a:ext uri="{FF2B5EF4-FFF2-40B4-BE49-F238E27FC236}">
                <a16:creationId xmlns:a16="http://schemas.microsoft.com/office/drawing/2014/main" id="{EB320401-2773-244F-6176-54B331CC4C43}"/>
              </a:ext>
            </a:extLst>
          </p:cNvPr>
          <p:cNvSpPr>
            <a:spLocks noGrp="1"/>
          </p:cNvSpPr>
          <p:nvPr>
            <p:ph type="body" idx="1"/>
          </p:nvPr>
        </p:nvSpPr>
        <p:spPr>
          <a:xfrm>
            <a:off x="587375" y="1879155"/>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3">
            <a:extLst>
              <a:ext uri="{FF2B5EF4-FFF2-40B4-BE49-F238E27FC236}">
                <a16:creationId xmlns:a16="http://schemas.microsoft.com/office/drawing/2014/main" id="{FB7C93EF-3B72-5F70-ED01-815D7BB57424}"/>
              </a:ext>
            </a:extLst>
          </p:cNvPr>
          <p:cNvSpPr>
            <a:spLocks noGrp="1"/>
          </p:cNvSpPr>
          <p:nvPr>
            <p:ph type="body" sz="half" idx="2"/>
          </p:nvPr>
        </p:nvSpPr>
        <p:spPr>
          <a:xfrm>
            <a:off x="587375" y="2490701"/>
            <a:ext cx="4744383" cy="1277247"/>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Text Placeholder 2">
            <a:extLst>
              <a:ext uri="{FF2B5EF4-FFF2-40B4-BE49-F238E27FC236}">
                <a16:creationId xmlns:a16="http://schemas.microsoft.com/office/drawing/2014/main" id="{94793E64-F452-3C1F-ACEB-E9CE4C39EE67}"/>
              </a:ext>
            </a:extLst>
          </p:cNvPr>
          <p:cNvSpPr>
            <a:spLocks noGrp="1"/>
          </p:cNvSpPr>
          <p:nvPr>
            <p:ph type="body" idx="27"/>
          </p:nvPr>
        </p:nvSpPr>
        <p:spPr>
          <a:xfrm>
            <a:off x="587374" y="4099874"/>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5" name="Text Placeholder 3">
            <a:extLst>
              <a:ext uri="{FF2B5EF4-FFF2-40B4-BE49-F238E27FC236}">
                <a16:creationId xmlns:a16="http://schemas.microsoft.com/office/drawing/2014/main" id="{88CE2FF4-0D2B-30EF-56E4-A3732DEFA973}"/>
              </a:ext>
            </a:extLst>
          </p:cNvPr>
          <p:cNvSpPr>
            <a:spLocks noGrp="1"/>
          </p:cNvSpPr>
          <p:nvPr>
            <p:ph type="body" sz="half" idx="28"/>
          </p:nvPr>
        </p:nvSpPr>
        <p:spPr>
          <a:xfrm>
            <a:off x="587374" y="4711420"/>
            <a:ext cx="4744383" cy="1277247"/>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6" name="Text Placeholder 2">
            <a:extLst>
              <a:ext uri="{FF2B5EF4-FFF2-40B4-BE49-F238E27FC236}">
                <a16:creationId xmlns:a16="http://schemas.microsoft.com/office/drawing/2014/main" id="{53A6AADD-2101-7A3B-7A3D-CA8E7F165FC0}"/>
              </a:ext>
            </a:extLst>
          </p:cNvPr>
          <p:cNvSpPr>
            <a:spLocks noGrp="1"/>
          </p:cNvSpPr>
          <p:nvPr>
            <p:ph type="body" idx="29"/>
          </p:nvPr>
        </p:nvSpPr>
        <p:spPr>
          <a:xfrm>
            <a:off x="6860244" y="1879155"/>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7" name="Text Placeholder 3">
            <a:extLst>
              <a:ext uri="{FF2B5EF4-FFF2-40B4-BE49-F238E27FC236}">
                <a16:creationId xmlns:a16="http://schemas.microsoft.com/office/drawing/2014/main" id="{42A98727-9E50-EA55-794C-79E9B981A3E5}"/>
              </a:ext>
            </a:extLst>
          </p:cNvPr>
          <p:cNvSpPr>
            <a:spLocks noGrp="1"/>
          </p:cNvSpPr>
          <p:nvPr>
            <p:ph type="body" sz="half" idx="30"/>
          </p:nvPr>
        </p:nvSpPr>
        <p:spPr>
          <a:xfrm>
            <a:off x="6860244" y="2490701"/>
            <a:ext cx="4744383" cy="1277247"/>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8" name="Footer Placeholder 4">
            <a:extLst>
              <a:ext uri="{FF2B5EF4-FFF2-40B4-BE49-F238E27FC236}">
                <a16:creationId xmlns:a16="http://schemas.microsoft.com/office/drawing/2014/main" id="{B8B34A71-CCA2-BEE6-536B-BBC8A9309DB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7" name="Text Placeholder 2">
            <a:extLst>
              <a:ext uri="{FF2B5EF4-FFF2-40B4-BE49-F238E27FC236}">
                <a16:creationId xmlns:a16="http://schemas.microsoft.com/office/drawing/2014/main" id="{2C339FA3-A537-40B5-E911-6FDE5B9C44E2}"/>
              </a:ext>
            </a:extLst>
          </p:cNvPr>
          <p:cNvSpPr>
            <a:spLocks noGrp="1"/>
          </p:cNvSpPr>
          <p:nvPr>
            <p:ph type="body" idx="31"/>
          </p:nvPr>
        </p:nvSpPr>
        <p:spPr>
          <a:xfrm>
            <a:off x="6860244" y="4099874"/>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3">
            <a:extLst>
              <a:ext uri="{FF2B5EF4-FFF2-40B4-BE49-F238E27FC236}">
                <a16:creationId xmlns:a16="http://schemas.microsoft.com/office/drawing/2014/main" id="{829BB889-7392-57D4-D322-613C43618EED}"/>
              </a:ext>
            </a:extLst>
          </p:cNvPr>
          <p:cNvSpPr>
            <a:spLocks noGrp="1"/>
          </p:cNvSpPr>
          <p:nvPr>
            <p:ph type="body" sz="half" idx="32"/>
          </p:nvPr>
        </p:nvSpPr>
        <p:spPr>
          <a:xfrm>
            <a:off x="6860244" y="4711420"/>
            <a:ext cx="4744383" cy="1277247"/>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25375317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4 Text boxes T23V2">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9D078A8B-F6E2-D638-7C7F-5E7A4E516577}"/>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21" name="Title 1">
            <a:extLst>
              <a:ext uri="{FF2B5EF4-FFF2-40B4-BE49-F238E27FC236}">
                <a16:creationId xmlns:a16="http://schemas.microsoft.com/office/drawing/2014/main" id="{4B6880D8-1895-37F5-23D6-63A9DB27076F}"/>
              </a:ext>
            </a:extLst>
          </p:cNvPr>
          <p:cNvSpPr>
            <a:spLocks noGrp="1"/>
          </p:cNvSpPr>
          <p:nvPr>
            <p:ph type="title"/>
          </p:nvPr>
        </p:nvSpPr>
        <p:spPr>
          <a:xfrm>
            <a:off x="587375" y="584200"/>
            <a:ext cx="11017250" cy="1009822"/>
          </a:xfrm>
          <a:prstGeom prst="rect">
            <a:avLst/>
          </a:prstGeom>
        </p:spPr>
        <p:txBody>
          <a:bodyPr vert="horz" lIns="91440" tIns="45720" rIns="91440" bIns="45720" rtlCol="0" anchor="ctr">
            <a:noAutofit/>
          </a:bodyPr>
          <a:lstStyle>
            <a:lvl1pPr>
              <a:defRPr lang="en-US" dirty="0"/>
            </a:lvl1pPr>
          </a:lstStyle>
          <a:p>
            <a:pPr lvl="0"/>
            <a:r>
              <a:rPr lang="en-US" dirty="0"/>
              <a:t>Click to edit Master title style</a:t>
            </a:r>
          </a:p>
        </p:txBody>
      </p:sp>
      <p:sp>
        <p:nvSpPr>
          <p:cNvPr id="22" name="Text Placeholder 2">
            <a:extLst>
              <a:ext uri="{FF2B5EF4-FFF2-40B4-BE49-F238E27FC236}">
                <a16:creationId xmlns:a16="http://schemas.microsoft.com/office/drawing/2014/main" id="{EB320401-2773-244F-6176-54B331CC4C43}"/>
              </a:ext>
            </a:extLst>
          </p:cNvPr>
          <p:cNvSpPr>
            <a:spLocks noGrp="1"/>
          </p:cNvSpPr>
          <p:nvPr>
            <p:ph type="body" idx="1"/>
          </p:nvPr>
        </p:nvSpPr>
        <p:spPr>
          <a:xfrm>
            <a:off x="587375" y="1771735"/>
            <a:ext cx="6880225" cy="334263"/>
          </a:xfrm>
        </p:spPr>
        <p:txBody>
          <a:bodyPr anchor="ctr">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3">
            <a:extLst>
              <a:ext uri="{FF2B5EF4-FFF2-40B4-BE49-F238E27FC236}">
                <a16:creationId xmlns:a16="http://schemas.microsoft.com/office/drawing/2014/main" id="{FB7C93EF-3B72-5F70-ED01-815D7BB57424}"/>
              </a:ext>
            </a:extLst>
          </p:cNvPr>
          <p:cNvSpPr>
            <a:spLocks noGrp="1"/>
          </p:cNvSpPr>
          <p:nvPr>
            <p:ph type="body" sz="half" idx="2"/>
          </p:nvPr>
        </p:nvSpPr>
        <p:spPr>
          <a:xfrm>
            <a:off x="587375" y="2123706"/>
            <a:ext cx="6880225" cy="60053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8" name="Footer Placeholder 4">
            <a:extLst>
              <a:ext uri="{FF2B5EF4-FFF2-40B4-BE49-F238E27FC236}">
                <a16:creationId xmlns:a16="http://schemas.microsoft.com/office/drawing/2014/main" id="{B8B34A71-CCA2-BEE6-536B-BBC8A9309DB1}"/>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2" name="Picture Placeholder 23">
            <a:extLst>
              <a:ext uri="{FF2B5EF4-FFF2-40B4-BE49-F238E27FC236}">
                <a16:creationId xmlns:a16="http://schemas.microsoft.com/office/drawing/2014/main" id="{2D275BDD-4DBA-A6DD-C6F1-46EE0D0B3C15}"/>
              </a:ext>
            </a:extLst>
          </p:cNvPr>
          <p:cNvSpPr>
            <a:spLocks noGrp="1"/>
          </p:cNvSpPr>
          <p:nvPr>
            <p:ph type="pic" sz="quarter" idx="17"/>
          </p:nvPr>
        </p:nvSpPr>
        <p:spPr>
          <a:xfrm>
            <a:off x="7842250" y="2084618"/>
            <a:ext cx="3733800" cy="3733800"/>
          </a:xfrm>
          <a:prstGeom prst="ellipse">
            <a:avLst/>
          </a:prstGeom>
        </p:spPr>
        <p:txBody>
          <a:bodyPr vert="horz" lIns="91440" tIns="45720" rIns="91440" bIns="45720" rtlCol="0">
            <a:noAutofit/>
          </a:bodyPr>
          <a:lstStyle>
            <a:lvl1pPr>
              <a:defRPr lang="en-US" dirty="0"/>
            </a:lvl1pPr>
          </a:lstStyle>
          <a:p>
            <a:pPr marL="0" lvl="0" indent="0">
              <a:buNone/>
            </a:pPr>
            <a:r>
              <a:rPr lang="en-US" dirty="0"/>
              <a:t>Click icon to add picture</a:t>
            </a:r>
          </a:p>
        </p:txBody>
      </p:sp>
      <p:sp>
        <p:nvSpPr>
          <p:cNvPr id="14" name="Text Placeholder 2">
            <a:extLst>
              <a:ext uri="{FF2B5EF4-FFF2-40B4-BE49-F238E27FC236}">
                <a16:creationId xmlns:a16="http://schemas.microsoft.com/office/drawing/2014/main" id="{559F8020-DA23-70B9-EA29-240412A7ECF5}"/>
              </a:ext>
            </a:extLst>
          </p:cNvPr>
          <p:cNvSpPr>
            <a:spLocks noGrp="1"/>
          </p:cNvSpPr>
          <p:nvPr>
            <p:ph type="body" idx="18"/>
          </p:nvPr>
        </p:nvSpPr>
        <p:spPr>
          <a:xfrm>
            <a:off x="587375" y="2895685"/>
            <a:ext cx="6880225" cy="334263"/>
          </a:xfrm>
        </p:spPr>
        <p:txBody>
          <a:bodyPr anchor="ctr">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3">
            <a:extLst>
              <a:ext uri="{FF2B5EF4-FFF2-40B4-BE49-F238E27FC236}">
                <a16:creationId xmlns:a16="http://schemas.microsoft.com/office/drawing/2014/main" id="{8C696DB4-D68E-D81A-D90C-D7B5F8A95A6F}"/>
              </a:ext>
            </a:extLst>
          </p:cNvPr>
          <p:cNvSpPr>
            <a:spLocks noGrp="1"/>
          </p:cNvSpPr>
          <p:nvPr>
            <p:ph type="body" sz="half" idx="19"/>
          </p:nvPr>
        </p:nvSpPr>
        <p:spPr>
          <a:xfrm>
            <a:off x="587375" y="3247656"/>
            <a:ext cx="6880225" cy="60053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6" name="Text Placeholder 2">
            <a:extLst>
              <a:ext uri="{FF2B5EF4-FFF2-40B4-BE49-F238E27FC236}">
                <a16:creationId xmlns:a16="http://schemas.microsoft.com/office/drawing/2014/main" id="{FD76F870-5EBA-331A-415D-0AF8B655E1D3}"/>
              </a:ext>
            </a:extLst>
          </p:cNvPr>
          <p:cNvSpPr>
            <a:spLocks noGrp="1"/>
          </p:cNvSpPr>
          <p:nvPr>
            <p:ph type="body" idx="20"/>
          </p:nvPr>
        </p:nvSpPr>
        <p:spPr>
          <a:xfrm>
            <a:off x="587375" y="4019635"/>
            <a:ext cx="6880225" cy="334263"/>
          </a:xfrm>
        </p:spPr>
        <p:txBody>
          <a:bodyPr anchor="ctr">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Text Placeholder 3">
            <a:extLst>
              <a:ext uri="{FF2B5EF4-FFF2-40B4-BE49-F238E27FC236}">
                <a16:creationId xmlns:a16="http://schemas.microsoft.com/office/drawing/2014/main" id="{157DDA4A-5C21-D4C6-C4CF-3785C8A6DF92}"/>
              </a:ext>
            </a:extLst>
          </p:cNvPr>
          <p:cNvSpPr>
            <a:spLocks noGrp="1"/>
          </p:cNvSpPr>
          <p:nvPr>
            <p:ph type="body" sz="half" idx="21"/>
          </p:nvPr>
        </p:nvSpPr>
        <p:spPr>
          <a:xfrm>
            <a:off x="587375" y="4371606"/>
            <a:ext cx="6880225" cy="60053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8" name="Text Placeholder 2">
            <a:extLst>
              <a:ext uri="{FF2B5EF4-FFF2-40B4-BE49-F238E27FC236}">
                <a16:creationId xmlns:a16="http://schemas.microsoft.com/office/drawing/2014/main" id="{D5A44566-C4EA-0C5C-D481-8960550E1BFE}"/>
              </a:ext>
            </a:extLst>
          </p:cNvPr>
          <p:cNvSpPr>
            <a:spLocks noGrp="1"/>
          </p:cNvSpPr>
          <p:nvPr>
            <p:ph type="body" idx="22"/>
          </p:nvPr>
        </p:nvSpPr>
        <p:spPr>
          <a:xfrm>
            <a:off x="587375" y="5143585"/>
            <a:ext cx="6880225" cy="334263"/>
          </a:xfrm>
        </p:spPr>
        <p:txBody>
          <a:bodyPr anchor="ctr">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a:extLst>
              <a:ext uri="{FF2B5EF4-FFF2-40B4-BE49-F238E27FC236}">
                <a16:creationId xmlns:a16="http://schemas.microsoft.com/office/drawing/2014/main" id="{15CD418F-10CB-472F-885A-921CCA6D3982}"/>
              </a:ext>
            </a:extLst>
          </p:cNvPr>
          <p:cNvSpPr>
            <a:spLocks noGrp="1"/>
          </p:cNvSpPr>
          <p:nvPr>
            <p:ph type="body" sz="half" idx="23"/>
          </p:nvPr>
        </p:nvSpPr>
        <p:spPr>
          <a:xfrm>
            <a:off x="587375" y="5495556"/>
            <a:ext cx="6880225" cy="600530"/>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67546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S02V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6FF304-8F5A-AE9D-9F8A-073146069168}"/>
              </a:ext>
            </a:extLst>
          </p:cNvPr>
          <p:cNvSpPr/>
          <p:nvPr userDrawn="1"/>
        </p:nvSpPr>
        <p:spPr>
          <a:xfrm>
            <a:off x="4079875" y="-1"/>
            <a:ext cx="8112125" cy="623569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76" name="Picture Placeholder 11">
            <a:extLst>
              <a:ext uri="{FF2B5EF4-FFF2-40B4-BE49-F238E27FC236}">
                <a16:creationId xmlns:a16="http://schemas.microsoft.com/office/drawing/2014/main" id="{A8355845-DE26-7198-B2CF-7868C1CEAA3F}"/>
              </a:ext>
            </a:extLst>
          </p:cNvPr>
          <p:cNvSpPr>
            <a:spLocks noGrp="1"/>
          </p:cNvSpPr>
          <p:nvPr>
            <p:ph type="pic" sz="quarter" idx="10"/>
          </p:nvPr>
        </p:nvSpPr>
        <p:spPr>
          <a:xfrm>
            <a:off x="701676" y="1117600"/>
            <a:ext cx="5271689" cy="4622800"/>
          </a:xfrm>
          <a:prstGeom prst="rect">
            <a:avLst/>
          </a:prstGeom>
          <a:solidFill>
            <a:schemeClr val="accent2">
              <a:lumMod val="20000"/>
              <a:lumOff val="80000"/>
            </a:schemeClr>
          </a:solidFill>
        </p:spPr>
        <p:txBody>
          <a:bodyPr anchor="ctr">
            <a:normAutofit/>
          </a:bodyPr>
          <a:lstStyle>
            <a:lvl1pPr marL="0" indent="0" algn="ctr">
              <a:buNone/>
              <a:defRPr sz="1333"/>
            </a:lvl1pPr>
          </a:lstStyle>
          <a:p>
            <a:endParaRPr lang="en-ID"/>
          </a:p>
        </p:txBody>
      </p:sp>
      <p:sp>
        <p:nvSpPr>
          <p:cNvPr id="80" name="Text Placeholder 29">
            <a:extLst>
              <a:ext uri="{FF2B5EF4-FFF2-40B4-BE49-F238E27FC236}">
                <a16:creationId xmlns:a16="http://schemas.microsoft.com/office/drawing/2014/main" id="{F86EE282-1EF4-62A2-779C-EB878597B925}"/>
              </a:ext>
            </a:extLst>
          </p:cNvPr>
          <p:cNvSpPr>
            <a:spLocks noGrp="1"/>
          </p:cNvSpPr>
          <p:nvPr>
            <p:ph type="body" sz="quarter" idx="39"/>
          </p:nvPr>
        </p:nvSpPr>
        <p:spPr>
          <a:xfrm>
            <a:off x="6560742" y="3821174"/>
            <a:ext cx="5043883" cy="323521"/>
          </a:xfrm>
          <a:prstGeom prst="rect">
            <a:avLst/>
          </a:prstGeom>
        </p:spPr>
        <p:txBody>
          <a:bodyPr tIns="0" bIns="0" anchor="t">
            <a:noAutofit/>
          </a:bodyPr>
          <a:lstStyle>
            <a:lvl1pPr marL="0" indent="0">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81" name="Title 1">
            <a:extLst>
              <a:ext uri="{FF2B5EF4-FFF2-40B4-BE49-F238E27FC236}">
                <a16:creationId xmlns:a16="http://schemas.microsoft.com/office/drawing/2014/main" id="{4C3A2759-D421-466C-0049-BF74449438BE}"/>
              </a:ext>
            </a:extLst>
          </p:cNvPr>
          <p:cNvSpPr>
            <a:spLocks noGrp="1"/>
          </p:cNvSpPr>
          <p:nvPr>
            <p:ph type="title"/>
          </p:nvPr>
        </p:nvSpPr>
        <p:spPr>
          <a:xfrm>
            <a:off x="6560743" y="1485900"/>
            <a:ext cx="5043882" cy="1943100"/>
          </a:xfrm>
        </p:spPr>
        <p:txBody>
          <a:bodyPr anchor="b">
            <a:noAutofit/>
          </a:bodyPr>
          <a:lstStyle>
            <a:lvl1pPr>
              <a:defRPr>
                <a:solidFill>
                  <a:srgbClr val="FFFFFF"/>
                </a:solidFill>
              </a:defRPr>
            </a:lvl1pPr>
          </a:lstStyle>
          <a:p>
            <a:r>
              <a:rPr lang="en-US" dirty="0"/>
              <a:t>Click to edit Master title style</a:t>
            </a:r>
            <a:endParaRPr lang="en-ID" dirty="0"/>
          </a:p>
        </p:txBody>
      </p:sp>
      <p:cxnSp>
        <p:nvCxnSpPr>
          <p:cNvPr id="82" name="Straight Connector 81">
            <a:extLst>
              <a:ext uri="{FF2B5EF4-FFF2-40B4-BE49-F238E27FC236}">
                <a16:creationId xmlns:a16="http://schemas.microsoft.com/office/drawing/2014/main" id="{441C7500-A827-04B9-B0EF-2DBB9A14BDDD}"/>
              </a:ext>
            </a:extLst>
          </p:cNvPr>
          <p:cNvCxnSpPr>
            <a:cxnSpLocks/>
          </p:cNvCxnSpPr>
          <p:nvPr userDrawn="1"/>
        </p:nvCxnSpPr>
        <p:spPr>
          <a:xfrm>
            <a:off x="6416675" y="1485900"/>
            <a:ext cx="0" cy="1941036"/>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86A68FF5-D245-3670-D1FD-1CBCD14BC34E}"/>
              </a:ext>
            </a:extLst>
          </p:cNvPr>
          <p:cNvSpPr/>
          <p:nvPr userDrawn="1"/>
        </p:nvSpPr>
        <p:spPr>
          <a:xfrm rot="10800000">
            <a:off x="584200" y="2476501"/>
            <a:ext cx="117475" cy="190499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0380633"/>
      </p:ext>
    </p:extLst>
  </p:cSld>
  <p:clrMapOvr>
    <a:masterClrMapping/>
  </p:clrMapOvr>
  <p:extLst>
    <p:ext uri="{DCECCB84-F9BA-43D5-87BE-67443E8EF086}">
      <p15:sldGuideLst xmlns:p15="http://schemas.microsoft.com/office/powerpoint/2012/main"/>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able with Contents C40V1">
    <p:spTree>
      <p:nvGrpSpPr>
        <p:cNvPr id="1" name=""/>
        <p:cNvGrpSpPr/>
        <p:nvPr/>
      </p:nvGrpSpPr>
      <p:grpSpPr>
        <a:xfrm>
          <a:off x="0" y="0"/>
          <a:ext cx="0" cy="0"/>
          <a:chOff x="0" y="0"/>
          <a:chExt cx="0" cy="0"/>
        </a:xfrm>
      </p:grpSpPr>
      <p:sp>
        <p:nvSpPr>
          <p:cNvPr id="7" name="Table Placeholder 6">
            <a:extLst>
              <a:ext uri="{FF2B5EF4-FFF2-40B4-BE49-F238E27FC236}">
                <a16:creationId xmlns:a16="http://schemas.microsoft.com/office/drawing/2014/main" id="{46DDED33-F951-92DC-9C06-63695619BBDF}"/>
              </a:ext>
            </a:extLst>
          </p:cNvPr>
          <p:cNvSpPr>
            <a:spLocks noGrp="1"/>
          </p:cNvSpPr>
          <p:nvPr>
            <p:ph type="tbl" sz="quarter" idx="10"/>
          </p:nvPr>
        </p:nvSpPr>
        <p:spPr>
          <a:xfrm>
            <a:off x="582671" y="2821747"/>
            <a:ext cx="11026658" cy="3452053"/>
          </a:xfrm>
        </p:spPr>
        <p:txBody>
          <a:bodyPr>
            <a:normAutofit/>
          </a:bodyPr>
          <a:lstStyle>
            <a:lvl1pPr marL="0" indent="0" algn="ctr">
              <a:buNone/>
              <a:defRPr sz="1800"/>
            </a:lvl1pPr>
          </a:lstStyle>
          <a:p>
            <a:endParaRPr lang="en-GB" dirty="0"/>
          </a:p>
        </p:txBody>
      </p:sp>
      <p:sp>
        <p:nvSpPr>
          <p:cNvPr id="8" name="Text Placeholder 7">
            <a:extLst>
              <a:ext uri="{FF2B5EF4-FFF2-40B4-BE49-F238E27FC236}">
                <a16:creationId xmlns:a16="http://schemas.microsoft.com/office/drawing/2014/main" id="{4E48233E-B05B-E911-700E-801B92967836}"/>
              </a:ext>
            </a:extLst>
          </p:cNvPr>
          <p:cNvSpPr>
            <a:spLocks noGrp="1"/>
          </p:cNvSpPr>
          <p:nvPr>
            <p:ph type="body" sz="quarter" idx="16"/>
          </p:nvPr>
        </p:nvSpPr>
        <p:spPr>
          <a:xfrm>
            <a:off x="587376" y="1786008"/>
            <a:ext cx="11021774" cy="843753"/>
          </a:xfrm>
        </p:spPr>
        <p:txBody>
          <a:bodyPr vert="horz" lIns="91440" tIns="45720" rIns="91440" bIns="45720" rtlCol="0">
            <a:noAutofit/>
          </a:bodyPr>
          <a:lstStyle>
            <a:lvl1pPr marL="0" indent="0" algn="l">
              <a:buNone/>
              <a:defRPr lang="en-US" sz="1600" dirty="0"/>
            </a:lvl1pPr>
          </a:lstStyle>
          <a:p>
            <a:pPr marL="228600" lvl="0" indent="-228600">
              <a:lnSpc>
                <a:spcPct val="100000"/>
              </a:lnSpc>
              <a:spcBef>
                <a:spcPts val="0"/>
              </a:spcBef>
            </a:pPr>
            <a:r>
              <a:rPr lang="en-US" dirty="0"/>
              <a:t>Click to edit Master text</a:t>
            </a:r>
          </a:p>
        </p:txBody>
      </p:sp>
      <p:sp>
        <p:nvSpPr>
          <p:cNvPr id="2" name="Title 1">
            <a:extLst>
              <a:ext uri="{FF2B5EF4-FFF2-40B4-BE49-F238E27FC236}">
                <a16:creationId xmlns:a16="http://schemas.microsoft.com/office/drawing/2014/main" id="{9107825A-4F6A-46EF-6A3E-1305A2712138}"/>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Tree>
    <p:extLst>
      <p:ext uri="{BB962C8B-B14F-4D97-AF65-F5344CB8AC3E}">
        <p14:creationId xmlns:p14="http://schemas.microsoft.com/office/powerpoint/2010/main" val="384876705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2 Radial Bars C41V1">
    <p:spTree>
      <p:nvGrpSpPr>
        <p:cNvPr id="1" name=""/>
        <p:cNvGrpSpPr/>
        <p:nvPr/>
      </p:nvGrpSpPr>
      <p:grpSpPr>
        <a:xfrm>
          <a:off x="0" y="0"/>
          <a:ext cx="0" cy="0"/>
          <a:chOff x="0" y="0"/>
          <a:chExt cx="0" cy="0"/>
        </a:xfrm>
      </p:grpSpPr>
      <p:sp>
        <p:nvSpPr>
          <p:cNvPr id="21" name="Oval 20">
            <a:extLst>
              <a:ext uri="{FF2B5EF4-FFF2-40B4-BE49-F238E27FC236}">
                <a16:creationId xmlns:a16="http://schemas.microsoft.com/office/drawing/2014/main" id="{D37CDB10-DA5D-1EE9-AE4F-F25CCBAE25B0}"/>
              </a:ext>
            </a:extLst>
          </p:cNvPr>
          <p:cNvSpPr/>
          <p:nvPr userDrawn="1"/>
        </p:nvSpPr>
        <p:spPr>
          <a:xfrm>
            <a:off x="5426481"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lang="en-GB"/>
          </a:p>
        </p:txBody>
      </p:sp>
      <p:sp>
        <p:nvSpPr>
          <p:cNvPr id="22" name="Text Placeholder 14">
            <a:extLst>
              <a:ext uri="{FF2B5EF4-FFF2-40B4-BE49-F238E27FC236}">
                <a16:creationId xmlns:a16="http://schemas.microsoft.com/office/drawing/2014/main" id="{A6A04D99-E55F-8218-8755-379F80E7EBEA}"/>
              </a:ext>
            </a:extLst>
          </p:cNvPr>
          <p:cNvSpPr>
            <a:spLocks noGrp="1"/>
          </p:cNvSpPr>
          <p:nvPr>
            <p:ph type="body" sz="quarter" idx="34" hasCustomPrompt="1"/>
          </p:nvPr>
        </p:nvSpPr>
        <p:spPr>
          <a:xfrm>
            <a:off x="5426481"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buNone/>
              <a:defRPr lang="en-GB" sz="1000" dirty="0">
                <a:solidFill>
                  <a:sysClr val="windowText" lastClr="000000"/>
                </a:solidFill>
              </a:defRPr>
            </a:lvl1pPr>
          </a:lstStyle>
          <a:p>
            <a:pPr lvl="0" algn="ctr" defTabSz="914400"/>
            <a:r>
              <a:rPr lang="en-US" dirty="0"/>
              <a:t> </a:t>
            </a:r>
            <a:endParaRPr lang="en-GB" dirty="0"/>
          </a:p>
        </p:txBody>
      </p:sp>
      <p:sp>
        <p:nvSpPr>
          <p:cNvPr id="23" name="Text Placeholder 6">
            <a:extLst>
              <a:ext uri="{FF2B5EF4-FFF2-40B4-BE49-F238E27FC236}">
                <a16:creationId xmlns:a16="http://schemas.microsoft.com/office/drawing/2014/main" id="{4D337958-8F07-5AAF-7888-FB7F0004A573}"/>
              </a:ext>
            </a:extLst>
          </p:cNvPr>
          <p:cNvSpPr>
            <a:spLocks noGrp="1"/>
          </p:cNvSpPr>
          <p:nvPr>
            <p:ph type="body" sz="quarter" idx="35" hasCustomPrompt="1"/>
          </p:nvPr>
        </p:nvSpPr>
        <p:spPr>
          <a:xfrm>
            <a:off x="5555757"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2" name="Picture Placeholder 6">
            <a:extLst>
              <a:ext uri="{FF2B5EF4-FFF2-40B4-BE49-F238E27FC236}">
                <a16:creationId xmlns:a16="http://schemas.microsoft.com/office/drawing/2014/main" id="{3555AA1C-1C5A-333A-24F5-C6F1995B425B}"/>
              </a:ext>
            </a:extLst>
          </p:cNvPr>
          <p:cNvSpPr>
            <a:spLocks noGrp="1"/>
          </p:cNvSpPr>
          <p:nvPr>
            <p:ph type="pic" sz="quarter" idx="19"/>
          </p:nvPr>
        </p:nvSpPr>
        <p:spPr>
          <a:xfrm>
            <a:off x="588976" y="2341426"/>
            <a:ext cx="3402000" cy="3402000"/>
          </a:xfrm>
          <a:prstGeom prst="ellipse">
            <a:avLst/>
          </a:prstGeom>
        </p:spPr>
        <p:txBody>
          <a:bodyPr vert="horz" lIns="91440" tIns="45720" rIns="91440" bIns="45720" rtlCol="0">
            <a:noAutofit/>
          </a:bodyPr>
          <a:lstStyle>
            <a:lvl1pPr>
              <a:defRPr lang="en-US"/>
            </a:lvl1pPr>
          </a:lstStyle>
          <a:p>
            <a:pPr marL="0" lvl="0" indent="0">
              <a:buNone/>
            </a:pPr>
            <a:endParaRPr lang="en-US"/>
          </a:p>
        </p:txBody>
      </p:sp>
      <p:sp>
        <p:nvSpPr>
          <p:cNvPr id="9" name="Text Placeholder 2">
            <a:extLst>
              <a:ext uri="{FF2B5EF4-FFF2-40B4-BE49-F238E27FC236}">
                <a16:creationId xmlns:a16="http://schemas.microsoft.com/office/drawing/2014/main" id="{36A7009B-5CEF-9E5B-41EF-D64A23885BAE}"/>
              </a:ext>
            </a:extLst>
          </p:cNvPr>
          <p:cNvSpPr>
            <a:spLocks noGrp="1"/>
          </p:cNvSpPr>
          <p:nvPr>
            <p:ph type="body" idx="1"/>
          </p:nvPr>
        </p:nvSpPr>
        <p:spPr>
          <a:xfrm>
            <a:off x="4359276" y="4041330"/>
            <a:ext cx="34036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3">
            <a:extLst>
              <a:ext uri="{FF2B5EF4-FFF2-40B4-BE49-F238E27FC236}">
                <a16:creationId xmlns:a16="http://schemas.microsoft.com/office/drawing/2014/main" id="{8A00F300-C9A6-1B48-F5C7-5B997E2D21C5}"/>
              </a:ext>
            </a:extLst>
          </p:cNvPr>
          <p:cNvSpPr>
            <a:spLocks noGrp="1"/>
          </p:cNvSpPr>
          <p:nvPr>
            <p:ph type="body" sz="half" idx="2"/>
          </p:nvPr>
        </p:nvSpPr>
        <p:spPr>
          <a:xfrm>
            <a:off x="4359276" y="4652877"/>
            <a:ext cx="34036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Oval 12">
            <a:extLst>
              <a:ext uri="{FF2B5EF4-FFF2-40B4-BE49-F238E27FC236}">
                <a16:creationId xmlns:a16="http://schemas.microsoft.com/office/drawing/2014/main" id="{174B50C6-351B-C1BE-159C-DB00B9D71BBB}"/>
              </a:ext>
            </a:extLst>
          </p:cNvPr>
          <p:cNvSpPr/>
          <p:nvPr userDrawn="1"/>
        </p:nvSpPr>
        <p:spPr>
          <a:xfrm>
            <a:off x="9268230"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endParaRPr lang="en-GB"/>
          </a:p>
        </p:txBody>
      </p:sp>
      <p:sp>
        <p:nvSpPr>
          <p:cNvPr id="14" name="Text Placeholder 14">
            <a:extLst>
              <a:ext uri="{FF2B5EF4-FFF2-40B4-BE49-F238E27FC236}">
                <a16:creationId xmlns:a16="http://schemas.microsoft.com/office/drawing/2014/main" id="{250BD340-3358-114D-F9B2-BA8D434F3F9B}"/>
              </a:ext>
            </a:extLst>
          </p:cNvPr>
          <p:cNvSpPr>
            <a:spLocks noGrp="1"/>
          </p:cNvSpPr>
          <p:nvPr>
            <p:ph type="body" sz="quarter" idx="36" hasCustomPrompt="1"/>
          </p:nvPr>
        </p:nvSpPr>
        <p:spPr>
          <a:xfrm>
            <a:off x="9268230"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buNone/>
              <a:defRPr lang="en-GB" sz="1000" dirty="0">
                <a:solidFill>
                  <a:sysClr val="windowText" lastClr="000000"/>
                </a:solidFill>
              </a:defRPr>
            </a:lvl1pPr>
          </a:lstStyle>
          <a:p>
            <a:pPr lvl="0" algn="ctr" defTabSz="914400"/>
            <a:r>
              <a:rPr lang="en-US" dirty="0"/>
              <a:t> </a:t>
            </a:r>
            <a:endParaRPr lang="en-GB" dirty="0"/>
          </a:p>
        </p:txBody>
      </p:sp>
      <p:sp>
        <p:nvSpPr>
          <p:cNvPr id="15" name="Text Placeholder 6">
            <a:extLst>
              <a:ext uri="{FF2B5EF4-FFF2-40B4-BE49-F238E27FC236}">
                <a16:creationId xmlns:a16="http://schemas.microsoft.com/office/drawing/2014/main" id="{F24C9EAC-F4A6-F017-58BB-24D0DE7E08E0}"/>
              </a:ext>
            </a:extLst>
          </p:cNvPr>
          <p:cNvSpPr>
            <a:spLocks noGrp="1"/>
          </p:cNvSpPr>
          <p:nvPr>
            <p:ph type="body" sz="quarter" idx="37" hasCustomPrompt="1"/>
          </p:nvPr>
        </p:nvSpPr>
        <p:spPr>
          <a:xfrm>
            <a:off x="9397506"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16" name="Text Placeholder 2">
            <a:extLst>
              <a:ext uri="{FF2B5EF4-FFF2-40B4-BE49-F238E27FC236}">
                <a16:creationId xmlns:a16="http://schemas.microsoft.com/office/drawing/2014/main" id="{4F8AE3EF-BACD-2095-F8CA-A23394C16314}"/>
              </a:ext>
            </a:extLst>
          </p:cNvPr>
          <p:cNvSpPr>
            <a:spLocks noGrp="1"/>
          </p:cNvSpPr>
          <p:nvPr>
            <p:ph type="body" idx="38"/>
          </p:nvPr>
        </p:nvSpPr>
        <p:spPr>
          <a:xfrm>
            <a:off x="8201025" y="4041330"/>
            <a:ext cx="34036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Text Placeholder 3">
            <a:extLst>
              <a:ext uri="{FF2B5EF4-FFF2-40B4-BE49-F238E27FC236}">
                <a16:creationId xmlns:a16="http://schemas.microsoft.com/office/drawing/2014/main" id="{4F7EB194-68D7-E2D1-B894-1CD25C8E0605}"/>
              </a:ext>
            </a:extLst>
          </p:cNvPr>
          <p:cNvSpPr>
            <a:spLocks noGrp="1"/>
          </p:cNvSpPr>
          <p:nvPr>
            <p:ph type="body" sz="half" idx="39"/>
          </p:nvPr>
        </p:nvSpPr>
        <p:spPr>
          <a:xfrm>
            <a:off x="8201025" y="4652877"/>
            <a:ext cx="34036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8" name="Title 1">
            <a:extLst>
              <a:ext uri="{FF2B5EF4-FFF2-40B4-BE49-F238E27FC236}">
                <a16:creationId xmlns:a16="http://schemas.microsoft.com/office/drawing/2014/main" id="{A9201CD7-F808-7DDA-E112-6449FC63518F}"/>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Tree>
    <p:extLst>
      <p:ext uri="{BB962C8B-B14F-4D97-AF65-F5344CB8AC3E}">
        <p14:creationId xmlns:p14="http://schemas.microsoft.com/office/powerpoint/2010/main" val="22196777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3 Radial Bars C42V1">
    <p:spTree>
      <p:nvGrpSpPr>
        <p:cNvPr id="1" name=""/>
        <p:cNvGrpSpPr/>
        <p:nvPr/>
      </p:nvGrpSpPr>
      <p:grpSpPr>
        <a:xfrm>
          <a:off x="0" y="0"/>
          <a:ext cx="0" cy="0"/>
          <a:chOff x="0" y="0"/>
          <a:chExt cx="0" cy="0"/>
        </a:xfrm>
      </p:grpSpPr>
      <p:sp>
        <p:nvSpPr>
          <p:cNvPr id="33" name="Oval 32">
            <a:extLst>
              <a:ext uri="{FF2B5EF4-FFF2-40B4-BE49-F238E27FC236}">
                <a16:creationId xmlns:a16="http://schemas.microsoft.com/office/drawing/2014/main" id="{DF4F7248-3854-B931-4444-19EEE02B00CD}"/>
              </a:ext>
            </a:extLst>
          </p:cNvPr>
          <p:cNvSpPr/>
          <p:nvPr userDrawn="1"/>
        </p:nvSpPr>
        <p:spPr>
          <a:xfrm>
            <a:off x="9268230"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 Placeholder 14">
            <a:extLst>
              <a:ext uri="{FF2B5EF4-FFF2-40B4-BE49-F238E27FC236}">
                <a16:creationId xmlns:a16="http://schemas.microsoft.com/office/drawing/2014/main" id="{7D848137-A41B-7C9D-8685-263960E45482}"/>
              </a:ext>
            </a:extLst>
          </p:cNvPr>
          <p:cNvSpPr>
            <a:spLocks noGrp="1"/>
          </p:cNvSpPr>
          <p:nvPr>
            <p:ph type="body" sz="quarter" idx="36" hasCustomPrompt="1"/>
          </p:nvPr>
        </p:nvSpPr>
        <p:spPr>
          <a:xfrm>
            <a:off x="9268230"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lgn="ctr">
              <a:buNone/>
              <a:defRPr lang="en-GB" sz="1000" dirty="0">
                <a:solidFill>
                  <a:sysClr val="windowText" lastClr="000000"/>
                </a:solidFill>
              </a:defRPr>
            </a:lvl1pPr>
          </a:lstStyle>
          <a:p>
            <a:pPr lvl="0" algn="ctr" defTabSz="914400"/>
            <a:r>
              <a:rPr lang="en-US" dirty="0"/>
              <a:t> </a:t>
            </a:r>
            <a:endParaRPr lang="en-GB" dirty="0"/>
          </a:p>
        </p:txBody>
      </p:sp>
      <p:sp>
        <p:nvSpPr>
          <p:cNvPr id="35" name="Text Placeholder 6">
            <a:extLst>
              <a:ext uri="{FF2B5EF4-FFF2-40B4-BE49-F238E27FC236}">
                <a16:creationId xmlns:a16="http://schemas.microsoft.com/office/drawing/2014/main" id="{E5E2F548-3562-E967-9CC9-B8D6AAF3647A}"/>
              </a:ext>
            </a:extLst>
          </p:cNvPr>
          <p:cNvSpPr>
            <a:spLocks noGrp="1"/>
          </p:cNvSpPr>
          <p:nvPr>
            <p:ph type="body" sz="quarter" idx="37" hasCustomPrompt="1"/>
          </p:nvPr>
        </p:nvSpPr>
        <p:spPr>
          <a:xfrm>
            <a:off x="9397506"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36" name="Text Placeholder 2">
            <a:extLst>
              <a:ext uri="{FF2B5EF4-FFF2-40B4-BE49-F238E27FC236}">
                <a16:creationId xmlns:a16="http://schemas.microsoft.com/office/drawing/2014/main" id="{DBC89F50-0E1C-9666-270A-5821F072F6F8}"/>
              </a:ext>
            </a:extLst>
          </p:cNvPr>
          <p:cNvSpPr>
            <a:spLocks noGrp="1"/>
          </p:cNvSpPr>
          <p:nvPr>
            <p:ph type="body" idx="38"/>
          </p:nvPr>
        </p:nvSpPr>
        <p:spPr>
          <a:xfrm>
            <a:off x="8201025" y="4041330"/>
            <a:ext cx="34036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7" name="Text Placeholder 3">
            <a:extLst>
              <a:ext uri="{FF2B5EF4-FFF2-40B4-BE49-F238E27FC236}">
                <a16:creationId xmlns:a16="http://schemas.microsoft.com/office/drawing/2014/main" id="{DF704A8E-F70A-31CC-2D63-38E88E6FE664}"/>
              </a:ext>
            </a:extLst>
          </p:cNvPr>
          <p:cNvSpPr>
            <a:spLocks noGrp="1"/>
          </p:cNvSpPr>
          <p:nvPr>
            <p:ph type="body" sz="half" idx="39"/>
          </p:nvPr>
        </p:nvSpPr>
        <p:spPr>
          <a:xfrm>
            <a:off x="8201025" y="4652877"/>
            <a:ext cx="34036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8" name="Title 1">
            <a:extLst>
              <a:ext uri="{FF2B5EF4-FFF2-40B4-BE49-F238E27FC236}">
                <a16:creationId xmlns:a16="http://schemas.microsoft.com/office/drawing/2014/main" id="{70B494ED-4B78-36E5-CAF5-7A9066077181}"/>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39" name="Oval 38">
            <a:extLst>
              <a:ext uri="{FF2B5EF4-FFF2-40B4-BE49-F238E27FC236}">
                <a16:creationId xmlns:a16="http://schemas.microsoft.com/office/drawing/2014/main" id="{162DCE11-CDA0-2BE2-EA24-A14D98997003}"/>
              </a:ext>
            </a:extLst>
          </p:cNvPr>
          <p:cNvSpPr/>
          <p:nvPr userDrawn="1"/>
        </p:nvSpPr>
        <p:spPr>
          <a:xfrm>
            <a:off x="5461405"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 Placeholder 14">
            <a:extLst>
              <a:ext uri="{FF2B5EF4-FFF2-40B4-BE49-F238E27FC236}">
                <a16:creationId xmlns:a16="http://schemas.microsoft.com/office/drawing/2014/main" id="{67C6DFBB-C159-B06A-6335-87C1616CC8AB}"/>
              </a:ext>
            </a:extLst>
          </p:cNvPr>
          <p:cNvSpPr>
            <a:spLocks noGrp="1"/>
          </p:cNvSpPr>
          <p:nvPr>
            <p:ph type="body" sz="quarter" idx="40" hasCustomPrompt="1"/>
          </p:nvPr>
        </p:nvSpPr>
        <p:spPr>
          <a:xfrm>
            <a:off x="5461405"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lgn="ctr">
              <a:buNone/>
              <a:defRPr lang="en-GB" sz="1000" dirty="0">
                <a:solidFill>
                  <a:sysClr val="windowText" lastClr="000000"/>
                </a:solidFill>
              </a:defRPr>
            </a:lvl1pPr>
          </a:lstStyle>
          <a:p>
            <a:pPr lvl="0" algn="ctr" defTabSz="914400"/>
            <a:r>
              <a:rPr lang="en-US" dirty="0"/>
              <a:t> </a:t>
            </a:r>
            <a:endParaRPr lang="en-GB" dirty="0"/>
          </a:p>
        </p:txBody>
      </p:sp>
      <p:sp>
        <p:nvSpPr>
          <p:cNvPr id="41" name="Text Placeholder 6">
            <a:extLst>
              <a:ext uri="{FF2B5EF4-FFF2-40B4-BE49-F238E27FC236}">
                <a16:creationId xmlns:a16="http://schemas.microsoft.com/office/drawing/2014/main" id="{79DDC865-18C6-B71A-10BB-0EC77BE3EECE}"/>
              </a:ext>
            </a:extLst>
          </p:cNvPr>
          <p:cNvSpPr>
            <a:spLocks noGrp="1"/>
          </p:cNvSpPr>
          <p:nvPr>
            <p:ph type="body" sz="quarter" idx="41" hasCustomPrompt="1"/>
          </p:nvPr>
        </p:nvSpPr>
        <p:spPr>
          <a:xfrm>
            <a:off x="5590681"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42" name="Text Placeholder 2">
            <a:extLst>
              <a:ext uri="{FF2B5EF4-FFF2-40B4-BE49-F238E27FC236}">
                <a16:creationId xmlns:a16="http://schemas.microsoft.com/office/drawing/2014/main" id="{55560CE3-BC94-3E0D-6539-5F5741199B48}"/>
              </a:ext>
            </a:extLst>
          </p:cNvPr>
          <p:cNvSpPr>
            <a:spLocks noGrp="1"/>
          </p:cNvSpPr>
          <p:nvPr>
            <p:ph type="body" idx="42"/>
          </p:nvPr>
        </p:nvSpPr>
        <p:spPr>
          <a:xfrm>
            <a:off x="4394200" y="4041330"/>
            <a:ext cx="34036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3" name="Text Placeholder 3">
            <a:extLst>
              <a:ext uri="{FF2B5EF4-FFF2-40B4-BE49-F238E27FC236}">
                <a16:creationId xmlns:a16="http://schemas.microsoft.com/office/drawing/2014/main" id="{CC374E6B-B203-0DB3-A6BD-6985A34BF264}"/>
              </a:ext>
            </a:extLst>
          </p:cNvPr>
          <p:cNvSpPr>
            <a:spLocks noGrp="1"/>
          </p:cNvSpPr>
          <p:nvPr>
            <p:ph type="body" sz="half" idx="43"/>
          </p:nvPr>
        </p:nvSpPr>
        <p:spPr>
          <a:xfrm>
            <a:off x="4394200" y="4652877"/>
            <a:ext cx="34036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4" name="Oval 43">
            <a:extLst>
              <a:ext uri="{FF2B5EF4-FFF2-40B4-BE49-F238E27FC236}">
                <a16:creationId xmlns:a16="http://schemas.microsoft.com/office/drawing/2014/main" id="{27F7A11C-63C3-93E7-50B9-5CC5E02FEA7F}"/>
              </a:ext>
            </a:extLst>
          </p:cNvPr>
          <p:cNvSpPr/>
          <p:nvPr userDrawn="1"/>
        </p:nvSpPr>
        <p:spPr>
          <a:xfrm>
            <a:off x="1654580"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 Placeholder 14">
            <a:extLst>
              <a:ext uri="{FF2B5EF4-FFF2-40B4-BE49-F238E27FC236}">
                <a16:creationId xmlns:a16="http://schemas.microsoft.com/office/drawing/2014/main" id="{940452AC-1A8A-FA6A-281B-9255B2CCFCA6}"/>
              </a:ext>
            </a:extLst>
          </p:cNvPr>
          <p:cNvSpPr>
            <a:spLocks noGrp="1"/>
          </p:cNvSpPr>
          <p:nvPr>
            <p:ph type="body" sz="quarter" idx="44" hasCustomPrompt="1"/>
          </p:nvPr>
        </p:nvSpPr>
        <p:spPr>
          <a:xfrm>
            <a:off x="1654580"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lgn="ctr">
              <a:buNone/>
              <a:defRPr lang="en-GB" sz="1000" dirty="0">
                <a:solidFill>
                  <a:sysClr val="windowText" lastClr="000000"/>
                </a:solidFill>
              </a:defRPr>
            </a:lvl1pPr>
          </a:lstStyle>
          <a:p>
            <a:pPr lvl="0" algn="ctr" defTabSz="914400"/>
            <a:r>
              <a:rPr lang="en-US" dirty="0"/>
              <a:t> </a:t>
            </a:r>
            <a:endParaRPr lang="en-GB" dirty="0"/>
          </a:p>
        </p:txBody>
      </p:sp>
      <p:sp>
        <p:nvSpPr>
          <p:cNvPr id="46" name="Text Placeholder 6">
            <a:extLst>
              <a:ext uri="{FF2B5EF4-FFF2-40B4-BE49-F238E27FC236}">
                <a16:creationId xmlns:a16="http://schemas.microsoft.com/office/drawing/2014/main" id="{47A0FAC6-C252-443D-FD97-E701A196402D}"/>
              </a:ext>
            </a:extLst>
          </p:cNvPr>
          <p:cNvSpPr>
            <a:spLocks noGrp="1"/>
          </p:cNvSpPr>
          <p:nvPr>
            <p:ph type="body" sz="quarter" idx="45" hasCustomPrompt="1"/>
          </p:nvPr>
        </p:nvSpPr>
        <p:spPr>
          <a:xfrm>
            <a:off x="1783856"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47" name="Text Placeholder 2">
            <a:extLst>
              <a:ext uri="{FF2B5EF4-FFF2-40B4-BE49-F238E27FC236}">
                <a16:creationId xmlns:a16="http://schemas.microsoft.com/office/drawing/2014/main" id="{2E1DA09F-12ED-863C-30B7-030A4C037F51}"/>
              </a:ext>
            </a:extLst>
          </p:cNvPr>
          <p:cNvSpPr>
            <a:spLocks noGrp="1"/>
          </p:cNvSpPr>
          <p:nvPr>
            <p:ph type="body" idx="46"/>
          </p:nvPr>
        </p:nvSpPr>
        <p:spPr>
          <a:xfrm>
            <a:off x="587375" y="4041330"/>
            <a:ext cx="34036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8" name="Text Placeholder 3">
            <a:extLst>
              <a:ext uri="{FF2B5EF4-FFF2-40B4-BE49-F238E27FC236}">
                <a16:creationId xmlns:a16="http://schemas.microsoft.com/office/drawing/2014/main" id="{BEC612D6-1834-9526-4161-50A605848A3F}"/>
              </a:ext>
            </a:extLst>
          </p:cNvPr>
          <p:cNvSpPr>
            <a:spLocks noGrp="1"/>
          </p:cNvSpPr>
          <p:nvPr>
            <p:ph type="body" sz="half" idx="47"/>
          </p:nvPr>
        </p:nvSpPr>
        <p:spPr>
          <a:xfrm>
            <a:off x="587375" y="4652877"/>
            <a:ext cx="3403600"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28981337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4 Radial Bars C43V1">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4AE3ED15-827B-7445-3DD2-0E954B560025}"/>
              </a:ext>
            </a:extLst>
          </p:cNvPr>
          <p:cNvSpPr>
            <a:spLocks noGrp="1"/>
          </p:cNvSpPr>
          <p:nvPr>
            <p:ph type="title"/>
          </p:nvPr>
        </p:nvSpPr>
        <p:spPr>
          <a:xfrm>
            <a:off x="587375" y="584200"/>
            <a:ext cx="11017250" cy="1009822"/>
          </a:xfrm>
          <a:prstGeom prst="rect">
            <a:avLst/>
          </a:prstGeom>
        </p:spPr>
        <p:txBody>
          <a:bodyPr>
            <a:noAutofit/>
          </a:bodyPr>
          <a:lstStyle>
            <a:lvl1pPr>
              <a:lnSpc>
                <a:spcPct val="100000"/>
              </a:lnSpc>
              <a:spcBef>
                <a:spcPts val="0"/>
              </a:spcBef>
              <a:defRPr/>
            </a:lvl1pPr>
          </a:lstStyle>
          <a:p>
            <a:r>
              <a:rPr lang="en-US" dirty="0"/>
              <a:t>Click to edit Master title style</a:t>
            </a:r>
          </a:p>
        </p:txBody>
      </p:sp>
      <p:sp>
        <p:nvSpPr>
          <p:cNvPr id="22" name="Oval 21">
            <a:extLst>
              <a:ext uri="{FF2B5EF4-FFF2-40B4-BE49-F238E27FC236}">
                <a16:creationId xmlns:a16="http://schemas.microsoft.com/office/drawing/2014/main" id="{7877D8C5-5D04-DBDF-2B28-CF49065071E5}"/>
              </a:ext>
            </a:extLst>
          </p:cNvPr>
          <p:cNvSpPr/>
          <p:nvPr userDrawn="1"/>
        </p:nvSpPr>
        <p:spPr>
          <a:xfrm>
            <a:off x="1120977"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lnSpc>
                <a:spcPct val="100000"/>
              </a:lnSpc>
              <a:spcBef>
                <a:spcPts val="0"/>
              </a:spcBef>
            </a:pPr>
            <a:endParaRPr lang="en-GB"/>
          </a:p>
        </p:txBody>
      </p:sp>
      <p:sp>
        <p:nvSpPr>
          <p:cNvPr id="23" name="Text Placeholder 14">
            <a:extLst>
              <a:ext uri="{FF2B5EF4-FFF2-40B4-BE49-F238E27FC236}">
                <a16:creationId xmlns:a16="http://schemas.microsoft.com/office/drawing/2014/main" id="{76C9D3B3-7B03-16A0-7517-F5CC1136E263}"/>
              </a:ext>
            </a:extLst>
          </p:cNvPr>
          <p:cNvSpPr>
            <a:spLocks noGrp="1"/>
          </p:cNvSpPr>
          <p:nvPr>
            <p:ph type="body" sz="quarter" idx="44" hasCustomPrompt="1"/>
          </p:nvPr>
        </p:nvSpPr>
        <p:spPr>
          <a:xfrm>
            <a:off x="1120977"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lnSpc>
                <a:spcPct val="100000"/>
              </a:lnSpc>
              <a:spcBef>
                <a:spcPts val="0"/>
              </a:spcBef>
              <a:buNone/>
              <a:defRPr lang="en-GB" sz="1000" dirty="0">
                <a:solidFill>
                  <a:sysClr val="windowText" lastClr="000000"/>
                </a:solidFill>
              </a:defRPr>
            </a:lvl1pPr>
          </a:lstStyle>
          <a:p>
            <a:pPr lvl="0" algn="ctr" defTabSz="914400"/>
            <a:r>
              <a:rPr lang="en-US" dirty="0"/>
              <a:t> </a:t>
            </a:r>
            <a:endParaRPr lang="en-GB" dirty="0"/>
          </a:p>
        </p:txBody>
      </p:sp>
      <p:sp>
        <p:nvSpPr>
          <p:cNvPr id="24" name="Text Placeholder 6">
            <a:extLst>
              <a:ext uri="{FF2B5EF4-FFF2-40B4-BE49-F238E27FC236}">
                <a16:creationId xmlns:a16="http://schemas.microsoft.com/office/drawing/2014/main" id="{95A98249-D0E0-C227-EF0F-6CB1C882AC56}"/>
              </a:ext>
            </a:extLst>
          </p:cNvPr>
          <p:cNvSpPr>
            <a:spLocks noGrp="1"/>
          </p:cNvSpPr>
          <p:nvPr>
            <p:ph type="body" sz="quarter" idx="45" hasCustomPrompt="1"/>
          </p:nvPr>
        </p:nvSpPr>
        <p:spPr>
          <a:xfrm>
            <a:off x="1250253"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25" name="Text Placeholder 2">
            <a:extLst>
              <a:ext uri="{FF2B5EF4-FFF2-40B4-BE49-F238E27FC236}">
                <a16:creationId xmlns:a16="http://schemas.microsoft.com/office/drawing/2014/main" id="{ABD773DA-2B96-2FE3-688A-52D7B1EBF0C4}"/>
              </a:ext>
            </a:extLst>
          </p:cNvPr>
          <p:cNvSpPr>
            <a:spLocks noGrp="1"/>
          </p:cNvSpPr>
          <p:nvPr>
            <p:ph type="body" idx="46"/>
          </p:nvPr>
        </p:nvSpPr>
        <p:spPr>
          <a:xfrm>
            <a:off x="587375" y="404133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6" name="Text Placeholder 3">
            <a:extLst>
              <a:ext uri="{FF2B5EF4-FFF2-40B4-BE49-F238E27FC236}">
                <a16:creationId xmlns:a16="http://schemas.microsoft.com/office/drawing/2014/main" id="{ED5396D3-2D7D-7F6A-07D2-F018A1823A0D}"/>
              </a:ext>
            </a:extLst>
          </p:cNvPr>
          <p:cNvSpPr>
            <a:spLocks noGrp="1"/>
          </p:cNvSpPr>
          <p:nvPr>
            <p:ph type="body" sz="half" idx="47"/>
          </p:nvPr>
        </p:nvSpPr>
        <p:spPr>
          <a:xfrm>
            <a:off x="587375" y="4652877"/>
            <a:ext cx="2336395"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7" name="Oval 26">
            <a:extLst>
              <a:ext uri="{FF2B5EF4-FFF2-40B4-BE49-F238E27FC236}">
                <a16:creationId xmlns:a16="http://schemas.microsoft.com/office/drawing/2014/main" id="{9834F4DB-B230-1FF9-58C9-60EA5E08B45A}"/>
              </a:ext>
            </a:extLst>
          </p:cNvPr>
          <p:cNvSpPr/>
          <p:nvPr userDrawn="1"/>
        </p:nvSpPr>
        <p:spPr>
          <a:xfrm>
            <a:off x="4014595"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lnSpc>
                <a:spcPct val="100000"/>
              </a:lnSpc>
              <a:spcBef>
                <a:spcPts val="0"/>
              </a:spcBef>
            </a:pPr>
            <a:endParaRPr lang="en-GB"/>
          </a:p>
        </p:txBody>
      </p:sp>
      <p:sp>
        <p:nvSpPr>
          <p:cNvPr id="28" name="Text Placeholder 14">
            <a:extLst>
              <a:ext uri="{FF2B5EF4-FFF2-40B4-BE49-F238E27FC236}">
                <a16:creationId xmlns:a16="http://schemas.microsoft.com/office/drawing/2014/main" id="{A4811A2F-3272-EF28-AC74-74528A06BB35}"/>
              </a:ext>
            </a:extLst>
          </p:cNvPr>
          <p:cNvSpPr>
            <a:spLocks noGrp="1"/>
          </p:cNvSpPr>
          <p:nvPr>
            <p:ph type="body" sz="quarter" idx="48" hasCustomPrompt="1"/>
          </p:nvPr>
        </p:nvSpPr>
        <p:spPr>
          <a:xfrm>
            <a:off x="4014595"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lnSpc>
                <a:spcPct val="100000"/>
              </a:lnSpc>
              <a:spcBef>
                <a:spcPts val="0"/>
              </a:spcBef>
              <a:buNone/>
              <a:defRPr lang="en-GB" sz="1000" dirty="0">
                <a:solidFill>
                  <a:sysClr val="windowText" lastClr="000000"/>
                </a:solidFill>
              </a:defRPr>
            </a:lvl1pPr>
          </a:lstStyle>
          <a:p>
            <a:pPr lvl="0" algn="ctr" defTabSz="914400"/>
            <a:r>
              <a:rPr lang="en-US" dirty="0"/>
              <a:t> </a:t>
            </a:r>
            <a:endParaRPr lang="en-GB" dirty="0"/>
          </a:p>
        </p:txBody>
      </p:sp>
      <p:sp>
        <p:nvSpPr>
          <p:cNvPr id="29" name="Text Placeholder 6">
            <a:extLst>
              <a:ext uri="{FF2B5EF4-FFF2-40B4-BE49-F238E27FC236}">
                <a16:creationId xmlns:a16="http://schemas.microsoft.com/office/drawing/2014/main" id="{270CAA72-2296-D230-D3FC-B34817ED6422}"/>
              </a:ext>
            </a:extLst>
          </p:cNvPr>
          <p:cNvSpPr>
            <a:spLocks noGrp="1"/>
          </p:cNvSpPr>
          <p:nvPr>
            <p:ph type="body" sz="quarter" idx="49" hasCustomPrompt="1"/>
          </p:nvPr>
        </p:nvSpPr>
        <p:spPr>
          <a:xfrm>
            <a:off x="4143871"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30" name="Text Placeholder 2">
            <a:extLst>
              <a:ext uri="{FF2B5EF4-FFF2-40B4-BE49-F238E27FC236}">
                <a16:creationId xmlns:a16="http://schemas.microsoft.com/office/drawing/2014/main" id="{6A978810-8026-98FA-AD3A-AD330004BE5C}"/>
              </a:ext>
            </a:extLst>
          </p:cNvPr>
          <p:cNvSpPr>
            <a:spLocks noGrp="1"/>
          </p:cNvSpPr>
          <p:nvPr>
            <p:ph type="body" idx="50"/>
          </p:nvPr>
        </p:nvSpPr>
        <p:spPr>
          <a:xfrm>
            <a:off x="3480993" y="404133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6" name="Text Placeholder 3">
            <a:extLst>
              <a:ext uri="{FF2B5EF4-FFF2-40B4-BE49-F238E27FC236}">
                <a16:creationId xmlns:a16="http://schemas.microsoft.com/office/drawing/2014/main" id="{A0568E47-F3AF-0B77-8809-96F6C3E2E66E}"/>
              </a:ext>
            </a:extLst>
          </p:cNvPr>
          <p:cNvSpPr>
            <a:spLocks noGrp="1"/>
          </p:cNvSpPr>
          <p:nvPr>
            <p:ph type="body" sz="half" idx="51"/>
          </p:nvPr>
        </p:nvSpPr>
        <p:spPr>
          <a:xfrm>
            <a:off x="3480993" y="4652877"/>
            <a:ext cx="2336395"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7" name="Oval 36">
            <a:extLst>
              <a:ext uri="{FF2B5EF4-FFF2-40B4-BE49-F238E27FC236}">
                <a16:creationId xmlns:a16="http://schemas.microsoft.com/office/drawing/2014/main" id="{6D40CD4D-504A-A38E-800B-7083D96A1D06}"/>
              </a:ext>
            </a:extLst>
          </p:cNvPr>
          <p:cNvSpPr/>
          <p:nvPr userDrawn="1"/>
        </p:nvSpPr>
        <p:spPr>
          <a:xfrm>
            <a:off x="6908213"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lnSpc>
                <a:spcPct val="100000"/>
              </a:lnSpc>
              <a:spcBef>
                <a:spcPts val="0"/>
              </a:spcBef>
            </a:pPr>
            <a:endParaRPr lang="en-GB"/>
          </a:p>
        </p:txBody>
      </p:sp>
      <p:sp>
        <p:nvSpPr>
          <p:cNvPr id="38" name="Text Placeholder 14">
            <a:extLst>
              <a:ext uri="{FF2B5EF4-FFF2-40B4-BE49-F238E27FC236}">
                <a16:creationId xmlns:a16="http://schemas.microsoft.com/office/drawing/2014/main" id="{AD27E9A4-FB4A-29AA-E923-4B9840F9AADC}"/>
              </a:ext>
            </a:extLst>
          </p:cNvPr>
          <p:cNvSpPr>
            <a:spLocks noGrp="1"/>
          </p:cNvSpPr>
          <p:nvPr>
            <p:ph type="body" sz="quarter" idx="52" hasCustomPrompt="1"/>
          </p:nvPr>
        </p:nvSpPr>
        <p:spPr>
          <a:xfrm>
            <a:off x="6908213"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lnSpc>
                <a:spcPct val="100000"/>
              </a:lnSpc>
              <a:spcBef>
                <a:spcPts val="0"/>
              </a:spcBef>
              <a:buNone/>
              <a:defRPr lang="en-GB" sz="1000" dirty="0">
                <a:solidFill>
                  <a:sysClr val="windowText" lastClr="000000"/>
                </a:solidFill>
              </a:defRPr>
            </a:lvl1pPr>
          </a:lstStyle>
          <a:p>
            <a:pPr lvl="0" algn="ctr" defTabSz="914400"/>
            <a:r>
              <a:rPr lang="en-US" dirty="0"/>
              <a:t> </a:t>
            </a:r>
            <a:endParaRPr lang="en-GB" dirty="0"/>
          </a:p>
        </p:txBody>
      </p:sp>
      <p:sp>
        <p:nvSpPr>
          <p:cNvPr id="39" name="Text Placeholder 6">
            <a:extLst>
              <a:ext uri="{FF2B5EF4-FFF2-40B4-BE49-F238E27FC236}">
                <a16:creationId xmlns:a16="http://schemas.microsoft.com/office/drawing/2014/main" id="{1EE07E6C-3F15-E290-F29E-D28FD9666A5D}"/>
              </a:ext>
            </a:extLst>
          </p:cNvPr>
          <p:cNvSpPr>
            <a:spLocks noGrp="1"/>
          </p:cNvSpPr>
          <p:nvPr>
            <p:ph type="body" sz="quarter" idx="53" hasCustomPrompt="1"/>
          </p:nvPr>
        </p:nvSpPr>
        <p:spPr>
          <a:xfrm>
            <a:off x="7037489"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40" name="Text Placeholder 2">
            <a:extLst>
              <a:ext uri="{FF2B5EF4-FFF2-40B4-BE49-F238E27FC236}">
                <a16:creationId xmlns:a16="http://schemas.microsoft.com/office/drawing/2014/main" id="{B672A18C-CDF5-42D9-E5CB-10D68076FD7C}"/>
              </a:ext>
            </a:extLst>
          </p:cNvPr>
          <p:cNvSpPr>
            <a:spLocks noGrp="1"/>
          </p:cNvSpPr>
          <p:nvPr>
            <p:ph type="body" idx="54"/>
          </p:nvPr>
        </p:nvSpPr>
        <p:spPr>
          <a:xfrm>
            <a:off x="6374611" y="404133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1" name="Text Placeholder 3">
            <a:extLst>
              <a:ext uri="{FF2B5EF4-FFF2-40B4-BE49-F238E27FC236}">
                <a16:creationId xmlns:a16="http://schemas.microsoft.com/office/drawing/2014/main" id="{0F67BD63-1569-5DEC-5167-4829894999E6}"/>
              </a:ext>
            </a:extLst>
          </p:cNvPr>
          <p:cNvSpPr>
            <a:spLocks noGrp="1"/>
          </p:cNvSpPr>
          <p:nvPr>
            <p:ph type="body" sz="half" idx="55"/>
          </p:nvPr>
        </p:nvSpPr>
        <p:spPr>
          <a:xfrm>
            <a:off x="6374611" y="4652877"/>
            <a:ext cx="2336395"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2" name="Oval 41">
            <a:extLst>
              <a:ext uri="{FF2B5EF4-FFF2-40B4-BE49-F238E27FC236}">
                <a16:creationId xmlns:a16="http://schemas.microsoft.com/office/drawing/2014/main" id="{A8A6F3B9-308E-CDA7-53C6-8C4A079E1BB0}"/>
              </a:ext>
            </a:extLst>
          </p:cNvPr>
          <p:cNvSpPr/>
          <p:nvPr userDrawn="1"/>
        </p:nvSpPr>
        <p:spPr>
          <a:xfrm>
            <a:off x="9801832" y="2269763"/>
            <a:ext cx="1269190" cy="1269190"/>
          </a:xfrm>
          <a:prstGeom prst="ellipse">
            <a:avLst/>
          </a:prstGeom>
          <a:noFill/>
          <a:ln w="76200">
            <a:solidFill>
              <a:schemeClr val="tx1">
                <a:lumMod val="50000"/>
                <a:lumOff val="50000"/>
                <a:alpha val="3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algn="ctr">
              <a:lnSpc>
                <a:spcPct val="100000"/>
              </a:lnSpc>
              <a:spcBef>
                <a:spcPts val="0"/>
              </a:spcBef>
            </a:pPr>
            <a:endParaRPr lang="en-GB"/>
          </a:p>
        </p:txBody>
      </p:sp>
      <p:sp>
        <p:nvSpPr>
          <p:cNvPr id="43" name="Text Placeholder 14">
            <a:extLst>
              <a:ext uri="{FF2B5EF4-FFF2-40B4-BE49-F238E27FC236}">
                <a16:creationId xmlns:a16="http://schemas.microsoft.com/office/drawing/2014/main" id="{D8384071-66B4-77BD-A93D-41ECB4AC56B3}"/>
              </a:ext>
            </a:extLst>
          </p:cNvPr>
          <p:cNvSpPr>
            <a:spLocks noGrp="1"/>
          </p:cNvSpPr>
          <p:nvPr>
            <p:ph type="body" sz="quarter" idx="56" hasCustomPrompt="1"/>
          </p:nvPr>
        </p:nvSpPr>
        <p:spPr>
          <a:xfrm>
            <a:off x="9801832" y="2269763"/>
            <a:ext cx="1269190" cy="1269190"/>
          </a:xfrm>
          <a:prstGeom prst="arc">
            <a:avLst>
              <a:gd name="adj1" fmla="val 16200000"/>
              <a:gd name="adj2" fmla="val 7688571"/>
            </a:avLst>
          </a:prstGeom>
          <a:noFill/>
          <a:ln w="76200">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lvl1pPr marL="0" indent="0" algn="ctr">
              <a:lnSpc>
                <a:spcPct val="100000"/>
              </a:lnSpc>
              <a:spcBef>
                <a:spcPts val="0"/>
              </a:spcBef>
              <a:buNone/>
              <a:defRPr lang="en-GB" sz="1000" dirty="0">
                <a:solidFill>
                  <a:sysClr val="windowText" lastClr="000000"/>
                </a:solidFill>
              </a:defRPr>
            </a:lvl1pPr>
          </a:lstStyle>
          <a:p>
            <a:pPr lvl="0" algn="ctr" defTabSz="914400"/>
            <a:r>
              <a:rPr lang="en-US" dirty="0"/>
              <a:t> </a:t>
            </a:r>
            <a:endParaRPr lang="en-GB" dirty="0"/>
          </a:p>
        </p:txBody>
      </p:sp>
      <p:sp>
        <p:nvSpPr>
          <p:cNvPr id="44" name="Text Placeholder 6">
            <a:extLst>
              <a:ext uri="{FF2B5EF4-FFF2-40B4-BE49-F238E27FC236}">
                <a16:creationId xmlns:a16="http://schemas.microsoft.com/office/drawing/2014/main" id="{E559F38B-16C2-6B87-8200-113711498429}"/>
              </a:ext>
            </a:extLst>
          </p:cNvPr>
          <p:cNvSpPr>
            <a:spLocks noGrp="1"/>
          </p:cNvSpPr>
          <p:nvPr>
            <p:ph type="body" sz="quarter" idx="57" hasCustomPrompt="1"/>
          </p:nvPr>
        </p:nvSpPr>
        <p:spPr>
          <a:xfrm>
            <a:off x="9931108" y="2609036"/>
            <a:ext cx="1010638" cy="610146"/>
          </a:xfrm>
        </p:spPr>
        <p:txBody>
          <a:bodyPr anchor="ctr">
            <a:noAutofit/>
          </a:bodyPr>
          <a:lstStyle>
            <a:lvl1pPr marL="0" indent="0" algn="ctr">
              <a:lnSpc>
                <a:spcPct val="100000"/>
              </a:lnSpc>
              <a:spcBef>
                <a:spcPts val="0"/>
              </a:spcBef>
              <a:buNone/>
              <a:defRPr sz="2800" b="1">
                <a:solidFill>
                  <a:schemeClr val="tx1"/>
                </a:solidFill>
                <a:latin typeface="+mj-lt"/>
                <a:cs typeface="Poppins" panose="00000500000000000000" pitchFamily="2" charset="0"/>
              </a:defRPr>
            </a:lvl1pPr>
          </a:lstStyle>
          <a:p>
            <a:pPr lvl="0"/>
            <a:r>
              <a:rPr lang="en-US" dirty="0"/>
              <a:t>xx%</a:t>
            </a:r>
          </a:p>
        </p:txBody>
      </p:sp>
      <p:sp>
        <p:nvSpPr>
          <p:cNvPr id="45" name="Text Placeholder 2">
            <a:extLst>
              <a:ext uri="{FF2B5EF4-FFF2-40B4-BE49-F238E27FC236}">
                <a16:creationId xmlns:a16="http://schemas.microsoft.com/office/drawing/2014/main" id="{1016D0C0-DB4E-E0E3-4328-2C46B460150C}"/>
              </a:ext>
            </a:extLst>
          </p:cNvPr>
          <p:cNvSpPr>
            <a:spLocks noGrp="1"/>
          </p:cNvSpPr>
          <p:nvPr>
            <p:ph type="body" idx="58"/>
          </p:nvPr>
        </p:nvSpPr>
        <p:spPr>
          <a:xfrm>
            <a:off x="9268230" y="404133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6" name="Text Placeholder 3">
            <a:extLst>
              <a:ext uri="{FF2B5EF4-FFF2-40B4-BE49-F238E27FC236}">
                <a16:creationId xmlns:a16="http://schemas.microsoft.com/office/drawing/2014/main" id="{E6BEBC65-38F7-B541-9D1D-D9A6534BCE84}"/>
              </a:ext>
            </a:extLst>
          </p:cNvPr>
          <p:cNvSpPr>
            <a:spLocks noGrp="1"/>
          </p:cNvSpPr>
          <p:nvPr>
            <p:ph type="body" sz="half" idx="59"/>
          </p:nvPr>
        </p:nvSpPr>
        <p:spPr>
          <a:xfrm>
            <a:off x="9268230" y="4652877"/>
            <a:ext cx="2336395" cy="938298"/>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16889369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 Chart C44V1">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4AE3ED15-827B-7445-3DD2-0E954B560025}"/>
              </a:ext>
            </a:extLst>
          </p:cNvPr>
          <p:cNvSpPr>
            <a:spLocks noGrp="1"/>
          </p:cNvSpPr>
          <p:nvPr>
            <p:ph type="title"/>
          </p:nvPr>
        </p:nvSpPr>
        <p:spPr>
          <a:xfrm>
            <a:off x="587375" y="584200"/>
            <a:ext cx="11017250" cy="1009822"/>
          </a:xfrm>
          <a:prstGeom prst="rect">
            <a:avLst/>
          </a:prstGeom>
        </p:spPr>
        <p:txBody>
          <a:bodyPr>
            <a:noAutofit/>
          </a:bodyPr>
          <a:lstStyle>
            <a:lvl1pPr>
              <a:lnSpc>
                <a:spcPct val="100000"/>
              </a:lnSpc>
              <a:spcBef>
                <a:spcPts val="0"/>
              </a:spcBef>
              <a:defRPr/>
            </a:lvl1pPr>
          </a:lstStyle>
          <a:p>
            <a:r>
              <a:rPr lang="en-US" dirty="0"/>
              <a:t>Click to edit Master title style</a:t>
            </a:r>
          </a:p>
        </p:txBody>
      </p:sp>
      <p:sp>
        <p:nvSpPr>
          <p:cNvPr id="3" name="Chart Placeholder 2">
            <a:extLst>
              <a:ext uri="{FF2B5EF4-FFF2-40B4-BE49-F238E27FC236}">
                <a16:creationId xmlns:a16="http://schemas.microsoft.com/office/drawing/2014/main" id="{BEAAB1F4-E1C8-6362-CEE1-6EBD1E94045A}"/>
              </a:ext>
            </a:extLst>
          </p:cNvPr>
          <p:cNvSpPr>
            <a:spLocks noGrp="1"/>
          </p:cNvSpPr>
          <p:nvPr>
            <p:ph type="chart" sz="quarter" idx="10"/>
          </p:nvPr>
        </p:nvSpPr>
        <p:spPr>
          <a:xfrm>
            <a:off x="587375" y="1786009"/>
            <a:ext cx="4744383" cy="4487792"/>
          </a:xfrm>
        </p:spPr>
        <p:txBody>
          <a:bodyPr/>
          <a:lstStyle/>
          <a:p>
            <a:endParaRPr lang="en-GB"/>
          </a:p>
        </p:txBody>
      </p:sp>
      <p:sp>
        <p:nvSpPr>
          <p:cNvPr id="5" name="Text Placeholder 2">
            <a:extLst>
              <a:ext uri="{FF2B5EF4-FFF2-40B4-BE49-F238E27FC236}">
                <a16:creationId xmlns:a16="http://schemas.microsoft.com/office/drawing/2014/main" id="{1A1EFD96-11D6-AB63-AE8D-47DF1AD4D826}"/>
              </a:ext>
            </a:extLst>
          </p:cNvPr>
          <p:cNvSpPr>
            <a:spLocks noGrp="1"/>
          </p:cNvSpPr>
          <p:nvPr>
            <p:ph type="body" idx="1"/>
          </p:nvPr>
        </p:nvSpPr>
        <p:spPr>
          <a:xfrm>
            <a:off x="6860242" y="1786009"/>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3">
            <a:extLst>
              <a:ext uri="{FF2B5EF4-FFF2-40B4-BE49-F238E27FC236}">
                <a16:creationId xmlns:a16="http://schemas.microsoft.com/office/drawing/2014/main" id="{B07E350D-769D-F9F3-ABEF-A00495F987B5}"/>
              </a:ext>
            </a:extLst>
          </p:cNvPr>
          <p:cNvSpPr>
            <a:spLocks noGrp="1"/>
          </p:cNvSpPr>
          <p:nvPr>
            <p:ph type="body" sz="half" idx="2"/>
          </p:nvPr>
        </p:nvSpPr>
        <p:spPr>
          <a:xfrm>
            <a:off x="6860242" y="2397555"/>
            <a:ext cx="4744383" cy="387624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40200639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 Chart C44V2">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4AE3ED15-827B-7445-3DD2-0E954B560025}"/>
              </a:ext>
            </a:extLst>
          </p:cNvPr>
          <p:cNvSpPr>
            <a:spLocks noGrp="1"/>
          </p:cNvSpPr>
          <p:nvPr>
            <p:ph type="title"/>
          </p:nvPr>
        </p:nvSpPr>
        <p:spPr>
          <a:xfrm>
            <a:off x="587375" y="584200"/>
            <a:ext cx="11017250" cy="1009822"/>
          </a:xfrm>
          <a:prstGeom prst="rect">
            <a:avLst/>
          </a:prstGeom>
        </p:spPr>
        <p:txBody>
          <a:bodyPr>
            <a:noAutofit/>
          </a:bodyPr>
          <a:lstStyle>
            <a:lvl1pPr>
              <a:lnSpc>
                <a:spcPct val="100000"/>
              </a:lnSpc>
              <a:spcBef>
                <a:spcPts val="0"/>
              </a:spcBef>
              <a:defRPr/>
            </a:lvl1pPr>
          </a:lstStyle>
          <a:p>
            <a:r>
              <a:rPr lang="en-US" dirty="0"/>
              <a:t>Click to edit Master title style</a:t>
            </a:r>
          </a:p>
        </p:txBody>
      </p:sp>
      <p:sp>
        <p:nvSpPr>
          <p:cNvPr id="5" name="Text Placeholder 2">
            <a:extLst>
              <a:ext uri="{FF2B5EF4-FFF2-40B4-BE49-F238E27FC236}">
                <a16:creationId xmlns:a16="http://schemas.microsoft.com/office/drawing/2014/main" id="{1A1EFD96-11D6-AB63-AE8D-47DF1AD4D826}"/>
              </a:ext>
            </a:extLst>
          </p:cNvPr>
          <p:cNvSpPr>
            <a:spLocks noGrp="1"/>
          </p:cNvSpPr>
          <p:nvPr>
            <p:ph type="body" idx="1"/>
          </p:nvPr>
        </p:nvSpPr>
        <p:spPr>
          <a:xfrm>
            <a:off x="587375" y="1786009"/>
            <a:ext cx="4744383"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3">
            <a:extLst>
              <a:ext uri="{FF2B5EF4-FFF2-40B4-BE49-F238E27FC236}">
                <a16:creationId xmlns:a16="http://schemas.microsoft.com/office/drawing/2014/main" id="{B07E350D-769D-F9F3-ABEF-A00495F987B5}"/>
              </a:ext>
            </a:extLst>
          </p:cNvPr>
          <p:cNvSpPr>
            <a:spLocks noGrp="1"/>
          </p:cNvSpPr>
          <p:nvPr>
            <p:ph type="body" sz="half" idx="2"/>
          </p:nvPr>
        </p:nvSpPr>
        <p:spPr>
          <a:xfrm>
            <a:off x="587375" y="2397555"/>
            <a:ext cx="4744383" cy="387624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 name="Chart Placeholder 2">
            <a:extLst>
              <a:ext uri="{FF2B5EF4-FFF2-40B4-BE49-F238E27FC236}">
                <a16:creationId xmlns:a16="http://schemas.microsoft.com/office/drawing/2014/main" id="{BEAAB1F4-E1C8-6362-CEE1-6EBD1E94045A}"/>
              </a:ext>
            </a:extLst>
          </p:cNvPr>
          <p:cNvSpPr>
            <a:spLocks noGrp="1"/>
          </p:cNvSpPr>
          <p:nvPr>
            <p:ph type="chart" sz="quarter" idx="10"/>
          </p:nvPr>
        </p:nvSpPr>
        <p:spPr>
          <a:xfrm>
            <a:off x="6863417" y="1786009"/>
            <a:ext cx="4744383" cy="4487792"/>
          </a:xfrm>
        </p:spPr>
        <p:txBody>
          <a:bodyPr/>
          <a:lstStyle/>
          <a:p>
            <a:endParaRPr lang="en-GB"/>
          </a:p>
        </p:txBody>
      </p:sp>
    </p:spTree>
    <p:extLst>
      <p:ext uri="{BB962C8B-B14F-4D97-AF65-F5344CB8AC3E}">
        <p14:creationId xmlns:p14="http://schemas.microsoft.com/office/powerpoint/2010/main" val="128928911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imeline I60V1">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64" name="Text Placeholder 2">
            <a:extLst>
              <a:ext uri="{FF2B5EF4-FFF2-40B4-BE49-F238E27FC236}">
                <a16:creationId xmlns:a16="http://schemas.microsoft.com/office/drawing/2014/main" id="{1DF27732-BA56-F7C8-9827-51C6157BB8B4}"/>
              </a:ext>
            </a:extLst>
          </p:cNvPr>
          <p:cNvSpPr>
            <a:spLocks noGrp="1"/>
          </p:cNvSpPr>
          <p:nvPr>
            <p:ph type="body" idx="58" hasCustomPrompt="1"/>
          </p:nvPr>
        </p:nvSpPr>
        <p:spPr>
          <a:xfrm>
            <a:off x="859581"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1059815" y="4178490"/>
            <a:ext cx="2681048"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1059815" y="4790036"/>
            <a:ext cx="2681048"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789814" y="3429000"/>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2" name="Text Placeholder 2">
            <a:extLst>
              <a:ext uri="{FF2B5EF4-FFF2-40B4-BE49-F238E27FC236}">
                <a16:creationId xmlns:a16="http://schemas.microsoft.com/office/drawing/2014/main" id="{756D1F75-EFB7-B441-8251-82ACEC3C9268}"/>
              </a:ext>
            </a:extLst>
          </p:cNvPr>
          <p:cNvSpPr>
            <a:spLocks noGrp="1"/>
          </p:cNvSpPr>
          <p:nvPr>
            <p:ph type="body" idx="49"/>
          </p:nvPr>
        </p:nvSpPr>
        <p:spPr>
          <a:xfrm>
            <a:off x="4991696" y="1900120"/>
            <a:ext cx="2681048"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3" name="Text Placeholder 3">
            <a:extLst>
              <a:ext uri="{FF2B5EF4-FFF2-40B4-BE49-F238E27FC236}">
                <a16:creationId xmlns:a16="http://schemas.microsoft.com/office/drawing/2014/main" id="{EE6DA12C-B436-43C3-DA9E-54436D7C6856}"/>
              </a:ext>
            </a:extLst>
          </p:cNvPr>
          <p:cNvSpPr>
            <a:spLocks noGrp="1"/>
          </p:cNvSpPr>
          <p:nvPr>
            <p:ph type="body" sz="half" idx="50"/>
          </p:nvPr>
        </p:nvSpPr>
        <p:spPr>
          <a:xfrm>
            <a:off x="4991696" y="2511666"/>
            <a:ext cx="2681048"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4" name="Text Placeholder 2">
            <a:extLst>
              <a:ext uri="{FF2B5EF4-FFF2-40B4-BE49-F238E27FC236}">
                <a16:creationId xmlns:a16="http://schemas.microsoft.com/office/drawing/2014/main" id="{8FD450A2-8AB9-AB37-D503-6FBF4221AEB6}"/>
              </a:ext>
            </a:extLst>
          </p:cNvPr>
          <p:cNvSpPr>
            <a:spLocks noGrp="1"/>
          </p:cNvSpPr>
          <p:nvPr>
            <p:ph type="body" idx="51" hasCustomPrompt="1"/>
          </p:nvPr>
        </p:nvSpPr>
        <p:spPr>
          <a:xfrm>
            <a:off x="4721695" y="4049754"/>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6" name="Text Placeholder 2">
            <a:extLst>
              <a:ext uri="{FF2B5EF4-FFF2-40B4-BE49-F238E27FC236}">
                <a16:creationId xmlns:a16="http://schemas.microsoft.com/office/drawing/2014/main" id="{65B3174A-024E-8A6D-86E1-E7CE58CF3313}"/>
              </a:ext>
            </a:extLst>
          </p:cNvPr>
          <p:cNvSpPr>
            <a:spLocks noGrp="1"/>
          </p:cNvSpPr>
          <p:nvPr>
            <p:ph type="body" idx="52"/>
          </p:nvPr>
        </p:nvSpPr>
        <p:spPr>
          <a:xfrm>
            <a:off x="8923577" y="4178490"/>
            <a:ext cx="2681048"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7" name="Text Placeholder 3">
            <a:extLst>
              <a:ext uri="{FF2B5EF4-FFF2-40B4-BE49-F238E27FC236}">
                <a16:creationId xmlns:a16="http://schemas.microsoft.com/office/drawing/2014/main" id="{723C6DC8-7D6E-8B0F-3171-AD8D8161F638}"/>
              </a:ext>
            </a:extLst>
          </p:cNvPr>
          <p:cNvSpPr>
            <a:spLocks noGrp="1"/>
          </p:cNvSpPr>
          <p:nvPr>
            <p:ph type="body" sz="half" idx="53"/>
          </p:nvPr>
        </p:nvSpPr>
        <p:spPr>
          <a:xfrm>
            <a:off x="8923577" y="4790036"/>
            <a:ext cx="2681048"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8" name="Text Placeholder 2">
            <a:extLst>
              <a:ext uri="{FF2B5EF4-FFF2-40B4-BE49-F238E27FC236}">
                <a16:creationId xmlns:a16="http://schemas.microsoft.com/office/drawing/2014/main" id="{726EDD0C-44D0-4503-D5C3-6BA5C8D22860}"/>
              </a:ext>
            </a:extLst>
          </p:cNvPr>
          <p:cNvSpPr>
            <a:spLocks noGrp="1"/>
          </p:cNvSpPr>
          <p:nvPr>
            <p:ph type="body" idx="54" hasCustomPrompt="1"/>
          </p:nvPr>
        </p:nvSpPr>
        <p:spPr>
          <a:xfrm>
            <a:off x="8653576" y="3429000"/>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6" name="Text Placeholder 2">
            <a:extLst>
              <a:ext uri="{FF2B5EF4-FFF2-40B4-BE49-F238E27FC236}">
                <a16:creationId xmlns:a16="http://schemas.microsoft.com/office/drawing/2014/main" id="{A2FB9780-F922-225E-03D4-E2C05D7101B3}"/>
              </a:ext>
            </a:extLst>
          </p:cNvPr>
          <p:cNvSpPr>
            <a:spLocks noGrp="1"/>
          </p:cNvSpPr>
          <p:nvPr>
            <p:ph type="body" idx="59" hasCustomPrompt="1"/>
          </p:nvPr>
        </p:nvSpPr>
        <p:spPr>
          <a:xfrm>
            <a:off x="8757773"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9" name="Text Placeholder 2">
            <a:extLst>
              <a:ext uri="{FF2B5EF4-FFF2-40B4-BE49-F238E27FC236}">
                <a16:creationId xmlns:a16="http://schemas.microsoft.com/office/drawing/2014/main" id="{35595631-7D04-50C3-9FEA-D53401A24886}"/>
              </a:ext>
            </a:extLst>
          </p:cNvPr>
          <p:cNvSpPr>
            <a:spLocks noGrp="1"/>
          </p:cNvSpPr>
          <p:nvPr>
            <p:ph type="body" idx="61" hasCustomPrompt="1"/>
          </p:nvPr>
        </p:nvSpPr>
        <p:spPr>
          <a:xfrm>
            <a:off x="4808677" y="1896081"/>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cxnSp>
        <p:nvCxnSpPr>
          <p:cNvPr id="15" name="Straight Connector 14">
            <a:extLst>
              <a:ext uri="{FF2B5EF4-FFF2-40B4-BE49-F238E27FC236}">
                <a16:creationId xmlns:a16="http://schemas.microsoft.com/office/drawing/2014/main" id="{71333804-64B7-EEEF-5915-B7669BD52ED4}"/>
              </a:ext>
            </a:extLst>
          </p:cNvPr>
          <p:cNvCxnSpPr>
            <a:cxnSpLocks/>
          </p:cNvCxnSpPr>
          <p:nvPr userDrawn="1"/>
        </p:nvCxnSpPr>
        <p:spPr>
          <a:xfrm>
            <a:off x="587375" y="3933911"/>
            <a:ext cx="116046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31199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imeline I60V2">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cxnSp>
        <p:nvCxnSpPr>
          <p:cNvPr id="3" name="Straight Connector 2">
            <a:extLst>
              <a:ext uri="{FF2B5EF4-FFF2-40B4-BE49-F238E27FC236}">
                <a16:creationId xmlns:a16="http://schemas.microsoft.com/office/drawing/2014/main" id="{10561BD4-673F-C514-111C-33AD2E64E928}"/>
              </a:ext>
            </a:extLst>
          </p:cNvPr>
          <p:cNvCxnSpPr>
            <a:cxnSpLocks/>
          </p:cNvCxnSpPr>
          <p:nvPr userDrawn="1"/>
        </p:nvCxnSpPr>
        <p:spPr>
          <a:xfrm>
            <a:off x="587375" y="3933911"/>
            <a:ext cx="116046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Text Placeholder 2">
            <a:extLst>
              <a:ext uri="{FF2B5EF4-FFF2-40B4-BE49-F238E27FC236}">
                <a16:creationId xmlns:a16="http://schemas.microsoft.com/office/drawing/2014/main" id="{1DF27732-BA56-F7C8-9827-51C6157BB8B4}"/>
              </a:ext>
            </a:extLst>
          </p:cNvPr>
          <p:cNvSpPr>
            <a:spLocks noGrp="1"/>
          </p:cNvSpPr>
          <p:nvPr>
            <p:ph type="body" idx="58" hasCustomPrompt="1"/>
          </p:nvPr>
        </p:nvSpPr>
        <p:spPr>
          <a:xfrm>
            <a:off x="859581"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1059815" y="417849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1059815" y="4790036"/>
            <a:ext cx="2336395"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789814" y="3429000"/>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2" name="Text Placeholder 2">
            <a:extLst>
              <a:ext uri="{FF2B5EF4-FFF2-40B4-BE49-F238E27FC236}">
                <a16:creationId xmlns:a16="http://schemas.microsoft.com/office/drawing/2014/main" id="{756D1F75-EFB7-B441-8251-82ACEC3C9268}"/>
              </a:ext>
            </a:extLst>
          </p:cNvPr>
          <p:cNvSpPr>
            <a:spLocks noGrp="1"/>
          </p:cNvSpPr>
          <p:nvPr>
            <p:ph type="body" idx="49"/>
          </p:nvPr>
        </p:nvSpPr>
        <p:spPr>
          <a:xfrm>
            <a:off x="3795953" y="190012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3" name="Text Placeholder 3">
            <a:extLst>
              <a:ext uri="{FF2B5EF4-FFF2-40B4-BE49-F238E27FC236}">
                <a16:creationId xmlns:a16="http://schemas.microsoft.com/office/drawing/2014/main" id="{EE6DA12C-B436-43C3-DA9E-54436D7C6856}"/>
              </a:ext>
            </a:extLst>
          </p:cNvPr>
          <p:cNvSpPr>
            <a:spLocks noGrp="1"/>
          </p:cNvSpPr>
          <p:nvPr>
            <p:ph type="body" sz="half" idx="50"/>
          </p:nvPr>
        </p:nvSpPr>
        <p:spPr>
          <a:xfrm>
            <a:off x="3795953" y="2511666"/>
            <a:ext cx="2336395"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4" name="Text Placeholder 2">
            <a:extLst>
              <a:ext uri="{FF2B5EF4-FFF2-40B4-BE49-F238E27FC236}">
                <a16:creationId xmlns:a16="http://schemas.microsoft.com/office/drawing/2014/main" id="{8FD450A2-8AB9-AB37-D503-6FBF4221AEB6}"/>
              </a:ext>
            </a:extLst>
          </p:cNvPr>
          <p:cNvSpPr>
            <a:spLocks noGrp="1"/>
          </p:cNvSpPr>
          <p:nvPr>
            <p:ph type="body" idx="51" hasCustomPrompt="1"/>
          </p:nvPr>
        </p:nvSpPr>
        <p:spPr>
          <a:xfrm>
            <a:off x="3525952" y="4049754"/>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6" name="Text Placeholder 2">
            <a:extLst>
              <a:ext uri="{FF2B5EF4-FFF2-40B4-BE49-F238E27FC236}">
                <a16:creationId xmlns:a16="http://schemas.microsoft.com/office/drawing/2014/main" id="{65B3174A-024E-8A6D-86E1-E7CE58CF3313}"/>
              </a:ext>
            </a:extLst>
          </p:cNvPr>
          <p:cNvSpPr>
            <a:spLocks noGrp="1"/>
          </p:cNvSpPr>
          <p:nvPr>
            <p:ph type="body" idx="52"/>
          </p:nvPr>
        </p:nvSpPr>
        <p:spPr>
          <a:xfrm>
            <a:off x="6532091" y="417849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7" name="Text Placeholder 3">
            <a:extLst>
              <a:ext uri="{FF2B5EF4-FFF2-40B4-BE49-F238E27FC236}">
                <a16:creationId xmlns:a16="http://schemas.microsoft.com/office/drawing/2014/main" id="{723C6DC8-7D6E-8B0F-3171-AD8D8161F638}"/>
              </a:ext>
            </a:extLst>
          </p:cNvPr>
          <p:cNvSpPr>
            <a:spLocks noGrp="1"/>
          </p:cNvSpPr>
          <p:nvPr>
            <p:ph type="body" sz="half" idx="53"/>
          </p:nvPr>
        </p:nvSpPr>
        <p:spPr>
          <a:xfrm>
            <a:off x="6532091" y="4790036"/>
            <a:ext cx="2336395"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8" name="Text Placeholder 2">
            <a:extLst>
              <a:ext uri="{FF2B5EF4-FFF2-40B4-BE49-F238E27FC236}">
                <a16:creationId xmlns:a16="http://schemas.microsoft.com/office/drawing/2014/main" id="{726EDD0C-44D0-4503-D5C3-6BA5C8D22860}"/>
              </a:ext>
            </a:extLst>
          </p:cNvPr>
          <p:cNvSpPr>
            <a:spLocks noGrp="1"/>
          </p:cNvSpPr>
          <p:nvPr>
            <p:ph type="body" idx="54" hasCustomPrompt="1"/>
          </p:nvPr>
        </p:nvSpPr>
        <p:spPr>
          <a:xfrm>
            <a:off x="6262090" y="3429000"/>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0" name="Text Placeholder 2">
            <a:extLst>
              <a:ext uri="{FF2B5EF4-FFF2-40B4-BE49-F238E27FC236}">
                <a16:creationId xmlns:a16="http://schemas.microsoft.com/office/drawing/2014/main" id="{38B4EA28-9591-02FB-BD32-2AA25D5D7F9C}"/>
              </a:ext>
            </a:extLst>
          </p:cNvPr>
          <p:cNvSpPr>
            <a:spLocks noGrp="1"/>
          </p:cNvSpPr>
          <p:nvPr>
            <p:ph type="body" idx="55"/>
          </p:nvPr>
        </p:nvSpPr>
        <p:spPr>
          <a:xfrm>
            <a:off x="9268230" y="1900120"/>
            <a:ext cx="2336395"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1" name="Text Placeholder 3">
            <a:extLst>
              <a:ext uri="{FF2B5EF4-FFF2-40B4-BE49-F238E27FC236}">
                <a16:creationId xmlns:a16="http://schemas.microsoft.com/office/drawing/2014/main" id="{D5D99640-8D6E-F18A-A929-4EC8657606DF}"/>
              </a:ext>
            </a:extLst>
          </p:cNvPr>
          <p:cNvSpPr>
            <a:spLocks noGrp="1"/>
          </p:cNvSpPr>
          <p:nvPr>
            <p:ph type="body" sz="half" idx="56"/>
          </p:nvPr>
        </p:nvSpPr>
        <p:spPr>
          <a:xfrm>
            <a:off x="9268230" y="2511666"/>
            <a:ext cx="2336395" cy="1181705"/>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2" name="Text Placeholder 2">
            <a:extLst>
              <a:ext uri="{FF2B5EF4-FFF2-40B4-BE49-F238E27FC236}">
                <a16:creationId xmlns:a16="http://schemas.microsoft.com/office/drawing/2014/main" id="{8C3DFA15-E9D8-50E6-E68A-D7F1B4EF54F7}"/>
              </a:ext>
            </a:extLst>
          </p:cNvPr>
          <p:cNvSpPr>
            <a:spLocks noGrp="1"/>
          </p:cNvSpPr>
          <p:nvPr>
            <p:ph type="body" idx="57" hasCustomPrompt="1"/>
          </p:nvPr>
        </p:nvSpPr>
        <p:spPr>
          <a:xfrm>
            <a:off x="8998229" y="4049754"/>
            <a:ext cx="1709805" cy="400275"/>
          </a:xfrm>
        </p:spPr>
        <p:txBody>
          <a:bodyPr anchor="b">
            <a:noAutofit/>
          </a:bodyPr>
          <a:lstStyle>
            <a:lvl1pPr marL="0" indent="0">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6" name="Text Placeholder 2">
            <a:extLst>
              <a:ext uri="{FF2B5EF4-FFF2-40B4-BE49-F238E27FC236}">
                <a16:creationId xmlns:a16="http://schemas.microsoft.com/office/drawing/2014/main" id="{A2FB9780-F922-225E-03D4-E2C05D7101B3}"/>
              </a:ext>
            </a:extLst>
          </p:cNvPr>
          <p:cNvSpPr>
            <a:spLocks noGrp="1"/>
          </p:cNvSpPr>
          <p:nvPr>
            <p:ph type="body" idx="59" hasCustomPrompt="1"/>
          </p:nvPr>
        </p:nvSpPr>
        <p:spPr>
          <a:xfrm>
            <a:off x="6366287"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9" name="Text Placeholder 2">
            <a:extLst>
              <a:ext uri="{FF2B5EF4-FFF2-40B4-BE49-F238E27FC236}">
                <a16:creationId xmlns:a16="http://schemas.microsoft.com/office/drawing/2014/main" id="{35595631-7D04-50C3-9FEA-D53401A24886}"/>
              </a:ext>
            </a:extLst>
          </p:cNvPr>
          <p:cNvSpPr>
            <a:spLocks noGrp="1"/>
          </p:cNvSpPr>
          <p:nvPr>
            <p:ph type="body" idx="61" hasCustomPrompt="1"/>
          </p:nvPr>
        </p:nvSpPr>
        <p:spPr>
          <a:xfrm>
            <a:off x="3612934" y="1896081"/>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70" name="Text Placeholder 2">
            <a:extLst>
              <a:ext uri="{FF2B5EF4-FFF2-40B4-BE49-F238E27FC236}">
                <a16:creationId xmlns:a16="http://schemas.microsoft.com/office/drawing/2014/main" id="{EFA47FF7-742B-90B5-31DE-2A63AAAEEC7C}"/>
              </a:ext>
            </a:extLst>
          </p:cNvPr>
          <p:cNvSpPr>
            <a:spLocks noGrp="1"/>
          </p:cNvSpPr>
          <p:nvPr>
            <p:ph type="body" idx="60" hasCustomPrompt="1"/>
          </p:nvPr>
        </p:nvSpPr>
        <p:spPr>
          <a:xfrm>
            <a:off x="9119639" y="1896081"/>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Tree>
    <p:extLst>
      <p:ext uri="{BB962C8B-B14F-4D97-AF65-F5344CB8AC3E}">
        <p14:creationId xmlns:p14="http://schemas.microsoft.com/office/powerpoint/2010/main" val="248556945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imeline I60V3">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cxnSp>
        <p:nvCxnSpPr>
          <p:cNvPr id="3" name="Straight Connector 2">
            <a:extLst>
              <a:ext uri="{FF2B5EF4-FFF2-40B4-BE49-F238E27FC236}">
                <a16:creationId xmlns:a16="http://schemas.microsoft.com/office/drawing/2014/main" id="{10561BD4-673F-C514-111C-33AD2E64E928}"/>
              </a:ext>
            </a:extLst>
          </p:cNvPr>
          <p:cNvCxnSpPr>
            <a:cxnSpLocks/>
          </p:cNvCxnSpPr>
          <p:nvPr userDrawn="1"/>
        </p:nvCxnSpPr>
        <p:spPr>
          <a:xfrm>
            <a:off x="587375" y="3933911"/>
            <a:ext cx="11604625" cy="0"/>
          </a:xfrm>
          <a:prstGeom prst="line">
            <a:avLst/>
          </a:prstGeom>
        </p:spPr>
        <p:style>
          <a:lnRef idx="1">
            <a:schemeClr val="accent1"/>
          </a:lnRef>
          <a:fillRef idx="0">
            <a:schemeClr val="accent1"/>
          </a:fillRef>
          <a:effectRef idx="0">
            <a:schemeClr val="accent1"/>
          </a:effectRef>
          <a:fontRef idx="minor">
            <a:schemeClr val="tx1"/>
          </a:fontRef>
        </p:style>
      </p:cxnSp>
      <p:sp>
        <p:nvSpPr>
          <p:cNvPr id="64" name="Text Placeholder 2">
            <a:extLst>
              <a:ext uri="{FF2B5EF4-FFF2-40B4-BE49-F238E27FC236}">
                <a16:creationId xmlns:a16="http://schemas.microsoft.com/office/drawing/2014/main" id="{1DF27732-BA56-F7C8-9827-51C6157BB8B4}"/>
              </a:ext>
            </a:extLst>
          </p:cNvPr>
          <p:cNvSpPr>
            <a:spLocks noGrp="1"/>
          </p:cNvSpPr>
          <p:nvPr>
            <p:ph type="body" idx="58" hasCustomPrompt="1"/>
          </p:nvPr>
        </p:nvSpPr>
        <p:spPr>
          <a:xfrm>
            <a:off x="859581"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1059815" y="4178490"/>
            <a:ext cx="1846653"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1059815" y="4790036"/>
            <a:ext cx="1846653"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789815"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5" name="Text Placeholder 2">
            <a:extLst>
              <a:ext uri="{FF2B5EF4-FFF2-40B4-BE49-F238E27FC236}">
                <a16:creationId xmlns:a16="http://schemas.microsoft.com/office/drawing/2014/main" id="{16E61E27-CA3D-271E-6EF3-5ECACF0B490F}"/>
              </a:ext>
            </a:extLst>
          </p:cNvPr>
          <p:cNvSpPr>
            <a:spLocks noGrp="1"/>
          </p:cNvSpPr>
          <p:nvPr>
            <p:ph type="body" idx="59" hasCustomPrompt="1"/>
          </p:nvPr>
        </p:nvSpPr>
        <p:spPr>
          <a:xfrm>
            <a:off x="3034120" y="1891909"/>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6" name="Text Placeholder 2">
            <a:extLst>
              <a:ext uri="{FF2B5EF4-FFF2-40B4-BE49-F238E27FC236}">
                <a16:creationId xmlns:a16="http://schemas.microsoft.com/office/drawing/2014/main" id="{95685002-2A0D-37E9-CBF2-4EBB72FA6530}"/>
              </a:ext>
            </a:extLst>
          </p:cNvPr>
          <p:cNvSpPr>
            <a:spLocks noGrp="1"/>
          </p:cNvSpPr>
          <p:nvPr>
            <p:ph type="body" idx="60"/>
          </p:nvPr>
        </p:nvSpPr>
        <p:spPr>
          <a:xfrm>
            <a:off x="3234354" y="1900254"/>
            <a:ext cx="1846653"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7" name="Text Placeholder 3">
            <a:extLst>
              <a:ext uri="{FF2B5EF4-FFF2-40B4-BE49-F238E27FC236}">
                <a16:creationId xmlns:a16="http://schemas.microsoft.com/office/drawing/2014/main" id="{2F6062FE-67A3-63AD-DBD9-EC795018F007}"/>
              </a:ext>
            </a:extLst>
          </p:cNvPr>
          <p:cNvSpPr>
            <a:spLocks noGrp="1"/>
          </p:cNvSpPr>
          <p:nvPr>
            <p:ph type="body" sz="half" idx="61"/>
          </p:nvPr>
        </p:nvSpPr>
        <p:spPr>
          <a:xfrm>
            <a:off x="3234354" y="2511800"/>
            <a:ext cx="1846653"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8" name="Text Placeholder 2">
            <a:extLst>
              <a:ext uri="{FF2B5EF4-FFF2-40B4-BE49-F238E27FC236}">
                <a16:creationId xmlns:a16="http://schemas.microsoft.com/office/drawing/2014/main" id="{8DBD10E3-B1EC-8E35-D1DC-C9FA27F6A9BE}"/>
              </a:ext>
            </a:extLst>
          </p:cNvPr>
          <p:cNvSpPr>
            <a:spLocks noGrp="1"/>
          </p:cNvSpPr>
          <p:nvPr>
            <p:ph type="body" idx="62" hasCustomPrompt="1"/>
          </p:nvPr>
        </p:nvSpPr>
        <p:spPr>
          <a:xfrm>
            <a:off x="2964354" y="4040901"/>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9" name="Text Placeholder 2">
            <a:extLst>
              <a:ext uri="{FF2B5EF4-FFF2-40B4-BE49-F238E27FC236}">
                <a16:creationId xmlns:a16="http://schemas.microsoft.com/office/drawing/2014/main" id="{9909DB8E-7905-9E5A-612E-94E63645E785}"/>
              </a:ext>
            </a:extLst>
          </p:cNvPr>
          <p:cNvSpPr>
            <a:spLocks noGrp="1"/>
          </p:cNvSpPr>
          <p:nvPr>
            <p:ph type="body" idx="63" hasCustomPrompt="1"/>
          </p:nvPr>
        </p:nvSpPr>
        <p:spPr>
          <a:xfrm>
            <a:off x="5208659"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0" name="Text Placeholder 2">
            <a:extLst>
              <a:ext uri="{FF2B5EF4-FFF2-40B4-BE49-F238E27FC236}">
                <a16:creationId xmlns:a16="http://schemas.microsoft.com/office/drawing/2014/main" id="{8D4F38ED-8565-AEDA-2FEC-40CEB4292B7F}"/>
              </a:ext>
            </a:extLst>
          </p:cNvPr>
          <p:cNvSpPr>
            <a:spLocks noGrp="1"/>
          </p:cNvSpPr>
          <p:nvPr>
            <p:ph type="body" idx="64"/>
          </p:nvPr>
        </p:nvSpPr>
        <p:spPr>
          <a:xfrm>
            <a:off x="5408893" y="4178490"/>
            <a:ext cx="1846653"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Text Placeholder 3">
            <a:extLst>
              <a:ext uri="{FF2B5EF4-FFF2-40B4-BE49-F238E27FC236}">
                <a16:creationId xmlns:a16="http://schemas.microsoft.com/office/drawing/2014/main" id="{1AC236D1-E042-CA29-FF26-B932EFD8559D}"/>
              </a:ext>
            </a:extLst>
          </p:cNvPr>
          <p:cNvSpPr>
            <a:spLocks noGrp="1"/>
          </p:cNvSpPr>
          <p:nvPr>
            <p:ph type="body" sz="half" idx="65"/>
          </p:nvPr>
        </p:nvSpPr>
        <p:spPr>
          <a:xfrm>
            <a:off x="5408893" y="4790036"/>
            <a:ext cx="1846653"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2" name="Text Placeholder 2">
            <a:extLst>
              <a:ext uri="{FF2B5EF4-FFF2-40B4-BE49-F238E27FC236}">
                <a16:creationId xmlns:a16="http://schemas.microsoft.com/office/drawing/2014/main" id="{92437709-B235-890E-74FB-178A1BF0DF9C}"/>
              </a:ext>
            </a:extLst>
          </p:cNvPr>
          <p:cNvSpPr>
            <a:spLocks noGrp="1"/>
          </p:cNvSpPr>
          <p:nvPr>
            <p:ph type="body" idx="66" hasCustomPrompt="1"/>
          </p:nvPr>
        </p:nvSpPr>
        <p:spPr>
          <a:xfrm>
            <a:off x="5138893"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3" name="Text Placeholder 2">
            <a:extLst>
              <a:ext uri="{FF2B5EF4-FFF2-40B4-BE49-F238E27FC236}">
                <a16:creationId xmlns:a16="http://schemas.microsoft.com/office/drawing/2014/main" id="{71C8C830-06BB-6EC2-F812-328C15B46EB2}"/>
              </a:ext>
            </a:extLst>
          </p:cNvPr>
          <p:cNvSpPr>
            <a:spLocks noGrp="1"/>
          </p:cNvSpPr>
          <p:nvPr>
            <p:ph type="body" idx="67" hasCustomPrompt="1"/>
          </p:nvPr>
        </p:nvSpPr>
        <p:spPr>
          <a:xfrm>
            <a:off x="7383198" y="1891909"/>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4" name="Text Placeholder 2">
            <a:extLst>
              <a:ext uri="{FF2B5EF4-FFF2-40B4-BE49-F238E27FC236}">
                <a16:creationId xmlns:a16="http://schemas.microsoft.com/office/drawing/2014/main" id="{F8E5659E-AC7B-971C-3992-E35FA19D1D30}"/>
              </a:ext>
            </a:extLst>
          </p:cNvPr>
          <p:cNvSpPr>
            <a:spLocks noGrp="1"/>
          </p:cNvSpPr>
          <p:nvPr>
            <p:ph type="body" idx="68"/>
          </p:nvPr>
        </p:nvSpPr>
        <p:spPr>
          <a:xfrm>
            <a:off x="7583432" y="1900254"/>
            <a:ext cx="1846653"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5" name="Text Placeholder 3">
            <a:extLst>
              <a:ext uri="{FF2B5EF4-FFF2-40B4-BE49-F238E27FC236}">
                <a16:creationId xmlns:a16="http://schemas.microsoft.com/office/drawing/2014/main" id="{7D6B3D5A-D839-9DF6-6DF0-B1D84B966584}"/>
              </a:ext>
            </a:extLst>
          </p:cNvPr>
          <p:cNvSpPr>
            <a:spLocks noGrp="1"/>
          </p:cNvSpPr>
          <p:nvPr>
            <p:ph type="body" sz="half" idx="69"/>
          </p:nvPr>
        </p:nvSpPr>
        <p:spPr>
          <a:xfrm>
            <a:off x="7583432" y="2511800"/>
            <a:ext cx="1846653"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6" name="Text Placeholder 2">
            <a:extLst>
              <a:ext uri="{FF2B5EF4-FFF2-40B4-BE49-F238E27FC236}">
                <a16:creationId xmlns:a16="http://schemas.microsoft.com/office/drawing/2014/main" id="{69C34A3E-02E8-3FA1-43BA-950C611A726C}"/>
              </a:ext>
            </a:extLst>
          </p:cNvPr>
          <p:cNvSpPr>
            <a:spLocks noGrp="1"/>
          </p:cNvSpPr>
          <p:nvPr>
            <p:ph type="body" idx="70" hasCustomPrompt="1"/>
          </p:nvPr>
        </p:nvSpPr>
        <p:spPr>
          <a:xfrm>
            <a:off x="7313432" y="4040901"/>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7" name="Text Placeholder 2">
            <a:extLst>
              <a:ext uri="{FF2B5EF4-FFF2-40B4-BE49-F238E27FC236}">
                <a16:creationId xmlns:a16="http://schemas.microsoft.com/office/drawing/2014/main" id="{A468E6DD-03D9-21F0-BD06-066B18B93180}"/>
              </a:ext>
            </a:extLst>
          </p:cNvPr>
          <p:cNvSpPr>
            <a:spLocks noGrp="1"/>
          </p:cNvSpPr>
          <p:nvPr>
            <p:ph type="body" idx="71" hasCustomPrompt="1"/>
          </p:nvPr>
        </p:nvSpPr>
        <p:spPr>
          <a:xfrm>
            <a:off x="9557738"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8" name="Text Placeholder 2">
            <a:extLst>
              <a:ext uri="{FF2B5EF4-FFF2-40B4-BE49-F238E27FC236}">
                <a16:creationId xmlns:a16="http://schemas.microsoft.com/office/drawing/2014/main" id="{D5636754-3087-4B43-4FDD-A96B90DC2809}"/>
              </a:ext>
            </a:extLst>
          </p:cNvPr>
          <p:cNvSpPr>
            <a:spLocks noGrp="1"/>
          </p:cNvSpPr>
          <p:nvPr>
            <p:ph type="body" idx="72"/>
          </p:nvPr>
        </p:nvSpPr>
        <p:spPr>
          <a:xfrm>
            <a:off x="9757972" y="4178490"/>
            <a:ext cx="1846653"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9" name="Text Placeholder 3">
            <a:extLst>
              <a:ext uri="{FF2B5EF4-FFF2-40B4-BE49-F238E27FC236}">
                <a16:creationId xmlns:a16="http://schemas.microsoft.com/office/drawing/2014/main" id="{20DA6248-1609-74E4-4027-1A40755A4A67}"/>
              </a:ext>
            </a:extLst>
          </p:cNvPr>
          <p:cNvSpPr>
            <a:spLocks noGrp="1"/>
          </p:cNvSpPr>
          <p:nvPr>
            <p:ph type="body" sz="half" idx="73"/>
          </p:nvPr>
        </p:nvSpPr>
        <p:spPr>
          <a:xfrm>
            <a:off x="9757972" y="4790036"/>
            <a:ext cx="1846653"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0" name="Text Placeholder 2">
            <a:extLst>
              <a:ext uri="{FF2B5EF4-FFF2-40B4-BE49-F238E27FC236}">
                <a16:creationId xmlns:a16="http://schemas.microsoft.com/office/drawing/2014/main" id="{4B0DB750-7930-BF6D-91FF-5758853FBEE9}"/>
              </a:ext>
            </a:extLst>
          </p:cNvPr>
          <p:cNvSpPr>
            <a:spLocks noGrp="1"/>
          </p:cNvSpPr>
          <p:nvPr>
            <p:ph type="body" idx="74" hasCustomPrompt="1"/>
          </p:nvPr>
        </p:nvSpPr>
        <p:spPr>
          <a:xfrm>
            <a:off x="9487972"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cxnSp>
        <p:nvCxnSpPr>
          <p:cNvPr id="41" name="Straight Connector 40">
            <a:extLst>
              <a:ext uri="{FF2B5EF4-FFF2-40B4-BE49-F238E27FC236}">
                <a16:creationId xmlns:a16="http://schemas.microsoft.com/office/drawing/2014/main" id="{10561BD4-673F-C514-111C-33AD2E64E928}"/>
              </a:ext>
            </a:extLst>
          </p:cNvPr>
          <p:cNvCxnSpPr>
            <a:cxnSpLocks/>
          </p:cNvCxnSpPr>
          <p:nvPr userDrawn="1"/>
        </p:nvCxnSpPr>
        <p:spPr>
          <a:xfrm>
            <a:off x="587375" y="3933911"/>
            <a:ext cx="116046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69909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Timeline I60V4">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cxnSp>
        <p:nvCxnSpPr>
          <p:cNvPr id="3" name="Straight Connector 2">
            <a:extLst>
              <a:ext uri="{FF2B5EF4-FFF2-40B4-BE49-F238E27FC236}">
                <a16:creationId xmlns:a16="http://schemas.microsoft.com/office/drawing/2014/main" id="{10561BD4-673F-C514-111C-33AD2E64E928}"/>
              </a:ext>
            </a:extLst>
          </p:cNvPr>
          <p:cNvCxnSpPr>
            <a:cxnSpLocks/>
          </p:cNvCxnSpPr>
          <p:nvPr userDrawn="1"/>
        </p:nvCxnSpPr>
        <p:spPr>
          <a:xfrm>
            <a:off x="587375" y="3933911"/>
            <a:ext cx="11604625" cy="0"/>
          </a:xfrm>
          <a:prstGeom prst="line">
            <a:avLst/>
          </a:prstGeom>
        </p:spPr>
        <p:style>
          <a:lnRef idx="1">
            <a:schemeClr val="accent1"/>
          </a:lnRef>
          <a:fillRef idx="0">
            <a:schemeClr val="accent1"/>
          </a:fillRef>
          <a:effectRef idx="0">
            <a:schemeClr val="accent1"/>
          </a:effectRef>
          <a:fontRef idx="minor">
            <a:schemeClr val="tx1"/>
          </a:fontRef>
        </p:style>
      </p:cxnSp>
      <p:sp>
        <p:nvSpPr>
          <p:cNvPr id="64" name="Text Placeholder 2">
            <a:extLst>
              <a:ext uri="{FF2B5EF4-FFF2-40B4-BE49-F238E27FC236}">
                <a16:creationId xmlns:a16="http://schemas.microsoft.com/office/drawing/2014/main" id="{1DF27732-BA56-F7C8-9827-51C6157BB8B4}"/>
              </a:ext>
            </a:extLst>
          </p:cNvPr>
          <p:cNvSpPr>
            <a:spLocks noGrp="1"/>
          </p:cNvSpPr>
          <p:nvPr>
            <p:ph type="body" idx="58" hasCustomPrompt="1"/>
          </p:nvPr>
        </p:nvSpPr>
        <p:spPr>
          <a:xfrm>
            <a:off x="859581"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1059815" y="4178490"/>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1059815" y="4790036"/>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789815"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cxnSp>
        <p:nvCxnSpPr>
          <p:cNvPr id="41" name="Straight Connector 40">
            <a:extLst>
              <a:ext uri="{FF2B5EF4-FFF2-40B4-BE49-F238E27FC236}">
                <a16:creationId xmlns:a16="http://schemas.microsoft.com/office/drawing/2014/main" id="{10561BD4-673F-C514-111C-33AD2E64E928}"/>
              </a:ext>
            </a:extLst>
          </p:cNvPr>
          <p:cNvCxnSpPr>
            <a:cxnSpLocks/>
          </p:cNvCxnSpPr>
          <p:nvPr userDrawn="1"/>
        </p:nvCxnSpPr>
        <p:spPr>
          <a:xfrm>
            <a:off x="587375" y="3933911"/>
            <a:ext cx="116046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 Placeholder 2">
            <a:extLst>
              <a:ext uri="{FF2B5EF4-FFF2-40B4-BE49-F238E27FC236}">
                <a16:creationId xmlns:a16="http://schemas.microsoft.com/office/drawing/2014/main" id="{D206C45B-AAF3-AA2A-3BEE-C75EF2D50603}"/>
              </a:ext>
            </a:extLst>
          </p:cNvPr>
          <p:cNvSpPr>
            <a:spLocks noGrp="1"/>
          </p:cNvSpPr>
          <p:nvPr>
            <p:ph type="body" idx="59" hasCustomPrompt="1"/>
          </p:nvPr>
        </p:nvSpPr>
        <p:spPr>
          <a:xfrm>
            <a:off x="2637962" y="1888157"/>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4" name="Text Placeholder 2">
            <a:extLst>
              <a:ext uri="{FF2B5EF4-FFF2-40B4-BE49-F238E27FC236}">
                <a16:creationId xmlns:a16="http://schemas.microsoft.com/office/drawing/2014/main" id="{B27899AC-EF49-17A5-3330-194993DF10F7}"/>
              </a:ext>
            </a:extLst>
          </p:cNvPr>
          <p:cNvSpPr>
            <a:spLocks noGrp="1"/>
          </p:cNvSpPr>
          <p:nvPr>
            <p:ph type="body" idx="60"/>
          </p:nvPr>
        </p:nvSpPr>
        <p:spPr>
          <a:xfrm>
            <a:off x="2838196" y="1900254"/>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6" name="Text Placeholder 3">
            <a:extLst>
              <a:ext uri="{FF2B5EF4-FFF2-40B4-BE49-F238E27FC236}">
                <a16:creationId xmlns:a16="http://schemas.microsoft.com/office/drawing/2014/main" id="{1A653951-A776-C0C9-C872-DD1EA102AF39}"/>
              </a:ext>
            </a:extLst>
          </p:cNvPr>
          <p:cNvSpPr>
            <a:spLocks noGrp="1"/>
          </p:cNvSpPr>
          <p:nvPr>
            <p:ph type="body" sz="half" idx="61"/>
          </p:nvPr>
        </p:nvSpPr>
        <p:spPr>
          <a:xfrm>
            <a:off x="2838196" y="2511800"/>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ext Placeholder 2">
            <a:extLst>
              <a:ext uri="{FF2B5EF4-FFF2-40B4-BE49-F238E27FC236}">
                <a16:creationId xmlns:a16="http://schemas.microsoft.com/office/drawing/2014/main" id="{0EF5756B-49C8-4618-CA6F-91EF4E83970E}"/>
              </a:ext>
            </a:extLst>
          </p:cNvPr>
          <p:cNvSpPr>
            <a:spLocks noGrp="1"/>
          </p:cNvSpPr>
          <p:nvPr>
            <p:ph type="body" idx="62" hasCustomPrompt="1"/>
          </p:nvPr>
        </p:nvSpPr>
        <p:spPr>
          <a:xfrm>
            <a:off x="2568196" y="4040901"/>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0" name="Text Placeholder 2">
            <a:extLst>
              <a:ext uri="{FF2B5EF4-FFF2-40B4-BE49-F238E27FC236}">
                <a16:creationId xmlns:a16="http://schemas.microsoft.com/office/drawing/2014/main" id="{A688143A-E348-8B97-4EFF-B551E969D66C}"/>
              </a:ext>
            </a:extLst>
          </p:cNvPr>
          <p:cNvSpPr>
            <a:spLocks noGrp="1"/>
          </p:cNvSpPr>
          <p:nvPr>
            <p:ph type="body" idx="63" hasCustomPrompt="1"/>
          </p:nvPr>
        </p:nvSpPr>
        <p:spPr>
          <a:xfrm>
            <a:off x="4416343"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1" name="Text Placeholder 2">
            <a:extLst>
              <a:ext uri="{FF2B5EF4-FFF2-40B4-BE49-F238E27FC236}">
                <a16:creationId xmlns:a16="http://schemas.microsoft.com/office/drawing/2014/main" id="{33174590-B087-FC88-C3C5-5FA802601E45}"/>
              </a:ext>
            </a:extLst>
          </p:cNvPr>
          <p:cNvSpPr>
            <a:spLocks noGrp="1"/>
          </p:cNvSpPr>
          <p:nvPr>
            <p:ph type="body" idx="64"/>
          </p:nvPr>
        </p:nvSpPr>
        <p:spPr>
          <a:xfrm>
            <a:off x="4616577" y="4178490"/>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5" name="Text Placeholder 3">
            <a:extLst>
              <a:ext uri="{FF2B5EF4-FFF2-40B4-BE49-F238E27FC236}">
                <a16:creationId xmlns:a16="http://schemas.microsoft.com/office/drawing/2014/main" id="{A68C2886-78F1-8B12-01E6-6A6D53DFBA52}"/>
              </a:ext>
            </a:extLst>
          </p:cNvPr>
          <p:cNvSpPr>
            <a:spLocks noGrp="1"/>
          </p:cNvSpPr>
          <p:nvPr>
            <p:ph type="body" sz="half" idx="65"/>
          </p:nvPr>
        </p:nvSpPr>
        <p:spPr>
          <a:xfrm>
            <a:off x="4616577" y="4790036"/>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6" name="Text Placeholder 2">
            <a:extLst>
              <a:ext uri="{FF2B5EF4-FFF2-40B4-BE49-F238E27FC236}">
                <a16:creationId xmlns:a16="http://schemas.microsoft.com/office/drawing/2014/main" id="{EFD4BB50-8978-9F59-1A82-284828E628EB}"/>
              </a:ext>
            </a:extLst>
          </p:cNvPr>
          <p:cNvSpPr>
            <a:spLocks noGrp="1"/>
          </p:cNvSpPr>
          <p:nvPr>
            <p:ph type="body" idx="66" hasCustomPrompt="1"/>
          </p:nvPr>
        </p:nvSpPr>
        <p:spPr>
          <a:xfrm>
            <a:off x="4346577"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7" name="Text Placeholder 2">
            <a:extLst>
              <a:ext uri="{FF2B5EF4-FFF2-40B4-BE49-F238E27FC236}">
                <a16:creationId xmlns:a16="http://schemas.microsoft.com/office/drawing/2014/main" id="{A9A6D657-A6CB-1835-A906-39192CB25463}"/>
              </a:ext>
            </a:extLst>
          </p:cNvPr>
          <p:cNvSpPr>
            <a:spLocks noGrp="1"/>
          </p:cNvSpPr>
          <p:nvPr>
            <p:ph type="body" idx="67" hasCustomPrompt="1"/>
          </p:nvPr>
        </p:nvSpPr>
        <p:spPr>
          <a:xfrm>
            <a:off x="6194724" y="1888157"/>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8" name="Text Placeholder 2">
            <a:extLst>
              <a:ext uri="{FF2B5EF4-FFF2-40B4-BE49-F238E27FC236}">
                <a16:creationId xmlns:a16="http://schemas.microsoft.com/office/drawing/2014/main" id="{15FC4B1A-6A59-74A2-27AF-C1606A9108E2}"/>
              </a:ext>
            </a:extLst>
          </p:cNvPr>
          <p:cNvSpPr>
            <a:spLocks noGrp="1"/>
          </p:cNvSpPr>
          <p:nvPr>
            <p:ph type="body" idx="68"/>
          </p:nvPr>
        </p:nvSpPr>
        <p:spPr>
          <a:xfrm>
            <a:off x="6394958" y="1900254"/>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9" name="Text Placeholder 3">
            <a:extLst>
              <a:ext uri="{FF2B5EF4-FFF2-40B4-BE49-F238E27FC236}">
                <a16:creationId xmlns:a16="http://schemas.microsoft.com/office/drawing/2014/main" id="{56FE78FA-0D89-4D65-5C83-4A2214B7EC81}"/>
              </a:ext>
            </a:extLst>
          </p:cNvPr>
          <p:cNvSpPr>
            <a:spLocks noGrp="1"/>
          </p:cNvSpPr>
          <p:nvPr>
            <p:ph type="body" sz="half" idx="69"/>
          </p:nvPr>
        </p:nvSpPr>
        <p:spPr>
          <a:xfrm>
            <a:off x="6394958" y="2511800"/>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0" name="Text Placeholder 2">
            <a:extLst>
              <a:ext uri="{FF2B5EF4-FFF2-40B4-BE49-F238E27FC236}">
                <a16:creationId xmlns:a16="http://schemas.microsoft.com/office/drawing/2014/main" id="{8DAD2950-6958-384D-648A-138353E629C3}"/>
              </a:ext>
            </a:extLst>
          </p:cNvPr>
          <p:cNvSpPr>
            <a:spLocks noGrp="1"/>
          </p:cNvSpPr>
          <p:nvPr>
            <p:ph type="body" idx="70" hasCustomPrompt="1"/>
          </p:nvPr>
        </p:nvSpPr>
        <p:spPr>
          <a:xfrm>
            <a:off x="6124958" y="4040901"/>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1" name="Text Placeholder 2">
            <a:extLst>
              <a:ext uri="{FF2B5EF4-FFF2-40B4-BE49-F238E27FC236}">
                <a16:creationId xmlns:a16="http://schemas.microsoft.com/office/drawing/2014/main" id="{38C401BA-EEAB-4492-10E1-DB72CC56F776}"/>
              </a:ext>
            </a:extLst>
          </p:cNvPr>
          <p:cNvSpPr>
            <a:spLocks noGrp="1"/>
          </p:cNvSpPr>
          <p:nvPr>
            <p:ph type="body" idx="71" hasCustomPrompt="1"/>
          </p:nvPr>
        </p:nvSpPr>
        <p:spPr>
          <a:xfrm>
            <a:off x="7973105" y="3933902"/>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2" name="Text Placeholder 2">
            <a:extLst>
              <a:ext uri="{FF2B5EF4-FFF2-40B4-BE49-F238E27FC236}">
                <a16:creationId xmlns:a16="http://schemas.microsoft.com/office/drawing/2014/main" id="{20F88DAC-B62E-EE36-418C-B487881CD5D1}"/>
              </a:ext>
            </a:extLst>
          </p:cNvPr>
          <p:cNvSpPr>
            <a:spLocks noGrp="1"/>
          </p:cNvSpPr>
          <p:nvPr>
            <p:ph type="body" idx="72"/>
          </p:nvPr>
        </p:nvSpPr>
        <p:spPr>
          <a:xfrm>
            <a:off x="8173339" y="4178490"/>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23" name="Text Placeholder 3">
            <a:extLst>
              <a:ext uri="{FF2B5EF4-FFF2-40B4-BE49-F238E27FC236}">
                <a16:creationId xmlns:a16="http://schemas.microsoft.com/office/drawing/2014/main" id="{9E72668A-FD0E-C62F-7394-48EE854225F1}"/>
              </a:ext>
            </a:extLst>
          </p:cNvPr>
          <p:cNvSpPr>
            <a:spLocks noGrp="1"/>
          </p:cNvSpPr>
          <p:nvPr>
            <p:ph type="body" sz="half" idx="73"/>
          </p:nvPr>
        </p:nvSpPr>
        <p:spPr>
          <a:xfrm>
            <a:off x="8173339" y="4790036"/>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Text Placeholder 2">
            <a:extLst>
              <a:ext uri="{FF2B5EF4-FFF2-40B4-BE49-F238E27FC236}">
                <a16:creationId xmlns:a16="http://schemas.microsoft.com/office/drawing/2014/main" id="{4371410E-C73D-33EA-18D5-871B065BF1D4}"/>
              </a:ext>
            </a:extLst>
          </p:cNvPr>
          <p:cNvSpPr>
            <a:spLocks noGrp="1"/>
          </p:cNvSpPr>
          <p:nvPr>
            <p:ph type="body" idx="74" hasCustomPrompt="1"/>
          </p:nvPr>
        </p:nvSpPr>
        <p:spPr>
          <a:xfrm>
            <a:off x="7903339" y="3429000"/>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42" name="Text Placeholder 2">
            <a:extLst>
              <a:ext uri="{FF2B5EF4-FFF2-40B4-BE49-F238E27FC236}">
                <a16:creationId xmlns:a16="http://schemas.microsoft.com/office/drawing/2014/main" id="{52FA3211-7CC0-4666-B1B2-ADDC9E1601A4}"/>
              </a:ext>
            </a:extLst>
          </p:cNvPr>
          <p:cNvSpPr>
            <a:spLocks noGrp="1"/>
          </p:cNvSpPr>
          <p:nvPr>
            <p:ph type="body" idx="75" hasCustomPrompt="1"/>
          </p:nvPr>
        </p:nvSpPr>
        <p:spPr>
          <a:xfrm>
            <a:off x="9751486" y="1888157"/>
            <a:ext cx="45719" cy="2052000"/>
          </a:xfrm>
          <a:solidFill>
            <a:schemeClr val="tx2"/>
          </a:solidFill>
        </p:spPr>
        <p:txBody>
          <a:bodyPr anchor="b">
            <a:noAutofit/>
          </a:bodyPr>
          <a:lstStyle>
            <a:lvl1pPr marL="0" indent="0">
              <a:lnSpc>
                <a:spcPct val="100000"/>
              </a:lnSpc>
              <a:spcBef>
                <a:spcPts val="0"/>
              </a:spcBef>
              <a:buNone/>
              <a:defRPr sz="1000" b="1">
                <a:solidFill>
                  <a:schemeClr val="tx1">
                    <a:lumMod val="75000"/>
                    <a:lumOff val="25000"/>
                    <a:alpha val="0"/>
                  </a:schemeClr>
                </a:solidFill>
                <a:latin typeface="+mn-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43" name="Text Placeholder 2">
            <a:extLst>
              <a:ext uri="{FF2B5EF4-FFF2-40B4-BE49-F238E27FC236}">
                <a16:creationId xmlns:a16="http://schemas.microsoft.com/office/drawing/2014/main" id="{56422E81-6FED-2EDF-41D1-C525B515D404}"/>
              </a:ext>
            </a:extLst>
          </p:cNvPr>
          <p:cNvSpPr>
            <a:spLocks noGrp="1"/>
          </p:cNvSpPr>
          <p:nvPr>
            <p:ph type="body" idx="76"/>
          </p:nvPr>
        </p:nvSpPr>
        <p:spPr>
          <a:xfrm>
            <a:off x="9951720" y="1900254"/>
            <a:ext cx="1508381" cy="593840"/>
          </a:xfrm>
        </p:spPr>
        <p:txBody>
          <a:bodyPr anchor="b">
            <a:noAutofit/>
          </a:bodyPr>
          <a:lstStyle>
            <a:lvl1pPr marL="0" indent="0">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44" name="Text Placeholder 3">
            <a:extLst>
              <a:ext uri="{FF2B5EF4-FFF2-40B4-BE49-F238E27FC236}">
                <a16:creationId xmlns:a16="http://schemas.microsoft.com/office/drawing/2014/main" id="{A06C2106-8122-4339-1E2F-692A8A8E981E}"/>
              </a:ext>
            </a:extLst>
          </p:cNvPr>
          <p:cNvSpPr>
            <a:spLocks noGrp="1"/>
          </p:cNvSpPr>
          <p:nvPr>
            <p:ph type="body" sz="half" idx="77"/>
          </p:nvPr>
        </p:nvSpPr>
        <p:spPr>
          <a:xfrm>
            <a:off x="9951720" y="2511800"/>
            <a:ext cx="1508381" cy="1181705"/>
          </a:xfrm>
        </p:spPr>
        <p:txBody>
          <a:bodyPr>
            <a:noAutofit/>
          </a:bodyPr>
          <a:lstStyle>
            <a:lvl1pPr marL="0" indent="0">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5" name="Text Placeholder 2">
            <a:extLst>
              <a:ext uri="{FF2B5EF4-FFF2-40B4-BE49-F238E27FC236}">
                <a16:creationId xmlns:a16="http://schemas.microsoft.com/office/drawing/2014/main" id="{CCEE632C-81A0-ABEE-A821-013C96EC124A}"/>
              </a:ext>
            </a:extLst>
          </p:cNvPr>
          <p:cNvSpPr>
            <a:spLocks noGrp="1"/>
          </p:cNvSpPr>
          <p:nvPr>
            <p:ph type="body" idx="78" hasCustomPrompt="1"/>
          </p:nvPr>
        </p:nvSpPr>
        <p:spPr>
          <a:xfrm>
            <a:off x="9681720" y="4040901"/>
            <a:ext cx="1351405" cy="400275"/>
          </a:xfrm>
        </p:spPr>
        <p:txBody>
          <a:bodyPr anchor="b">
            <a:noAutofit/>
          </a:bodyPr>
          <a:lstStyle>
            <a:lvl1pPr marL="0" indent="0">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Tree>
    <p:extLst>
      <p:ext uri="{BB962C8B-B14F-4D97-AF65-F5344CB8AC3E}">
        <p14:creationId xmlns:p14="http://schemas.microsoft.com/office/powerpoint/2010/main" val="273723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S02V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6FF304-8F5A-AE9D-9F8A-073146069168}"/>
              </a:ext>
            </a:extLst>
          </p:cNvPr>
          <p:cNvSpPr/>
          <p:nvPr userDrawn="1"/>
        </p:nvSpPr>
        <p:spPr>
          <a:xfrm>
            <a:off x="587375" y="1622423"/>
            <a:ext cx="11604625" cy="361315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5">
            <a:extLst>
              <a:ext uri="{FF2B5EF4-FFF2-40B4-BE49-F238E27FC236}">
                <a16:creationId xmlns:a16="http://schemas.microsoft.com/office/drawing/2014/main" id="{752E3F75-A181-1CEF-4892-A00A828F0DEC}"/>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21" name="Footer Placeholder 4">
            <a:extLst>
              <a:ext uri="{FF2B5EF4-FFF2-40B4-BE49-F238E27FC236}">
                <a16:creationId xmlns:a16="http://schemas.microsoft.com/office/drawing/2014/main" id="{FC465D62-3382-034B-3BC4-9FA6DDBCBF3D}"/>
              </a:ext>
            </a:extLst>
          </p:cNvPr>
          <p:cNvSpPr>
            <a:spLocks noGrp="1"/>
          </p:cNvSpPr>
          <p:nvPr>
            <p:ph type="ftr" sz="quarter" idx="3"/>
          </p:nvPr>
        </p:nvSpPr>
        <p:spPr>
          <a:xfrm>
            <a:off x="584200" y="6364288"/>
            <a:ext cx="55118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sp>
        <p:nvSpPr>
          <p:cNvPr id="80" name="Text Placeholder 29">
            <a:extLst>
              <a:ext uri="{FF2B5EF4-FFF2-40B4-BE49-F238E27FC236}">
                <a16:creationId xmlns:a16="http://schemas.microsoft.com/office/drawing/2014/main" id="{F86EE282-1EF4-62A2-779C-EB878597B925}"/>
              </a:ext>
            </a:extLst>
          </p:cNvPr>
          <p:cNvSpPr>
            <a:spLocks noGrp="1"/>
          </p:cNvSpPr>
          <p:nvPr>
            <p:ph type="body" sz="quarter" idx="39"/>
          </p:nvPr>
        </p:nvSpPr>
        <p:spPr>
          <a:xfrm>
            <a:off x="1217613" y="4640352"/>
            <a:ext cx="10387012" cy="323521"/>
          </a:xfrm>
          <a:prstGeom prst="rect">
            <a:avLst/>
          </a:prstGeom>
        </p:spPr>
        <p:txBody>
          <a:bodyPr tIns="0" bIns="0" anchor="t">
            <a:noAutofit/>
          </a:bodyPr>
          <a:lstStyle>
            <a:lvl1pPr marL="0" indent="0">
              <a:buNone/>
              <a:defRPr sz="1800" b="1">
                <a:solidFill>
                  <a:srgbClr val="FFFFFF"/>
                </a:solidFill>
              </a:defRPr>
            </a:lvl1pPr>
            <a:lvl2pPr marL="457223" indent="0">
              <a:buNone/>
              <a:defRPr sz="733"/>
            </a:lvl2pPr>
            <a:lvl3pPr marL="914446" indent="0">
              <a:buNone/>
              <a:defRPr sz="700"/>
            </a:lvl3pPr>
            <a:lvl4pPr marL="1371669" indent="0">
              <a:buNone/>
              <a:defRPr sz="667"/>
            </a:lvl4pPr>
            <a:lvl5pPr marL="1828891" indent="0">
              <a:buNone/>
              <a:defRPr sz="667"/>
            </a:lvl5pPr>
          </a:lstStyle>
          <a:p>
            <a:pPr lvl="0"/>
            <a:r>
              <a:rPr lang="en-US" dirty="0"/>
              <a:t>Click to edit Master text styles</a:t>
            </a:r>
            <a:endParaRPr lang="en-ID" dirty="0"/>
          </a:p>
        </p:txBody>
      </p:sp>
      <p:sp>
        <p:nvSpPr>
          <p:cNvPr id="81" name="Title 1">
            <a:extLst>
              <a:ext uri="{FF2B5EF4-FFF2-40B4-BE49-F238E27FC236}">
                <a16:creationId xmlns:a16="http://schemas.microsoft.com/office/drawing/2014/main" id="{4C3A2759-D421-466C-0049-BF74449438BE}"/>
              </a:ext>
            </a:extLst>
          </p:cNvPr>
          <p:cNvSpPr>
            <a:spLocks noGrp="1"/>
          </p:cNvSpPr>
          <p:nvPr>
            <p:ph type="title"/>
          </p:nvPr>
        </p:nvSpPr>
        <p:spPr>
          <a:xfrm>
            <a:off x="1217613" y="2456418"/>
            <a:ext cx="10387012" cy="1943100"/>
          </a:xfrm>
        </p:spPr>
        <p:txBody>
          <a:bodyPr anchor="ctr">
            <a:noAutofit/>
          </a:bodyPr>
          <a:lstStyle>
            <a:lvl1pPr>
              <a:defRPr>
                <a:solidFill>
                  <a:srgbClr val="FFFFFF"/>
                </a:solidFill>
              </a:defRPr>
            </a:lvl1pPr>
          </a:lstStyle>
          <a:p>
            <a:r>
              <a:rPr lang="en-US" dirty="0"/>
              <a:t>Click to edit Master title style</a:t>
            </a:r>
            <a:endParaRPr lang="en-ID" dirty="0"/>
          </a:p>
        </p:txBody>
      </p:sp>
      <p:cxnSp>
        <p:nvCxnSpPr>
          <p:cNvPr id="82" name="Straight Connector 81">
            <a:extLst>
              <a:ext uri="{FF2B5EF4-FFF2-40B4-BE49-F238E27FC236}">
                <a16:creationId xmlns:a16="http://schemas.microsoft.com/office/drawing/2014/main" id="{441C7500-A827-04B9-B0EF-2DBB9A14BDDD}"/>
              </a:ext>
            </a:extLst>
          </p:cNvPr>
          <p:cNvCxnSpPr>
            <a:cxnSpLocks/>
          </p:cNvCxnSpPr>
          <p:nvPr userDrawn="1"/>
        </p:nvCxnSpPr>
        <p:spPr>
          <a:xfrm>
            <a:off x="1063625" y="2457450"/>
            <a:ext cx="0" cy="1941036"/>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226768"/>
      </p:ext>
    </p:extLst>
  </p:cSld>
  <p:clrMapOvr>
    <a:masterClrMapping/>
  </p:clrMapOvr>
  <p:extLst>
    <p:ext uri="{DCECCB84-F9BA-43D5-87BE-67443E8EF086}">
      <p15:sldGuideLst xmlns:p15="http://schemas.microsoft.com/office/powerpoint/2012/main"/>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meline I60V5">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583530" y="1902003"/>
            <a:ext cx="3492500" cy="593840"/>
          </a:xfrm>
        </p:spPr>
        <p:txBody>
          <a:bodyPr anchor="b">
            <a:noAutofit/>
          </a:bodyPr>
          <a:lstStyle>
            <a:lvl1pPr marL="0" indent="0" algn="r">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583530" y="2513549"/>
            <a:ext cx="3492500" cy="915451"/>
          </a:xfrm>
        </p:spPr>
        <p:txBody>
          <a:bodyPr>
            <a:noAutofit/>
          </a:bodyPr>
          <a:lstStyle>
            <a:lvl1pPr marL="0" indent="0" algn="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4190883"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2" name="Text Placeholder 2">
            <a:extLst>
              <a:ext uri="{FF2B5EF4-FFF2-40B4-BE49-F238E27FC236}">
                <a16:creationId xmlns:a16="http://schemas.microsoft.com/office/drawing/2014/main" id="{756D1F75-EFB7-B441-8251-82ACEC3C9268}"/>
              </a:ext>
            </a:extLst>
          </p:cNvPr>
          <p:cNvSpPr>
            <a:spLocks noGrp="1"/>
          </p:cNvSpPr>
          <p:nvPr>
            <p:ph type="body" idx="49"/>
          </p:nvPr>
        </p:nvSpPr>
        <p:spPr>
          <a:xfrm>
            <a:off x="4349750" y="4746803"/>
            <a:ext cx="3492500" cy="593840"/>
          </a:xfrm>
        </p:spPr>
        <p:txBody>
          <a:bodyPr anchor="b">
            <a:noAutofit/>
          </a:bodyPr>
          <a:lstStyle>
            <a:lvl1pPr marL="0" indent="0" algn="ctr">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3" name="Text Placeholder 3">
            <a:extLst>
              <a:ext uri="{FF2B5EF4-FFF2-40B4-BE49-F238E27FC236}">
                <a16:creationId xmlns:a16="http://schemas.microsoft.com/office/drawing/2014/main" id="{EE6DA12C-B436-43C3-DA9E-54436D7C6856}"/>
              </a:ext>
            </a:extLst>
          </p:cNvPr>
          <p:cNvSpPr>
            <a:spLocks noGrp="1"/>
          </p:cNvSpPr>
          <p:nvPr>
            <p:ph type="body" sz="half" idx="50"/>
          </p:nvPr>
        </p:nvSpPr>
        <p:spPr>
          <a:xfrm>
            <a:off x="4349750" y="5358349"/>
            <a:ext cx="3492500" cy="915451"/>
          </a:xfrm>
        </p:spPr>
        <p:txBody>
          <a:bodyP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4" name="Text Placeholder 2">
            <a:extLst>
              <a:ext uri="{FF2B5EF4-FFF2-40B4-BE49-F238E27FC236}">
                <a16:creationId xmlns:a16="http://schemas.microsoft.com/office/drawing/2014/main" id="{8FD450A2-8AB9-AB37-D503-6FBF4221AEB6}"/>
              </a:ext>
            </a:extLst>
          </p:cNvPr>
          <p:cNvSpPr>
            <a:spLocks noGrp="1"/>
          </p:cNvSpPr>
          <p:nvPr>
            <p:ph type="body" idx="51" hasCustomPrompt="1"/>
          </p:nvPr>
        </p:nvSpPr>
        <p:spPr>
          <a:xfrm>
            <a:off x="5500347"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6" name="Text Placeholder 2">
            <a:extLst>
              <a:ext uri="{FF2B5EF4-FFF2-40B4-BE49-F238E27FC236}">
                <a16:creationId xmlns:a16="http://schemas.microsoft.com/office/drawing/2014/main" id="{65B3174A-024E-8A6D-86E1-E7CE58CF3313}"/>
              </a:ext>
            </a:extLst>
          </p:cNvPr>
          <p:cNvSpPr>
            <a:spLocks noGrp="1"/>
          </p:cNvSpPr>
          <p:nvPr>
            <p:ph type="body" idx="52"/>
          </p:nvPr>
        </p:nvSpPr>
        <p:spPr>
          <a:xfrm>
            <a:off x="8112125" y="1902003"/>
            <a:ext cx="3492500"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7" name="Text Placeholder 3">
            <a:extLst>
              <a:ext uri="{FF2B5EF4-FFF2-40B4-BE49-F238E27FC236}">
                <a16:creationId xmlns:a16="http://schemas.microsoft.com/office/drawing/2014/main" id="{723C6DC8-7D6E-8B0F-3171-AD8D8161F638}"/>
              </a:ext>
            </a:extLst>
          </p:cNvPr>
          <p:cNvSpPr>
            <a:spLocks noGrp="1"/>
          </p:cNvSpPr>
          <p:nvPr>
            <p:ph type="body" sz="half" idx="53"/>
          </p:nvPr>
        </p:nvSpPr>
        <p:spPr>
          <a:xfrm>
            <a:off x="8112125" y="2513549"/>
            <a:ext cx="3492500" cy="915451"/>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8" name="Text Placeholder 2">
            <a:extLst>
              <a:ext uri="{FF2B5EF4-FFF2-40B4-BE49-F238E27FC236}">
                <a16:creationId xmlns:a16="http://schemas.microsoft.com/office/drawing/2014/main" id="{726EDD0C-44D0-4503-D5C3-6BA5C8D22860}"/>
              </a:ext>
            </a:extLst>
          </p:cNvPr>
          <p:cNvSpPr>
            <a:spLocks noGrp="1"/>
          </p:cNvSpPr>
          <p:nvPr>
            <p:ph type="body" idx="54" hasCustomPrompt="1"/>
          </p:nvPr>
        </p:nvSpPr>
        <p:spPr>
          <a:xfrm>
            <a:off x="6809811"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grpSp>
        <p:nvGrpSpPr>
          <p:cNvPr id="2" name="Group 1">
            <a:extLst>
              <a:ext uri="{FF2B5EF4-FFF2-40B4-BE49-F238E27FC236}">
                <a16:creationId xmlns:a16="http://schemas.microsoft.com/office/drawing/2014/main" id="{949661EB-A164-ED5F-7197-204F9A010306}"/>
              </a:ext>
            </a:extLst>
          </p:cNvPr>
          <p:cNvGrpSpPr/>
          <p:nvPr userDrawn="1"/>
        </p:nvGrpSpPr>
        <p:grpSpPr>
          <a:xfrm>
            <a:off x="4134283" y="3280005"/>
            <a:ext cx="3923434" cy="1307812"/>
            <a:chOff x="4134283" y="2771991"/>
            <a:chExt cx="3923434" cy="1307812"/>
          </a:xfrm>
        </p:grpSpPr>
        <p:grpSp>
          <p:nvGrpSpPr>
            <p:cNvPr id="3" name="Group 2">
              <a:extLst>
                <a:ext uri="{FF2B5EF4-FFF2-40B4-BE49-F238E27FC236}">
                  <a16:creationId xmlns:a16="http://schemas.microsoft.com/office/drawing/2014/main" id="{FC54E4DD-5274-4CD5-10B1-E92E90DD48B1}"/>
                </a:ext>
              </a:extLst>
            </p:cNvPr>
            <p:cNvGrpSpPr/>
            <p:nvPr userDrawn="1"/>
          </p:nvGrpSpPr>
          <p:grpSpPr>
            <a:xfrm>
              <a:off x="4134283" y="2771991"/>
              <a:ext cx="3923434" cy="1307812"/>
              <a:chOff x="4134283" y="2768888"/>
              <a:chExt cx="3923434" cy="1307812"/>
            </a:xfrm>
          </p:grpSpPr>
          <p:sp>
            <p:nvSpPr>
              <p:cNvPr id="11" name="Arc 47">
                <a:extLst>
                  <a:ext uri="{FF2B5EF4-FFF2-40B4-BE49-F238E27FC236}">
                    <a16:creationId xmlns:a16="http://schemas.microsoft.com/office/drawing/2014/main" id="{EAA35E3F-D930-BBA0-4A2B-B719382C87EE}"/>
                  </a:ext>
                </a:extLst>
              </p:cNvPr>
              <p:cNvSpPr/>
              <p:nvPr userDrawn="1"/>
            </p:nvSpPr>
            <p:spPr>
              <a:xfrm>
                <a:off x="4134283"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a:endParaRPr lang="en-GB" dirty="0"/>
              </a:p>
            </p:txBody>
          </p:sp>
          <p:sp>
            <p:nvSpPr>
              <p:cNvPr id="16" name="Arc 48">
                <a:extLst>
                  <a:ext uri="{FF2B5EF4-FFF2-40B4-BE49-F238E27FC236}">
                    <a16:creationId xmlns:a16="http://schemas.microsoft.com/office/drawing/2014/main" id="{352FD82A-FCA6-32BB-BB1E-87F13535AA72}"/>
                  </a:ext>
                </a:extLst>
              </p:cNvPr>
              <p:cNvSpPr/>
              <p:nvPr userDrawn="1"/>
            </p:nvSpPr>
            <p:spPr>
              <a:xfrm flipV="1">
                <a:off x="5442094"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a:endParaRPr lang="en-GB" dirty="0"/>
              </a:p>
            </p:txBody>
          </p:sp>
          <p:sp>
            <p:nvSpPr>
              <p:cNvPr id="17" name="Arc 49">
                <a:extLst>
                  <a:ext uri="{FF2B5EF4-FFF2-40B4-BE49-F238E27FC236}">
                    <a16:creationId xmlns:a16="http://schemas.microsoft.com/office/drawing/2014/main" id="{222053F4-FCD6-E7B1-D80F-DFE2E1992EF6}"/>
                  </a:ext>
                </a:extLst>
              </p:cNvPr>
              <p:cNvSpPr/>
              <p:nvPr userDrawn="1"/>
            </p:nvSpPr>
            <p:spPr>
              <a:xfrm>
                <a:off x="6749906"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grpSp>
          <p:nvGrpSpPr>
            <p:cNvPr id="4" name="Group 3">
              <a:extLst>
                <a:ext uri="{FF2B5EF4-FFF2-40B4-BE49-F238E27FC236}">
                  <a16:creationId xmlns:a16="http://schemas.microsoft.com/office/drawing/2014/main" id="{30E0F0B5-31EF-5869-7318-9F5DE0405077}"/>
                </a:ext>
              </a:extLst>
            </p:cNvPr>
            <p:cNvGrpSpPr/>
            <p:nvPr userDrawn="1"/>
          </p:nvGrpSpPr>
          <p:grpSpPr>
            <a:xfrm>
              <a:off x="4134283" y="2771991"/>
              <a:ext cx="3923434" cy="1307812"/>
              <a:chOff x="4134283" y="2775094"/>
              <a:chExt cx="3923434" cy="1307812"/>
            </a:xfrm>
          </p:grpSpPr>
          <p:sp>
            <p:nvSpPr>
              <p:cNvPr id="6" name="Arc 5">
                <a:extLst>
                  <a:ext uri="{FF2B5EF4-FFF2-40B4-BE49-F238E27FC236}">
                    <a16:creationId xmlns:a16="http://schemas.microsoft.com/office/drawing/2014/main" id="{DF62FD84-8FEF-C624-DEAD-5311501A8044}"/>
                  </a:ext>
                </a:extLst>
              </p:cNvPr>
              <p:cNvSpPr/>
              <p:nvPr userDrawn="1"/>
            </p:nvSpPr>
            <p:spPr>
              <a:xfrm>
                <a:off x="4134283" y="2775094"/>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9" name="Arc 8">
                <a:extLst>
                  <a:ext uri="{FF2B5EF4-FFF2-40B4-BE49-F238E27FC236}">
                    <a16:creationId xmlns:a16="http://schemas.microsoft.com/office/drawing/2014/main" id="{D72619AD-B179-24F7-C1D0-DDBA08B57256}"/>
                  </a:ext>
                </a:extLst>
              </p:cNvPr>
              <p:cNvSpPr/>
              <p:nvPr userDrawn="1"/>
            </p:nvSpPr>
            <p:spPr>
              <a:xfrm flipV="1">
                <a:off x="5442094" y="2775094"/>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9">
                <a:extLst>
                  <a:ext uri="{FF2B5EF4-FFF2-40B4-BE49-F238E27FC236}">
                    <a16:creationId xmlns:a16="http://schemas.microsoft.com/office/drawing/2014/main" id="{C3C8F12C-866C-1233-6190-F3B461F91681}"/>
                  </a:ext>
                </a:extLst>
              </p:cNvPr>
              <p:cNvSpPr/>
              <p:nvPr userDrawn="1"/>
            </p:nvSpPr>
            <p:spPr>
              <a:xfrm>
                <a:off x="6749906" y="2775094"/>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Tree>
    <p:extLst>
      <p:ext uri="{BB962C8B-B14F-4D97-AF65-F5344CB8AC3E}">
        <p14:creationId xmlns:p14="http://schemas.microsoft.com/office/powerpoint/2010/main" val="177542955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meline I60V6">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587375" y="3132080"/>
            <a:ext cx="2661639" cy="593840"/>
          </a:xfrm>
        </p:spPr>
        <p:txBody>
          <a:bodyPr anchor="b">
            <a:noAutofit/>
          </a:bodyPr>
          <a:lstStyle>
            <a:lvl1pPr marL="0" indent="0" algn="r">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587375" y="3743627"/>
            <a:ext cx="2661639" cy="917334"/>
          </a:xfrm>
        </p:spPr>
        <p:txBody>
          <a:bodyPr>
            <a:noAutofit/>
          </a:bodyPr>
          <a:lstStyle>
            <a:lvl1pPr marL="0" indent="0" algn="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3537906"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2" name="Text Placeholder 2">
            <a:extLst>
              <a:ext uri="{FF2B5EF4-FFF2-40B4-BE49-F238E27FC236}">
                <a16:creationId xmlns:a16="http://schemas.microsoft.com/office/drawing/2014/main" id="{756D1F75-EFB7-B441-8251-82ACEC3C9268}"/>
              </a:ext>
            </a:extLst>
          </p:cNvPr>
          <p:cNvSpPr>
            <a:spLocks noGrp="1"/>
          </p:cNvSpPr>
          <p:nvPr>
            <p:ph type="body" idx="49"/>
          </p:nvPr>
        </p:nvSpPr>
        <p:spPr>
          <a:xfrm>
            <a:off x="3969004" y="4733476"/>
            <a:ext cx="2661639" cy="593840"/>
          </a:xfrm>
        </p:spPr>
        <p:txBody>
          <a:bodyPr anchor="b">
            <a:noAutofit/>
          </a:bodyPr>
          <a:lstStyle>
            <a:lvl1pPr marL="0" indent="0" algn="ctr">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3" name="Text Placeholder 3">
            <a:extLst>
              <a:ext uri="{FF2B5EF4-FFF2-40B4-BE49-F238E27FC236}">
                <a16:creationId xmlns:a16="http://schemas.microsoft.com/office/drawing/2014/main" id="{EE6DA12C-B436-43C3-DA9E-54436D7C6856}"/>
              </a:ext>
            </a:extLst>
          </p:cNvPr>
          <p:cNvSpPr>
            <a:spLocks noGrp="1"/>
          </p:cNvSpPr>
          <p:nvPr>
            <p:ph type="body" sz="half" idx="50"/>
          </p:nvPr>
        </p:nvSpPr>
        <p:spPr>
          <a:xfrm>
            <a:off x="3969004" y="5345023"/>
            <a:ext cx="2661639" cy="917334"/>
          </a:xfrm>
        </p:spPr>
        <p:txBody>
          <a:bodyP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4" name="Text Placeholder 2">
            <a:extLst>
              <a:ext uri="{FF2B5EF4-FFF2-40B4-BE49-F238E27FC236}">
                <a16:creationId xmlns:a16="http://schemas.microsoft.com/office/drawing/2014/main" id="{8FD450A2-8AB9-AB37-D503-6FBF4221AEB6}"/>
              </a:ext>
            </a:extLst>
          </p:cNvPr>
          <p:cNvSpPr>
            <a:spLocks noGrp="1"/>
          </p:cNvSpPr>
          <p:nvPr>
            <p:ph type="body" idx="51" hasCustomPrompt="1"/>
          </p:nvPr>
        </p:nvSpPr>
        <p:spPr>
          <a:xfrm>
            <a:off x="4845717"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56" name="Text Placeholder 2">
            <a:extLst>
              <a:ext uri="{FF2B5EF4-FFF2-40B4-BE49-F238E27FC236}">
                <a16:creationId xmlns:a16="http://schemas.microsoft.com/office/drawing/2014/main" id="{65B3174A-024E-8A6D-86E1-E7CE58CF3313}"/>
              </a:ext>
            </a:extLst>
          </p:cNvPr>
          <p:cNvSpPr>
            <a:spLocks noGrp="1"/>
          </p:cNvSpPr>
          <p:nvPr>
            <p:ph type="body" idx="52"/>
          </p:nvPr>
        </p:nvSpPr>
        <p:spPr>
          <a:xfrm>
            <a:off x="5450486" y="1676065"/>
            <a:ext cx="2661639" cy="593840"/>
          </a:xfrm>
        </p:spPr>
        <p:txBody>
          <a:bodyPr anchor="b">
            <a:noAutofit/>
          </a:bodyPr>
          <a:lstStyle>
            <a:lvl1pPr marL="0" indent="0" algn="ctr">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7" name="Text Placeholder 3">
            <a:extLst>
              <a:ext uri="{FF2B5EF4-FFF2-40B4-BE49-F238E27FC236}">
                <a16:creationId xmlns:a16="http://schemas.microsoft.com/office/drawing/2014/main" id="{723C6DC8-7D6E-8B0F-3171-AD8D8161F638}"/>
              </a:ext>
            </a:extLst>
          </p:cNvPr>
          <p:cNvSpPr>
            <a:spLocks noGrp="1"/>
          </p:cNvSpPr>
          <p:nvPr>
            <p:ph type="body" sz="half" idx="53"/>
          </p:nvPr>
        </p:nvSpPr>
        <p:spPr>
          <a:xfrm>
            <a:off x="5450486" y="2287612"/>
            <a:ext cx="2661639" cy="917334"/>
          </a:xfrm>
        </p:spPr>
        <p:txBody>
          <a:bodyPr>
            <a:noAutofit/>
          </a:bodyPr>
          <a:lstStyle>
            <a:lvl1pPr marL="0" indent="0" algn="ctr">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8" name="Text Placeholder 2">
            <a:extLst>
              <a:ext uri="{FF2B5EF4-FFF2-40B4-BE49-F238E27FC236}">
                <a16:creationId xmlns:a16="http://schemas.microsoft.com/office/drawing/2014/main" id="{726EDD0C-44D0-4503-D5C3-6BA5C8D22860}"/>
              </a:ext>
            </a:extLst>
          </p:cNvPr>
          <p:cNvSpPr>
            <a:spLocks noGrp="1"/>
          </p:cNvSpPr>
          <p:nvPr>
            <p:ph type="body" idx="54" hasCustomPrompt="1"/>
          </p:nvPr>
        </p:nvSpPr>
        <p:spPr>
          <a:xfrm>
            <a:off x="6153528"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60" name="Text Placeholder 2">
            <a:extLst>
              <a:ext uri="{FF2B5EF4-FFF2-40B4-BE49-F238E27FC236}">
                <a16:creationId xmlns:a16="http://schemas.microsoft.com/office/drawing/2014/main" id="{38B4EA28-9591-02FB-BD32-2AA25D5D7F9C}"/>
              </a:ext>
            </a:extLst>
          </p:cNvPr>
          <p:cNvSpPr>
            <a:spLocks noGrp="1"/>
          </p:cNvSpPr>
          <p:nvPr>
            <p:ph type="body" idx="55"/>
          </p:nvPr>
        </p:nvSpPr>
        <p:spPr>
          <a:xfrm>
            <a:off x="8942986" y="3132080"/>
            <a:ext cx="2661639" cy="593840"/>
          </a:xfrm>
        </p:spPr>
        <p:txBody>
          <a:bodyPr anchor="b">
            <a:noAutofit/>
          </a:bodyPr>
          <a:lstStyle>
            <a:lvl1pPr marL="0" indent="0">
              <a:lnSpc>
                <a:spcPct val="100000"/>
              </a:lnSpc>
              <a:spcBef>
                <a:spcPts val="0"/>
              </a:spcBef>
              <a:buNone/>
              <a:defRPr sz="18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1" name="Text Placeholder 3">
            <a:extLst>
              <a:ext uri="{FF2B5EF4-FFF2-40B4-BE49-F238E27FC236}">
                <a16:creationId xmlns:a16="http://schemas.microsoft.com/office/drawing/2014/main" id="{D5D99640-8D6E-F18A-A929-4EC8657606DF}"/>
              </a:ext>
            </a:extLst>
          </p:cNvPr>
          <p:cNvSpPr>
            <a:spLocks noGrp="1"/>
          </p:cNvSpPr>
          <p:nvPr>
            <p:ph type="body" sz="half" idx="56"/>
          </p:nvPr>
        </p:nvSpPr>
        <p:spPr>
          <a:xfrm>
            <a:off x="8942986" y="3743627"/>
            <a:ext cx="2661639" cy="917334"/>
          </a:xfrm>
        </p:spPr>
        <p:txBody>
          <a:bodyPr>
            <a:noAutofit/>
          </a:bodyPr>
          <a:lstStyle>
            <a:lvl1pPr marL="0" indent="0">
              <a:lnSpc>
                <a:spcPct val="100000"/>
              </a:lnSpc>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2" name="Text Placeholder 2">
            <a:extLst>
              <a:ext uri="{FF2B5EF4-FFF2-40B4-BE49-F238E27FC236}">
                <a16:creationId xmlns:a16="http://schemas.microsoft.com/office/drawing/2014/main" id="{8C3DFA15-E9D8-50E6-E68A-D7F1B4EF54F7}"/>
              </a:ext>
            </a:extLst>
          </p:cNvPr>
          <p:cNvSpPr>
            <a:spLocks noGrp="1"/>
          </p:cNvSpPr>
          <p:nvPr>
            <p:ph type="body" idx="57" hasCustomPrompt="1"/>
          </p:nvPr>
        </p:nvSpPr>
        <p:spPr>
          <a:xfrm>
            <a:off x="7461340" y="3735911"/>
            <a:ext cx="1188000" cy="396000"/>
          </a:xfrm>
        </p:spPr>
        <p:txBody>
          <a:bodyPr anchor="ctr">
            <a:noAutofit/>
          </a:bodyPr>
          <a:lstStyle>
            <a:lvl1pPr marL="0" indent="0" algn="ctr">
              <a:lnSpc>
                <a:spcPct val="100000"/>
              </a:lnSpc>
              <a:spcBef>
                <a:spcPts val="0"/>
              </a:spcBef>
              <a:buNone/>
              <a:defRPr sz="17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grpSp>
        <p:nvGrpSpPr>
          <p:cNvPr id="2" name="Group 1">
            <a:extLst>
              <a:ext uri="{FF2B5EF4-FFF2-40B4-BE49-F238E27FC236}">
                <a16:creationId xmlns:a16="http://schemas.microsoft.com/office/drawing/2014/main" id="{C9FE83EA-3C98-DE6C-6FC7-4197CC403426}"/>
              </a:ext>
            </a:extLst>
          </p:cNvPr>
          <p:cNvGrpSpPr/>
          <p:nvPr userDrawn="1"/>
        </p:nvGrpSpPr>
        <p:grpSpPr>
          <a:xfrm>
            <a:off x="3480378" y="3280005"/>
            <a:ext cx="5231244" cy="1307812"/>
            <a:chOff x="4134283" y="3357980"/>
            <a:chExt cx="5231244" cy="1307812"/>
          </a:xfrm>
        </p:grpSpPr>
        <p:grpSp>
          <p:nvGrpSpPr>
            <p:cNvPr id="4" name="Group 3">
              <a:extLst>
                <a:ext uri="{FF2B5EF4-FFF2-40B4-BE49-F238E27FC236}">
                  <a16:creationId xmlns:a16="http://schemas.microsoft.com/office/drawing/2014/main" id="{BEBF9DD0-E1B0-C695-AF1F-936CBBF2B56A}"/>
                </a:ext>
              </a:extLst>
            </p:cNvPr>
            <p:cNvGrpSpPr/>
            <p:nvPr userDrawn="1"/>
          </p:nvGrpSpPr>
          <p:grpSpPr>
            <a:xfrm>
              <a:off x="6749905" y="3357980"/>
              <a:ext cx="2615622" cy="1307812"/>
              <a:chOff x="4134283" y="2768888"/>
              <a:chExt cx="2615622" cy="1307812"/>
            </a:xfrm>
          </p:grpSpPr>
          <p:sp>
            <p:nvSpPr>
              <p:cNvPr id="21" name="Arc 47">
                <a:extLst>
                  <a:ext uri="{FF2B5EF4-FFF2-40B4-BE49-F238E27FC236}">
                    <a16:creationId xmlns:a16="http://schemas.microsoft.com/office/drawing/2014/main" id="{4ACF5B56-8CA5-DC3A-182C-60C53536C635}"/>
                  </a:ext>
                </a:extLst>
              </p:cNvPr>
              <p:cNvSpPr/>
              <p:nvPr userDrawn="1"/>
            </p:nvSpPr>
            <p:spPr>
              <a:xfrm>
                <a:off x="4134283"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Arc 48">
                <a:extLst>
                  <a:ext uri="{FF2B5EF4-FFF2-40B4-BE49-F238E27FC236}">
                    <a16:creationId xmlns:a16="http://schemas.microsoft.com/office/drawing/2014/main" id="{B953DB03-E450-4F44-A651-92BD387F5CBF}"/>
                  </a:ext>
                </a:extLst>
              </p:cNvPr>
              <p:cNvSpPr/>
              <p:nvPr userDrawn="1"/>
            </p:nvSpPr>
            <p:spPr>
              <a:xfrm flipV="1">
                <a:off x="5442094"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6" name="Group 5">
              <a:extLst>
                <a:ext uri="{FF2B5EF4-FFF2-40B4-BE49-F238E27FC236}">
                  <a16:creationId xmlns:a16="http://schemas.microsoft.com/office/drawing/2014/main" id="{F38A8D70-33C3-9978-1F44-82FA577B595E}"/>
                </a:ext>
              </a:extLst>
            </p:cNvPr>
            <p:cNvGrpSpPr/>
            <p:nvPr userDrawn="1"/>
          </p:nvGrpSpPr>
          <p:grpSpPr>
            <a:xfrm>
              <a:off x="4134283" y="3357980"/>
              <a:ext cx="2615622" cy="1307812"/>
              <a:chOff x="4134283" y="2768888"/>
              <a:chExt cx="2615622" cy="1307812"/>
            </a:xfrm>
          </p:grpSpPr>
          <p:sp>
            <p:nvSpPr>
              <p:cNvPr id="18" name="Arc 47">
                <a:extLst>
                  <a:ext uri="{FF2B5EF4-FFF2-40B4-BE49-F238E27FC236}">
                    <a16:creationId xmlns:a16="http://schemas.microsoft.com/office/drawing/2014/main" id="{BA30B57A-A19B-4346-D55D-43A1F34273EA}"/>
                  </a:ext>
                </a:extLst>
              </p:cNvPr>
              <p:cNvSpPr/>
              <p:nvPr userDrawn="1"/>
            </p:nvSpPr>
            <p:spPr>
              <a:xfrm>
                <a:off x="4134283"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0" name="Arc 48">
                <a:extLst>
                  <a:ext uri="{FF2B5EF4-FFF2-40B4-BE49-F238E27FC236}">
                    <a16:creationId xmlns:a16="http://schemas.microsoft.com/office/drawing/2014/main" id="{BB16C72A-D021-76FE-F3EB-02CDA14E1FFD}"/>
                  </a:ext>
                </a:extLst>
              </p:cNvPr>
              <p:cNvSpPr/>
              <p:nvPr userDrawn="1"/>
            </p:nvSpPr>
            <p:spPr>
              <a:xfrm flipV="1">
                <a:off x="5442094" y="2768888"/>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358B35B2-D4C2-D9A0-8727-38F7CF36648C}"/>
                </a:ext>
              </a:extLst>
            </p:cNvPr>
            <p:cNvGrpSpPr/>
            <p:nvPr userDrawn="1"/>
          </p:nvGrpSpPr>
          <p:grpSpPr>
            <a:xfrm>
              <a:off x="4134283" y="3357980"/>
              <a:ext cx="2615622" cy="1307812"/>
              <a:chOff x="4134283" y="2775094"/>
              <a:chExt cx="2615622" cy="1307812"/>
            </a:xfrm>
          </p:grpSpPr>
          <p:sp>
            <p:nvSpPr>
              <p:cNvPr id="16" name="Arc 15">
                <a:extLst>
                  <a:ext uri="{FF2B5EF4-FFF2-40B4-BE49-F238E27FC236}">
                    <a16:creationId xmlns:a16="http://schemas.microsoft.com/office/drawing/2014/main" id="{6B9C9C3E-FBCE-9AAE-6127-4B659EF4F7E4}"/>
                  </a:ext>
                </a:extLst>
              </p:cNvPr>
              <p:cNvSpPr/>
              <p:nvPr userDrawn="1"/>
            </p:nvSpPr>
            <p:spPr>
              <a:xfrm>
                <a:off x="4134283" y="2775094"/>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16">
                <a:extLst>
                  <a:ext uri="{FF2B5EF4-FFF2-40B4-BE49-F238E27FC236}">
                    <a16:creationId xmlns:a16="http://schemas.microsoft.com/office/drawing/2014/main" id="{CBAFC108-4321-1ABB-F544-24EA153DBB62}"/>
                  </a:ext>
                </a:extLst>
              </p:cNvPr>
              <p:cNvSpPr/>
              <p:nvPr userDrawn="1"/>
            </p:nvSpPr>
            <p:spPr>
              <a:xfrm flipV="1">
                <a:off x="5442094" y="2775094"/>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0" name="Group 9">
              <a:extLst>
                <a:ext uri="{FF2B5EF4-FFF2-40B4-BE49-F238E27FC236}">
                  <a16:creationId xmlns:a16="http://schemas.microsoft.com/office/drawing/2014/main" id="{4FBEA38D-B775-CD3C-2112-49DA7E86BE5E}"/>
                </a:ext>
              </a:extLst>
            </p:cNvPr>
            <p:cNvGrpSpPr/>
            <p:nvPr userDrawn="1"/>
          </p:nvGrpSpPr>
          <p:grpSpPr>
            <a:xfrm>
              <a:off x="6749905" y="3357980"/>
              <a:ext cx="2615622" cy="1307812"/>
              <a:chOff x="4134283" y="2775094"/>
              <a:chExt cx="2615622" cy="1307812"/>
            </a:xfrm>
          </p:grpSpPr>
          <p:sp>
            <p:nvSpPr>
              <p:cNvPr id="11" name="Arc 10">
                <a:extLst>
                  <a:ext uri="{FF2B5EF4-FFF2-40B4-BE49-F238E27FC236}">
                    <a16:creationId xmlns:a16="http://schemas.microsoft.com/office/drawing/2014/main" id="{571CD5FA-B798-A642-1400-8200259F5E66}"/>
                  </a:ext>
                </a:extLst>
              </p:cNvPr>
              <p:cNvSpPr/>
              <p:nvPr userDrawn="1"/>
            </p:nvSpPr>
            <p:spPr>
              <a:xfrm>
                <a:off x="4134283" y="2775094"/>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14">
                <a:extLst>
                  <a:ext uri="{FF2B5EF4-FFF2-40B4-BE49-F238E27FC236}">
                    <a16:creationId xmlns:a16="http://schemas.microsoft.com/office/drawing/2014/main" id="{2D96A666-7D07-04AF-0B0B-18DF3EE3E6B2}"/>
                  </a:ext>
                </a:extLst>
              </p:cNvPr>
              <p:cNvSpPr/>
              <p:nvPr userDrawn="1"/>
            </p:nvSpPr>
            <p:spPr>
              <a:xfrm flipV="1">
                <a:off x="5442094" y="2775094"/>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spTree>
    <p:extLst>
      <p:ext uri="{BB962C8B-B14F-4D97-AF65-F5344CB8AC3E}">
        <p14:creationId xmlns:p14="http://schemas.microsoft.com/office/powerpoint/2010/main" val="320878633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meline I60V7">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2412573" y="1676237"/>
            <a:ext cx="210905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2412573" y="2287783"/>
            <a:ext cx="2109054" cy="928839"/>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2880225"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6" name="Text Placeholder 2">
            <a:extLst>
              <a:ext uri="{FF2B5EF4-FFF2-40B4-BE49-F238E27FC236}">
                <a16:creationId xmlns:a16="http://schemas.microsoft.com/office/drawing/2014/main" id="{95685002-2A0D-37E9-CBF2-4EBB72FA6530}"/>
              </a:ext>
            </a:extLst>
          </p:cNvPr>
          <p:cNvSpPr>
            <a:spLocks noGrp="1"/>
          </p:cNvSpPr>
          <p:nvPr>
            <p:ph type="body" idx="60"/>
          </p:nvPr>
        </p:nvSpPr>
        <p:spPr>
          <a:xfrm>
            <a:off x="3727023" y="4686836"/>
            <a:ext cx="210905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7" name="Text Placeholder 3">
            <a:extLst>
              <a:ext uri="{FF2B5EF4-FFF2-40B4-BE49-F238E27FC236}">
                <a16:creationId xmlns:a16="http://schemas.microsoft.com/office/drawing/2014/main" id="{2F6062FE-67A3-63AD-DBD9-EC795018F007}"/>
              </a:ext>
            </a:extLst>
          </p:cNvPr>
          <p:cNvSpPr>
            <a:spLocks noGrp="1"/>
          </p:cNvSpPr>
          <p:nvPr>
            <p:ph type="body" sz="half" idx="61"/>
          </p:nvPr>
        </p:nvSpPr>
        <p:spPr>
          <a:xfrm>
            <a:off x="3727023" y="5298382"/>
            <a:ext cx="2109054" cy="928839"/>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8" name="Text Placeholder 2">
            <a:extLst>
              <a:ext uri="{FF2B5EF4-FFF2-40B4-BE49-F238E27FC236}">
                <a16:creationId xmlns:a16="http://schemas.microsoft.com/office/drawing/2014/main" id="{8DBD10E3-B1EC-8E35-D1DC-C9FA27F6A9BE}"/>
              </a:ext>
            </a:extLst>
          </p:cNvPr>
          <p:cNvSpPr>
            <a:spLocks noGrp="1"/>
          </p:cNvSpPr>
          <p:nvPr>
            <p:ph type="body" idx="62" hasCustomPrompt="1"/>
          </p:nvPr>
        </p:nvSpPr>
        <p:spPr>
          <a:xfrm>
            <a:off x="4194975"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0" name="Text Placeholder 2">
            <a:extLst>
              <a:ext uri="{FF2B5EF4-FFF2-40B4-BE49-F238E27FC236}">
                <a16:creationId xmlns:a16="http://schemas.microsoft.com/office/drawing/2014/main" id="{8D4F38ED-8565-AEDA-2FEC-40CEB4292B7F}"/>
              </a:ext>
            </a:extLst>
          </p:cNvPr>
          <p:cNvSpPr>
            <a:spLocks noGrp="1"/>
          </p:cNvSpPr>
          <p:nvPr>
            <p:ph type="body" idx="64"/>
          </p:nvPr>
        </p:nvSpPr>
        <p:spPr>
          <a:xfrm>
            <a:off x="5041473" y="1676237"/>
            <a:ext cx="210905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Text Placeholder 3">
            <a:extLst>
              <a:ext uri="{FF2B5EF4-FFF2-40B4-BE49-F238E27FC236}">
                <a16:creationId xmlns:a16="http://schemas.microsoft.com/office/drawing/2014/main" id="{1AC236D1-E042-CA29-FF26-B932EFD8559D}"/>
              </a:ext>
            </a:extLst>
          </p:cNvPr>
          <p:cNvSpPr>
            <a:spLocks noGrp="1"/>
          </p:cNvSpPr>
          <p:nvPr>
            <p:ph type="body" sz="half" idx="65"/>
          </p:nvPr>
        </p:nvSpPr>
        <p:spPr>
          <a:xfrm>
            <a:off x="5041473" y="2287783"/>
            <a:ext cx="2109054" cy="928839"/>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2" name="Text Placeholder 2">
            <a:extLst>
              <a:ext uri="{FF2B5EF4-FFF2-40B4-BE49-F238E27FC236}">
                <a16:creationId xmlns:a16="http://schemas.microsoft.com/office/drawing/2014/main" id="{92437709-B235-890E-74FB-178A1BF0DF9C}"/>
              </a:ext>
            </a:extLst>
          </p:cNvPr>
          <p:cNvSpPr>
            <a:spLocks noGrp="1"/>
          </p:cNvSpPr>
          <p:nvPr>
            <p:ph type="body" idx="66" hasCustomPrompt="1"/>
          </p:nvPr>
        </p:nvSpPr>
        <p:spPr>
          <a:xfrm>
            <a:off x="5509725"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4" name="Text Placeholder 2">
            <a:extLst>
              <a:ext uri="{FF2B5EF4-FFF2-40B4-BE49-F238E27FC236}">
                <a16:creationId xmlns:a16="http://schemas.microsoft.com/office/drawing/2014/main" id="{F8E5659E-AC7B-971C-3992-E35FA19D1D30}"/>
              </a:ext>
            </a:extLst>
          </p:cNvPr>
          <p:cNvSpPr>
            <a:spLocks noGrp="1"/>
          </p:cNvSpPr>
          <p:nvPr>
            <p:ph type="body" idx="68"/>
          </p:nvPr>
        </p:nvSpPr>
        <p:spPr>
          <a:xfrm>
            <a:off x="6355923" y="4651200"/>
            <a:ext cx="210905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5" name="Text Placeholder 3">
            <a:extLst>
              <a:ext uri="{FF2B5EF4-FFF2-40B4-BE49-F238E27FC236}">
                <a16:creationId xmlns:a16="http://schemas.microsoft.com/office/drawing/2014/main" id="{7D6B3D5A-D839-9DF6-6DF0-B1D84B966584}"/>
              </a:ext>
            </a:extLst>
          </p:cNvPr>
          <p:cNvSpPr>
            <a:spLocks noGrp="1"/>
          </p:cNvSpPr>
          <p:nvPr>
            <p:ph type="body" sz="half" idx="69"/>
          </p:nvPr>
        </p:nvSpPr>
        <p:spPr>
          <a:xfrm>
            <a:off x="6355923" y="5262746"/>
            <a:ext cx="2109054" cy="928839"/>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6" name="Text Placeholder 2">
            <a:extLst>
              <a:ext uri="{FF2B5EF4-FFF2-40B4-BE49-F238E27FC236}">
                <a16:creationId xmlns:a16="http://schemas.microsoft.com/office/drawing/2014/main" id="{69C34A3E-02E8-3FA1-43BA-950C611A726C}"/>
              </a:ext>
            </a:extLst>
          </p:cNvPr>
          <p:cNvSpPr>
            <a:spLocks noGrp="1"/>
          </p:cNvSpPr>
          <p:nvPr>
            <p:ph type="body" idx="70" hasCustomPrompt="1"/>
          </p:nvPr>
        </p:nvSpPr>
        <p:spPr>
          <a:xfrm>
            <a:off x="6824475"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38" name="Text Placeholder 2">
            <a:extLst>
              <a:ext uri="{FF2B5EF4-FFF2-40B4-BE49-F238E27FC236}">
                <a16:creationId xmlns:a16="http://schemas.microsoft.com/office/drawing/2014/main" id="{D5636754-3087-4B43-4FDD-A96B90DC2809}"/>
              </a:ext>
            </a:extLst>
          </p:cNvPr>
          <p:cNvSpPr>
            <a:spLocks noGrp="1"/>
          </p:cNvSpPr>
          <p:nvPr>
            <p:ph type="body" idx="72"/>
          </p:nvPr>
        </p:nvSpPr>
        <p:spPr>
          <a:xfrm>
            <a:off x="7670373" y="1676237"/>
            <a:ext cx="210905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9" name="Text Placeholder 3">
            <a:extLst>
              <a:ext uri="{FF2B5EF4-FFF2-40B4-BE49-F238E27FC236}">
                <a16:creationId xmlns:a16="http://schemas.microsoft.com/office/drawing/2014/main" id="{20DA6248-1609-74E4-4027-1A40755A4A67}"/>
              </a:ext>
            </a:extLst>
          </p:cNvPr>
          <p:cNvSpPr>
            <a:spLocks noGrp="1"/>
          </p:cNvSpPr>
          <p:nvPr>
            <p:ph type="body" sz="half" idx="73"/>
          </p:nvPr>
        </p:nvSpPr>
        <p:spPr>
          <a:xfrm>
            <a:off x="7670373" y="2287783"/>
            <a:ext cx="2109054" cy="928839"/>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0" name="Text Placeholder 2">
            <a:extLst>
              <a:ext uri="{FF2B5EF4-FFF2-40B4-BE49-F238E27FC236}">
                <a16:creationId xmlns:a16="http://schemas.microsoft.com/office/drawing/2014/main" id="{4B0DB750-7930-BF6D-91FF-5758853FBEE9}"/>
              </a:ext>
            </a:extLst>
          </p:cNvPr>
          <p:cNvSpPr>
            <a:spLocks noGrp="1"/>
          </p:cNvSpPr>
          <p:nvPr>
            <p:ph type="body" idx="74" hasCustomPrompt="1"/>
          </p:nvPr>
        </p:nvSpPr>
        <p:spPr>
          <a:xfrm>
            <a:off x="8139224"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grpSp>
        <p:nvGrpSpPr>
          <p:cNvPr id="2" name="Group 1">
            <a:extLst>
              <a:ext uri="{FF2B5EF4-FFF2-40B4-BE49-F238E27FC236}">
                <a16:creationId xmlns:a16="http://schemas.microsoft.com/office/drawing/2014/main" id="{42E4FC2B-190D-0DFD-E5B6-496BBD4734EE}"/>
              </a:ext>
            </a:extLst>
          </p:cNvPr>
          <p:cNvGrpSpPr/>
          <p:nvPr userDrawn="1"/>
        </p:nvGrpSpPr>
        <p:grpSpPr>
          <a:xfrm>
            <a:off x="2826473" y="3280005"/>
            <a:ext cx="6539055" cy="1307812"/>
            <a:chOff x="3480378" y="3357980"/>
            <a:chExt cx="6539055" cy="1307812"/>
          </a:xfrm>
        </p:grpSpPr>
        <p:sp>
          <p:nvSpPr>
            <p:cNvPr id="4" name="Arc 47">
              <a:extLst>
                <a:ext uri="{FF2B5EF4-FFF2-40B4-BE49-F238E27FC236}">
                  <a16:creationId xmlns:a16="http://schemas.microsoft.com/office/drawing/2014/main" id="{01BD6E69-4E86-985A-82DD-946EA17CAB6F}"/>
                </a:ext>
              </a:extLst>
            </p:cNvPr>
            <p:cNvSpPr/>
            <p:nvPr userDrawn="1"/>
          </p:nvSpPr>
          <p:spPr>
            <a:xfrm>
              <a:off x="8711622"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Arc 47">
              <a:extLst>
                <a:ext uri="{FF2B5EF4-FFF2-40B4-BE49-F238E27FC236}">
                  <a16:creationId xmlns:a16="http://schemas.microsoft.com/office/drawing/2014/main" id="{749E5ABD-1E9B-87DB-001E-3B9AD7C402C2}"/>
                </a:ext>
              </a:extLst>
            </p:cNvPr>
            <p:cNvSpPr/>
            <p:nvPr userDrawn="1"/>
          </p:nvSpPr>
          <p:spPr>
            <a:xfrm>
              <a:off x="6096000"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Arc 48">
              <a:extLst>
                <a:ext uri="{FF2B5EF4-FFF2-40B4-BE49-F238E27FC236}">
                  <a16:creationId xmlns:a16="http://schemas.microsoft.com/office/drawing/2014/main" id="{4EED682E-7C1D-2E51-262F-EC7709C5BE07}"/>
                </a:ext>
              </a:extLst>
            </p:cNvPr>
            <p:cNvSpPr/>
            <p:nvPr userDrawn="1"/>
          </p:nvSpPr>
          <p:spPr>
            <a:xfrm flipV="1">
              <a:off x="7403811"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Arc 47">
              <a:extLst>
                <a:ext uri="{FF2B5EF4-FFF2-40B4-BE49-F238E27FC236}">
                  <a16:creationId xmlns:a16="http://schemas.microsoft.com/office/drawing/2014/main" id="{FCFA4021-8914-0FE6-5379-1B8A1C46DE34}"/>
                </a:ext>
              </a:extLst>
            </p:cNvPr>
            <p:cNvSpPr/>
            <p:nvPr userDrawn="1"/>
          </p:nvSpPr>
          <p:spPr>
            <a:xfrm>
              <a:off x="3480378"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1" name="Arc 48">
              <a:extLst>
                <a:ext uri="{FF2B5EF4-FFF2-40B4-BE49-F238E27FC236}">
                  <a16:creationId xmlns:a16="http://schemas.microsoft.com/office/drawing/2014/main" id="{9766B678-66E1-4D54-30BD-84B98EE6F8A9}"/>
                </a:ext>
              </a:extLst>
            </p:cNvPr>
            <p:cNvSpPr/>
            <p:nvPr userDrawn="1"/>
          </p:nvSpPr>
          <p:spPr>
            <a:xfrm flipV="1">
              <a:off x="4788189"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Arc 14">
              <a:extLst>
                <a:ext uri="{FF2B5EF4-FFF2-40B4-BE49-F238E27FC236}">
                  <a16:creationId xmlns:a16="http://schemas.microsoft.com/office/drawing/2014/main" id="{B5930D2E-0173-2CCA-5308-A84DE92B906A}"/>
                </a:ext>
              </a:extLst>
            </p:cNvPr>
            <p:cNvSpPr/>
            <p:nvPr userDrawn="1"/>
          </p:nvSpPr>
          <p:spPr>
            <a:xfrm>
              <a:off x="3480378"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Arc 15">
              <a:extLst>
                <a:ext uri="{FF2B5EF4-FFF2-40B4-BE49-F238E27FC236}">
                  <a16:creationId xmlns:a16="http://schemas.microsoft.com/office/drawing/2014/main" id="{19664681-2A6F-D92C-018B-CAD7A843C6F4}"/>
                </a:ext>
              </a:extLst>
            </p:cNvPr>
            <p:cNvSpPr/>
            <p:nvPr userDrawn="1"/>
          </p:nvSpPr>
          <p:spPr>
            <a:xfrm flipV="1">
              <a:off x="4788189" y="3357980"/>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Arc 16">
              <a:extLst>
                <a:ext uri="{FF2B5EF4-FFF2-40B4-BE49-F238E27FC236}">
                  <a16:creationId xmlns:a16="http://schemas.microsoft.com/office/drawing/2014/main" id="{AA209DFC-E5AB-716D-3B7E-EB0014A2A0F5}"/>
                </a:ext>
              </a:extLst>
            </p:cNvPr>
            <p:cNvSpPr/>
            <p:nvPr userDrawn="1"/>
          </p:nvSpPr>
          <p:spPr>
            <a:xfrm>
              <a:off x="6096000"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Arc 17">
              <a:extLst>
                <a:ext uri="{FF2B5EF4-FFF2-40B4-BE49-F238E27FC236}">
                  <a16:creationId xmlns:a16="http://schemas.microsoft.com/office/drawing/2014/main" id="{B941FF93-7F9B-3AB9-901E-63AD5024716D}"/>
                </a:ext>
              </a:extLst>
            </p:cNvPr>
            <p:cNvSpPr/>
            <p:nvPr userDrawn="1"/>
          </p:nvSpPr>
          <p:spPr>
            <a:xfrm flipV="1">
              <a:off x="7403811" y="3357980"/>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Arc 19">
              <a:extLst>
                <a:ext uri="{FF2B5EF4-FFF2-40B4-BE49-F238E27FC236}">
                  <a16:creationId xmlns:a16="http://schemas.microsoft.com/office/drawing/2014/main" id="{0A51A56D-3866-F013-6CA9-0A4B3F89AF84}"/>
                </a:ext>
              </a:extLst>
            </p:cNvPr>
            <p:cNvSpPr/>
            <p:nvPr userDrawn="1"/>
          </p:nvSpPr>
          <p:spPr>
            <a:xfrm>
              <a:off x="8711622"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2396896024"/>
      </p:ext>
    </p:extLst>
  </p:cSld>
  <p:clrMapOvr>
    <a:masterClrMapping/>
  </p:clrMapOvr>
  <p:extLst>
    <p:ext uri="{DCECCB84-F9BA-43D5-87BE-67443E8EF086}">
      <p15:sldGuideLst xmlns:p15="http://schemas.microsoft.com/office/powerpoint/2012/main"/>
    </p:ext>
  </p:extLs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meline I60V8">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
        <p:nvSpPr>
          <p:cNvPr id="12" name="Text Placeholder 2">
            <a:extLst>
              <a:ext uri="{FF2B5EF4-FFF2-40B4-BE49-F238E27FC236}">
                <a16:creationId xmlns:a16="http://schemas.microsoft.com/office/drawing/2014/main" id="{B7FF266E-380C-087B-9ADE-4D3A88DB7707}"/>
              </a:ext>
            </a:extLst>
          </p:cNvPr>
          <p:cNvSpPr>
            <a:spLocks noGrp="1"/>
          </p:cNvSpPr>
          <p:nvPr>
            <p:ph type="body" idx="46"/>
          </p:nvPr>
        </p:nvSpPr>
        <p:spPr>
          <a:xfrm>
            <a:off x="1917277" y="1654816"/>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3" name="Text Placeholder 3">
            <a:extLst>
              <a:ext uri="{FF2B5EF4-FFF2-40B4-BE49-F238E27FC236}">
                <a16:creationId xmlns:a16="http://schemas.microsoft.com/office/drawing/2014/main" id="{D9DCA098-B752-206D-F66D-3DFB9EB6582C}"/>
              </a:ext>
            </a:extLst>
          </p:cNvPr>
          <p:cNvSpPr>
            <a:spLocks noGrp="1"/>
          </p:cNvSpPr>
          <p:nvPr>
            <p:ph type="body" sz="half" idx="47"/>
          </p:nvPr>
        </p:nvSpPr>
        <p:spPr>
          <a:xfrm>
            <a:off x="1917277" y="2266362"/>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4" name="Text Placeholder 2">
            <a:extLst>
              <a:ext uri="{FF2B5EF4-FFF2-40B4-BE49-F238E27FC236}">
                <a16:creationId xmlns:a16="http://schemas.microsoft.com/office/drawing/2014/main" id="{BD260941-35B9-EF0C-047D-9BD199D6F463}"/>
              </a:ext>
            </a:extLst>
          </p:cNvPr>
          <p:cNvSpPr>
            <a:spLocks noGrp="1"/>
          </p:cNvSpPr>
          <p:nvPr>
            <p:ph type="body" idx="48" hasCustomPrompt="1"/>
          </p:nvPr>
        </p:nvSpPr>
        <p:spPr>
          <a:xfrm>
            <a:off x="2230335"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4" name="Text Placeholder 2">
            <a:extLst>
              <a:ext uri="{FF2B5EF4-FFF2-40B4-BE49-F238E27FC236}">
                <a16:creationId xmlns:a16="http://schemas.microsoft.com/office/drawing/2014/main" id="{B27899AC-EF49-17A5-3330-194993DF10F7}"/>
              </a:ext>
            </a:extLst>
          </p:cNvPr>
          <p:cNvSpPr>
            <a:spLocks noGrp="1"/>
          </p:cNvSpPr>
          <p:nvPr>
            <p:ph type="body" idx="60"/>
          </p:nvPr>
        </p:nvSpPr>
        <p:spPr>
          <a:xfrm>
            <a:off x="3226366" y="4682364"/>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6" name="Text Placeholder 3">
            <a:extLst>
              <a:ext uri="{FF2B5EF4-FFF2-40B4-BE49-F238E27FC236}">
                <a16:creationId xmlns:a16="http://schemas.microsoft.com/office/drawing/2014/main" id="{1A653951-A776-C0C9-C872-DD1EA102AF39}"/>
              </a:ext>
            </a:extLst>
          </p:cNvPr>
          <p:cNvSpPr>
            <a:spLocks noGrp="1"/>
          </p:cNvSpPr>
          <p:nvPr>
            <p:ph type="body" sz="half" idx="61"/>
          </p:nvPr>
        </p:nvSpPr>
        <p:spPr>
          <a:xfrm>
            <a:off x="3226366" y="5293910"/>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ext Placeholder 2">
            <a:extLst>
              <a:ext uri="{FF2B5EF4-FFF2-40B4-BE49-F238E27FC236}">
                <a16:creationId xmlns:a16="http://schemas.microsoft.com/office/drawing/2014/main" id="{0EF5756B-49C8-4618-CA6F-91EF4E83970E}"/>
              </a:ext>
            </a:extLst>
          </p:cNvPr>
          <p:cNvSpPr>
            <a:spLocks noGrp="1"/>
          </p:cNvSpPr>
          <p:nvPr>
            <p:ph type="body" idx="62" hasCustomPrompt="1"/>
          </p:nvPr>
        </p:nvSpPr>
        <p:spPr>
          <a:xfrm>
            <a:off x="3538573"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1" name="Text Placeholder 2">
            <a:extLst>
              <a:ext uri="{FF2B5EF4-FFF2-40B4-BE49-F238E27FC236}">
                <a16:creationId xmlns:a16="http://schemas.microsoft.com/office/drawing/2014/main" id="{33174590-B087-FC88-C3C5-5FA802601E45}"/>
              </a:ext>
            </a:extLst>
          </p:cNvPr>
          <p:cNvSpPr>
            <a:spLocks noGrp="1"/>
          </p:cNvSpPr>
          <p:nvPr>
            <p:ph type="body" idx="64"/>
          </p:nvPr>
        </p:nvSpPr>
        <p:spPr>
          <a:xfrm>
            <a:off x="4535457" y="1651506"/>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5" name="Text Placeholder 3">
            <a:extLst>
              <a:ext uri="{FF2B5EF4-FFF2-40B4-BE49-F238E27FC236}">
                <a16:creationId xmlns:a16="http://schemas.microsoft.com/office/drawing/2014/main" id="{A68C2886-78F1-8B12-01E6-6A6D53DFBA52}"/>
              </a:ext>
            </a:extLst>
          </p:cNvPr>
          <p:cNvSpPr>
            <a:spLocks noGrp="1"/>
          </p:cNvSpPr>
          <p:nvPr>
            <p:ph type="body" sz="half" idx="65"/>
          </p:nvPr>
        </p:nvSpPr>
        <p:spPr>
          <a:xfrm>
            <a:off x="4535457" y="2263052"/>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6" name="Text Placeholder 2">
            <a:extLst>
              <a:ext uri="{FF2B5EF4-FFF2-40B4-BE49-F238E27FC236}">
                <a16:creationId xmlns:a16="http://schemas.microsoft.com/office/drawing/2014/main" id="{EFD4BB50-8978-9F59-1A82-284828E628EB}"/>
              </a:ext>
            </a:extLst>
          </p:cNvPr>
          <p:cNvSpPr>
            <a:spLocks noGrp="1"/>
          </p:cNvSpPr>
          <p:nvPr>
            <p:ph type="body" idx="66" hasCustomPrompt="1"/>
          </p:nvPr>
        </p:nvSpPr>
        <p:spPr>
          <a:xfrm>
            <a:off x="4846811"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18" name="Text Placeholder 2">
            <a:extLst>
              <a:ext uri="{FF2B5EF4-FFF2-40B4-BE49-F238E27FC236}">
                <a16:creationId xmlns:a16="http://schemas.microsoft.com/office/drawing/2014/main" id="{15FC4B1A-6A59-74A2-27AF-C1606A9108E2}"/>
              </a:ext>
            </a:extLst>
          </p:cNvPr>
          <p:cNvSpPr>
            <a:spLocks noGrp="1"/>
          </p:cNvSpPr>
          <p:nvPr>
            <p:ph type="body" idx="68"/>
          </p:nvPr>
        </p:nvSpPr>
        <p:spPr>
          <a:xfrm>
            <a:off x="5844547" y="4682364"/>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19" name="Text Placeholder 3">
            <a:extLst>
              <a:ext uri="{FF2B5EF4-FFF2-40B4-BE49-F238E27FC236}">
                <a16:creationId xmlns:a16="http://schemas.microsoft.com/office/drawing/2014/main" id="{56FE78FA-0D89-4D65-5C83-4A2214B7EC81}"/>
              </a:ext>
            </a:extLst>
          </p:cNvPr>
          <p:cNvSpPr>
            <a:spLocks noGrp="1"/>
          </p:cNvSpPr>
          <p:nvPr>
            <p:ph type="body" sz="half" idx="69"/>
          </p:nvPr>
        </p:nvSpPr>
        <p:spPr>
          <a:xfrm>
            <a:off x="5844547" y="5293910"/>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0" name="Text Placeholder 2">
            <a:extLst>
              <a:ext uri="{FF2B5EF4-FFF2-40B4-BE49-F238E27FC236}">
                <a16:creationId xmlns:a16="http://schemas.microsoft.com/office/drawing/2014/main" id="{8DAD2950-6958-384D-648A-138353E629C3}"/>
              </a:ext>
            </a:extLst>
          </p:cNvPr>
          <p:cNvSpPr>
            <a:spLocks noGrp="1"/>
          </p:cNvSpPr>
          <p:nvPr>
            <p:ph type="body" idx="70" hasCustomPrompt="1"/>
          </p:nvPr>
        </p:nvSpPr>
        <p:spPr>
          <a:xfrm>
            <a:off x="6155049"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22" name="Text Placeholder 2">
            <a:extLst>
              <a:ext uri="{FF2B5EF4-FFF2-40B4-BE49-F238E27FC236}">
                <a16:creationId xmlns:a16="http://schemas.microsoft.com/office/drawing/2014/main" id="{20F88DAC-B62E-EE36-418C-B487881CD5D1}"/>
              </a:ext>
            </a:extLst>
          </p:cNvPr>
          <p:cNvSpPr>
            <a:spLocks noGrp="1"/>
          </p:cNvSpPr>
          <p:nvPr>
            <p:ph type="body" idx="72"/>
          </p:nvPr>
        </p:nvSpPr>
        <p:spPr>
          <a:xfrm>
            <a:off x="7153637" y="1651506"/>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23" name="Text Placeholder 3">
            <a:extLst>
              <a:ext uri="{FF2B5EF4-FFF2-40B4-BE49-F238E27FC236}">
                <a16:creationId xmlns:a16="http://schemas.microsoft.com/office/drawing/2014/main" id="{9E72668A-FD0E-C62F-7394-48EE854225F1}"/>
              </a:ext>
            </a:extLst>
          </p:cNvPr>
          <p:cNvSpPr>
            <a:spLocks noGrp="1"/>
          </p:cNvSpPr>
          <p:nvPr>
            <p:ph type="body" sz="half" idx="73"/>
          </p:nvPr>
        </p:nvSpPr>
        <p:spPr>
          <a:xfrm>
            <a:off x="7153637" y="2263052"/>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4" name="Text Placeholder 2">
            <a:extLst>
              <a:ext uri="{FF2B5EF4-FFF2-40B4-BE49-F238E27FC236}">
                <a16:creationId xmlns:a16="http://schemas.microsoft.com/office/drawing/2014/main" id="{4371410E-C73D-33EA-18D5-871B065BF1D4}"/>
              </a:ext>
            </a:extLst>
          </p:cNvPr>
          <p:cNvSpPr>
            <a:spLocks noGrp="1"/>
          </p:cNvSpPr>
          <p:nvPr>
            <p:ph type="body" idx="74" hasCustomPrompt="1"/>
          </p:nvPr>
        </p:nvSpPr>
        <p:spPr>
          <a:xfrm>
            <a:off x="7463287"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sp>
        <p:nvSpPr>
          <p:cNvPr id="43" name="Text Placeholder 2">
            <a:extLst>
              <a:ext uri="{FF2B5EF4-FFF2-40B4-BE49-F238E27FC236}">
                <a16:creationId xmlns:a16="http://schemas.microsoft.com/office/drawing/2014/main" id="{56422E81-6FED-2EDF-41D1-C525B515D404}"/>
              </a:ext>
            </a:extLst>
          </p:cNvPr>
          <p:cNvSpPr>
            <a:spLocks noGrp="1"/>
          </p:cNvSpPr>
          <p:nvPr>
            <p:ph type="body" idx="76"/>
          </p:nvPr>
        </p:nvSpPr>
        <p:spPr>
          <a:xfrm>
            <a:off x="8462728" y="4686498"/>
            <a:ext cx="1819744" cy="593840"/>
          </a:xfrm>
        </p:spPr>
        <p:txBody>
          <a:bodyPr anchor="b">
            <a:noAutofit/>
          </a:bodyPr>
          <a:lstStyle>
            <a:lvl1pPr marL="0" indent="0" algn="ctr">
              <a:lnSpc>
                <a:spcPct val="100000"/>
              </a:lnSpc>
              <a:spcBef>
                <a:spcPts val="0"/>
              </a:spcBef>
              <a:buNone/>
              <a:defRPr sz="14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44" name="Text Placeholder 3">
            <a:extLst>
              <a:ext uri="{FF2B5EF4-FFF2-40B4-BE49-F238E27FC236}">
                <a16:creationId xmlns:a16="http://schemas.microsoft.com/office/drawing/2014/main" id="{A06C2106-8122-4339-1E2F-692A8A8E981E}"/>
              </a:ext>
            </a:extLst>
          </p:cNvPr>
          <p:cNvSpPr>
            <a:spLocks noGrp="1"/>
          </p:cNvSpPr>
          <p:nvPr>
            <p:ph type="body" sz="half" idx="77"/>
          </p:nvPr>
        </p:nvSpPr>
        <p:spPr>
          <a:xfrm>
            <a:off x="8462728" y="5298044"/>
            <a:ext cx="1819744" cy="959835"/>
          </a:xfrm>
        </p:spPr>
        <p:txBody>
          <a:bodyPr>
            <a:noAutofit/>
          </a:bodyPr>
          <a:lstStyle>
            <a:lvl1pPr marL="0" indent="0" algn="ctr">
              <a:lnSpc>
                <a:spcPct val="100000"/>
              </a:lnSpc>
              <a:spcBef>
                <a:spcPts val="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45" name="Text Placeholder 2">
            <a:extLst>
              <a:ext uri="{FF2B5EF4-FFF2-40B4-BE49-F238E27FC236}">
                <a16:creationId xmlns:a16="http://schemas.microsoft.com/office/drawing/2014/main" id="{CCEE632C-81A0-ABEE-A821-013C96EC124A}"/>
              </a:ext>
            </a:extLst>
          </p:cNvPr>
          <p:cNvSpPr>
            <a:spLocks noGrp="1"/>
          </p:cNvSpPr>
          <p:nvPr>
            <p:ph type="body" idx="78" hasCustomPrompt="1"/>
          </p:nvPr>
        </p:nvSpPr>
        <p:spPr>
          <a:xfrm>
            <a:off x="8771527" y="3735911"/>
            <a:ext cx="1188000" cy="396000"/>
          </a:xfrm>
        </p:spPr>
        <p:txBody>
          <a:bodyPr anchor="ctr">
            <a:noAutofit/>
          </a:bodyPr>
          <a:lstStyle>
            <a:lvl1pPr marL="0" indent="0" algn="ctr">
              <a:lnSpc>
                <a:spcPct val="100000"/>
              </a:lnSpc>
              <a:spcBef>
                <a:spcPts val="0"/>
              </a:spcBef>
              <a:buNone/>
              <a:defRPr sz="1300" b="1">
                <a:latin typeface="+mj-lt"/>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Milestone</a:t>
            </a:r>
          </a:p>
        </p:txBody>
      </p:sp>
      <p:grpSp>
        <p:nvGrpSpPr>
          <p:cNvPr id="26" name="Group 25">
            <a:extLst>
              <a:ext uri="{FF2B5EF4-FFF2-40B4-BE49-F238E27FC236}">
                <a16:creationId xmlns:a16="http://schemas.microsoft.com/office/drawing/2014/main" id="{94F5BDF8-4D0B-01E6-533E-5036999E8C82}"/>
              </a:ext>
            </a:extLst>
          </p:cNvPr>
          <p:cNvGrpSpPr/>
          <p:nvPr userDrawn="1"/>
        </p:nvGrpSpPr>
        <p:grpSpPr>
          <a:xfrm>
            <a:off x="2172567" y="3280005"/>
            <a:ext cx="7846866" cy="1307812"/>
            <a:chOff x="2105892" y="3357980"/>
            <a:chExt cx="7846866" cy="1307812"/>
          </a:xfrm>
        </p:grpSpPr>
        <p:sp>
          <p:nvSpPr>
            <p:cNvPr id="27" name="Arc 48">
              <a:extLst>
                <a:ext uri="{FF2B5EF4-FFF2-40B4-BE49-F238E27FC236}">
                  <a16:creationId xmlns:a16="http://schemas.microsoft.com/office/drawing/2014/main" id="{65429E1D-4A0B-4336-6196-487BDB36DA24}"/>
                </a:ext>
              </a:extLst>
            </p:cNvPr>
            <p:cNvSpPr/>
            <p:nvPr userDrawn="1"/>
          </p:nvSpPr>
          <p:spPr>
            <a:xfrm flipV="1">
              <a:off x="8644947"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Arc 47">
              <a:extLst>
                <a:ext uri="{FF2B5EF4-FFF2-40B4-BE49-F238E27FC236}">
                  <a16:creationId xmlns:a16="http://schemas.microsoft.com/office/drawing/2014/main" id="{A2065A32-F2DC-3080-258B-F3598FCF2857}"/>
                </a:ext>
              </a:extLst>
            </p:cNvPr>
            <p:cNvSpPr/>
            <p:nvPr userDrawn="1"/>
          </p:nvSpPr>
          <p:spPr>
            <a:xfrm>
              <a:off x="7337136"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Arc 47">
              <a:extLst>
                <a:ext uri="{FF2B5EF4-FFF2-40B4-BE49-F238E27FC236}">
                  <a16:creationId xmlns:a16="http://schemas.microsoft.com/office/drawing/2014/main" id="{D758775F-3842-06E7-060F-3BC4D84B1AC7}"/>
                </a:ext>
              </a:extLst>
            </p:cNvPr>
            <p:cNvSpPr/>
            <p:nvPr userDrawn="1"/>
          </p:nvSpPr>
          <p:spPr>
            <a:xfrm>
              <a:off x="4721514"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48">
              <a:extLst>
                <a:ext uri="{FF2B5EF4-FFF2-40B4-BE49-F238E27FC236}">
                  <a16:creationId xmlns:a16="http://schemas.microsoft.com/office/drawing/2014/main" id="{3CE55128-7BE6-FFE9-781A-68DB4B471710}"/>
                </a:ext>
              </a:extLst>
            </p:cNvPr>
            <p:cNvSpPr/>
            <p:nvPr userDrawn="1"/>
          </p:nvSpPr>
          <p:spPr>
            <a:xfrm flipV="1">
              <a:off x="6029325"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Arc 47">
              <a:extLst>
                <a:ext uri="{FF2B5EF4-FFF2-40B4-BE49-F238E27FC236}">
                  <a16:creationId xmlns:a16="http://schemas.microsoft.com/office/drawing/2014/main" id="{2CCD222B-C320-14BC-4380-34B8352A0A0C}"/>
                </a:ext>
              </a:extLst>
            </p:cNvPr>
            <p:cNvSpPr/>
            <p:nvPr userDrawn="1"/>
          </p:nvSpPr>
          <p:spPr>
            <a:xfrm>
              <a:off x="2105892"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2" name="Arc 48">
              <a:extLst>
                <a:ext uri="{FF2B5EF4-FFF2-40B4-BE49-F238E27FC236}">
                  <a16:creationId xmlns:a16="http://schemas.microsoft.com/office/drawing/2014/main" id="{028A641D-769E-D93A-E2AA-DB17614CEBD9}"/>
                </a:ext>
              </a:extLst>
            </p:cNvPr>
            <p:cNvSpPr/>
            <p:nvPr userDrawn="1"/>
          </p:nvSpPr>
          <p:spPr>
            <a:xfrm flipV="1">
              <a:off x="3413703" y="3357980"/>
              <a:ext cx="1307811" cy="1307812"/>
            </a:xfrm>
            <a:prstGeom prst="ellipse">
              <a:avLst/>
            </a:prstGeom>
            <a:ln w="57150">
              <a:solidFill>
                <a:schemeClr val="tx2">
                  <a:alpha val="3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Arc 32">
              <a:extLst>
                <a:ext uri="{FF2B5EF4-FFF2-40B4-BE49-F238E27FC236}">
                  <a16:creationId xmlns:a16="http://schemas.microsoft.com/office/drawing/2014/main" id="{76B9D0A9-E0A4-1335-CADE-C54CDA437136}"/>
                </a:ext>
              </a:extLst>
            </p:cNvPr>
            <p:cNvSpPr/>
            <p:nvPr userDrawn="1"/>
          </p:nvSpPr>
          <p:spPr>
            <a:xfrm>
              <a:off x="2105892"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4" name="Arc 33">
              <a:extLst>
                <a:ext uri="{FF2B5EF4-FFF2-40B4-BE49-F238E27FC236}">
                  <a16:creationId xmlns:a16="http://schemas.microsoft.com/office/drawing/2014/main" id="{691184FE-40E9-0FB1-DB5D-9BDEAED1A90C}"/>
                </a:ext>
              </a:extLst>
            </p:cNvPr>
            <p:cNvSpPr/>
            <p:nvPr userDrawn="1"/>
          </p:nvSpPr>
          <p:spPr>
            <a:xfrm flipV="1">
              <a:off x="3413703" y="3357980"/>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Arc 34">
              <a:extLst>
                <a:ext uri="{FF2B5EF4-FFF2-40B4-BE49-F238E27FC236}">
                  <a16:creationId xmlns:a16="http://schemas.microsoft.com/office/drawing/2014/main" id="{20E88915-938F-BFAB-25C7-9F3287A17FA3}"/>
                </a:ext>
              </a:extLst>
            </p:cNvPr>
            <p:cNvSpPr/>
            <p:nvPr userDrawn="1"/>
          </p:nvSpPr>
          <p:spPr>
            <a:xfrm>
              <a:off x="4721514"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Arc 35">
              <a:extLst>
                <a:ext uri="{FF2B5EF4-FFF2-40B4-BE49-F238E27FC236}">
                  <a16:creationId xmlns:a16="http://schemas.microsoft.com/office/drawing/2014/main" id="{2C7EFBA2-0929-8F29-6425-953A505073AC}"/>
                </a:ext>
              </a:extLst>
            </p:cNvPr>
            <p:cNvSpPr/>
            <p:nvPr userDrawn="1"/>
          </p:nvSpPr>
          <p:spPr>
            <a:xfrm flipV="1">
              <a:off x="6029325" y="3357980"/>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Arc 36">
              <a:extLst>
                <a:ext uri="{FF2B5EF4-FFF2-40B4-BE49-F238E27FC236}">
                  <a16:creationId xmlns:a16="http://schemas.microsoft.com/office/drawing/2014/main" id="{3150093C-33A4-433E-2814-A007FA2582EC}"/>
                </a:ext>
              </a:extLst>
            </p:cNvPr>
            <p:cNvSpPr/>
            <p:nvPr userDrawn="1"/>
          </p:nvSpPr>
          <p:spPr>
            <a:xfrm>
              <a:off x="7337136" y="3357980"/>
              <a:ext cx="1307811" cy="1307812"/>
            </a:xfrm>
            <a:prstGeom prst="arc">
              <a:avLst>
                <a:gd name="adj1" fmla="val 10792152"/>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Arc 37">
              <a:extLst>
                <a:ext uri="{FF2B5EF4-FFF2-40B4-BE49-F238E27FC236}">
                  <a16:creationId xmlns:a16="http://schemas.microsoft.com/office/drawing/2014/main" id="{1764A5F0-29B8-6E7F-D5EA-335EF0800CB1}"/>
                </a:ext>
              </a:extLst>
            </p:cNvPr>
            <p:cNvSpPr/>
            <p:nvPr userDrawn="1"/>
          </p:nvSpPr>
          <p:spPr>
            <a:xfrm flipV="1">
              <a:off x="8644947" y="3357980"/>
              <a:ext cx="1307811" cy="1307812"/>
            </a:xfrm>
            <a:prstGeom prst="arc">
              <a:avLst>
                <a:gd name="adj1" fmla="val 10790197"/>
                <a:gd name="adj2" fmla="val 0"/>
              </a:avLst>
            </a:prstGeom>
            <a:ln w="57150" cap="rnd">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2467741208"/>
      </p:ext>
    </p:extLst>
  </p:cSld>
  <p:clrMapOvr>
    <a:masterClrMapping/>
  </p:clrMapOvr>
  <p:extLst>
    <p:ext uri="{DCECCB84-F9BA-43D5-87BE-67443E8EF086}">
      <p15:sldGuideLst xmlns:p15="http://schemas.microsoft.com/office/powerpoint/2012/main">
        <p15:guide id="1" pos="3840" userDrawn="1">
          <p15:clr>
            <a:srgbClr val="FBAE40"/>
          </p15:clr>
        </p15:guide>
        <p15:guide id="2" pos="5904" userDrawn="1">
          <p15:clr>
            <a:srgbClr val="FBAE40"/>
          </p15:clr>
        </p15:guide>
        <p15:guide id="3" pos="1776" userDrawn="1">
          <p15:clr>
            <a:srgbClr val="FBAE40"/>
          </p15:clr>
        </p15:guide>
      </p15:sldGuideLst>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DAF9F56-D6E1-60AF-B9AB-32D4C027FA94}"/>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7" name="Footer Placeholder 4">
            <a:extLst>
              <a:ext uri="{FF2B5EF4-FFF2-40B4-BE49-F238E27FC236}">
                <a16:creationId xmlns:a16="http://schemas.microsoft.com/office/drawing/2014/main" id="{00A60372-0C71-56C0-CDA2-A7C76653D23D}"/>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
        <p:nvSpPr>
          <p:cNvPr id="8" name="Title 1">
            <a:extLst>
              <a:ext uri="{FF2B5EF4-FFF2-40B4-BE49-F238E27FC236}">
                <a16:creationId xmlns:a16="http://schemas.microsoft.com/office/drawing/2014/main" id="{1B43528A-E0B5-3CF5-A94C-10D28837A4D5}"/>
              </a:ext>
            </a:extLst>
          </p:cNvPr>
          <p:cNvSpPr>
            <a:spLocks noGrp="1"/>
          </p:cNvSpPr>
          <p:nvPr>
            <p:ph type="title"/>
          </p:nvPr>
        </p:nvSpPr>
        <p:spPr>
          <a:xfrm>
            <a:off x="587375" y="584200"/>
            <a:ext cx="11017250" cy="1009822"/>
          </a:xfrm>
          <a:prstGeom prst="rect">
            <a:avLst/>
          </a:prstGeom>
        </p:spPr>
        <p:txBody>
          <a:bodyPr>
            <a:noAutofit/>
          </a:bodyPr>
          <a:lstStyle/>
          <a:p>
            <a:r>
              <a:rPr lang="en-US" dirty="0"/>
              <a:t>Click to edit Master title style</a:t>
            </a:r>
          </a:p>
        </p:txBody>
      </p:sp>
    </p:spTree>
    <p:extLst>
      <p:ext uri="{BB962C8B-B14F-4D97-AF65-F5344CB8AC3E}">
        <p14:creationId xmlns:p14="http://schemas.microsoft.com/office/powerpoint/2010/main" val="218657404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E3BC8F8-C192-82E5-52A8-5EC44A6F531B}"/>
              </a:ext>
            </a:extLst>
          </p:cNvPr>
          <p:cNvSpPr>
            <a:spLocks noGrp="1"/>
          </p:cNvSpPr>
          <p:nvPr>
            <p:ph type="dt" sz="half" idx="10"/>
          </p:nvPr>
        </p:nvSpPr>
        <p:spPr>
          <a:xfrm>
            <a:off x="587375" y="6273800"/>
            <a:ext cx="1439863" cy="365125"/>
          </a:xfrm>
        </p:spPr>
        <p:txBody>
          <a:bodyPr/>
          <a:lstStyle/>
          <a:p>
            <a:fld id="{AA8A0EC6-5648-844A-8827-911B00959032}" type="datetimeFigureOut">
              <a:rPr lang="en-US" smtClean="0"/>
              <a:t>5/1/2025</a:t>
            </a:fld>
            <a:endParaRPr lang="en-US" dirty="0"/>
          </a:p>
        </p:txBody>
      </p:sp>
      <p:sp>
        <p:nvSpPr>
          <p:cNvPr id="6" name="Footer Placeholder 4">
            <a:extLst>
              <a:ext uri="{FF2B5EF4-FFF2-40B4-BE49-F238E27FC236}">
                <a16:creationId xmlns:a16="http://schemas.microsoft.com/office/drawing/2014/main" id="{B40A86D8-92FC-F468-2279-36E3003D1CC4}"/>
              </a:ext>
            </a:extLst>
          </p:cNvPr>
          <p:cNvSpPr>
            <a:spLocks noGrp="1"/>
          </p:cNvSpPr>
          <p:nvPr>
            <p:ph type="ftr" sz="quarter" idx="11"/>
          </p:nvPr>
        </p:nvSpPr>
        <p:spPr>
          <a:xfrm>
            <a:off x="4349751" y="6273800"/>
            <a:ext cx="3492499" cy="365125"/>
          </a:xfrm>
          <a:prstGeom prst="rect">
            <a:avLst/>
          </a:prstGeom>
        </p:spPr>
        <p:txBody>
          <a:bodyPr/>
          <a:lstStyle>
            <a:lvl1pPr algn="ctr">
              <a:defRPr/>
            </a:lvl1pPr>
          </a:lstStyle>
          <a:p>
            <a:endParaRPr lang="en-US" dirty="0"/>
          </a:p>
        </p:txBody>
      </p:sp>
    </p:spTree>
    <p:extLst>
      <p:ext uri="{BB962C8B-B14F-4D97-AF65-F5344CB8AC3E}">
        <p14:creationId xmlns:p14="http://schemas.microsoft.com/office/powerpoint/2010/main" val="305803098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19247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slideLayout" Target="../slideLayouts/slideLayout30.xml"/><Relationship Id="rId39" Type="http://schemas.openxmlformats.org/officeDocument/2006/relationships/slideLayout" Target="../slideLayouts/slideLayout43.xml"/><Relationship Id="rId21" Type="http://schemas.openxmlformats.org/officeDocument/2006/relationships/slideLayout" Target="../slideLayouts/slideLayout25.xml"/><Relationship Id="rId34" Type="http://schemas.openxmlformats.org/officeDocument/2006/relationships/slideLayout" Target="../slideLayouts/slideLayout38.xml"/><Relationship Id="rId42" Type="http://schemas.openxmlformats.org/officeDocument/2006/relationships/slideLayout" Target="../slideLayouts/slideLayout46.xml"/><Relationship Id="rId7" Type="http://schemas.openxmlformats.org/officeDocument/2006/relationships/slideLayout" Target="../slideLayouts/slideLayout1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29" Type="http://schemas.openxmlformats.org/officeDocument/2006/relationships/slideLayout" Target="../slideLayouts/slideLayout33.xml"/><Relationship Id="rId41" Type="http://schemas.openxmlformats.org/officeDocument/2006/relationships/slideLayout" Target="../slideLayouts/slideLayout45.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slideLayout" Target="../slideLayouts/slideLayout28.xml"/><Relationship Id="rId32" Type="http://schemas.openxmlformats.org/officeDocument/2006/relationships/slideLayout" Target="../slideLayouts/slideLayout36.xml"/><Relationship Id="rId37" Type="http://schemas.openxmlformats.org/officeDocument/2006/relationships/slideLayout" Target="../slideLayouts/slideLayout41.xml"/><Relationship Id="rId40" Type="http://schemas.openxmlformats.org/officeDocument/2006/relationships/slideLayout" Target="../slideLayouts/slideLayout44.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slideLayout" Target="../slideLayouts/slideLayout27.xml"/><Relationship Id="rId28" Type="http://schemas.openxmlformats.org/officeDocument/2006/relationships/slideLayout" Target="../slideLayouts/slideLayout32.xml"/><Relationship Id="rId36" Type="http://schemas.openxmlformats.org/officeDocument/2006/relationships/slideLayout" Target="../slideLayouts/slideLayout40.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31" Type="http://schemas.openxmlformats.org/officeDocument/2006/relationships/slideLayout" Target="../slideLayouts/slideLayout35.xml"/><Relationship Id="rId44" Type="http://schemas.openxmlformats.org/officeDocument/2006/relationships/image" Target="../media/image3.png"/><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slideLayout" Target="../slideLayouts/slideLayout31.xml"/><Relationship Id="rId30" Type="http://schemas.openxmlformats.org/officeDocument/2006/relationships/slideLayout" Target="../slideLayouts/slideLayout34.xml"/><Relationship Id="rId35" Type="http://schemas.openxmlformats.org/officeDocument/2006/relationships/slideLayout" Target="../slideLayouts/slideLayout39.xml"/><Relationship Id="rId43" Type="http://schemas.openxmlformats.org/officeDocument/2006/relationships/theme" Target="../theme/theme3.xml"/><Relationship Id="rId8" Type="http://schemas.openxmlformats.org/officeDocument/2006/relationships/slideLayout" Target="../slideLayouts/slideLayout12.xml"/><Relationship Id="rId3" Type="http://schemas.openxmlformats.org/officeDocument/2006/relationships/slideLayout" Target="../slideLayouts/slideLayout7.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slideLayout" Target="../slideLayouts/slideLayout29.xml"/><Relationship Id="rId33" Type="http://schemas.openxmlformats.org/officeDocument/2006/relationships/slideLayout" Target="../slideLayouts/slideLayout37.xml"/><Relationship Id="rId38"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59.xml"/><Relationship Id="rId18" Type="http://schemas.openxmlformats.org/officeDocument/2006/relationships/slideLayout" Target="../slideLayouts/slideLayout64.xml"/><Relationship Id="rId26" Type="http://schemas.openxmlformats.org/officeDocument/2006/relationships/slideLayout" Target="../slideLayouts/slideLayout72.xml"/><Relationship Id="rId39" Type="http://schemas.openxmlformats.org/officeDocument/2006/relationships/slideLayout" Target="../slideLayouts/slideLayout85.xml"/><Relationship Id="rId21" Type="http://schemas.openxmlformats.org/officeDocument/2006/relationships/slideLayout" Target="../slideLayouts/slideLayout67.xml"/><Relationship Id="rId34" Type="http://schemas.openxmlformats.org/officeDocument/2006/relationships/slideLayout" Target="../slideLayouts/slideLayout80.xml"/><Relationship Id="rId42" Type="http://schemas.openxmlformats.org/officeDocument/2006/relationships/slideLayout" Target="../slideLayouts/slideLayout88.xml"/><Relationship Id="rId47" Type="http://schemas.openxmlformats.org/officeDocument/2006/relationships/slideLayout" Target="../slideLayouts/slideLayout93.xml"/><Relationship Id="rId50" Type="http://schemas.openxmlformats.org/officeDocument/2006/relationships/slideLayout" Target="../slideLayouts/slideLayout96.xml"/><Relationship Id="rId7" Type="http://schemas.openxmlformats.org/officeDocument/2006/relationships/slideLayout" Target="../slideLayouts/slideLayout53.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9" Type="http://schemas.openxmlformats.org/officeDocument/2006/relationships/slideLayout" Target="../slideLayouts/slideLayout75.xml"/><Relationship Id="rId11" Type="http://schemas.openxmlformats.org/officeDocument/2006/relationships/slideLayout" Target="../slideLayouts/slideLayout57.xml"/><Relationship Id="rId24" Type="http://schemas.openxmlformats.org/officeDocument/2006/relationships/slideLayout" Target="../slideLayouts/slideLayout70.xml"/><Relationship Id="rId32" Type="http://schemas.openxmlformats.org/officeDocument/2006/relationships/slideLayout" Target="../slideLayouts/slideLayout78.xml"/><Relationship Id="rId37" Type="http://schemas.openxmlformats.org/officeDocument/2006/relationships/slideLayout" Target="../slideLayouts/slideLayout83.xml"/><Relationship Id="rId40" Type="http://schemas.openxmlformats.org/officeDocument/2006/relationships/slideLayout" Target="../slideLayouts/slideLayout86.xml"/><Relationship Id="rId45" Type="http://schemas.openxmlformats.org/officeDocument/2006/relationships/slideLayout" Target="../slideLayouts/slideLayout91.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28" Type="http://schemas.openxmlformats.org/officeDocument/2006/relationships/slideLayout" Target="../slideLayouts/slideLayout74.xml"/><Relationship Id="rId36" Type="http://schemas.openxmlformats.org/officeDocument/2006/relationships/slideLayout" Target="../slideLayouts/slideLayout82.xml"/><Relationship Id="rId49" Type="http://schemas.openxmlformats.org/officeDocument/2006/relationships/slideLayout" Target="../slideLayouts/slideLayout95.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31" Type="http://schemas.openxmlformats.org/officeDocument/2006/relationships/slideLayout" Target="../slideLayouts/slideLayout77.xml"/><Relationship Id="rId44" Type="http://schemas.openxmlformats.org/officeDocument/2006/relationships/slideLayout" Target="../slideLayouts/slideLayout90.xml"/><Relationship Id="rId52" Type="http://schemas.openxmlformats.org/officeDocument/2006/relationships/image" Target="../media/image3.png"/><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 Id="rId27" Type="http://schemas.openxmlformats.org/officeDocument/2006/relationships/slideLayout" Target="../slideLayouts/slideLayout73.xml"/><Relationship Id="rId30" Type="http://schemas.openxmlformats.org/officeDocument/2006/relationships/slideLayout" Target="../slideLayouts/slideLayout76.xml"/><Relationship Id="rId35" Type="http://schemas.openxmlformats.org/officeDocument/2006/relationships/slideLayout" Target="../slideLayouts/slideLayout81.xml"/><Relationship Id="rId43" Type="http://schemas.openxmlformats.org/officeDocument/2006/relationships/slideLayout" Target="../slideLayouts/slideLayout89.xml"/><Relationship Id="rId48" Type="http://schemas.openxmlformats.org/officeDocument/2006/relationships/slideLayout" Target="../slideLayouts/slideLayout94.xml"/><Relationship Id="rId8" Type="http://schemas.openxmlformats.org/officeDocument/2006/relationships/slideLayout" Target="../slideLayouts/slideLayout54.xml"/><Relationship Id="rId51" Type="http://schemas.openxmlformats.org/officeDocument/2006/relationships/theme" Target="../theme/theme4.xml"/><Relationship Id="rId3" Type="http://schemas.openxmlformats.org/officeDocument/2006/relationships/slideLayout" Target="../slideLayouts/slideLayout49.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slideLayout" Target="../slideLayouts/slideLayout71.xml"/><Relationship Id="rId33" Type="http://schemas.openxmlformats.org/officeDocument/2006/relationships/slideLayout" Target="../slideLayouts/slideLayout79.xml"/><Relationship Id="rId38" Type="http://schemas.openxmlformats.org/officeDocument/2006/relationships/slideLayout" Target="../slideLayouts/slideLayout84.xml"/><Relationship Id="rId46" Type="http://schemas.openxmlformats.org/officeDocument/2006/relationships/slideLayout" Target="../slideLayouts/slideLayout92.xml"/><Relationship Id="rId20" Type="http://schemas.openxmlformats.org/officeDocument/2006/relationships/slideLayout" Target="../slideLayouts/slideLayout66.xml"/><Relationship Id="rId41" Type="http://schemas.openxmlformats.org/officeDocument/2006/relationships/slideLayout" Target="../slideLayouts/slideLayout87.xml"/><Relationship Id="rId1" Type="http://schemas.openxmlformats.org/officeDocument/2006/relationships/slideLayout" Target="../slideLayouts/slideLayout47.xml"/><Relationship Id="rId6"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6C007C7-A317-B3BD-4F67-1F0F9741F8A9}"/>
              </a:ext>
            </a:extLst>
          </p:cNvPr>
          <p:cNvPicPr>
            <a:picLocks noChangeAspect="1"/>
          </p:cNvPicPr>
          <p:nvPr userDrawn="1"/>
        </p:nvPicPr>
        <p:blipFill>
          <a:blip r:embed="rId5"/>
          <a:srcRect/>
          <a:stretch/>
        </p:blipFill>
        <p:spPr>
          <a:xfrm>
            <a:off x="0" y="3477952"/>
            <a:ext cx="12192000" cy="3380048"/>
          </a:xfrm>
          <a:prstGeom prst="rect">
            <a:avLst/>
          </a:prstGeom>
        </p:spPr>
      </p:pic>
      <p:sp>
        <p:nvSpPr>
          <p:cNvPr id="7" name="Title Placeholder 1">
            <a:extLst>
              <a:ext uri="{FF2B5EF4-FFF2-40B4-BE49-F238E27FC236}">
                <a16:creationId xmlns:a16="http://schemas.microsoft.com/office/drawing/2014/main" id="{B8A9C213-3E26-B848-BF1A-9E6EC69BD9F8}"/>
              </a:ext>
            </a:extLst>
          </p:cNvPr>
          <p:cNvSpPr>
            <a:spLocks noGrp="1"/>
          </p:cNvSpPr>
          <p:nvPr>
            <p:ph type="title"/>
          </p:nvPr>
        </p:nvSpPr>
        <p:spPr>
          <a:xfrm>
            <a:off x="836690" y="2204199"/>
            <a:ext cx="10515600" cy="1325563"/>
          </a:xfrm>
          <a:prstGeom prst="rect">
            <a:avLst/>
          </a:prstGeom>
        </p:spPr>
        <p:txBody>
          <a:bodyPr vert="horz" lIns="91440" tIns="45720" rIns="91440" bIns="45720" rtlCol="0" anchor="ctr">
            <a:normAutofit/>
          </a:bodyPr>
          <a:lstStyle/>
          <a:p>
            <a:r>
              <a:rPr lang="en-GB"/>
              <a:t>WMO PPT Style #2</a:t>
            </a:r>
            <a:endParaRPr lang="en-FR"/>
          </a:p>
        </p:txBody>
      </p:sp>
    </p:spTree>
    <p:extLst>
      <p:ext uri="{BB962C8B-B14F-4D97-AF65-F5344CB8AC3E}">
        <p14:creationId xmlns:p14="http://schemas.microsoft.com/office/powerpoint/2010/main" val="842797122"/>
      </p:ext>
    </p:extLst>
  </p:cSld>
  <p:clrMap bg1="lt1" tx1="dk1" bg2="lt2" tx2="dk2" accent1="accent1" accent2="accent2" accent3="accent3" accent4="accent4" accent5="accent5" accent6="accent6" hlink="hlink" folHlink="folHlink"/>
  <p:sldLayoutIdLst>
    <p:sldLayoutId id="2147483744" r:id="rId1"/>
    <p:sldLayoutId id="2147483759" r:id="rId2"/>
    <p:sldLayoutId id="2147483760" r:id="rId3"/>
  </p:sldLayoutIdLst>
  <p:txStyles>
    <p:titleStyle>
      <a:lvl1pPr algn="ctr" defTabSz="914400" rtl="0" eaLnBrk="1" latinLnBrk="0" hangingPunct="1">
        <a:lnSpc>
          <a:spcPct val="90000"/>
        </a:lnSpc>
        <a:spcBef>
          <a:spcPct val="0"/>
        </a:spcBef>
        <a:buNone/>
        <a:defRPr sz="4400" b="1" kern="1200">
          <a:solidFill>
            <a:srgbClr val="005BAA"/>
          </a:solidFill>
          <a:latin typeface="Arial" panose="020B0604020202020204" pitchFamily="34" charset="0"/>
          <a:ea typeface="+mj-ea"/>
          <a:cs typeface="Arial" panose="020B0604020202020204" pitchFamily="34" charset="0"/>
        </a:defRPr>
      </a:lvl1pPr>
    </p:titleStyle>
    <p:bodyStyle>
      <a:lvl1pPr marL="228600" indent="-228600" algn="ct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ctr"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ctr"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E43E974-FF92-2065-59B5-7198AC9AFE00}"/>
              </a:ext>
            </a:extLst>
          </p:cNvPr>
          <p:cNvPicPr>
            <a:picLocks noChangeAspect="1"/>
          </p:cNvPicPr>
          <p:nvPr userDrawn="1"/>
        </p:nvPicPr>
        <p:blipFill>
          <a:blip r:embed="rId3"/>
          <a:srcRect/>
          <a:stretch/>
        </p:blipFill>
        <p:spPr>
          <a:xfrm>
            <a:off x="337" y="0"/>
            <a:ext cx="12474857" cy="7017488"/>
          </a:xfrm>
          <a:prstGeom prst="rect">
            <a:avLst/>
          </a:prstGeom>
        </p:spPr>
      </p:pic>
      <p:sp>
        <p:nvSpPr>
          <p:cNvPr id="4" name="Title Placeholder 1">
            <a:extLst>
              <a:ext uri="{FF2B5EF4-FFF2-40B4-BE49-F238E27FC236}">
                <a16:creationId xmlns:a16="http://schemas.microsoft.com/office/drawing/2014/main" id="{1AAFC96D-DE28-DCBB-6A7D-6E7FC08F83B2}"/>
              </a:ext>
            </a:extLst>
          </p:cNvPr>
          <p:cNvSpPr>
            <a:spLocks noGrp="1"/>
          </p:cNvSpPr>
          <p:nvPr>
            <p:ph type="title"/>
          </p:nvPr>
        </p:nvSpPr>
        <p:spPr>
          <a:xfrm>
            <a:off x="836690" y="2204199"/>
            <a:ext cx="10515600" cy="1325563"/>
          </a:xfrm>
          <a:prstGeom prst="rect">
            <a:avLst/>
          </a:prstGeom>
        </p:spPr>
        <p:txBody>
          <a:bodyPr vert="horz" lIns="91440" tIns="45720" rIns="91440" bIns="45720" rtlCol="0" anchor="ctr">
            <a:normAutofit/>
          </a:bodyPr>
          <a:lstStyle/>
          <a:p>
            <a:r>
              <a:rPr lang="en-GB"/>
              <a:t>WMO PPT Style #1</a:t>
            </a:r>
            <a:endParaRPr lang="en-FR"/>
          </a:p>
        </p:txBody>
      </p:sp>
    </p:spTree>
    <p:extLst>
      <p:ext uri="{BB962C8B-B14F-4D97-AF65-F5344CB8AC3E}">
        <p14:creationId xmlns:p14="http://schemas.microsoft.com/office/powerpoint/2010/main" val="258034386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ctr"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ctr"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ctr"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ctr"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ctr"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20000"/>
            <a:lumOff val="80000"/>
            <a:alpha val="1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31CA77-4526-60BD-4614-F242B74D161D}"/>
              </a:ext>
            </a:extLst>
          </p:cNvPr>
          <p:cNvSpPr/>
          <p:nvPr userDrawn="1"/>
        </p:nvSpPr>
        <p:spPr>
          <a:xfrm>
            <a:off x="0" y="6235700"/>
            <a:ext cx="12192000" cy="6223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laceholder 5">
            <a:extLst>
              <a:ext uri="{FF2B5EF4-FFF2-40B4-BE49-F238E27FC236}">
                <a16:creationId xmlns:a16="http://schemas.microsoft.com/office/drawing/2014/main" id="{9F3A151A-46CB-1090-446C-0EDAEF296B59}"/>
              </a:ext>
            </a:extLst>
          </p:cNvPr>
          <p:cNvSpPr>
            <a:spLocks noGrp="1"/>
          </p:cNvSpPr>
          <p:nvPr>
            <p:ph type="sldNum" sz="quarter" idx="4"/>
          </p:nvPr>
        </p:nvSpPr>
        <p:spPr>
          <a:xfrm>
            <a:off x="11058525" y="6409951"/>
            <a:ext cx="546100" cy="273799"/>
          </a:xfrm>
          <a:prstGeom prst="rect">
            <a:avLst/>
          </a:prstGeom>
        </p:spPr>
        <p:txBody>
          <a:bodyPr vert="horz" lIns="91440" tIns="45720" rIns="91440" bIns="45720" rtlCol="0" anchor="b"/>
          <a:lstStyle>
            <a:lvl1pPr algn="r">
              <a:defRPr sz="1200">
                <a:solidFill>
                  <a:schemeClr val="accent4"/>
                </a:solidFill>
                <a:latin typeface="+mn-lt"/>
              </a:defRPr>
            </a:lvl1pPr>
          </a:lstStyle>
          <a:p>
            <a:fld id="{5E0C3BBE-9543-48E5-A6E1-C646F9A01966}" type="slidenum">
              <a:rPr lang="en-ID" smtClean="0"/>
              <a:pPr/>
              <a:t>‹#›</a:t>
            </a:fld>
            <a:endParaRPr lang="en-ID" dirty="0"/>
          </a:p>
        </p:txBody>
      </p:sp>
      <p:sp>
        <p:nvSpPr>
          <p:cNvPr id="8" name="Title Placeholder 7">
            <a:extLst>
              <a:ext uri="{FF2B5EF4-FFF2-40B4-BE49-F238E27FC236}">
                <a16:creationId xmlns:a16="http://schemas.microsoft.com/office/drawing/2014/main" id="{E8FF3198-2DCB-4FEF-C479-8E76289E1955}"/>
              </a:ext>
            </a:extLst>
          </p:cNvPr>
          <p:cNvSpPr>
            <a:spLocks noGrp="1"/>
          </p:cNvSpPr>
          <p:nvPr>
            <p:ph type="title"/>
          </p:nvPr>
        </p:nvSpPr>
        <p:spPr>
          <a:xfrm>
            <a:off x="660400" y="584200"/>
            <a:ext cx="10398125" cy="1107017"/>
          </a:xfrm>
          <a:prstGeom prst="rect">
            <a:avLst/>
          </a:prstGeom>
        </p:spPr>
        <p:txBody>
          <a:bodyPr vert="horz" lIns="91440" tIns="45720" rIns="91440" bIns="45720" rtlCol="0" anchor="ctr">
            <a:noAutofit/>
          </a:bodyPr>
          <a:lstStyle/>
          <a:p>
            <a:r>
              <a:rPr lang="en-US" dirty="0"/>
              <a:t>Click to edit Master title style</a:t>
            </a:r>
            <a:endParaRPr lang="en-ID" dirty="0"/>
          </a:p>
        </p:txBody>
      </p:sp>
      <p:sp>
        <p:nvSpPr>
          <p:cNvPr id="9" name="Text Placeholder 8">
            <a:extLst>
              <a:ext uri="{FF2B5EF4-FFF2-40B4-BE49-F238E27FC236}">
                <a16:creationId xmlns:a16="http://schemas.microsoft.com/office/drawing/2014/main" id="{5E489BE9-192C-49E8-B1F1-91EF667E3ACB}"/>
              </a:ext>
            </a:extLst>
          </p:cNvPr>
          <p:cNvSpPr>
            <a:spLocks noGrp="1"/>
          </p:cNvSpPr>
          <p:nvPr>
            <p:ph type="body" idx="1"/>
          </p:nvPr>
        </p:nvSpPr>
        <p:spPr>
          <a:xfrm>
            <a:off x="660400" y="1825625"/>
            <a:ext cx="10398125" cy="355917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grpSp>
        <p:nvGrpSpPr>
          <p:cNvPr id="16" name="Group 15" hidden="1">
            <a:extLst>
              <a:ext uri="{FF2B5EF4-FFF2-40B4-BE49-F238E27FC236}">
                <a16:creationId xmlns:a16="http://schemas.microsoft.com/office/drawing/2014/main" id="{9CBE7AA2-3D9C-E4A5-8EC5-AE78D1FAF192}"/>
              </a:ext>
            </a:extLst>
          </p:cNvPr>
          <p:cNvGrpSpPr/>
          <p:nvPr userDrawn="1"/>
        </p:nvGrpSpPr>
        <p:grpSpPr>
          <a:xfrm>
            <a:off x="0" y="0"/>
            <a:ext cx="12192000" cy="6858000"/>
            <a:chOff x="0" y="0"/>
            <a:chExt cx="12192000" cy="6858000"/>
          </a:xfrm>
        </p:grpSpPr>
        <p:grpSp>
          <p:nvGrpSpPr>
            <p:cNvPr id="17" name="Group 16" hidden="1">
              <a:extLst>
                <a:ext uri="{FF2B5EF4-FFF2-40B4-BE49-F238E27FC236}">
                  <a16:creationId xmlns:a16="http://schemas.microsoft.com/office/drawing/2014/main" id="{DC1AF556-CC80-A678-A2D5-5C8C86BAAE45}"/>
                </a:ext>
              </a:extLst>
            </p:cNvPr>
            <p:cNvGrpSpPr/>
            <p:nvPr userDrawn="1"/>
          </p:nvGrpSpPr>
          <p:grpSpPr>
            <a:xfrm>
              <a:off x="0" y="0"/>
              <a:ext cx="12192000" cy="6858000"/>
              <a:chOff x="0" y="0"/>
              <a:chExt cx="5166360" cy="6858000"/>
            </a:xfrm>
            <a:noFill/>
          </p:grpSpPr>
          <p:sp>
            <p:nvSpPr>
              <p:cNvPr id="19" name="Rectangle 18" hidden="1">
                <a:extLst>
                  <a:ext uri="{FF2B5EF4-FFF2-40B4-BE49-F238E27FC236}">
                    <a16:creationId xmlns:a16="http://schemas.microsoft.com/office/drawing/2014/main" id="{F152FD21-286B-1EF4-488B-A51A1DBD5450}"/>
                  </a:ext>
                </a:extLst>
              </p:cNvPr>
              <p:cNvSpPr/>
              <p:nvPr userDrawn="1"/>
            </p:nvSpPr>
            <p:spPr>
              <a:xfrm>
                <a:off x="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hidden="1">
                <a:extLst>
                  <a:ext uri="{FF2B5EF4-FFF2-40B4-BE49-F238E27FC236}">
                    <a16:creationId xmlns:a16="http://schemas.microsoft.com/office/drawing/2014/main" id="{8BF54D69-F9E7-0DE6-C3A7-60EE2CD7A944}"/>
                  </a:ext>
                </a:extLst>
              </p:cNvPr>
              <p:cNvSpPr/>
              <p:nvPr userDrawn="1"/>
            </p:nvSpPr>
            <p:spPr>
              <a:xfrm>
                <a:off x="86106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hidden="1">
                <a:extLst>
                  <a:ext uri="{FF2B5EF4-FFF2-40B4-BE49-F238E27FC236}">
                    <a16:creationId xmlns:a16="http://schemas.microsoft.com/office/drawing/2014/main" id="{6B753A8C-3034-646A-9496-4E86765F30FA}"/>
                  </a:ext>
                </a:extLst>
              </p:cNvPr>
              <p:cNvSpPr/>
              <p:nvPr userDrawn="1"/>
            </p:nvSpPr>
            <p:spPr>
              <a:xfrm>
                <a:off x="172212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hidden="1">
                <a:extLst>
                  <a:ext uri="{FF2B5EF4-FFF2-40B4-BE49-F238E27FC236}">
                    <a16:creationId xmlns:a16="http://schemas.microsoft.com/office/drawing/2014/main" id="{F5A778D6-81DE-8B52-4635-AF9B44897873}"/>
                  </a:ext>
                </a:extLst>
              </p:cNvPr>
              <p:cNvSpPr/>
              <p:nvPr userDrawn="1"/>
            </p:nvSpPr>
            <p:spPr>
              <a:xfrm>
                <a:off x="258318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hidden="1">
                <a:extLst>
                  <a:ext uri="{FF2B5EF4-FFF2-40B4-BE49-F238E27FC236}">
                    <a16:creationId xmlns:a16="http://schemas.microsoft.com/office/drawing/2014/main" id="{6FD8563E-664B-9D68-5E75-8203C4796A0B}"/>
                  </a:ext>
                </a:extLst>
              </p:cNvPr>
              <p:cNvSpPr/>
              <p:nvPr userDrawn="1"/>
            </p:nvSpPr>
            <p:spPr>
              <a:xfrm>
                <a:off x="344424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hidden="1">
                <a:extLst>
                  <a:ext uri="{FF2B5EF4-FFF2-40B4-BE49-F238E27FC236}">
                    <a16:creationId xmlns:a16="http://schemas.microsoft.com/office/drawing/2014/main" id="{42D21107-5BDC-FC32-29DD-C1E608644F37}"/>
                  </a:ext>
                </a:extLst>
              </p:cNvPr>
              <p:cNvSpPr/>
              <p:nvPr userDrawn="1"/>
            </p:nvSpPr>
            <p:spPr>
              <a:xfrm>
                <a:off x="430530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8" name="Frame 17" hidden="1">
              <a:extLst>
                <a:ext uri="{FF2B5EF4-FFF2-40B4-BE49-F238E27FC236}">
                  <a16:creationId xmlns:a16="http://schemas.microsoft.com/office/drawing/2014/main" id="{82A4C640-D8FF-346F-1885-79B3B285F1FF}"/>
                </a:ext>
              </a:extLst>
            </p:cNvPr>
            <p:cNvSpPr/>
            <p:nvPr userDrawn="1"/>
          </p:nvSpPr>
          <p:spPr>
            <a:xfrm>
              <a:off x="0" y="0"/>
              <a:ext cx="12192000" cy="6858000"/>
            </a:xfrm>
            <a:prstGeom prst="frame">
              <a:avLst>
                <a:gd name="adj1" fmla="val 8611"/>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4" name="Footer Placeholder 4">
            <a:extLst>
              <a:ext uri="{FF2B5EF4-FFF2-40B4-BE49-F238E27FC236}">
                <a16:creationId xmlns:a16="http://schemas.microsoft.com/office/drawing/2014/main" id="{3B6C1C88-2ECB-FD04-A6A6-62C080CC9E13}"/>
              </a:ext>
            </a:extLst>
          </p:cNvPr>
          <p:cNvSpPr>
            <a:spLocks noGrp="1"/>
          </p:cNvSpPr>
          <p:nvPr>
            <p:ph type="ftr" sz="quarter" idx="3"/>
          </p:nvPr>
        </p:nvSpPr>
        <p:spPr>
          <a:xfrm>
            <a:off x="584200" y="6364288"/>
            <a:ext cx="5435600" cy="365125"/>
          </a:xfrm>
          <a:prstGeom prst="rect">
            <a:avLst/>
          </a:prstGeom>
        </p:spPr>
        <p:txBody>
          <a:bodyPr vert="horz" lIns="91440" tIns="45720" rIns="91440" bIns="45720" rtlCol="0" anchor="ctr"/>
          <a:lstStyle>
            <a:lvl1pPr algn="l">
              <a:defRPr lang="en-GB" sz="1200">
                <a:solidFill>
                  <a:schemeClr val="accent4"/>
                </a:solidFill>
              </a:defRPr>
            </a:lvl1pPr>
          </a:lstStyle>
          <a:p>
            <a:r>
              <a:rPr lang="en-US"/>
              <a:t>PRESENTATION TITLE</a:t>
            </a:r>
            <a:endParaRPr lang="en-US" dirty="0"/>
          </a:p>
        </p:txBody>
      </p:sp>
      <p:pic>
        <p:nvPicPr>
          <p:cNvPr id="5" name="Picture 4">
            <a:extLst>
              <a:ext uri="{FF2B5EF4-FFF2-40B4-BE49-F238E27FC236}">
                <a16:creationId xmlns:a16="http://schemas.microsoft.com/office/drawing/2014/main" id="{72D0200D-1894-E78A-4396-9F667379D94F}"/>
              </a:ext>
            </a:extLst>
          </p:cNvPr>
          <p:cNvPicPr>
            <a:picLocks noChangeAspect="1"/>
          </p:cNvPicPr>
          <p:nvPr userDrawn="1"/>
        </p:nvPicPr>
        <p:blipFill>
          <a:blip r:embed="rId44">
            <a:extLst>
              <a:ext uri="{28A0092B-C50C-407E-A947-70E740481C1C}">
                <a14:useLocalDpi xmlns:a14="http://schemas.microsoft.com/office/drawing/2010/main" val="0"/>
              </a:ext>
            </a:extLst>
          </a:blip>
          <a:stretch>
            <a:fillRect/>
          </a:stretch>
        </p:blipFill>
        <p:spPr>
          <a:xfrm>
            <a:off x="8515350" y="6364288"/>
            <a:ext cx="2543175" cy="457200"/>
          </a:xfrm>
          <a:prstGeom prst="rect">
            <a:avLst/>
          </a:prstGeom>
        </p:spPr>
      </p:pic>
    </p:spTree>
    <p:extLst>
      <p:ext uri="{BB962C8B-B14F-4D97-AF65-F5344CB8AC3E}">
        <p14:creationId xmlns:p14="http://schemas.microsoft.com/office/powerpoint/2010/main" val="3196447035"/>
      </p:ext>
    </p:extLst>
  </p:cSld>
  <p:clrMap bg1="lt1" tx1="dk1" bg2="lt2" tx2="dk2" accent1="accent1" accent2="accent2" accent3="accent3" accent4="accent4" accent5="accent5" accent6="accent6" hlink="hlink" folHlink="folHlink"/>
  <p:sldLayoutIdLst>
    <p:sldLayoutId id="2147483717" r:id="rId1"/>
    <p:sldLayoutId id="2147483734" r:id="rId2"/>
    <p:sldLayoutId id="2147483733" r:id="rId3"/>
    <p:sldLayoutId id="2147483747" r:id="rId4"/>
    <p:sldLayoutId id="2147483735" r:id="rId5"/>
    <p:sldLayoutId id="2147483736" r:id="rId6"/>
    <p:sldLayoutId id="2147483754" r:id="rId7"/>
    <p:sldLayoutId id="2147483726" r:id="rId8"/>
    <p:sldLayoutId id="2147483756" r:id="rId9"/>
    <p:sldLayoutId id="2147483738" r:id="rId10"/>
    <p:sldLayoutId id="2147483739" r:id="rId11"/>
    <p:sldLayoutId id="2147483722" r:id="rId12"/>
    <p:sldLayoutId id="2147483723" r:id="rId13"/>
    <p:sldLayoutId id="2147483720" r:id="rId14"/>
    <p:sldLayoutId id="2147483741" r:id="rId15"/>
    <p:sldLayoutId id="2147483746" r:id="rId16"/>
    <p:sldLayoutId id="2147483718" r:id="rId17"/>
    <p:sldLayoutId id="2147483753" r:id="rId18"/>
    <p:sldLayoutId id="2147483721" r:id="rId19"/>
    <p:sldLayoutId id="2147483683" r:id="rId20"/>
    <p:sldLayoutId id="2147483742" r:id="rId21"/>
    <p:sldLayoutId id="2147483751" r:id="rId22"/>
    <p:sldLayoutId id="2147483748" r:id="rId23"/>
    <p:sldLayoutId id="2147483681" r:id="rId24"/>
    <p:sldLayoutId id="2147483682" r:id="rId25"/>
    <p:sldLayoutId id="2147483757" r:id="rId26"/>
    <p:sldLayoutId id="2147483752" r:id="rId27"/>
    <p:sldLayoutId id="2147483725" r:id="rId28"/>
    <p:sldLayoutId id="2147483745" r:id="rId29"/>
    <p:sldLayoutId id="2147483749" r:id="rId30"/>
    <p:sldLayoutId id="2147483758" r:id="rId31"/>
    <p:sldLayoutId id="2147483719" r:id="rId32"/>
    <p:sldLayoutId id="2147483755" r:id="rId33"/>
    <p:sldLayoutId id="2147483750" r:id="rId34"/>
    <p:sldLayoutId id="2147483730" r:id="rId35"/>
    <p:sldLayoutId id="2147483729" r:id="rId36"/>
    <p:sldLayoutId id="2147483727" r:id="rId37"/>
    <p:sldLayoutId id="2147483731" r:id="rId38"/>
    <p:sldLayoutId id="2147483732" r:id="rId39"/>
    <p:sldLayoutId id="2147483737" r:id="rId40"/>
    <p:sldLayoutId id="2147483728" r:id="rId41"/>
    <p:sldLayoutId id="2147483724" r:id="rId42"/>
  </p:sldLayoutIdLst>
  <p:hf hdr="0" dt="0"/>
  <p:txStyles>
    <p:titleStyle>
      <a:lvl1pPr algn="l" defTabSz="914446" rtl="0" eaLnBrk="1" latinLnBrk="0" hangingPunct="1">
        <a:lnSpc>
          <a:spcPct val="90000"/>
        </a:lnSpc>
        <a:spcBef>
          <a:spcPct val="0"/>
        </a:spcBef>
        <a:buNone/>
        <a:defRPr sz="4400" kern="1200">
          <a:solidFill>
            <a:schemeClr val="accent4"/>
          </a:solidFill>
          <a:latin typeface="+mj-lt"/>
          <a:ea typeface="+mj-ea"/>
          <a:cs typeface="+mj-cs"/>
        </a:defRPr>
      </a:lvl1pPr>
    </p:titleStyle>
    <p:bodyStyle>
      <a:lvl1pPr marL="0" indent="0" algn="l" defTabSz="914446" rtl="0" eaLnBrk="1" latinLnBrk="0" hangingPunct="1">
        <a:lnSpc>
          <a:spcPct val="100000"/>
        </a:lnSpc>
        <a:spcBef>
          <a:spcPts val="0"/>
        </a:spcBef>
        <a:buFont typeface="Arial" panose="020B0604020202020204" pitchFamily="34" charset="0"/>
        <a:buNone/>
        <a:defRPr sz="1400" b="1" kern="1200">
          <a:solidFill>
            <a:schemeClr val="accent4"/>
          </a:solidFill>
          <a:latin typeface="+mn-lt"/>
          <a:ea typeface="+mn-ea"/>
          <a:cs typeface="+mn-cs"/>
        </a:defRPr>
      </a:lvl1pPr>
      <a:lvl2pPr marL="457223" indent="0" algn="l" defTabSz="914446" rtl="0" eaLnBrk="1" latinLnBrk="0" hangingPunct="1">
        <a:lnSpc>
          <a:spcPct val="100000"/>
        </a:lnSpc>
        <a:spcBef>
          <a:spcPts val="0"/>
        </a:spcBef>
        <a:buFont typeface="Arial" panose="020B0604020202020204" pitchFamily="34" charset="0"/>
        <a:buNone/>
        <a:defRPr sz="933" kern="1200">
          <a:solidFill>
            <a:schemeClr val="accent4"/>
          </a:solidFill>
          <a:latin typeface="+mn-lt"/>
          <a:ea typeface="+mn-ea"/>
          <a:cs typeface="+mn-cs"/>
        </a:defRPr>
      </a:lvl2pPr>
      <a:lvl3pPr marL="914446" indent="0" algn="l" defTabSz="914446" rtl="0" eaLnBrk="1" latinLnBrk="0" hangingPunct="1">
        <a:lnSpc>
          <a:spcPct val="100000"/>
        </a:lnSpc>
        <a:spcBef>
          <a:spcPts val="0"/>
        </a:spcBef>
        <a:buFont typeface="Arial" panose="020B0604020202020204" pitchFamily="34" charset="0"/>
        <a:buNone/>
        <a:defRPr sz="933" kern="1200">
          <a:solidFill>
            <a:schemeClr val="accent4"/>
          </a:solidFill>
          <a:latin typeface="+mn-lt"/>
          <a:ea typeface="+mn-ea"/>
          <a:cs typeface="+mn-cs"/>
        </a:defRPr>
      </a:lvl3pPr>
      <a:lvl4pPr marL="1371669" indent="0" algn="l" defTabSz="914446" rtl="0" eaLnBrk="1" latinLnBrk="0" hangingPunct="1">
        <a:lnSpc>
          <a:spcPct val="100000"/>
        </a:lnSpc>
        <a:spcBef>
          <a:spcPts val="0"/>
        </a:spcBef>
        <a:buFont typeface="Arial" panose="020B0604020202020204" pitchFamily="34" charset="0"/>
        <a:buNone/>
        <a:defRPr sz="933" kern="1200">
          <a:solidFill>
            <a:schemeClr val="accent4"/>
          </a:solidFill>
          <a:latin typeface="+mn-lt"/>
          <a:ea typeface="+mn-ea"/>
          <a:cs typeface="+mn-cs"/>
        </a:defRPr>
      </a:lvl4pPr>
      <a:lvl5pPr marL="1828891" indent="0" algn="l" defTabSz="914446" rtl="0" eaLnBrk="1" latinLnBrk="0" hangingPunct="1">
        <a:lnSpc>
          <a:spcPct val="100000"/>
        </a:lnSpc>
        <a:spcBef>
          <a:spcPts val="0"/>
        </a:spcBef>
        <a:buFont typeface="Arial" panose="020B0604020202020204" pitchFamily="34" charset="0"/>
        <a:buNone/>
        <a:defRPr sz="933" kern="1200">
          <a:solidFill>
            <a:schemeClr val="accent4"/>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0" userDrawn="1">
          <p15:clr>
            <a:srgbClr val="F26B43"/>
          </p15:clr>
        </p15:guide>
        <p15:guide id="2" pos="7310" userDrawn="1">
          <p15:clr>
            <a:srgbClr val="F26B43"/>
          </p15:clr>
        </p15:guide>
        <p15:guide id="3" orient="horz" pos="368" userDrawn="1">
          <p15:clr>
            <a:srgbClr val="F26B43"/>
          </p15:clr>
        </p15:guide>
        <p15:guide id="5" orient="horz" pos="3928" userDrawn="1">
          <p15:clr>
            <a:srgbClr val="F26B43"/>
          </p15:clr>
        </p15:guide>
        <p15:guide id="6" orient="horz" pos="2160" userDrawn="1">
          <p15:clr>
            <a:srgbClr val="F26B43"/>
          </p15:clr>
        </p15:guide>
        <p15:guide id="7" pos="1277" userDrawn="1">
          <p15:clr>
            <a:srgbClr val="F26B43"/>
          </p15:clr>
        </p15:guide>
        <p15:guide id="8" pos="2570" userDrawn="1">
          <p15:clr>
            <a:srgbClr val="F26B43"/>
          </p15:clr>
        </p15:guide>
        <p15:guide id="9" pos="3840" userDrawn="1">
          <p15:clr>
            <a:srgbClr val="F26B43"/>
          </p15:clr>
        </p15:guide>
        <p15:guide id="10" pos="5110" userDrawn="1">
          <p15:clr>
            <a:srgbClr val="F26B43"/>
          </p15:clr>
        </p15:guide>
        <p15:guide id="11" pos="6403"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8357E25-C674-3745-6594-912F15B9826E}"/>
              </a:ext>
            </a:extLst>
          </p:cNvPr>
          <p:cNvSpPr>
            <a:spLocks noGrp="1"/>
          </p:cNvSpPr>
          <p:nvPr>
            <p:ph type="body" idx="1"/>
          </p:nvPr>
        </p:nvSpPr>
        <p:spPr>
          <a:xfrm>
            <a:off x="587375" y="1847056"/>
            <a:ext cx="11017250" cy="4426744"/>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FF64DF9-DAEC-F283-848F-16438F855A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A0EC6-5648-844A-8827-911B00959032}" type="datetimeFigureOut">
              <a:rPr lang="en-US" smtClean="0"/>
              <a:t>5/1/2025</a:t>
            </a:fld>
            <a:endParaRPr lang="en-US"/>
          </a:p>
        </p:txBody>
      </p:sp>
      <p:sp>
        <p:nvSpPr>
          <p:cNvPr id="10" name="Title Placeholder 9">
            <a:extLst>
              <a:ext uri="{FF2B5EF4-FFF2-40B4-BE49-F238E27FC236}">
                <a16:creationId xmlns:a16="http://schemas.microsoft.com/office/drawing/2014/main" id="{2390A06B-2D1F-A145-446B-BF268052479A}"/>
              </a:ext>
            </a:extLst>
          </p:cNvPr>
          <p:cNvSpPr>
            <a:spLocks noGrp="1"/>
          </p:cNvSpPr>
          <p:nvPr>
            <p:ph type="title"/>
          </p:nvPr>
        </p:nvSpPr>
        <p:spPr>
          <a:xfrm>
            <a:off x="587375" y="584200"/>
            <a:ext cx="11017250" cy="1016000"/>
          </a:xfrm>
          <a:prstGeom prst="rect">
            <a:avLst/>
          </a:prstGeom>
        </p:spPr>
        <p:txBody>
          <a:bodyPr vert="horz" lIns="91440" tIns="45720" rIns="91440" bIns="45720" rtlCol="0" anchor="ctr">
            <a:noAutofit/>
          </a:bodyPr>
          <a:lstStyle/>
          <a:p>
            <a:r>
              <a:rPr lang="en-US" dirty="0"/>
              <a:t>Click to edit Master title style</a:t>
            </a:r>
          </a:p>
        </p:txBody>
      </p:sp>
      <p:sp>
        <p:nvSpPr>
          <p:cNvPr id="13" name="Footer Placeholder 12">
            <a:extLst>
              <a:ext uri="{FF2B5EF4-FFF2-40B4-BE49-F238E27FC236}">
                <a16:creationId xmlns:a16="http://schemas.microsoft.com/office/drawing/2014/main" id="{2D227A9A-BF27-C878-C29C-004A9358CE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grpSp>
        <p:nvGrpSpPr>
          <p:cNvPr id="2" name="Group 1" hidden="1">
            <a:extLst>
              <a:ext uri="{FF2B5EF4-FFF2-40B4-BE49-F238E27FC236}">
                <a16:creationId xmlns:a16="http://schemas.microsoft.com/office/drawing/2014/main" id="{D1DC99F9-A7F1-6252-4614-8935178C640D}"/>
              </a:ext>
            </a:extLst>
          </p:cNvPr>
          <p:cNvGrpSpPr/>
          <p:nvPr userDrawn="1"/>
        </p:nvGrpSpPr>
        <p:grpSpPr>
          <a:xfrm>
            <a:off x="0" y="0"/>
            <a:ext cx="12192000" cy="6858000"/>
            <a:chOff x="0" y="0"/>
            <a:chExt cx="12192000" cy="6858000"/>
          </a:xfrm>
        </p:grpSpPr>
        <p:grpSp>
          <p:nvGrpSpPr>
            <p:cNvPr id="5" name="Group 4" hidden="1">
              <a:extLst>
                <a:ext uri="{FF2B5EF4-FFF2-40B4-BE49-F238E27FC236}">
                  <a16:creationId xmlns:a16="http://schemas.microsoft.com/office/drawing/2014/main" id="{00F77AEF-06A0-00D5-07FF-1CE8D96C08C5}"/>
                </a:ext>
              </a:extLst>
            </p:cNvPr>
            <p:cNvGrpSpPr/>
            <p:nvPr userDrawn="1"/>
          </p:nvGrpSpPr>
          <p:grpSpPr>
            <a:xfrm>
              <a:off x="0" y="0"/>
              <a:ext cx="12192000" cy="6858000"/>
              <a:chOff x="0" y="0"/>
              <a:chExt cx="5166360" cy="6858000"/>
            </a:xfrm>
            <a:noFill/>
          </p:grpSpPr>
          <p:sp>
            <p:nvSpPr>
              <p:cNvPr id="7" name="Rectangle 6" hidden="1">
                <a:extLst>
                  <a:ext uri="{FF2B5EF4-FFF2-40B4-BE49-F238E27FC236}">
                    <a16:creationId xmlns:a16="http://schemas.microsoft.com/office/drawing/2014/main" id="{398A29F7-61B0-EA0D-1C8E-CFD9C92AF445}"/>
                  </a:ext>
                </a:extLst>
              </p:cNvPr>
              <p:cNvSpPr/>
              <p:nvPr userDrawn="1"/>
            </p:nvSpPr>
            <p:spPr>
              <a:xfrm>
                <a:off x="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hidden="1">
                <a:extLst>
                  <a:ext uri="{FF2B5EF4-FFF2-40B4-BE49-F238E27FC236}">
                    <a16:creationId xmlns:a16="http://schemas.microsoft.com/office/drawing/2014/main" id="{BDA88EBB-EC25-8E05-1CBB-3E3416454070}"/>
                  </a:ext>
                </a:extLst>
              </p:cNvPr>
              <p:cNvSpPr/>
              <p:nvPr userDrawn="1"/>
            </p:nvSpPr>
            <p:spPr>
              <a:xfrm>
                <a:off x="86106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hidden="1">
                <a:extLst>
                  <a:ext uri="{FF2B5EF4-FFF2-40B4-BE49-F238E27FC236}">
                    <a16:creationId xmlns:a16="http://schemas.microsoft.com/office/drawing/2014/main" id="{3D898337-1D11-2199-4C55-B40A7EC9CDA6}"/>
                  </a:ext>
                </a:extLst>
              </p:cNvPr>
              <p:cNvSpPr/>
              <p:nvPr userDrawn="1"/>
            </p:nvSpPr>
            <p:spPr>
              <a:xfrm>
                <a:off x="172212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hidden="1">
                <a:extLst>
                  <a:ext uri="{FF2B5EF4-FFF2-40B4-BE49-F238E27FC236}">
                    <a16:creationId xmlns:a16="http://schemas.microsoft.com/office/drawing/2014/main" id="{9F6CECDD-9413-B906-73B3-201D5601968A}"/>
                  </a:ext>
                </a:extLst>
              </p:cNvPr>
              <p:cNvSpPr/>
              <p:nvPr userDrawn="1"/>
            </p:nvSpPr>
            <p:spPr>
              <a:xfrm>
                <a:off x="258318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hidden="1">
                <a:extLst>
                  <a:ext uri="{FF2B5EF4-FFF2-40B4-BE49-F238E27FC236}">
                    <a16:creationId xmlns:a16="http://schemas.microsoft.com/office/drawing/2014/main" id="{DBB8C9B5-F256-77F7-E6AF-0B4EBE0712AC}"/>
                  </a:ext>
                </a:extLst>
              </p:cNvPr>
              <p:cNvSpPr/>
              <p:nvPr userDrawn="1"/>
            </p:nvSpPr>
            <p:spPr>
              <a:xfrm>
                <a:off x="344424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hidden="1">
                <a:extLst>
                  <a:ext uri="{FF2B5EF4-FFF2-40B4-BE49-F238E27FC236}">
                    <a16:creationId xmlns:a16="http://schemas.microsoft.com/office/drawing/2014/main" id="{06D913B3-BA38-D000-DCCB-4C0968BBFE73}"/>
                  </a:ext>
                </a:extLst>
              </p:cNvPr>
              <p:cNvSpPr/>
              <p:nvPr userDrawn="1"/>
            </p:nvSpPr>
            <p:spPr>
              <a:xfrm>
                <a:off x="4305300" y="0"/>
                <a:ext cx="861060" cy="6858000"/>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Frame 5" hidden="1">
              <a:extLst>
                <a:ext uri="{FF2B5EF4-FFF2-40B4-BE49-F238E27FC236}">
                  <a16:creationId xmlns:a16="http://schemas.microsoft.com/office/drawing/2014/main" id="{16D9FA12-5625-D382-6496-D6AA2F4B07CD}"/>
                </a:ext>
              </a:extLst>
            </p:cNvPr>
            <p:cNvSpPr/>
            <p:nvPr userDrawn="1"/>
          </p:nvSpPr>
          <p:spPr>
            <a:xfrm>
              <a:off x="0" y="0"/>
              <a:ext cx="12192000" cy="6858000"/>
            </a:xfrm>
            <a:prstGeom prst="frame">
              <a:avLst>
                <a:gd name="adj1" fmla="val 8611"/>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pic>
        <p:nvPicPr>
          <p:cNvPr id="15" name="Picture 14">
            <a:extLst>
              <a:ext uri="{FF2B5EF4-FFF2-40B4-BE49-F238E27FC236}">
                <a16:creationId xmlns:a16="http://schemas.microsoft.com/office/drawing/2014/main" id="{68848C9C-3763-8147-770C-10028FEAC368}"/>
              </a:ext>
            </a:extLst>
          </p:cNvPr>
          <p:cNvPicPr>
            <a:picLocks noChangeAspect="1"/>
          </p:cNvPicPr>
          <p:nvPr userDrawn="1"/>
        </p:nvPicPr>
        <p:blipFill>
          <a:blip r:embed="rId52">
            <a:extLst>
              <a:ext uri="{28A0092B-C50C-407E-A947-70E740481C1C}">
                <a14:useLocalDpi xmlns:a14="http://schemas.microsoft.com/office/drawing/2010/main" val="0"/>
              </a:ext>
            </a:extLst>
          </a:blip>
          <a:stretch>
            <a:fillRect/>
          </a:stretch>
        </p:blipFill>
        <p:spPr>
          <a:xfrm>
            <a:off x="9145078" y="6356350"/>
            <a:ext cx="2543175" cy="457200"/>
          </a:xfrm>
          <a:prstGeom prst="rect">
            <a:avLst/>
          </a:prstGeom>
        </p:spPr>
      </p:pic>
    </p:spTree>
    <p:extLst>
      <p:ext uri="{BB962C8B-B14F-4D97-AF65-F5344CB8AC3E}">
        <p14:creationId xmlns:p14="http://schemas.microsoft.com/office/powerpoint/2010/main" val="1107139545"/>
      </p:ext>
    </p:extLst>
  </p:cSld>
  <p:clrMap bg1="lt1" tx1="dk1" bg2="lt2" tx2="dk2" accent1="accent1" accent2="accent2" accent3="accent3" accent4="accent4" accent5="accent5" accent6="accent6" hlink="hlink" folHlink="folHlink"/>
  <p:sldLayoutIdLst>
    <p:sldLayoutId id="2147483662" r:id="rId1"/>
    <p:sldLayoutId id="2147483700" r:id="rId2"/>
    <p:sldLayoutId id="2147483701" r:id="rId3"/>
    <p:sldLayoutId id="2147483679" r:id="rId4"/>
    <p:sldLayoutId id="2147483702" r:id="rId5"/>
    <p:sldLayoutId id="2147483703" r:id="rId6"/>
    <p:sldLayoutId id="2147483665" r:id="rId7"/>
    <p:sldLayoutId id="2147483695" r:id="rId8"/>
    <p:sldLayoutId id="2147483688" r:id="rId9"/>
    <p:sldLayoutId id="2147483704" r:id="rId10"/>
    <p:sldLayoutId id="2147483705" r:id="rId11"/>
    <p:sldLayoutId id="2147483694" r:id="rId12"/>
    <p:sldLayoutId id="2147483693" r:id="rId13"/>
    <p:sldLayoutId id="2147483692" r:id="rId14"/>
    <p:sldLayoutId id="2147483706" r:id="rId15"/>
    <p:sldLayoutId id="2147483707" r:id="rId16"/>
    <p:sldLayoutId id="2147483709" r:id="rId17"/>
    <p:sldLayoutId id="2147483710" r:id="rId18"/>
    <p:sldLayoutId id="2147483711" r:id="rId19"/>
    <p:sldLayoutId id="2147483712" r:id="rId20"/>
    <p:sldLayoutId id="2147483708" r:id="rId21"/>
    <p:sldLayoutId id="2147483713" r:id="rId22"/>
    <p:sldLayoutId id="2147483672" r:id="rId23"/>
    <p:sldLayoutId id="2147483714" r:id="rId24"/>
    <p:sldLayoutId id="2147483671" r:id="rId25"/>
    <p:sldLayoutId id="2147483715" r:id="rId26"/>
    <p:sldLayoutId id="2147483663" r:id="rId27"/>
    <p:sldLayoutId id="2147483680" r:id="rId28"/>
    <p:sldLayoutId id="2147483673" r:id="rId29"/>
    <p:sldLayoutId id="2147483667" r:id="rId30"/>
    <p:sldLayoutId id="2147483668" r:id="rId31"/>
    <p:sldLayoutId id="2147483689" r:id="rId32"/>
    <p:sldLayoutId id="2147483716" r:id="rId33"/>
    <p:sldLayoutId id="2147483675" r:id="rId34"/>
    <p:sldLayoutId id="2147483676" r:id="rId35"/>
    <p:sldLayoutId id="2147483677" r:id="rId36"/>
    <p:sldLayoutId id="2147483678" r:id="rId37"/>
    <p:sldLayoutId id="2147483690" r:id="rId38"/>
    <p:sldLayoutId id="2147483691" r:id="rId39"/>
    <p:sldLayoutId id="2147483684" r:id="rId40"/>
    <p:sldLayoutId id="2147483685" r:id="rId41"/>
    <p:sldLayoutId id="2147483686" r:id="rId42"/>
    <p:sldLayoutId id="2147483687" r:id="rId43"/>
    <p:sldLayoutId id="2147483696" r:id="rId44"/>
    <p:sldLayoutId id="2147483697" r:id="rId45"/>
    <p:sldLayoutId id="2147483698" r:id="rId46"/>
    <p:sldLayoutId id="2147483699" r:id="rId47"/>
    <p:sldLayoutId id="2147483669" r:id="rId48"/>
    <p:sldLayoutId id="2147483670" r:id="rId49"/>
    <p:sldLayoutId id="2147483761" r:id="rId50"/>
  </p:sldLayoutIdLst>
  <p:txStyles>
    <p:titleStyle>
      <a:lvl1pPr algn="l" defTabSz="914400" rtl="0" eaLnBrk="1" latinLnBrk="0" hangingPunct="1">
        <a:lnSpc>
          <a:spcPct val="90000"/>
        </a:lnSpc>
        <a:spcBef>
          <a:spcPct val="0"/>
        </a:spcBef>
        <a:buNone/>
        <a:defRPr sz="4400" kern="1200">
          <a:solidFill>
            <a:schemeClr val="tx1">
              <a:lumMod val="75000"/>
              <a:lumOff val="25000"/>
            </a:schemeClr>
          </a:solidFill>
          <a:latin typeface="+mj-lt"/>
          <a:ea typeface="+mj-ea"/>
          <a:cs typeface="MV Boli" panose="0200050003020009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Roboto" panose="02000000000000000000" pitchFamily="2" charset="0"/>
          <a:cs typeface="Roboto"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Roboto" panose="02000000000000000000" pitchFamily="2" charset="0"/>
          <a:cs typeface="Roboto" panose="02000000000000000000"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Roboto" panose="02000000000000000000" pitchFamily="2" charset="0"/>
          <a:cs typeface="Roboto" panose="02000000000000000000"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Roboto" panose="02000000000000000000" pitchFamily="2" charset="0"/>
          <a:cs typeface="Roboto" panose="02000000000000000000"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Roboto" panose="02000000000000000000" pitchFamily="2" charset="0"/>
          <a:cs typeface="Roboto" panose="020000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8" userDrawn="1">
          <p15:clr>
            <a:srgbClr val="F26B43"/>
          </p15:clr>
        </p15:guide>
        <p15:guide id="2" pos="370" userDrawn="1">
          <p15:clr>
            <a:srgbClr val="F26B43"/>
          </p15:clr>
        </p15:guide>
        <p15:guide id="3" pos="3840" userDrawn="1">
          <p15:clr>
            <a:srgbClr val="F26B43"/>
          </p15:clr>
        </p15:guide>
        <p15:guide id="4" pos="7310" userDrawn="1">
          <p15:clr>
            <a:srgbClr val="F26B43"/>
          </p15:clr>
        </p15:guide>
        <p15:guide id="5" orient="horz" pos="3952" userDrawn="1">
          <p15:clr>
            <a:srgbClr val="F26B43"/>
          </p15:clr>
        </p15:guide>
        <p15:guide id="6" orient="horz" pos="2160" userDrawn="1">
          <p15:clr>
            <a:srgbClr val="F26B43"/>
          </p15:clr>
        </p15:guide>
        <p15:guide id="7" pos="1277" userDrawn="1">
          <p15:clr>
            <a:srgbClr val="F26B43"/>
          </p15:clr>
        </p15:guide>
        <p15:guide id="8" pos="2570" userDrawn="1">
          <p15:clr>
            <a:srgbClr val="F26B43"/>
          </p15:clr>
        </p15:guide>
        <p15:guide id="9" pos="5110" userDrawn="1">
          <p15:clr>
            <a:srgbClr val="F26B43"/>
          </p15:clr>
        </p15:guide>
        <p15:guide id="10" pos="640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scardepl.wmo.int/surfa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32FE87-8E39-0B1B-1D0C-BD0FECEFC06F}"/>
              </a:ext>
            </a:extLst>
          </p:cNvPr>
          <p:cNvSpPr txBox="1"/>
          <p:nvPr/>
        </p:nvSpPr>
        <p:spPr>
          <a:xfrm>
            <a:off x="3804210" y="4093702"/>
            <a:ext cx="4837044" cy="353943"/>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700" b="1" dirty="0">
                <a:solidFill>
                  <a:srgbClr val="FFFFFF"/>
                </a:solidFill>
                <a:latin typeface="Calibri"/>
              </a:rPr>
              <a:t>Samantha Linnerts (South Africa)</a:t>
            </a:r>
            <a:endParaRPr lang="en-CH" dirty="0">
              <a:solidFill>
                <a:srgbClr val="FFFFFF"/>
              </a:solidFill>
            </a:endParaRPr>
          </a:p>
        </p:txBody>
      </p:sp>
      <p:sp>
        <p:nvSpPr>
          <p:cNvPr id="6" name="Title 5">
            <a:extLst>
              <a:ext uri="{FF2B5EF4-FFF2-40B4-BE49-F238E27FC236}">
                <a16:creationId xmlns:a16="http://schemas.microsoft.com/office/drawing/2014/main" id="{3DB22D18-BDEC-E477-7042-678432FC1B10}"/>
              </a:ext>
            </a:extLst>
          </p:cNvPr>
          <p:cNvSpPr>
            <a:spLocks noGrp="1"/>
          </p:cNvSpPr>
          <p:nvPr>
            <p:ph type="title"/>
          </p:nvPr>
        </p:nvSpPr>
        <p:spPr>
          <a:xfrm>
            <a:off x="954579" y="2318336"/>
            <a:ext cx="10515600" cy="1325563"/>
          </a:xfrm>
        </p:spPr>
        <p:txBody>
          <a:bodyPr>
            <a:normAutofit/>
          </a:bodyPr>
          <a:lstStyle/>
          <a:p>
            <a:r>
              <a:rPr lang="en-ZA" dirty="0"/>
              <a:t>Introduction to the course</a:t>
            </a:r>
            <a:br>
              <a:rPr lang="en-ZA" dirty="0"/>
            </a:br>
            <a:endParaRPr lang="en-GB" sz="2000" b="0" dirty="0"/>
          </a:p>
        </p:txBody>
      </p:sp>
      <p:sp>
        <p:nvSpPr>
          <p:cNvPr id="9" name="TextBox 8">
            <a:extLst>
              <a:ext uri="{FF2B5EF4-FFF2-40B4-BE49-F238E27FC236}">
                <a16:creationId xmlns:a16="http://schemas.microsoft.com/office/drawing/2014/main" id="{997A5EA2-0D34-98A9-7DEB-D505CE74A497}"/>
              </a:ext>
            </a:extLst>
          </p:cNvPr>
          <p:cNvSpPr txBox="1"/>
          <p:nvPr/>
        </p:nvSpPr>
        <p:spPr>
          <a:xfrm>
            <a:off x="0" y="48940"/>
            <a:ext cx="12445465" cy="1200329"/>
          </a:xfrm>
          <a:prstGeom prst="rect">
            <a:avLst/>
          </a:prstGeom>
          <a:noFill/>
        </p:spPr>
        <p:txBody>
          <a:bodyPr wrap="square">
            <a:spAutoFit/>
          </a:bodyPr>
          <a:lstStyle/>
          <a:p>
            <a:pPr algn="ctr"/>
            <a:r>
              <a:rPr lang="en-US" sz="1800" b="1" i="0" u="none" strike="noStrike" baseline="0" dirty="0">
                <a:solidFill>
                  <a:schemeClr val="bg1"/>
                </a:solidFill>
                <a:latin typeface="CIDFont+F2"/>
              </a:rPr>
              <a:t>OSCAR/Surface Online Training Course for RA V (5-9 May 2025)</a:t>
            </a:r>
          </a:p>
          <a:p>
            <a:pPr algn="ctr"/>
            <a:r>
              <a:rPr lang="en-GB" b="0" i="0" u="none" strike="noStrike" baseline="0" dirty="0">
                <a:solidFill>
                  <a:schemeClr val="bg1"/>
                </a:solidFill>
                <a:latin typeface="CIDFont+F2"/>
              </a:rPr>
              <a:t>WMO Moodle e-learning Platform</a:t>
            </a:r>
          </a:p>
          <a:p>
            <a:pPr algn="ctr"/>
            <a:r>
              <a:rPr lang="en-US" sz="1800" b="0" i="0" u="none" strike="noStrike" baseline="0" dirty="0">
                <a:solidFill>
                  <a:schemeClr val="bg1"/>
                </a:solidFill>
                <a:latin typeface="CIDFont+F3"/>
              </a:rPr>
              <a:t>In preparation for the hybrid training Workshop on Regional WIGOS Centres Functions and Tools </a:t>
            </a:r>
          </a:p>
          <a:p>
            <a:pPr algn="ctr"/>
            <a:r>
              <a:rPr lang="en-US" sz="1800" b="0" i="0" u="none" strike="noStrike" baseline="0" dirty="0">
                <a:solidFill>
                  <a:schemeClr val="bg1"/>
                </a:solidFill>
                <a:latin typeface="CIDFont+F3"/>
              </a:rPr>
              <a:t>From  19 to 21 May 2025, Bali, Indonesia</a:t>
            </a:r>
            <a:endParaRPr lang="en-GB" b="1" dirty="0">
              <a:solidFill>
                <a:schemeClr val="bg1"/>
              </a:solidFill>
            </a:endParaRPr>
          </a:p>
        </p:txBody>
      </p:sp>
    </p:spTree>
    <p:extLst>
      <p:ext uri="{BB962C8B-B14F-4D97-AF65-F5344CB8AC3E}">
        <p14:creationId xmlns:p14="http://schemas.microsoft.com/office/powerpoint/2010/main" val="283559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A0F-DC24-0831-F511-10D399FBA7CB}"/>
              </a:ext>
            </a:extLst>
          </p:cNvPr>
          <p:cNvSpPr>
            <a:spLocks noGrp="1"/>
          </p:cNvSpPr>
          <p:nvPr>
            <p:ph type="title"/>
          </p:nvPr>
        </p:nvSpPr>
        <p:spPr/>
        <p:txBody>
          <a:bodyPr/>
          <a:lstStyle/>
          <a:p>
            <a:r>
              <a:rPr lang="en-US" dirty="0"/>
              <a:t>We hope you enjoy the course and get the most out of it!</a:t>
            </a:r>
            <a:endParaRPr lang="en-GB" dirty="0"/>
          </a:p>
        </p:txBody>
      </p:sp>
      <p:sp>
        <p:nvSpPr>
          <p:cNvPr id="3" name="Content Placeholder 2">
            <a:extLst>
              <a:ext uri="{FF2B5EF4-FFF2-40B4-BE49-F238E27FC236}">
                <a16:creationId xmlns:a16="http://schemas.microsoft.com/office/drawing/2014/main" id="{7583C073-AED2-A9C7-A2FF-FCE29EB35F2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672320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F41481-C6BF-C213-3477-846899AA2513}"/>
              </a:ext>
            </a:extLst>
          </p:cNvPr>
          <p:cNvSpPr>
            <a:spLocks noGrp="1"/>
          </p:cNvSpPr>
          <p:nvPr>
            <p:ph type="title"/>
          </p:nvPr>
        </p:nvSpPr>
        <p:spPr>
          <a:xfrm>
            <a:off x="838200" y="3338530"/>
            <a:ext cx="10515600" cy="1710404"/>
          </a:xfrm>
        </p:spPr>
        <p:txBody>
          <a:bodyPr>
            <a:normAutofit fontScale="90000"/>
          </a:bodyPr>
          <a:lstStyle/>
          <a:p>
            <a:pPr algn="ctr" rtl="0" fontAlgn="base"/>
            <a:r>
              <a:rPr lang="en-US" sz="4000" b="0" i="0" u="none" strike="noStrike" dirty="0">
                <a:solidFill>
                  <a:srgbClr val="FFFFFF"/>
                </a:solidFill>
                <a:effectLst/>
                <a:latin typeface="Segoe UI" panose="020B0502040204020203" pitchFamily="34" charset="0"/>
              </a:rPr>
              <a:t>Thank you</a:t>
            </a:r>
            <a:r>
              <a:rPr lang="en-US" sz="4000" b="0" i="0" dirty="0">
                <a:solidFill>
                  <a:srgbClr val="000000"/>
                </a:solidFill>
                <a:effectLst/>
                <a:latin typeface="Segoe UI" panose="020B0502040204020203" pitchFamily="34" charset="0"/>
              </a:rPr>
              <a:t>​</a:t>
            </a:r>
            <a:br>
              <a:rPr lang="en-US" sz="8000" b="0" i="0" dirty="0">
                <a:solidFill>
                  <a:srgbClr val="000000"/>
                </a:solidFill>
                <a:effectLst/>
                <a:latin typeface="Segoe UI" panose="020B0502040204020203" pitchFamily="34" charset="0"/>
              </a:rPr>
            </a:br>
            <a:r>
              <a:rPr lang="en-US" sz="4000" b="0" i="0" u="none" strike="noStrike" dirty="0">
                <a:solidFill>
                  <a:srgbClr val="FFFFFF"/>
                </a:solidFill>
                <a:effectLst/>
                <a:latin typeface="Segoe UI" panose="020B0502040204020203" pitchFamily="34" charset="0"/>
              </a:rPr>
              <a:t>Merci</a:t>
            </a:r>
            <a:r>
              <a:rPr lang="en-US" sz="4000" b="0" i="0" dirty="0">
                <a:solidFill>
                  <a:srgbClr val="000000"/>
                </a:solidFill>
                <a:effectLst/>
                <a:latin typeface="Segoe UI" panose="020B0502040204020203" pitchFamily="34" charset="0"/>
              </a:rPr>
              <a:t>​</a:t>
            </a:r>
            <a:br>
              <a:rPr lang="en-US" sz="8000" b="0" i="0" dirty="0">
                <a:solidFill>
                  <a:srgbClr val="000000"/>
                </a:solidFill>
                <a:effectLst/>
                <a:latin typeface="Segoe UI" panose="020B0502040204020203" pitchFamily="34" charset="0"/>
              </a:rPr>
            </a:br>
            <a:r>
              <a:rPr lang="en-US" sz="4000" b="0" i="0" u="none" strike="noStrike" dirty="0">
                <a:solidFill>
                  <a:srgbClr val="FFFFFF"/>
                </a:solidFill>
                <a:effectLst/>
                <a:latin typeface="Segoe UI" panose="020B0502040204020203" pitchFamily="34" charset="0"/>
              </a:rPr>
              <a:t>Gracias</a:t>
            </a:r>
            <a:r>
              <a:rPr lang="en-US" sz="4000" b="0" i="0" dirty="0">
                <a:solidFill>
                  <a:srgbClr val="000000"/>
                </a:solidFill>
                <a:effectLst/>
                <a:latin typeface="Segoe UI" panose="020B0502040204020203" pitchFamily="34" charset="0"/>
              </a:rPr>
              <a:t>​</a:t>
            </a:r>
            <a:br>
              <a:rPr lang="en-US" sz="8000" b="0" i="0" dirty="0">
                <a:solidFill>
                  <a:srgbClr val="000000"/>
                </a:solidFill>
                <a:effectLst/>
                <a:latin typeface="Segoe UI" panose="020B0502040204020203" pitchFamily="34" charset="0"/>
              </a:rPr>
            </a:br>
            <a:r>
              <a:rPr lang="ar-MA" sz="4000" b="0" i="0" u="none" strike="noStrike" dirty="0">
                <a:solidFill>
                  <a:srgbClr val="FFFFFF"/>
                </a:solidFill>
                <a:effectLst/>
                <a:latin typeface="Segoe UI" panose="020B0502040204020203" pitchFamily="34" charset="0"/>
                <a:cs typeface="Segoe UI" panose="020B0502040204020203" pitchFamily="34" charset="0"/>
              </a:rPr>
              <a:t>شكرا</a:t>
            </a:r>
            <a:r>
              <a:rPr lang="en-US" sz="4000" b="0" i="0" dirty="0">
                <a:solidFill>
                  <a:srgbClr val="000000"/>
                </a:solidFill>
                <a:effectLst/>
                <a:latin typeface="Segoe UI" panose="020B0502040204020203" pitchFamily="34" charset="0"/>
              </a:rPr>
              <a:t>​</a:t>
            </a:r>
            <a:br>
              <a:rPr lang="en-US" sz="8000" b="0" i="0" dirty="0">
                <a:solidFill>
                  <a:srgbClr val="000000"/>
                </a:solidFill>
                <a:effectLst/>
                <a:latin typeface="Segoe UI" panose="020B0502040204020203" pitchFamily="34" charset="0"/>
              </a:rPr>
            </a:br>
            <a:r>
              <a:rPr lang="ja-JP" sz="4000" b="0" i="0" u="none" strike="noStrike" dirty="0">
                <a:solidFill>
                  <a:srgbClr val="FFFFFF"/>
                </a:solidFill>
                <a:effectLst/>
                <a:latin typeface="Segoe UI" panose="020B0502040204020203" pitchFamily="34" charset="0"/>
                <a:ea typeface="Segoe UI" panose="020B0502040204020203" pitchFamily="34" charset="0"/>
              </a:rPr>
              <a:t>谢谢</a:t>
            </a:r>
            <a:r>
              <a:rPr lang="en-US" sz="4000" b="0" i="0" dirty="0">
                <a:solidFill>
                  <a:srgbClr val="000000"/>
                </a:solidFill>
                <a:effectLst/>
                <a:latin typeface="Segoe UI" panose="020B0502040204020203" pitchFamily="34" charset="0"/>
              </a:rPr>
              <a:t>​</a:t>
            </a:r>
            <a:br>
              <a:rPr lang="en-US" sz="8000" b="0" i="0" dirty="0">
                <a:solidFill>
                  <a:srgbClr val="000000"/>
                </a:solidFill>
                <a:effectLst/>
                <a:latin typeface="Segoe UI" panose="020B0502040204020203" pitchFamily="34" charset="0"/>
              </a:rPr>
            </a:br>
            <a:r>
              <a:rPr lang="az-Cyrl-AZ" sz="4000" b="0" i="0" u="none" strike="noStrike" dirty="0">
                <a:solidFill>
                  <a:srgbClr val="FFFFFF"/>
                </a:solidFill>
                <a:effectLst/>
                <a:latin typeface="Segoe UI" panose="020B0502040204020203" pitchFamily="34" charset="0"/>
              </a:rPr>
              <a:t>Спасибо </a:t>
            </a:r>
            <a:br>
              <a:rPr lang="en-US" sz="8000" b="0" i="0" dirty="0">
                <a:solidFill>
                  <a:srgbClr val="000000"/>
                </a:solidFill>
                <a:effectLst/>
                <a:latin typeface="Segoe UI" panose="020B0502040204020203" pitchFamily="34" charset="0"/>
              </a:rPr>
            </a:br>
            <a:br>
              <a:rPr lang="en-US" sz="8000" dirty="0">
                <a:solidFill>
                  <a:schemeClr val="bg1"/>
                </a:solidFill>
              </a:rPr>
            </a:br>
            <a:br>
              <a:rPr lang="en-US" dirty="0">
                <a:solidFill>
                  <a:schemeClr val="bg1"/>
                </a:solidFill>
              </a:rPr>
            </a:br>
            <a:endParaRPr lang="fr-FR" dirty="0"/>
          </a:p>
        </p:txBody>
      </p:sp>
    </p:spTree>
    <p:extLst>
      <p:ext uri="{BB962C8B-B14F-4D97-AF65-F5344CB8AC3E}">
        <p14:creationId xmlns:p14="http://schemas.microsoft.com/office/powerpoint/2010/main" val="103104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3F5375-CC69-8DF0-16F2-86C0C18745BA}"/>
              </a:ext>
            </a:extLst>
          </p:cNvPr>
          <p:cNvSpPr>
            <a:spLocks noGrp="1"/>
          </p:cNvSpPr>
          <p:nvPr>
            <p:ph idx="1"/>
          </p:nvPr>
        </p:nvSpPr>
        <p:spPr/>
        <p:txBody>
          <a:bodyPr/>
          <a:lstStyle/>
          <a:p>
            <a:endParaRPr lang="en-GB"/>
          </a:p>
        </p:txBody>
      </p:sp>
      <p:sp>
        <p:nvSpPr>
          <p:cNvPr id="4" name="TextBox 3">
            <a:extLst>
              <a:ext uri="{FF2B5EF4-FFF2-40B4-BE49-F238E27FC236}">
                <a16:creationId xmlns:a16="http://schemas.microsoft.com/office/drawing/2014/main" id="{4AECF433-ADA7-2CD7-15B7-BBEE9E9A7A7B}"/>
              </a:ext>
            </a:extLst>
          </p:cNvPr>
          <p:cNvSpPr txBox="1"/>
          <p:nvPr/>
        </p:nvSpPr>
        <p:spPr>
          <a:xfrm>
            <a:off x="942474" y="305068"/>
            <a:ext cx="10307052" cy="6063198"/>
          </a:xfrm>
          <a:prstGeom prst="rect">
            <a:avLst/>
          </a:prstGeom>
          <a:noFill/>
        </p:spPr>
        <p:txBody>
          <a:bodyPr wrap="square" rtlCol="0">
            <a:spAutoFit/>
          </a:bodyPr>
          <a:lstStyle/>
          <a:p>
            <a:pPr algn="ctr"/>
            <a:r>
              <a:rPr lang="en-US" sz="2400" b="1" dirty="0">
                <a:solidFill>
                  <a:schemeClr val="tx2">
                    <a:lumMod val="75000"/>
                    <a:lumOff val="25000"/>
                  </a:schemeClr>
                </a:solidFill>
              </a:rPr>
              <a:t>Welcome to the OSCAR/Surface Online Training Course for RA V, </a:t>
            </a:r>
          </a:p>
          <a:p>
            <a:pPr algn="ctr"/>
            <a:r>
              <a:rPr lang="en-US" sz="2400" b="1" dirty="0">
                <a:solidFill>
                  <a:schemeClr val="tx2">
                    <a:lumMod val="75000"/>
                    <a:lumOff val="25000"/>
                  </a:schemeClr>
                </a:solidFill>
              </a:rPr>
              <a:t> 5 to 9 May 2025. </a:t>
            </a:r>
            <a:endParaRPr lang="en-US" sz="2000" dirty="0"/>
          </a:p>
          <a:p>
            <a:endParaRPr lang="en-US" sz="2000" dirty="0"/>
          </a:p>
          <a:p>
            <a:r>
              <a:rPr lang="en-US" sz="2000" dirty="0"/>
              <a:t>This course has four online sessions including video material and assignments on different topics. You will learn all the necessary information to work efficiently with OSCAR/Surface.</a:t>
            </a:r>
            <a:br>
              <a:rPr lang="en-US" sz="2000" dirty="0"/>
            </a:br>
            <a:br>
              <a:rPr lang="en-US" sz="2000" dirty="0"/>
            </a:br>
            <a:r>
              <a:rPr lang="en-US" sz="2000" dirty="0"/>
              <a:t>After you have completed all the course modules you will be able to:</a:t>
            </a:r>
          </a:p>
          <a:p>
            <a:pPr marL="285750" indent="-285750">
              <a:buFont typeface="Arial" panose="020B0604020202020204" pitchFamily="34" charset="0"/>
              <a:buChar char="•"/>
            </a:pPr>
            <a:r>
              <a:rPr lang="en-US" sz="2000" dirty="0"/>
              <a:t>Find information in OSCAR/Surface</a:t>
            </a:r>
          </a:p>
          <a:p>
            <a:pPr marL="285750" indent="-285750">
              <a:buFont typeface="Arial" panose="020B0604020202020204" pitchFamily="34" charset="0"/>
              <a:buChar char="•"/>
            </a:pPr>
            <a:r>
              <a:rPr lang="en-US" sz="2000" dirty="0"/>
              <a:t>Register new stations (using the OSCAR/Surface registration dialogue, the web-client of OSCAR/Surface, templates and the machine-to-machine  interface)</a:t>
            </a:r>
          </a:p>
          <a:p>
            <a:pPr marL="285750" indent="-285750">
              <a:buFont typeface="Arial" panose="020B0604020202020204" pitchFamily="34" charset="0"/>
              <a:buChar char="•"/>
            </a:pPr>
            <a:r>
              <a:rPr lang="en-US" sz="2000" dirty="0"/>
              <a:t>Edit existing stations</a:t>
            </a:r>
          </a:p>
          <a:p>
            <a:pPr marL="285750" indent="-285750">
              <a:buFont typeface="Arial" panose="020B0604020202020204" pitchFamily="34" charset="0"/>
              <a:buChar char="•"/>
            </a:pPr>
            <a:r>
              <a:rPr lang="en-US" sz="2000" dirty="0"/>
              <a:t>Understand how the XML representation of stations looks like</a:t>
            </a:r>
          </a:p>
          <a:p>
            <a:pPr marL="285750" indent="-285750">
              <a:buFont typeface="Arial" panose="020B0604020202020204" pitchFamily="34" charset="0"/>
              <a:buChar char="•"/>
            </a:pPr>
            <a:r>
              <a:rPr lang="en-US" sz="2000" dirty="0"/>
              <a:t>Asses how you can use OSCAR/Surface best in your daily work</a:t>
            </a:r>
          </a:p>
          <a:p>
            <a:endParaRPr lang="en-US" sz="2000" dirty="0"/>
          </a:p>
          <a:p>
            <a:r>
              <a:rPr lang="en-US" sz="2000" dirty="0"/>
              <a:t>This course will also give you the opportunity to interact with others from the OSCAR/Surface community, exchange best practices and find answers to more specific questions you encountered while working with OSCAR/Surface.</a:t>
            </a:r>
          </a:p>
          <a:p>
            <a:endParaRPr lang="en-US" sz="2000" dirty="0"/>
          </a:p>
          <a:p>
            <a:pPr algn="ctr"/>
            <a:r>
              <a:rPr lang="en-US" sz="2000" dirty="0">
                <a:solidFill>
                  <a:srgbClr val="FF0000"/>
                </a:solidFill>
              </a:rPr>
              <a:t>Note: This is a self-learning training course</a:t>
            </a:r>
          </a:p>
        </p:txBody>
      </p:sp>
    </p:spTree>
    <p:extLst>
      <p:ext uri="{BB962C8B-B14F-4D97-AF65-F5344CB8AC3E}">
        <p14:creationId xmlns:p14="http://schemas.microsoft.com/office/powerpoint/2010/main" val="28025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6DCAB-F1C8-C2C3-833B-46EFBDCFC67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991CE-F8FD-F0D6-FDA0-825A01A99471}"/>
              </a:ext>
            </a:extLst>
          </p:cNvPr>
          <p:cNvSpPr>
            <a:spLocks noGrp="1"/>
          </p:cNvSpPr>
          <p:nvPr>
            <p:ph idx="1"/>
          </p:nvPr>
        </p:nvSpPr>
        <p:spPr/>
        <p:txBody>
          <a:bodyPr/>
          <a:lstStyle/>
          <a:p>
            <a:endParaRPr lang="en-GB"/>
          </a:p>
        </p:txBody>
      </p:sp>
      <p:sp>
        <p:nvSpPr>
          <p:cNvPr id="5" name="TextBox 4">
            <a:extLst>
              <a:ext uri="{FF2B5EF4-FFF2-40B4-BE49-F238E27FC236}">
                <a16:creationId xmlns:a16="http://schemas.microsoft.com/office/drawing/2014/main" id="{FE64CCB1-B0F6-8A67-38E3-0FF273BEBA5B}"/>
              </a:ext>
            </a:extLst>
          </p:cNvPr>
          <p:cNvSpPr txBox="1"/>
          <p:nvPr/>
        </p:nvSpPr>
        <p:spPr>
          <a:xfrm>
            <a:off x="342900" y="601579"/>
            <a:ext cx="11715750" cy="6093976"/>
          </a:xfrm>
          <a:prstGeom prst="rect">
            <a:avLst/>
          </a:prstGeom>
          <a:solidFill>
            <a:schemeClr val="bg1"/>
          </a:solidFill>
        </p:spPr>
        <p:txBody>
          <a:bodyPr wrap="square" rtlCol="0">
            <a:spAutoFit/>
          </a:bodyPr>
          <a:lstStyle/>
          <a:p>
            <a:r>
              <a:rPr lang="en-US" sz="2000" dirty="0"/>
              <a:t>This course consists of four sessions (+ an introductory session for the platform).  In each session you will learn about a different topic around OSCAR/Surface, which will help you to get familiar with the platform and the according tools. </a:t>
            </a:r>
          </a:p>
          <a:p>
            <a:pPr algn="ctr"/>
            <a:r>
              <a:rPr lang="en-US" sz="2000" b="1" dirty="0">
                <a:solidFill>
                  <a:srgbClr val="FF0000"/>
                </a:solidFill>
              </a:rPr>
              <a:t>You will test, practice and demonstrate what you have learned in each session by handing in specific assignments (mandatory for the course certificate).</a:t>
            </a:r>
          </a:p>
          <a:p>
            <a:endParaRPr lang="en-US" sz="2000" dirty="0"/>
          </a:p>
          <a:p>
            <a:r>
              <a:rPr lang="en-US" sz="2000" dirty="0"/>
              <a:t>In each session, one member of the </a:t>
            </a:r>
            <a:r>
              <a:rPr lang="en-US" sz="2000" dirty="0">
                <a:solidFill>
                  <a:srgbClr val="FF0000"/>
                </a:solidFill>
              </a:rPr>
              <a:t>OSCAR/Surface team will provide you with some feedback on your submitted assignments. </a:t>
            </a:r>
            <a:r>
              <a:rPr lang="en-US" sz="2000" dirty="0"/>
              <a:t>You will be able to </a:t>
            </a:r>
            <a:r>
              <a:rPr lang="en-US" sz="2000" dirty="0">
                <a:solidFill>
                  <a:srgbClr val="FF0000"/>
                </a:solidFill>
              </a:rPr>
              <a:t>discuss and ask questions using the message interface and the forum</a:t>
            </a:r>
            <a:r>
              <a:rPr lang="en-US" sz="2000" dirty="0"/>
              <a:t>. Each session also contains a small quiz to test your knowledge and some reading instructions on where to find more information in the OSCAR/Surface user manual.</a:t>
            </a:r>
          </a:p>
          <a:p>
            <a:endParaRPr lang="en-US" sz="2000" dirty="0"/>
          </a:p>
          <a:p>
            <a:r>
              <a:rPr lang="en-US" sz="2000" b="1" dirty="0">
                <a:solidFill>
                  <a:srgbClr val="FF0000"/>
                </a:solidFill>
              </a:rPr>
              <a:t>You can do each module at your own pace and in the order, you want</a:t>
            </a:r>
            <a:r>
              <a:rPr lang="en-US" sz="2000" dirty="0"/>
              <a:t>, also</a:t>
            </a:r>
          </a:p>
          <a:p>
            <a:pPr marL="285750" indent="-285750">
              <a:buFont typeface="Arial" panose="020B0604020202020204" pitchFamily="34" charset="0"/>
              <a:buChar char="•"/>
            </a:pPr>
            <a:r>
              <a:rPr lang="en-US" sz="2000" dirty="0"/>
              <a:t>we recommend starting with module 0 and ending with module 4. </a:t>
            </a:r>
          </a:p>
          <a:p>
            <a:pPr marL="285750" indent="-285750">
              <a:buFont typeface="Arial" panose="020B0604020202020204" pitchFamily="34" charset="0"/>
              <a:buChar char="•"/>
            </a:pPr>
            <a:r>
              <a:rPr lang="en-US" sz="2000" dirty="0"/>
              <a:t>Try to complete all assignments and quizzes by the end of the course.</a:t>
            </a:r>
          </a:p>
          <a:p>
            <a:endParaRPr lang="en-US" sz="2000" dirty="0"/>
          </a:p>
          <a:p>
            <a:r>
              <a:rPr lang="en-US" dirty="0"/>
              <a:t>You can mark and monitor your progress in all sessions on the right side by ticking the check boxes for each element you accomplished. The checkboxes, for the assignments, will be ticked as soon as a member of the OSCAR/Surface team has approved your assignment. Please pay attention to the deadlines for the assignments! </a:t>
            </a:r>
          </a:p>
          <a:p>
            <a:r>
              <a:rPr lang="en-US" dirty="0"/>
              <a:t>If you have questions or want to discuss topics with all the others, please use the forum - you can find it under "A place to mingle...".</a:t>
            </a:r>
          </a:p>
        </p:txBody>
      </p:sp>
      <p:sp>
        <p:nvSpPr>
          <p:cNvPr id="6" name="TextBox 5">
            <a:extLst>
              <a:ext uri="{FF2B5EF4-FFF2-40B4-BE49-F238E27FC236}">
                <a16:creationId xmlns:a16="http://schemas.microsoft.com/office/drawing/2014/main" id="{29ED3AE2-21A6-8554-E906-E0EDF863ED67}"/>
              </a:ext>
            </a:extLst>
          </p:cNvPr>
          <p:cNvSpPr txBox="1"/>
          <p:nvPr/>
        </p:nvSpPr>
        <p:spPr>
          <a:xfrm>
            <a:off x="2661986" y="16701"/>
            <a:ext cx="6166184" cy="528350"/>
          </a:xfrm>
          <a:prstGeom prst="rect">
            <a:avLst/>
          </a:prstGeom>
          <a:noFill/>
        </p:spPr>
        <p:txBody>
          <a:bodyPr wrap="square">
            <a:spAutoFit/>
          </a:bodyPr>
          <a:lstStyle/>
          <a:p>
            <a:pPr algn="ctr">
              <a:lnSpc>
                <a:spcPts val="3360"/>
              </a:lnSpc>
              <a:defRPr sz="1800"/>
            </a:pP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How does the course work</a:t>
            </a:r>
          </a:p>
        </p:txBody>
      </p:sp>
    </p:spTree>
    <p:extLst>
      <p:ext uri="{BB962C8B-B14F-4D97-AF65-F5344CB8AC3E}">
        <p14:creationId xmlns:p14="http://schemas.microsoft.com/office/powerpoint/2010/main" val="46285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67B4A8-C759-93D1-1DAC-22D3C0F4590E}"/>
              </a:ext>
            </a:extLst>
          </p:cNvPr>
          <p:cNvSpPr>
            <a:spLocks noGrp="1"/>
          </p:cNvSpPr>
          <p:nvPr>
            <p:ph idx="1"/>
          </p:nvPr>
        </p:nvSpPr>
        <p:spPr/>
        <p:txBody>
          <a:bodyPr/>
          <a:lstStyle/>
          <a:p>
            <a:pPr marL="0" indent="0">
              <a:buNone/>
            </a:pPr>
            <a:endParaRPr lang="en-GB" dirty="0"/>
          </a:p>
        </p:txBody>
      </p:sp>
      <p:sp>
        <p:nvSpPr>
          <p:cNvPr id="4" name="Shape 79">
            <a:extLst>
              <a:ext uri="{FF2B5EF4-FFF2-40B4-BE49-F238E27FC236}">
                <a16:creationId xmlns:a16="http://schemas.microsoft.com/office/drawing/2014/main" id="{15523C41-9A49-88C6-D512-F68C63A7A66A}"/>
              </a:ext>
            </a:extLst>
          </p:cNvPr>
          <p:cNvSpPr/>
          <p:nvPr/>
        </p:nvSpPr>
        <p:spPr>
          <a:xfrm>
            <a:off x="0" y="146640"/>
            <a:ext cx="12192000" cy="44377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Day 1: 5 May 2025</a:t>
            </a:r>
          </a:p>
        </p:txBody>
      </p:sp>
      <p:sp>
        <p:nvSpPr>
          <p:cNvPr id="5" name="Shape 79">
            <a:extLst>
              <a:ext uri="{FF2B5EF4-FFF2-40B4-BE49-F238E27FC236}">
                <a16:creationId xmlns:a16="http://schemas.microsoft.com/office/drawing/2014/main" id="{076ED9D3-B2F0-8917-7DAA-8D5E694781F2}"/>
              </a:ext>
            </a:extLst>
          </p:cNvPr>
          <p:cNvSpPr/>
          <p:nvPr/>
        </p:nvSpPr>
        <p:spPr>
          <a:xfrm>
            <a:off x="807880" y="803327"/>
            <a:ext cx="11025808" cy="5078313"/>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l"/>
            <a:r>
              <a:rPr lang="en-US" b="0" i="0" u="none" strike="noStrike" baseline="0" dirty="0">
                <a:solidFill>
                  <a:srgbClr val="000000"/>
                </a:solidFill>
                <a:latin typeface="Arial" panose="020B0604020202020204" pitchFamily="34" charset="0"/>
              </a:rPr>
              <a:t>For the assignments you need to be a registered user at OSCAR/Surface DEPL (deployment system), the test environment of OSCAR/Surface (</a:t>
            </a:r>
            <a:r>
              <a:rPr lang="en-US" b="0" i="0" u="none" strike="noStrike" baseline="0" dirty="0">
                <a:solidFill>
                  <a:srgbClr val="000000"/>
                </a:solidFill>
                <a:latin typeface="Arial" panose="020B0604020202020204" pitchFamily="34" charset="0"/>
                <a:hlinkClick r:id="rId2"/>
              </a:rPr>
              <a:t>https://oscardepl.wmo.int/surface/</a:t>
            </a:r>
            <a:r>
              <a:rPr lang="en-US" b="0" i="0" u="none" strike="noStrike" baseline="0" dirty="0">
                <a:solidFill>
                  <a:srgbClr val="000000"/>
                </a:solidFill>
                <a:latin typeface="Arial" panose="020B0604020202020204" pitchFamily="34" charset="0"/>
              </a:rPr>
              <a:t>). It is important that you do the assignments on the test system (DEPL) and only switch to the operational system (PROD) at the end or after this course when you feel comfortable implementing your changes.</a:t>
            </a:r>
            <a:endParaRPr lang="en-US" dirty="0">
              <a:solidFill>
                <a:srgbClr val="000000"/>
              </a:solidFill>
              <a:latin typeface="Arial" panose="020B0604020202020204" pitchFamily="34" charset="0"/>
            </a:endParaRPr>
          </a:p>
          <a:p>
            <a:pPr algn="l"/>
            <a:endParaRPr lang="en-ZA" b="0" i="0" u="none" strike="noStrike" baseline="0" dirty="0">
              <a:solidFill>
                <a:srgbClr val="000000"/>
              </a:solidFill>
              <a:latin typeface="Arial" panose="020B0604020202020204" pitchFamily="34" charset="0"/>
            </a:endParaRPr>
          </a:p>
          <a:p>
            <a:r>
              <a:rPr lang="en-ZA" sz="2000" b="0" i="0" u="none" strike="noStrike" baseline="0" dirty="0">
                <a:solidFill>
                  <a:srgbClr val="000000"/>
                </a:solidFill>
                <a:latin typeface="Arial" panose="020B0604020202020204" pitchFamily="34" charset="0"/>
              </a:rPr>
              <a:t> </a:t>
            </a:r>
            <a:r>
              <a:rPr lang="en-ZA" sz="2000" b="1" i="0" u="none" strike="noStrike" baseline="0" dirty="0">
                <a:solidFill>
                  <a:srgbClr val="FF0000"/>
                </a:solidFill>
                <a:latin typeface="Arial" panose="020B0604020202020204" pitchFamily="34" charset="0"/>
              </a:rPr>
              <a:t>SESSION 0: </a:t>
            </a:r>
            <a:r>
              <a:rPr lang="en-US" sz="2000" b="1" i="0" u="none" strike="noStrike" baseline="0" dirty="0">
                <a:solidFill>
                  <a:srgbClr val="FF0000"/>
                </a:solidFill>
                <a:latin typeface="Arial" panose="020B0604020202020204" pitchFamily="34" charset="0"/>
              </a:rPr>
              <a:t>Get yourself setup for the course and How to register into OSCAR/Surface</a:t>
            </a:r>
            <a:endParaRPr lang="en-ZA" sz="2000" b="1" i="0" u="none" strike="noStrike" baseline="0" dirty="0">
              <a:solidFill>
                <a:srgbClr val="FF0000"/>
              </a:solidFill>
              <a:latin typeface="Arial" panose="020B0604020202020204" pitchFamily="34" charset="0"/>
            </a:endParaRPr>
          </a:p>
          <a:p>
            <a:pPr marL="285750" indent="-285750">
              <a:buFont typeface="Arial" panose="020B0604020202020204" pitchFamily="34" charset="0"/>
              <a:buChar char="•"/>
            </a:pPr>
            <a:r>
              <a:rPr lang="en-US" sz="2000" b="0" i="0" u="none" strike="noStrike" baseline="0" dirty="0">
                <a:solidFill>
                  <a:srgbClr val="000000"/>
                </a:solidFill>
                <a:latin typeface="Arial" panose="020B0604020202020204" pitchFamily="34" charset="0"/>
              </a:rPr>
              <a:t>Introduction to the course (Samantha Linnerts 20') </a:t>
            </a:r>
          </a:p>
          <a:p>
            <a:pPr marL="285750" indent="-285750">
              <a:buFont typeface="Arial" panose="020B0604020202020204" pitchFamily="34" charset="0"/>
              <a:buChar char="•"/>
            </a:pPr>
            <a:r>
              <a:rPr lang="en-ZA" sz="2000" b="0" i="0" u="none" strike="noStrike" baseline="0" dirty="0">
                <a:solidFill>
                  <a:srgbClr val="000000"/>
                </a:solidFill>
                <a:latin typeface="Arial" panose="020B0604020202020204" pitchFamily="34" charset="0"/>
              </a:rPr>
              <a:t>Registration/login into OSCAR/Surface, Q&amp;A (Rabia Merrouchi </a:t>
            </a:r>
            <a:r>
              <a:rPr lang="en-ZA" sz="2000" dirty="0">
                <a:solidFill>
                  <a:srgbClr val="000000"/>
                </a:solidFill>
                <a:latin typeface="Arial" panose="020B0604020202020204" pitchFamily="34" charset="0"/>
              </a:rPr>
              <a:t>2</a:t>
            </a:r>
            <a:r>
              <a:rPr lang="en-ZA" sz="2000" b="0" i="0" u="none" strike="noStrike" baseline="0" dirty="0">
                <a:solidFill>
                  <a:srgbClr val="000000"/>
                </a:solidFill>
                <a:latin typeface="Arial" panose="020B0604020202020204" pitchFamily="34" charset="0"/>
              </a:rPr>
              <a:t>0’) </a:t>
            </a:r>
          </a:p>
          <a:p>
            <a:pPr marL="285750" indent="-285750">
              <a:buFont typeface="Arial" panose="020B0604020202020204" pitchFamily="34" charset="0"/>
              <a:buChar char="•"/>
            </a:pPr>
            <a:endParaRPr lang="en-ZA" sz="2000" dirty="0">
              <a:solidFill>
                <a:srgbClr val="000000"/>
              </a:solidFill>
              <a:latin typeface="Arial" panose="020B0604020202020204" pitchFamily="34" charset="0"/>
            </a:endParaRPr>
          </a:p>
          <a:p>
            <a:r>
              <a:rPr lang="en-ZA" sz="2000" b="1" i="0" u="none" strike="noStrike" baseline="0" dirty="0">
                <a:solidFill>
                  <a:srgbClr val="FF0000"/>
                </a:solidFill>
                <a:latin typeface="Arial" panose="020B0604020202020204" pitchFamily="34" charset="0"/>
              </a:rPr>
              <a:t>SESSION 1: </a:t>
            </a:r>
            <a:r>
              <a:rPr lang="en-US" sz="2000" b="1" i="0" u="none" strike="noStrike" baseline="0" dirty="0">
                <a:solidFill>
                  <a:srgbClr val="FF0000"/>
                </a:solidFill>
                <a:latin typeface="Arial" panose="020B0604020202020204" pitchFamily="34" charset="0"/>
              </a:rPr>
              <a:t>Using OSCAR/Surface to retrieve information</a:t>
            </a:r>
            <a:endParaRPr lang="en-ZA" sz="2000" b="1" i="0" u="none" strike="noStrike" baseline="0" dirty="0">
              <a:solidFill>
                <a:srgbClr val="FF0000"/>
              </a:solidFill>
              <a:latin typeface="Arial" panose="020B0604020202020204" pitchFamily="34" charset="0"/>
            </a:endParaRPr>
          </a:p>
          <a:p>
            <a:pPr marL="285750" indent="-285750">
              <a:buFont typeface="Arial" panose="020B0604020202020204" pitchFamily="34" charset="0"/>
              <a:buChar char="•"/>
            </a:pPr>
            <a:r>
              <a:rPr lang="en-ZA" sz="2000" b="0" i="0" u="none" strike="noStrike" baseline="0" dirty="0">
                <a:solidFill>
                  <a:srgbClr val="000000"/>
                </a:solidFill>
                <a:latin typeface="Arial" panose="020B0604020202020204" pitchFamily="34" charset="0"/>
              </a:rPr>
              <a:t>Introduction to OSCAR/Surface , Q&amp;A(Samantha Linnerts </a:t>
            </a:r>
            <a:r>
              <a:rPr lang="en-ZA" sz="2000" dirty="0">
                <a:solidFill>
                  <a:srgbClr val="000000"/>
                </a:solidFill>
                <a:latin typeface="Arial" panose="020B0604020202020204" pitchFamily="34" charset="0"/>
              </a:rPr>
              <a:t>15</a:t>
            </a:r>
            <a:r>
              <a:rPr lang="en-ZA" sz="2000" b="0" i="0" u="none" strike="noStrike" baseline="0" dirty="0">
                <a:solidFill>
                  <a:srgbClr val="000000"/>
                </a:solidFill>
                <a:latin typeface="Arial" panose="020B0604020202020204" pitchFamily="34" charset="0"/>
              </a:rPr>
              <a:t>') </a:t>
            </a:r>
          </a:p>
          <a:p>
            <a:pPr marL="285750" indent="-285750">
              <a:buFont typeface="Arial" panose="020B0604020202020204" pitchFamily="34" charset="0"/>
              <a:buChar char="•"/>
            </a:pPr>
            <a:r>
              <a:rPr lang="en-US" sz="2000" b="0" i="0" u="none" strike="noStrike" baseline="0" dirty="0">
                <a:solidFill>
                  <a:srgbClr val="000000"/>
                </a:solidFill>
                <a:latin typeface="Arial" panose="020B0604020202020204" pitchFamily="34" charset="0"/>
              </a:rPr>
              <a:t>Search/retrieve information using OSCAR/Surface web tool (Regina Yasmin 20’)</a:t>
            </a:r>
          </a:p>
          <a:p>
            <a:pPr marL="285750" indent="-285750">
              <a:buFont typeface="Arial" panose="020B0604020202020204" pitchFamily="34" charset="0"/>
              <a:buChar char="•"/>
            </a:pPr>
            <a:r>
              <a:rPr lang="en-ZA" sz="2000" b="0" i="0" u="none" strike="noStrike" baseline="0" dirty="0">
                <a:solidFill>
                  <a:srgbClr val="000000"/>
                </a:solidFill>
                <a:latin typeface="Arial" panose="020B0604020202020204" pitchFamily="34" charset="0"/>
              </a:rPr>
              <a:t>Q&amp;A (All 10')</a:t>
            </a:r>
          </a:p>
          <a:p>
            <a:r>
              <a:rPr lang="en-ZA" sz="2000" b="0" i="0" u="none" strike="noStrike" baseline="0" dirty="0">
                <a:solidFill>
                  <a:srgbClr val="000000"/>
                </a:solidFill>
                <a:latin typeface="Arial" panose="020B0604020202020204" pitchFamily="34" charset="0"/>
              </a:rPr>
              <a:t>	</a:t>
            </a:r>
          </a:p>
          <a:p>
            <a:r>
              <a:rPr lang="en-ZA" sz="2000" b="1" dirty="0">
                <a:solidFill>
                  <a:srgbClr val="000000"/>
                </a:solidFill>
                <a:latin typeface="Arial" panose="020B0604020202020204" pitchFamily="34" charset="0"/>
                <a:ea typeface="Verdana"/>
                <a:cs typeface="Arial"/>
              </a:rPr>
              <a:t>You will have to complete: </a:t>
            </a:r>
          </a:p>
          <a:p>
            <a:pPr marL="342900" indent="-342900">
              <a:buFont typeface="Arial" panose="020B0604020202020204" pitchFamily="34" charset="0"/>
              <a:buChar char="•"/>
            </a:pPr>
            <a:r>
              <a:rPr lang="en-ZA" sz="2000" dirty="0">
                <a:solidFill>
                  <a:srgbClr val="000000"/>
                </a:solidFill>
                <a:latin typeface="Arial" panose="020B0604020202020204" pitchFamily="34" charset="0"/>
                <a:ea typeface="Verdana"/>
                <a:cs typeface="Arial"/>
              </a:rPr>
              <a:t>Quiz Session 1</a:t>
            </a:r>
          </a:p>
          <a:p>
            <a:pPr marL="342900" indent="-342900">
              <a:buFont typeface="Arial" panose="020B0604020202020204" pitchFamily="34" charset="0"/>
              <a:buChar char="•"/>
            </a:pPr>
            <a:r>
              <a:rPr lang="en-ZA" sz="2000" dirty="0">
                <a:solidFill>
                  <a:srgbClr val="000000"/>
                </a:solidFill>
                <a:latin typeface="Arial" panose="020B0604020202020204" pitchFamily="34" charset="0"/>
                <a:ea typeface="Verdana"/>
                <a:cs typeface="Arial"/>
              </a:rPr>
              <a:t>Assignment 1: Generating station reports and station lists with OSCAR/Surface </a:t>
            </a:r>
            <a:endParaRPr lang="en-US" sz="2000" dirty="0">
              <a:latin typeface="Arial"/>
              <a:ea typeface="Verdana"/>
              <a:cs typeface="Arial"/>
            </a:endParaRPr>
          </a:p>
        </p:txBody>
      </p:sp>
    </p:spTree>
    <p:extLst>
      <p:ext uri="{BB962C8B-B14F-4D97-AF65-F5344CB8AC3E}">
        <p14:creationId xmlns:p14="http://schemas.microsoft.com/office/powerpoint/2010/main" val="322011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BF8126-EA9F-4382-BA76-9647AD4C5ABD}"/>
              </a:ext>
            </a:extLst>
          </p:cNvPr>
          <p:cNvSpPr>
            <a:spLocks noGrp="1"/>
          </p:cNvSpPr>
          <p:nvPr>
            <p:ph idx="1"/>
          </p:nvPr>
        </p:nvSpPr>
        <p:spPr/>
        <p:txBody>
          <a:bodyPr/>
          <a:lstStyle/>
          <a:p>
            <a:endParaRPr lang="en-GB"/>
          </a:p>
        </p:txBody>
      </p:sp>
      <p:sp>
        <p:nvSpPr>
          <p:cNvPr id="4" name="Shape 79">
            <a:extLst>
              <a:ext uri="{FF2B5EF4-FFF2-40B4-BE49-F238E27FC236}">
                <a16:creationId xmlns:a16="http://schemas.microsoft.com/office/drawing/2014/main" id="{06B9D8B2-41E4-E448-8C89-5C6B52414DE2}"/>
              </a:ext>
            </a:extLst>
          </p:cNvPr>
          <p:cNvSpPr/>
          <p:nvPr/>
        </p:nvSpPr>
        <p:spPr>
          <a:xfrm>
            <a:off x="0" y="260940"/>
            <a:ext cx="12192000" cy="44377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Day 2: 6 May 2025</a:t>
            </a:r>
          </a:p>
        </p:txBody>
      </p:sp>
      <p:sp>
        <p:nvSpPr>
          <p:cNvPr id="5" name="Shape 79">
            <a:extLst>
              <a:ext uri="{FF2B5EF4-FFF2-40B4-BE49-F238E27FC236}">
                <a16:creationId xmlns:a16="http://schemas.microsoft.com/office/drawing/2014/main" id="{8A3BD462-57F0-6582-2343-A54AC2999B2F}"/>
              </a:ext>
            </a:extLst>
          </p:cNvPr>
          <p:cNvSpPr/>
          <p:nvPr/>
        </p:nvSpPr>
        <p:spPr>
          <a:xfrm>
            <a:off x="583096" y="1167735"/>
            <a:ext cx="11025808" cy="419345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This session is about three (of five) pathways how to register (and edit) new stations in OSCAR/Surface. You will learn and test how to register stations using the graphical user interface (GUI) of OSCAR/Surface.</a:t>
            </a:r>
            <a:endParaRPr kumimoji="0" lang="en-ZA"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algn="l"/>
            <a:endParaRPr lang="en-ZA" sz="2200" b="0" i="0" u="none" strike="noStrike" baseline="0" dirty="0">
              <a:solidFill>
                <a:srgbClr val="000000"/>
              </a:solidFill>
              <a:latin typeface="Arial" panose="020B0604020202020204" pitchFamily="34" charset="0"/>
            </a:endParaRPr>
          </a:p>
          <a:p>
            <a:pPr marL="342900" indent="-342900">
              <a:buFont typeface="Arial" panose="020B0604020202020204" pitchFamily="34" charset="0"/>
              <a:buChar char="•"/>
            </a:pPr>
            <a:r>
              <a:rPr lang="en-US" sz="2200" b="0" i="0" u="none" strike="noStrike" baseline="0" dirty="0">
                <a:solidFill>
                  <a:srgbClr val="000000"/>
                </a:solidFill>
                <a:latin typeface="Arial" panose="020B0604020202020204" pitchFamily="34" charset="0"/>
                <a:cs typeface="Arial" panose="020B0604020202020204" pitchFamily="34" charset="0"/>
              </a:rPr>
              <a:t>Feedback from sessions 0/1 (day 1) (Samantha Linnerts and all 20’)</a:t>
            </a:r>
            <a:r>
              <a:rPr lang="en-ZA" sz="1800" b="0" i="0" u="none" strike="noStrike" baseline="0" dirty="0">
                <a:solidFill>
                  <a:srgbClr val="000000"/>
                </a:solidFill>
              </a:rPr>
              <a:t>	</a:t>
            </a:r>
          </a:p>
          <a:p>
            <a:pPr marL="342900" indent="-342900">
              <a:buFont typeface="Arial" panose="020B0604020202020204" pitchFamily="34" charset="0"/>
              <a:buChar char="•"/>
            </a:pPr>
            <a:endParaRPr lang="en-ZA" dirty="0">
              <a:solidFill>
                <a:srgbClr val="000000"/>
              </a:solidFill>
            </a:endParaRPr>
          </a:p>
          <a:p>
            <a:pPr marL="342900" indent="-342900">
              <a:buFont typeface="Arial" panose="020B0604020202020204" pitchFamily="34" charset="0"/>
              <a:buChar char="•"/>
            </a:pPr>
            <a:endParaRPr lang="en-ZA" sz="1800" b="0" i="0" u="none" strike="noStrike" baseline="0" dirty="0">
              <a:solidFill>
                <a:srgbClr val="000000"/>
              </a:solidFill>
            </a:endParaRPr>
          </a:p>
          <a:p>
            <a:r>
              <a:rPr lang="en-ZA" sz="2200" b="0" i="0" u="none" strike="noStrike" baseline="0" dirty="0">
                <a:solidFill>
                  <a:srgbClr val="000000"/>
                </a:solidFill>
                <a:latin typeface="Arial" panose="020B0604020202020204" pitchFamily="34" charset="0"/>
              </a:rPr>
              <a:t> </a:t>
            </a:r>
            <a:r>
              <a:rPr lang="en-ZA" sz="2200" b="1" i="0" u="none" strike="noStrike" baseline="0" dirty="0">
                <a:solidFill>
                  <a:srgbClr val="FF0000"/>
                </a:solidFill>
                <a:latin typeface="Arial" panose="020B0604020202020204" pitchFamily="34" charset="0"/>
              </a:rPr>
              <a:t>SESSION 2: </a:t>
            </a:r>
            <a:r>
              <a:rPr lang="en-US" sz="2200" b="1" i="0" u="none" strike="noStrike" baseline="0" dirty="0">
                <a:solidFill>
                  <a:srgbClr val="FF0000"/>
                </a:solidFill>
                <a:latin typeface="Arial" panose="020B0604020202020204" pitchFamily="34" charset="0"/>
              </a:rPr>
              <a:t>Register stations using the OSCAR/Surface GUI and the Web client</a:t>
            </a:r>
            <a:endParaRPr lang="en-ZA" sz="2200" b="1" i="0" u="none" strike="noStrike" baseline="0" dirty="0">
              <a:solidFill>
                <a:srgbClr val="FF0000"/>
              </a:solidFill>
              <a:latin typeface="Arial" panose="020B0604020202020204" pitchFamily="34" charset="0"/>
            </a:endParaRPr>
          </a:p>
          <a:p>
            <a:pPr marL="285750" indent="-285750">
              <a:buFont typeface="Arial" panose="020B0604020202020204" pitchFamily="34" charset="0"/>
              <a:buChar char="•"/>
            </a:pPr>
            <a:r>
              <a:rPr lang="en-US" sz="2200" b="0" i="0" u="none" strike="noStrike" baseline="0" dirty="0">
                <a:solidFill>
                  <a:srgbClr val="000000"/>
                </a:solidFill>
                <a:latin typeface="Arial" panose="020B0604020202020204" pitchFamily="34" charset="0"/>
              </a:rPr>
              <a:t>Session 2: Register stations using the OSCAR/Surface GUI (Karl Monnik, including examples and Q&amp;A, 35’)</a:t>
            </a:r>
          </a:p>
          <a:p>
            <a:pPr marL="285750" indent="-285750">
              <a:buFont typeface="Arial" panose="020B0604020202020204" pitchFamily="34" charset="0"/>
              <a:buChar char="•"/>
            </a:pPr>
            <a:r>
              <a:rPr lang="en-US" sz="2200" b="0" i="0" u="none" strike="noStrike" baseline="0" dirty="0">
                <a:solidFill>
                  <a:srgbClr val="000000"/>
                </a:solidFill>
                <a:latin typeface="Arial" panose="020B0604020202020204" pitchFamily="34" charset="0"/>
              </a:rPr>
              <a:t>Session 2/</a:t>
            </a:r>
            <a:r>
              <a:rPr lang="en-US" sz="2200" b="0" i="0" u="none" strike="noStrike" baseline="0" dirty="0" err="1">
                <a:solidFill>
                  <a:srgbClr val="000000"/>
                </a:solidFill>
                <a:latin typeface="Arial" panose="020B0604020202020204" pitchFamily="34" charset="0"/>
              </a:rPr>
              <a:t>Cont</a:t>
            </a:r>
            <a:r>
              <a:rPr lang="en-US" sz="2200" b="0" i="0" u="none" strike="noStrike" baseline="0" dirty="0">
                <a:solidFill>
                  <a:srgbClr val="000000"/>
                </a:solidFill>
                <a:latin typeface="Arial" panose="020B0604020202020204" pitchFamily="34" charset="0"/>
              </a:rPr>
              <a:t>: Register stations using the OSCAR/Surface Templates (Karl Monnik, including examples and Q&amp;A, 35')</a:t>
            </a:r>
            <a:endParaRPr lang="en-US" sz="2200" dirty="0">
              <a:latin typeface="Arial"/>
              <a:ea typeface="Verdana"/>
              <a:cs typeface="Arial"/>
            </a:endParaRPr>
          </a:p>
          <a:p>
            <a:pPr marL="806450" indent="-342900">
              <a:spcAft>
                <a:spcPts val="300"/>
              </a:spcAft>
              <a:buFont typeface="Arial" panose="020B0604020202020204" pitchFamily="34" charset="0"/>
              <a:buChar char="•"/>
            </a:pPr>
            <a:endParaRPr lang="en-US" sz="2200" dirty="0">
              <a:latin typeface="Arial"/>
              <a:ea typeface="Verdana"/>
              <a:cs typeface="Arial"/>
            </a:endParaRPr>
          </a:p>
          <a:p>
            <a:pPr>
              <a:spcAft>
                <a:spcPts val="300"/>
              </a:spcAft>
            </a:pPr>
            <a:endParaRPr lang="en-US" sz="2200" dirty="0">
              <a:latin typeface="Arial"/>
              <a:ea typeface="Verdana"/>
              <a:cs typeface="Arial"/>
            </a:endParaRPr>
          </a:p>
        </p:txBody>
      </p:sp>
    </p:spTree>
    <p:extLst>
      <p:ext uri="{BB962C8B-B14F-4D97-AF65-F5344CB8AC3E}">
        <p14:creationId xmlns:p14="http://schemas.microsoft.com/office/powerpoint/2010/main" val="3197106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2D5D5-2022-8CE7-0CAD-5E341A9147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DB0F49-524A-4626-25B0-2D3AA0D445EE}"/>
              </a:ext>
            </a:extLst>
          </p:cNvPr>
          <p:cNvSpPr>
            <a:spLocks noGrp="1"/>
          </p:cNvSpPr>
          <p:nvPr>
            <p:ph idx="1"/>
          </p:nvPr>
        </p:nvSpPr>
        <p:spPr/>
        <p:txBody>
          <a:bodyPr/>
          <a:lstStyle/>
          <a:p>
            <a:endParaRPr lang="en-GB"/>
          </a:p>
        </p:txBody>
      </p:sp>
      <p:sp>
        <p:nvSpPr>
          <p:cNvPr id="4" name="Shape 79">
            <a:extLst>
              <a:ext uri="{FF2B5EF4-FFF2-40B4-BE49-F238E27FC236}">
                <a16:creationId xmlns:a16="http://schemas.microsoft.com/office/drawing/2014/main" id="{03679F05-E1B8-A28B-558E-8CF4800084C6}"/>
              </a:ext>
            </a:extLst>
          </p:cNvPr>
          <p:cNvSpPr/>
          <p:nvPr/>
        </p:nvSpPr>
        <p:spPr>
          <a:xfrm>
            <a:off x="0" y="260940"/>
            <a:ext cx="12192000" cy="44377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Day 3: 7 May 2025</a:t>
            </a:r>
          </a:p>
        </p:txBody>
      </p:sp>
      <p:sp>
        <p:nvSpPr>
          <p:cNvPr id="2" name="Shape 79">
            <a:extLst>
              <a:ext uri="{FF2B5EF4-FFF2-40B4-BE49-F238E27FC236}">
                <a16:creationId xmlns:a16="http://schemas.microsoft.com/office/drawing/2014/main" id="{A9D30C73-0162-F42F-A0D2-8EE0CDB2D101}"/>
              </a:ext>
            </a:extLst>
          </p:cNvPr>
          <p:cNvSpPr/>
          <p:nvPr/>
        </p:nvSpPr>
        <p:spPr>
          <a:xfrm>
            <a:off x="492679" y="704716"/>
            <a:ext cx="11206641" cy="5478423"/>
          </a:xfrm>
          <a:prstGeom prst="rect">
            <a:avLst/>
          </a:prstGeom>
          <a:solidFill>
            <a:schemeClr val="bg1"/>
          </a:solid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l"/>
            <a:r>
              <a:rPr lang="en-US" b="0" i="0" u="none" strike="noStrike" baseline="0" dirty="0">
                <a:solidFill>
                  <a:srgbClr val="000000"/>
                </a:solidFill>
                <a:latin typeface="Arial" panose="020B0604020202020204" pitchFamily="34" charset="0"/>
              </a:rPr>
              <a:t>This session is about three (of five) pathways how to register (and edit) new stations in OSCAR/Surface. You will learn and test how to register stations using the web client.</a:t>
            </a:r>
            <a:endParaRPr lang="en-ZA" b="0" i="0" u="none" strike="noStrike" baseline="0" dirty="0">
              <a:solidFill>
                <a:srgbClr val="000000"/>
              </a:solidFill>
              <a:latin typeface="Arial" panose="020B0604020202020204" pitchFamily="34" charset="0"/>
            </a:endParaRPr>
          </a:p>
          <a:p>
            <a:endParaRPr lang="en-US" sz="2200" b="0" i="0" u="none" strike="noStrike" baseline="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0" i="0" u="none" strike="noStrike" baseline="0" dirty="0">
                <a:solidFill>
                  <a:srgbClr val="000000"/>
                </a:solidFill>
                <a:latin typeface="Arial" panose="020B0604020202020204" pitchFamily="34" charset="0"/>
                <a:cs typeface="Arial" panose="020B0604020202020204" pitchFamily="34" charset="0"/>
              </a:rPr>
              <a:t>Feedback from session 2A (day 2) (Samantha Linnerts/Karl Monnik 20’)</a:t>
            </a:r>
          </a:p>
          <a:p>
            <a:r>
              <a:rPr lang="en-ZA" sz="1800" b="0" i="0" u="none" strike="noStrike" baseline="0" dirty="0">
                <a:solidFill>
                  <a:srgbClr val="000000"/>
                </a:solidFill>
              </a:rPr>
              <a:t>	</a:t>
            </a:r>
          </a:p>
          <a:p>
            <a:r>
              <a:rPr lang="en-ZA" sz="2200" b="0" i="0" u="none" strike="noStrike" baseline="0" dirty="0">
                <a:solidFill>
                  <a:srgbClr val="000000"/>
                </a:solidFill>
                <a:latin typeface="Arial" panose="020B0604020202020204" pitchFamily="34" charset="0"/>
              </a:rPr>
              <a:t> </a:t>
            </a:r>
            <a:r>
              <a:rPr lang="en-ZA" sz="2200" b="1" i="0" u="none" strike="noStrike" baseline="0" dirty="0">
                <a:solidFill>
                  <a:srgbClr val="FF0000"/>
                </a:solidFill>
                <a:latin typeface="Arial" panose="020B0604020202020204" pitchFamily="34" charset="0"/>
              </a:rPr>
              <a:t>SESSION 2 (Cont.): </a:t>
            </a:r>
            <a:r>
              <a:rPr lang="en-US" sz="2200" b="1" i="0" u="none" strike="noStrike" baseline="0" dirty="0">
                <a:solidFill>
                  <a:srgbClr val="FF0000"/>
                </a:solidFill>
                <a:latin typeface="Arial" panose="020B0604020202020204" pitchFamily="34" charset="0"/>
              </a:rPr>
              <a:t>Register stations using the Web client</a:t>
            </a:r>
            <a:endParaRPr lang="en-ZA" sz="2200" b="1" i="0" u="none" strike="noStrike" baseline="0" dirty="0">
              <a:solidFill>
                <a:srgbClr val="FF0000"/>
              </a:solidFill>
              <a:latin typeface="Arial" panose="020B0604020202020204" pitchFamily="34" charset="0"/>
            </a:endParaRPr>
          </a:p>
          <a:p>
            <a:pPr marL="285750" indent="-285750">
              <a:buFont typeface="Arial" panose="020B0604020202020204" pitchFamily="34" charset="0"/>
              <a:buChar char="•"/>
            </a:pPr>
            <a:r>
              <a:rPr lang="en-US" sz="2000" b="0" i="0" u="none" strike="noStrike" baseline="0" dirty="0">
                <a:solidFill>
                  <a:srgbClr val="000000"/>
                </a:solidFill>
                <a:latin typeface="Arial" panose="020B0604020202020204" pitchFamily="34" charset="0"/>
              </a:rPr>
              <a:t>Session 2/</a:t>
            </a:r>
            <a:r>
              <a:rPr lang="en-US" sz="2000" b="0" i="0" u="none" strike="noStrike" baseline="0" dirty="0" err="1">
                <a:solidFill>
                  <a:srgbClr val="000000"/>
                </a:solidFill>
                <a:latin typeface="Arial" panose="020B0604020202020204" pitchFamily="34" charset="0"/>
              </a:rPr>
              <a:t>Cont</a:t>
            </a:r>
            <a:r>
              <a:rPr lang="en-US" sz="2000" b="0" i="0" u="none" strike="noStrike" baseline="0" dirty="0">
                <a:solidFill>
                  <a:srgbClr val="000000"/>
                </a:solidFill>
                <a:latin typeface="Arial" panose="020B0604020202020204" pitchFamily="34" charset="0"/>
              </a:rPr>
              <a:t>: Register stations using the OSCAR/Surface </a:t>
            </a:r>
            <a:r>
              <a:rPr lang="en-US" sz="2000" b="0" i="0" u="none" strike="noStrike" baseline="0" dirty="0" err="1">
                <a:solidFill>
                  <a:srgbClr val="000000"/>
                </a:solidFill>
                <a:latin typeface="Arial" panose="020B0604020202020204" pitchFamily="34" charset="0"/>
              </a:rPr>
              <a:t>Webclient</a:t>
            </a:r>
            <a:r>
              <a:rPr lang="en-US" sz="2000" b="0" i="0" u="none" strike="noStrike" baseline="0" dirty="0">
                <a:solidFill>
                  <a:srgbClr val="000000"/>
                </a:solidFill>
                <a:latin typeface="Arial" panose="020B0604020202020204" pitchFamily="34" charset="0"/>
              </a:rPr>
              <a:t> (Regina </a:t>
            </a:r>
            <a:r>
              <a:rPr lang="en-US" sz="2000" b="0" i="0" u="none" strike="noStrike" baseline="0" dirty="0" err="1">
                <a:solidFill>
                  <a:srgbClr val="000000"/>
                </a:solidFill>
                <a:latin typeface="Arial" panose="020B0604020202020204" pitchFamily="34" charset="0"/>
              </a:rPr>
              <a:t>Yasmin,including</a:t>
            </a:r>
            <a:r>
              <a:rPr lang="en-US" sz="2000" b="0" i="0" u="none" strike="noStrike" baseline="0" dirty="0">
                <a:solidFill>
                  <a:srgbClr val="000000"/>
                </a:solidFill>
                <a:latin typeface="Arial" panose="020B0604020202020204" pitchFamily="34" charset="0"/>
              </a:rPr>
              <a:t> examples and Q&amp;A, 45')</a:t>
            </a:r>
          </a:p>
          <a:p>
            <a:pPr marL="285750" indent="-285750">
              <a:buFont typeface="Arial" panose="020B0604020202020204" pitchFamily="34" charset="0"/>
              <a:buChar char="•"/>
            </a:pPr>
            <a:r>
              <a:rPr lang="en-US" sz="2000" b="0" i="0" u="none" strike="noStrike" baseline="0" dirty="0">
                <a:solidFill>
                  <a:srgbClr val="000000"/>
                </a:solidFill>
                <a:latin typeface="Arial" panose="020B0604020202020204" pitchFamily="34" charset="0"/>
              </a:rPr>
              <a:t>Session2/</a:t>
            </a:r>
            <a:r>
              <a:rPr lang="en-US" sz="2000" b="0" i="0" u="none" strike="noStrike" baseline="0" dirty="0" err="1">
                <a:solidFill>
                  <a:srgbClr val="000000"/>
                </a:solidFill>
                <a:latin typeface="Arial" panose="020B0604020202020204" pitchFamily="34" charset="0"/>
              </a:rPr>
              <a:t>Cont</a:t>
            </a:r>
            <a:r>
              <a:rPr lang="en-US" sz="2000" b="0" i="0" u="none" strike="noStrike" baseline="0" dirty="0">
                <a:solidFill>
                  <a:srgbClr val="000000"/>
                </a:solidFill>
                <a:latin typeface="Arial" panose="020B0604020202020204" pitchFamily="34" charset="0"/>
              </a:rPr>
              <a:t>: Final Q&amp;A (All 25’)</a:t>
            </a:r>
          </a:p>
          <a:p>
            <a:pPr marL="285750" indent="-285750">
              <a:buFont typeface="Arial" panose="020B0604020202020204" pitchFamily="34" charset="0"/>
              <a:buChar char="•"/>
            </a:pPr>
            <a:endParaRPr lang="en-US" sz="2200" dirty="0">
              <a:latin typeface="Arial"/>
              <a:ea typeface="Verdana"/>
              <a:cs typeface="Arial"/>
            </a:endParaRPr>
          </a:p>
          <a:p>
            <a:r>
              <a:rPr lang="en-ZA" sz="2200" b="1" dirty="0">
                <a:solidFill>
                  <a:srgbClr val="000000"/>
                </a:solidFill>
                <a:latin typeface="Arial" panose="020B0604020202020204" pitchFamily="34" charset="0"/>
                <a:ea typeface="Verdana"/>
                <a:cs typeface="Arial"/>
              </a:rPr>
              <a:t>You will have to complete: </a:t>
            </a:r>
          </a:p>
          <a:p>
            <a:pPr marL="342900" indent="-3429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Quiz Session 2</a:t>
            </a:r>
          </a:p>
          <a:p>
            <a:pPr marL="342900" indent="-3429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Assignment 2: Create a test station in OSCAR/Surface using the GUI (Registration dialogue)</a:t>
            </a:r>
          </a:p>
          <a:p>
            <a:pPr marL="342900" indent="-3429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Assignment 3: Advance editing of your test station (GUI)</a:t>
            </a:r>
          </a:p>
          <a:p>
            <a:pPr marL="342900" indent="-3429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Assignment 4: Create a new station in OSCAR/Surface using the GUI (templates)</a:t>
            </a:r>
          </a:p>
          <a:p>
            <a:pPr marL="342900" indent="-3429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Assignment 5: Create a bunch of new stations in OSCAR/Surface using the web client </a:t>
            </a:r>
            <a:endParaRPr lang="en-US" sz="2200" dirty="0">
              <a:latin typeface="Arial"/>
              <a:ea typeface="Verdana"/>
              <a:cs typeface="Arial"/>
            </a:endParaRPr>
          </a:p>
        </p:txBody>
      </p:sp>
    </p:spTree>
    <p:extLst>
      <p:ext uri="{BB962C8B-B14F-4D97-AF65-F5344CB8AC3E}">
        <p14:creationId xmlns:p14="http://schemas.microsoft.com/office/powerpoint/2010/main" val="613212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C0BA04-25FB-6254-E0CE-405FEDF4981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2DC7F6-A87C-9631-E788-514C925D7E07}"/>
              </a:ext>
            </a:extLst>
          </p:cNvPr>
          <p:cNvSpPr>
            <a:spLocks noGrp="1"/>
          </p:cNvSpPr>
          <p:nvPr>
            <p:ph idx="1"/>
          </p:nvPr>
        </p:nvSpPr>
        <p:spPr/>
        <p:txBody>
          <a:bodyPr/>
          <a:lstStyle/>
          <a:p>
            <a:endParaRPr lang="en-GB"/>
          </a:p>
        </p:txBody>
      </p:sp>
      <p:sp>
        <p:nvSpPr>
          <p:cNvPr id="4" name="Shape 79">
            <a:extLst>
              <a:ext uri="{FF2B5EF4-FFF2-40B4-BE49-F238E27FC236}">
                <a16:creationId xmlns:a16="http://schemas.microsoft.com/office/drawing/2014/main" id="{E1A894EF-EA39-653A-C0BD-436EFA6B3A16}"/>
              </a:ext>
            </a:extLst>
          </p:cNvPr>
          <p:cNvSpPr/>
          <p:nvPr/>
        </p:nvSpPr>
        <p:spPr>
          <a:xfrm>
            <a:off x="0" y="260940"/>
            <a:ext cx="12192000" cy="44377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Day 4: 8 May 2025</a:t>
            </a:r>
          </a:p>
        </p:txBody>
      </p:sp>
      <p:sp>
        <p:nvSpPr>
          <p:cNvPr id="5" name="Shape 79">
            <a:extLst>
              <a:ext uri="{FF2B5EF4-FFF2-40B4-BE49-F238E27FC236}">
                <a16:creationId xmlns:a16="http://schemas.microsoft.com/office/drawing/2014/main" id="{DC53EDAF-05CE-EF1B-FEDB-1BA5F7F2B540}"/>
              </a:ext>
            </a:extLst>
          </p:cNvPr>
          <p:cNvSpPr/>
          <p:nvPr/>
        </p:nvSpPr>
        <p:spPr>
          <a:xfrm>
            <a:off x="680559" y="828288"/>
            <a:ext cx="11025808" cy="464742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defTabSz="914400"/>
            <a:r>
              <a:rPr lang="en-US" sz="1600" dirty="0">
                <a:solidFill>
                  <a:srgbClr val="000000"/>
                </a:solidFill>
                <a:latin typeface="Arial" panose="020B0604020202020204" pitchFamily="34" charset="0"/>
              </a:rPr>
              <a:t>In this session you will do an analysis on your national observational network and its representation in OSCAR/Surface, which will help you to identify future tasks to be done in OSCAR/Surface. You will also reflect on everything you have learned in this course and which methodology is the best to use for the tasks you are planning to do in future</a:t>
            </a:r>
          </a:p>
          <a:p>
            <a:pPr defTabSz="914400"/>
            <a:endParaRPr lang="en-ZA" sz="1600" dirty="0">
              <a:solidFill>
                <a:srgbClr val="000000"/>
              </a:solidFill>
              <a:latin typeface="Arial" panose="020B0604020202020204" pitchFamily="34" charset="0"/>
            </a:endParaRP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cs typeface="Arial" panose="020B0604020202020204" pitchFamily="34" charset="0"/>
              </a:rPr>
              <a:t>Feedback from session 2B (day 3) (Regina Yasmin 20’)</a:t>
            </a:r>
            <a:r>
              <a:rPr lang="en-ZA" dirty="0">
                <a:solidFill>
                  <a:srgbClr val="000000"/>
                </a:solidFill>
                <a:latin typeface="Calibri" panose="020F0502020204030204"/>
              </a:rPr>
              <a:t>	</a:t>
            </a:r>
          </a:p>
          <a:p>
            <a:pPr marL="342900" indent="-342900" defTabSz="914400">
              <a:buFont typeface="Arial" panose="020B0604020202020204" pitchFamily="34" charset="0"/>
              <a:buChar char="•"/>
            </a:pPr>
            <a:endParaRPr lang="en-ZA" dirty="0">
              <a:solidFill>
                <a:srgbClr val="000000"/>
              </a:solidFill>
              <a:latin typeface="Calibri" panose="020F0502020204030204"/>
            </a:endParaRPr>
          </a:p>
          <a:p>
            <a:pPr defTabSz="914400"/>
            <a:r>
              <a:rPr lang="en-ZA" sz="2200" b="1" dirty="0">
                <a:solidFill>
                  <a:srgbClr val="FF0000"/>
                </a:solidFill>
                <a:latin typeface="Arial" panose="020B0604020202020204" pitchFamily="34" charset="0"/>
              </a:rPr>
              <a:t>SESSION 3(Session 4 on Moodle): </a:t>
            </a:r>
            <a:r>
              <a:rPr lang="en-US" sz="2200" b="1" dirty="0">
                <a:solidFill>
                  <a:srgbClr val="FF0000"/>
                </a:solidFill>
                <a:latin typeface="Arial" panose="020B0604020202020204" pitchFamily="34" charset="0"/>
              </a:rPr>
              <a:t>Analysis on national observing network and its representation in OSCAR/Surface</a:t>
            </a:r>
          </a:p>
          <a:p>
            <a:pPr defTabSz="914400"/>
            <a:endParaRPr lang="en-US" sz="2200" b="1" dirty="0">
              <a:solidFill>
                <a:srgbClr val="FF0000"/>
              </a:solidFill>
              <a:latin typeface="Arial" panose="020B0604020202020204" pitchFamily="34" charset="0"/>
            </a:endParaRP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rPr>
              <a:t>Session 3: Analysis on your national observational network and its representation in OSCAR/Surface (Lijuan Shi, including examples and Q&amp;A, 40')</a:t>
            </a: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rPr>
              <a:t>Final Discussion (All 15’)</a:t>
            </a:r>
          </a:p>
          <a:p>
            <a:pPr defTabSz="914400"/>
            <a:endParaRPr lang="en-US" sz="2200" dirty="0">
              <a:solidFill>
                <a:prstClr val="black"/>
              </a:solidFill>
              <a:latin typeface="Arial"/>
              <a:ea typeface="Verdana"/>
              <a:cs typeface="Arial"/>
            </a:endParaRPr>
          </a:p>
          <a:p>
            <a:pPr defTabSz="914400"/>
            <a:r>
              <a:rPr lang="en-ZA" sz="2200" b="1" dirty="0">
                <a:solidFill>
                  <a:srgbClr val="000000"/>
                </a:solidFill>
                <a:latin typeface="Arial" panose="020B0604020202020204" pitchFamily="34" charset="0"/>
                <a:ea typeface="Verdana"/>
                <a:cs typeface="Arial"/>
              </a:rPr>
              <a:t>You will have to complete: </a:t>
            </a:r>
            <a:endParaRPr lang="en-ZA" sz="2200" dirty="0">
              <a:solidFill>
                <a:srgbClr val="000000"/>
              </a:solidFill>
              <a:latin typeface="Arial" panose="020B0604020202020204" pitchFamily="34" charset="0"/>
              <a:ea typeface="Verdana"/>
              <a:cs typeface="Arial"/>
            </a:endParaRPr>
          </a:p>
          <a:p>
            <a:pPr marL="342900" indent="-342900" defTabSz="914400">
              <a:buFont typeface="Arial" panose="020B0604020202020204" pitchFamily="34" charset="0"/>
              <a:buChar char="•"/>
            </a:pPr>
            <a:r>
              <a:rPr lang="en-ZA" sz="2200" i="1" dirty="0">
                <a:solidFill>
                  <a:srgbClr val="000000"/>
                </a:solidFill>
                <a:latin typeface="Arial" panose="020B0604020202020204" pitchFamily="34" charset="0"/>
                <a:ea typeface="Verdana"/>
                <a:cs typeface="Arial"/>
              </a:rPr>
              <a:t>Assignment 7: Analyse current national network and course reflection</a:t>
            </a:r>
            <a:endParaRPr lang="en-US" sz="2200" i="1" dirty="0">
              <a:solidFill>
                <a:prstClr val="black"/>
              </a:solidFill>
              <a:latin typeface="Arial"/>
              <a:ea typeface="Verdana"/>
              <a:cs typeface="Arial"/>
            </a:endParaRPr>
          </a:p>
        </p:txBody>
      </p:sp>
    </p:spTree>
    <p:extLst>
      <p:ext uri="{BB962C8B-B14F-4D97-AF65-F5344CB8AC3E}">
        <p14:creationId xmlns:p14="http://schemas.microsoft.com/office/powerpoint/2010/main" val="59977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98937-66E4-AA3F-7794-E926D72150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02D05F-7DF2-DE29-0011-7BBED587F5FE}"/>
              </a:ext>
            </a:extLst>
          </p:cNvPr>
          <p:cNvSpPr>
            <a:spLocks noGrp="1"/>
          </p:cNvSpPr>
          <p:nvPr>
            <p:ph idx="1"/>
          </p:nvPr>
        </p:nvSpPr>
        <p:spPr/>
        <p:txBody>
          <a:bodyPr/>
          <a:lstStyle/>
          <a:p>
            <a:endParaRPr lang="en-GB"/>
          </a:p>
        </p:txBody>
      </p:sp>
      <p:sp>
        <p:nvSpPr>
          <p:cNvPr id="4" name="Shape 79">
            <a:extLst>
              <a:ext uri="{FF2B5EF4-FFF2-40B4-BE49-F238E27FC236}">
                <a16:creationId xmlns:a16="http://schemas.microsoft.com/office/drawing/2014/main" id="{7767381E-008F-4DCE-EE41-8DA41F323598}"/>
              </a:ext>
            </a:extLst>
          </p:cNvPr>
          <p:cNvSpPr/>
          <p:nvPr/>
        </p:nvSpPr>
        <p:spPr>
          <a:xfrm>
            <a:off x="0" y="260940"/>
            <a:ext cx="12192000" cy="44377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Day 5: 9 May 2025</a:t>
            </a:r>
          </a:p>
        </p:txBody>
      </p:sp>
      <p:sp>
        <p:nvSpPr>
          <p:cNvPr id="5" name="Shape 79">
            <a:extLst>
              <a:ext uri="{FF2B5EF4-FFF2-40B4-BE49-F238E27FC236}">
                <a16:creationId xmlns:a16="http://schemas.microsoft.com/office/drawing/2014/main" id="{4EAF76EA-9434-5E6E-CAA1-73F2CB65B5CA}"/>
              </a:ext>
            </a:extLst>
          </p:cNvPr>
          <p:cNvSpPr/>
          <p:nvPr/>
        </p:nvSpPr>
        <p:spPr>
          <a:xfrm>
            <a:off x="680559" y="828288"/>
            <a:ext cx="11025808" cy="5970865"/>
          </a:xfrm>
          <a:prstGeom prst="rect">
            <a:avLst/>
          </a:prstGeom>
          <a:solidFill>
            <a:schemeClr val="bg1"/>
          </a:solid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defTabSz="914400"/>
            <a:r>
              <a:rPr lang="en-US" sz="1600" dirty="0">
                <a:solidFill>
                  <a:srgbClr val="000000"/>
                </a:solidFill>
                <a:latin typeface="Arial" panose="020B0604020202020204" pitchFamily="34" charset="0"/>
              </a:rPr>
              <a:t>This session is about the other two (of five) pathways how to register (and edit) new stations in OSCAR/Surface. You will learn how to register stations using the XML presentation of stations, uploading it through the GUI of OSCAR/Surface or using the API.</a:t>
            </a:r>
          </a:p>
          <a:p>
            <a:pPr defTabSz="914400"/>
            <a:endParaRPr lang="en-ZA" sz="1600" dirty="0">
              <a:solidFill>
                <a:srgbClr val="000000"/>
              </a:solidFill>
              <a:latin typeface="Arial" panose="020B0604020202020204" pitchFamily="34" charset="0"/>
            </a:endParaRP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cs typeface="Arial" panose="020B0604020202020204" pitchFamily="34" charset="0"/>
              </a:rPr>
              <a:t>Feedback from session 3 (day 4) (Lijuan Shi 15’)</a:t>
            </a:r>
          </a:p>
          <a:p>
            <a:pPr marL="342900" indent="-342900" defTabSz="914400">
              <a:buFont typeface="Arial" panose="020B0604020202020204" pitchFamily="34" charset="0"/>
              <a:buChar char="•"/>
            </a:pPr>
            <a:endParaRPr lang="en-ZA" dirty="0">
              <a:solidFill>
                <a:srgbClr val="000000"/>
              </a:solidFill>
              <a:latin typeface="Calibri" panose="020F0502020204030204"/>
            </a:endParaRPr>
          </a:p>
          <a:p>
            <a:pPr defTabSz="914400"/>
            <a:r>
              <a:rPr lang="en-ZA" sz="2200" b="1" dirty="0">
                <a:solidFill>
                  <a:srgbClr val="FF0000"/>
                </a:solidFill>
                <a:latin typeface="Arial" panose="020B0604020202020204" pitchFamily="34" charset="0"/>
              </a:rPr>
              <a:t>SESSION 4 (Session 3 on Moodle): </a:t>
            </a:r>
            <a:r>
              <a:rPr lang="en-US" sz="2200" b="1" dirty="0">
                <a:solidFill>
                  <a:srgbClr val="FF0000"/>
                </a:solidFill>
                <a:latin typeface="Arial" panose="020B0604020202020204" pitchFamily="34" charset="0"/>
              </a:rPr>
              <a:t>Register stations (XML representation) using the OSCAR/Surface GUI and Introduction to the Machine-to-Machine Interface (API)</a:t>
            </a:r>
          </a:p>
          <a:p>
            <a:pPr marL="342900" indent="-342900" defTabSz="914400">
              <a:buFont typeface="Arial" panose="020B0604020202020204" pitchFamily="34" charset="0"/>
              <a:buChar char="•"/>
            </a:pPr>
            <a:endParaRPr lang="en-US" sz="2000" dirty="0">
              <a:solidFill>
                <a:srgbClr val="000000"/>
              </a:solidFill>
              <a:latin typeface="Arial" panose="020B0604020202020204" pitchFamily="34" charset="0"/>
            </a:endParaRP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rPr>
              <a:t>Session 4: Register stations (XML presentation) using the OSCAR/Surface GUI (Rabia Merrouchi including examples and Q&amp;A 20')</a:t>
            </a: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rPr>
              <a:t>Session 4/</a:t>
            </a:r>
            <a:r>
              <a:rPr lang="en-US" sz="2200" dirty="0" err="1">
                <a:solidFill>
                  <a:srgbClr val="000000"/>
                </a:solidFill>
                <a:latin typeface="Arial" panose="020B0604020202020204" pitchFamily="34" charset="0"/>
              </a:rPr>
              <a:t>Cont</a:t>
            </a:r>
            <a:r>
              <a:rPr lang="en-US" sz="2200" dirty="0">
                <a:solidFill>
                  <a:srgbClr val="000000"/>
                </a:solidFill>
                <a:latin typeface="Arial" panose="020B0604020202020204" pitchFamily="34" charset="0"/>
              </a:rPr>
              <a:t>: Introduction to Machine-to-Machine Interface (API) (Rabia Merrouchi, including Q&amp;A 20')</a:t>
            </a:r>
          </a:p>
          <a:p>
            <a:pPr marL="342900" indent="-342900" defTabSz="914400">
              <a:buFont typeface="Arial" panose="020B0604020202020204" pitchFamily="34" charset="0"/>
              <a:buChar char="•"/>
            </a:pPr>
            <a:r>
              <a:rPr lang="en-US" sz="2200" dirty="0">
                <a:solidFill>
                  <a:srgbClr val="000000"/>
                </a:solidFill>
                <a:latin typeface="Arial" panose="020B0604020202020204" pitchFamily="34" charset="0"/>
              </a:rPr>
              <a:t>Closing (Luis Nunes - 5’)</a:t>
            </a:r>
          </a:p>
          <a:p>
            <a:pPr marL="342900" indent="-342900" defTabSz="914400">
              <a:buFont typeface="Arial" panose="020B0604020202020204" pitchFamily="34" charset="0"/>
              <a:buChar char="•"/>
            </a:pPr>
            <a:endParaRPr lang="en-US" sz="2200" dirty="0">
              <a:solidFill>
                <a:prstClr val="black"/>
              </a:solidFill>
              <a:latin typeface="Arial"/>
              <a:ea typeface="Verdana"/>
              <a:cs typeface="Arial"/>
            </a:endParaRPr>
          </a:p>
          <a:p>
            <a:pPr defTabSz="914400"/>
            <a:r>
              <a:rPr lang="en-ZA" sz="2200" b="1" dirty="0">
                <a:solidFill>
                  <a:srgbClr val="000000"/>
                </a:solidFill>
                <a:latin typeface="Arial" panose="020B0604020202020204" pitchFamily="34" charset="0"/>
                <a:ea typeface="Verdana"/>
                <a:cs typeface="Arial"/>
              </a:rPr>
              <a:t>You will have to complete: </a:t>
            </a:r>
          </a:p>
          <a:p>
            <a:pPr marL="342900" indent="-342900" defTabSz="9144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Quiz Session 3 </a:t>
            </a:r>
          </a:p>
          <a:p>
            <a:pPr marL="342900" indent="-342900" defTabSz="914400">
              <a:buFont typeface="Arial" panose="020B0604020202020204" pitchFamily="34" charset="0"/>
              <a:buChar char="•"/>
            </a:pPr>
            <a:r>
              <a:rPr lang="en-ZA" sz="2200" dirty="0">
                <a:solidFill>
                  <a:srgbClr val="000000"/>
                </a:solidFill>
                <a:latin typeface="Arial" panose="020B0604020202020204" pitchFamily="34" charset="0"/>
                <a:ea typeface="Verdana"/>
                <a:cs typeface="Arial"/>
              </a:rPr>
              <a:t>Assignment 6: Creating a station using the XML upload (GUI)</a:t>
            </a:r>
            <a:endParaRPr lang="en-US" sz="2200" dirty="0">
              <a:solidFill>
                <a:prstClr val="black"/>
              </a:solidFill>
              <a:latin typeface="Arial"/>
              <a:ea typeface="Verdana"/>
              <a:cs typeface="Arial"/>
            </a:endParaRPr>
          </a:p>
        </p:txBody>
      </p:sp>
    </p:spTree>
    <p:extLst>
      <p:ext uri="{BB962C8B-B14F-4D97-AF65-F5344CB8AC3E}">
        <p14:creationId xmlns:p14="http://schemas.microsoft.com/office/powerpoint/2010/main" val="1534626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597916-2BB3-8538-453F-4DDBC640601C}"/>
              </a:ext>
            </a:extLst>
          </p:cNvPr>
          <p:cNvSpPr>
            <a:spLocks noGrp="1"/>
          </p:cNvSpPr>
          <p:nvPr>
            <p:ph idx="1"/>
          </p:nvPr>
        </p:nvSpPr>
        <p:spPr/>
        <p:txBody>
          <a:bodyPr/>
          <a:lstStyle/>
          <a:p>
            <a:endParaRPr lang="en-GB"/>
          </a:p>
        </p:txBody>
      </p:sp>
      <p:sp>
        <p:nvSpPr>
          <p:cNvPr id="4" name="Shape 79">
            <a:extLst>
              <a:ext uri="{FF2B5EF4-FFF2-40B4-BE49-F238E27FC236}">
                <a16:creationId xmlns:a16="http://schemas.microsoft.com/office/drawing/2014/main" id="{BA9998A0-D82F-FBC7-8919-1824FF598085}"/>
              </a:ext>
            </a:extLst>
          </p:cNvPr>
          <p:cNvSpPr/>
          <p:nvPr/>
        </p:nvSpPr>
        <p:spPr>
          <a:xfrm>
            <a:off x="738432" y="1052693"/>
            <a:ext cx="11025808" cy="5232202"/>
          </a:xfrm>
          <a:prstGeom prst="rect">
            <a:avLst/>
          </a:prstGeom>
          <a:solidFill>
            <a:schemeClr val="bg1"/>
          </a:solid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r>
              <a:rPr lang="en-US" sz="2000" b="0" i="0" u="none" strike="noStrike" baseline="0" dirty="0">
                <a:solidFill>
                  <a:srgbClr val="1D2024"/>
                </a:solidFill>
                <a:latin typeface="Segoe UI" panose="020B0502040204020203" pitchFamily="34" charset="0"/>
              </a:rPr>
              <a:t>The feedback from the trainers to the assignments, to be performed by the participants, is planned according to the calendar below. </a:t>
            </a:r>
          </a:p>
          <a:p>
            <a:endParaRPr lang="en-US" sz="2000" dirty="0">
              <a:solidFill>
                <a:srgbClr val="1D2024"/>
              </a:solidFill>
              <a:latin typeface="Segoe UI" panose="020B0502040204020203" pitchFamily="34" charset="0"/>
            </a:endParaRPr>
          </a:p>
          <a:p>
            <a:endParaRPr lang="en-US" sz="2000" b="0" i="0" u="none" strike="noStrike" baseline="0" dirty="0">
              <a:solidFill>
                <a:srgbClr val="1D2024"/>
              </a:solidFill>
              <a:latin typeface="Segoe UI" panose="020B0502040204020203" pitchFamily="34" charset="0"/>
            </a:endParaRPr>
          </a:p>
          <a:p>
            <a:endParaRPr lang="en-US" sz="2000" dirty="0">
              <a:solidFill>
                <a:srgbClr val="1D2024"/>
              </a:solidFill>
              <a:latin typeface="Segoe UI" panose="020B0502040204020203" pitchFamily="34" charset="0"/>
            </a:endParaRPr>
          </a:p>
          <a:p>
            <a:endParaRPr lang="en-US" sz="2000" b="0" i="0" u="none" strike="noStrike" baseline="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endParaRPr lang="en-US" sz="2000" b="0" i="0" u="none" strike="noStrike" baseline="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endParaRPr lang="en-US" sz="2000" b="0" i="0" u="none" strike="noStrike" baseline="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endParaRPr lang="en-US" sz="2000" b="0" i="0" u="none" strike="noStrike" baseline="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endParaRPr lang="en-US" sz="2000" dirty="0">
              <a:solidFill>
                <a:srgbClr val="000000"/>
              </a:solidFill>
              <a:latin typeface="Segoe UI" panose="020B0502040204020203" pitchFamily="34" charset="0"/>
            </a:endParaRPr>
          </a:p>
          <a:p>
            <a:r>
              <a:rPr lang="en-US" sz="2000" b="0" i="0" u="none" strike="noStrike" baseline="0" dirty="0">
                <a:solidFill>
                  <a:srgbClr val="000000"/>
                </a:solidFill>
                <a:latin typeface="Segoe UI" panose="020B0502040204020203" pitchFamily="34" charset="0"/>
              </a:rPr>
              <a:t>Please note that there will be no assignments from session 3, and the assignments</a:t>
            </a:r>
          </a:p>
          <a:p>
            <a:r>
              <a:rPr lang="en-US" sz="2000" b="0" i="0" u="none" strike="noStrike" baseline="0" dirty="0">
                <a:solidFill>
                  <a:srgbClr val="000000"/>
                </a:solidFill>
                <a:latin typeface="Segoe UI" panose="020B0502040204020203" pitchFamily="34" charset="0"/>
              </a:rPr>
              <a:t>from session 4 will be discussed during the hybrid workshop 19-21 May, Bali, Indonesia.</a:t>
            </a:r>
            <a:endParaRPr lang="en-US" sz="2000" dirty="0">
              <a:latin typeface="Arial"/>
              <a:ea typeface="Verdana"/>
              <a:cs typeface="Arial"/>
            </a:endParaRPr>
          </a:p>
        </p:txBody>
      </p:sp>
      <p:sp>
        <p:nvSpPr>
          <p:cNvPr id="5" name="Shape 79">
            <a:extLst>
              <a:ext uri="{FF2B5EF4-FFF2-40B4-BE49-F238E27FC236}">
                <a16:creationId xmlns:a16="http://schemas.microsoft.com/office/drawing/2014/main" id="{B7343D1A-2801-9F35-6496-BB6AD547866A}"/>
              </a:ext>
            </a:extLst>
          </p:cNvPr>
          <p:cNvSpPr/>
          <p:nvPr/>
        </p:nvSpPr>
        <p:spPr>
          <a:xfrm>
            <a:off x="0" y="260940"/>
            <a:ext cx="12192000" cy="44377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0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Feedback from trainers </a:t>
            </a:r>
          </a:p>
        </p:txBody>
      </p:sp>
      <p:pic>
        <p:nvPicPr>
          <p:cNvPr id="7" name="Picture 6">
            <a:extLst>
              <a:ext uri="{FF2B5EF4-FFF2-40B4-BE49-F238E27FC236}">
                <a16:creationId xmlns:a16="http://schemas.microsoft.com/office/drawing/2014/main" id="{73452C53-74FA-E582-C939-DF5427E6C5DD}"/>
              </a:ext>
            </a:extLst>
          </p:cNvPr>
          <p:cNvPicPr>
            <a:picLocks noChangeAspect="1"/>
          </p:cNvPicPr>
          <p:nvPr/>
        </p:nvPicPr>
        <p:blipFill>
          <a:blip r:embed="rId2"/>
          <a:stretch>
            <a:fillRect/>
          </a:stretch>
        </p:blipFill>
        <p:spPr>
          <a:xfrm>
            <a:off x="1600200" y="1619250"/>
            <a:ext cx="8928670" cy="3645191"/>
          </a:xfrm>
          <a:prstGeom prst="rect">
            <a:avLst/>
          </a:prstGeom>
        </p:spPr>
      </p:pic>
    </p:spTree>
    <p:extLst>
      <p:ext uri="{BB962C8B-B14F-4D97-AF65-F5344CB8AC3E}">
        <p14:creationId xmlns:p14="http://schemas.microsoft.com/office/powerpoint/2010/main" val="198573417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Coral">
  <a:themeElements>
    <a:clrScheme name="Custom 177">
      <a:dk1>
        <a:srgbClr val="414042"/>
      </a:dk1>
      <a:lt1>
        <a:sysClr val="window" lastClr="FFFFFF"/>
      </a:lt1>
      <a:dk2>
        <a:srgbClr val="44546A"/>
      </a:dk2>
      <a:lt2>
        <a:srgbClr val="E7E6E6"/>
      </a:lt2>
      <a:accent1>
        <a:srgbClr val="E57373"/>
      </a:accent1>
      <a:accent2>
        <a:srgbClr val="F28B82"/>
      </a:accent2>
      <a:accent3>
        <a:srgbClr val="6D6E71"/>
      </a:accent3>
      <a:accent4>
        <a:srgbClr val="414042"/>
      </a:accent4>
      <a:accent5>
        <a:srgbClr val="B0B1B5"/>
      </a:accent5>
      <a:accent6>
        <a:srgbClr val="D32F2F"/>
      </a:accent6>
      <a:hlink>
        <a:srgbClr val="0563C1"/>
      </a:hlink>
      <a:folHlink>
        <a:srgbClr val="954F72"/>
      </a:folHlink>
    </a:clrScheme>
    <a:fontScheme name="Custom 126">
      <a:majorFont>
        <a:latin typeface="Arial Black"/>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rift">
  <a:themeElements>
    <a:clrScheme name="Custom 66">
      <a:dk1>
        <a:sysClr val="windowText" lastClr="000000"/>
      </a:dk1>
      <a:lt1>
        <a:sysClr val="window" lastClr="FFFFFF"/>
      </a:lt1>
      <a:dk2>
        <a:srgbClr val="0E2841"/>
      </a:dk2>
      <a:lt2>
        <a:srgbClr val="E8E8E8"/>
      </a:lt2>
      <a:accent1>
        <a:srgbClr val="00416B"/>
      </a:accent1>
      <a:accent2>
        <a:srgbClr val="006098"/>
      </a:accent2>
      <a:accent3>
        <a:srgbClr val="238DC1"/>
      </a:accent3>
      <a:accent4>
        <a:srgbClr val="939598"/>
      </a:accent4>
      <a:accent5>
        <a:srgbClr val="D7D7D7"/>
      </a:accent5>
      <a:accent6>
        <a:srgbClr val="7775FF"/>
      </a:accent6>
      <a:hlink>
        <a:srgbClr val="467886"/>
      </a:hlink>
      <a:folHlink>
        <a:srgbClr val="96607D"/>
      </a:folHlink>
    </a:clrScheme>
    <a:fontScheme name="Custom 118">
      <a:majorFont>
        <a:latin typeface="Calibr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2.1" id="{19F6FF4A-BFB8-D448-81DB-A8F1C71F8E46}" vid="{CDCDF023-17A4-CF46-89DD-D6386F64A91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3" Type="http://schemas.microsoft.com/office/2011/relationships/webextension" Target="webextension3.xml"/><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2">
    <wetp:webextensionref xmlns:r="http://schemas.openxmlformats.org/officeDocument/2006/relationships" r:id="rId1"/>
  </wetp:taskpane>
  <wetp:taskpane dockstate="right" visibility="0" width="438" row="2">
    <wetp:webextensionref xmlns:r="http://schemas.openxmlformats.org/officeDocument/2006/relationships" r:id="rId2"/>
  </wetp:taskpane>
  <wetp:taskpane dockstate="right" visibility="0" width="438" row="1">
    <wetp:webextensionref xmlns:r="http://schemas.openxmlformats.org/officeDocument/2006/relationships" r:id="rId3"/>
  </wetp:taskpane>
</wetp:taskpanes>
</file>

<file path=ppt/webextensions/webextension1.xml><?xml version="1.0" encoding="utf-8"?>
<we:webextension xmlns:we="http://schemas.microsoft.com/office/webextensions/webextension/2010/11" id="{E5499F11-D8FD-44FE-ABFC-A82D3DB885C2}">
  <we:reference id="wa200005566" version="3.0.0.3" store="en-US" storeType="OMEX"/>
  <we:alternateReferences>
    <we:reference id="wa200005566" version="3.0.0.3" store="wa200005566" storeType="OMEX"/>
  </we:alternateReferences>
  <we:properties>
    <we:property name="theme" value="{&quot;name&quot;:&quot;Drift&quot;,&quot;colorPalette&quot;:[],&quot;isDefault&quot;:true,&quot;color&quot;:&quot;#ffffff&quot;,&quot;previewImages&quot;:[&quot;https://cpp.appsdowonders.com/assets/SlideTitle-drift.png&quot;,&quot;https://cpp.appsdowonders.com/assets/SlideTextbox1-drift.png&quot;,&quot;https://cpp.appsdowonders.com/assets/SlideTextbox3-drift.png&quot;,&quot;https://cpp.appsdowonders.com/assets/SlideTable-drift.png&quot;,&quot;https://cpp.appsdowonders.com/assets/SlideTimeline-drift.png&quot;],&quot;index&quot;:0}"/>
  </we:properties>
  <we:bindings/>
  <we:snapshot xmlns:r="http://schemas.openxmlformats.org/officeDocument/2006/relationships"/>
</we:webextension>
</file>

<file path=ppt/webextensions/webextension2.xml><?xml version="1.0" encoding="utf-8"?>
<we:webextension xmlns:we="http://schemas.microsoft.com/office/webextensions/webextension/2010/11" id="{2D480564-5300-47AD-917D-F7B6B48BEC89}">
  <we:reference id="wa200005669" version="2.0.0.0" store="en-US" storeType="OMEX"/>
  <we:alternateReferences>
    <we:reference id="wa200005669" version="2.0.0.0" store="wa200005669" storeType="OMEX"/>
  </we:alternateReferences>
  <we:properties/>
  <we:bindings/>
  <we:snapshot xmlns:r="http://schemas.openxmlformats.org/officeDocument/2006/relationships"/>
</we:webextension>
</file>

<file path=ppt/webextensions/webextension3.xml><?xml version="1.0" encoding="utf-8"?>
<we:webextension xmlns:we="http://schemas.microsoft.com/office/webextensions/webextension/2010/11" id="{AB9E1F98-FA30-4C5C-81CF-E71AD39D1AEC}">
  <we:reference id="wa200003964" version="1.0.0.0" store="en-US" storeType="OMEX"/>
  <we:alternateReferences>
    <we:reference id="wa200003964" version="1.0.0.0" store="wa200003964"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37E1DFA11F9A49A85050D7E1585839" ma:contentTypeVersion="23" ma:contentTypeDescription="Create a new document." ma:contentTypeScope="" ma:versionID="2779294a697619a010eee84de03103f0">
  <xsd:schema xmlns:xsd="http://www.w3.org/2001/XMLSchema" xmlns:xs="http://www.w3.org/2001/XMLSchema" xmlns:p="http://schemas.microsoft.com/office/2006/metadata/properties" xmlns:ns1="http://schemas.microsoft.com/sharepoint/v3" xmlns:ns2="3c76eea2-c21a-46e1-8f98-cfc2ba460d51" xmlns:ns3="96d886eb-95f6-47f3-bdfb-70dab5061c60" targetNamespace="http://schemas.microsoft.com/office/2006/metadata/properties" ma:root="true" ma:fieldsID="c8963a7dceb5c1192ace097c172fdf9f" ns1:_="" ns2:_="" ns3:_="">
    <xsd:import namespace="http://schemas.microsoft.com/sharepoint/v3"/>
    <xsd:import namespace="3c76eea2-c21a-46e1-8f98-cfc2ba460d51"/>
    <xsd:import namespace="96d886eb-95f6-47f3-bdfb-70dab5061c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1:_ip_UnifiedCompliancePolicyProperties" minOccurs="0"/>
                <xsd:element ref="ns1:_ip_UnifiedCompliancePolicyUIAc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ink" minOccurs="0"/>
                <xsd:element ref="ns2:MediaServiceLocation" minOccurs="0"/>
                <xsd:element ref="ns2:lcf76f155ced4ddcb4097134ff3c332f" minOccurs="0"/>
                <xsd:element ref="ns3:TaxCatchAll" minOccurs="0"/>
                <xsd:element ref="ns2:link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76eea2-c21a-46e1-8f98-cfc2ba460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ink" ma:index="22"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2a3b380-abf6-46f2-87bb-c2c114de1c9e" ma:termSetId="09814cd3-568e-fe90-9814-8d621ff8fb84" ma:anchorId="fba54fb3-c3e1-fe81-a776-ca4b69148c4d" ma:open="true" ma:isKeyword="false">
      <xsd:complexType>
        <xsd:sequence>
          <xsd:element ref="pc:Terms" minOccurs="0" maxOccurs="1"/>
        </xsd:sequence>
      </xsd:complexType>
    </xsd:element>
    <xsd:element name="links" ma:index="27" nillable="true" ma:displayName="links" ma:format="Hyperlink" ma:internalName="links">
      <xsd:complexType>
        <xsd:complexContent>
          <xsd:extension base="dms:URL">
            <xsd:sequence>
              <xsd:element name="Url" type="dms:ValidUrl" minOccurs="0" nillable="true"/>
              <xsd:element name="Description" type="xsd:string" nillable="true"/>
            </xsd:sequence>
          </xsd:extension>
        </xsd:complexContent>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BillingMetadata" ma:index="3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d886eb-95f6-47f3-bdfb-70dab5061c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c75f39b5-acb7-46a4-91b0-268d5cabe986}" ma:internalName="TaxCatchAll" ma:showField="CatchAllData" ma:web="96d886eb-95f6-47f3-bdfb-70dab5061c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3c76eea2-c21a-46e1-8f98-cfc2ba460d51">
      <Terms xmlns="http://schemas.microsoft.com/office/infopath/2007/PartnerControls"/>
    </lcf76f155ced4ddcb4097134ff3c332f>
    <links xmlns="3c76eea2-c21a-46e1-8f98-cfc2ba460d51">
      <Url xsi:nil="true"/>
      <Description xsi:nil="true"/>
    </links>
    <Link xmlns="3c76eea2-c21a-46e1-8f98-cfc2ba460d51">
      <Url xsi:nil="true"/>
      <Description xsi:nil="true"/>
    </Link>
    <TaxCatchAll xmlns="96d886eb-95f6-47f3-bdfb-70dab5061c60" xsi:nil="true"/>
  </documentManagement>
</p:properties>
</file>

<file path=customXml/itemProps1.xml><?xml version="1.0" encoding="utf-8"?>
<ds:datastoreItem xmlns:ds="http://schemas.openxmlformats.org/officeDocument/2006/customXml" ds:itemID="{F727FCF3-D210-4447-9999-135BE84AA52C}">
  <ds:schemaRefs>
    <ds:schemaRef ds:uri="http://schemas.microsoft.com/sharepoint/v3/contenttype/forms"/>
  </ds:schemaRefs>
</ds:datastoreItem>
</file>

<file path=customXml/itemProps2.xml><?xml version="1.0" encoding="utf-8"?>
<ds:datastoreItem xmlns:ds="http://schemas.openxmlformats.org/officeDocument/2006/customXml" ds:itemID="{D2899C3B-42C7-42C6-BF4D-850BB93CFF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c76eea2-c21a-46e1-8f98-cfc2ba460d51"/>
    <ds:schemaRef ds:uri="96d886eb-95f6-47f3-bdfb-70dab5061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A777BE-1691-46D3-B5EF-D93DCFCAC224}">
  <ds:schemaRefs>
    <ds:schemaRef ds:uri="07df4b02-2634-4913-b2a1-f788f994a0fa"/>
    <ds:schemaRef ds:uri="fd0d016c-c8c6-419f-8b19-58ce7732d00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 ds:uri="3c76eea2-c21a-46e1-8f98-cfc2ba460d51"/>
    <ds:schemaRef ds:uri="96d886eb-95f6-47f3-bdfb-70dab5061c60"/>
  </ds:schemaRefs>
</ds:datastoreItem>
</file>

<file path=docProps/app.xml><?xml version="1.0" encoding="utf-8"?>
<Properties xmlns="http://schemas.openxmlformats.org/officeDocument/2006/extended-properties" xmlns:vt="http://schemas.openxmlformats.org/officeDocument/2006/docPropsVTypes">
  <Template>WMO2016_Powerpoint_WIDESCREEN_dark_en_fr</Template>
  <TotalTime>7855</TotalTime>
  <Words>1444</Words>
  <Application>Microsoft Office PowerPoint</Application>
  <PresentationFormat>Widescreen</PresentationFormat>
  <Paragraphs>115</Paragraphs>
  <Slides>11</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11</vt:i4>
      </vt:variant>
    </vt:vector>
  </HeadingPairs>
  <TitlesOfParts>
    <vt:vector size="22" baseType="lpstr">
      <vt:lpstr>Aptos</vt:lpstr>
      <vt:lpstr>Arial</vt:lpstr>
      <vt:lpstr>Arial Black</vt:lpstr>
      <vt:lpstr>Calibri</vt:lpstr>
      <vt:lpstr>CIDFont+F2</vt:lpstr>
      <vt:lpstr>CIDFont+F3</vt:lpstr>
      <vt:lpstr>Segoe UI</vt:lpstr>
      <vt:lpstr>Custom Design</vt:lpstr>
      <vt:lpstr>Office Theme</vt:lpstr>
      <vt:lpstr>Coral</vt:lpstr>
      <vt:lpstr>Drift</vt:lpstr>
      <vt:lpstr>Introduction to the course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hope you enjoy the course and get the most out of it!</vt:lpstr>
      <vt:lpstr>Thank you​ Merci​ Gracias​ شكرا​ 谢谢​ Спасибо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"Xiaoxia Chen" &lt;xchen@wmo.int&gt;</dc:creator>
  <cp:lastModifiedBy>Samantha Linnerts</cp:lastModifiedBy>
  <cp:revision>37</cp:revision>
  <dcterms:created xsi:type="dcterms:W3CDTF">2022-11-22T08:46:11Z</dcterms:created>
  <dcterms:modified xsi:type="dcterms:W3CDTF">2025-05-05T05:27:42Z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0x0101004237E1DFA11F9A49A85050D7E1585839</vt:lpwstr>
  </property>
</Properties>
</file>