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 id="2147483648" r:id="rId5"/>
    <p:sldMasterId id="2147483660" r:id="rId6"/>
    <p:sldMasterId id="2147483661" r:id="rId7"/>
  </p:sldMasterIdLst>
  <p:notesMasterIdLst>
    <p:notesMasterId r:id="rId26"/>
  </p:notesMasterIdLst>
  <p:sldIdLst>
    <p:sldId id="4180" r:id="rId8"/>
    <p:sldId id="4184" r:id="rId9"/>
    <p:sldId id="4199" r:id="rId10"/>
    <p:sldId id="4200" r:id="rId11"/>
    <p:sldId id="4203" r:id="rId12"/>
    <p:sldId id="4215" r:id="rId13"/>
    <p:sldId id="4201" r:id="rId14"/>
    <p:sldId id="4202" r:id="rId15"/>
    <p:sldId id="4206" r:id="rId16"/>
    <p:sldId id="4207" r:id="rId17"/>
    <p:sldId id="4208" r:id="rId18"/>
    <p:sldId id="4209" r:id="rId19"/>
    <p:sldId id="4210" r:id="rId20"/>
    <p:sldId id="4211" r:id="rId21"/>
    <p:sldId id="4204" r:id="rId22"/>
    <p:sldId id="4212" r:id="rId23"/>
    <p:sldId id="4216" r:id="rId24"/>
    <p:sldId id="418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E40853-C355-F2E0-FF05-AB4063C97370}" name="Maaike Limper" initials="ML" userId="Maaike Limper" providerId="None"/>
  <p188:author id="{50BD7B73-A170-0646-8CC3-43A5E9F4E12B}" name="Timo" initials="T" userId="Timo" providerId="None"/>
  <p188:author id="{F26AE4BC-29DD-A7DC-2F00-36E2C26F6EE3}" name="Maaike Limper" initials="ML" userId="S::mlimper@wmo.int::01addef8-b35f-4ca1-a408-d2e3bf1de0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2D3"/>
    <a:srgbClr val="004F9F"/>
    <a:srgbClr val="FFFFFF"/>
    <a:srgbClr val="007A37"/>
    <a:srgbClr val="D5E3F0"/>
    <a:srgbClr val="E6B9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9E7343-9AA4-493E-AC6B-B2E5793DAC2E}" type="doc">
      <dgm:prSet loTypeId="urn:microsoft.com/office/officeart/2018/2/layout/IconLabelDescriptionList" loCatId="icon" qsTypeId="urn:microsoft.com/office/officeart/2005/8/quickstyle/simple1" qsCatId="simple" csTypeId="urn:microsoft.com/office/officeart/2005/8/colors/colorful2" csCatId="colorful" phldr="1"/>
      <dgm:spPr/>
      <dgm:t>
        <a:bodyPr/>
        <a:lstStyle/>
        <a:p>
          <a:endParaRPr lang="en-US"/>
        </a:p>
      </dgm:t>
    </dgm:pt>
    <dgm:pt modelId="{9B663C94-AD84-4C13-911A-BE23236005AA}">
      <dgm:prSet custT="1"/>
      <dgm:spPr/>
      <dgm:t>
        <a:bodyPr/>
        <a:lstStyle/>
        <a:p>
          <a:pPr>
            <a:lnSpc>
              <a:spcPct val="100000"/>
            </a:lnSpc>
            <a:defRPr b="1"/>
          </a:pPr>
          <a:r>
            <a:rPr lang="en-GB" sz="1600" b="1" dirty="0"/>
            <a:t> Metadata Management</a:t>
          </a:r>
          <a:endParaRPr lang="en-US" sz="1600" dirty="0"/>
        </a:p>
      </dgm:t>
    </dgm:pt>
    <dgm:pt modelId="{4A7D8429-107E-48A7-B09E-B03A859722E4}" type="parTrans" cxnId="{4A7FAC79-0B70-4E32-993A-FA5B2C12BD18}">
      <dgm:prSet/>
      <dgm:spPr/>
      <dgm:t>
        <a:bodyPr/>
        <a:lstStyle/>
        <a:p>
          <a:endParaRPr lang="en-US"/>
        </a:p>
      </dgm:t>
    </dgm:pt>
    <dgm:pt modelId="{D23E92C7-A771-4E68-8D56-17855AF02ADB}" type="sibTrans" cxnId="{4A7FAC79-0B70-4E32-993A-FA5B2C12BD18}">
      <dgm:prSet/>
      <dgm:spPr/>
      <dgm:t>
        <a:bodyPr/>
        <a:lstStyle/>
        <a:p>
          <a:endParaRPr lang="en-US"/>
        </a:p>
      </dgm:t>
    </dgm:pt>
    <dgm:pt modelId="{CB64C481-C476-4B7D-A318-76A10256ADAF}">
      <dgm:prSet custT="1"/>
      <dgm:spPr/>
      <dgm:t>
        <a:bodyPr/>
        <a:lstStyle/>
        <a:p>
          <a:pPr>
            <a:lnSpc>
              <a:spcPct val="100000"/>
            </a:lnSpc>
          </a:pPr>
          <a:r>
            <a:rPr lang="en-GB" sz="1400"/>
            <a:t>Registers, manages, and archives </a:t>
          </a:r>
          <a:r>
            <a:rPr lang="en-GB" sz="1400" b="1"/>
            <a:t>metadata</a:t>
          </a:r>
          <a:r>
            <a:rPr lang="en-GB" sz="1400"/>
            <a:t> for Earth observation systems, ensuring effective data handling and retrieval. </a:t>
          </a:r>
          <a:endParaRPr lang="en-US" sz="1400" dirty="0"/>
        </a:p>
      </dgm:t>
    </dgm:pt>
    <dgm:pt modelId="{1669C23B-B227-4B4A-A6AC-B5D3D7B73014}" type="parTrans" cxnId="{380C424F-2B09-4337-A46E-76D422CAC602}">
      <dgm:prSet/>
      <dgm:spPr/>
      <dgm:t>
        <a:bodyPr/>
        <a:lstStyle/>
        <a:p>
          <a:endParaRPr lang="en-US"/>
        </a:p>
      </dgm:t>
    </dgm:pt>
    <dgm:pt modelId="{81E41372-7070-4453-AFAA-0AAC023C2CE6}" type="sibTrans" cxnId="{380C424F-2B09-4337-A46E-76D422CAC602}">
      <dgm:prSet/>
      <dgm:spPr/>
      <dgm:t>
        <a:bodyPr/>
        <a:lstStyle/>
        <a:p>
          <a:endParaRPr lang="en-US"/>
        </a:p>
      </dgm:t>
    </dgm:pt>
    <dgm:pt modelId="{E95E8E2A-F953-4A78-8885-92ECB0C301FF}">
      <dgm:prSet custT="1"/>
      <dgm:spPr/>
      <dgm:t>
        <a:bodyPr/>
        <a:lstStyle/>
        <a:p>
          <a:pPr>
            <a:lnSpc>
              <a:spcPct val="100000"/>
            </a:lnSpc>
            <a:defRPr b="1"/>
          </a:pPr>
          <a:r>
            <a:rPr lang="en-GB" sz="1600" b="1" dirty="0"/>
            <a:t> Rolling Review of Requirements</a:t>
          </a:r>
          <a:endParaRPr lang="en-US" sz="1600" dirty="0"/>
        </a:p>
      </dgm:t>
    </dgm:pt>
    <dgm:pt modelId="{56D256E0-CA97-4451-A8C2-180BBDF61FF2}" type="parTrans" cxnId="{8D394D50-C7CA-496F-AD8E-38E9C95B9DB8}">
      <dgm:prSet/>
      <dgm:spPr/>
      <dgm:t>
        <a:bodyPr/>
        <a:lstStyle/>
        <a:p>
          <a:endParaRPr lang="en-US"/>
        </a:p>
      </dgm:t>
    </dgm:pt>
    <dgm:pt modelId="{62DC12C8-1507-4736-A018-02D458CDB5F2}" type="sibTrans" cxnId="{8D394D50-C7CA-496F-AD8E-38E9C95B9DB8}">
      <dgm:prSet/>
      <dgm:spPr/>
      <dgm:t>
        <a:bodyPr/>
        <a:lstStyle/>
        <a:p>
          <a:endParaRPr lang="en-US"/>
        </a:p>
      </dgm:t>
    </dgm:pt>
    <dgm:pt modelId="{1A3B49BE-1D0A-4CB6-B0AE-46E753C86B1A}">
      <dgm:prSet custT="1"/>
      <dgm:spPr/>
      <dgm:t>
        <a:bodyPr/>
        <a:lstStyle/>
        <a:p>
          <a:pPr>
            <a:lnSpc>
              <a:spcPct val="100000"/>
            </a:lnSpc>
          </a:pPr>
          <a:r>
            <a:rPr lang="en-GB" sz="1400" dirty="0"/>
            <a:t>Facilitates the </a:t>
          </a:r>
          <a:r>
            <a:rPr lang="en-GB" sz="1400" b="1" dirty="0"/>
            <a:t>Rolling Requirements Review</a:t>
          </a:r>
          <a:r>
            <a:rPr lang="en-GB" sz="1400" dirty="0"/>
            <a:t> process for integrated planning and enhancing collaboration among stakeholders.</a:t>
          </a:r>
          <a:endParaRPr lang="en-US" sz="1400" dirty="0"/>
        </a:p>
      </dgm:t>
    </dgm:pt>
    <dgm:pt modelId="{9A387082-7956-4B41-80C0-8A94500B9218}" type="parTrans" cxnId="{FEC7A8B1-2C21-4935-958C-8202B1D7FE7B}">
      <dgm:prSet/>
      <dgm:spPr/>
      <dgm:t>
        <a:bodyPr/>
        <a:lstStyle/>
        <a:p>
          <a:endParaRPr lang="en-US"/>
        </a:p>
      </dgm:t>
    </dgm:pt>
    <dgm:pt modelId="{CD8C3689-E141-4E77-9D4A-1CB55A10B774}" type="sibTrans" cxnId="{FEC7A8B1-2C21-4935-958C-8202B1D7FE7B}">
      <dgm:prSet/>
      <dgm:spPr/>
      <dgm:t>
        <a:bodyPr/>
        <a:lstStyle/>
        <a:p>
          <a:endParaRPr lang="en-US"/>
        </a:p>
      </dgm:t>
    </dgm:pt>
    <dgm:pt modelId="{7415EAA6-741E-46AD-91F4-8442EC406472}">
      <dgm:prSet custT="1"/>
      <dgm:spPr/>
      <dgm:t>
        <a:bodyPr/>
        <a:lstStyle/>
        <a:p>
          <a:pPr>
            <a:lnSpc>
              <a:spcPct val="100000"/>
            </a:lnSpc>
            <a:defRPr b="1"/>
          </a:pPr>
          <a:r>
            <a:rPr lang="en-GB" sz="1600" b="1" dirty="0"/>
            <a:t>Observation Requirements</a:t>
          </a:r>
          <a:endParaRPr lang="en-US" sz="1600" dirty="0"/>
        </a:p>
      </dgm:t>
    </dgm:pt>
    <dgm:pt modelId="{B709451F-F26D-4496-9482-D3497B004AF3}" type="parTrans" cxnId="{0EB559BB-AA74-4590-B694-727B494FABF2}">
      <dgm:prSet/>
      <dgm:spPr/>
      <dgm:t>
        <a:bodyPr/>
        <a:lstStyle/>
        <a:p>
          <a:endParaRPr lang="en-US"/>
        </a:p>
      </dgm:t>
    </dgm:pt>
    <dgm:pt modelId="{05FEA4F4-2B64-4371-9036-FD6DB1BE6D68}" type="sibTrans" cxnId="{0EB559BB-AA74-4590-B694-727B494FABF2}">
      <dgm:prSet/>
      <dgm:spPr/>
      <dgm:t>
        <a:bodyPr/>
        <a:lstStyle/>
        <a:p>
          <a:endParaRPr lang="en-US"/>
        </a:p>
      </dgm:t>
    </dgm:pt>
    <dgm:pt modelId="{5600A398-9E3D-4F77-8FB7-183D83D83533}">
      <dgm:prSet custT="1"/>
      <dgm:spPr/>
      <dgm:t>
        <a:bodyPr/>
        <a:lstStyle/>
        <a:p>
          <a:pPr>
            <a:lnSpc>
              <a:spcPct val="100000"/>
            </a:lnSpc>
          </a:pPr>
          <a:r>
            <a:rPr lang="en-GB" sz="1400" dirty="0"/>
            <a:t>Enables users to define and analyse </a:t>
          </a:r>
          <a:r>
            <a:rPr lang="en-GB" sz="1400" b="1" dirty="0"/>
            <a:t>observation requirements</a:t>
          </a:r>
          <a:r>
            <a:rPr lang="en-GB" sz="1400" dirty="0"/>
            <a:t> quantitatively (</a:t>
          </a:r>
          <a:r>
            <a:rPr lang="en-US" sz="1400" dirty="0"/>
            <a:t>identifying data gaps)  for more effective resource allocation, and </a:t>
          </a:r>
          <a:r>
            <a:rPr lang="en-GB" sz="1400" dirty="0"/>
            <a:t>supporting data-driven decision making.</a:t>
          </a:r>
          <a:endParaRPr lang="en-US" sz="1400" dirty="0"/>
        </a:p>
      </dgm:t>
    </dgm:pt>
    <dgm:pt modelId="{F2315067-1325-4FD1-BF87-1F18B7C71336}" type="parTrans" cxnId="{7684063B-6DD3-4465-932E-BE5739EB668C}">
      <dgm:prSet/>
      <dgm:spPr/>
      <dgm:t>
        <a:bodyPr/>
        <a:lstStyle/>
        <a:p>
          <a:endParaRPr lang="en-US"/>
        </a:p>
      </dgm:t>
    </dgm:pt>
    <dgm:pt modelId="{68D9A024-F3DC-4019-8C8B-16E87C9583B0}" type="sibTrans" cxnId="{7684063B-6DD3-4465-932E-BE5739EB668C}">
      <dgm:prSet/>
      <dgm:spPr/>
      <dgm:t>
        <a:bodyPr/>
        <a:lstStyle/>
        <a:p>
          <a:endParaRPr lang="en-US"/>
        </a:p>
      </dgm:t>
    </dgm:pt>
    <dgm:pt modelId="{66092234-CE2D-49F4-9379-173CB3DDD863}">
      <dgm:prSet/>
      <dgm:spPr/>
      <dgm:t>
        <a:bodyPr/>
        <a:lstStyle/>
        <a:p>
          <a:pPr>
            <a:lnSpc>
              <a:spcPct val="100000"/>
            </a:lnSpc>
            <a:defRPr b="1"/>
          </a:pPr>
          <a:r>
            <a:rPr lang="en-GB" b="1" dirty="0"/>
            <a:t>Satellite insights (OSCAR Space)</a:t>
          </a:r>
          <a:endParaRPr lang="en-US" dirty="0"/>
        </a:p>
      </dgm:t>
    </dgm:pt>
    <dgm:pt modelId="{34C35A39-62BC-4116-8174-02A64953F541}" type="parTrans" cxnId="{9391B01A-D2B8-4524-8856-A77EDDF5B36B}">
      <dgm:prSet/>
      <dgm:spPr/>
      <dgm:t>
        <a:bodyPr/>
        <a:lstStyle/>
        <a:p>
          <a:endParaRPr lang="en-US"/>
        </a:p>
      </dgm:t>
    </dgm:pt>
    <dgm:pt modelId="{C48723DC-C189-42D7-86E3-F7CDA6C111F7}" type="sibTrans" cxnId="{9391B01A-D2B8-4524-8856-A77EDDF5B36B}">
      <dgm:prSet/>
      <dgm:spPr/>
      <dgm:t>
        <a:bodyPr/>
        <a:lstStyle/>
        <a:p>
          <a:endParaRPr lang="en-US"/>
        </a:p>
      </dgm:t>
    </dgm:pt>
    <dgm:pt modelId="{5CF37BCC-32C6-4CA5-9DEB-B537B62AFE67}">
      <dgm:prSet custT="1"/>
      <dgm:spPr/>
      <dgm:t>
        <a:bodyPr/>
        <a:lstStyle/>
        <a:p>
          <a:pPr>
            <a:lnSpc>
              <a:spcPct val="100000"/>
            </a:lnSpc>
          </a:pPr>
          <a:r>
            <a:rPr lang="en-GB" sz="1400"/>
            <a:t>Provides detailed insights into </a:t>
          </a:r>
          <a:r>
            <a:rPr lang="en-GB" sz="1400" b="1"/>
            <a:t>satellite capabilities</a:t>
          </a:r>
          <a:r>
            <a:rPr lang="en-GB" sz="1400"/>
            <a:t> and instrument specifications, aiding in mission planning and execution.</a:t>
          </a:r>
          <a:endParaRPr lang="en-US" sz="1400" dirty="0"/>
        </a:p>
      </dgm:t>
    </dgm:pt>
    <dgm:pt modelId="{0169FC63-7558-4656-AC48-58541D2D92E2}" type="parTrans" cxnId="{775C8D4C-1D85-4103-916C-D8F3F639049C}">
      <dgm:prSet/>
      <dgm:spPr/>
      <dgm:t>
        <a:bodyPr/>
        <a:lstStyle/>
        <a:p>
          <a:endParaRPr lang="en-US"/>
        </a:p>
      </dgm:t>
    </dgm:pt>
    <dgm:pt modelId="{AD8B342B-FE51-4989-9F14-61F56AC2A2E7}" type="sibTrans" cxnId="{775C8D4C-1D85-4103-916C-D8F3F639049C}">
      <dgm:prSet/>
      <dgm:spPr/>
      <dgm:t>
        <a:bodyPr/>
        <a:lstStyle/>
        <a:p>
          <a:endParaRPr lang="en-US"/>
        </a:p>
      </dgm:t>
    </dgm:pt>
    <dgm:pt modelId="{BBD0A66A-6147-4DCB-A0C8-4AE94AF0422C}">
      <dgm:prSet/>
      <dgm:spPr/>
      <dgm:t>
        <a:bodyPr/>
        <a:lstStyle/>
        <a:p>
          <a:pPr>
            <a:lnSpc>
              <a:spcPct val="100000"/>
            </a:lnSpc>
            <a:defRPr b="1"/>
          </a:pPr>
          <a:r>
            <a:rPr lang="en-ZA" dirty="0"/>
            <a:t>Interoperability with other WMO Tools</a:t>
          </a:r>
          <a:endParaRPr lang="en-GB" dirty="0"/>
        </a:p>
      </dgm:t>
    </dgm:pt>
    <dgm:pt modelId="{1477F90A-1972-4D2A-9868-17880ECAE75C}" type="parTrans" cxnId="{F610FA7E-4A78-46C3-BF36-1BBD73676CE7}">
      <dgm:prSet/>
      <dgm:spPr/>
      <dgm:t>
        <a:bodyPr/>
        <a:lstStyle/>
        <a:p>
          <a:endParaRPr lang="en-GB"/>
        </a:p>
      </dgm:t>
    </dgm:pt>
    <dgm:pt modelId="{09DFD96D-527D-4940-8742-9F01398F7271}" type="sibTrans" cxnId="{F610FA7E-4A78-46C3-BF36-1BBD73676CE7}">
      <dgm:prSet/>
      <dgm:spPr/>
      <dgm:t>
        <a:bodyPr/>
        <a:lstStyle/>
        <a:p>
          <a:endParaRPr lang="en-GB"/>
        </a:p>
      </dgm:t>
    </dgm:pt>
    <dgm:pt modelId="{3A3E0815-30E0-4FA2-A8C4-83F9736EFFD2}">
      <dgm:prSet custT="1"/>
      <dgm:spPr/>
      <dgm:t>
        <a:bodyPr/>
        <a:lstStyle/>
        <a:p>
          <a:pPr>
            <a:lnSpc>
              <a:spcPct val="100000"/>
            </a:lnSpc>
          </a:pPr>
          <a:r>
            <a:rPr lang="en-ZA" sz="1400" dirty="0"/>
            <a:t> </a:t>
          </a:r>
          <a:r>
            <a:rPr lang="en-US" sz="1400" dirty="0"/>
            <a:t>OSCAR/Surface supports interoperability with other WMO tools and initiatives, promoting collaborative efforts in data sharing</a:t>
          </a:r>
          <a:endParaRPr lang="en-GB" sz="1400" dirty="0"/>
        </a:p>
      </dgm:t>
    </dgm:pt>
    <dgm:pt modelId="{BD888782-4A09-4BB5-963E-A31FC2DF0E20}" type="parTrans" cxnId="{5E2C2D48-EF32-4C17-ABB6-C6B69A06FF19}">
      <dgm:prSet/>
      <dgm:spPr/>
      <dgm:t>
        <a:bodyPr/>
        <a:lstStyle/>
        <a:p>
          <a:endParaRPr lang="en-GB"/>
        </a:p>
      </dgm:t>
    </dgm:pt>
    <dgm:pt modelId="{DB36D828-AAD1-46A6-B1B6-72B4DAECC26C}" type="sibTrans" cxnId="{5E2C2D48-EF32-4C17-ABB6-C6B69A06FF19}">
      <dgm:prSet/>
      <dgm:spPr/>
      <dgm:t>
        <a:bodyPr/>
        <a:lstStyle/>
        <a:p>
          <a:endParaRPr lang="en-GB"/>
        </a:p>
      </dgm:t>
    </dgm:pt>
    <dgm:pt modelId="{037F1A9C-838F-4C66-BE93-371C53BB72AD}" type="pres">
      <dgm:prSet presAssocID="{BF9E7343-9AA4-493E-AC6B-B2E5793DAC2E}" presName="root" presStyleCnt="0">
        <dgm:presLayoutVars>
          <dgm:dir/>
          <dgm:resizeHandles val="exact"/>
        </dgm:presLayoutVars>
      </dgm:prSet>
      <dgm:spPr/>
    </dgm:pt>
    <dgm:pt modelId="{C7178C6B-5297-40F8-A6A6-D2D38D9BE5A2}" type="pres">
      <dgm:prSet presAssocID="{9B663C94-AD84-4C13-911A-BE23236005AA}" presName="compNode" presStyleCnt="0"/>
      <dgm:spPr/>
    </dgm:pt>
    <dgm:pt modelId="{4E52323C-5725-42D9-95CD-E511ED0127F6}" type="pres">
      <dgm:prSet presAssocID="{9B663C94-AD84-4C13-911A-BE23236005A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atabase"/>
        </a:ext>
      </dgm:extLst>
    </dgm:pt>
    <dgm:pt modelId="{197193E9-B37B-442A-9D51-7FE4776FFC3B}" type="pres">
      <dgm:prSet presAssocID="{9B663C94-AD84-4C13-911A-BE23236005AA}" presName="iconSpace" presStyleCnt="0"/>
      <dgm:spPr/>
    </dgm:pt>
    <dgm:pt modelId="{0F65B7C1-9AC3-4DD0-8A5B-E2938032EE14}" type="pres">
      <dgm:prSet presAssocID="{9B663C94-AD84-4C13-911A-BE23236005AA}" presName="parTx" presStyleLbl="revTx" presStyleIdx="0" presStyleCnt="10">
        <dgm:presLayoutVars>
          <dgm:chMax val="0"/>
          <dgm:chPref val="0"/>
        </dgm:presLayoutVars>
      </dgm:prSet>
      <dgm:spPr/>
    </dgm:pt>
    <dgm:pt modelId="{ECD57CDC-F659-4C43-BC48-CABCE0769C85}" type="pres">
      <dgm:prSet presAssocID="{9B663C94-AD84-4C13-911A-BE23236005AA}" presName="txSpace" presStyleCnt="0"/>
      <dgm:spPr/>
    </dgm:pt>
    <dgm:pt modelId="{3C862032-8848-4750-BB64-FD3B2F1289CA}" type="pres">
      <dgm:prSet presAssocID="{9B663C94-AD84-4C13-911A-BE23236005AA}" presName="desTx" presStyleLbl="revTx" presStyleIdx="1" presStyleCnt="10">
        <dgm:presLayoutVars/>
      </dgm:prSet>
      <dgm:spPr/>
    </dgm:pt>
    <dgm:pt modelId="{01A1376F-2A6B-434D-854C-06080AEE7A6B}" type="pres">
      <dgm:prSet presAssocID="{D23E92C7-A771-4E68-8D56-17855AF02ADB}" presName="sibTrans" presStyleCnt="0"/>
      <dgm:spPr/>
    </dgm:pt>
    <dgm:pt modelId="{3F5F366A-EAAB-42CB-8A3C-7424E3593EDD}" type="pres">
      <dgm:prSet presAssocID="{E95E8E2A-F953-4A78-8885-92ECB0C301FF}" presName="compNode" presStyleCnt="0"/>
      <dgm:spPr/>
    </dgm:pt>
    <dgm:pt modelId="{9B9E7E3F-2C49-4B64-89C9-C854F4DA7910}" type="pres">
      <dgm:prSet presAssocID="{E95E8E2A-F953-4A78-8885-92ECB0C301F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rection"/>
        </a:ext>
      </dgm:extLst>
    </dgm:pt>
    <dgm:pt modelId="{99DAF0F1-565D-4AF1-B2A4-F986F7A4F4F5}" type="pres">
      <dgm:prSet presAssocID="{E95E8E2A-F953-4A78-8885-92ECB0C301FF}" presName="iconSpace" presStyleCnt="0"/>
      <dgm:spPr/>
    </dgm:pt>
    <dgm:pt modelId="{C21BD329-9541-418B-B1D6-4F1798B3A839}" type="pres">
      <dgm:prSet presAssocID="{E95E8E2A-F953-4A78-8885-92ECB0C301FF}" presName="parTx" presStyleLbl="revTx" presStyleIdx="2" presStyleCnt="10">
        <dgm:presLayoutVars>
          <dgm:chMax val="0"/>
          <dgm:chPref val="0"/>
        </dgm:presLayoutVars>
      </dgm:prSet>
      <dgm:spPr/>
    </dgm:pt>
    <dgm:pt modelId="{FD3AFBAE-EB87-4886-8CBB-A81E44DA9548}" type="pres">
      <dgm:prSet presAssocID="{E95E8E2A-F953-4A78-8885-92ECB0C301FF}" presName="txSpace" presStyleCnt="0"/>
      <dgm:spPr/>
    </dgm:pt>
    <dgm:pt modelId="{2FDA9DBF-76F9-4A0E-B987-4EAE78026D5F}" type="pres">
      <dgm:prSet presAssocID="{E95E8E2A-F953-4A78-8885-92ECB0C301FF}" presName="desTx" presStyleLbl="revTx" presStyleIdx="3" presStyleCnt="10">
        <dgm:presLayoutVars/>
      </dgm:prSet>
      <dgm:spPr/>
    </dgm:pt>
    <dgm:pt modelId="{6AC10A02-FF1F-4896-8CBA-985BE47FAAC4}" type="pres">
      <dgm:prSet presAssocID="{62DC12C8-1507-4736-A018-02D458CDB5F2}" presName="sibTrans" presStyleCnt="0"/>
      <dgm:spPr/>
    </dgm:pt>
    <dgm:pt modelId="{92BD484A-7BF1-4F24-808A-946A60C801E6}" type="pres">
      <dgm:prSet presAssocID="{7415EAA6-741E-46AD-91F4-8442EC406472}" presName="compNode" presStyleCnt="0"/>
      <dgm:spPr/>
    </dgm:pt>
    <dgm:pt modelId="{94757C73-8955-4F86-A4A1-955F61306488}" type="pres">
      <dgm:prSet presAssocID="{7415EAA6-741E-46AD-91F4-8442EC40647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7ACE262C-57FF-4A74-9D43-15361D167813}" type="pres">
      <dgm:prSet presAssocID="{7415EAA6-741E-46AD-91F4-8442EC406472}" presName="iconSpace" presStyleCnt="0"/>
      <dgm:spPr/>
    </dgm:pt>
    <dgm:pt modelId="{6F585AC0-1092-45AE-95A4-8273432C5D71}" type="pres">
      <dgm:prSet presAssocID="{7415EAA6-741E-46AD-91F4-8442EC406472}" presName="parTx" presStyleLbl="revTx" presStyleIdx="4" presStyleCnt="10">
        <dgm:presLayoutVars>
          <dgm:chMax val="0"/>
          <dgm:chPref val="0"/>
        </dgm:presLayoutVars>
      </dgm:prSet>
      <dgm:spPr/>
    </dgm:pt>
    <dgm:pt modelId="{CA0AEABF-7FFB-4AA1-971E-5E6DF0A4F73C}" type="pres">
      <dgm:prSet presAssocID="{7415EAA6-741E-46AD-91F4-8442EC406472}" presName="txSpace" presStyleCnt="0"/>
      <dgm:spPr/>
    </dgm:pt>
    <dgm:pt modelId="{64B61BEF-5836-449D-BB35-F10F4313525F}" type="pres">
      <dgm:prSet presAssocID="{7415EAA6-741E-46AD-91F4-8442EC406472}" presName="desTx" presStyleLbl="revTx" presStyleIdx="5" presStyleCnt="10">
        <dgm:presLayoutVars/>
      </dgm:prSet>
      <dgm:spPr/>
    </dgm:pt>
    <dgm:pt modelId="{788D7EF0-B4F8-4479-8836-FE836D293090}" type="pres">
      <dgm:prSet presAssocID="{05FEA4F4-2B64-4371-9036-FD6DB1BE6D68}" presName="sibTrans" presStyleCnt="0"/>
      <dgm:spPr/>
    </dgm:pt>
    <dgm:pt modelId="{177B873E-53FB-4263-9215-E482A1E33D5A}" type="pres">
      <dgm:prSet presAssocID="{66092234-CE2D-49F4-9379-173CB3DDD863}" presName="compNode" presStyleCnt="0"/>
      <dgm:spPr/>
    </dgm:pt>
    <dgm:pt modelId="{4CDA92F5-8991-4C74-B04E-BFD04FF4E3F4}" type="pres">
      <dgm:prSet presAssocID="{66092234-CE2D-49F4-9379-173CB3DDD86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atellite"/>
        </a:ext>
      </dgm:extLst>
    </dgm:pt>
    <dgm:pt modelId="{48DAF319-598B-461A-8609-BDF3180C0016}" type="pres">
      <dgm:prSet presAssocID="{66092234-CE2D-49F4-9379-173CB3DDD863}" presName="iconSpace" presStyleCnt="0"/>
      <dgm:spPr/>
    </dgm:pt>
    <dgm:pt modelId="{2403A9B5-477E-478B-8542-27A4C0F8FCA7}" type="pres">
      <dgm:prSet presAssocID="{66092234-CE2D-49F4-9379-173CB3DDD863}" presName="parTx" presStyleLbl="revTx" presStyleIdx="6" presStyleCnt="10">
        <dgm:presLayoutVars>
          <dgm:chMax val="0"/>
          <dgm:chPref val="0"/>
        </dgm:presLayoutVars>
      </dgm:prSet>
      <dgm:spPr/>
    </dgm:pt>
    <dgm:pt modelId="{3FFD9B5A-675B-4C59-B621-5F49910448BF}" type="pres">
      <dgm:prSet presAssocID="{66092234-CE2D-49F4-9379-173CB3DDD863}" presName="txSpace" presStyleCnt="0"/>
      <dgm:spPr/>
    </dgm:pt>
    <dgm:pt modelId="{1F4F6EBD-D0D6-4A49-8E2A-D6A84D1418BA}" type="pres">
      <dgm:prSet presAssocID="{66092234-CE2D-49F4-9379-173CB3DDD863}" presName="desTx" presStyleLbl="revTx" presStyleIdx="7" presStyleCnt="10">
        <dgm:presLayoutVars/>
      </dgm:prSet>
      <dgm:spPr/>
    </dgm:pt>
    <dgm:pt modelId="{6CBC7345-29BF-4EBA-894F-708E9AF296A8}" type="pres">
      <dgm:prSet presAssocID="{C48723DC-C189-42D7-86E3-F7CDA6C111F7}" presName="sibTrans" presStyleCnt="0"/>
      <dgm:spPr/>
    </dgm:pt>
    <dgm:pt modelId="{5FCD20D2-B893-45C1-BA21-D089733ABEA0}" type="pres">
      <dgm:prSet presAssocID="{BBD0A66A-6147-4DCB-A0C8-4AE94AF0422C}" presName="compNode" presStyleCnt="0"/>
      <dgm:spPr/>
    </dgm:pt>
    <dgm:pt modelId="{6137E420-FF87-4D42-9C14-C8D16637DA62}" type="pres">
      <dgm:prSet presAssocID="{BBD0A66A-6147-4DCB-A0C8-4AE94AF0422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Lst>
          </a:blip>
          <a:srcRect/>
          <a:stretch>
            <a:fillRect l="-23000" r="-23000"/>
          </a:stretch>
        </a:blipFill>
      </dgm:spPr>
    </dgm:pt>
    <dgm:pt modelId="{FFC8F26A-D2CB-4995-962A-CA63AE5B8A0B}" type="pres">
      <dgm:prSet presAssocID="{BBD0A66A-6147-4DCB-A0C8-4AE94AF0422C}" presName="iconSpace" presStyleCnt="0"/>
      <dgm:spPr/>
    </dgm:pt>
    <dgm:pt modelId="{733E6555-B70B-4AA9-A6AD-2A6574F9F3A7}" type="pres">
      <dgm:prSet presAssocID="{BBD0A66A-6147-4DCB-A0C8-4AE94AF0422C}" presName="parTx" presStyleLbl="revTx" presStyleIdx="8" presStyleCnt="10">
        <dgm:presLayoutVars>
          <dgm:chMax val="0"/>
          <dgm:chPref val="0"/>
        </dgm:presLayoutVars>
      </dgm:prSet>
      <dgm:spPr/>
    </dgm:pt>
    <dgm:pt modelId="{A45C5A31-4AAE-47FB-B0DF-E455AC9681A8}" type="pres">
      <dgm:prSet presAssocID="{BBD0A66A-6147-4DCB-A0C8-4AE94AF0422C}" presName="txSpace" presStyleCnt="0"/>
      <dgm:spPr/>
    </dgm:pt>
    <dgm:pt modelId="{3AEBEFA0-10EC-4E74-88CF-7897687B0BA6}" type="pres">
      <dgm:prSet presAssocID="{BBD0A66A-6147-4DCB-A0C8-4AE94AF0422C}" presName="desTx" presStyleLbl="revTx" presStyleIdx="9" presStyleCnt="10">
        <dgm:presLayoutVars/>
      </dgm:prSet>
      <dgm:spPr/>
    </dgm:pt>
  </dgm:ptLst>
  <dgm:cxnLst>
    <dgm:cxn modelId="{9391B01A-D2B8-4524-8856-A77EDDF5B36B}" srcId="{BF9E7343-9AA4-493E-AC6B-B2E5793DAC2E}" destId="{66092234-CE2D-49F4-9379-173CB3DDD863}" srcOrd="3" destOrd="0" parTransId="{34C35A39-62BC-4116-8174-02A64953F541}" sibTransId="{C48723DC-C189-42D7-86E3-F7CDA6C111F7}"/>
    <dgm:cxn modelId="{0B7D852A-9787-4015-B80D-68D3265F87EE}" type="presOf" srcId="{BBD0A66A-6147-4DCB-A0C8-4AE94AF0422C}" destId="{733E6555-B70B-4AA9-A6AD-2A6574F9F3A7}" srcOrd="0" destOrd="0" presId="urn:microsoft.com/office/officeart/2018/2/layout/IconLabelDescriptionList"/>
    <dgm:cxn modelId="{7684063B-6DD3-4465-932E-BE5739EB668C}" srcId="{7415EAA6-741E-46AD-91F4-8442EC406472}" destId="{5600A398-9E3D-4F77-8FB7-183D83D83533}" srcOrd="0" destOrd="0" parTransId="{F2315067-1325-4FD1-BF87-1F18B7C71336}" sibTransId="{68D9A024-F3DC-4019-8C8B-16E87C9583B0}"/>
    <dgm:cxn modelId="{C624ED43-51AF-4B94-A2ED-14B78F746250}" type="presOf" srcId="{5600A398-9E3D-4F77-8FB7-183D83D83533}" destId="{64B61BEF-5836-449D-BB35-F10F4313525F}" srcOrd="0" destOrd="0" presId="urn:microsoft.com/office/officeart/2018/2/layout/IconLabelDescriptionList"/>
    <dgm:cxn modelId="{5E2C2D48-EF32-4C17-ABB6-C6B69A06FF19}" srcId="{BBD0A66A-6147-4DCB-A0C8-4AE94AF0422C}" destId="{3A3E0815-30E0-4FA2-A8C4-83F9736EFFD2}" srcOrd="0" destOrd="0" parTransId="{BD888782-4A09-4BB5-963E-A31FC2DF0E20}" sibTransId="{DB36D828-AAD1-46A6-B1B6-72B4DAECC26C}"/>
    <dgm:cxn modelId="{F89AF069-B880-46AE-BC23-0DBBBC3982B4}" type="presOf" srcId="{5CF37BCC-32C6-4CA5-9DEB-B537B62AFE67}" destId="{1F4F6EBD-D0D6-4A49-8E2A-D6A84D1418BA}" srcOrd="0" destOrd="0" presId="urn:microsoft.com/office/officeart/2018/2/layout/IconLabelDescriptionList"/>
    <dgm:cxn modelId="{775C8D4C-1D85-4103-916C-D8F3F639049C}" srcId="{66092234-CE2D-49F4-9379-173CB3DDD863}" destId="{5CF37BCC-32C6-4CA5-9DEB-B537B62AFE67}" srcOrd="0" destOrd="0" parTransId="{0169FC63-7558-4656-AC48-58541D2D92E2}" sibTransId="{AD8B342B-FE51-4989-9F14-61F56AC2A2E7}"/>
    <dgm:cxn modelId="{380C424F-2B09-4337-A46E-76D422CAC602}" srcId="{9B663C94-AD84-4C13-911A-BE23236005AA}" destId="{CB64C481-C476-4B7D-A318-76A10256ADAF}" srcOrd="0" destOrd="0" parTransId="{1669C23B-B227-4B4A-A6AC-B5D3D7B73014}" sibTransId="{81E41372-7070-4453-AFAA-0AAC023C2CE6}"/>
    <dgm:cxn modelId="{8D394D50-C7CA-496F-AD8E-38E9C95B9DB8}" srcId="{BF9E7343-9AA4-493E-AC6B-B2E5793DAC2E}" destId="{E95E8E2A-F953-4A78-8885-92ECB0C301FF}" srcOrd="1" destOrd="0" parTransId="{56D256E0-CA97-4451-A8C2-180BBDF61FF2}" sibTransId="{62DC12C8-1507-4736-A018-02D458CDB5F2}"/>
    <dgm:cxn modelId="{4A7FAC79-0B70-4E32-993A-FA5B2C12BD18}" srcId="{BF9E7343-9AA4-493E-AC6B-B2E5793DAC2E}" destId="{9B663C94-AD84-4C13-911A-BE23236005AA}" srcOrd="0" destOrd="0" parTransId="{4A7D8429-107E-48A7-B09E-B03A859722E4}" sibTransId="{D23E92C7-A771-4E68-8D56-17855AF02ADB}"/>
    <dgm:cxn modelId="{24EF257C-ADFF-4767-B922-DA6BD26B2D94}" type="presOf" srcId="{3A3E0815-30E0-4FA2-A8C4-83F9736EFFD2}" destId="{3AEBEFA0-10EC-4E74-88CF-7897687B0BA6}" srcOrd="0" destOrd="0" presId="urn:microsoft.com/office/officeart/2018/2/layout/IconLabelDescriptionList"/>
    <dgm:cxn modelId="{F610FA7E-4A78-46C3-BF36-1BBD73676CE7}" srcId="{BF9E7343-9AA4-493E-AC6B-B2E5793DAC2E}" destId="{BBD0A66A-6147-4DCB-A0C8-4AE94AF0422C}" srcOrd="4" destOrd="0" parTransId="{1477F90A-1972-4D2A-9868-17880ECAE75C}" sibTransId="{09DFD96D-527D-4940-8742-9F01398F7271}"/>
    <dgm:cxn modelId="{5676AE7F-9FF5-411D-B4A5-E7557E35296C}" type="presOf" srcId="{1A3B49BE-1D0A-4CB6-B0AE-46E753C86B1A}" destId="{2FDA9DBF-76F9-4A0E-B987-4EAE78026D5F}" srcOrd="0" destOrd="0" presId="urn:microsoft.com/office/officeart/2018/2/layout/IconLabelDescriptionList"/>
    <dgm:cxn modelId="{3FFA29A7-1F2A-41F9-9465-FC7258873E85}" type="presOf" srcId="{BF9E7343-9AA4-493E-AC6B-B2E5793DAC2E}" destId="{037F1A9C-838F-4C66-BE93-371C53BB72AD}" srcOrd="0" destOrd="0" presId="urn:microsoft.com/office/officeart/2018/2/layout/IconLabelDescriptionList"/>
    <dgm:cxn modelId="{FEC7A8B1-2C21-4935-958C-8202B1D7FE7B}" srcId="{E95E8E2A-F953-4A78-8885-92ECB0C301FF}" destId="{1A3B49BE-1D0A-4CB6-B0AE-46E753C86B1A}" srcOrd="0" destOrd="0" parTransId="{9A387082-7956-4B41-80C0-8A94500B9218}" sibTransId="{CD8C3689-E141-4E77-9D4A-1CB55A10B774}"/>
    <dgm:cxn modelId="{0EB559BB-AA74-4590-B694-727B494FABF2}" srcId="{BF9E7343-9AA4-493E-AC6B-B2E5793DAC2E}" destId="{7415EAA6-741E-46AD-91F4-8442EC406472}" srcOrd="2" destOrd="0" parTransId="{B709451F-F26D-4496-9482-D3497B004AF3}" sibTransId="{05FEA4F4-2B64-4371-9036-FD6DB1BE6D68}"/>
    <dgm:cxn modelId="{21F9F4BD-4936-420B-8223-D59390453DF9}" type="presOf" srcId="{E95E8E2A-F953-4A78-8885-92ECB0C301FF}" destId="{C21BD329-9541-418B-B1D6-4F1798B3A839}" srcOrd="0" destOrd="0" presId="urn:microsoft.com/office/officeart/2018/2/layout/IconLabelDescriptionList"/>
    <dgm:cxn modelId="{1F9A05BE-0735-4CE3-80AE-9589524150DF}" type="presOf" srcId="{7415EAA6-741E-46AD-91F4-8442EC406472}" destId="{6F585AC0-1092-45AE-95A4-8273432C5D71}" srcOrd="0" destOrd="0" presId="urn:microsoft.com/office/officeart/2018/2/layout/IconLabelDescriptionList"/>
    <dgm:cxn modelId="{189D16D4-57CB-4E7A-89CB-74544191EA7F}" type="presOf" srcId="{9B663C94-AD84-4C13-911A-BE23236005AA}" destId="{0F65B7C1-9AC3-4DD0-8A5B-E2938032EE14}" srcOrd="0" destOrd="0" presId="urn:microsoft.com/office/officeart/2018/2/layout/IconLabelDescriptionList"/>
    <dgm:cxn modelId="{20E239F8-1C16-443A-9411-D3EBB4D92500}" type="presOf" srcId="{66092234-CE2D-49F4-9379-173CB3DDD863}" destId="{2403A9B5-477E-478B-8542-27A4C0F8FCA7}" srcOrd="0" destOrd="0" presId="urn:microsoft.com/office/officeart/2018/2/layout/IconLabelDescriptionList"/>
    <dgm:cxn modelId="{139F69FD-B21D-456F-A8C3-068143A1264C}" type="presOf" srcId="{CB64C481-C476-4B7D-A318-76A10256ADAF}" destId="{3C862032-8848-4750-BB64-FD3B2F1289CA}" srcOrd="0" destOrd="0" presId="urn:microsoft.com/office/officeart/2018/2/layout/IconLabelDescriptionList"/>
    <dgm:cxn modelId="{6175901D-FC1A-4125-AA1D-B5F77570656D}" type="presParOf" srcId="{037F1A9C-838F-4C66-BE93-371C53BB72AD}" destId="{C7178C6B-5297-40F8-A6A6-D2D38D9BE5A2}" srcOrd="0" destOrd="0" presId="urn:microsoft.com/office/officeart/2018/2/layout/IconLabelDescriptionList"/>
    <dgm:cxn modelId="{539BD83C-ED1F-4051-A3D4-BE4034D16FC1}" type="presParOf" srcId="{C7178C6B-5297-40F8-A6A6-D2D38D9BE5A2}" destId="{4E52323C-5725-42D9-95CD-E511ED0127F6}" srcOrd="0" destOrd="0" presId="urn:microsoft.com/office/officeart/2018/2/layout/IconLabelDescriptionList"/>
    <dgm:cxn modelId="{52DE77B9-B6F3-4A1B-9C38-96C745CCE30D}" type="presParOf" srcId="{C7178C6B-5297-40F8-A6A6-D2D38D9BE5A2}" destId="{197193E9-B37B-442A-9D51-7FE4776FFC3B}" srcOrd="1" destOrd="0" presId="urn:microsoft.com/office/officeart/2018/2/layout/IconLabelDescriptionList"/>
    <dgm:cxn modelId="{59960D81-6A22-40CC-8FD6-CB9B7A2663F7}" type="presParOf" srcId="{C7178C6B-5297-40F8-A6A6-D2D38D9BE5A2}" destId="{0F65B7C1-9AC3-4DD0-8A5B-E2938032EE14}" srcOrd="2" destOrd="0" presId="urn:microsoft.com/office/officeart/2018/2/layout/IconLabelDescriptionList"/>
    <dgm:cxn modelId="{F3051C42-7B32-4F70-924A-E45B17DB73B7}" type="presParOf" srcId="{C7178C6B-5297-40F8-A6A6-D2D38D9BE5A2}" destId="{ECD57CDC-F659-4C43-BC48-CABCE0769C85}" srcOrd="3" destOrd="0" presId="urn:microsoft.com/office/officeart/2018/2/layout/IconLabelDescriptionList"/>
    <dgm:cxn modelId="{0885D5D8-3E57-49E5-A21F-53DAD3891C37}" type="presParOf" srcId="{C7178C6B-5297-40F8-A6A6-D2D38D9BE5A2}" destId="{3C862032-8848-4750-BB64-FD3B2F1289CA}" srcOrd="4" destOrd="0" presId="urn:microsoft.com/office/officeart/2018/2/layout/IconLabelDescriptionList"/>
    <dgm:cxn modelId="{934539A5-6E77-45B1-A543-E21A2CB4BDD1}" type="presParOf" srcId="{037F1A9C-838F-4C66-BE93-371C53BB72AD}" destId="{01A1376F-2A6B-434D-854C-06080AEE7A6B}" srcOrd="1" destOrd="0" presId="urn:microsoft.com/office/officeart/2018/2/layout/IconLabelDescriptionList"/>
    <dgm:cxn modelId="{D8C49D4E-1B06-495C-BAF3-58D5FBE4843F}" type="presParOf" srcId="{037F1A9C-838F-4C66-BE93-371C53BB72AD}" destId="{3F5F366A-EAAB-42CB-8A3C-7424E3593EDD}" srcOrd="2" destOrd="0" presId="urn:microsoft.com/office/officeart/2018/2/layout/IconLabelDescriptionList"/>
    <dgm:cxn modelId="{88AE7E24-CBCF-4DD8-9057-1191697ABFCD}" type="presParOf" srcId="{3F5F366A-EAAB-42CB-8A3C-7424E3593EDD}" destId="{9B9E7E3F-2C49-4B64-89C9-C854F4DA7910}" srcOrd="0" destOrd="0" presId="urn:microsoft.com/office/officeart/2018/2/layout/IconLabelDescriptionList"/>
    <dgm:cxn modelId="{DE8B5A9C-C486-44F3-8203-A8A18CB14CE9}" type="presParOf" srcId="{3F5F366A-EAAB-42CB-8A3C-7424E3593EDD}" destId="{99DAF0F1-565D-4AF1-B2A4-F986F7A4F4F5}" srcOrd="1" destOrd="0" presId="urn:microsoft.com/office/officeart/2018/2/layout/IconLabelDescriptionList"/>
    <dgm:cxn modelId="{A0796C4E-8E5F-4151-BE98-FD969DF6B462}" type="presParOf" srcId="{3F5F366A-EAAB-42CB-8A3C-7424E3593EDD}" destId="{C21BD329-9541-418B-B1D6-4F1798B3A839}" srcOrd="2" destOrd="0" presId="urn:microsoft.com/office/officeart/2018/2/layout/IconLabelDescriptionList"/>
    <dgm:cxn modelId="{B34BA1FF-B23A-4966-A572-2B230051295B}" type="presParOf" srcId="{3F5F366A-EAAB-42CB-8A3C-7424E3593EDD}" destId="{FD3AFBAE-EB87-4886-8CBB-A81E44DA9548}" srcOrd="3" destOrd="0" presId="urn:microsoft.com/office/officeart/2018/2/layout/IconLabelDescriptionList"/>
    <dgm:cxn modelId="{3176224A-1808-46C7-A081-B0514D0AE0CC}" type="presParOf" srcId="{3F5F366A-EAAB-42CB-8A3C-7424E3593EDD}" destId="{2FDA9DBF-76F9-4A0E-B987-4EAE78026D5F}" srcOrd="4" destOrd="0" presId="urn:microsoft.com/office/officeart/2018/2/layout/IconLabelDescriptionList"/>
    <dgm:cxn modelId="{DBDC02E5-BC0C-4E33-8175-57D0C1F2ACE2}" type="presParOf" srcId="{037F1A9C-838F-4C66-BE93-371C53BB72AD}" destId="{6AC10A02-FF1F-4896-8CBA-985BE47FAAC4}" srcOrd="3" destOrd="0" presId="urn:microsoft.com/office/officeart/2018/2/layout/IconLabelDescriptionList"/>
    <dgm:cxn modelId="{63AE4394-8DD3-4F26-A3D6-88C3B675A007}" type="presParOf" srcId="{037F1A9C-838F-4C66-BE93-371C53BB72AD}" destId="{92BD484A-7BF1-4F24-808A-946A60C801E6}" srcOrd="4" destOrd="0" presId="urn:microsoft.com/office/officeart/2018/2/layout/IconLabelDescriptionList"/>
    <dgm:cxn modelId="{19F3F289-8251-4029-8132-5B49E56C353B}" type="presParOf" srcId="{92BD484A-7BF1-4F24-808A-946A60C801E6}" destId="{94757C73-8955-4F86-A4A1-955F61306488}" srcOrd="0" destOrd="0" presId="urn:microsoft.com/office/officeart/2018/2/layout/IconLabelDescriptionList"/>
    <dgm:cxn modelId="{D06F2F32-B72A-4D5B-B8CF-28EC31EF4485}" type="presParOf" srcId="{92BD484A-7BF1-4F24-808A-946A60C801E6}" destId="{7ACE262C-57FF-4A74-9D43-15361D167813}" srcOrd="1" destOrd="0" presId="urn:microsoft.com/office/officeart/2018/2/layout/IconLabelDescriptionList"/>
    <dgm:cxn modelId="{A7293F7C-EF57-4999-B5CF-8D0943D69000}" type="presParOf" srcId="{92BD484A-7BF1-4F24-808A-946A60C801E6}" destId="{6F585AC0-1092-45AE-95A4-8273432C5D71}" srcOrd="2" destOrd="0" presId="urn:microsoft.com/office/officeart/2018/2/layout/IconLabelDescriptionList"/>
    <dgm:cxn modelId="{28D2F7C0-E83B-481A-9AED-9192780BB299}" type="presParOf" srcId="{92BD484A-7BF1-4F24-808A-946A60C801E6}" destId="{CA0AEABF-7FFB-4AA1-971E-5E6DF0A4F73C}" srcOrd="3" destOrd="0" presId="urn:microsoft.com/office/officeart/2018/2/layout/IconLabelDescriptionList"/>
    <dgm:cxn modelId="{66F3A56A-CF19-417A-B4B0-82811F05B460}" type="presParOf" srcId="{92BD484A-7BF1-4F24-808A-946A60C801E6}" destId="{64B61BEF-5836-449D-BB35-F10F4313525F}" srcOrd="4" destOrd="0" presId="urn:microsoft.com/office/officeart/2018/2/layout/IconLabelDescriptionList"/>
    <dgm:cxn modelId="{D6DF06BC-7FC5-4610-ADEE-E281F2D928D4}" type="presParOf" srcId="{037F1A9C-838F-4C66-BE93-371C53BB72AD}" destId="{788D7EF0-B4F8-4479-8836-FE836D293090}" srcOrd="5" destOrd="0" presId="urn:microsoft.com/office/officeart/2018/2/layout/IconLabelDescriptionList"/>
    <dgm:cxn modelId="{CF9892E1-4E0C-4930-BBC2-EB21C008BBAA}" type="presParOf" srcId="{037F1A9C-838F-4C66-BE93-371C53BB72AD}" destId="{177B873E-53FB-4263-9215-E482A1E33D5A}" srcOrd="6" destOrd="0" presId="urn:microsoft.com/office/officeart/2018/2/layout/IconLabelDescriptionList"/>
    <dgm:cxn modelId="{D66CB134-F1CB-4AC1-8D9D-F121DBD87E3C}" type="presParOf" srcId="{177B873E-53FB-4263-9215-E482A1E33D5A}" destId="{4CDA92F5-8991-4C74-B04E-BFD04FF4E3F4}" srcOrd="0" destOrd="0" presId="urn:microsoft.com/office/officeart/2018/2/layout/IconLabelDescriptionList"/>
    <dgm:cxn modelId="{F587C567-F9FA-4E8B-BE5D-C7C4662C4C72}" type="presParOf" srcId="{177B873E-53FB-4263-9215-E482A1E33D5A}" destId="{48DAF319-598B-461A-8609-BDF3180C0016}" srcOrd="1" destOrd="0" presId="urn:microsoft.com/office/officeart/2018/2/layout/IconLabelDescriptionList"/>
    <dgm:cxn modelId="{1B7F8DE6-DD39-4600-99B5-379D4F4A0029}" type="presParOf" srcId="{177B873E-53FB-4263-9215-E482A1E33D5A}" destId="{2403A9B5-477E-478B-8542-27A4C0F8FCA7}" srcOrd="2" destOrd="0" presId="urn:microsoft.com/office/officeart/2018/2/layout/IconLabelDescriptionList"/>
    <dgm:cxn modelId="{80FC8136-5107-4CAF-AE4A-7B91C132005E}" type="presParOf" srcId="{177B873E-53FB-4263-9215-E482A1E33D5A}" destId="{3FFD9B5A-675B-4C59-B621-5F49910448BF}" srcOrd="3" destOrd="0" presId="urn:microsoft.com/office/officeart/2018/2/layout/IconLabelDescriptionList"/>
    <dgm:cxn modelId="{27EE0628-632D-4ED9-AF43-307CCE3A759F}" type="presParOf" srcId="{177B873E-53FB-4263-9215-E482A1E33D5A}" destId="{1F4F6EBD-D0D6-4A49-8E2A-D6A84D1418BA}" srcOrd="4" destOrd="0" presId="urn:microsoft.com/office/officeart/2018/2/layout/IconLabelDescriptionList"/>
    <dgm:cxn modelId="{282A1F6A-3959-453D-A0C7-FAAC0BC47C6F}" type="presParOf" srcId="{037F1A9C-838F-4C66-BE93-371C53BB72AD}" destId="{6CBC7345-29BF-4EBA-894F-708E9AF296A8}" srcOrd="7" destOrd="0" presId="urn:microsoft.com/office/officeart/2018/2/layout/IconLabelDescriptionList"/>
    <dgm:cxn modelId="{6684BE23-02B5-4BF3-A664-FEF8D879FFD2}" type="presParOf" srcId="{037F1A9C-838F-4C66-BE93-371C53BB72AD}" destId="{5FCD20D2-B893-45C1-BA21-D089733ABEA0}" srcOrd="8" destOrd="0" presId="urn:microsoft.com/office/officeart/2018/2/layout/IconLabelDescriptionList"/>
    <dgm:cxn modelId="{1E1F52AA-A167-4DDA-A154-589217336B37}" type="presParOf" srcId="{5FCD20D2-B893-45C1-BA21-D089733ABEA0}" destId="{6137E420-FF87-4D42-9C14-C8D16637DA62}" srcOrd="0" destOrd="0" presId="urn:microsoft.com/office/officeart/2018/2/layout/IconLabelDescriptionList"/>
    <dgm:cxn modelId="{CC72081B-094A-4732-BB63-F7AAD60B2D86}" type="presParOf" srcId="{5FCD20D2-B893-45C1-BA21-D089733ABEA0}" destId="{FFC8F26A-D2CB-4995-962A-CA63AE5B8A0B}" srcOrd="1" destOrd="0" presId="urn:microsoft.com/office/officeart/2018/2/layout/IconLabelDescriptionList"/>
    <dgm:cxn modelId="{853BD567-A3AF-45B8-A572-926712575331}" type="presParOf" srcId="{5FCD20D2-B893-45C1-BA21-D089733ABEA0}" destId="{733E6555-B70B-4AA9-A6AD-2A6574F9F3A7}" srcOrd="2" destOrd="0" presId="urn:microsoft.com/office/officeart/2018/2/layout/IconLabelDescriptionList"/>
    <dgm:cxn modelId="{67134C7B-1F82-4E93-89ED-5FBB60EA038F}" type="presParOf" srcId="{5FCD20D2-B893-45C1-BA21-D089733ABEA0}" destId="{A45C5A31-4AAE-47FB-B0DF-E455AC9681A8}" srcOrd="3" destOrd="0" presId="urn:microsoft.com/office/officeart/2018/2/layout/IconLabelDescriptionList"/>
    <dgm:cxn modelId="{4560E072-0AC6-4DE2-9F74-B495EB842BF6}" type="presParOf" srcId="{5FCD20D2-B893-45C1-BA21-D089733ABEA0}" destId="{3AEBEFA0-10EC-4E74-88CF-7897687B0BA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4ED7B-C2C3-4391-B289-CB16C4F1315F}" type="doc">
      <dgm:prSet loTypeId="urn:microsoft.com/office/officeart/2005/8/layout/hierarchy3" loCatId="list" qsTypeId="urn:microsoft.com/office/officeart/2005/8/quickstyle/simple2" qsCatId="simple" csTypeId="urn:microsoft.com/office/officeart/2005/8/colors/accent1_2" csCatId="accent1" phldr="1"/>
      <dgm:spPr/>
      <dgm:t>
        <a:bodyPr/>
        <a:lstStyle/>
        <a:p>
          <a:endParaRPr lang="en-GB"/>
        </a:p>
      </dgm:t>
    </dgm:pt>
    <dgm:pt modelId="{EFFB360B-BDB8-420E-88D5-6BDE64FF2971}">
      <dgm:prSet phldrT="[Text]" custT="1"/>
      <dgm:spPr/>
      <dgm:t>
        <a:bodyPr/>
        <a:lstStyle/>
        <a:p>
          <a:r>
            <a:rPr lang="en-ZA" sz="2400" b="1" dirty="0"/>
            <a:t>Finding Information</a:t>
          </a:r>
          <a:endParaRPr lang="en-GB" sz="2400" b="1" dirty="0"/>
        </a:p>
      </dgm:t>
    </dgm:pt>
    <dgm:pt modelId="{8A7A6A84-4701-4F3E-B42E-3E357EA829E1}" type="parTrans" cxnId="{83EB1AB7-970A-47BF-8BD7-07FEE4898357}">
      <dgm:prSet/>
      <dgm:spPr/>
      <dgm:t>
        <a:bodyPr/>
        <a:lstStyle/>
        <a:p>
          <a:endParaRPr lang="en-GB" sz="1200"/>
        </a:p>
      </dgm:t>
    </dgm:pt>
    <dgm:pt modelId="{05DC3A13-9AC5-4DEE-AE8C-87F34DA1E6AD}" type="sibTrans" cxnId="{83EB1AB7-970A-47BF-8BD7-07FEE4898357}">
      <dgm:prSet/>
      <dgm:spPr/>
      <dgm:t>
        <a:bodyPr/>
        <a:lstStyle/>
        <a:p>
          <a:endParaRPr lang="en-GB" sz="1200"/>
        </a:p>
      </dgm:t>
    </dgm:pt>
    <dgm:pt modelId="{ADC2AF6C-B822-4E06-A8A2-88B35E7866C8}">
      <dgm:prSet phldrT="[Text]" custT="1"/>
      <dgm:spPr/>
      <dgm:t>
        <a:bodyPr/>
        <a:lstStyle/>
        <a:p>
          <a:r>
            <a:rPr lang="en-ZA" sz="1200" dirty="0"/>
            <a:t>Navigate the portal</a:t>
          </a:r>
          <a:endParaRPr lang="en-GB" sz="1200" dirty="0"/>
        </a:p>
      </dgm:t>
    </dgm:pt>
    <dgm:pt modelId="{4F5B54A1-9F03-4B0C-84F4-4D84C2914D08}" type="parTrans" cxnId="{2F9FF65A-0AFE-4C9C-B404-DA631BC26816}">
      <dgm:prSet/>
      <dgm:spPr/>
      <dgm:t>
        <a:bodyPr/>
        <a:lstStyle/>
        <a:p>
          <a:endParaRPr lang="en-GB" sz="1200"/>
        </a:p>
      </dgm:t>
    </dgm:pt>
    <dgm:pt modelId="{F159BC8D-3E00-4CCE-ACBF-EABAF04AA533}" type="sibTrans" cxnId="{2F9FF65A-0AFE-4C9C-B404-DA631BC26816}">
      <dgm:prSet/>
      <dgm:spPr/>
      <dgm:t>
        <a:bodyPr/>
        <a:lstStyle/>
        <a:p>
          <a:endParaRPr lang="en-GB" sz="1200"/>
        </a:p>
      </dgm:t>
    </dgm:pt>
    <dgm:pt modelId="{566B06F2-1F82-433E-94E4-20EFFCF005F4}">
      <dgm:prSet phldrT="[Text]" custT="1"/>
      <dgm:spPr/>
      <dgm:t>
        <a:bodyPr/>
        <a:lstStyle/>
        <a:p>
          <a:r>
            <a:rPr lang="en-ZA" sz="1200" dirty="0"/>
            <a:t>Search for stations</a:t>
          </a:r>
          <a:endParaRPr lang="en-GB" sz="1200" dirty="0"/>
        </a:p>
      </dgm:t>
    </dgm:pt>
    <dgm:pt modelId="{33C58A95-3CB0-4AA5-876B-5E190168D90D}" type="parTrans" cxnId="{9D232F07-36AB-4DE9-89E4-16FE98BD4CF3}">
      <dgm:prSet/>
      <dgm:spPr/>
      <dgm:t>
        <a:bodyPr/>
        <a:lstStyle/>
        <a:p>
          <a:endParaRPr lang="en-GB" sz="1200"/>
        </a:p>
      </dgm:t>
    </dgm:pt>
    <dgm:pt modelId="{3259BEF2-074F-46F4-9F35-07EA24334D48}" type="sibTrans" cxnId="{9D232F07-36AB-4DE9-89E4-16FE98BD4CF3}">
      <dgm:prSet/>
      <dgm:spPr/>
      <dgm:t>
        <a:bodyPr/>
        <a:lstStyle/>
        <a:p>
          <a:endParaRPr lang="en-GB" sz="1200"/>
        </a:p>
      </dgm:t>
    </dgm:pt>
    <dgm:pt modelId="{AFADF6D5-7741-41DD-B852-54481133EFA3}">
      <dgm:prSet phldrT="[Text]" custT="1"/>
      <dgm:spPr/>
      <dgm:t>
        <a:bodyPr/>
        <a:lstStyle/>
        <a:p>
          <a:r>
            <a:rPr lang="en-ZA" sz="1200" dirty="0"/>
            <a:t>Search for station clusters</a:t>
          </a:r>
          <a:endParaRPr lang="en-GB" sz="1200" dirty="0"/>
        </a:p>
      </dgm:t>
    </dgm:pt>
    <dgm:pt modelId="{BB814A47-C844-4940-9F6A-5CE1BABFC1D2}" type="parTrans" cxnId="{04455C2C-FADD-46AD-A01A-08B24C81B76B}">
      <dgm:prSet/>
      <dgm:spPr/>
      <dgm:t>
        <a:bodyPr/>
        <a:lstStyle/>
        <a:p>
          <a:endParaRPr lang="en-GB" sz="1200"/>
        </a:p>
      </dgm:t>
    </dgm:pt>
    <dgm:pt modelId="{2257CAF8-B1C0-401B-B057-7921F6F383B0}" type="sibTrans" cxnId="{04455C2C-FADD-46AD-A01A-08B24C81B76B}">
      <dgm:prSet/>
      <dgm:spPr/>
      <dgm:t>
        <a:bodyPr/>
        <a:lstStyle/>
        <a:p>
          <a:endParaRPr lang="en-GB" sz="1200"/>
        </a:p>
      </dgm:t>
    </dgm:pt>
    <dgm:pt modelId="{8CCFE31F-C3ED-443F-BCBC-09044B39BE94}">
      <dgm:prSet phldrT="[Text]" custT="1"/>
      <dgm:spPr/>
      <dgm:t>
        <a:bodyPr/>
        <a:lstStyle/>
        <a:p>
          <a:r>
            <a:rPr lang="en-ZA" sz="1200" dirty="0"/>
            <a:t>Search for instruments</a:t>
          </a:r>
          <a:endParaRPr lang="en-GB" sz="1200" dirty="0"/>
        </a:p>
      </dgm:t>
    </dgm:pt>
    <dgm:pt modelId="{068FA98B-8792-4C48-97C7-AE70BDDF6B1E}" type="parTrans" cxnId="{C9D35E5B-1AFF-497C-A576-DB9DA63CA728}">
      <dgm:prSet/>
      <dgm:spPr/>
      <dgm:t>
        <a:bodyPr/>
        <a:lstStyle/>
        <a:p>
          <a:endParaRPr lang="en-GB" sz="1200"/>
        </a:p>
      </dgm:t>
    </dgm:pt>
    <dgm:pt modelId="{8495876B-F37B-4BBC-B77B-D73AC839A4D0}" type="sibTrans" cxnId="{C9D35E5B-1AFF-497C-A576-DB9DA63CA728}">
      <dgm:prSet/>
      <dgm:spPr/>
      <dgm:t>
        <a:bodyPr/>
        <a:lstStyle/>
        <a:p>
          <a:endParaRPr lang="en-GB" sz="1200"/>
        </a:p>
      </dgm:t>
    </dgm:pt>
    <dgm:pt modelId="{6280EA66-0558-4EF6-952C-4399DB2B85AC}">
      <dgm:prSet phldrT="[Text]" custT="1"/>
      <dgm:spPr/>
      <dgm:t>
        <a:bodyPr/>
        <a:lstStyle/>
        <a:p>
          <a:r>
            <a:rPr lang="en-ZA" sz="1200" dirty="0"/>
            <a:t>Search for contacts (National focal point or Program Focal Point)</a:t>
          </a:r>
          <a:endParaRPr lang="en-GB" sz="1200" dirty="0"/>
        </a:p>
      </dgm:t>
    </dgm:pt>
    <dgm:pt modelId="{F204C9F4-5F47-4D12-824F-5A3500A77043}" type="parTrans" cxnId="{33C0903C-D6E4-4478-8966-1746433C668D}">
      <dgm:prSet/>
      <dgm:spPr/>
      <dgm:t>
        <a:bodyPr/>
        <a:lstStyle/>
        <a:p>
          <a:endParaRPr lang="en-GB" sz="1200"/>
        </a:p>
      </dgm:t>
    </dgm:pt>
    <dgm:pt modelId="{6CF33303-B0E4-4454-8BCC-BBDC7194D02A}" type="sibTrans" cxnId="{33C0903C-D6E4-4478-8966-1746433C668D}">
      <dgm:prSet/>
      <dgm:spPr/>
      <dgm:t>
        <a:bodyPr/>
        <a:lstStyle/>
        <a:p>
          <a:endParaRPr lang="en-GB" sz="1200"/>
        </a:p>
      </dgm:t>
    </dgm:pt>
    <dgm:pt modelId="{F716B4A9-161E-4721-AE7D-C38B481A8EA1}">
      <dgm:prSet phldrT="[Text]" custT="1"/>
      <dgm:spPr/>
      <dgm:t>
        <a:bodyPr/>
        <a:lstStyle/>
        <a:p>
          <a:r>
            <a:rPr lang="en-ZA" sz="1200" dirty="0"/>
            <a:t>Search for bibliographic  references</a:t>
          </a:r>
          <a:endParaRPr lang="en-GB" sz="1200" dirty="0"/>
        </a:p>
      </dgm:t>
    </dgm:pt>
    <dgm:pt modelId="{DD0C3167-BC35-469F-A18B-F0562D8CD6B4}" type="parTrans" cxnId="{4A17DE77-E99A-48B4-8631-8C3B7DC3E4E3}">
      <dgm:prSet/>
      <dgm:spPr/>
      <dgm:t>
        <a:bodyPr/>
        <a:lstStyle/>
        <a:p>
          <a:endParaRPr lang="en-GB" sz="1200"/>
        </a:p>
      </dgm:t>
    </dgm:pt>
    <dgm:pt modelId="{96F9E9E8-592A-4315-9379-6193C12B6B71}" type="sibTrans" cxnId="{4A17DE77-E99A-48B4-8631-8C3B7DC3E4E3}">
      <dgm:prSet/>
      <dgm:spPr/>
      <dgm:t>
        <a:bodyPr/>
        <a:lstStyle/>
        <a:p>
          <a:endParaRPr lang="en-GB" sz="1200"/>
        </a:p>
      </dgm:t>
    </dgm:pt>
    <dgm:pt modelId="{EB1C8142-47D4-4320-ABCE-D31DDB7150E3}" type="pres">
      <dgm:prSet presAssocID="{E2A4ED7B-C2C3-4391-B289-CB16C4F1315F}" presName="diagram" presStyleCnt="0">
        <dgm:presLayoutVars>
          <dgm:chPref val="1"/>
          <dgm:dir/>
          <dgm:animOne val="branch"/>
          <dgm:animLvl val="lvl"/>
          <dgm:resizeHandles/>
        </dgm:presLayoutVars>
      </dgm:prSet>
      <dgm:spPr/>
    </dgm:pt>
    <dgm:pt modelId="{4C063317-A71D-47D7-AC1A-79E3A49E6C95}" type="pres">
      <dgm:prSet presAssocID="{EFFB360B-BDB8-420E-88D5-6BDE64FF2971}" presName="root" presStyleCnt="0"/>
      <dgm:spPr/>
    </dgm:pt>
    <dgm:pt modelId="{5DC28DC9-EE49-4E66-A625-47C4093F897D}" type="pres">
      <dgm:prSet presAssocID="{EFFB360B-BDB8-420E-88D5-6BDE64FF2971}" presName="rootComposite" presStyleCnt="0"/>
      <dgm:spPr/>
    </dgm:pt>
    <dgm:pt modelId="{8A054FC9-1603-4572-9C91-A84FDEC6576D}" type="pres">
      <dgm:prSet presAssocID="{EFFB360B-BDB8-420E-88D5-6BDE64FF2971}" presName="rootText" presStyleLbl="node1" presStyleIdx="0" presStyleCnt="1" custScaleX="231020"/>
      <dgm:spPr/>
    </dgm:pt>
    <dgm:pt modelId="{03156600-C36D-4FDD-AD85-DA266A929623}" type="pres">
      <dgm:prSet presAssocID="{EFFB360B-BDB8-420E-88D5-6BDE64FF2971}" presName="rootConnector" presStyleLbl="node1" presStyleIdx="0" presStyleCnt="1"/>
      <dgm:spPr/>
    </dgm:pt>
    <dgm:pt modelId="{980005CE-A454-4708-9346-25063CF64874}" type="pres">
      <dgm:prSet presAssocID="{EFFB360B-BDB8-420E-88D5-6BDE64FF2971}" presName="childShape" presStyleCnt="0"/>
      <dgm:spPr/>
    </dgm:pt>
    <dgm:pt modelId="{D59389DA-CD19-4688-8DCF-01D63AA0BAA8}" type="pres">
      <dgm:prSet presAssocID="{4F5B54A1-9F03-4B0C-84F4-4D84C2914D08}" presName="Name13" presStyleLbl="parChTrans1D2" presStyleIdx="0" presStyleCnt="6"/>
      <dgm:spPr/>
    </dgm:pt>
    <dgm:pt modelId="{188F9915-AFE8-490F-B3BD-B2E7BEE1BA7D}" type="pres">
      <dgm:prSet presAssocID="{ADC2AF6C-B822-4E06-A8A2-88B35E7866C8}" presName="childText" presStyleLbl="bgAcc1" presStyleIdx="0" presStyleCnt="6" custScaleX="189268">
        <dgm:presLayoutVars>
          <dgm:bulletEnabled val="1"/>
        </dgm:presLayoutVars>
      </dgm:prSet>
      <dgm:spPr/>
    </dgm:pt>
    <dgm:pt modelId="{68907EC2-564A-48A8-91E9-017063C87F4E}" type="pres">
      <dgm:prSet presAssocID="{33C58A95-3CB0-4AA5-876B-5E190168D90D}" presName="Name13" presStyleLbl="parChTrans1D2" presStyleIdx="1" presStyleCnt="6"/>
      <dgm:spPr/>
    </dgm:pt>
    <dgm:pt modelId="{25716C7E-AD16-43F7-9BE8-BF7315DB4B65}" type="pres">
      <dgm:prSet presAssocID="{566B06F2-1F82-433E-94E4-20EFFCF005F4}" presName="childText" presStyleLbl="bgAcc1" presStyleIdx="1" presStyleCnt="6" custScaleX="191261">
        <dgm:presLayoutVars>
          <dgm:bulletEnabled val="1"/>
        </dgm:presLayoutVars>
      </dgm:prSet>
      <dgm:spPr/>
    </dgm:pt>
    <dgm:pt modelId="{E31C78C1-A624-4D54-A738-65D05190AF2C}" type="pres">
      <dgm:prSet presAssocID="{BB814A47-C844-4940-9F6A-5CE1BABFC1D2}" presName="Name13" presStyleLbl="parChTrans1D2" presStyleIdx="2" presStyleCnt="6"/>
      <dgm:spPr/>
    </dgm:pt>
    <dgm:pt modelId="{647ADCFA-8C96-4308-82BE-ABA7613A9148}" type="pres">
      <dgm:prSet presAssocID="{AFADF6D5-7741-41DD-B852-54481133EFA3}" presName="childText" presStyleLbl="bgAcc1" presStyleIdx="2" presStyleCnt="6" custScaleX="191688">
        <dgm:presLayoutVars>
          <dgm:bulletEnabled val="1"/>
        </dgm:presLayoutVars>
      </dgm:prSet>
      <dgm:spPr/>
    </dgm:pt>
    <dgm:pt modelId="{BDF457D4-6B94-4331-8889-C1885B12098A}" type="pres">
      <dgm:prSet presAssocID="{068FA98B-8792-4C48-97C7-AE70BDDF6B1E}" presName="Name13" presStyleLbl="parChTrans1D2" presStyleIdx="3" presStyleCnt="6"/>
      <dgm:spPr/>
    </dgm:pt>
    <dgm:pt modelId="{8FC90968-6F90-4823-87E0-35BA150E616E}" type="pres">
      <dgm:prSet presAssocID="{8CCFE31F-C3ED-443F-BCBC-09044B39BE94}" presName="childText" presStyleLbl="bgAcc1" presStyleIdx="3" presStyleCnt="6" custScaleX="189268">
        <dgm:presLayoutVars>
          <dgm:bulletEnabled val="1"/>
        </dgm:presLayoutVars>
      </dgm:prSet>
      <dgm:spPr/>
    </dgm:pt>
    <dgm:pt modelId="{278BF05F-1DFE-4600-B47E-D7A2F174E437}" type="pres">
      <dgm:prSet presAssocID="{F204C9F4-5F47-4D12-824F-5A3500A77043}" presName="Name13" presStyleLbl="parChTrans1D2" presStyleIdx="4" presStyleCnt="6"/>
      <dgm:spPr/>
    </dgm:pt>
    <dgm:pt modelId="{E5D34114-AE7D-4017-A830-50D67D355112}" type="pres">
      <dgm:prSet presAssocID="{6280EA66-0558-4EF6-952C-4399DB2B85AC}" presName="childText" presStyleLbl="bgAcc1" presStyleIdx="4" presStyleCnt="6" custScaleX="191261">
        <dgm:presLayoutVars>
          <dgm:bulletEnabled val="1"/>
        </dgm:presLayoutVars>
      </dgm:prSet>
      <dgm:spPr/>
    </dgm:pt>
    <dgm:pt modelId="{0AC4159F-1476-49C9-A608-5E31FDE438C8}" type="pres">
      <dgm:prSet presAssocID="{DD0C3167-BC35-469F-A18B-F0562D8CD6B4}" presName="Name13" presStyleLbl="parChTrans1D2" presStyleIdx="5" presStyleCnt="6"/>
      <dgm:spPr/>
    </dgm:pt>
    <dgm:pt modelId="{7451D3CC-5799-4762-A0CB-B696191C4250}" type="pres">
      <dgm:prSet presAssocID="{F716B4A9-161E-4721-AE7D-C38B481A8EA1}" presName="childText" presStyleLbl="bgAcc1" presStyleIdx="5" presStyleCnt="6" custScaleX="191687">
        <dgm:presLayoutVars>
          <dgm:bulletEnabled val="1"/>
        </dgm:presLayoutVars>
      </dgm:prSet>
      <dgm:spPr/>
    </dgm:pt>
  </dgm:ptLst>
  <dgm:cxnLst>
    <dgm:cxn modelId="{9D232F07-36AB-4DE9-89E4-16FE98BD4CF3}" srcId="{EFFB360B-BDB8-420E-88D5-6BDE64FF2971}" destId="{566B06F2-1F82-433E-94E4-20EFFCF005F4}" srcOrd="1" destOrd="0" parTransId="{33C58A95-3CB0-4AA5-876B-5E190168D90D}" sibTransId="{3259BEF2-074F-46F4-9F35-07EA24334D48}"/>
    <dgm:cxn modelId="{04455C2C-FADD-46AD-A01A-08B24C81B76B}" srcId="{EFFB360B-BDB8-420E-88D5-6BDE64FF2971}" destId="{AFADF6D5-7741-41DD-B852-54481133EFA3}" srcOrd="2" destOrd="0" parTransId="{BB814A47-C844-4940-9F6A-5CE1BABFC1D2}" sibTransId="{2257CAF8-B1C0-401B-B057-7921F6F383B0}"/>
    <dgm:cxn modelId="{EEC4CF32-47DA-490E-9551-F794098A69B0}" type="presOf" srcId="{BB814A47-C844-4940-9F6A-5CE1BABFC1D2}" destId="{E31C78C1-A624-4D54-A738-65D05190AF2C}" srcOrd="0" destOrd="0" presId="urn:microsoft.com/office/officeart/2005/8/layout/hierarchy3"/>
    <dgm:cxn modelId="{33C0903C-D6E4-4478-8966-1746433C668D}" srcId="{EFFB360B-BDB8-420E-88D5-6BDE64FF2971}" destId="{6280EA66-0558-4EF6-952C-4399DB2B85AC}" srcOrd="4" destOrd="0" parTransId="{F204C9F4-5F47-4D12-824F-5A3500A77043}" sibTransId="{6CF33303-B0E4-4454-8BCC-BBDC7194D02A}"/>
    <dgm:cxn modelId="{AE21A83D-4A34-4FDD-AC03-66E02907B49C}" type="presOf" srcId="{EFFB360B-BDB8-420E-88D5-6BDE64FF2971}" destId="{03156600-C36D-4FDD-AD85-DA266A929623}" srcOrd="1" destOrd="0" presId="urn:microsoft.com/office/officeart/2005/8/layout/hierarchy3"/>
    <dgm:cxn modelId="{C9D35E5B-1AFF-497C-A576-DB9DA63CA728}" srcId="{EFFB360B-BDB8-420E-88D5-6BDE64FF2971}" destId="{8CCFE31F-C3ED-443F-BCBC-09044B39BE94}" srcOrd="3" destOrd="0" parTransId="{068FA98B-8792-4C48-97C7-AE70BDDF6B1E}" sibTransId="{8495876B-F37B-4BBC-B77B-D73AC839A4D0}"/>
    <dgm:cxn modelId="{1F417C43-FC2E-4E45-938A-AB6221A7A9CE}" type="presOf" srcId="{8CCFE31F-C3ED-443F-BCBC-09044B39BE94}" destId="{8FC90968-6F90-4823-87E0-35BA150E616E}" srcOrd="0" destOrd="0" presId="urn:microsoft.com/office/officeart/2005/8/layout/hierarchy3"/>
    <dgm:cxn modelId="{303DFB43-69F8-4721-8140-E8856C97DA45}" type="presOf" srcId="{AFADF6D5-7741-41DD-B852-54481133EFA3}" destId="{647ADCFA-8C96-4308-82BE-ABA7613A9148}" srcOrd="0" destOrd="0" presId="urn:microsoft.com/office/officeart/2005/8/layout/hierarchy3"/>
    <dgm:cxn modelId="{CDB57346-E81F-41DE-95A6-654FB95FA28F}" type="presOf" srcId="{6280EA66-0558-4EF6-952C-4399DB2B85AC}" destId="{E5D34114-AE7D-4017-A830-50D67D355112}" srcOrd="0" destOrd="0" presId="urn:microsoft.com/office/officeart/2005/8/layout/hierarchy3"/>
    <dgm:cxn modelId="{82DF3367-8C9C-40A7-BE3A-F85FEF065CD8}" type="presOf" srcId="{ADC2AF6C-B822-4E06-A8A2-88B35E7866C8}" destId="{188F9915-AFE8-490F-B3BD-B2E7BEE1BA7D}" srcOrd="0" destOrd="0" presId="urn:microsoft.com/office/officeart/2005/8/layout/hierarchy3"/>
    <dgm:cxn modelId="{CA01F66A-E41C-4F52-B589-FD9990FA52AD}" type="presOf" srcId="{E2A4ED7B-C2C3-4391-B289-CB16C4F1315F}" destId="{EB1C8142-47D4-4320-ABCE-D31DDB7150E3}" srcOrd="0" destOrd="0" presId="urn:microsoft.com/office/officeart/2005/8/layout/hierarchy3"/>
    <dgm:cxn modelId="{C4F8854E-8E64-4BA0-BA4A-8D4CF3A04C15}" type="presOf" srcId="{DD0C3167-BC35-469F-A18B-F0562D8CD6B4}" destId="{0AC4159F-1476-49C9-A608-5E31FDE438C8}" srcOrd="0" destOrd="0" presId="urn:microsoft.com/office/officeart/2005/8/layout/hierarchy3"/>
    <dgm:cxn modelId="{4A17DE77-E99A-48B4-8631-8C3B7DC3E4E3}" srcId="{EFFB360B-BDB8-420E-88D5-6BDE64FF2971}" destId="{F716B4A9-161E-4721-AE7D-C38B481A8EA1}" srcOrd="5" destOrd="0" parTransId="{DD0C3167-BC35-469F-A18B-F0562D8CD6B4}" sibTransId="{96F9E9E8-592A-4315-9379-6193C12B6B71}"/>
    <dgm:cxn modelId="{2F9FF65A-0AFE-4C9C-B404-DA631BC26816}" srcId="{EFFB360B-BDB8-420E-88D5-6BDE64FF2971}" destId="{ADC2AF6C-B822-4E06-A8A2-88B35E7866C8}" srcOrd="0" destOrd="0" parTransId="{4F5B54A1-9F03-4B0C-84F4-4D84C2914D08}" sibTransId="{F159BC8D-3E00-4CCE-ACBF-EABAF04AA533}"/>
    <dgm:cxn modelId="{9CA4B98E-F3C1-41CF-8FC2-8721F121580D}" type="presOf" srcId="{4F5B54A1-9F03-4B0C-84F4-4D84C2914D08}" destId="{D59389DA-CD19-4688-8DCF-01D63AA0BAA8}" srcOrd="0" destOrd="0" presId="urn:microsoft.com/office/officeart/2005/8/layout/hierarchy3"/>
    <dgm:cxn modelId="{8FED789C-0983-4DD6-93B1-07BFFED13D7D}" type="presOf" srcId="{068FA98B-8792-4C48-97C7-AE70BDDF6B1E}" destId="{BDF457D4-6B94-4331-8889-C1885B12098A}" srcOrd="0" destOrd="0" presId="urn:microsoft.com/office/officeart/2005/8/layout/hierarchy3"/>
    <dgm:cxn modelId="{83EB1AB7-970A-47BF-8BD7-07FEE4898357}" srcId="{E2A4ED7B-C2C3-4391-B289-CB16C4F1315F}" destId="{EFFB360B-BDB8-420E-88D5-6BDE64FF2971}" srcOrd="0" destOrd="0" parTransId="{8A7A6A84-4701-4F3E-B42E-3E357EA829E1}" sibTransId="{05DC3A13-9AC5-4DEE-AE8C-87F34DA1E6AD}"/>
    <dgm:cxn modelId="{3F05A4BD-98DD-4110-9A40-7EA53362F7A9}" type="presOf" srcId="{F716B4A9-161E-4721-AE7D-C38B481A8EA1}" destId="{7451D3CC-5799-4762-A0CB-B696191C4250}" srcOrd="0" destOrd="0" presId="urn:microsoft.com/office/officeart/2005/8/layout/hierarchy3"/>
    <dgm:cxn modelId="{10E24DC7-91B8-4500-A45C-BFF47EDDCCF0}" type="presOf" srcId="{33C58A95-3CB0-4AA5-876B-5E190168D90D}" destId="{68907EC2-564A-48A8-91E9-017063C87F4E}" srcOrd="0" destOrd="0" presId="urn:microsoft.com/office/officeart/2005/8/layout/hierarchy3"/>
    <dgm:cxn modelId="{E5AC94CB-B149-4C9E-9AD3-8B4384CC6BE6}" type="presOf" srcId="{EFFB360B-BDB8-420E-88D5-6BDE64FF2971}" destId="{8A054FC9-1603-4572-9C91-A84FDEC6576D}" srcOrd="0" destOrd="0" presId="urn:microsoft.com/office/officeart/2005/8/layout/hierarchy3"/>
    <dgm:cxn modelId="{9FDB11D0-E36E-4EFB-BEF2-A516DF7999D2}" type="presOf" srcId="{566B06F2-1F82-433E-94E4-20EFFCF005F4}" destId="{25716C7E-AD16-43F7-9BE8-BF7315DB4B65}" srcOrd="0" destOrd="0" presId="urn:microsoft.com/office/officeart/2005/8/layout/hierarchy3"/>
    <dgm:cxn modelId="{3A1236DC-E0E1-495F-8710-E2326FB487C0}" type="presOf" srcId="{F204C9F4-5F47-4D12-824F-5A3500A77043}" destId="{278BF05F-1DFE-4600-B47E-D7A2F174E437}" srcOrd="0" destOrd="0" presId="urn:microsoft.com/office/officeart/2005/8/layout/hierarchy3"/>
    <dgm:cxn modelId="{6C15B5C0-8230-4210-9D4D-CD65FCF1EE4A}" type="presParOf" srcId="{EB1C8142-47D4-4320-ABCE-D31DDB7150E3}" destId="{4C063317-A71D-47D7-AC1A-79E3A49E6C95}" srcOrd="0" destOrd="0" presId="urn:microsoft.com/office/officeart/2005/8/layout/hierarchy3"/>
    <dgm:cxn modelId="{9AD21413-03B8-4649-B82B-F0BF39E3295E}" type="presParOf" srcId="{4C063317-A71D-47D7-AC1A-79E3A49E6C95}" destId="{5DC28DC9-EE49-4E66-A625-47C4093F897D}" srcOrd="0" destOrd="0" presId="urn:microsoft.com/office/officeart/2005/8/layout/hierarchy3"/>
    <dgm:cxn modelId="{12082E05-0A78-4710-B174-02645A7F026E}" type="presParOf" srcId="{5DC28DC9-EE49-4E66-A625-47C4093F897D}" destId="{8A054FC9-1603-4572-9C91-A84FDEC6576D}" srcOrd="0" destOrd="0" presId="urn:microsoft.com/office/officeart/2005/8/layout/hierarchy3"/>
    <dgm:cxn modelId="{9782979F-15B9-4A2D-AC7F-5A6A2D8A9C34}" type="presParOf" srcId="{5DC28DC9-EE49-4E66-A625-47C4093F897D}" destId="{03156600-C36D-4FDD-AD85-DA266A929623}" srcOrd="1" destOrd="0" presId="urn:microsoft.com/office/officeart/2005/8/layout/hierarchy3"/>
    <dgm:cxn modelId="{59412D7D-82A3-4018-B315-059975B5775D}" type="presParOf" srcId="{4C063317-A71D-47D7-AC1A-79E3A49E6C95}" destId="{980005CE-A454-4708-9346-25063CF64874}" srcOrd="1" destOrd="0" presId="urn:microsoft.com/office/officeart/2005/8/layout/hierarchy3"/>
    <dgm:cxn modelId="{8D6C8396-28F6-4298-A3BB-2920B7B2B885}" type="presParOf" srcId="{980005CE-A454-4708-9346-25063CF64874}" destId="{D59389DA-CD19-4688-8DCF-01D63AA0BAA8}" srcOrd="0" destOrd="0" presId="urn:microsoft.com/office/officeart/2005/8/layout/hierarchy3"/>
    <dgm:cxn modelId="{8C9806E3-4266-4EA2-8C90-003792FA9626}" type="presParOf" srcId="{980005CE-A454-4708-9346-25063CF64874}" destId="{188F9915-AFE8-490F-B3BD-B2E7BEE1BA7D}" srcOrd="1" destOrd="0" presId="urn:microsoft.com/office/officeart/2005/8/layout/hierarchy3"/>
    <dgm:cxn modelId="{CF19D985-6412-4A21-ADC7-40F054788AA0}" type="presParOf" srcId="{980005CE-A454-4708-9346-25063CF64874}" destId="{68907EC2-564A-48A8-91E9-017063C87F4E}" srcOrd="2" destOrd="0" presId="urn:microsoft.com/office/officeart/2005/8/layout/hierarchy3"/>
    <dgm:cxn modelId="{FB79B440-8829-4C51-91D0-1365FBBC24FD}" type="presParOf" srcId="{980005CE-A454-4708-9346-25063CF64874}" destId="{25716C7E-AD16-43F7-9BE8-BF7315DB4B65}" srcOrd="3" destOrd="0" presId="urn:microsoft.com/office/officeart/2005/8/layout/hierarchy3"/>
    <dgm:cxn modelId="{A5148F3A-5325-47D6-AA3A-3B0C14F8BC8A}" type="presParOf" srcId="{980005CE-A454-4708-9346-25063CF64874}" destId="{E31C78C1-A624-4D54-A738-65D05190AF2C}" srcOrd="4" destOrd="0" presId="urn:microsoft.com/office/officeart/2005/8/layout/hierarchy3"/>
    <dgm:cxn modelId="{04102401-F39B-4BF1-A1D0-AECAFAF845CB}" type="presParOf" srcId="{980005CE-A454-4708-9346-25063CF64874}" destId="{647ADCFA-8C96-4308-82BE-ABA7613A9148}" srcOrd="5" destOrd="0" presId="urn:microsoft.com/office/officeart/2005/8/layout/hierarchy3"/>
    <dgm:cxn modelId="{C2D2F85F-7398-4FB2-8B28-27DE962D72A6}" type="presParOf" srcId="{980005CE-A454-4708-9346-25063CF64874}" destId="{BDF457D4-6B94-4331-8889-C1885B12098A}" srcOrd="6" destOrd="0" presId="urn:microsoft.com/office/officeart/2005/8/layout/hierarchy3"/>
    <dgm:cxn modelId="{998A8A62-9072-4772-8892-3BB5CB19533A}" type="presParOf" srcId="{980005CE-A454-4708-9346-25063CF64874}" destId="{8FC90968-6F90-4823-87E0-35BA150E616E}" srcOrd="7" destOrd="0" presId="urn:microsoft.com/office/officeart/2005/8/layout/hierarchy3"/>
    <dgm:cxn modelId="{9667EC1D-E90C-4C7F-A037-CDB60D53B927}" type="presParOf" srcId="{980005CE-A454-4708-9346-25063CF64874}" destId="{278BF05F-1DFE-4600-B47E-D7A2F174E437}" srcOrd="8" destOrd="0" presId="urn:microsoft.com/office/officeart/2005/8/layout/hierarchy3"/>
    <dgm:cxn modelId="{E3C2830D-FF5C-4E09-8712-885B86C42A8A}" type="presParOf" srcId="{980005CE-A454-4708-9346-25063CF64874}" destId="{E5D34114-AE7D-4017-A830-50D67D355112}" srcOrd="9" destOrd="0" presId="urn:microsoft.com/office/officeart/2005/8/layout/hierarchy3"/>
    <dgm:cxn modelId="{8A890F4B-6A17-440A-9C77-E107C6C12244}" type="presParOf" srcId="{980005CE-A454-4708-9346-25063CF64874}" destId="{0AC4159F-1476-49C9-A608-5E31FDE438C8}" srcOrd="10" destOrd="0" presId="urn:microsoft.com/office/officeart/2005/8/layout/hierarchy3"/>
    <dgm:cxn modelId="{0CCF8E3D-ED55-48C8-9BC1-E489AF4C72D2}" type="presParOf" srcId="{980005CE-A454-4708-9346-25063CF64874}" destId="{7451D3CC-5799-4762-A0CB-B696191C4250}"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4ED7B-C2C3-4391-B289-CB16C4F1315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1F18F633-463C-4B5F-9674-37249BE8AA4E}">
      <dgm:prSet phldrT="[Text]" custT="1"/>
      <dgm:spPr/>
      <dgm:t>
        <a:bodyPr/>
        <a:lstStyle/>
        <a:p>
          <a:pPr algn="l"/>
          <a:r>
            <a:rPr lang="en-ZA" sz="2800" b="1" dirty="0"/>
            <a:t>Changing information</a:t>
          </a:r>
          <a:endParaRPr lang="en-GB" sz="2800" b="1" dirty="0"/>
        </a:p>
      </dgm:t>
    </dgm:pt>
    <dgm:pt modelId="{09BBB593-07B8-4BC7-AD86-59A109B7B83E}" type="parTrans" cxnId="{7DD67D3B-E455-4B57-9571-CC57BC4C40AD}">
      <dgm:prSet/>
      <dgm:spPr/>
      <dgm:t>
        <a:bodyPr/>
        <a:lstStyle/>
        <a:p>
          <a:endParaRPr lang="en-GB" sz="1200"/>
        </a:p>
      </dgm:t>
    </dgm:pt>
    <dgm:pt modelId="{FBA40A20-ED9B-4BAE-929A-7C1002BDFB66}" type="sibTrans" cxnId="{7DD67D3B-E455-4B57-9571-CC57BC4C40AD}">
      <dgm:prSet/>
      <dgm:spPr/>
      <dgm:t>
        <a:bodyPr/>
        <a:lstStyle/>
        <a:p>
          <a:endParaRPr lang="en-GB" sz="1200"/>
        </a:p>
      </dgm:t>
    </dgm:pt>
    <dgm:pt modelId="{B1CD15C7-FB52-435D-9B5D-F771A295E462}">
      <dgm:prSet phldrT="[Text]" custT="1"/>
      <dgm:spPr/>
      <dgm:t>
        <a:bodyPr/>
        <a:lstStyle/>
        <a:p>
          <a:pPr algn="l"/>
          <a:r>
            <a:rPr lang="en-ZA" sz="1600" dirty="0"/>
            <a:t>Safely test the editing of information</a:t>
          </a:r>
          <a:endParaRPr lang="en-GB" sz="1600" dirty="0"/>
        </a:p>
      </dgm:t>
    </dgm:pt>
    <dgm:pt modelId="{5B9C4072-2CCC-48A1-8A99-F7D0D21F151F}" type="parTrans" cxnId="{008F60C0-3335-4D03-A552-3A360EFE8736}">
      <dgm:prSet/>
      <dgm:spPr/>
      <dgm:t>
        <a:bodyPr/>
        <a:lstStyle/>
        <a:p>
          <a:pPr algn="l"/>
          <a:endParaRPr lang="en-GB" sz="1200"/>
        </a:p>
      </dgm:t>
    </dgm:pt>
    <dgm:pt modelId="{6AA2C623-C765-458D-B83B-464624F8FA5C}" type="sibTrans" cxnId="{008F60C0-3335-4D03-A552-3A360EFE8736}">
      <dgm:prSet/>
      <dgm:spPr/>
      <dgm:t>
        <a:bodyPr/>
        <a:lstStyle/>
        <a:p>
          <a:endParaRPr lang="en-GB" sz="1200"/>
        </a:p>
      </dgm:t>
    </dgm:pt>
    <dgm:pt modelId="{18A70EF7-49BC-4563-A005-93F2F3994BA2}">
      <dgm:prSet phldrT="[Text]" custT="1"/>
      <dgm:spPr/>
      <dgm:t>
        <a:bodyPr/>
        <a:lstStyle/>
        <a:p>
          <a:pPr algn="l"/>
          <a:r>
            <a:rPr lang="en-ZA" sz="1600" dirty="0"/>
            <a:t>Authorization and access control module </a:t>
          </a:r>
          <a:endParaRPr lang="en-GB" sz="1600" dirty="0"/>
        </a:p>
      </dgm:t>
    </dgm:pt>
    <dgm:pt modelId="{8C59DCAA-679D-40F1-8F97-AD8A76AC4FEA}" type="parTrans" cxnId="{FF5F05DA-2721-46D7-842F-1F02059143CF}">
      <dgm:prSet/>
      <dgm:spPr/>
      <dgm:t>
        <a:bodyPr/>
        <a:lstStyle/>
        <a:p>
          <a:pPr algn="l"/>
          <a:endParaRPr lang="en-GB" sz="1200"/>
        </a:p>
      </dgm:t>
    </dgm:pt>
    <dgm:pt modelId="{37FEEAF3-5725-4A72-AC95-FB30C5C1B5FE}" type="sibTrans" cxnId="{FF5F05DA-2721-46D7-842F-1F02059143CF}">
      <dgm:prSet/>
      <dgm:spPr/>
      <dgm:t>
        <a:bodyPr/>
        <a:lstStyle/>
        <a:p>
          <a:endParaRPr lang="en-GB" sz="1200"/>
        </a:p>
      </dgm:t>
    </dgm:pt>
    <dgm:pt modelId="{C5DA1BE3-365E-4D24-BBDC-E7CE3B72C84E}">
      <dgm:prSet phldrT="[Text]" custT="1"/>
      <dgm:spPr/>
      <dgm:t>
        <a:bodyPr/>
        <a:lstStyle/>
        <a:p>
          <a:pPr algn="l"/>
          <a:r>
            <a:rPr lang="en-ZA" sz="1600" dirty="0"/>
            <a:t>Log on to OSCAR/Surface or create an account</a:t>
          </a:r>
          <a:endParaRPr lang="en-GB" sz="1600" dirty="0"/>
        </a:p>
      </dgm:t>
    </dgm:pt>
    <dgm:pt modelId="{BB836DC9-7436-44C0-BF6A-22C4FD6C019F}" type="parTrans" cxnId="{8EF2E537-67E8-4E3F-8596-400E91578410}">
      <dgm:prSet/>
      <dgm:spPr/>
      <dgm:t>
        <a:bodyPr/>
        <a:lstStyle/>
        <a:p>
          <a:pPr algn="l"/>
          <a:endParaRPr lang="en-GB" sz="1200"/>
        </a:p>
      </dgm:t>
    </dgm:pt>
    <dgm:pt modelId="{43D08711-46B2-4C25-BBDD-1AEC33580761}" type="sibTrans" cxnId="{8EF2E537-67E8-4E3F-8596-400E91578410}">
      <dgm:prSet/>
      <dgm:spPr/>
      <dgm:t>
        <a:bodyPr/>
        <a:lstStyle/>
        <a:p>
          <a:endParaRPr lang="en-GB" sz="1200"/>
        </a:p>
      </dgm:t>
    </dgm:pt>
    <dgm:pt modelId="{29D67A75-15B3-4220-B30F-3AEF0772181A}">
      <dgm:prSet phldrT="[Text]" custT="1"/>
      <dgm:spPr/>
      <dgm:t>
        <a:bodyPr/>
        <a:lstStyle/>
        <a:p>
          <a:pPr algn="l"/>
          <a:r>
            <a:rPr lang="en-ZA" sz="1600" dirty="0"/>
            <a:t>Register a new station (using Generic form  or Station  template)</a:t>
          </a:r>
          <a:endParaRPr lang="en-GB" sz="1600" dirty="0"/>
        </a:p>
      </dgm:t>
    </dgm:pt>
    <dgm:pt modelId="{3A4A5DAF-A4CE-4F01-AF55-0DC6EB539D50}" type="parTrans" cxnId="{928C7118-19FA-428C-8B69-28A5AC89CE29}">
      <dgm:prSet/>
      <dgm:spPr/>
      <dgm:t>
        <a:bodyPr/>
        <a:lstStyle/>
        <a:p>
          <a:pPr algn="l"/>
          <a:endParaRPr lang="en-GB" sz="1200"/>
        </a:p>
      </dgm:t>
    </dgm:pt>
    <dgm:pt modelId="{24F23A67-1D61-4447-BBF6-8F1FDD4A8E70}" type="sibTrans" cxnId="{928C7118-19FA-428C-8B69-28A5AC89CE29}">
      <dgm:prSet/>
      <dgm:spPr/>
      <dgm:t>
        <a:bodyPr/>
        <a:lstStyle/>
        <a:p>
          <a:endParaRPr lang="en-GB" sz="1200"/>
        </a:p>
      </dgm:t>
    </dgm:pt>
    <dgm:pt modelId="{515659C0-8561-48F6-95C1-AFA4B9CB90AA}">
      <dgm:prSet phldrT="[Text]" custT="1"/>
      <dgm:spPr/>
      <dgm:t>
        <a:bodyPr/>
        <a:lstStyle/>
        <a:p>
          <a:pPr algn="l"/>
          <a:r>
            <a:rPr lang="en-ZA" sz="1600" dirty="0"/>
            <a:t>Program/Network affiliation and approval</a:t>
          </a:r>
          <a:endParaRPr lang="en-GB" sz="1600" dirty="0"/>
        </a:p>
      </dgm:t>
    </dgm:pt>
    <dgm:pt modelId="{972D7D7A-5101-4E94-8C7E-53E7D0E4BB9E}" type="parTrans" cxnId="{51D3BC96-CD54-4BBA-AA23-4A4E6A802241}">
      <dgm:prSet/>
      <dgm:spPr/>
      <dgm:t>
        <a:bodyPr/>
        <a:lstStyle/>
        <a:p>
          <a:pPr algn="l"/>
          <a:endParaRPr lang="en-GB" sz="1200"/>
        </a:p>
      </dgm:t>
    </dgm:pt>
    <dgm:pt modelId="{1A981260-55A4-4241-9184-1B6EE3E7156C}" type="sibTrans" cxnId="{51D3BC96-CD54-4BBA-AA23-4A4E6A802241}">
      <dgm:prSet/>
      <dgm:spPr/>
      <dgm:t>
        <a:bodyPr/>
        <a:lstStyle/>
        <a:p>
          <a:endParaRPr lang="en-GB" sz="1200"/>
        </a:p>
      </dgm:t>
    </dgm:pt>
    <dgm:pt modelId="{FE0BD90C-01BE-4A3B-89B0-01705C82BA6E}">
      <dgm:prSet phldrT="[Text]" custT="1"/>
      <dgm:spPr/>
      <dgm:t>
        <a:bodyPr/>
        <a:lstStyle/>
        <a:p>
          <a:pPr algn="l"/>
          <a:r>
            <a:rPr lang="en-ZA" sz="1600" dirty="0"/>
            <a:t>Edit existing information of a station</a:t>
          </a:r>
          <a:endParaRPr lang="en-GB" sz="1600" dirty="0"/>
        </a:p>
      </dgm:t>
    </dgm:pt>
    <dgm:pt modelId="{36B06391-5D67-42E5-B571-3C10BA739E4C}" type="parTrans" cxnId="{968E5BB7-824A-4035-A2E5-FE63B1A2D682}">
      <dgm:prSet/>
      <dgm:spPr/>
      <dgm:t>
        <a:bodyPr/>
        <a:lstStyle/>
        <a:p>
          <a:pPr algn="l"/>
          <a:endParaRPr lang="en-GB" sz="1200"/>
        </a:p>
      </dgm:t>
    </dgm:pt>
    <dgm:pt modelId="{1E8B615F-F425-45A6-8342-48F556CF262A}" type="sibTrans" cxnId="{968E5BB7-824A-4035-A2E5-FE63B1A2D682}">
      <dgm:prSet/>
      <dgm:spPr/>
      <dgm:t>
        <a:bodyPr/>
        <a:lstStyle/>
        <a:p>
          <a:endParaRPr lang="en-GB" sz="1200"/>
        </a:p>
      </dgm:t>
    </dgm:pt>
    <dgm:pt modelId="{B46B12A9-92DD-44F6-A73B-B15319DA5F19}">
      <dgm:prSet phldrT="[Text]" custT="1"/>
      <dgm:spPr/>
      <dgm:t>
        <a:bodyPr/>
        <a:lstStyle/>
        <a:p>
          <a:pPr algn="l"/>
          <a:r>
            <a:rPr lang="en-ZA" sz="1600" dirty="0"/>
            <a:t>How to completely or partly close a station </a:t>
          </a:r>
          <a:endParaRPr lang="en-GB" sz="1600" dirty="0"/>
        </a:p>
      </dgm:t>
    </dgm:pt>
    <dgm:pt modelId="{30AA1624-FB30-440B-A970-70A719DCC454}" type="parTrans" cxnId="{1AF8A9E6-69D1-4F07-BD3C-369DB4DA7933}">
      <dgm:prSet/>
      <dgm:spPr/>
      <dgm:t>
        <a:bodyPr/>
        <a:lstStyle/>
        <a:p>
          <a:pPr algn="l"/>
          <a:endParaRPr lang="en-GB" sz="1200"/>
        </a:p>
      </dgm:t>
    </dgm:pt>
    <dgm:pt modelId="{3217B1AA-C9F3-461C-AC39-5B6DCADB5454}" type="sibTrans" cxnId="{1AF8A9E6-69D1-4F07-BD3C-369DB4DA7933}">
      <dgm:prSet/>
      <dgm:spPr/>
      <dgm:t>
        <a:bodyPr/>
        <a:lstStyle/>
        <a:p>
          <a:endParaRPr lang="en-GB" sz="1200"/>
        </a:p>
      </dgm:t>
    </dgm:pt>
    <dgm:pt modelId="{ADC250B6-6229-4ABF-920F-90866710606F}">
      <dgm:prSet phldrT="[Text]" custT="1"/>
      <dgm:spPr/>
      <dgm:t>
        <a:bodyPr/>
        <a:lstStyle/>
        <a:p>
          <a:pPr algn="l"/>
          <a:r>
            <a:rPr lang="en-ZA" sz="1600" dirty="0"/>
            <a:t>How to copy a station</a:t>
          </a:r>
          <a:endParaRPr lang="en-GB" sz="1600" dirty="0"/>
        </a:p>
      </dgm:t>
    </dgm:pt>
    <dgm:pt modelId="{40B61D11-FFAE-4458-8AE5-2C6900AF97B7}" type="parTrans" cxnId="{CE0DEBCF-E373-4091-8C64-DA9EFA57EA40}">
      <dgm:prSet/>
      <dgm:spPr/>
      <dgm:t>
        <a:bodyPr/>
        <a:lstStyle/>
        <a:p>
          <a:pPr algn="l"/>
          <a:endParaRPr lang="en-GB" sz="1200"/>
        </a:p>
      </dgm:t>
    </dgm:pt>
    <dgm:pt modelId="{E90F87E0-493B-4C1F-A82E-9474728560E4}" type="sibTrans" cxnId="{CE0DEBCF-E373-4091-8C64-DA9EFA57EA40}">
      <dgm:prSet/>
      <dgm:spPr/>
      <dgm:t>
        <a:bodyPr/>
        <a:lstStyle/>
        <a:p>
          <a:endParaRPr lang="en-GB" sz="1200"/>
        </a:p>
      </dgm:t>
    </dgm:pt>
    <dgm:pt modelId="{BE5E81D4-4B8C-43B5-A225-760CD0AC8CDD}">
      <dgm:prSet phldrT="[Text]" custT="1"/>
      <dgm:spPr/>
      <dgm:t>
        <a:bodyPr/>
        <a:lstStyle/>
        <a:p>
          <a:pPr algn="l"/>
          <a:r>
            <a:rPr lang="en-ZA" sz="1600" dirty="0"/>
            <a:t>Register or edit a station via XML</a:t>
          </a:r>
          <a:endParaRPr lang="en-GB" sz="1600" dirty="0"/>
        </a:p>
      </dgm:t>
    </dgm:pt>
    <dgm:pt modelId="{C08AD5C4-3C25-4496-8003-E0EB4AE83BC6}" type="parTrans" cxnId="{FD4BCD53-EEEF-4399-A4B4-0C3A95D3713A}">
      <dgm:prSet/>
      <dgm:spPr/>
      <dgm:t>
        <a:bodyPr/>
        <a:lstStyle/>
        <a:p>
          <a:pPr algn="l"/>
          <a:endParaRPr lang="en-GB" sz="1200"/>
        </a:p>
      </dgm:t>
    </dgm:pt>
    <dgm:pt modelId="{8026D6D7-67FE-4386-BF08-89A36122F8F0}" type="sibTrans" cxnId="{FD4BCD53-EEEF-4399-A4B4-0C3A95D3713A}">
      <dgm:prSet/>
      <dgm:spPr/>
      <dgm:t>
        <a:bodyPr/>
        <a:lstStyle/>
        <a:p>
          <a:endParaRPr lang="en-GB" sz="1200"/>
        </a:p>
      </dgm:t>
    </dgm:pt>
    <dgm:pt modelId="{88D3FB78-EDB6-475B-A481-C7BFD68B25FF}">
      <dgm:prSet phldrT="[Text]" custT="1"/>
      <dgm:spPr/>
      <dgm:t>
        <a:bodyPr/>
        <a:lstStyle/>
        <a:p>
          <a:pPr algn="l"/>
          <a:r>
            <a:rPr lang="en-ZA" sz="1600" dirty="0"/>
            <a:t>Oscar/Surface application programming interface </a:t>
          </a:r>
          <a:endParaRPr lang="en-GB" sz="1600" dirty="0"/>
        </a:p>
      </dgm:t>
    </dgm:pt>
    <dgm:pt modelId="{C1C57D14-953B-42AD-A55E-E1F2166DD36E}" type="parTrans" cxnId="{0D536704-CB68-42C4-9496-0BD5E69EB145}">
      <dgm:prSet/>
      <dgm:spPr/>
      <dgm:t>
        <a:bodyPr/>
        <a:lstStyle/>
        <a:p>
          <a:pPr algn="l"/>
          <a:endParaRPr lang="en-GB" sz="1200"/>
        </a:p>
      </dgm:t>
    </dgm:pt>
    <dgm:pt modelId="{DAEFF0B1-5F02-4024-B440-A9E459EA0B70}" type="sibTrans" cxnId="{0D536704-CB68-42C4-9496-0BD5E69EB145}">
      <dgm:prSet/>
      <dgm:spPr/>
      <dgm:t>
        <a:bodyPr/>
        <a:lstStyle/>
        <a:p>
          <a:endParaRPr lang="en-GB" sz="1200"/>
        </a:p>
      </dgm:t>
    </dgm:pt>
    <dgm:pt modelId="{762F5132-3004-45B5-99A7-5817F35330A0}">
      <dgm:prSet phldrT="[Text]" custT="1"/>
      <dgm:spPr/>
      <dgm:t>
        <a:bodyPr/>
        <a:lstStyle/>
        <a:p>
          <a:pPr algn="l"/>
          <a:r>
            <a:rPr lang="en-ZA" sz="1600" dirty="0"/>
            <a:t>Oscar/Surface Web Cient Tool</a:t>
          </a:r>
          <a:endParaRPr lang="en-GB" sz="1600" dirty="0"/>
        </a:p>
      </dgm:t>
    </dgm:pt>
    <dgm:pt modelId="{45059741-1138-4E19-9947-1362B177B6D2}" type="parTrans" cxnId="{B705C6F5-9E73-4B4A-BFB2-494797119274}">
      <dgm:prSet/>
      <dgm:spPr/>
      <dgm:t>
        <a:bodyPr/>
        <a:lstStyle/>
        <a:p>
          <a:pPr algn="l"/>
          <a:endParaRPr lang="en-GB" sz="1200"/>
        </a:p>
      </dgm:t>
    </dgm:pt>
    <dgm:pt modelId="{BAE2CAC9-1DFF-4E82-92CA-890F88088E3A}" type="sibTrans" cxnId="{B705C6F5-9E73-4B4A-BFB2-494797119274}">
      <dgm:prSet/>
      <dgm:spPr/>
      <dgm:t>
        <a:bodyPr/>
        <a:lstStyle/>
        <a:p>
          <a:endParaRPr lang="en-GB" sz="1200"/>
        </a:p>
      </dgm:t>
    </dgm:pt>
    <dgm:pt modelId="{CB1B9EF1-1AE3-45AF-B8E5-C17229E7CBAD}">
      <dgm:prSet phldrT="[Text]" custT="1"/>
      <dgm:spPr/>
      <dgm:t>
        <a:bodyPr/>
        <a:lstStyle/>
        <a:p>
          <a:pPr algn="l"/>
          <a:r>
            <a:rPr lang="en-ZA" sz="1600" dirty="0"/>
            <a:t>Help and learning resources</a:t>
          </a:r>
          <a:endParaRPr lang="en-GB" sz="1600" dirty="0"/>
        </a:p>
      </dgm:t>
    </dgm:pt>
    <dgm:pt modelId="{49B04645-37D5-4C9C-9800-95DB643D663F}" type="parTrans" cxnId="{A9CFCF52-167E-4625-B664-6AE8CA52C0D4}">
      <dgm:prSet/>
      <dgm:spPr/>
      <dgm:t>
        <a:bodyPr/>
        <a:lstStyle/>
        <a:p>
          <a:pPr algn="l"/>
          <a:endParaRPr lang="en-GB" sz="1200"/>
        </a:p>
      </dgm:t>
    </dgm:pt>
    <dgm:pt modelId="{CD8244B9-D1B8-4314-841A-5E5F84BF1456}" type="sibTrans" cxnId="{A9CFCF52-167E-4625-B664-6AE8CA52C0D4}">
      <dgm:prSet/>
      <dgm:spPr/>
      <dgm:t>
        <a:bodyPr/>
        <a:lstStyle/>
        <a:p>
          <a:endParaRPr lang="en-GB" sz="1200"/>
        </a:p>
      </dgm:t>
    </dgm:pt>
    <dgm:pt modelId="{6D45C634-39BE-4EB5-B2FB-4ABC91430307}">
      <dgm:prSet phldrT="[Text]" custT="1"/>
      <dgm:spPr/>
      <dgm:t>
        <a:bodyPr/>
        <a:lstStyle/>
        <a:p>
          <a:pPr algn="l"/>
          <a:r>
            <a:rPr lang="en-ZA" sz="1600" dirty="0"/>
            <a:t>How to report bugs</a:t>
          </a:r>
          <a:endParaRPr lang="en-GB" sz="1600" dirty="0"/>
        </a:p>
      </dgm:t>
    </dgm:pt>
    <dgm:pt modelId="{5D07A342-5268-46CA-8FE0-3691773433B7}" type="parTrans" cxnId="{314484E3-5116-49F4-A7FC-1732C9C1B939}">
      <dgm:prSet/>
      <dgm:spPr/>
      <dgm:t>
        <a:bodyPr/>
        <a:lstStyle/>
        <a:p>
          <a:pPr algn="l"/>
          <a:endParaRPr lang="en-GB" sz="1200"/>
        </a:p>
      </dgm:t>
    </dgm:pt>
    <dgm:pt modelId="{20D108CC-E615-48BA-B680-D86BD44AF389}" type="sibTrans" cxnId="{314484E3-5116-49F4-A7FC-1732C9C1B939}">
      <dgm:prSet/>
      <dgm:spPr/>
      <dgm:t>
        <a:bodyPr/>
        <a:lstStyle/>
        <a:p>
          <a:endParaRPr lang="en-GB" sz="1200"/>
        </a:p>
      </dgm:t>
    </dgm:pt>
    <dgm:pt modelId="{D948D3AA-8721-4902-A336-DA0CD42EB9B6}">
      <dgm:prSet phldrT="[Text]" custT="1"/>
      <dgm:spPr/>
      <dgm:t>
        <a:bodyPr/>
        <a:lstStyle/>
        <a:p>
          <a:pPr algn="l"/>
          <a:r>
            <a:rPr lang="en-ZA" sz="1600" dirty="0"/>
            <a:t>Multipurpose station concept/duplicate stations</a:t>
          </a:r>
          <a:endParaRPr lang="en-GB" sz="1600" dirty="0"/>
        </a:p>
      </dgm:t>
    </dgm:pt>
    <dgm:pt modelId="{C3B825CC-42DF-422C-A901-EA9B8BCDB0C2}" type="parTrans" cxnId="{D9B373EF-1263-49BE-B365-03F741EB3D4F}">
      <dgm:prSet/>
      <dgm:spPr/>
      <dgm:t>
        <a:bodyPr/>
        <a:lstStyle/>
        <a:p>
          <a:endParaRPr lang="en-GB"/>
        </a:p>
      </dgm:t>
    </dgm:pt>
    <dgm:pt modelId="{84E337D0-5354-4803-A116-5A33F27BFB73}" type="sibTrans" cxnId="{D9B373EF-1263-49BE-B365-03F741EB3D4F}">
      <dgm:prSet/>
      <dgm:spPr/>
      <dgm:t>
        <a:bodyPr/>
        <a:lstStyle/>
        <a:p>
          <a:endParaRPr lang="en-GB"/>
        </a:p>
      </dgm:t>
    </dgm:pt>
    <dgm:pt modelId="{BBEA825E-90F5-42B2-90BC-540AF6804B51}" type="pres">
      <dgm:prSet presAssocID="{E2A4ED7B-C2C3-4391-B289-CB16C4F1315F}" presName="linear" presStyleCnt="0">
        <dgm:presLayoutVars>
          <dgm:dir/>
          <dgm:animLvl val="lvl"/>
          <dgm:resizeHandles val="exact"/>
        </dgm:presLayoutVars>
      </dgm:prSet>
      <dgm:spPr/>
    </dgm:pt>
    <dgm:pt modelId="{E7E7B2A2-D499-4BAA-9C31-669DE0EBEBB4}" type="pres">
      <dgm:prSet presAssocID="{1F18F633-463C-4B5F-9674-37249BE8AA4E}" presName="parentLin" presStyleCnt="0"/>
      <dgm:spPr/>
    </dgm:pt>
    <dgm:pt modelId="{6D9DF99F-6D54-451A-98FB-F731F2668137}" type="pres">
      <dgm:prSet presAssocID="{1F18F633-463C-4B5F-9674-37249BE8AA4E}" presName="parentLeftMargin" presStyleLbl="node1" presStyleIdx="0" presStyleCnt="1"/>
      <dgm:spPr/>
    </dgm:pt>
    <dgm:pt modelId="{436BEB68-1F71-4983-A252-24A30EEAE08A}" type="pres">
      <dgm:prSet presAssocID="{1F18F633-463C-4B5F-9674-37249BE8AA4E}" presName="parentText" presStyleLbl="node1" presStyleIdx="0" presStyleCnt="1">
        <dgm:presLayoutVars>
          <dgm:chMax val="0"/>
          <dgm:bulletEnabled val="1"/>
        </dgm:presLayoutVars>
      </dgm:prSet>
      <dgm:spPr/>
    </dgm:pt>
    <dgm:pt modelId="{8F9AB8D7-7541-43FF-A002-A9D285299F2E}" type="pres">
      <dgm:prSet presAssocID="{1F18F633-463C-4B5F-9674-37249BE8AA4E}" presName="negativeSpace" presStyleCnt="0"/>
      <dgm:spPr/>
    </dgm:pt>
    <dgm:pt modelId="{00B880E1-DEE8-47F1-A612-1BB32ABA559C}" type="pres">
      <dgm:prSet presAssocID="{1F18F633-463C-4B5F-9674-37249BE8AA4E}" presName="childText" presStyleLbl="conFgAcc1" presStyleIdx="0" presStyleCnt="1">
        <dgm:presLayoutVars>
          <dgm:bulletEnabled val="1"/>
        </dgm:presLayoutVars>
      </dgm:prSet>
      <dgm:spPr/>
    </dgm:pt>
  </dgm:ptLst>
  <dgm:cxnLst>
    <dgm:cxn modelId="{0D536704-CB68-42C4-9496-0BD5E69EB145}" srcId="{1F18F633-463C-4B5F-9674-37249BE8AA4E}" destId="{88D3FB78-EDB6-475B-A481-C7BFD68B25FF}" srcOrd="10" destOrd="0" parTransId="{C1C57D14-953B-42AD-A55E-E1F2166DD36E}" sibTransId="{DAEFF0B1-5F02-4024-B440-A9E459EA0B70}"/>
    <dgm:cxn modelId="{F4D5A605-E367-457D-AAC7-230C783284CD}" type="presOf" srcId="{B1CD15C7-FB52-435D-9B5D-F771A295E462}" destId="{00B880E1-DEE8-47F1-A612-1BB32ABA559C}" srcOrd="0" destOrd="0" presId="urn:microsoft.com/office/officeart/2005/8/layout/list1"/>
    <dgm:cxn modelId="{B5BCD310-8159-48E5-BF49-F3A16C81EA79}" type="presOf" srcId="{1F18F633-463C-4B5F-9674-37249BE8AA4E}" destId="{6D9DF99F-6D54-451A-98FB-F731F2668137}" srcOrd="0" destOrd="0" presId="urn:microsoft.com/office/officeart/2005/8/layout/list1"/>
    <dgm:cxn modelId="{928C7118-19FA-428C-8B69-28A5AC89CE29}" srcId="{1F18F633-463C-4B5F-9674-37249BE8AA4E}" destId="{29D67A75-15B3-4220-B30F-3AEF0772181A}" srcOrd="3" destOrd="0" parTransId="{3A4A5DAF-A4CE-4F01-AF55-0DC6EB539D50}" sibTransId="{24F23A67-1D61-4447-BBF6-8F1FDD4A8E70}"/>
    <dgm:cxn modelId="{B9AC6E2F-5B16-453E-835F-2216CA41274D}" type="presOf" srcId="{D948D3AA-8721-4902-A336-DA0CD42EB9B6}" destId="{00B880E1-DEE8-47F1-A612-1BB32ABA559C}" srcOrd="0" destOrd="4" presId="urn:microsoft.com/office/officeart/2005/8/layout/list1"/>
    <dgm:cxn modelId="{8EF2E537-67E8-4E3F-8596-400E91578410}" srcId="{1F18F633-463C-4B5F-9674-37249BE8AA4E}" destId="{C5DA1BE3-365E-4D24-BBDC-E7CE3B72C84E}" srcOrd="2" destOrd="0" parTransId="{BB836DC9-7436-44C0-BF6A-22C4FD6C019F}" sibTransId="{43D08711-46B2-4C25-BBDD-1AEC33580761}"/>
    <dgm:cxn modelId="{7DD67D3B-E455-4B57-9571-CC57BC4C40AD}" srcId="{E2A4ED7B-C2C3-4391-B289-CB16C4F1315F}" destId="{1F18F633-463C-4B5F-9674-37249BE8AA4E}" srcOrd="0" destOrd="0" parTransId="{09BBB593-07B8-4BC7-AD86-59A109B7B83E}" sibTransId="{FBA40A20-ED9B-4BAE-929A-7C1002BDFB66}"/>
    <dgm:cxn modelId="{557C145F-AF6A-4675-9D9C-1F4C0462304C}" type="presOf" srcId="{C5DA1BE3-365E-4D24-BBDC-E7CE3B72C84E}" destId="{00B880E1-DEE8-47F1-A612-1BB32ABA559C}" srcOrd="0" destOrd="2" presId="urn:microsoft.com/office/officeart/2005/8/layout/list1"/>
    <dgm:cxn modelId="{39BEB94F-6172-4FBD-A36A-7BAD381AAE87}" type="presOf" srcId="{E2A4ED7B-C2C3-4391-B289-CB16C4F1315F}" destId="{BBEA825E-90F5-42B2-90BC-540AF6804B51}" srcOrd="0" destOrd="0" presId="urn:microsoft.com/office/officeart/2005/8/layout/list1"/>
    <dgm:cxn modelId="{F9B7C972-27AD-41D6-A767-594253A02B38}" type="presOf" srcId="{1F18F633-463C-4B5F-9674-37249BE8AA4E}" destId="{436BEB68-1F71-4983-A252-24A30EEAE08A}" srcOrd="1" destOrd="0" presId="urn:microsoft.com/office/officeart/2005/8/layout/list1"/>
    <dgm:cxn modelId="{A9CFCF52-167E-4625-B664-6AE8CA52C0D4}" srcId="{1F18F633-463C-4B5F-9674-37249BE8AA4E}" destId="{CB1B9EF1-1AE3-45AF-B8E5-C17229E7CBAD}" srcOrd="12" destOrd="0" parTransId="{49B04645-37D5-4C9C-9800-95DB643D663F}" sibTransId="{CD8244B9-D1B8-4314-841A-5E5F84BF1456}"/>
    <dgm:cxn modelId="{FD4BCD53-EEEF-4399-A4B4-0C3A95D3713A}" srcId="{1F18F633-463C-4B5F-9674-37249BE8AA4E}" destId="{BE5E81D4-4B8C-43B5-A225-760CD0AC8CDD}" srcOrd="9" destOrd="0" parTransId="{C08AD5C4-3C25-4496-8003-E0EB4AE83BC6}" sibTransId="{8026D6D7-67FE-4386-BF08-89A36122F8F0}"/>
    <dgm:cxn modelId="{B6398383-C884-45EB-B42A-078056707CC6}" type="presOf" srcId="{18A70EF7-49BC-4563-A005-93F2F3994BA2}" destId="{00B880E1-DEE8-47F1-A612-1BB32ABA559C}" srcOrd="0" destOrd="1" presId="urn:microsoft.com/office/officeart/2005/8/layout/list1"/>
    <dgm:cxn modelId="{51D3BC96-CD54-4BBA-AA23-4A4E6A802241}" srcId="{1F18F633-463C-4B5F-9674-37249BE8AA4E}" destId="{515659C0-8561-48F6-95C1-AFA4B9CB90AA}" srcOrd="5" destOrd="0" parTransId="{972D7D7A-5101-4E94-8C7E-53E7D0E4BB9E}" sibTransId="{1A981260-55A4-4241-9184-1B6EE3E7156C}"/>
    <dgm:cxn modelId="{8390A39F-D11F-4A95-82D8-D6337E8DD108}" type="presOf" srcId="{FE0BD90C-01BE-4A3B-89B0-01705C82BA6E}" destId="{00B880E1-DEE8-47F1-A612-1BB32ABA559C}" srcOrd="0" destOrd="6" presId="urn:microsoft.com/office/officeart/2005/8/layout/list1"/>
    <dgm:cxn modelId="{37BE5EA4-FAA1-4903-AB46-9DF616528E85}" type="presOf" srcId="{762F5132-3004-45B5-99A7-5817F35330A0}" destId="{00B880E1-DEE8-47F1-A612-1BB32ABA559C}" srcOrd="0" destOrd="11" presId="urn:microsoft.com/office/officeart/2005/8/layout/list1"/>
    <dgm:cxn modelId="{D4A788AF-ABCF-432D-AFFA-8BA97D9417B0}" type="presOf" srcId="{ADC250B6-6229-4ABF-920F-90866710606F}" destId="{00B880E1-DEE8-47F1-A612-1BB32ABA559C}" srcOrd="0" destOrd="8" presId="urn:microsoft.com/office/officeart/2005/8/layout/list1"/>
    <dgm:cxn modelId="{6EFBE4B1-CC03-4F08-B493-49CFFEAA2528}" type="presOf" srcId="{88D3FB78-EDB6-475B-A481-C7BFD68B25FF}" destId="{00B880E1-DEE8-47F1-A612-1BB32ABA559C}" srcOrd="0" destOrd="10" presId="urn:microsoft.com/office/officeart/2005/8/layout/list1"/>
    <dgm:cxn modelId="{968E5BB7-824A-4035-A2E5-FE63B1A2D682}" srcId="{1F18F633-463C-4B5F-9674-37249BE8AA4E}" destId="{FE0BD90C-01BE-4A3B-89B0-01705C82BA6E}" srcOrd="6" destOrd="0" parTransId="{36B06391-5D67-42E5-B571-3C10BA739E4C}" sibTransId="{1E8B615F-F425-45A6-8342-48F556CF262A}"/>
    <dgm:cxn modelId="{008F60C0-3335-4D03-A552-3A360EFE8736}" srcId="{1F18F633-463C-4B5F-9674-37249BE8AA4E}" destId="{B1CD15C7-FB52-435D-9B5D-F771A295E462}" srcOrd="0" destOrd="0" parTransId="{5B9C4072-2CCC-48A1-8A99-F7D0D21F151F}" sibTransId="{6AA2C623-C765-458D-B83B-464624F8FA5C}"/>
    <dgm:cxn modelId="{FF3A83C4-AF21-4E71-AE88-9FE93D3A2DC9}" type="presOf" srcId="{515659C0-8561-48F6-95C1-AFA4B9CB90AA}" destId="{00B880E1-DEE8-47F1-A612-1BB32ABA559C}" srcOrd="0" destOrd="5" presId="urn:microsoft.com/office/officeart/2005/8/layout/list1"/>
    <dgm:cxn modelId="{11E644CD-8439-41BB-8BCD-2EE1B86187B4}" type="presOf" srcId="{B46B12A9-92DD-44F6-A73B-B15319DA5F19}" destId="{00B880E1-DEE8-47F1-A612-1BB32ABA559C}" srcOrd="0" destOrd="7" presId="urn:microsoft.com/office/officeart/2005/8/layout/list1"/>
    <dgm:cxn modelId="{CE0DEBCF-E373-4091-8C64-DA9EFA57EA40}" srcId="{1F18F633-463C-4B5F-9674-37249BE8AA4E}" destId="{ADC250B6-6229-4ABF-920F-90866710606F}" srcOrd="8" destOrd="0" parTransId="{40B61D11-FFAE-4458-8AE5-2C6900AF97B7}" sibTransId="{E90F87E0-493B-4C1F-A82E-9474728560E4}"/>
    <dgm:cxn modelId="{FF5F05DA-2721-46D7-842F-1F02059143CF}" srcId="{1F18F633-463C-4B5F-9674-37249BE8AA4E}" destId="{18A70EF7-49BC-4563-A005-93F2F3994BA2}" srcOrd="1" destOrd="0" parTransId="{8C59DCAA-679D-40F1-8F97-AD8A76AC4FEA}" sibTransId="{37FEEAF3-5725-4A72-AC95-FB30C5C1B5FE}"/>
    <dgm:cxn modelId="{00B8EBDE-AB9B-4F47-A628-7F6DAA6C9966}" type="presOf" srcId="{6D45C634-39BE-4EB5-B2FB-4ABC91430307}" destId="{00B880E1-DEE8-47F1-A612-1BB32ABA559C}" srcOrd="0" destOrd="13" presId="urn:microsoft.com/office/officeart/2005/8/layout/list1"/>
    <dgm:cxn modelId="{314484E3-5116-49F4-A7FC-1732C9C1B939}" srcId="{1F18F633-463C-4B5F-9674-37249BE8AA4E}" destId="{6D45C634-39BE-4EB5-B2FB-4ABC91430307}" srcOrd="13" destOrd="0" parTransId="{5D07A342-5268-46CA-8FE0-3691773433B7}" sibTransId="{20D108CC-E615-48BA-B680-D86BD44AF389}"/>
    <dgm:cxn modelId="{1AF8A9E6-69D1-4F07-BD3C-369DB4DA7933}" srcId="{1F18F633-463C-4B5F-9674-37249BE8AA4E}" destId="{B46B12A9-92DD-44F6-A73B-B15319DA5F19}" srcOrd="7" destOrd="0" parTransId="{30AA1624-FB30-440B-A970-70A719DCC454}" sibTransId="{3217B1AA-C9F3-461C-AC39-5B6DCADB5454}"/>
    <dgm:cxn modelId="{76BBC8ED-C1AA-45DB-A9B3-2175C6915A19}" type="presOf" srcId="{BE5E81D4-4B8C-43B5-A225-760CD0AC8CDD}" destId="{00B880E1-DEE8-47F1-A612-1BB32ABA559C}" srcOrd="0" destOrd="9" presId="urn:microsoft.com/office/officeart/2005/8/layout/list1"/>
    <dgm:cxn modelId="{D9B373EF-1263-49BE-B365-03F741EB3D4F}" srcId="{1F18F633-463C-4B5F-9674-37249BE8AA4E}" destId="{D948D3AA-8721-4902-A336-DA0CD42EB9B6}" srcOrd="4" destOrd="0" parTransId="{C3B825CC-42DF-422C-A901-EA9B8BCDB0C2}" sibTransId="{84E337D0-5354-4803-A116-5A33F27BFB73}"/>
    <dgm:cxn modelId="{EDE34FF0-351C-4C72-9C83-6C3222E763BC}" type="presOf" srcId="{29D67A75-15B3-4220-B30F-3AEF0772181A}" destId="{00B880E1-DEE8-47F1-A612-1BB32ABA559C}" srcOrd="0" destOrd="3" presId="urn:microsoft.com/office/officeart/2005/8/layout/list1"/>
    <dgm:cxn modelId="{B705C6F5-9E73-4B4A-BFB2-494797119274}" srcId="{1F18F633-463C-4B5F-9674-37249BE8AA4E}" destId="{762F5132-3004-45B5-99A7-5817F35330A0}" srcOrd="11" destOrd="0" parTransId="{45059741-1138-4E19-9947-1362B177B6D2}" sibTransId="{BAE2CAC9-1DFF-4E82-92CA-890F88088E3A}"/>
    <dgm:cxn modelId="{94D512F7-B14E-4285-A0D4-D26CB588FDE2}" type="presOf" srcId="{CB1B9EF1-1AE3-45AF-B8E5-C17229E7CBAD}" destId="{00B880E1-DEE8-47F1-A612-1BB32ABA559C}" srcOrd="0" destOrd="12" presId="urn:microsoft.com/office/officeart/2005/8/layout/list1"/>
    <dgm:cxn modelId="{2BB0302C-3B7A-4339-B27C-321D54690D3A}" type="presParOf" srcId="{BBEA825E-90F5-42B2-90BC-540AF6804B51}" destId="{E7E7B2A2-D499-4BAA-9C31-669DE0EBEBB4}" srcOrd="0" destOrd="0" presId="urn:microsoft.com/office/officeart/2005/8/layout/list1"/>
    <dgm:cxn modelId="{84D3EC0C-2824-413F-8C82-2055837752C1}" type="presParOf" srcId="{E7E7B2A2-D499-4BAA-9C31-669DE0EBEBB4}" destId="{6D9DF99F-6D54-451A-98FB-F731F2668137}" srcOrd="0" destOrd="0" presId="urn:microsoft.com/office/officeart/2005/8/layout/list1"/>
    <dgm:cxn modelId="{B9A5265B-C10F-41E3-A257-CF0FA2A20CD0}" type="presParOf" srcId="{E7E7B2A2-D499-4BAA-9C31-669DE0EBEBB4}" destId="{436BEB68-1F71-4983-A252-24A30EEAE08A}" srcOrd="1" destOrd="0" presId="urn:microsoft.com/office/officeart/2005/8/layout/list1"/>
    <dgm:cxn modelId="{D7E7B38B-1A14-45A5-9FBB-BE114DBD3A66}" type="presParOf" srcId="{BBEA825E-90F5-42B2-90BC-540AF6804B51}" destId="{8F9AB8D7-7541-43FF-A002-A9D285299F2E}" srcOrd="1" destOrd="0" presId="urn:microsoft.com/office/officeart/2005/8/layout/list1"/>
    <dgm:cxn modelId="{24749713-7276-4021-B96B-582CAB4231C2}" type="presParOf" srcId="{BBEA825E-90F5-42B2-90BC-540AF6804B51}" destId="{00B880E1-DEE8-47F1-A612-1BB32ABA559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67F6E4-102B-47CA-81A8-F1D554824B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E010D1D-B2CE-49EF-96F7-21A783787B22}">
      <dgm:prSet/>
      <dgm:spPr/>
      <dgm:t>
        <a:bodyPr/>
        <a:lstStyle/>
        <a:p>
          <a:r>
            <a:rPr lang="en-US" b="1" dirty="0"/>
            <a:t>Only registered and authorized users can change information in OSCAR/Surface. </a:t>
          </a:r>
          <a:endParaRPr lang="en-US" dirty="0"/>
        </a:p>
      </dgm:t>
    </dgm:pt>
    <dgm:pt modelId="{25651CB8-00FB-49CB-A3FC-FAFB245B8ACC}" type="parTrans" cxnId="{18A6D095-015D-4B6D-BECF-1383DC9D0E62}">
      <dgm:prSet/>
      <dgm:spPr/>
      <dgm:t>
        <a:bodyPr/>
        <a:lstStyle/>
        <a:p>
          <a:endParaRPr lang="en-US"/>
        </a:p>
      </dgm:t>
    </dgm:pt>
    <dgm:pt modelId="{B8E9E4F2-1A39-45AB-A921-01EAD6C03B45}" type="sibTrans" cxnId="{18A6D095-015D-4B6D-BECF-1383DC9D0E62}">
      <dgm:prSet/>
      <dgm:spPr/>
      <dgm:t>
        <a:bodyPr/>
        <a:lstStyle/>
        <a:p>
          <a:endParaRPr lang="en-US"/>
        </a:p>
      </dgm:t>
    </dgm:pt>
    <dgm:pt modelId="{A88321B6-074C-4FA2-B144-CAE205CCB94D}">
      <dgm:prSet/>
      <dgm:spPr>
        <a:solidFill>
          <a:schemeClr val="bg1"/>
        </a:solidFill>
      </dgm:spPr>
      <dgm:t>
        <a:bodyPr/>
        <a:lstStyle/>
        <a:p>
          <a:r>
            <a:rPr lang="en-ZA" b="0" i="0" baseline="0" dirty="0"/>
            <a:t>The </a:t>
          </a:r>
          <a:r>
            <a:rPr lang="en-ZA" b="1" i="0" baseline="0" dirty="0"/>
            <a:t>national </a:t>
          </a:r>
          <a:r>
            <a:rPr lang="en-US" b="1" i="0" baseline="0" dirty="0"/>
            <a:t>focal point </a:t>
          </a:r>
          <a:r>
            <a:rPr lang="en-US" b="0" i="0" baseline="0" dirty="0"/>
            <a:t>can then create and delete additional users and associate them with stations within his/her country, edit all and register new stations in their country, and add contacts to a particular station, granting them editing rights for that station. </a:t>
          </a:r>
          <a:endParaRPr lang="en-US" dirty="0"/>
        </a:p>
      </dgm:t>
    </dgm:pt>
    <dgm:pt modelId="{9B4A6428-B46A-49C1-976C-469A4AA210E6}" type="parTrans" cxnId="{944B03CC-1F27-43A3-8439-EAA989624F92}">
      <dgm:prSet/>
      <dgm:spPr/>
      <dgm:t>
        <a:bodyPr/>
        <a:lstStyle/>
        <a:p>
          <a:endParaRPr lang="en-US"/>
        </a:p>
      </dgm:t>
    </dgm:pt>
    <dgm:pt modelId="{54BFA8A2-307B-420F-90AB-23EE6E622764}" type="sibTrans" cxnId="{944B03CC-1F27-43A3-8439-EAA989624F92}">
      <dgm:prSet/>
      <dgm:spPr/>
      <dgm:t>
        <a:bodyPr/>
        <a:lstStyle/>
        <a:p>
          <a:endParaRPr lang="en-US"/>
        </a:p>
      </dgm:t>
    </dgm:pt>
    <dgm:pt modelId="{40D52234-36B4-4DC4-ABB4-F7E74EDE48C7}">
      <dgm:prSet/>
      <dgm:spPr>
        <a:solidFill>
          <a:schemeClr val="bg1"/>
        </a:solidFill>
      </dgm:spPr>
      <dgm:t>
        <a:bodyPr/>
        <a:lstStyle/>
        <a:p>
          <a:r>
            <a:rPr lang="en-US" b="0" i="0" baseline="0" dirty="0"/>
            <a:t>National focal points can delegate the role of </a:t>
          </a:r>
          <a:r>
            <a:rPr lang="en-US" b="1" i="0" baseline="0" dirty="0"/>
            <a:t>metadata editor</a:t>
          </a:r>
          <a:r>
            <a:rPr lang="en-US" b="0" i="0" baseline="0" dirty="0"/>
            <a:t> to another contact who will then be able to perform the same functions as the national focal point, without the formal title.</a:t>
          </a:r>
          <a:endParaRPr lang="en-US" dirty="0"/>
        </a:p>
      </dgm:t>
    </dgm:pt>
    <dgm:pt modelId="{072AE3A1-43DE-4614-9931-4B96A4634AA1}" type="parTrans" cxnId="{62D745B4-DADB-4455-AA1E-3BE3B99F37D8}">
      <dgm:prSet/>
      <dgm:spPr/>
      <dgm:t>
        <a:bodyPr/>
        <a:lstStyle/>
        <a:p>
          <a:endParaRPr lang="en-US"/>
        </a:p>
      </dgm:t>
    </dgm:pt>
    <dgm:pt modelId="{739A8BF3-CAC5-4B81-8536-E4C60A567185}" type="sibTrans" cxnId="{62D745B4-DADB-4455-AA1E-3BE3B99F37D8}">
      <dgm:prSet/>
      <dgm:spPr/>
      <dgm:t>
        <a:bodyPr/>
        <a:lstStyle/>
        <a:p>
          <a:endParaRPr lang="en-US"/>
        </a:p>
      </dgm:t>
    </dgm:pt>
    <dgm:pt modelId="{9C18B020-C993-4007-B980-78907CED0F9D}">
      <dgm:prSet/>
      <dgm:spPr>
        <a:solidFill>
          <a:schemeClr val="bg1"/>
        </a:solidFill>
      </dgm:spPr>
      <dgm:t>
        <a:bodyPr/>
        <a:lstStyle/>
        <a:p>
          <a:r>
            <a:rPr lang="en-US" b="1" dirty="0"/>
            <a:t>A registered user</a:t>
          </a:r>
          <a:r>
            <a:rPr lang="en-US" dirty="0"/>
            <a:t> who is not assigned a specific user role is considered to be a regular OSCAR/Surface user and is authorized to register stations and users for his or her country but only authorized to edit stations assigned to him/her.</a:t>
          </a:r>
        </a:p>
      </dgm:t>
    </dgm:pt>
    <dgm:pt modelId="{306E798D-892B-4071-A193-C3B6CB4A8704}" type="parTrans" cxnId="{D2E0C927-3130-4076-9918-4D435BB2171C}">
      <dgm:prSet/>
      <dgm:spPr/>
      <dgm:t>
        <a:bodyPr/>
        <a:lstStyle/>
        <a:p>
          <a:endParaRPr lang="en-US"/>
        </a:p>
      </dgm:t>
    </dgm:pt>
    <dgm:pt modelId="{04BFD5B4-7B35-4273-98DE-EDA049312475}" type="sibTrans" cxnId="{D2E0C927-3130-4076-9918-4D435BB2171C}">
      <dgm:prSet/>
      <dgm:spPr/>
      <dgm:t>
        <a:bodyPr/>
        <a:lstStyle/>
        <a:p>
          <a:endParaRPr lang="en-US"/>
        </a:p>
      </dgm:t>
    </dgm:pt>
    <dgm:pt modelId="{332F0075-12D8-4FFC-82FC-0C9535DE334E}" type="pres">
      <dgm:prSet presAssocID="{B367F6E4-102B-47CA-81A8-F1D554824B9B}" presName="linear" presStyleCnt="0">
        <dgm:presLayoutVars>
          <dgm:animLvl val="lvl"/>
          <dgm:resizeHandles val="exact"/>
        </dgm:presLayoutVars>
      </dgm:prSet>
      <dgm:spPr/>
    </dgm:pt>
    <dgm:pt modelId="{935CF7BF-55F9-4403-A5B1-8ABE0945B2DD}" type="pres">
      <dgm:prSet presAssocID="{EE010D1D-B2CE-49EF-96F7-21A783787B22}" presName="parentText" presStyleLbl="node1" presStyleIdx="0" presStyleCnt="1">
        <dgm:presLayoutVars>
          <dgm:chMax val="0"/>
          <dgm:bulletEnabled val="1"/>
        </dgm:presLayoutVars>
      </dgm:prSet>
      <dgm:spPr/>
    </dgm:pt>
    <dgm:pt modelId="{E257232E-C574-435F-8AA9-06E24839C659}" type="pres">
      <dgm:prSet presAssocID="{EE010D1D-B2CE-49EF-96F7-21A783787B22}" presName="childText" presStyleLbl="revTx" presStyleIdx="0" presStyleCnt="1">
        <dgm:presLayoutVars>
          <dgm:bulletEnabled val="1"/>
        </dgm:presLayoutVars>
      </dgm:prSet>
      <dgm:spPr/>
    </dgm:pt>
  </dgm:ptLst>
  <dgm:cxnLst>
    <dgm:cxn modelId="{75A94A12-497B-4469-A6D7-14645BFC9C0E}" type="presOf" srcId="{40D52234-36B4-4DC4-ABB4-F7E74EDE48C7}" destId="{E257232E-C574-435F-8AA9-06E24839C659}" srcOrd="0" destOrd="1" presId="urn:microsoft.com/office/officeart/2005/8/layout/vList2"/>
    <dgm:cxn modelId="{14F0FC16-1750-40E4-B423-8466260223E4}" type="presOf" srcId="{EE010D1D-B2CE-49EF-96F7-21A783787B22}" destId="{935CF7BF-55F9-4403-A5B1-8ABE0945B2DD}" srcOrd="0" destOrd="0" presId="urn:microsoft.com/office/officeart/2005/8/layout/vList2"/>
    <dgm:cxn modelId="{D2E0C927-3130-4076-9918-4D435BB2171C}" srcId="{EE010D1D-B2CE-49EF-96F7-21A783787B22}" destId="{9C18B020-C993-4007-B980-78907CED0F9D}" srcOrd="2" destOrd="0" parTransId="{306E798D-892B-4071-A193-C3B6CB4A8704}" sibTransId="{04BFD5B4-7B35-4273-98DE-EDA049312475}"/>
    <dgm:cxn modelId="{AFB16A42-DAA2-450B-9901-CBE5E6C3ABAE}" type="presOf" srcId="{9C18B020-C993-4007-B980-78907CED0F9D}" destId="{E257232E-C574-435F-8AA9-06E24839C659}" srcOrd="0" destOrd="2" presId="urn:microsoft.com/office/officeart/2005/8/layout/vList2"/>
    <dgm:cxn modelId="{ED2A7669-7C9D-4C0B-A9C8-F017B77772EB}" type="presOf" srcId="{A88321B6-074C-4FA2-B144-CAE205CCB94D}" destId="{E257232E-C574-435F-8AA9-06E24839C659}" srcOrd="0" destOrd="0" presId="urn:microsoft.com/office/officeart/2005/8/layout/vList2"/>
    <dgm:cxn modelId="{18A6D095-015D-4B6D-BECF-1383DC9D0E62}" srcId="{B367F6E4-102B-47CA-81A8-F1D554824B9B}" destId="{EE010D1D-B2CE-49EF-96F7-21A783787B22}" srcOrd="0" destOrd="0" parTransId="{25651CB8-00FB-49CB-A3FC-FAFB245B8ACC}" sibTransId="{B8E9E4F2-1A39-45AB-A921-01EAD6C03B45}"/>
    <dgm:cxn modelId="{62D745B4-DADB-4455-AA1E-3BE3B99F37D8}" srcId="{EE010D1D-B2CE-49EF-96F7-21A783787B22}" destId="{40D52234-36B4-4DC4-ABB4-F7E74EDE48C7}" srcOrd="1" destOrd="0" parTransId="{072AE3A1-43DE-4614-9931-4B96A4634AA1}" sibTransId="{739A8BF3-CAC5-4B81-8536-E4C60A567185}"/>
    <dgm:cxn modelId="{B0DFFBBB-9EEA-4172-9854-BCDD0049BD16}" type="presOf" srcId="{B367F6E4-102B-47CA-81A8-F1D554824B9B}" destId="{332F0075-12D8-4FFC-82FC-0C9535DE334E}" srcOrd="0" destOrd="0" presId="urn:microsoft.com/office/officeart/2005/8/layout/vList2"/>
    <dgm:cxn modelId="{944B03CC-1F27-43A3-8439-EAA989624F92}" srcId="{EE010D1D-B2CE-49EF-96F7-21A783787B22}" destId="{A88321B6-074C-4FA2-B144-CAE205CCB94D}" srcOrd="0" destOrd="0" parTransId="{9B4A6428-B46A-49C1-976C-469A4AA210E6}" sibTransId="{54BFA8A2-307B-420F-90AB-23EE6E622764}"/>
    <dgm:cxn modelId="{373EC649-68B0-4929-B2B6-C9166D3A5078}" type="presParOf" srcId="{332F0075-12D8-4FFC-82FC-0C9535DE334E}" destId="{935CF7BF-55F9-4403-A5B1-8ABE0945B2DD}" srcOrd="0" destOrd="0" presId="urn:microsoft.com/office/officeart/2005/8/layout/vList2"/>
    <dgm:cxn modelId="{72D5131B-D06E-48FD-A9DF-2E217188DCFE}" type="presParOf" srcId="{332F0075-12D8-4FFC-82FC-0C9535DE334E}" destId="{E257232E-C574-435F-8AA9-06E24839C65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4ED7B-C2C3-4391-B289-CB16C4F1315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GB"/>
        </a:p>
      </dgm:t>
    </dgm:pt>
    <dgm:pt modelId="{8C7780C1-6C49-4EB8-B060-59D7D9D70C66}">
      <dgm:prSet phldrT="[Text]"/>
      <dgm:spPr/>
      <dgm:t>
        <a:bodyPr/>
        <a:lstStyle/>
        <a:p>
          <a:r>
            <a:rPr lang="en-ZA" b="1" dirty="0"/>
            <a:t>Further guidance on specific Networks and Programs</a:t>
          </a:r>
          <a:endParaRPr lang="en-GB" b="1" dirty="0"/>
        </a:p>
      </dgm:t>
    </dgm:pt>
    <dgm:pt modelId="{FD5DFD99-114D-4D20-9573-5EAD9B6EE938}" type="parTrans" cxnId="{49503C81-5166-42A1-AB4A-545E8A0AAD51}">
      <dgm:prSet/>
      <dgm:spPr/>
      <dgm:t>
        <a:bodyPr/>
        <a:lstStyle/>
        <a:p>
          <a:endParaRPr lang="en-GB"/>
        </a:p>
      </dgm:t>
    </dgm:pt>
    <dgm:pt modelId="{51E912AC-6AF6-4E78-A8F6-2B6E6ECE14C0}" type="sibTrans" cxnId="{49503C81-5166-42A1-AB4A-545E8A0AAD51}">
      <dgm:prSet/>
      <dgm:spPr/>
      <dgm:t>
        <a:bodyPr/>
        <a:lstStyle/>
        <a:p>
          <a:endParaRPr lang="en-GB"/>
        </a:p>
      </dgm:t>
    </dgm:pt>
    <dgm:pt modelId="{07AC20EC-1B39-419E-8CD4-F2BFD6A6A5C9}">
      <dgm:prSet phldrT="[Text]"/>
      <dgm:spPr/>
      <dgm:t>
        <a:bodyPr/>
        <a:lstStyle/>
        <a:p>
          <a:r>
            <a:rPr lang="en-ZA" sz="1700" b="1" dirty="0"/>
            <a:t>Global Basic Observing Network (GBON</a:t>
          </a:r>
          <a:r>
            <a:rPr lang="en-ZA" sz="1700" dirty="0"/>
            <a:t>)</a:t>
          </a:r>
          <a:endParaRPr lang="en-GB" sz="1700" dirty="0"/>
        </a:p>
      </dgm:t>
    </dgm:pt>
    <dgm:pt modelId="{5A77F216-DBA5-411A-AA06-BBB0A74A2D90}" type="parTrans" cxnId="{6AD779C2-0501-4F81-B421-FDBFDFC13975}">
      <dgm:prSet/>
      <dgm:spPr/>
      <dgm:t>
        <a:bodyPr/>
        <a:lstStyle/>
        <a:p>
          <a:endParaRPr lang="en-GB"/>
        </a:p>
      </dgm:t>
    </dgm:pt>
    <dgm:pt modelId="{69D5337D-6849-4BFF-AD95-0EBB1E833873}" type="sibTrans" cxnId="{6AD779C2-0501-4F81-B421-FDBFDFC13975}">
      <dgm:prSet/>
      <dgm:spPr/>
      <dgm:t>
        <a:bodyPr/>
        <a:lstStyle/>
        <a:p>
          <a:endParaRPr lang="en-GB"/>
        </a:p>
      </dgm:t>
    </dgm:pt>
    <dgm:pt modelId="{A177D84F-3A20-4C1D-AD5D-9A013FE3E32D}">
      <dgm:prSet phldrT="[Text]"/>
      <dgm:spPr/>
      <dgm:t>
        <a:bodyPr/>
        <a:lstStyle/>
        <a:p>
          <a:r>
            <a:rPr lang="en-ZA" sz="1700" b="1" dirty="0"/>
            <a:t>Global Cryosphere Watch Programme (GCW)</a:t>
          </a:r>
          <a:endParaRPr lang="en-GB" sz="1700" b="1" dirty="0"/>
        </a:p>
      </dgm:t>
    </dgm:pt>
    <dgm:pt modelId="{E47EF35F-6B7B-4DA3-8164-E6F143354E9D}" type="parTrans" cxnId="{62E9A27C-830B-4F86-BC60-E5C309AF2B0F}">
      <dgm:prSet/>
      <dgm:spPr/>
      <dgm:t>
        <a:bodyPr/>
        <a:lstStyle/>
        <a:p>
          <a:endParaRPr lang="en-GB"/>
        </a:p>
      </dgm:t>
    </dgm:pt>
    <dgm:pt modelId="{D2951856-619D-4ADB-AC5E-3D0B9766E09D}" type="sibTrans" cxnId="{62E9A27C-830B-4F86-BC60-E5C309AF2B0F}">
      <dgm:prSet/>
      <dgm:spPr/>
      <dgm:t>
        <a:bodyPr/>
        <a:lstStyle/>
        <a:p>
          <a:endParaRPr lang="en-GB"/>
        </a:p>
      </dgm:t>
    </dgm:pt>
    <dgm:pt modelId="{76828597-4491-4B47-9A60-E2163C0777BA}">
      <dgm:prSet phldrT="[Text]" custT="1"/>
      <dgm:spPr/>
      <dgm:t>
        <a:bodyPr/>
        <a:lstStyle/>
        <a:p>
          <a:r>
            <a:rPr lang="en-ZA" sz="1600" dirty="0"/>
            <a:t>Introduction</a:t>
          </a:r>
          <a:endParaRPr lang="en-GB" sz="1600" dirty="0"/>
        </a:p>
      </dgm:t>
    </dgm:pt>
    <dgm:pt modelId="{17DFCD0E-2DB6-4F9F-BC4D-E2EB39A6E450}" type="parTrans" cxnId="{B33DFBB3-8E1D-426F-BE1F-DB681EFAA295}">
      <dgm:prSet/>
      <dgm:spPr/>
      <dgm:t>
        <a:bodyPr/>
        <a:lstStyle/>
        <a:p>
          <a:endParaRPr lang="en-GB"/>
        </a:p>
      </dgm:t>
    </dgm:pt>
    <dgm:pt modelId="{A0CD7137-C54C-420C-A9FC-4C2FADCD37EC}" type="sibTrans" cxnId="{B33DFBB3-8E1D-426F-BE1F-DB681EFAA295}">
      <dgm:prSet/>
      <dgm:spPr/>
      <dgm:t>
        <a:bodyPr/>
        <a:lstStyle/>
        <a:p>
          <a:endParaRPr lang="en-GB"/>
        </a:p>
      </dgm:t>
    </dgm:pt>
    <dgm:pt modelId="{7BE5FDEB-1FAB-4185-8471-4D7C28059CD4}">
      <dgm:prSet phldrT="[Text]" custT="1"/>
      <dgm:spPr/>
      <dgm:t>
        <a:bodyPr/>
        <a:lstStyle/>
        <a:p>
          <a:r>
            <a:rPr lang="en-ZA" sz="1600" dirty="0"/>
            <a:t>Search for a GBON station</a:t>
          </a:r>
          <a:endParaRPr lang="en-GB" sz="1600" dirty="0"/>
        </a:p>
      </dgm:t>
    </dgm:pt>
    <dgm:pt modelId="{FE725202-36A5-4F15-97A7-B9A7F857C2D9}" type="parTrans" cxnId="{6EE781F6-6010-42AA-9A10-572F41DCE1C2}">
      <dgm:prSet/>
      <dgm:spPr/>
      <dgm:t>
        <a:bodyPr/>
        <a:lstStyle/>
        <a:p>
          <a:endParaRPr lang="en-GB"/>
        </a:p>
      </dgm:t>
    </dgm:pt>
    <dgm:pt modelId="{01E7557E-7CC7-43CA-A3FB-7B73048AF941}" type="sibTrans" cxnId="{6EE781F6-6010-42AA-9A10-572F41DCE1C2}">
      <dgm:prSet/>
      <dgm:spPr/>
      <dgm:t>
        <a:bodyPr/>
        <a:lstStyle/>
        <a:p>
          <a:endParaRPr lang="en-GB"/>
        </a:p>
      </dgm:t>
    </dgm:pt>
    <dgm:pt modelId="{F669560D-A455-4A62-9887-283D0040F0A4}">
      <dgm:prSet phldrT="[Text]" custT="1"/>
      <dgm:spPr/>
      <dgm:t>
        <a:bodyPr/>
        <a:lstStyle/>
        <a:p>
          <a:r>
            <a:rPr lang="en-ZA" sz="1600" dirty="0"/>
            <a:t>Register a new GBON station*</a:t>
          </a:r>
          <a:endParaRPr lang="en-GB" sz="1600" dirty="0"/>
        </a:p>
      </dgm:t>
    </dgm:pt>
    <dgm:pt modelId="{FBB4191D-B6F1-49F1-8024-94953D465350}" type="parTrans" cxnId="{864D8EB4-8089-4523-B2C7-703C608D346D}">
      <dgm:prSet/>
      <dgm:spPr/>
      <dgm:t>
        <a:bodyPr/>
        <a:lstStyle/>
        <a:p>
          <a:endParaRPr lang="en-GB"/>
        </a:p>
      </dgm:t>
    </dgm:pt>
    <dgm:pt modelId="{CBE3272B-D6EE-48A4-B2C6-B6DECFCE0956}" type="sibTrans" cxnId="{864D8EB4-8089-4523-B2C7-703C608D346D}">
      <dgm:prSet/>
      <dgm:spPr/>
      <dgm:t>
        <a:bodyPr/>
        <a:lstStyle/>
        <a:p>
          <a:endParaRPr lang="en-GB"/>
        </a:p>
      </dgm:t>
    </dgm:pt>
    <dgm:pt modelId="{BA62545C-F47C-4C6F-919A-C9E4D07E5692}">
      <dgm:prSet phldrT="[Text]" custT="1"/>
      <dgm:spPr/>
      <dgm:t>
        <a:bodyPr/>
        <a:lstStyle/>
        <a:p>
          <a:r>
            <a:rPr lang="en-ZA" sz="1600" dirty="0"/>
            <a:t>Editing the metadata of a registered GBON station*</a:t>
          </a:r>
          <a:endParaRPr lang="en-GB" sz="1600" dirty="0"/>
        </a:p>
      </dgm:t>
    </dgm:pt>
    <dgm:pt modelId="{9EE94F1C-E7C9-4FC6-A402-76D1B34C3D8A}" type="parTrans" cxnId="{FC03A471-2963-47F9-9517-E00F704A965D}">
      <dgm:prSet/>
      <dgm:spPr/>
      <dgm:t>
        <a:bodyPr/>
        <a:lstStyle/>
        <a:p>
          <a:endParaRPr lang="en-GB"/>
        </a:p>
      </dgm:t>
    </dgm:pt>
    <dgm:pt modelId="{C648A3F1-27E9-4344-9809-84D4A896AC6C}" type="sibTrans" cxnId="{FC03A471-2963-47F9-9517-E00F704A965D}">
      <dgm:prSet/>
      <dgm:spPr/>
      <dgm:t>
        <a:bodyPr/>
        <a:lstStyle/>
        <a:p>
          <a:endParaRPr lang="en-GB"/>
        </a:p>
      </dgm:t>
    </dgm:pt>
    <dgm:pt modelId="{ACBD5CFB-AAD8-4EE6-A6F5-10F04EEE84E1}">
      <dgm:prSet phldrT="[Text]" custT="1"/>
      <dgm:spPr/>
      <dgm:t>
        <a:bodyPr/>
        <a:lstStyle/>
        <a:p>
          <a:r>
            <a:rPr lang="en-ZA" sz="1600" dirty="0"/>
            <a:t>Program/Network affiliation of a GBON station* (add/remove GBON affiliation from a station</a:t>
          </a:r>
          <a:endParaRPr lang="en-GB" sz="1600" dirty="0"/>
        </a:p>
      </dgm:t>
    </dgm:pt>
    <dgm:pt modelId="{CC05CCE5-B30D-4FCC-AB87-F9B2F7F3CE7B}" type="parTrans" cxnId="{EE0235B1-29A6-480B-9D7D-CB857480CC71}">
      <dgm:prSet/>
      <dgm:spPr/>
      <dgm:t>
        <a:bodyPr/>
        <a:lstStyle/>
        <a:p>
          <a:endParaRPr lang="en-GB"/>
        </a:p>
      </dgm:t>
    </dgm:pt>
    <dgm:pt modelId="{91A089CF-E5A8-4F15-B5E1-2795B4415005}" type="sibTrans" cxnId="{EE0235B1-29A6-480B-9D7D-CB857480CC71}">
      <dgm:prSet/>
      <dgm:spPr/>
      <dgm:t>
        <a:bodyPr/>
        <a:lstStyle/>
        <a:p>
          <a:endParaRPr lang="en-GB"/>
        </a:p>
      </dgm:t>
    </dgm:pt>
    <dgm:pt modelId="{057760A6-2606-4DF5-9EDE-0C29FCAACD49}">
      <dgm:prSet phldrT="[Text]" custT="1"/>
      <dgm:spPr/>
      <dgm:t>
        <a:bodyPr/>
        <a:lstStyle/>
        <a:p>
          <a:r>
            <a:rPr lang="en-ZA" sz="1600" dirty="0"/>
            <a:t>Introduction</a:t>
          </a:r>
          <a:endParaRPr lang="en-GB" sz="1600" dirty="0"/>
        </a:p>
      </dgm:t>
    </dgm:pt>
    <dgm:pt modelId="{B27093BB-CFFF-42F5-8F41-2DD6A700189A}" type="parTrans" cxnId="{640B00FA-E601-4DC5-BD8B-7E658BC87E8C}">
      <dgm:prSet/>
      <dgm:spPr/>
      <dgm:t>
        <a:bodyPr/>
        <a:lstStyle/>
        <a:p>
          <a:endParaRPr lang="en-GB"/>
        </a:p>
      </dgm:t>
    </dgm:pt>
    <dgm:pt modelId="{129069F9-6341-473D-85BE-9DBCC52BCA9C}" type="sibTrans" cxnId="{640B00FA-E601-4DC5-BD8B-7E658BC87E8C}">
      <dgm:prSet/>
      <dgm:spPr/>
      <dgm:t>
        <a:bodyPr/>
        <a:lstStyle/>
        <a:p>
          <a:endParaRPr lang="en-GB"/>
        </a:p>
      </dgm:t>
    </dgm:pt>
    <dgm:pt modelId="{A07EE82A-9CB5-4762-B7EE-CCB1439BEE50}">
      <dgm:prSet phldrT="[Text]" custT="1"/>
      <dgm:spPr/>
      <dgm:t>
        <a:bodyPr/>
        <a:lstStyle/>
        <a:p>
          <a:r>
            <a:rPr lang="en-ZA" sz="1600" dirty="0"/>
            <a:t>Station characteristics</a:t>
          </a:r>
          <a:endParaRPr lang="en-GB" sz="1600" dirty="0"/>
        </a:p>
      </dgm:t>
    </dgm:pt>
    <dgm:pt modelId="{131D85C6-9310-4DBB-9257-2D3B54EAD15F}" type="parTrans" cxnId="{FD62FDE9-3469-43A5-9D07-73F68BD5D06D}">
      <dgm:prSet/>
      <dgm:spPr/>
      <dgm:t>
        <a:bodyPr/>
        <a:lstStyle/>
        <a:p>
          <a:endParaRPr lang="en-GB"/>
        </a:p>
      </dgm:t>
    </dgm:pt>
    <dgm:pt modelId="{4C5A300C-67AC-4825-ACB2-DDDF87C3AA71}" type="sibTrans" cxnId="{FD62FDE9-3469-43A5-9D07-73F68BD5D06D}">
      <dgm:prSet/>
      <dgm:spPr/>
      <dgm:t>
        <a:bodyPr/>
        <a:lstStyle/>
        <a:p>
          <a:endParaRPr lang="en-GB"/>
        </a:p>
      </dgm:t>
    </dgm:pt>
    <dgm:pt modelId="{C678AB56-22DA-47F3-AD0B-D0D4EBF398AE}">
      <dgm:prSet phldrT="[Text]" custT="1"/>
      <dgm:spPr/>
      <dgm:t>
        <a:bodyPr/>
        <a:lstStyle/>
        <a:p>
          <a:r>
            <a:rPr lang="en-ZA" sz="1600" dirty="0"/>
            <a:t>Observations/measurements</a:t>
          </a:r>
          <a:endParaRPr lang="en-GB" sz="1600" dirty="0"/>
        </a:p>
      </dgm:t>
    </dgm:pt>
    <dgm:pt modelId="{7EC16F86-C1DD-4BD8-96DA-9EA077803ED5}" type="parTrans" cxnId="{5D8B799E-14CD-451D-8F83-205D5CF82164}">
      <dgm:prSet/>
      <dgm:spPr/>
      <dgm:t>
        <a:bodyPr/>
        <a:lstStyle/>
        <a:p>
          <a:endParaRPr lang="en-GB"/>
        </a:p>
      </dgm:t>
    </dgm:pt>
    <dgm:pt modelId="{3E80C3F2-311A-44AF-927F-C5D33E6C2CAB}" type="sibTrans" cxnId="{5D8B799E-14CD-451D-8F83-205D5CF82164}">
      <dgm:prSet/>
      <dgm:spPr/>
      <dgm:t>
        <a:bodyPr/>
        <a:lstStyle/>
        <a:p>
          <a:endParaRPr lang="en-GB"/>
        </a:p>
      </dgm:t>
    </dgm:pt>
    <dgm:pt modelId="{4783098D-2FB4-4523-8BE4-85F6E555D885}">
      <dgm:prSet phldrT="[Text]" custT="1"/>
      <dgm:spPr/>
      <dgm:t>
        <a:bodyPr/>
        <a:lstStyle/>
        <a:p>
          <a:r>
            <a:rPr lang="en-ZA" sz="1600" dirty="0"/>
            <a:t>Bibliographic references</a:t>
          </a:r>
          <a:endParaRPr lang="en-GB" sz="1600" dirty="0"/>
        </a:p>
      </dgm:t>
    </dgm:pt>
    <dgm:pt modelId="{34300FB7-4BC3-4EBD-A9E1-A4DD1C25F32A}" type="parTrans" cxnId="{6A1BA8DD-E7A2-4855-98A1-A5139E69E5B3}">
      <dgm:prSet/>
      <dgm:spPr/>
      <dgm:t>
        <a:bodyPr/>
        <a:lstStyle/>
        <a:p>
          <a:endParaRPr lang="en-GB"/>
        </a:p>
      </dgm:t>
    </dgm:pt>
    <dgm:pt modelId="{F6F115B2-3103-4E7B-8C6A-6B5532063768}" type="sibTrans" cxnId="{6A1BA8DD-E7A2-4855-98A1-A5139E69E5B3}">
      <dgm:prSet/>
      <dgm:spPr/>
      <dgm:t>
        <a:bodyPr/>
        <a:lstStyle/>
        <a:p>
          <a:endParaRPr lang="en-GB"/>
        </a:p>
      </dgm:t>
    </dgm:pt>
    <dgm:pt modelId="{BA5DC1B6-62C8-47E4-8324-EF6F4F9FA2A1}" type="pres">
      <dgm:prSet presAssocID="{E2A4ED7B-C2C3-4391-B289-CB16C4F1315F}" presName="diagram" presStyleCnt="0">
        <dgm:presLayoutVars>
          <dgm:chPref val="1"/>
          <dgm:dir/>
          <dgm:animOne val="branch"/>
          <dgm:animLvl val="lvl"/>
          <dgm:resizeHandles/>
        </dgm:presLayoutVars>
      </dgm:prSet>
      <dgm:spPr/>
    </dgm:pt>
    <dgm:pt modelId="{A5F6479F-1178-4574-97B0-06A8CF090455}" type="pres">
      <dgm:prSet presAssocID="{8C7780C1-6C49-4EB8-B060-59D7D9D70C66}" presName="root" presStyleCnt="0"/>
      <dgm:spPr/>
    </dgm:pt>
    <dgm:pt modelId="{300433F0-ECEE-4158-888C-9E8308F11BEF}" type="pres">
      <dgm:prSet presAssocID="{8C7780C1-6C49-4EB8-B060-59D7D9D70C66}" presName="rootComposite" presStyleCnt="0"/>
      <dgm:spPr/>
    </dgm:pt>
    <dgm:pt modelId="{2C1AF014-607D-4B32-9BAB-05D2B96B5062}" type="pres">
      <dgm:prSet presAssocID="{8C7780C1-6C49-4EB8-B060-59D7D9D70C66}" presName="rootText" presStyleLbl="node1" presStyleIdx="0" presStyleCnt="1" custScaleX="191696"/>
      <dgm:spPr/>
    </dgm:pt>
    <dgm:pt modelId="{80134E95-944B-4AFC-981B-00CFC735CB74}" type="pres">
      <dgm:prSet presAssocID="{8C7780C1-6C49-4EB8-B060-59D7D9D70C66}" presName="rootConnector" presStyleLbl="node1" presStyleIdx="0" presStyleCnt="1"/>
      <dgm:spPr/>
    </dgm:pt>
    <dgm:pt modelId="{D18E521A-73FC-4A01-AB76-86D6BE241253}" type="pres">
      <dgm:prSet presAssocID="{8C7780C1-6C49-4EB8-B060-59D7D9D70C66}" presName="childShape" presStyleCnt="0"/>
      <dgm:spPr/>
    </dgm:pt>
    <dgm:pt modelId="{BED99F3E-3ECB-4262-9BB5-DF6320DE1CBF}" type="pres">
      <dgm:prSet presAssocID="{5A77F216-DBA5-411A-AA06-BBB0A74A2D90}" presName="Name13" presStyleLbl="parChTrans1D2" presStyleIdx="0" presStyleCnt="2"/>
      <dgm:spPr/>
    </dgm:pt>
    <dgm:pt modelId="{615D044B-2EB4-43B0-9AE3-6B9FF2FC9162}" type="pres">
      <dgm:prSet presAssocID="{07AC20EC-1B39-419E-8CD4-F2BFD6A6A5C9}" presName="childText" presStyleLbl="bgAcc1" presStyleIdx="0" presStyleCnt="2" custScaleX="236035" custScaleY="139782">
        <dgm:presLayoutVars>
          <dgm:bulletEnabled val="1"/>
        </dgm:presLayoutVars>
      </dgm:prSet>
      <dgm:spPr/>
    </dgm:pt>
    <dgm:pt modelId="{E4C1A1E0-50CF-4D2E-8771-631D9C0AEA9E}" type="pres">
      <dgm:prSet presAssocID="{E47EF35F-6B7B-4DA3-8164-E6F143354E9D}" presName="Name13" presStyleLbl="parChTrans1D2" presStyleIdx="1" presStyleCnt="2"/>
      <dgm:spPr/>
    </dgm:pt>
    <dgm:pt modelId="{EEB2FEB5-B2AC-4CAF-8E95-EEE3BDC413CC}" type="pres">
      <dgm:prSet presAssocID="{A177D84F-3A20-4C1D-AD5D-9A013FE3E32D}" presName="childText" presStyleLbl="bgAcc1" presStyleIdx="1" presStyleCnt="2" custScaleX="233052" custScaleY="101650">
        <dgm:presLayoutVars>
          <dgm:bulletEnabled val="1"/>
        </dgm:presLayoutVars>
      </dgm:prSet>
      <dgm:spPr/>
    </dgm:pt>
  </dgm:ptLst>
  <dgm:cxnLst>
    <dgm:cxn modelId="{4A1FC817-0E99-4151-B154-850857EAB159}" type="presOf" srcId="{C678AB56-22DA-47F3-AD0B-D0D4EBF398AE}" destId="{EEB2FEB5-B2AC-4CAF-8E95-EEE3BDC413CC}" srcOrd="0" destOrd="3" presId="urn:microsoft.com/office/officeart/2005/8/layout/hierarchy3"/>
    <dgm:cxn modelId="{7A2CE527-793B-444E-A4C4-1512F5BCB56C}" type="presOf" srcId="{ACBD5CFB-AAD8-4EE6-A6F5-10F04EEE84E1}" destId="{615D044B-2EB4-43B0-9AE3-6B9FF2FC9162}" srcOrd="0" destOrd="5" presId="urn:microsoft.com/office/officeart/2005/8/layout/hierarchy3"/>
    <dgm:cxn modelId="{B2E10E2E-38C9-471F-871D-C21C36B42839}" type="presOf" srcId="{F669560D-A455-4A62-9887-283D0040F0A4}" destId="{615D044B-2EB4-43B0-9AE3-6B9FF2FC9162}" srcOrd="0" destOrd="3" presId="urn:microsoft.com/office/officeart/2005/8/layout/hierarchy3"/>
    <dgm:cxn modelId="{9CC90D49-2934-4D15-A9CB-5D3FB764947A}" type="presOf" srcId="{8C7780C1-6C49-4EB8-B060-59D7D9D70C66}" destId="{80134E95-944B-4AFC-981B-00CFC735CB74}" srcOrd="1" destOrd="0" presId="urn:microsoft.com/office/officeart/2005/8/layout/hierarchy3"/>
    <dgm:cxn modelId="{C0A44A4C-D28D-49A3-A060-DF4F04502051}" type="presOf" srcId="{A177D84F-3A20-4C1D-AD5D-9A013FE3E32D}" destId="{EEB2FEB5-B2AC-4CAF-8E95-EEE3BDC413CC}" srcOrd="0" destOrd="0" presId="urn:microsoft.com/office/officeart/2005/8/layout/hierarchy3"/>
    <dgm:cxn modelId="{FC03A471-2963-47F9-9517-E00F704A965D}" srcId="{07AC20EC-1B39-419E-8CD4-F2BFD6A6A5C9}" destId="{BA62545C-F47C-4C6F-919A-C9E4D07E5692}" srcOrd="3" destOrd="0" parTransId="{9EE94F1C-E7C9-4FC6-A402-76D1B34C3D8A}" sibTransId="{C648A3F1-27E9-4344-9809-84D4A896AC6C}"/>
    <dgm:cxn modelId="{ED2EF753-4AB8-4F25-A41C-3DB06806E61A}" type="presOf" srcId="{E47EF35F-6B7B-4DA3-8164-E6F143354E9D}" destId="{E4C1A1E0-50CF-4D2E-8771-631D9C0AEA9E}" srcOrd="0" destOrd="0" presId="urn:microsoft.com/office/officeart/2005/8/layout/hierarchy3"/>
    <dgm:cxn modelId="{CC659A74-4CEC-488F-8115-B9A7597346AC}" type="presOf" srcId="{E2A4ED7B-C2C3-4391-B289-CB16C4F1315F}" destId="{BA5DC1B6-62C8-47E4-8324-EF6F4F9FA2A1}" srcOrd="0" destOrd="0" presId="urn:microsoft.com/office/officeart/2005/8/layout/hierarchy3"/>
    <dgm:cxn modelId="{69CD8079-D65B-411C-BC99-04B5A230CE6A}" type="presOf" srcId="{057760A6-2606-4DF5-9EDE-0C29FCAACD49}" destId="{EEB2FEB5-B2AC-4CAF-8E95-EEE3BDC413CC}" srcOrd="0" destOrd="1" presId="urn:microsoft.com/office/officeart/2005/8/layout/hierarchy3"/>
    <dgm:cxn modelId="{62E9A27C-830B-4F86-BC60-E5C309AF2B0F}" srcId="{8C7780C1-6C49-4EB8-B060-59D7D9D70C66}" destId="{A177D84F-3A20-4C1D-AD5D-9A013FE3E32D}" srcOrd="1" destOrd="0" parTransId="{E47EF35F-6B7B-4DA3-8164-E6F143354E9D}" sibTransId="{D2951856-619D-4ADB-AC5E-3D0B9766E09D}"/>
    <dgm:cxn modelId="{49503C81-5166-42A1-AB4A-545E8A0AAD51}" srcId="{E2A4ED7B-C2C3-4391-B289-CB16C4F1315F}" destId="{8C7780C1-6C49-4EB8-B060-59D7D9D70C66}" srcOrd="0" destOrd="0" parTransId="{FD5DFD99-114D-4D20-9573-5EAD9B6EE938}" sibTransId="{51E912AC-6AF6-4E78-A8F6-2B6E6ECE14C0}"/>
    <dgm:cxn modelId="{0447318B-664E-4DB4-AC12-BB40097CAA89}" type="presOf" srcId="{07AC20EC-1B39-419E-8CD4-F2BFD6A6A5C9}" destId="{615D044B-2EB4-43B0-9AE3-6B9FF2FC9162}" srcOrd="0" destOrd="0" presId="urn:microsoft.com/office/officeart/2005/8/layout/hierarchy3"/>
    <dgm:cxn modelId="{5D8B799E-14CD-451D-8F83-205D5CF82164}" srcId="{A177D84F-3A20-4C1D-AD5D-9A013FE3E32D}" destId="{C678AB56-22DA-47F3-AD0B-D0D4EBF398AE}" srcOrd="2" destOrd="0" parTransId="{7EC16F86-C1DD-4BD8-96DA-9EA077803ED5}" sibTransId="{3E80C3F2-311A-44AF-927F-C5D33E6C2CAB}"/>
    <dgm:cxn modelId="{EE0235B1-29A6-480B-9D7D-CB857480CC71}" srcId="{07AC20EC-1B39-419E-8CD4-F2BFD6A6A5C9}" destId="{ACBD5CFB-AAD8-4EE6-A6F5-10F04EEE84E1}" srcOrd="4" destOrd="0" parTransId="{CC05CCE5-B30D-4FCC-AB87-F9B2F7F3CE7B}" sibTransId="{91A089CF-E5A8-4F15-B5E1-2795B4415005}"/>
    <dgm:cxn modelId="{B33DFBB3-8E1D-426F-BE1F-DB681EFAA295}" srcId="{07AC20EC-1B39-419E-8CD4-F2BFD6A6A5C9}" destId="{76828597-4491-4B47-9A60-E2163C0777BA}" srcOrd="0" destOrd="0" parTransId="{17DFCD0E-2DB6-4F9F-BC4D-E2EB39A6E450}" sibTransId="{A0CD7137-C54C-420C-A9FC-4C2FADCD37EC}"/>
    <dgm:cxn modelId="{864D8EB4-8089-4523-B2C7-703C608D346D}" srcId="{07AC20EC-1B39-419E-8CD4-F2BFD6A6A5C9}" destId="{F669560D-A455-4A62-9887-283D0040F0A4}" srcOrd="2" destOrd="0" parTransId="{FBB4191D-B6F1-49F1-8024-94953D465350}" sibTransId="{CBE3272B-D6EE-48A4-B2C6-B6DECFCE0956}"/>
    <dgm:cxn modelId="{CFE941BA-C58C-4484-B2B5-A7E277284302}" type="presOf" srcId="{7BE5FDEB-1FAB-4185-8471-4D7C28059CD4}" destId="{615D044B-2EB4-43B0-9AE3-6B9FF2FC9162}" srcOrd="0" destOrd="2" presId="urn:microsoft.com/office/officeart/2005/8/layout/hierarchy3"/>
    <dgm:cxn modelId="{F42A4FBE-9445-4CA0-B06C-DC6067F14342}" type="presOf" srcId="{8C7780C1-6C49-4EB8-B060-59D7D9D70C66}" destId="{2C1AF014-607D-4B32-9BAB-05D2B96B5062}" srcOrd="0" destOrd="0" presId="urn:microsoft.com/office/officeart/2005/8/layout/hierarchy3"/>
    <dgm:cxn modelId="{6AD779C2-0501-4F81-B421-FDBFDFC13975}" srcId="{8C7780C1-6C49-4EB8-B060-59D7D9D70C66}" destId="{07AC20EC-1B39-419E-8CD4-F2BFD6A6A5C9}" srcOrd="0" destOrd="0" parTransId="{5A77F216-DBA5-411A-AA06-BBB0A74A2D90}" sibTransId="{69D5337D-6849-4BFF-AD95-0EBB1E833873}"/>
    <dgm:cxn modelId="{E119A9D6-DA56-4641-9CF8-86C2782A99E2}" type="presOf" srcId="{5A77F216-DBA5-411A-AA06-BBB0A74A2D90}" destId="{BED99F3E-3ECB-4262-9BB5-DF6320DE1CBF}" srcOrd="0" destOrd="0" presId="urn:microsoft.com/office/officeart/2005/8/layout/hierarchy3"/>
    <dgm:cxn modelId="{8089FCD6-B719-4821-B3E0-B8698BA2EC70}" type="presOf" srcId="{4783098D-2FB4-4523-8BE4-85F6E555D885}" destId="{EEB2FEB5-B2AC-4CAF-8E95-EEE3BDC413CC}" srcOrd="0" destOrd="4" presId="urn:microsoft.com/office/officeart/2005/8/layout/hierarchy3"/>
    <dgm:cxn modelId="{81BBEFD8-F6A8-49DF-8FD9-9C7340D83FD6}" type="presOf" srcId="{A07EE82A-9CB5-4762-B7EE-CCB1439BEE50}" destId="{EEB2FEB5-B2AC-4CAF-8E95-EEE3BDC413CC}" srcOrd="0" destOrd="2" presId="urn:microsoft.com/office/officeart/2005/8/layout/hierarchy3"/>
    <dgm:cxn modelId="{6A1BA8DD-E7A2-4855-98A1-A5139E69E5B3}" srcId="{A177D84F-3A20-4C1D-AD5D-9A013FE3E32D}" destId="{4783098D-2FB4-4523-8BE4-85F6E555D885}" srcOrd="3" destOrd="0" parTransId="{34300FB7-4BC3-4EBD-A9E1-A4DD1C25F32A}" sibTransId="{F6F115B2-3103-4E7B-8C6A-6B5532063768}"/>
    <dgm:cxn modelId="{FD62FDE9-3469-43A5-9D07-73F68BD5D06D}" srcId="{A177D84F-3A20-4C1D-AD5D-9A013FE3E32D}" destId="{A07EE82A-9CB5-4762-B7EE-CCB1439BEE50}" srcOrd="1" destOrd="0" parTransId="{131D85C6-9310-4DBB-9257-2D3B54EAD15F}" sibTransId="{4C5A300C-67AC-4825-ACB2-DDDF87C3AA71}"/>
    <dgm:cxn modelId="{F2355CEF-CC62-4842-808F-1D349851218D}" type="presOf" srcId="{76828597-4491-4B47-9A60-E2163C0777BA}" destId="{615D044B-2EB4-43B0-9AE3-6B9FF2FC9162}" srcOrd="0" destOrd="1" presId="urn:microsoft.com/office/officeart/2005/8/layout/hierarchy3"/>
    <dgm:cxn modelId="{6EE781F6-6010-42AA-9A10-572F41DCE1C2}" srcId="{07AC20EC-1B39-419E-8CD4-F2BFD6A6A5C9}" destId="{7BE5FDEB-1FAB-4185-8471-4D7C28059CD4}" srcOrd="1" destOrd="0" parTransId="{FE725202-36A5-4F15-97A7-B9A7F857C2D9}" sibTransId="{01E7557E-7CC7-43CA-A3FB-7B73048AF941}"/>
    <dgm:cxn modelId="{1A87B1F6-6F11-4FE1-BAA2-836CF792409C}" type="presOf" srcId="{BA62545C-F47C-4C6F-919A-C9E4D07E5692}" destId="{615D044B-2EB4-43B0-9AE3-6B9FF2FC9162}" srcOrd="0" destOrd="4" presId="urn:microsoft.com/office/officeart/2005/8/layout/hierarchy3"/>
    <dgm:cxn modelId="{640B00FA-E601-4DC5-BD8B-7E658BC87E8C}" srcId="{A177D84F-3A20-4C1D-AD5D-9A013FE3E32D}" destId="{057760A6-2606-4DF5-9EDE-0C29FCAACD49}" srcOrd="0" destOrd="0" parTransId="{B27093BB-CFFF-42F5-8F41-2DD6A700189A}" sibTransId="{129069F9-6341-473D-85BE-9DBCC52BCA9C}"/>
    <dgm:cxn modelId="{EA1607F8-F5DC-4AB2-85B3-C0C1429BB1D5}" type="presParOf" srcId="{BA5DC1B6-62C8-47E4-8324-EF6F4F9FA2A1}" destId="{A5F6479F-1178-4574-97B0-06A8CF090455}" srcOrd="0" destOrd="0" presId="urn:microsoft.com/office/officeart/2005/8/layout/hierarchy3"/>
    <dgm:cxn modelId="{B72AC9D4-D9F5-4C68-89AA-BBCC1EE5A45F}" type="presParOf" srcId="{A5F6479F-1178-4574-97B0-06A8CF090455}" destId="{300433F0-ECEE-4158-888C-9E8308F11BEF}" srcOrd="0" destOrd="0" presId="urn:microsoft.com/office/officeart/2005/8/layout/hierarchy3"/>
    <dgm:cxn modelId="{563EFBA9-4BDE-45ED-80C1-1F4007D2DD1E}" type="presParOf" srcId="{300433F0-ECEE-4158-888C-9E8308F11BEF}" destId="{2C1AF014-607D-4B32-9BAB-05D2B96B5062}" srcOrd="0" destOrd="0" presId="urn:microsoft.com/office/officeart/2005/8/layout/hierarchy3"/>
    <dgm:cxn modelId="{972B1C43-4619-4525-99EA-99D25690CD5A}" type="presParOf" srcId="{300433F0-ECEE-4158-888C-9E8308F11BEF}" destId="{80134E95-944B-4AFC-981B-00CFC735CB74}" srcOrd="1" destOrd="0" presId="urn:microsoft.com/office/officeart/2005/8/layout/hierarchy3"/>
    <dgm:cxn modelId="{358B41DA-84A7-44A3-9992-75DB42F12DFD}" type="presParOf" srcId="{A5F6479F-1178-4574-97B0-06A8CF090455}" destId="{D18E521A-73FC-4A01-AB76-86D6BE241253}" srcOrd="1" destOrd="0" presId="urn:microsoft.com/office/officeart/2005/8/layout/hierarchy3"/>
    <dgm:cxn modelId="{30505752-7234-406A-8D0F-5D586FAA436E}" type="presParOf" srcId="{D18E521A-73FC-4A01-AB76-86D6BE241253}" destId="{BED99F3E-3ECB-4262-9BB5-DF6320DE1CBF}" srcOrd="0" destOrd="0" presId="urn:microsoft.com/office/officeart/2005/8/layout/hierarchy3"/>
    <dgm:cxn modelId="{499CE7DB-B6BA-4A42-B5F4-725F394F8A33}" type="presParOf" srcId="{D18E521A-73FC-4A01-AB76-86D6BE241253}" destId="{615D044B-2EB4-43B0-9AE3-6B9FF2FC9162}" srcOrd="1" destOrd="0" presId="urn:microsoft.com/office/officeart/2005/8/layout/hierarchy3"/>
    <dgm:cxn modelId="{0E096E3C-56F3-4487-8697-03F2460C4D7C}" type="presParOf" srcId="{D18E521A-73FC-4A01-AB76-86D6BE241253}" destId="{E4C1A1E0-50CF-4D2E-8771-631D9C0AEA9E}" srcOrd="2" destOrd="0" presId="urn:microsoft.com/office/officeart/2005/8/layout/hierarchy3"/>
    <dgm:cxn modelId="{66100E31-60EC-4666-BF56-4813D24F2845}" type="presParOf" srcId="{D18E521A-73FC-4A01-AB76-86D6BE241253}" destId="{EEB2FEB5-B2AC-4CAF-8E95-EEE3BDC413C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2323C-5725-42D9-95CD-E511ED0127F6}">
      <dsp:nvSpPr>
        <dsp:cNvPr id="0" name=""/>
        <dsp:cNvSpPr/>
      </dsp:nvSpPr>
      <dsp:spPr>
        <a:xfrm>
          <a:off x="2036" y="59373"/>
          <a:ext cx="695460" cy="6954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5B7C1-9AC3-4DD0-8A5B-E2938032EE14}">
      <dsp:nvSpPr>
        <dsp:cNvPr id="0" name=""/>
        <dsp:cNvSpPr/>
      </dsp:nvSpPr>
      <dsp:spPr>
        <a:xfrm>
          <a:off x="2036" y="899806"/>
          <a:ext cx="1987031" cy="50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b="1" kern="1200" dirty="0"/>
            <a:t> Metadata Management</a:t>
          </a:r>
          <a:endParaRPr lang="en-US" sz="1600" kern="1200" dirty="0"/>
        </a:p>
      </dsp:txBody>
      <dsp:txXfrm>
        <a:off x="2036" y="899806"/>
        <a:ext cx="1987031" cy="502967"/>
      </dsp:txXfrm>
    </dsp:sp>
    <dsp:sp modelId="{3C862032-8848-4750-BB64-FD3B2F1289CA}">
      <dsp:nvSpPr>
        <dsp:cNvPr id="0" name=""/>
        <dsp:cNvSpPr/>
      </dsp:nvSpPr>
      <dsp:spPr>
        <a:xfrm>
          <a:off x="2036" y="1470203"/>
          <a:ext cx="1987031" cy="19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a:t>Registers, manages, and archives </a:t>
          </a:r>
          <a:r>
            <a:rPr lang="en-GB" sz="1400" b="1" kern="1200"/>
            <a:t>metadata</a:t>
          </a:r>
          <a:r>
            <a:rPr lang="en-GB" sz="1400" kern="1200"/>
            <a:t> for Earth observation systems, ensuring effective data handling and retrieval. </a:t>
          </a:r>
          <a:endParaRPr lang="en-US" sz="1400" kern="1200" dirty="0"/>
        </a:p>
      </dsp:txBody>
      <dsp:txXfrm>
        <a:off x="2036" y="1470203"/>
        <a:ext cx="1987031" cy="1960624"/>
      </dsp:txXfrm>
    </dsp:sp>
    <dsp:sp modelId="{9B9E7E3F-2C49-4B64-89C9-C854F4DA7910}">
      <dsp:nvSpPr>
        <dsp:cNvPr id="0" name=""/>
        <dsp:cNvSpPr/>
      </dsp:nvSpPr>
      <dsp:spPr>
        <a:xfrm>
          <a:off x="2336798" y="59373"/>
          <a:ext cx="695460" cy="6954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1BD329-9541-418B-B1D6-4F1798B3A839}">
      <dsp:nvSpPr>
        <dsp:cNvPr id="0" name=""/>
        <dsp:cNvSpPr/>
      </dsp:nvSpPr>
      <dsp:spPr>
        <a:xfrm>
          <a:off x="2336798" y="899806"/>
          <a:ext cx="1987031" cy="50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b="1" kern="1200" dirty="0"/>
            <a:t> Rolling Review of Requirements</a:t>
          </a:r>
          <a:endParaRPr lang="en-US" sz="1600" kern="1200" dirty="0"/>
        </a:p>
      </dsp:txBody>
      <dsp:txXfrm>
        <a:off x="2336798" y="899806"/>
        <a:ext cx="1987031" cy="502967"/>
      </dsp:txXfrm>
    </dsp:sp>
    <dsp:sp modelId="{2FDA9DBF-76F9-4A0E-B987-4EAE78026D5F}">
      <dsp:nvSpPr>
        <dsp:cNvPr id="0" name=""/>
        <dsp:cNvSpPr/>
      </dsp:nvSpPr>
      <dsp:spPr>
        <a:xfrm>
          <a:off x="2336798" y="1470203"/>
          <a:ext cx="1987031" cy="19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dirty="0"/>
            <a:t>Facilitates the </a:t>
          </a:r>
          <a:r>
            <a:rPr lang="en-GB" sz="1400" b="1" kern="1200" dirty="0"/>
            <a:t>Rolling Requirements Review</a:t>
          </a:r>
          <a:r>
            <a:rPr lang="en-GB" sz="1400" kern="1200" dirty="0"/>
            <a:t> process for integrated planning and enhancing collaboration among stakeholders.</a:t>
          </a:r>
          <a:endParaRPr lang="en-US" sz="1400" kern="1200" dirty="0"/>
        </a:p>
      </dsp:txBody>
      <dsp:txXfrm>
        <a:off x="2336798" y="1470203"/>
        <a:ext cx="1987031" cy="1960624"/>
      </dsp:txXfrm>
    </dsp:sp>
    <dsp:sp modelId="{94757C73-8955-4F86-A4A1-955F61306488}">
      <dsp:nvSpPr>
        <dsp:cNvPr id="0" name=""/>
        <dsp:cNvSpPr/>
      </dsp:nvSpPr>
      <dsp:spPr>
        <a:xfrm>
          <a:off x="4671560" y="59373"/>
          <a:ext cx="695460" cy="6954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85AC0-1092-45AE-95A4-8273432C5D71}">
      <dsp:nvSpPr>
        <dsp:cNvPr id="0" name=""/>
        <dsp:cNvSpPr/>
      </dsp:nvSpPr>
      <dsp:spPr>
        <a:xfrm>
          <a:off x="4671560" y="899806"/>
          <a:ext cx="1987031" cy="50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b="1" kern="1200" dirty="0"/>
            <a:t>Observation Requirements</a:t>
          </a:r>
          <a:endParaRPr lang="en-US" sz="1600" kern="1200" dirty="0"/>
        </a:p>
      </dsp:txBody>
      <dsp:txXfrm>
        <a:off x="4671560" y="899806"/>
        <a:ext cx="1987031" cy="502967"/>
      </dsp:txXfrm>
    </dsp:sp>
    <dsp:sp modelId="{64B61BEF-5836-449D-BB35-F10F4313525F}">
      <dsp:nvSpPr>
        <dsp:cNvPr id="0" name=""/>
        <dsp:cNvSpPr/>
      </dsp:nvSpPr>
      <dsp:spPr>
        <a:xfrm>
          <a:off x="4671560" y="1470203"/>
          <a:ext cx="1987031" cy="19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dirty="0"/>
            <a:t>Enables users to define and analyse </a:t>
          </a:r>
          <a:r>
            <a:rPr lang="en-GB" sz="1400" b="1" kern="1200" dirty="0"/>
            <a:t>observation requirements</a:t>
          </a:r>
          <a:r>
            <a:rPr lang="en-GB" sz="1400" kern="1200" dirty="0"/>
            <a:t> quantitatively (</a:t>
          </a:r>
          <a:r>
            <a:rPr lang="en-US" sz="1400" kern="1200" dirty="0"/>
            <a:t>identifying data gaps)  for more effective resource allocation, and </a:t>
          </a:r>
          <a:r>
            <a:rPr lang="en-GB" sz="1400" kern="1200" dirty="0"/>
            <a:t>supporting data-driven decision making.</a:t>
          </a:r>
          <a:endParaRPr lang="en-US" sz="1400" kern="1200" dirty="0"/>
        </a:p>
      </dsp:txBody>
      <dsp:txXfrm>
        <a:off x="4671560" y="1470203"/>
        <a:ext cx="1987031" cy="1960624"/>
      </dsp:txXfrm>
    </dsp:sp>
    <dsp:sp modelId="{4CDA92F5-8991-4C74-B04E-BFD04FF4E3F4}">
      <dsp:nvSpPr>
        <dsp:cNvPr id="0" name=""/>
        <dsp:cNvSpPr/>
      </dsp:nvSpPr>
      <dsp:spPr>
        <a:xfrm>
          <a:off x="7006322" y="59373"/>
          <a:ext cx="695460" cy="6954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03A9B5-477E-478B-8542-27A4C0F8FCA7}">
      <dsp:nvSpPr>
        <dsp:cNvPr id="0" name=""/>
        <dsp:cNvSpPr/>
      </dsp:nvSpPr>
      <dsp:spPr>
        <a:xfrm>
          <a:off x="7006322" y="899806"/>
          <a:ext cx="1987031" cy="50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GB" sz="1600" b="1" kern="1200" dirty="0"/>
            <a:t>Satellite insights (OSCAR Space)</a:t>
          </a:r>
          <a:endParaRPr lang="en-US" sz="1600" kern="1200" dirty="0"/>
        </a:p>
      </dsp:txBody>
      <dsp:txXfrm>
        <a:off x="7006322" y="899806"/>
        <a:ext cx="1987031" cy="502967"/>
      </dsp:txXfrm>
    </dsp:sp>
    <dsp:sp modelId="{1F4F6EBD-D0D6-4A49-8E2A-D6A84D1418BA}">
      <dsp:nvSpPr>
        <dsp:cNvPr id="0" name=""/>
        <dsp:cNvSpPr/>
      </dsp:nvSpPr>
      <dsp:spPr>
        <a:xfrm>
          <a:off x="7006322" y="1470203"/>
          <a:ext cx="1987031" cy="19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GB" sz="1400" kern="1200"/>
            <a:t>Provides detailed insights into </a:t>
          </a:r>
          <a:r>
            <a:rPr lang="en-GB" sz="1400" b="1" kern="1200"/>
            <a:t>satellite capabilities</a:t>
          </a:r>
          <a:r>
            <a:rPr lang="en-GB" sz="1400" kern="1200"/>
            <a:t> and instrument specifications, aiding in mission planning and execution.</a:t>
          </a:r>
          <a:endParaRPr lang="en-US" sz="1400" kern="1200" dirty="0"/>
        </a:p>
      </dsp:txBody>
      <dsp:txXfrm>
        <a:off x="7006322" y="1470203"/>
        <a:ext cx="1987031" cy="1960624"/>
      </dsp:txXfrm>
    </dsp:sp>
    <dsp:sp modelId="{6137E420-FF87-4D42-9C14-C8D16637DA62}">
      <dsp:nvSpPr>
        <dsp:cNvPr id="0" name=""/>
        <dsp:cNvSpPr/>
      </dsp:nvSpPr>
      <dsp:spPr>
        <a:xfrm>
          <a:off x="9341083" y="59373"/>
          <a:ext cx="695460" cy="695460"/>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23000" r="-2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3E6555-B70B-4AA9-A6AD-2A6574F9F3A7}">
      <dsp:nvSpPr>
        <dsp:cNvPr id="0" name=""/>
        <dsp:cNvSpPr/>
      </dsp:nvSpPr>
      <dsp:spPr>
        <a:xfrm>
          <a:off x="9341083" y="899806"/>
          <a:ext cx="1987031" cy="502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ZA" sz="1600" kern="1200" dirty="0"/>
            <a:t>Interoperability with other WMO Tools</a:t>
          </a:r>
          <a:endParaRPr lang="en-GB" sz="1600" kern="1200" dirty="0"/>
        </a:p>
      </dsp:txBody>
      <dsp:txXfrm>
        <a:off x="9341083" y="899806"/>
        <a:ext cx="1987031" cy="502967"/>
      </dsp:txXfrm>
    </dsp:sp>
    <dsp:sp modelId="{3AEBEFA0-10EC-4E74-88CF-7897687B0BA6}">
      <dsp:nvSpPr>
        <dsp:cNvPr id="0" name=""/>
        <dsp:cNvSpPr/>
      </dsp:nvSpPr>
      <dsp:spPr>
        <a:xfrm>
          <a:off x="9341083" y="1470203"/>
          <a:ext cx="1987031" cy="1960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ZA" sz="1400" kern="1200" dirty="0"/>
            <a:t> </a:t>
          </a:r>
          <a:r>
            <a:rPr lang="en-US" sz="1400" kern="1200" dirty="0"/>
            <a:t>OSCAR/Surface supports interoperability with other WMO tools and initiatives, promoting collaborative efforts in data sharing</a:t>
          </a:r>
          <a:endParaRPr lang="en-GB" sz="1400" kern="1200" dirty="0"/>
        </a:p>
      </dsp:txBody>
      <dsp:txXfrm>
        <a:off x="9341083" y="1470203"/>
        <a:ext cx="1987031" cy="1960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54FC9-1603-4572-9C91-A84FDEC6576D}">
      <dsp:nvSpPr>
        <dsp:cNvPr id="0" name=""/>
        <dsp:cNvSpPr/>
      </dsp:nvSpPr>
      <dsp:spPr>
        <a:xfrm>
          <a:off x="615888" y="1359"/>
          <a:ext cx="2943982" cy="6371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ZA" sz="2400" b="1" kern="1200" dirty="0"/>
            <a:t>Finding Information</a:t>
          </a:r>
          <a:endParaRPr lang="en-GB" sz="2400" b="1" kern="1200" dirty="0"/>
        </a:p>
      </dsp:txBody>
      <dsp:txXfrm>
        <a:off x="634550" y="20021"/>
        <a:ext cx="2906658" cy="599846"/>
      </dsp:txXfrm>
    </dsp:sp>
    <dsp:sp modelId="{D59389DA-CD19-4688-8DCF-01D63AA0BAA8}">
      <dsp:nvSpPr>
        <dsp:cNvPr id="0" name=""/>
        <dsp:cNvSpPr/>
      </dsp:nvSpPr>
      <dsp:spPr>
        <a:xfrm>
          <a:off x="910287" y="638529"/>
          <a:ext cx="294398" cy="477877"/>
        </a:xfrm>
        <a:custGeom>
          <a:avLst/>
          <a:gdLst/>
          <a:ahLst/>
          <a:cxnLst/>
          <a:rect l="0" t="0" r="0" b="0"/>
          <a:pathLst>
            <a:path>
              <a:moveTo>
                <a:pt x="0" y="0"/>
              </a:moveTo>
              <a:lnTo>
                <a:pt x="0" y="477877"/>
              </a:lnTo>
              <a:lnTo>
                <a:pt x="294398" y="47787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8F9915-AFE8-490F-B3BD-B2E7BEE1BA7D}">
      <dsp:nvSpPr>
        <dsp:cNvPr id="0" name=""/>
        <dsp:cNvSpPr/>
      </dsp:nvSpPr>
      <dsp:spPr>
        <a:xfrm>
          <a:off x="1204685" y="797822"/>
          <a:ext cx="1929535" cy="637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ZA" sz="1200" kern="1200" dirty="0"/>
            <a:t>Navigate the portal</a:t>
          </a:r>
          <a:endParaRPr lang="en-GB" sz="1200" kern="1200" dirty="0"/>
        </a:p>
      </dsp:txBody>
      <dsp:txXfrm>
        <a:off x="1223347" y="816484"/>
        <a:ext cx="1892211" cy="599846"/>
      </dsp:txXfrm>
    </dsp:sp>
    <dsp:sp modelId="{68907EC2-564A-48A8-91E9-017063C87F4E}">
      <dsp:nvSpPr>
        <dsp:cNvPr id="0" name=""/>
        <dsp:cNvSpPr/>
      </dsp:nvSpPr>
      <dsp:spPr>
        <a:xfrm>
          <a:off x="910287" y="638529"/>
          <a:ext cx="294398" cy="1274340"/>
        </a:xfrm>
        <a:custGeom>
          <a:avLst/>
          <a:gdLst/>
          <a:ahLst/>
          <a:cxnLst/>
          <a:rect l="0" t="0" r="0" b="0"/>
          <a:pathLst>
            <a:path>
              <a:moveTo>
                <a:pt x="0" y="0"/>
              </a:moveTo>
              <a:lnTo>
                <a:pt x="0" y="1274340"/>
              </a:lnTo>
              <a:lnTo>
                <a:pt x="294398" y="1274340"/>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716C7E-AD16-43F7-9BE8-BF7315DB4B65}">
      <dsp:nvSpPr>
        <dsp:cNvPr id="0" name=""/>
        <dsp:cNvSpPr/>
      </dsp:nvSpPr>
      <dsp:spPr>
        <a:xfrm>
          <a:off x="1204685" y="1594285"/>
          <a:ext cx="1949853" cy="637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ZA" sz="1200" kern="1200" dirty="0"/>
            <a:t>Search for stations</a:t>
          </a:r>
          <a:endParaRPr lang="en-GB" sz="1200" kern="1200" dirty="0"/>
        </a:p>
      </dsp:txBody>
      <dsp:txXfrm>
        <a:off x="1223347" y="1612947"/>
        <a:ext cx="1912529" cy="599846"/>
      </dsp:txXfrm>
    </dsp:sp>
    <dsp:sp modelId="{E31C78C1-A624-4D54-A738-65D05190AF2C}">
      <dsp:nvSpPr>
        <dsp:cNvPr id="0" name=""/>
        <dsp:cNvSpPr/>
      </dsp:nvSpPr>
      <dsp:spPr>
        <a:xfrm>
          <a:off x="910287" y="638529"/>
          <a:ext cx="294398" cy="2070803"/>
        </a:xfrm>
        <a:custGeom>
          <a:avLst/>
          <a:gdLst/>
          <a:ahLst/>
          <a:cxnLst/>
          <a:rect l="0" t="0" r="0" b="0"/>
          <a:pathLst>
            <a:path>
              <a:moveTo>
                <a:pt x="0" y="0"/>
              </a:moveTo>
              <a:lnTo>
                <a:pt x="0" y="2070803"/>
              </a:lnTo>
              <a:lnTo>
                <a:pt x="294398" y="207080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7ADCFA-8C96-4308-82BE-ABA7613A9148}">
      <dsp:nvSpPr>
        <dsp:cNvPr id="0" name=""/>
        <dsp:cNvSpPr/>
      </dsp:nvSpPr>
      <dsp:spPr>
        <a:xfrm>
          <a:off x="1204685" y="2390748"/>
          <a:ext cx="1954206" cy="637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ZA" sz="1200" kern="1200" dirty="0"/>
            <a:t>Search for station clusters</a:t>
          </a:r>
          <a:endParaRPr lang="en-GB" sz="1200" kern="1200" dirty="0"/>
        </a:p>
      </dsp:txBody>
      <dsp:txXfrm>
        <a:off x="1223347" y="2409410"/>
        <a:ext cx="1916882" cy="599846"/>
      </dsp:txXfrm>
    </dsp:sp>
    <dsp:sp modelId="{BDF457D4-6B94-4331-8889-C1885B12098A}">
      <dsp:nvSpPr>
        <dsp:cNvPr id="0" name=""/>
        <dsp:cNvSpPr/>
      </dsp:nvSpPr>
      <dsp:spPr>
        <a:xfrm>
          <a:off x="910287" y="638529"/>
          <a:ext cx="294398" cy="2867266"/>
        </a:xfrm>
        <a:custGeom>
          <a:avLst/>
          <a:gdLst/>
          <a:ahLst/>
          <a:cxnLst/>
          <a:rect l="0" t="0" r="0" b="0"/>
          <a:pathLst>
            <a:path>
              <a:moveTo>
                <a:pt x="0" y="0"/>
              </a:moveTo>
              <a:lnTo>
                <a:pt x="0" y="2867266"/>
              </a:lnTo>
              <a:lnTo>
                <a:pt x="294398" y="286726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C90968-6F90-4823-87E0-35BA150E616E}">
      <dsp:nvSpPr>
        <dsp:cNvPr id="0" name=""/>
        <dsp:cNvSpPr/>
      </dsp:nvSpPr>
      <dsp:spPr>
        <a:xfrm>
          <a:off x="1204685" y="3187211"/>
          <a:ext cx="1929535" cy="637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ZA" sz="1200" kern="1200" dirty="0"/>
            <a:t>Search for instruments</a:t>
          </a:r>
          <a:endParaRPr lang="en-GB" sz="1200" kern="1200" dirty="0"/>
        </a:p>
      </dsp:txBody>
      <dsp:txXfrm>
        <a:off x="1223347" y="3205873"/>
        <a:ext cx="1892211" cy="599846"/>
      </dsp:txXfrm>
    </dsp:sp>
    <dsp:sp modelId="{278BF05F-1DFE-4600-B47E-D7A2F174E437}">
      <dsp:nvSpPr>
        <dsp:cNvPr id="0" name=""/>
        <dsp:cNvSpPr/>
      </dsp:nvSpPr>
      <dsp:spPr>
        <a:xfrm>
          <a:off x="910287" y="638529"/>
          <a:ext cx="294398" cy="3663729"/>
        </a:xfrm>
        <a:custGeom>
          <a:avLst/>
          <a:gdLst/>
          <a:ahLst/>
          <a:cxnLst/>
          <a:rect l="0" t="0" r="0" b="0"/>
          <a:pathLst>
            <a:path>
              <a:moveTo>
                <a:pt x="0" y="0"/>
              </a:moveTo>
              <a:lnTo>
                <a:pt x="0" y="3663729"/>
              </a:lnTo>
              <a:lnTo>
                <a:pt x="294398" y="3663729"/>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D34114-AE7D-4017-A830-50D67D355112}">
      <dsp:nvSpPr>
        <dsp:cNvPr id="0" name=""/>
        <dsp:cNvSpPr/>
      </dsp:nvSpPr>
      <dsp:spPr>
        <a:xfrm>
          <a:off x="1204685" y="3983674"/>
          <a:ext cx="1949853" cy="637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ZA" sz="1200" kern="1200" dirty="0"/>
            <a:t>Search for contacts (National focal point or Program Focal Point)</a:t>
          </a:r>
          <a:endParaRPr lang="en-GB" sz="1200" kern="1200" dirty="0"/>
        </a:p>
      </dsp:txBody>
      <dsp:txXfrm>
        <a:off x="1223347" y="4002336"/>
        <a:ext cx="1912529" cy="599846"/>
      </dsp:txXfrm>
    </dsp:sp>
    <dsp:sp modelId="{0AC4159F-1476-49C9-A608-5E31FDE438C8}">
      <dsp:nvSpPr>
        <dsp:cNvPr id="0" name=""/>
        <dsp:cNvSpPr/>
      </dsp:nvSpPr>
      <dsp:spPr>
        <a:xfrm>
          <a:off x="910287" y="638529"/>
          <a:ext cx="294398" cy="4460192"/>
        </a:xfrm>
        <a:custGeom>
          <a:avLst/>
          <a:gdLst/>
          <a:ahLst/>
          <a:cxnLst/>
          <a:rect l="0" t="0" r="0" b="0"/>
          <a:pathLst>
            <a:path>
              <a:moveTo>
                <a:pt x="0" y="0"/>
              </a:moveTo>
              <a:lnTo>
                <a:pt x="0" y="4460192"/>
              </a:lnTo>
              <a:lnTo>
                <a:pt x="294398" y="446019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1D3CC-5799-4762-A0CB-B696191C4250}">
      <dsp:nvSpPr>
        <dsp:cNvPr id="0" name=""/>
        <dsp:cNvSpPr/>
      </dsp:nvSpPr>
      <dsp:spPr>
        <a:xfrm>
          <a:off x="1204685" y="4780137"/>
          <a:ext cx="1954196" cy="63717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ZA" sz="1200" kern="1200" dirty="0"/>
            <a:t>Search for bibliographic  references</a:t>
          </a:r>
          <a:endParaRPr lang="en-GB" sz="1200" kern="1200" dirty="0"/>
        </a:p>
      </dsp:txBody>
      <dsp:txXfrm>
        <a:off x="1223347" y="4798799"/>
        <a:ext cx="1916872" cy="599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880E1-DEE8-47F1-A612-1BB32ABA559C}">
      <dsp:nvSpPr>
        <dsp:cNvPr id="0" name=""/>
        <dsp:cNvSpPr/>
      </dsp:nvSpPr>
      <dsp:spPr>
        <a:xfrm>
          <a:off x="0" y="743461"/>
          <a:ext cx="7002410" cy="4803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3465" tIns="1041400" rIns="543465" bIns="113792" numCol="1" spcCol="1270" anchor="t" anchorCtr="0">
          <a:noAutofit/>
        </a:bodyPr>
        <a:lstStyle/>
        <a:p>
          <a:pPr marL="171450" lvl="1" indent="-171450" algn="l" defTabSz="711200">
            <a:lnSpc>
              <a:spcPct val="90000"/>
            </a:lnSpc>
            <a:spcBef>
              <a:spcPct val="0"/>
            </a:spcBef>
            <a:spcAft>
              <a:spcPct val="15000"/>
            </a:spcAft>
            <a:buChar char="•"/>
          </a:pPr>
          <a:r>
            <a:rPr lang="en-ZA" sz="1600" kern="1200" dirty="0"/>
            <a:t>Safely test the editing of information</a:t>
          </a:r>
          <a:endParaRPr lang="en-GB" sz="1600" kern="1200" dirty="0"/>
        </a:p>
        <a:p>
          <a:pPr marL="171450" lvl="1" indent="-171450" algn="l" defTabSz="711200">
            <a:lnSpc>
              <a:spcPct val="90000"/>
            </a:lnSpc>
            <a:spcBef>
              <a:spcPct val="0"/>
            </a:spcBef>
            <a:spcAft>
              <a:spcPct val="15000"/>
            </a:spcAft>
            <a:buChar char="•"/>
          </a:pPr>
          <a:r>
            <a:rPr lang="en-ZA" sz="1600" kern="1200" dirty="0"/>
            <a:t>Authorization and access control module </a:t>
          </a:r>
          <a:endParaRPr lang="en-GB" sz="1600" kern="1200" dirty="0"/>
        </a:p>
        <a:p>
          <a:pPr marL="171450" lvl="1" indent="-171450" algn="l" defTabSz="711200">
            <a:lnSpc>
              <a:spcPct val="90000"/>
            </a:lnSpc>
            <a:spcBef>
              <a:spcPct val="0"/>
            </a:spcBef>
            <a:spcAft>
              <a:spcPct val="15000"/>
            </a:spcAft>
            <a:buChar char="•"/>
          </a:pPr>
          <a:r>
            <a:rPr lang="en-ZA" sz="1600" kern="1200" dirty="0"/>
            <a:t>Log on to OSCAR/Surface or create an account</a:t>
          </a:r>
          <a:endParaRPr lang="en-GB" sz="1600" kern="1200" dirty="0"/>
        </a:p>
        <a:p>
          <a:pPr marL="171450" lvl="1" indent="-171450" algn="l" defTabSz="711200">
            <a:lnSpc>
              <a:spcPct val="90000"/>
            </a:lnSpc>
            <a:spcBef>
              <a:spcPct val="0"/>
            </a:spcBef>
            <a:spcAft>
              <a:spcPct val="15000"/>
            </a:spcAft>
            <a:buChar char="•"/>
          </a:pPr>
          <a:r>
            <a:rPr lang="en-ZA" sz="1600" kern="1200" dirty="0"/>
            <a:t>Register a new station (using Generic form  or Station  template)</a:t>
          </a:r>
          <a:endParaRPr lang="en-GB" sz="1600" kern="1200" dirty="0"/>
        </a:p>
        <a:p>
          <a:pPr marL="171450" lvl="1" indent="-171450" algn="l" defTabSz="711200">
            <a:lnSpc>
              <a:spcPct val="90000"/>
            </a:lnSpc>
            <a:spcBef>
              <a:spcPct val="0"/>
            </a:spcBef>
            <a:spcAft>
              <a:spcPct val="15000"/>
            </a:spcAft>
            <a:buChar char="•"/>
          </a:pPr>
          <a:r>
            <a:rPr lang="en-ZA" sz="1600" kern="1200" dirty="0"/>
            <a:t>Multipurpose station concept/duplicate stations</a:t>
          </a:r>
          <a:endParaRPr lang="en-GB" sz="1600" kern="1200" dirty="0"/>
        </a:p>
        <a:p>
          <a:pPr marL="171450" lvl="1" indent="-171450" algn="l" defTabSz="711200">
            <a:lnSpc>
              <a:spcPct val="90000"/>
            </a:lnSpc>
            <a:spcBef>
              <a:spcPct val="0"/>
            </a:spcBef>
            <a:spcAft>
              <a:spcPct val="15000"/>
            </a:spcAft>
            <a:buChar char="•"/>
          </a:pPr>
          <a:r>
            <a:rPr lang="en-ZA" sz="1600" kern="1200" dirty="0"/>
            <a:t>Program/Network affiliation and approval</a:t>
          </a:r>
          <a:endParaRPr lang="en-GB" sz="1600" kern="1200" dirty="0"/>
        </a:p>
        <a:p>
          <a:pPr marL="171450" lvl="1" indent="-171450" algn="l" defTabSz="711200">
            <a:lnSpc>
              <a:spcPct val="90000"/>
            </a:lnSpc>
            <a:spcBef>
              <a:spcPct val="0"/>
            </a:spcBef>
            <a:spcAft>
              <a:spcPct val="15000"/>
            </a:spcAft>
            <a:buChar char="•"/>
          </a:pPr>
          <a:r>
            <a:rPr lang="en-ZA" sz="1600" kern="1200" dirty="0"/>
            <a:t>Edit existing information of a station</a:t>
          </a:r>
          <a:endParaRPr lang="en-GB" sz="1600" kern="1200" dirty="0"/>
        </a:p>
        <a:p>
          <a:pPr marL="171450" lvl="1" indent="-171450" algn="l" defTabSz="711200">
            <a:lnSpc>
              <a:spcPct val="90000"/>
            </a:lnSpc>
            <a:spcBef>
              <a:spcPct val="0"/>
            </a:spcBef>
            <a:spcAft>
              <a:spcPct val="15000"/>
            </a:spcAft>
            <a:buChar char="•"/>
          </a:pPr>
          <a:r>
            <a:rPr lang="en-ZA" sz="1600" kern="1200" dirty="0"/>
            <a:t>How to completely or partly close a station </a:t>
          </a:r>
          <a:endParaRPr lang="en-GB" sz="1600" kern="1200" dirty="0"/>
        </a:p>
        <a:p>
          <a:pPr marL="171450" lvl="1" indent="-171450" algn="l" defTabSz="711200">
            <a:lnSpc>
              <a:spcPct val="90000"/>
            </a:lnSpc>
            <a:spcBef>
              <a:spcPct val="0"/>
            </a:spcBef>
            <a:spcAft>
              <a:spcPct val="15000"/>
            </a:spcAft>
            <a:buChar char="•"/>
          </a:pPr>
          <a:r>
            <a:rPr lang="en-ZA" sz="1600" kern="1200" dirty="0"/>
            <a:t>How to copy a station</a:t>
          </a:r>
          <a:endParaRPr lang="en-GB" sz="1600" kern="1200" dirty="0"/>
        </a:p>
        <a:p>
          <a:pPr marL="171450" lvl="1" indent="-171450" algn="l" defTabSz="711200">
            <a:lnSpc>
              <a:spcPct val="90000"/>
            </a:lnSpc>
            <a:spcBef>
              <a:spcPct val="0"/>
            </a:spcBef>
            <a:spcAft>
              <a:spcPct val="15000"/>
            </a:spcAft>
            <a:buChar char="•"/>
          </a:pPr>
          <a:r>
            <a:rPr lang="en-ZA" sz="1600" kern="1200" dirty="0"/>
            <a:t>Register or edit a station via XML</a:t>
          </a:r>
          <a:endParaRPr lang="en-GB" sz="1600" kern="1200" dirty="0"/>
        </a:p>
        <a:p>
          <a:pPr marL="171450" lvl="1" indent="-171450" algn="l" defTabSz="711200">
            <a:lnSpc>
              <a:spcPct val="90000"/>
            </a:lnSpc>
            <a:spcBef>
              <a:spcPct val="0"/>
            </a:spcBef>
            <a:spcAft>
              <a:spcPct val="15000"/>
            </a:spcAft>
            <a:buChar char="•"/>
          </a:pPr>
          <a:r>
            <a:rPr lang="en-ZA" sz="1600" kern="1200" dirty="0"/>
            <a:t>Oscar/Surface application programming interface </a:t>
          </a:r>
          <a:endParaRPr lang="en-GB" sz="1600" kern="1200" dirty="0"/>
        </a:p>
        <a:p>
          <a:pPr marL="171450" lvl="1" indent="-171450" algn="l" defTabSz="711200">
            <a:lnSpc>
              <a:spcPct val="90000"/>
            </a:lnSpc>
            <a:spcBef>
              <a:spcPct val="0"/>
            </a:spcBef>
            <a:spcAft>
              <a:spcPct val="15000"/>
            </a:spcAft>
            <a:buChar char="•"/>
          </a:pPr>
          <a:r>
            <a:rPr lang="en-ZA" sz="1600" kern="1200" dirty="0"/>
            <a:t>Oscar/Surface Web Cient Tool</a:t>
          </a:r>
          <a:endParaRPr lang="en-GB" sz="1600" kern="1200" dirty="0"/>
        </a:p>
        <a:p>
          <a:pPr marL="171450" lvl="1" indent="-171450" algn="l" defTabSz="711200">
            <a:lnSpc>
              <a:spcPct val="90000"/>
            </a:lnSpc>
            <a:spcBef>
              <a:spcPct val="0"/>
            </a:spcBef>
            <a:spcAft>
              <a:spcPct val="15000"/>
            </a:spcAft>
            <a:buChar char="•"/>
          </a:pPr>
          <a:r>
            <a:rPr lang="en-ZA" sz="1600" kern="1200" dirty="0"/>
            <a:t>Help and learning resources</a:t>
          </a:r>
          <a:endParaRPr lang="en-GB" sz="1600" kern="1200" dirty="0"/>
        </a:p>
        <a:p>
          <a:pPr marL="171450" lvl="1" indent="-171450" algn="l" defTabSz="711200">
            <a:lnSpc>
              <a:spcPct val="90000"/>
            </a:lnSpc>
            <a:spcBef>
              <a:spcPct val="0"/>
            </a:spcBef>
            <a:spcAft>
              <a:spcPct val="15000"/>
            </a:spcAft>
            <a:buChar char="•"/>
          </a:pPr>
          <a:r>
            <a:rPr lang="en-ZA" sz="1600" kern="1200" dirty="0"/>
            <a:t>How to report bugs</a:t>
          </a:r>
          <a:endParaRPr lang="en-GB" sz="1600" kern="1200" dirty="0"/>
        </a:p>
      </dsp:txBody>
      <dsp:txXfrm>
        <a:off x="0" y="743461"/>
        <a:ext cx="7002410" cy="4803750"/>
      </dsp:txXfrm>
    </dsp:sp>
    <dsp:sp modelId="{436BEB68-1F71-4983-A252-24A30EEAE08A}">
      <dsp:nvSpPr>
        <dsp:cNvPr id="0" name=""/>
        <dsp:cNvSpPr/>
      </dsp:nvSpPr>
      <dsp:spPr>
        <a:xfrm>
          <a:off x="350120" y="5461"/>
          <a:ext cx="4901687" cy="14760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5272" tIns="0" rIns="185272" bIns="0" numCol="1" spcCol="1270" anchor="ctr" anchorCtr="0">
          <a:noAutofit/>
        </a:bodyPr>
        <a:lstStyle/>
        <a:p>
          <a:pPr marL="0" lvl="0" indent="0" algn="l" defTabSz="1244600">
            <a:lnSpc>
              <a:spcPct val="90000"/>
            </a:lnSpc>
            <a:spcBef>
              <a:spcPct val="0"/>
            </a:spcBef>
            <a:spcAft>
              <a:spcPct val="35000"/>
            </a:spcAft>
            <a:buNone/>
          </a:pPr>
          <a:r>
            <a:rPr lang="en-ZA" sz="2800" b="1" kern="1200" dirty="0"/>
            <a:t>Changing information</a:t>
          </a:r>
          <a:endParaRPr lang="en-GB" sz="2800" b="1" kern="1200" dirty="0"/>
        </a:p>
      </dsp:txBody>
      <dsp:txXfrm>
        <a:off x="422172" y="77513"/>
        <a:ext cx="4757583" cy="1331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CF7BF-55F9-4403-A5B1-8ABE0945B2DD}">
      <dsp:nvSpPr>
        <dsp:cNvPr id="0" name=""/>
        <dsp:cNvSpPr/>
      </dsp:nvSpPr>
      <dsp:spPr>
        <a:xfrm>
          <a:off x="0" y="46229"/>
          <a:ext cx="6567978" cy="1034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t>Only registered and authorized users can change information in OSCAR/Surface. </a:t>
          </a:r>
          <a:endParaRPr lang="en-US" sz="2600" kern="1200" dirty="0"/>
        </a:p>
      </dsp:txBody>
      <dsp:txXfrm>
        <a:off x="50489" y="96718"/>
        <a:ext cx="6467000" cy="933302"/>
      </dsp:txXfrm>
    </dsp:sp>
    <dsp:sp modelId="{E257232E-C574-435F-8AA9-06E24839C659}">
      <dsp:nvSpPr>
        <dsp:cNvPr id="0" name=""/>
        <dsp:cNvSpPr/>
      </dsp:nvSpPr>
      <dsp:spPr>
        <a:xfrm>
          <a:off x="0" y="1080509"/>
          <a:ext cx="6567978" cy="4413240"/>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0853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ZA" sz="2000" b="0" i="0" kern="1200" baseline="0" dirty="0"/>
            <a:t>The </a:t>
          </a:r>
          <a:r>
            <a:rPr lang="en-ZA" sz="2000" b="1" i="0" kern="1200" baseline="0" dirty="0"/>
            <a:t>national </a:t>
          </a:r>
          <a:r>
            <a:rPr lang="en-US" sz="2000" b="1" i="0" kern="1200" baseline="0" dirty="0"/>
            <a:t>focal point </a:t>
          </a:r>
          <a:r>
            <a:rPr lang="en-US" sz="2000" b="0" i="0" kern="1200" baseline="0" dirty="0"/>
            <a:t>can then create and delete additional users and associate them with stations within his/her country, edit all and register new stations in their country, and add contacts to a particular station, granting them editing rights for that station. </a:t>
          </a:r>
          <a:endParaRPr lang="en-US" sz="2000" kern="1200" dirty="0"/>
        </a:p>
        <a:p>
          <a:pPr marL="228600" lvl="1" indent="-228600" algn="l" defTabSz="889000">
            <a:lnSpc>
              <a:spcPct val="90000"/>
            </a:lnSpc>
            <a:spcBef>
              <a:spcPct val="0"/>
            </a:spcBef>
            <a:spcAft>
              <a:spcPct val="20000"/>
            </a:spcAft>
            <a:buChar char="•"/>
          </a:pPr>
          <a:r>
            <a:rPr lang="en-US" sz="2000" b="0" i="0" kern="1200" baseline="0" dirty="0"/>
            <a:t>National focal points can delegate the role of </a:t>
          </a:r>
          <a:r>
            <a:rPr lang="en-US" sz="2000" b="1" i="0" kern="1200" baseline="0" dirty="0"/>
            <a:t>metadata editor</a:t>
          </a:r>
          <a:r>
            <a:rPr lang="en-US" sz="2000" b="0" i="0" kern="1200" baseline="0" dirty="0"/>
            <a:t> to another contact who will then be able to perform the same functions as the national focal point, without the formal title.</a:t>
          </a:r>
          <a:endParaRPr lang="en-US" sz="2000" kern="1200" dirty="0"/>
        </a:p>
        <a:p>
          <a:pPr marL="228600" lvl="1" indent="-228600" algn="l" defTabSz="889000">
            <a:lnSpc>
              <a:spcPct val="90000"/>
            </a:lnSpc>
            <a:spcBef>
              <a:spcPct val="0"/>
            </a:spcBef>
            <a:spcAft>
              <a:spcPct val="20000"/>
            </a:spcAft>
            <a:buChar char="•"/>
          </a:pPr>
          <a:r>
            <a:rPr lang="en-US" sz="2000" b="1" kern="1200" dirty="0"/>
            <a:t>A registered user</a:t>
          </a:r>
          <a:r>
            <a:rPr lang="en-US" sz="2000" kern="1200" dirty="0"/>
            <a:t> who is not assigned a specific user role is considered to be a regular OSCAR/Surface user and is authorized to register stations and users for his or her country but only authorized to edit stations assigned to him/her.</a:t>
          </a:r>
        </a:p>
      </dsp:txBody>
      <dsp:txXfrm>
        <a:off x="0" y="1080509"/>
        <a:ext cx="6567978" cy="4413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AF014-607D-4B32-9BAB-05D2B96B5062}">
      <dsp:nvSpPr>
        <dsp:cNvPr id="0" name=""/>
        <dsp:cNvSpPr/>
      </dsp:nvSpPr>
      <dsp:spPr>
        <a:xfrm>
          <a:off x="922029" y="2367"/>
          <a:ext cx="5302730" cy="138310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ZA" sz="3100" b="1" kern="1200" dirty="0"/>
            <a:t>Further guidance on specific Networks and Programs</a:t>
          </a:r>
          <a:endParaRPr lang="en-GB" sz="3100" b="1" kern="1200" dirty="0"/>
        </a:p>
      </dsp:txBody>
      <dsp:txXfrm>
        <a:off x="962539" y="42877"/>
        <a:ext cx="5221710" cy="1302089"/>
      </dsp:txXfrm>
    </dsp:sp>
    <dsp:sp modelId="{BED99F3E-3ECB-4262-9BB5-DF6320DE1CBF}">
      <dsp:nvSpPr>
        <dsp:cNvPr id="0" name=""/>
        <dsp:cNvSpPr/>
      </dsp:nvSpPr>
      <dsp:spPr>
        <a:xfrm>
          <a:off x="1452302" y="1385476"/>
          <a:ext cx="530273" cy="1312446"/>
        </a:xfrm>
        <a:custGeom>
          <a:avLst/>
          <a:gdLst/>
          <a:ahLst/>
          <a:cxnLst/>
          <a:rect l="0" t="0" r="0" b="0"/>
          <a:pathLst>
            <a:path>
              <a:moveTo>
                <a:pt x="0" y="0"/>
              </a:moveTo>
              <a:lnTo>
                <a:pt x="0" y="1312446"/>
              </a:lnTo>
              <a:lnTo>
                <a:pt x="530273" y="131244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D044B-2EB4-43B0-9AE3-6B9FF2FC9162}">
      <dsp:nvSpPr>
        <dsp:cNvPr id="0" name=""/>
        <dsp:cNvSpPr/>
      </dsp:nvSpPr>
      <dsp:spPr>
        <a:xfrm>
          <a:off x="1982575" y="1731253"/>
          <a:ext cx="5223395" cy="193333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55650">
            <a:lnSpc>
              <a:spcPct val="90000"/>
            </a:lnSpc>
            <a:spcBef>
              <a:spcPct val="0"/>
            </a:spcBef>
            <a:spcAft>
              <a:spcPct val="35000"/>
            </a:spcAft>
            <a:buNone/>
          </a:pPr>
          <a:r>
            <a:rPr lang="en-ZA" sz="1700" b="1" kern="1200" dirty="0"/>
            <a:t>Global Basic Observing Network (GBON</a:t>
          </a:r>
          <a:r>
            <a:rPr lang="en-ZA" sz="1700" kern="1200" dirty="0"/>
            <a:t>)</a:t>
          </a:r>
          <a:endParaRPr lang="en-GB" sz="1700" kern="1200" dirty="0"/>
        </a:p>
        <a:p>
          <a:pPr marL="171450" lvl="1" indent="-171450" algn="l" defTabSz="711200">
            <a:lnSpc>
              <a:spcPct val="90000"/>
            </a:lnSpc>
            <a:spcBef>
              <a:spcPct val="0"/>
            </a:spcBef>
            <a:spcAft>
              <a:spcPct val="15000"/>
            </a:spcAft>
            <a:buChar char="•"/>
          </a:pPr>
          <a:r>
            <a:rPr lang="en-ZA" sz="1600" kern="1200" dirty="0"/>
            <a:t>Introduction</a:t>
          </a:r>
          <a:endParaRPr lang="en-GB" sz="1600" kern="1200" dirty="0"/>
        </a:p>
        <a:p>
          <a:pPr marL="171450" lvl="1" indent="-171450" algn="l" defTabSz="711200">
            <a:lnSpc>
              <a:spcPct val="90000"/>
            </a:lnSpc>
            <a:spcBef>
              <a:spcPct val="0"/>
            </a:spcBef>
            <a:spcAft>
              <a:spcPct val="15000"/>
            </a:spcAft>
            <a:buChar char="•"/>
          </a:pPr>
          <a:r>
            <a:rPr lang="en-ZA" sz="1600" kern="1200" dirty="0"/>
            <a:t>Search for a GBON station</a:t>
          </a:r>
          <a:endParaRPr lang="en-GB" sz="1600" kern="1200" dirty="0"/>
        </a:p>
        <a:p>
          <a:pPr marL="171450" lvl="1" indent="-171450" algn="l" defTabSz="711200">
            <a:lnSpc>
              <a:spcPct val="90000"/>
            </a:lnSpc>
            <a:spcBef>
              <a:spcPct val="0"/>
            </a:spcBef>
            <a:spcAft>
              <a:spcPct val="15000"/>
            </a:spcAft>
            <a:buChar char="•"/>
          </a:pPr>
          <a:r>
            <a:rPr lang="en-ZA" sz="1600" kern="1200" dirty="0"/>
            <a:t>Register a new GBON station*</a:t>
          </a:r>
          <a:endParaRPr lang="en-GB" sz="1600" kern="1200" dirty="0"/>
        </a:p>
        <a:p>
          <a:pPr marL="171450" lvl="1" indent="-171450" algn="l" defTabSz="711200">
            <a:lnSpc>
              <a:spcPct val="90000"/>
            </a:lnSpc>
            <a:spcBef>
              <a:spcPct val="0"/>
            </a:spcBef>
            <a:spcAft>
              <a:spcPct val="15000"/>
            </a:spcAft>
            <a:buChar char="•"/>
          </a:pPr>
          <a:r>
            <a:rPr lang="en-ZA" sz="1600" kern="1200" dirty="0"/>
            <a:t>Editing the metadata of a registered GBON station*</a:t>
          </a:r>
          <a:endParaRPr lang="en-GB" sz="1600" kern="1200" dirty="0"/>
        </a:p>
        <a:p>
          <a:pPr marL="171450" lvl="1" indent="-171450" algn="l" defTabSz="711200">
            <a:lnSpc>
              <a:spcPct val="90000"/>
            </a:lnSpc>
            <a:spcBef>
              <a:spcPct val="0"/>
            </a:spcBef>
            <a:spcAft>
              <a:spcPct val="15000"/>
            </a:spcAft>
            <a:buChar char="•"/>
          </a:pPr>
          <a:r>
            <a:rPr lang="en-ZA" sz="1600" kern="1200" dirty="0"/>
            <a:t>Program/Network affiliation of a GBON station* (add/remove GBON affiliation from a station</a:t>
          </a:r>
          <a:endParaRPr lang="en-GB" sz="1600" kern="1200" dirty="0"/>
        </a:p>
      </dsp:txBody>
      <dsp:txXfrm>
        <a:off x="2039201" y="1787879"/>
        <a:ext cx="5110143" cy="1820085"/>
      </dsp:txXfrm>
    </dsp:sp>
    <dsp:sp modelId="{E4C1A1E0-50CF-4D2E-8771-631D9C0AEA9E}">
      <dsp:nvSpPr>
        <dsp:cNvPr id="0" name=""/>
        <dsp:cNvSpPr/>
      </dsp:nvSpPr>
      <dsp:spPr>
        <a:xfrm>
          <a:off x="1452302" y="1385476"/>
          <a:ext cx="530273" cy="3327857"/>
        </a:xfrm>
        <a:custGeom>
          <a:avLst/>
          <a:gdLst/>
          <a:ahLst/>
          <a:cxnLst/>
          <a:rect l="0" t="0" r="0" b="0"/>
          <a:pathLst>
            <a:path>
              <a:moveTo>
                <a:pt x="0" y="0"/>
              </a:moveTo>
              <a:lnTo>
                <a:pt x="0" y="3327857"/>
              </a:lnTo>
              <a:lnTo>
                <a:pt x="530273" y="332785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B2FEB5-B2AC-4CAF-8E95-EEE3BDC413CC}">
      <dsp:nvSpPr>
        <dsp:cNvPr id="0" name=""/>
        <dsp:cNvSpPr/>
      </dsp:nvSpPr>
      <dsp:spPr>
        <a:xfrm>
          <a:off x="1982575" y="4010369"/>
          <a:ext cx="5157382" cy="140593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55650">
            <a:lnSpc>
              <a:spcPct val="90000"/>
            </a:lnSpc>
            <a:spcBef>
              <a:spcPct val="0"/>
            </a:spcBef>
            <a:spcAft>
              <a:spcPct val="35000"/>
            </a:spcAft>
            <a:buNone/>
          </a:pPr>
          <a:r>
            <a:rPr lang="en-ZA" sz="1700" b="1" kern="1200" dirty="0"/>
            <a:t>Global Cryosphere Watch Programme (GCW)</a:t>
          </a:r>
          <a:endParaRPr lang="en-GB" sz="1700" b="1" kern="1200" dirty="0"/>
        </a:p>
        <a:p>
          <a:pPr marL="171450" lvl="1" indent="-171450" algn="l" defTabSz="711200">
            <a:lnSpc>
              <a:spcPct val="90000"/>
            </a:lnSpc>
            <a:spcBef>
              <a:spcPct val="0"/>
            </a:spcBef>
            <a:spcAft>
              <a:spcPct val="15000"/>
            </a:spcAft>
            <a:buChar char="•"/>
          </a:pPr>
          <a:r>
            <a:rPr lang="en-ZA" sz="1600" kern="1200" dirty="0"/>
            <a:t>Introduction</a:t>
          </a:r>
          <a:endParaRPr lang="en-GB" sz="1600" kern="1200" dirty="0"/>
        </a:p>
        <a:p>
          <a:pPr marL="171450" lvl="1" indent="-171450" algn="l" defTabSz="711200">
            <a:lnSpc>
              <a:spcPct val="90000"/>
            </a:lnSpc>
            <a:spcBef>
              <a:spcPct val="0"/>
            </a:spcBef>
            <a:spcAft>
              <a:spcPct val="15000"/>
            </a:spcAft>
            <a:buChar char="•"/>
          </a:pPr>
          <a:r>
            <a:rPr lang="en-ZA" sz="1600" kern="1200" dirty="0"/>
            <a:t>Station characteristics</a:t>
          </a:r>
          <a:endParaRPr lang="en-GB" sz="1600" kern="1200" dirty="0"/>
        </a:p>
        <a:p>
          <a:pPr marL="171450" lvl="1" indent="-171450" algn="l" defTabSz="711200">
            <a:lnSpc>
              <a:spcPct val="90000"/>
            </a:lnSpc>
            <a:spcBef>
              <a:spcPct val="0"/>
            </a:spcBef>
            <a:spcAft>
              <a:spcPct val="15000"/>
            </a:spcAft>
            <a:buChar char="•"/>
          </a:pPr>
          <a:r>
            <a:rPr lang="en-ZA" sz="1600" kern="1200" dirty="0"/>
            <a:t>Observations/measurements</a:t>
          </a:r>
          <a:endParaRPr lang="en-GB" sz="1600" kern="1200" dirty="0"/>
        </a:p>
        <a:p>
          <a:pPr marL="171450" lvl="1" indent="-171450" algn="l" defTabSz="711200">
            <a:lnSpc>
              <a:spcPct val="90000"/>
            </a:lnSpc>
            <a:spcBef>
              <a:spcPct val="0"/>
            </a:spcBef>
            <a:spcAft>
              <a:spcPct val="15000"/>
            </a:spcAft>
            <a:buChar char="•"/>
          </a:pPr>
          <a:r>
            <a:rPr lang="en-ZA" sz="1600" kern="1200" dirty="0"/>
            <a:t>Bibliographic references</a:t>
          </a:r>
          <a:endParaRPr lang="en-GB" sz="1600" kern="1200" dirty="0"/>
        </a:p>
      </dsp:txBody>
      <dsp:txXfrm>
        <a:off x="2023753" y="4051547"/>
        <a:ext cx="5075026" cy="132357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ED003-2672-4CB3-8B17-1510E98960D4}" type="datetimeFigureOut">
              <a:rPr lang="en-CH" smtClean="0"/>
              <a:t>05/04/2025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BD07EC-6360-493B-A5C5-7E3237A65453}" type="slidenum">
              <a:rPr lang="en-CH" smtClean="0"/>
              <a:t>‹#›</a:t>
            </a:fld>
            <a:endParaRPr lang="en-CH"/>
          </a:p>
        </p:txBody>
      </p:sp>
    </p:spTree>
    <p:extLst>
      <p:ext uri="{BB962C8B-B14F-4D97-AF65-F5344CB8AC3E}">
        <p14:creationId xmlns:p14="http://schemas.microsoft.com/office/powerpoint/2010/main" val="30789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BD07EC-6360-493B-A5C5-7E3237A65453}" type="slidenum">
              <a:rPr lang="en-CH" smtClean="0"/>
              <a:t>3</a:t>
            </a:fld>
            <a:endParaRPr lang="en-CH"/>
          </a:p>
        </p:txBody>
      </p:sp>
    </p:spTree>
    <p:extLst>
      <p:ext uri="{BB962C8B-B14F-4D97-AF65-F5344CB8AC3E}">
        <p14:creationId xmlns:p14="http://schemas.microsoft.com/office/powerpoint/2010/main" val="350922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8BD07EC-6360-493B-A5C5-7E3237A65453}" type="slidenum">
              <a:rPr lang="en-CH" smtClean="0"/>
              <a:t>8</a:t>
            </a:fld>
            <a:endParaRPr lang="en-CH"/>
          </a:p>
        </p:txBody>
      </p:sp>
    </p:spTree>
    <p:extLst>
      <p:ext uri="{BB962C8B-B14F-4D97-AF65-F5344CB8AC3E}">
        <p14:creationId xmlns:p14="http://schemas.microsoft.com/office/powerpoint/2010/main" val="960333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ACC09337-932E-DF18-5552-8A10A7DDC8CC}"/>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rgbClr val="005BAA"/>
                </a:solidFill>
              </a:defRPr>
            </a:lvl1pPr>
          </a:lstStyle>
          <a:p>
            <a:r>
              <a:rPr lang="en-GB"/>
              <a:t>Cover – Insert title</a:t>
            </a:r>
            <a:endParaRPr lang="en-FR"/>
          </a:p>
        </p:txBody>
      </p:sp>
      <p:sp>
        <p:nvSpPr>
          <p:cNvPr id="7" name="Text Placeholder 2">
            <a:extLst>
              <a:ext uri="{FF2B5EF4-FFF2-40B4-BE49-F238E27FC236}">
                <a16:creationId xmlns:a16="http://schemas.microsoft.com/office/drawing/2014/main" id="{A0165C1A-53B3-D986-E0E9-DDD54523D08E}"/>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lvl1pPr>
            <a:lvl2pPr algn="ctr">
              <a:defRPr sz="28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85244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587375" y="1622423"/>
            <a:ext cx="11604625" cy="36131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1217613" y="4640352"/>
            <a:ext cx="10387012" cy="323521"/>
          </a:xfrm>
          <a:prstGeom prst="rect">
            <a:avLst/>
          </a:prstGeom>
        </p:spPr>
        <p:txBody>
          <a:bodyPr tIns="0" bIns="0" anchor="t">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1217613" y="2456418"/>
            <a:ext cx="10387012" cy="194310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1063625" y="2457450"/>
            <a:ext cx="0" cy="1941036"/>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22676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587376" y="1622423"/>
            <a:ext cx="11017250" cy="361315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903288" y="4478427"/>
            <a:ext cx="10387012" cy="323521"/>
          </a:xfrm>
          <a:prstGeom prst="rect">
            <a:avLst/>
          </a:prstGeom>
        </p:spPr>
        <p:txBody>
          <a:bodyPr tIns="0" bIns="0" anchor="t">
            <a:noAutofit/>
          </a:bodyPr>
          <a:lstStyle>
            <a:lvl1pPr marL="0" indent="0" algn="ctr">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903288" y="2294493"/>
            <a:ext cx="10387012" cy="1943100"/>
          </a:xfrm>
        </p:spPr>
        <p:txBody>
          <a:bodyPr anchor="ctr">
            <a:noAutofit/>
          </a:bodyPr>
          <a:lstStyle>
            <a:lvl1pPr algn="ctr">
              <a:defRPr>
                <a:solidFill>
                  <a:srgbClr val="FFFFFF"/>
                </a:solidFill>
              </a:defRPr>
            </a:lvl1pPr>
          </a:lstStyle>
          <a:p>
            <a:r>
              <a:rPr lang="en-US" dirty="0"/>
              <a:t>Click to edit Master title style</a:t>
            </a:r>
            <a:endParaRPr lang="en-ID" dirty="0"/>
          </a:p>
        </p:txBody>
      </p:sp>
      <p:sp>
        <p:nvSpPr>
          <p:cNvPr id="2" name="Rectangle 1">
            <a:extLst>
              <a:ext uri="{FF2B5EF4-FFF2-40B4-BE49-F238E27FC236}">
                <a16:creationId xmlns:a16="http://schemas.microsoft.com/office/drawing/2014/main" id="{F06A6EF3-CA9F-A84F-60F9-29E0269F7913}"/>
              </a:ext>
            </a:extLst>
          </p:cNvPr>
          <p:cNvSpPr/>
          <p:nvPr userDrawn="1"/>
        </p:nvSpPr>
        <p:spPr>
          <a:xfrm rot="5400000">
            <a:off x="6037262" y="4344757"/>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71321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5086350" y="10337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1"/>
            <a:ext cx="5086349"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233585" y="1033780"/>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4" y="2343150"/>
            <a:ext cx="3564332" cy="217170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2761200"/>
            <a:ext cx="0" cy="13356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5086350" y="164846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5233585" y="1648461"/>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5086350" y="2263142"/>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5233585" y="2263142"/>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5086350" y="287782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5233585" y="2877823"/>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7" name="Text Placeholder 66">
            <a:extLst>
              <a:ext uri="{FF2B5EF4-FFF2-40B4-BE49-F238E27FC236}">
                <a16:creationId xmlns:a16="http://schemas.microsoft.com/office/drawing/2014/main" id="{DF3D4D0D-CC8E-E97F-3260-BD47F04F4BF1}"/>
              </a:ext>
            </a:extLst>
          </p:cNvPr>
          <p:cNvSpPr>
            <a:spLocks noGrp="1"/>
          </p:cNvSpPr>
          <p:nvPr>
            <p:ph type="body" sz="quarter" idx="47" hasCustomPrompt="1"/>
          </p:nvPr>
        </p:nvSpPr>
        <p:spPr>
          <a:xfrm>
            <a:off x="5086350" y="3492504"/>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8" name="Text Placeholder 29">
            <a:extLst>
              <a:ext uri="{FF2B5EF4-FFF2-40B4-BE49-F238E27FC236}">
                <a16:creationId xmlns:a16="http://schemas.microsoft.com/office/drawing/2014/main" id="{57EA9763-E16A-0112-AE6E-C8032ACF5328}"/>
              </a:ext>
            </a:extLst>
          </p:cNvPr>
          <p:cNvSpPr>
            <a:spLocks noGrp="1"/>
          </p:cNvSpPr>
          <p:nvPr>
            <p:ph type="body" sz="quarter" idx="48"/>
          </p:nvPr>
        </p:nvSpPr>
        <p:spPr>
          <a:xfrm>
            <a:off x="5233585" y="3492504"/>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9" name="Text Placeholder 68">
            <a:extLst>
              <a:ext uri="{FF2B5EF4-FFF2-40B4-BE49-F238E27FC236}">
                <a16:creationId xmlns:a16="http://schemas.microsoft.com/office/drawing/2014/main" id="{50030960-DEAA-31E8-F93C-19C0F3B11192}"/>
              </a:ext>
            </a:extLst>
          </p:cNvPr>
          <p:cNvSpPr>
            <a:spLocks noGrp="1"/>
          </p:cNvSpPr>
          <p:nvPr>
            <p:ph type="body" sz="quarter" idx="49" hasCustomPrompt="1"/>
          </p:nvPr>
        </p:nvSpPr>
        <p:spPr>
          <a:xfrm>
            <a:off x="5086350" y="410718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0" name="Text Placeholder 29">
            <a:extLst>
              <a:ext uri="{FF2B5EF4-FFF2-40B4-BE49-F238E27FC236}">
                <a16:creationId xmlns:a16="http://schemas.microsoft.com/office/drawing/2014/main" id="{335EAFCE-8F0D-D52C-3CCA-E88FAB2D5789}"/>
              </a:ext>
            </a:extLst>
          </p:cNvPr>
          <p:cNvSpPr>
            <a:spLocks noGrp="1"/>
          </p:cNvSpPr>
          <p:nvPr>
            <p:ph type="body" sz="quarter" idx="50"/>
          </p:nvPr>
        </p:nvSpPr>
        <p:spPr>
          <a:xfrm>
            <a:off x="5233585" y="4107185"/>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1" name="Text Placeholder 70">
            <a:extLst>
              <a:ext uri="{FF2B5EF4-FFF2-40B4-BE49-F238E27FC236}">
                <a16:creationId xmlns:a16="http://schemas.microsoft.com/office/drawing/2014/main" id="{6B6646DC-ED17-C9B8-7BAC-C865F4853153}"/>
              </a:ext>
            </a:extLst>
          </p:cNvPr>
          <p:cNvSpPr>
            <a:spLocks noGrp="1"/>
          </p:cNvSpPr>
          <p:nvPr>
            <p:ph type="body" sz="quarter" idx="51" hasCustomPrompt="1"/>
          </p:nvPr>
        </p:nvSpPr>
        <p:spPr>
          <a:xfrm>
            <a:off x="5086350" y="4721866"/>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2" name="Text Placeholder 29">
            <a:extLst>
              <a:ext uri="{FF2B5EF4-FFF2-40B4-BE49-F238E27FC236}">
                <a16:creationId xmlns:a16="http://schemas.microsoft.com/office/drawing/2014/main" id="{4D3773C6-9E41-7F11-9C11-83020A87CE2E}"/>
              </a:ext>
            </a:extLst>
          </p:cNvPr>
          <p:cNvSpPr>
            <a:spLocks noGrp="1"/>
          </p:cNvSpPr>
          <p:nvPr>
            <p:ph type="body" sz="quarter" idx="52"/>
          </p:nvPr>
        </p:nvSpPr>
        <p:spPr>
          <a:xfrm>
            <a:off x="5233585" y="4721866"/>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3" name="Text Placeholder 72">
            <a:extLst>
              <a:ext uri="{FF2B5EF4-FFF2-40B4-BE49-F238E27FC236}">
                <a16:creationId xmlns:a16="http://schemas.microsoft.com/office/drawing/2014/main" id="{6FEBD0ED-9E29-AAE1-53AD-36C907E671F8}"/>
              </a:ext>
            </a:extLst>
          </p:cNvPr>
          <p:cNvSpPr>
            <a:spLocks noGrp="1"/>
          </p:cNvSpPr>
          <p:nvPr>
            <p:ph type="body" sz="quarter" idx="53" hasCustomPrompt="1"/>
          </p:nvPr>
        </p:nvSpPr>
        <p:spPr>
          <a:xfrm>
            <a:off x="5086350" y="533654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4" name="Text Placeholder 29">
            <a:extLst>
              <a:ext uri="{FF2B5EF4-FFF2-40B4-BE49-F238E27FC236}">
                <a16:creationId xmlns:a16="http://schemas.microsoft.com/office/drawing/2014/main" id="{269CBBE2-6FC6-E558-760E-5D918AD813EA}"/>
              </a:ext>
            </a:extLst>
          </p:cNvPr>
          <p:cNvSpPr>
            <a:spLocks noGrp="1"/>
          </p:cNvSpPr>
          <p:nvPr>
            <p:ph type="body" sz="quarter" idx="54"/>
          </p:nvPr>
        </p:nvSpPr>
        <p:spPr>
          <a:xfrm>
            <a:off x="5233585" y="5336547"/>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89324542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60035A9-FF24-F5AF-5182-A3914CCC1030}"/>
              </a:ext>
            </a:extLst>
          </p:cNvPr>
          <p:cNvGrpSpPr/>
          <p:nvPr userDrawn="1"/>
        </p:nvGrpSpPr>
        <p:grpSpPr>
          <a:xfrm flipV="1">
            <a:off x="587375" y="3782853"/>
            <a:ext cx="11017250" cy="2452846"/>
            <a:chOff x="587375" y="3782853"/>
            <a:chExt cx="11017250" cy="2452846"/>
          </a:xfrm>
        </p:grpSpPr>
        <p:sp>
          <p:nvSpPr>
            <p:cNvPr id="8" name="Rectangle 7">
              <a:extLst>
                <a:ext uri="{FF2B5EF4-FFF2-40B4-BE49-F238E27FC236}">
                  <a16:creationId xmlns:a16="http://schemas.microsoft.com/office/drawing/2014/main" id="{9441AC7B-FDFF-B7EA-80AB-81299E4C8A1B}"/>
                </a:ext>
              </a:extLst>
            </p:cNvPr>
            <p:cNvSpPr/>
            <p:nvPr userDrawn="1"/>
          </p:nvSpPr>
          <p:spPr>
            <a:xfrm>
              <a:off x="587375" y="3782853"/>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C278148-A0BB-C425-A419-556F60508034}"/>
                </a:ext>
              </a:extLst>
            </p:cNvPr>
            <p:cNvSpPr/>
            <p:nvPr userDrawn="1"/>
          </p:nvSpPr>
          <p:spPr>
            <a:xfrm rot="5400000">
              <a:off x="6037262" y="522446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7" name="Text Placeholder 16">
            <a:extLst>
              <a:ext uri="{FF2B5EF4-FFF2-40B4-BE49-F238E27FC236}">
                <a16:creationId xmlns:a16="http://schemas.microsoft.com/office/drawing/2014/main" id="{D113C14A-F91E-E368-53F3-9FC8BF33B412}"/>
              </a:ext>
            </a:extLst>
          </p:cNvPr>
          <p:cNvSpPr>
            <a:spLocks noGrp="1"/>
          </p:cNvSpPr>
          <p:nvPr>
            <p:ph type="body" sz="quarter" idx="40" hasCustomPrompt="1"/>
          </p:nvPr>
        </p:nvSpPr>
        <p:spPr>
          <a:xfrm>
            <a:off x="5086350" y="86382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 name="Rectangle 3">
            <a:extLst>
              <a:ext uri="{FF2B5EF4-FFF2-40B4-BE49-F238E27FC236}">
                <a16:creationId xmlns:a16="http://schemas.microsoft.com/office/drawing/2014/main" id="{DD6FF304-8F5A-AE9D-9F8A-073146069168}"/>
              </a:ext>
            </a:extLst>
          </p:cNvPr>
          <p:cNvSpPr/>
          <p:nvPr userDrawn="1"/>
        </p:nvSpPr>
        <p:spPr>
          <a:xfrm>
            <a:off x="0" y="584200"/>
            <a:ext cx="5086349" cy="284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233585" y="863820"/>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920750"/>
            <a:ext cx="3680533" cy="2171700"/>
          </a:xfrm>
        </p:spPr>
        <p:txBody>
          <a:bodyPr anchor="ctr">
            <a:noAutofit/>
          </a:bodyPr>
          <a:lstStyle>
            <a:lvl1pPr>
              <a:defRPr>
                <a:solidFill>
                  <a:srgbClr val="FFFFFF"/>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1338800"/>
            <a:ext cx="0" cy="13356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61" name="Text Placeholder 60">
            <a:extLst>
              <a:ext uri="{FF2B5EF4-FFF2-40B4-BE49-F238E27FC236}">
                <a16:creationId xmlns:a16="http://schemas.microsoft.com/office/drawing/2014/main" id="{811B2AFA-044A-C36C-021E-F07CB653D8ED}"/>
              </a:ext>
            </a:extLst>
          </p:cNvPr>
          <p:cNvSpPr>
            <a:spLocks noGrp="1"/>
          </p:cNvSpPr>
          <p:nvPr>
            <p:ph type="body" sz="quarter" idx="41" hasCustomPrompt="1"/>
          </p:nvPr>
        </p:nvSpPr>
        <p:spPr>
          <a:xfrm>
            <a:off x="5086350" y="147850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2" name="Text Placeholder 29">
            <a:extLst>
              <a:ext uri="{FF2B5EF4-FFF2-40B4-BE49-F238E27FC236}">
                <a16:creationId xmlns:a16="http://schemas.microsoft.com/office/drawing/2014/main" id="{E78C0ED6-4AAA-EFB9-FCD1-E8A57F469F17}"/>
              </a:ext>
            </a:extLst>
          </p:cNvPr>
          <p:cNvSpPr>
            <a:spLocks noGrp="1"/>
          </p:cNvSpPr>
          <p:nvPr>
            <p:ph type="body" sz="quarter" idx="42"/>
          </p:nvPr>
        </p:nvSpPr>
        <p:spPr>
          <a:xfrm>
            <a:off x="5233585" y="1478501"/>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62">
            <a:extLst>
              <a:ext uri="{FF2B5EF4-FFF2-40B4-BE49-F238E27FC236}">
                <a16:creationId xmlns:a16="http://schemas.microsoft.com/office/drawing/2014/main" id="{77561A31-0F6B-EC29-74AA-F136A20142E2}"/>
              </a:ext>
            </a:extLst>
          </p:cNvPr>
          <p:cNvSpPr>
            <a:spLocks noGrp="1"/>
          </p:cNvSpPr>
          <p:nvPr>
            <p:ph type="body" sz="quarter" idx="43" hasCustomPrompt="1"/>
          </p:nvPr>
        </p:nvSpPr>
        <p:spPr>
          <a:xfrm>
            <a:off x="5086350" y="2093182"/>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4" name="Text Placeholder 29">
            <a:extLst>
              <a:ext uri="{FF2B5EF4-FFF2-40B4-BE49-F238E27FC236}">
                <a16:creationId xmlns:a16="http://schemas.microsoft.com/office/drawing/2014/main" id="{C8C3894D-D32B-CD32-7B1E-F2C516B79D47}"/>
              </a:ext>
            </a:extLst>
          </p:cNvPr>
          <p:cNvSpPr>
            <a:spLocks noGrp="1"/>
          </p:cNvSpPr>
          <p:nvPr>
            <p:ph type="body" sz="quarter" idx="44"/>
          </p:nvPr>
        </p:nvSpPr>
        <p:spPr>
          <a:xfrm>
            <a:off x="5233585" y="2093182"/>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64">
            <a:extLst>
              <a:ext uri="{FF2B5EF4-FFF2-40B4-BE49-F238E27FC236}">
                <a16:creationId xmlns:a16="http://schemas.microsoft.com/office/drawing/2014/main" id="{95A56C3A-206F-EAD8-B5FC-BF3EA7497040}"/>
              </a:ext>
            </a:extLst>
          </p:cNvPr>
          <p:cNvSpPr>
            <a:spLocks noGrp="1"/>
          </p:cNvSpPr>
          <p:nvPr>
            <p:ph type="body" sz="quarter" idx="45" hasCustomPrompt="1"/>
          </p:nvPr>
        </p:nvSpPr>
        <p:spPr>
          <a:xfrm>
            <a:off x="5086350" y="270786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6" name="Text Placeholder 29">
            <a:extLst>
              <a:ext uri="{FF2B5EF4-FFF2-40B4-BE49-F238E27FC236}">
                <a16:creationId xmlns:a16="http://schemas.microsoft.com/office/drawing/2014/main" id="{E7964B58-8A41-D8B1-8EDB-58FCBE0AFBA6}"/>
              </a:ext>
            </a:extLst>
          </p:cNvPr>
          <p:cNvSpPr>
            <a:spLocks noGrp="1"/>
          </p:cNvSpPr>
          <p:nvPr>
            <p:ph type="body" sz="quarter" idx="46"/>
          </p:nvPr>
        </p:nvSpPr>
        <p:spPr>
          <a:xfrm>
            <a:off x="5233585" y="2707863"/>
            <a:ext cx="6371039" cy="47498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Picture Placeholder 11">
            <a:extLst>
              <a:ext uri="{FF2B5EF4-FFF2-40B4-BE49-F238E27FC236}">
                <a16:creationId xmlns:a16="http://schemas.microsoft.com/office/drawing/2014/main" id="{7FEAEC78-CBED-438F-1CFE-067AC96B97B5}"/>
              </a:ext>
            </a:extLst>
          </p:cNvPr>
          <p:cNvSpPr>
            <a:spLocks noGrp="1"/>
          </p:cNvSpPr>
          <p:nvPr>
            <p:ph type="pic" sz="quarter" idx="10"/>
          </p:nvPr>
        </p:nvSpPr>
        <p:spPr>
          <a:xfrm>
            <a:off x="704850" y="3900328"/>
            <a:ext cx="10782300" cy="2333625"/>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spTree>
    <p:extLst>
      <p:ext uri="{BB962C8B-B14F-4D97-AF65-F5344CB8AC3E}">
        <p14:creationId xmlns:p14="http://schemas.microsoft.com/office/powerpoint/2010/main" val="1621049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4250544" y="216493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4397779" y="2098895"/>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4079876" y="593363"/>
            <a:ext cx="8112124" cy="13021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4397779" y="696887"/>
            <a:ext cx="7206841" cy="1095064"/>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4253711" y="696887"/>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4250544" y="299550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4397779" y="2929463"/>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4250544" y="382607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4397779" y="3760031"/>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4250544" y="4656639"/>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4397779" y="4590599"/>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4250544" y="548720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4397779" y="5421167"/>
            <a:ext cx="7206846"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1" name="Rectangle 50">
            <a:extLst>
              <a:ext uri="{FF2B5EF4-FFF2-40B4-BE49-F238E27FC236}">
                <a16:creationId xmlns:a16="http://schemas.microsoft.com/office/drawing/2014/main" id="{2CF29C0E-E389-C3AB-7738-A08CB4F74F41}"/>
              </a:ext>
            </a:extLst>
          </p:cNvPr>
          <p:cNvSpPr/>
          <p:nvPr userDrawn="1"/>
        </p:nvSpPr>
        <p:spPr>
          <a:xfrm>
            <a:off x="-1" y="584199"/>
            <a:ext cx="3663165" cy="544402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Picture Placeholder 11">
            <a:extLst>
              <a:ext uri="{FF2B5EF4-FFF2-40B4-BE49-F238E27FC236}">
                <a16:creationId xmlns:a16="http://schemas.microsoft.com/office/drawing/2014/main" id="{9B208A22-0813-6CAE-ECAB-29C5A41BE16F}"/>
              </a:ext>
            </a:extLst>
          </p:cNvPr>
          <p:cNvSpPr>
            <a:spLocks noGrp="1"/>
          </p:cNvSpPr>
          <p:nvPr>
            <p:ph type="pic" sz="quarter" idx="10"/>
          </p:nvPr>
        </p:nvSpPr>
        <p:spPr>
          <a:xfrm>
            <a:off x="-1" y="701649"/>
            <a:ext cx="3545689" cy="5209101"/>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54" name="Rectangle 53">
            <a:extLst>
              <a:ext uri="{FF2B5EF4-FFF2-40B4-BE49-F238E27FC236}">
                <a16:creationId xmlns:a16="http://schemas.microsoft.com/office/drawing/2014/main" id="{21DA9EEE-E688-859F-C090-FAA63706DA41}"/>
              </a:ext>
            </a:extLst>
          </p:cNvPr>
          <p:cNvSpPr/>
          <p:nvPr userDrawn="1"/>
        </p:nvSpPr>
        <p:spPr>
          <a:xfrm>
            <a:off x="3545689"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1525817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905278" y="209085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1052513" y="2024817"/>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593363"/>
            <a:ext cx="11604625" cy="106697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905278" y="678193"/>
            <a:ext cx="10699347" cy="897319"/>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61210" y="678193"/>
            <a:ext cx="0" cy="897319"/>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a:off x="905278" y="2921425"/>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1052513" y="2855385"/>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a:off x="905278" y="3751993"/>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1052513" y="3685953"/>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a:off x="905278" y="4582561"/>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1052513" y="4516521"/>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a:off x="905278" y="5413129"/>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1052513" y="5347089"/>
            <a:ext cx="10552112"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5608863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587375"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3" name="Text Placeholder 29">
            <a:extLst>
              <a:ext uri="{FF2B5EF4-FFF2-40B4-BE49-F238E27FC236}">
                <a16:creationId xmlns:a16="http://schemas.microsoft.com/office/drawing/2014/main" id="{2527CCD0-482E-202A-43B0-D766A243E650}"/>
              </a:ext>
            </a:extLst>
          </p:cNvPr>
          <p:cNvSpPr>
            <a:spLocks noGrp="1"/>
          </p:cNvSpPr>
          <p:nvPr>
            <p:ph type="body" sz="quarter" idx="44"/>
          </p:nvPr>
        </p:nvSpPr>
        <p:spPr>
          <a:xfrm>
            <a:off x="2840434"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5" name="Text Placeholder 29">
            <a:extLst>
              <a:ext uri="{FF2B5EF4-FFF2-40B4-BE49-F238E27FC236}">
                <a16:creationId xmlns:a16="http://schemas.microsoft.com/office/drawing/2014/main" id="{81B86203-E913-D3E3-6642-EF37EB507949}"/>
              </a:ext>
            </a:extLst>
          </p:cNvPr>
          <p:cNvSpPr>
            <a:spLocks noGrp="1"/>
          </p:cNvSpPr>
          <p:nvPr>
            <p:ph type="body" sz="quarter" idx="46"/>
          </p:nvPr>
        </p:nvSpPr>
        <p:spPr>
          <a:xfrm>
            <a:off x="509349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7" name="Text Placeholder 29">
            <a:extLst>
              <a:ext uri="{FF2B5EF4-FFF2-40B4-BE49-F238E27FC236}">
                <a16:creationId xmlns:a16="http://schemas.microsoft.com/office/drawing/2014/main" id="{D66A7128-1B7C-EA25-B14F-427F785C99E9}"/>
              </a:ext>
            </a:extLst>
          </p:cNvPr>
          <p:cNvSpPr>
            <a:spLocks noGrp="1"/>
          </p:cNvSpPr>
          <p:nvPr>
            <p:ph type="body" sz="quarter" idx="48"/>
          </p:nvPr>
        </p:nvSpPr>
        <p:spPr>
          <a:xfrm>
            <a:off x="734655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9599613" y="2046407"/>
            <a:ext cx="2005012" cy="3062168"/>
          </a:xfrm>
          <a:prstGeom prst="rect">
            <a:avLst/>
          </a:prstGeom>
          <a:ln w="38100">
            <a:solidFill>
              <a:schemeClr val="accent1"/>
            </a:solidFill>
          </a:ln>
        </p:spPr>
        <p:txBody>
          <a:bodyPr lIns="90000" tIns="288000" rIns="9144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rot="5400000">
            <a:off x="155773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2" name="Text Placeholder 16">
            <a:extLst>
              <a:ext uri="{FF2B5EF4-FFF2-40B4-BE49-F238E27FC236}">
                <a16:creationId xmlns:a16="http://schemas.microsoft.com/office/drawing/2014/main" id="{639F1C6C-BB59-58E7-1E81-91812893CE70}"/>
              </a:ext>
            </a:extLst>
          </p:cNvPr>
          <p:cNvSpPr>
            <a:spLocks noGrp="1"/>
          </p:cNvSpPr>
          <p:nvPr>
            <p:ph type="body" sz="quarter" idx="43" hasCustomPrompt="1"/>
          </p:nvPr>
        </p:nvSpPr>
        <p:spPr>
          <a:xfrm rot="5400000">
            <a:off x="381079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4" name="Text Placeholder 16">
            <a:extLst>
              <a:ext uri="{FF2B5EF4-FFF2-40B4-BE49-F238E27FC236}">
                <a16:creationId xmlns:a16="http://schemas.microsoft.com/office/drawing/2014/main" id="{74587298-4FAA-6464-EA9C-B59BE403C60E}"/>
              </a:ext>
            </a:extLst>
          </p:cNvPr>
          <p:cNvSpPr>
            <a:spLocks noGrp="1"/>
          </p:cNvSpPr>
          <p:nvPr>
            <p:ph type="body" sz="quarter" idx="45" hasCustomPrompt="1"/>
          </p:nvPr>
        </p:nvSpPr>
        <p:spPr>
          <a:xfrm rot="5400000">
            <a:off x="606385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6" name="Text Placeholder 16">
            <a:extLst>
              <a:ext uri="{FF2B5EF4-FFF2-40B4-BE49-F238E27FC236}">
                <a16:creationId xmlns:a16="http://schemas.microsoft.com/office/drawing/2014/main" id="{E15B20AD-6668-A82D-9445-5A496E722FCD}"/>
              </a:ext>
            </a:extLst>
          </p:cNvPr>
          <p:cNvSpPr>
            <a:spLocks noGrp="1"/>
          </p:cNvSpPr>
          <p:nvPr>
            <p:ph type="body" sz="quarter" idx="47" hasCustomPrompt="1"/>
          </p:nvPr>
        </p:nvSpPr>
        <p:spPr>
          <a:xfrm rot="5400000">
            <a:off x="8316914"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48" name="Text Placeholder 16">
            <a:extLst>
              <a:ext uri="{FF2B5EF4-FFF2-40B4-BE49-F238E27FC236}">
                <a16:creationId xmlns:a16="http://schemas.microsoft.com/office/drawing/2014/main" id="{2DC4498E-5031-CDF7-F1A6-A4EF750AEAA2}"/>
              </a:ext>
            </a:extLst>
          </p:cNvPr>
          <p:cNvSpPr>
            <a:spLocks noGrp="1"/>
          </p:cNvSpPr>
          <p:nvPr>
            <p:ph type="body" sz="quarter" idx="49" hasCustomPrompt="1"/>
          </p:nvPr>
        </p:nvSpPr>
        <p:spPr>
          <a:xfrm rot="5400000">
            <a:off x="10569972" y="1755180"/>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 name="Title 1">
            <a:extLst>
              <a:ext uri="{FF2B5EF4-FFF2-40B4-BE49-F238E27FC236}">
                <a16:creationId xmlns:a16="http://schemas.microsoft.com/office/drawing/2014/main" id="{0CDA916C-63A0-466A-BC69-A6BB9AE21DB7}"/>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3" name="Straight Connector 2">
            <a:extLst>
              <a:ext uri="{FF2B5EF4-FFF2-40B4-BE49-F238E27FC236}">
                <a16:creationId xmlns:a16="http://schemas.microsoft.com/office/drawing/2014/main" id="{82C06518-9E58-A831-AE4A-4EECA507A2D8}"/>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7459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7" name="Text Placeholder 16">
            <a:extLst>
              <a:ext uri="{FF2B5EF4-FFF2-40B4-BE49-F238E27FC236}">
                <a16:creationId xmlns:a16="http://schemas.microsoft.com/office/drawing/2014/main" id="{0FFB1B8D-7AAD-0B62-F76D-6964122D4631}"/>
              </a:ext>
            </a:extLst>
          </p:cNvPr>
          <p:cNvSpPr>
            <a:spLocks noGrp="1"/>
          </p:cNvSpPr>
          <p:nvPr>
            <p:ph type="body" sz="quarter" idx="41" hasCustomPrompt="1"/>
          </p:nvPr>
        </p:nvSpPr>
        <p:spPr>
          <a:xfrm>
            <a:off x="6096000" y="145208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2567262"/>
            <a:ext cx="5330824" cy="17189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4201" y="2703930"/>
            <a:ext cx="4425950" cy="144565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196888" y="2879224"/>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17F8224B-2972-D6CA-7891-5E3A39916B6A}"/>
              </a:ext>
            </a:extLst>
          </p:cNvPr>
          <p:cNvSpPr>
            <a:spLocks noGrp="1"/>
          </p:cNvSpPr>
          <p:nvPr>
            <p:ph type="body" sz="quarter" idx="39" hasCustomPrompt="1"/>
          </p:nvPr>
        </p:nvSpPr>
        <p:spPr>
          <a:xfrm>
            <a:off x="6250977" y="132651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Website</a:t>
            </a:r>
            <a:endParaRPr lang="en-ID" dirty="0"/>
          </a:p>
        </p:txBody>
      </p:sp>
      <p:sp>
        <p:nvSpPr>
          <p:cNvPr id="9" name="Text Placeholder 29">
            <a:extLst>
              <a:ext uri="{FF2B5EF4-FFF2-40B4-BE49-F238E27FC236}">
                <a16:creationId xmlns:a16="http://schemas.microsoft.com/office/drawing/2014/main" id="{0150F3D9-C5BA-2CF3-577A-20D417C84D5B}"/>
              </a:ext>
            </a:extLst>
          </p:cNvPr>
          <p:cNvSpPr>
            <a:spLocks noGrp="1"/>
          </p:cNvSpPr>
          <p:nvPr>
            <p:ph type="body" sz="quarter" idx="40"/>
          </p:nvPr>
        </p:nvSpPr>
        <p:spPr>
          <a:xfrm>
            <a:off x="6250977" y="172203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0" name="Text Placeholder 16">
            <a:extLst>
              <a:ext uri="{FF2B5EF4-FFF2-40B4-BE49-F238E27FC236}">
                <a16:creationId xmlns:a16="http://schemas.microsoft.com/office/drawing/2014/main" id="{8CDB50DB-14FB-8EC2-BBF8-9D39B761BAD8}"/>
              </a:ext>
            </a:extLst>
          </p:cNvPr>
          <p:cNvSpPr>
            <a:spLocks noGrp="1"/>
          </p:cNvSpPr>
          <p:nvPr>
            <p:ph type="body" sz="quarter" idx="42" hasCustomPrompt="1"/>
          </p:nvPr>
        </p:nvSpPr>
        <p:spPr>
          <a:xfrm>
            <a:off x="6096000" y="260927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2" name="Text Placeholder 29">
            <a:extLst>
              <a:ext uri="{FF2B5EF4-FFF2-40B4-BE49-F238E27FC236}">
                <a16:creationId xmlns:a16="http://schemas.microsoft.com/office/drawing/2014/main" id="{A3C8A60E-A492-680C-9A67-071F63EDE37B}"/>
              </a:ext>
            </a:extLst>
          </p:cNvPr>
          <p:cNvSpPr>
            <a:spLocks noGrp="1"/>
          </p:cNvSpPr>
          <p:nvPr>
            <p:ph type="body" sz="quarter" idx="43" hasCustomPrompt="1"/>
          </p:nvPr>
        </p:nvSpPr>
        <p:spPr>
          <a:xfrm>
            <a:off x="6250977" y="248370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Email</a:t>
            </a:r>
            <a:endParaRPr lang="en-ID" dirty="0"/>
          </a:p>
        </p:txBody>
      </p:sp>
      <p:sp>
        <p:nvSpPr>
          <p:cNvPr id="13" name="Text Placeholder 29">
            <a:extLst>
              <a:ext uri="{FF2B5EF4-FFF2-40B4-BE49-F238E27FC236}">
                <a16:creationId xmlns:a16="http://schemas.microsoft.com/office/drawing/2014/main" id="{54189725-F503-3346-0B77-41752024754B}"/>
              </a:ext>
            </a:extLst>
          </p:cNvPr>
          <p:cNvSpPr>
            <a:spLocks noGrp="1"/>
          </p:cNvSpPr>
          <p:nvPr>
            <p:ph type="body" sz="quarter" idx="44"/>
          </p:nvPr>
        </p:nvSpPr>
        <p:spPr>
          <a:xfrm>
            <a:off x="6250977" y="287922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Text Placeholder 16">
            <a:extLst>
              <a:ext uri="{FF2B5EF4-FFF2-40B4-BE49-F238E27FC236}">
                <a16:creationId xmlns:a16="http://schemas.microsoft.com/office/drawing/2014/main" id="{6A7119A9-F6C1-3E78-A7B8-7A4695A37DF9}"/>
              </a:ext>
            </a:extLst>
          </p:cNvPr>
          <p:cNvSpPr>
            <a:spLocks noGrp="1"/>
          </p:cNvSpPr>
          <p:nvPr>
            <p:ph type="body" sz="quarter" idx="45" hasCustomPrompt="1"/>
          </p:nvPr>
        </p:nvSpPr>
        <p:spPr>
          <a:xfrm>
            <a:off x="6096000" y="376646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5" name="Text Placeholder 29">
            <a:extLst>
              <a:ext uri="{FF2B5EF4-FFF2-40B4-BE49-F238E27FC236}">
                <a16:creationId xmlns:a16="http://schemas.microsoft.com/office/drawing/2014/main" id="{0ECAA7E2-DF4B-A5D2-BE65-C795750AE429}"/>
              </a:ext>
            </a:extLst>
          </p:cNvPr>
          <p:cNvSpPr>
            <a:spLocks noGrp="1"/>
          </p:cNvSpPr>
          <p:nvPr>
            <p:ph type="body" sz="quarter" idx="46" hasCustomPrompt="1"/>
          </p:nvPr>
        </p:nvSpPr>
        <p:spPr>
          <a:xfrm>
            <a:off x="6250977" y="364089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Phone Number</a:t>
            </a:r>
            <a:endParaRPr lang="en-ID" dirty="0"/>
          </a:p>
        </p:txBody>
      </p:sp>
      <p:sp>
        <p:nvSpPr>
          <p:cNvPr id="16" name="Text Placeholder 29">
            <a:extLst>
              <a:ext uri="{FF2B5EF4-FFF2-40B4-BE49-F238E27FC236}">
                <a16:creationId xmlns:a16="http://schemas.microsoft.com/office/drawing/2014/main" id="{FFF608BC-B1D4-AD27-2B53-0F088AECCDBA}"/>
              </a:ext>
            </a:extLst>
          </p:cNvPr>
          <p:cNvSpPr>
            <a:spLocks noGrp="1"/>
          </p:cNvSpPr>
          <p:nvPr>
            <p:ph type="body" sz="quarter" idx="47"/>
          </p:nvPr>
        </p:nvSpPr>
        <p:spPr>
          <a:xfrm>
            <a:off x="6250977" y="403641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 name="Text Placeholder 16">
            <a:extLst>
              <a:ext uri="{FF2B5EF4-FFF2-40B4-BE49-F238E27FC236}">
                <a16:creationId xmlns:a16="http://schemas.microsoft.com/office/drawing/2014/main" id="{61A8469B-66C0-388B-FF13-7E8091A3F56F}"/>
              </a:ext>
            </a:extLst>
          </p:cNvPr>
          <p:cNvSpPr>
            <a:spLocks noGrp="1"/>
          </p:cNvSpPr>
          <p:nvPr>
            <p:ph type="body" sz="quarter" idx="48" hasCustomPrompt="1"/>
          </p:nvPr>
        </p:nvSpPr>
        <p:spPr>
          <a:xfrm>
            <a:off x="6096000" y="4923657"/>
            <a:ext cx="64295" cy="474980"/>
          </a:xfrm>
          <a:custGeom>
            <a:avLst/>
            <a:gdLst>
              <a:gd name="connsiteX0" fmla="*/ 0 w 64295"/>
              <a:gd name="connsiteY0" fmla="*/ 0 h 474980"/>
              <a:gd name="connsiteX1" fmla="*/ 64295 w 64295"/>
              <a:gd name="connsiteY1" fmla="*/ 0 h 474980"/>
              <a:gd name="connsiteX2" fmla="*/ 64295 w 64295"/>
              <a:gd name="connsiteY2" fmla="*/ 474980 h 474980"/>
              <a:gd name="connsiteX3" fmla="*/ 0 w 64295"/>
              <a:gd name="connsiteY3" fmla="*/ 474980 h 474980"/>
            </a:gdLst>
            <a:ahLst/>
            <a:cxnLst>
              <a:cxn ang="0">
                <a:pos x="connsiteX0" y="connsiteY0"/>
              </a:cxn>
              <a:cxn ang="0">
                <a:pos x="connsiteX1" y="connsiteY1"/>
              </a:cxn>
              <a:cxn ang="0">
                <a:pos x="connsiteX2" y="connsiteY2"/>
              </a:cxn>
              <a:cxn ang="0">
                <a:pos x="connsiteX3" y="connsiteY3"/>
              </a:cxn>
            </a:cxnLst>
            <a:rect l="l" t="t" r="r" b="b"/>
            <a:pathLst>
              <a:path w="64295" h="474980">
                <a:moveTo>
                  <a:pt x="0" y="0"/>
                </a:moveTo>
                <a:lnTo>
                  <a:pt x="64295" y="0"/>
                </a:lnTo>
                <a:lnTo>
                  <a:pt x="64295" y="474980"/>
                </a:lnTo>
                <a:lnTo>
                  <a:pt x="0" y="474980"/>
                </a:lnTo>
                <a:close/>
              </a:path>
            </a:pathLst>
          </a:custGeom>
          <a:solidFill>
            <a:schemeClr val="accent3"/>
          </a:solidFill>
        </p:spPr>
        <p:txBody>
          <a:bodyPr wrap="square" tIns="0" bIns="0" anchor="ctr">
            <a:noAutofit/>
          </a:bodyPr>
          <a:lstStyle>
            <a:lvl1pPr marL="0" indent="0">
              <a:buNone/>
              <a:defRPr sz="1000" b="1">
                <a:solidFill>
                  <a:schemeClr val="accent4">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8" name="Text Placeholder 29">
            <a:extLst>
              <a:ext uri="{FF2B5EF4-FFF2-40B4-BE49-F238E27FC236}">
                <a16:creationId xmlns:a16="http://schemas.microsoft.com/office/drawing/2014/main" id="{D2474B70-73D5-F138-81CA-B06F430971D8}"/>
              </a:ext>
            </a:extLst>
          </p:cNvPr>
          <p:cNvSpPr>
            <a:spLocks noGrp="1"/>
          </p:cNvSpPr>
          <p:nvPr>
            <p:ph type="body" sz="quarter" idx="49" hasCustomPrompt="1"/>
          </p:nvPr>
        </p:nvSpPr>
        <p:spPr>
          <a:xfrm>
            <a:off x="6250977" y="4798085"/>
            <a:ext cx="5361390"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Location</a:t>
            </a:r>
            <a:endParaRPr lang="en-ID" dirty="0"/>
          </a:p>
        </p:txBody>
      </p:sp>
      <p:sp>
        <p:nvSpPr>
          <p:cNvPr id="19" name="Text Placeholder 29">
            <a:extLst>
              <a:ext uri="{FF2B5EF4-FFF2-40B4-BE49-F238E27FC236}">
                <a16:creationId xmlns:a16="http://schemas.microsoft.com/office/drawing/2014/main" id="{A4A35D17-0A9F-3774-435D-AEBADBA7499D}"/>
              </a:ext>
            </a:extLst>
          </p:cNvPr>
          <p:cNvSpPr>
            <a:spLocks noGrp="1"/>
          </p:cNvSpPr>
          <p:nvPr>
            <p:ph type="body" sz="quarter" idx="50"/>
          </p:nvPr>
        </p:nvSpPr>
        <p:spPr>
          <a:xfrm>
            <a:off x="6250977" y="5193604"/>
            <a:ext cx="5361390" cy="32352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421572094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28" name="Text Placeholder 29">
            <a:extLst>
              <a:ext uri="{FF2B5EF4-FFF2-40B4-BE49-F238E27FC236}">
                <a16:creationId xmlns:a16="http://schemas.microsoft.com/office/drawing/2014/main" id="{C8B15BD3-2A3F-B505-D2C1-0332B340314E}"/>
              </a:ext>
            </a:extLst>
          </p:cNvPr>
          <p:cNvSpPr>
            <a:spLocks noGrp="1"/>
          </p:cNvSpPr>
          <p:nvPr>
            <p:ph type="body" sz="quarter" idx="42"/>
          </p:nvPr>
        </p:nvSpPr>
        <p:spPr>
          <a:xfrm>
            <a:off x="6476999" y="1326515"/>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0" y="2567262"/>
            <a:ext cx="5330824" cy="171898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84201" y="2703930"/>
            <a:ext cx="4425950" cy="1445652"/>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5196888" y="2879224"/>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29">
            <a:extLst>
              <a:ext uri="{FF2B5EF4-FFF2-40B4-BE49-F238E27FC236}">
                <a16:creationId xmlns:a16="http://schemas.microsoft.com/office/drawing/2014/main" id="{6667C09D-F5FE-C8BE-C254-35A6F3EC9B49}"/>
              </a:ext>
            </a:extLst>
          </p:cNvPr>
          <p:cNvSpPr>
            <a:spLocks noGrp="1"/>
          </p:cNvSpPr>
          <p:nvPr>
            <p:ph type="body" sz="quarter" idx="44"/>
          </p:nvPr>
        </p:nvSpPr>
        <p:spPr>
          <a:xfrm>
            <a:off x="6476999" y="2520907"/>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 name="Text Placeholder 29">
            <a:extLst>
              <a:ext uri="{FF2B5EF4-FFF2-40B4-BE49-F238E27FC236}">
                <a16:creationId xmlns:a16="http://schemas.microsoft.com/office/drawing/2014/main" id="{F313C270-1389-4400-B626-0F91E48EF99C}"/>
              </a:ext>
            </a:extLst>
          </p:cNvPr>
          <p:cNvSpPr>
            <a:spLocks noGrp="1"/>
          </p:cNvSpPr>
          <p:nvPr>
            <p:ph type="body" sz="quarter" idx="46"/>
          </p:nvPr>
        </p:nvSpPr>
        <p:spPr>
          <a:xfrm>
            <a:off x="6476999" y="3715299"/>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A68D81B6-7EAF-9410-F2E1-FEE807D73D14}"/>
              </a:ext>
            </a:extLst>
          </p:cNvPr>
          <p:cNvSpPr>
            <a:spLocks noGrp="1"/>
          </p:cNvSpPr>
          <p:nvPr>
            <p:ph type="body" sz="quarter" idx="48"/>
          </p:nvPr>
        </p:nvSpPr>
        <p:spPr>
          <a:xfrm>
            <a:off x="6476999" y="4909691"/>
            <a:ext cx="5127625" cy="60706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 name="Text Placeholder 5">
            <a:extLst>
              <a:ext uri="{FF2B5EF4-FFF2-40B4-BE49-F238E27FC236}">
                <a16:creationId xmlns:a16="http://schemas.microsoft.com/office/drawing/2014/main" id="{8B374301-5977-9039-ACCF-24F94B552430}"/>
              </a:ext>
            </a:extLst>
          </p:cNvPr>
          <p:cNvSpPr>
            <a:spLocks noGrp="1"/>
          </p:cNvSpPr>
          <p:nvPr>
            <p:ph type="body" sz="quarter" idx="49"/>
          </p:nvPr>
        </p:nvSpPr>
        <p:spPr>
          <a:xfrm>
            <a:off x="5839091" y="1373136"/>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9" name="Text Placeholder 6">
            <a:extLst>
              <a:ext uri="{FF2B5EF4-FFF2-40B4-BE49-F238E27FC236}">
                <a16:creationId xmlns:a16="http://schemas.microsoft.com/office/drawing/2014/main" id="{189560EE-D986-44EE-9C19-CCA4ED43D787}"/>
              </a:ext>
            </a:extLst>
          </p:cNvPr>
          <p:cNvSpPr>
            <a:spLocks noGrp="1"/>
          </p:cNvSpPr>
          <p:nvPr>
            <p:ph type="body" sz="quarter" idx="43"/>
          </p:nvPr>
        </p:nvSpPr>
        <p:spPr>
          <a:xfrm>
            <a:off x="5825570" y="2540400"/>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0" name="Text Placeholder 10">
            <a:extLst>
              <a:ext uri="{FF2B5EF4-FFF2-40B4-BE49-F238E27FC236}">
                <a16:creationId xmlns:a16="http://schemas.microsoft.com/office/drawing/2014/main" id="{9236B62B-08A6-31D4-74E0-38DBCD975150}"/>
              </a:ext>
            </a:extLst>
          </p:cNvPr>
          <p:cNvSpPr>
            <a:spLocks noGrp="1"/>
          </p:cNvSpPr>
          <p:nvPr>
            <p:ph type="body" sz="quarter" idx="50"/>
          </p:nvPr>
        </p:nvSpPr>
        <p:spPr>
          <a:xfrm>
            <a:off x="5825911" y="3788793"/>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2" name="Text Placeholder 11">
            <a:extLst>
              <a:ext uri="{FF2B5EF4-FFF2-40B4-BE49-F238E27FC236}">
                <a16:creationId xmlns:a16="http://schemas.microsoft.com/office/drawing/2014/main" id="{C958D81A-543B-F585-166D-59207A4463AF}"/>
              </a:ext>
            </a:extLst>
          </p:cNvPr>
          <p:cNvSpPr>
            <a:spLocks noGrp="1"/>
          </p:cNvSpPr>
          <p:nvPr>
            <p:ph type="body" sz="quarter" idx="41"/>
          </p:nvPr>
        </p:nvSpPr>
        <p:spPr>
          <a:xfrm>
            <a:off x="5954486" y="4983355"/>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Tree>
    <p:extLst>
      <p:ext uri="{BB962C8B-B14F-4D97-AF65-F5344CB8AC3E}">
        <p14:creationId xmlns:p14="http://schemas.microsoft.com/office/powerpoint/2010/main" val="29347814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777944"/>
            <a:ext cx="11604625" cy="130211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905278" y="2881468"/>
            <a:ext cx="10699347" cy="1095064"/>
          </a:xfrm>
        </p:spPr>
        <p:txBody>
          <a:bodyPr anchor="ctr">
            <a:noAutofit/>
          </a:bodyPr>
          <a:lstStyle>
            <a:lvl1pP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761210" y="2881468"/>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905279" y="4334413"/>
            <a:ext cx="10699346" cy="607060"/>
          </a:xfrm>
          <a:prstGeom prst="rect">
            <a:avLst/>
          </a:prstGeom>
        </p:spPr>
        <p:txBody>
          <a:bodyPr tIns="0" bIns="0" anchor="t">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6807724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69406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589122"/>
            <a:ext cx="11604625" cy="1679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5086351" y="2881468"/>
            <a:ext cx="6290310" cy="1095064"/>
          </a:xfrm>
        </p:spPr>
        <p:txBody>
          <a:bodyPr anchor="ctr">
            <a:noAutofit/>
          </a:bodyPr>
          <a:lstStyle>
            <a:lvl1pPr algn="r">
              <a:defRPr>
                <a:solidFill>
                  <a:srgbClr val="FFFFFF"/>
                </a:solidFill>
              </a:defRPr>
            </a:lvl1pPr>
          </a:lstStyle>
          <a:p>
            <a:r>
              <a:rPr lang="en-US" dirty="0"/>
              <a:t>Click to edit Master text</a:t>
            </a:r>
            <a:endParaRPr lang="en-ID" dirty="0"/>
          </a:p>
        </p:txBody>
      </p:sp>
      <p:cxnSp>
        <p:nvCxnSpPr>
          <p:cNvPr id="39" name="Straight Connector 38">
            <a:extLst>
              <a:ext uri="{FF2B5EF4-FFF2-40B4-BE49-F238E27FC236}">
                <a16:creationId xmlns:a16="http://schemas.microsoft.com/office/drawing/2014/main" id="{0990EA30-774B-C58A-0F2E-BA47E1EB0D86}"/>
              </a:ext>
            </a:extLst>
          </p:cNvPr>
          <p:cNvCxnSpPr>
            <a:cxnSpLocks/>
          </p:cNvCxnSpPr>
          <p:nvPr userDrawn="1"/>
        </p:nvCxnSpPr>
        <p:spPr>
          <a:xfrm>
            <a:off x="11604625" y="2881468"/>
            <a:ext cx="0" cy="1095064"/>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5086351" y="4523235"/>
            <a:ext cx="6290310" cy="607060"/>
          </a:xfrm>
          <a:prstGeom prst="rect">
            <a:avLst/>
          </a:prstGeom>
        </p:spPr>
        <p:txBody>
          <a:bodyPr tIns="0" bIns="0" anchor="t">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grpSp>
        <p:nvGrpSpPr>
          <p:cNvPr id="8" name="Group 7">
            <a:extLst>
              <a:ext uri="{FF2B5EF4-FFF2-40B4-BE49-F238E27FC236}">
                <a16:creationId xmlns:a16="http://schemas.microsoft.com/office/drawing/2014/main" id="{AAA87B1F-C374-0AA4-8837-F11E40D41CD1}"/>
              </a:ext>
            </a:extLst>
          </p:cNvPr>
          <p:cNvGrpSpPr/>
          <p:nvPr userDrawn="1"/>
        </p:nvGrpSpPr>
        <p:grpSpPr>
          <a:xfrm flipH="1">
            <a:off x="0" y="844550"/>
            <a:ext cx="4079875" cy="5168484"/>
            <a:chOff x="6400798" y="844550"/>
            <a:chExt cx="4079875" cy="5168484"/>
          </a:xfrm>
        </p:grpSpPr>
        <p:sp>
          <p:nvSpPr>
            <p:cNvPr id="9" name="Rectangle 8">
              <a:extLst>
                <a:ext uri="{FF2B5EF4-FFF2-40B4-BE49-F238E27FC236}">
                  <a16:creationId xmlns:a16="http://schemas.microsoft.com/office/drawing/2014/main" id="{1D087849-DB30-8735-4D8D-E3C4C2B69C6B}"/>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B474C08B-82F0-D164-74FB-1E8FD06685E0}"/>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Picture Placeholder 11">
            <a:extLst>
              <a:ext uri="{FF2B5EF4-FFF2-40B4-BE49-F238E27FC236}">
                <a16:creationId xmlns:a16="http://schemas.microsoft.com/office/drawing/2014/main" id="{A3D6DFE2-5D18-6526-6D2C-830832BEFEF4}"/>
              </a:ext>
            </a:extLst>
          </p:cNvPr>
          <p:cNvSpPr>
            <a:spLocks noGrp="1"/>
          </p:cNvSpPr>
          <p:nvPr>
            <p:ph type="pic" sz="quarter" idx="10"/>
          </p:nvPr>
        </p:nvSpPr>
        <p:spPr>
          <a:xfrm>
            <a:off x="0" y="962026"/>
            <a:ext cx="3962400"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Tree>
    <p:extLst>
      <p:ext uri="{BB962C8B-B14F-4D97-AF65-F5344CB8AC3E}">
        <p14:creationId xmlns:p14="http://schemas.microsoft.com/office/powerpoint/2010/main" val="93028023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37" name="Rectangle 36">
            <a:extLst>
              <a:ext uri="{FF2B5EF4-FFF2-40B4-BE49-F238E27FC236}">
                <a16:creationId xmlns:a16="http://schemas.microsoft.com/office/drawing/2014/main" id="{EB6055E9-E6F7-641B-80FB-0B939D173EF4}"/>
              </a:ext>
            </a:extLst>
          </p:cNvPr>
          <p:cNvSpPr/>
          <p:nvPr userDrawn="1"/>
        </p:nvSpPr>
        <p:spPr>
          <a:xfrm>
            <a:off x="587374" y="2589122"/>
            <a:ext cx="11017251" cy="167975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itle 1">
            <a:extLst>
              <a:ext uri="{FF2B5EF4-FFF2-40B4-BE49-F238E27FC236}">
                <a16:creationId xmlns:a16="http://schemas.microsoft.com/office/drawing/2014/main" id="{A830DC25-802B-19A0-E4B3-1D633449CFAA}"/>
              </a:ext>
            </a:extLst>
          </p:cNvPr>
          <p:cNvSpPr>
            <a:spLocks noGrp="1"/>
          </p:cNvSpPr>
          <p:nvPr>
            <p:ph type="title" hasCustomPrompt="1"/>
          </p:nvPr>
        </p:nvSpPr>
        <p:spPr>
          <a:xfrm>
            <a:off x="784860" y="2881468"/>
            <a:ext cx="10591801" cy="1095064"/>
          </a:xfrm>
        </p:spPr>
        <p:txBody>
          <a:bodyPr anchor="ctr">
            <a:noAutofit/>
          </a:bodyPr>
          <a:lstStyle>
            <a:lvl1pPr algn="ctr">
              <a:defRPr>
                <a:solidFill>
                  <a:srgbClr val="FFFFFF"/>
                </a:solidFill>
              </a:defRPr>
            </a:lvl1pPr>
          </a:lstStyle>
          <a:p>
            <a:r>
              <a:rPr lang="en-US" dirty="0"/>
              <a:t>Click to edit Master text</a:t>
            </a:r>
            <a:endParaRPr lang="en-ID" dirty="0"/>
          </a:p>
        </p:txBody>
      </p:sp>
      <p:sp>
        <p:nvSpPr>
          <p:cNvPr id="49" name="Text Placeholder 29">
            <a:extLst>
              <a:ext uri="{FF2B5EF4-FFF2-40B4-BE49-F238E27FC236}">
                <a16:creationId xmlns:a16="http://schemas.microsoft.com/office/drawing/2014/main" id="{CA641483-D5A7-E85B-23E4-88F7A9E459A2}"/>
              </a:ext>
            </a:extLst>
          </p:cNvPr>
          <p:cNvSpPr>
            <a:spLocks noGrp="1"/>
          </p:cNvSpPr>
          <p:nvPr>
            <p:ph type="body" sz="quarter" idx="50"/>
          </p:nvPr>
        </p:nvSpPr>
        <p:spPr>
          <a:xfrm>
            <a:off x="815339" y="4334413"/>
            <a:ext cx="10561322" cy="607060"/>
          </a:xfrm>
          <a:prstGeom prst="rect">
            <a:avLst/>
          </a:prstGeom>
        </p:spPr>
        <p:txBody>
          <a:bodyPr tIns="0" bIns="0" anchor="t">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56139425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9602D4-D75A-D7F4-FFCF-22F1F764C7A2}"/>
              </a:ext>
            </a:extLst>
          </p:cNvPr>
          <p:cNvSpPr/>
          <p:nvPr userDrawn="1"/>
        </p:nvSpPr>
        <p:spPr>
          <a:xfrm>
            <a:off x="587375" y="0"/>
            <a:ext cx="11017250" cy="245284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31442" y="3821174"/>
            <a:ext cx="10873177" cy="323521"/>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31442" y="4216693"/>
            <a:ext cx="10873177" cy="173452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2659380"/>
            <a:ext cx="10873182" cy="769620"/>
          </a:xfrm>
        </p:spPr>
        <p:txBody>
          <a:bodyPr anchor="ctr">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704850" y="0"/>
            <a:ext cx="10782300" cy="2333625"/>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2659380"/>
            <a:ext cx="0" cy="76755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26" name="Rectangle 25">
            <a:extLst>
              <a:ext uri="{FF2B5EF4-FFF2-40B4-BE49-F238E27FC236}">
                <a16:creationId xmlns:a16="http://schemas.microsoft.com/office/drawing/2014/main" id="{AAAC1303-0EC3-5E1E-D38D-9DAA61834E0B}"/>
              </a:ext>
            </a:extLst>
          </p:cNvPr>
          <p:cNvSpPr/>
          <p:nvPr userDrawn="1"/>
        </p:nvSpPr>
        <p:spPr>
          <a:xfrm rot="5400000">
            <a:off x="6037262" y="1441610"/>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8176264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6400798" y="844550"/>
            <a:ext cx="5791201"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31443" y="2573973"/>
            <a:ext cx="5364558"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31443" y="3256377"/>
            <a:ext cx="5364558" cy="275665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6518274" y="962026"/>
            <a:ext cx="5673726"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59785727"/>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Text Box T20V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48E2C7-E138-739F-9BB2-FE2FD28A155A}"/>
              </a:ext>
            </a:extLst>
          </p:cNvPr>
          <p:cNvGrpSpPr/>
          <p:nvPr userDrawn="1"/>
        </p:nvGrpSpPr>
        <p:grpSpPr>
          <a:xfrm flipH="1">
            <a:off x="0" y="844550"/>
            <a:ext cx="4079875" cy="5168484"/>
            <a:chOff x="6400798" y="844550"/>
            <a:chExt cx="4079875" cy="5168484"/>
          </a:xfrm>
        </p:grpSpPr>
        <p:sp>
          <p:nvSpPr>
            <p:cNvPr id="10" name="Rectangle 9">
              <a:extLst>
                <a:ext uri="{FF2B5EF4-FFF2-40B4-BE49-F238E27FC236}">
                  <a16:creationId xmlns:a16="http://schemas.microsoft.com/office/drawing/2014/main" id="{FBD442C6-EECF-FD33-A672-5BDA5C831C7A}"/>
                </a:ext>
              </a:extLst>
            </p:cNvPr>
            <p:cNvSpPr/>
            <p:nvPr userDrawn="1"/>
          </p:nvSpPr>
          <p:spPr>
            <a:xfrm flipH="1">
              <a:off x="6400798" y="844550"/>
              <a:ext cx="4079875" cy="516848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a:extLst>
                <a:ext uri="{FF2B5EF4-FFF2-40B4-BE49-F238E27FC236}">
                  <a16:creationId xmlns:a16="http://schemas.microsoft.com/office/drawing/2014/main" id="{EF328576-5150-CD3D-CA2F-222FFB2D228B}"/>
                </a:ext>
              </a:extLst>
            </p:cNvPr>
            <p:cNvSpPr/>
            <p:nvPr userDrawn="1"/>
          </p:nvSpPr>
          <p:spPr>
            <a:xfrm flipH="1">
              <a:off x="6400798"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5001816" y="2573973"/>
            <a:ext cx="6602807" cy="610408"/>
          </a:xfrm>
          <a:prstGeom prst="rect">
            <a:avLst/>
          </a:prstGeom>
          <a:solidFill>
            <a:schemeClr val="accent1"/>
          </a:solidFill>
        </p:spPr>
        <p:txBody>
          <a:bodyPr tIns="0" bIns="0" anchor="ctr">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5001816" y="3256377"/>
            <a:ext cx="6602807" cy="2756657"/>
          </a:xfrm>
          <a:prstGeom prst="rect">
            <a:avLst/>
          </a:prstGeom>
          <a:solidFill>
            <a:schemeClr val="accent1"/>
          </a:solidFill>
        </p:spPr>
        <p:txBody>
          <a:bodyPr lIns="91440" tIns="126000" rIns="9144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5001817" y="844965"/>
            <a:ext cx="6602808"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962026"/>
            <a:ext cx="3962400" cy="4933948"/>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4857749"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3474393961"/>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Text Box T20V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D442C6-EECF-FD33-A672-5BDA5C831C7A}"/>
              </a:ext>
            </a:extLst>
          </p:cNvPr>
          <p:cNvSpPr/>
          <p:nvPr userDrawn="1"/>
        </p:nvSpPr>
        <p:spPr>
          <a:xfrm>
            <a:off x="587376" y="1394875"/>
            <a:ext cx="4558024" cy="4067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704849" y="1515531"/>
            <a:ext cx="4323075" cy="3826522"/>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14" name="Rectangle 13">
            <a:extLst>
              <a:ext uri="{FF2B5EF4-FFF2-40B4-BE49-F238E27FC236}">
                <a16:creationId xmlns:a16="http://schemas.microsoft.com/office/drawing/2014/main" id="{EF328576-5150-CD3D-CA2F-222FFB2D228B}"/>
              </a:ext>
            </a:extLst>
          </p:cNvPr>
          <p:cNvSpPr/>
          <p:nvPr userDrawn="1"/>
        </p:nvSpPr>
        <p:spPr>
          <a:xfrm>
            <a:off x="587375" y="247629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C0033A8B-FF98-1E02-BE1A-38B8A2DBADF2}"/>
              </a:ext>
            </a:extLst>
          </p:cNvPr>
          <p:cNvSpPr/>
          <p:nvPr userDrawn="1"/>
        </p:nvSpPr>
        <p:spPr>
          <a:xfrm>
            <a:off x="5027925" y="2476293"/>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6240067" y="2573973"/>
            <a:ext cx="5364558"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6240067" y="3256378"/>
            <a:ext cx="5364558" cy="220633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2" name="Title 1">
            <a:extLst>
              <a:ext uri="{FF2B5EF4-FFF2-40B4-BE49-F238E27FC236}">
                <a16:creationId xmlns:a16="http://schemas.microsoft.com/office/drawing/2014/main" id="{1036477C-8D55-B4B8-85DD-DAF85A20D8C5}"/>
              </a:ext>
            </a:extLst>
          </p:cNvPr>
          <p:cNvSpPr>
            <a:spLocks noGrp="1"/>
          </p:cNvSpPr>
          <p:nvPr>
            <p:ph type="title"/>
          </p:nvPr>
        </p:nvSpPr>
        <p:spPr>
          <a:xfrm>
            <a:off x="6240067"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13" name="Straight Connector 12">
            <a:extLst>
              <a:ext uri="{FF2B5EF4-FFF2-40B4-BE49-F238E27FC236}">
                <a16:creationId xmlns:a16="http://schemas.microsoft.com/office/drawing/2014/main" id="{0657BBCF-CA9E-FB2C-CA76-82D2795FF965}"/>
              </a:ext>
            </a:extLst>
          </p:cNvPr>
          <p:cNvCxnSpPr>
            <a:cxnSpLocks/>
          </p:cNvCxnSpPr>
          <p:nvPr userDrawn="1"/>
        </p:nvCxnSpPr>
        <p:spPr>
          <a:xfrm>
            <a:off x="6095999"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6197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Text Box T20V5">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16200000">
            <a:off x="1643620" y="1669495"/>
            <a:ext cx="2922586" cy="6209826"/>
            <a:chOff x="2224091" y="-1834672"/>
            <a:chExt cx="2922586" cy="620982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34672"/>
              <a:ext cx="2922582" cy="620982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0" y="3429000"/>
            <a:ext cx="6096000" cy="280669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10" name="Rectangle 9">
            <a:extLst>
              <a:ext uri="{FF2B5EF4-FFF2-40B4-BE49-F238E27FC236}">
                <a16:creationId xmlns:a16="http://schemas.microsoft.com/office/drawing/2014/main" id="{FBD442C6-EECF-FD33-A672-5BDA5C831C7A}"/>
              </a:ext>
            </a:extLst>
          </p:cNvPr>
          <p:cNvSpPr/>
          <p:nvPr userDrawn="1"/>
        </p:nvSpPr>
        <p:spPr>
          <a:xfrm>
            <a:off x="7105650" y="-1"/>
            <a:ext cx="5086349"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7414818" y="1558925"/>
            <a:ext cx="4189807" cy="875618"/>
          </a:xfrm>
          <a:prstGeom prst="rect">
            <a:avLst/>
          </a:prstGeom>
        </p:spPr>
        <p:txBody>
          <a:bodyPr tIns="0" bIns="0" anchor="b">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7414818" y="2506539"/>
            <a:ext cx="4189807" cy="2792536"/>
          </a:xfrm>
          <a:prstGeom prst="rect">
            <a:avLst/>
          </a:prstGeom>
        </p:spPr>
        <p:txBody>
          <a:bodyPr tIns="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844965"/>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844550"/>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45915331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Text Box T20V6">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AC0811-B538-6793-87C0-3D6ED1AC6059}"/>
              </a:ext>
            </a:extLst>
          </p:cNvPr>
          <p:cNvGrpSpPr/>
          <p:nvPr userDrawn="1"/>
        </p:nvGrpSpPr>
        <p:grpSpPr>
          <a:xfrm rot="5400000">
            <a:off x="7629704" y="-1647525"/>
            <a:ext cx="2922586" cy="6217636"/>
            <a:chOff x="2224091" y="-1842482"/>
            <a:chExt cx="2922586" cy="6217636"/>
          </a:xfrm>
        </p:grpSpPr>
        <p:sp>
          <p:nvSpPr>
            <p:cNvPr id="5" name="Rectangle 4">
              <a:extLst>
                <a:ext uri="{FF2B5EF4-FFF2-40B4-BE49-F238E27FC236}">
                  <a16:creationId xmlns:a16="http://schemas.microsoft.com/office/drawing/2014/main" id="{49286371-865F-C37D-9350-2A89CD104834}"/>
                </a:ext>
              </a:extLst>
            </p:cNvPr>
            <p:cNvSpPr/>
            <p:nvPr userDrawn="1"/>
          </p:nvSpPr>
          <p:spPr>
            <a:xfrm>
              <a:off x="2224091" y="-1842482"/>
              <a:ext cx="2922582" cy="621763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eeform: Shape 7">
              <a:extLst>
                <a:ext uri="{FF2B5EF4-FFF2-40B4-BE49-F238E27FC236}">
                  <a16:creationId xmlns:a16="http://schemas.microsoft.com/office/drawing/2014/main" id="{0C2FC66A-70C2-DBA2-3626-C933F4A5FF1E}"/>
                </a:ext>
              </a:extLst>
            </p:cNvPr>
            <p:cNvSpPr/>
            <p:nvPr userDrawn="1"/>
          </p:nvSpPr>
          <p:spPr>
            <a:xfrm rot="5400000">
              <a:off x="4191507" y="3419982"/>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grpSp>
      <p:sp>
        <p:nvSpPr>
          <p:cNvPr id="10" name="Rectangle 9">
            <a:extLst>
              <a:ext uri="{FF2B5EF4-FFF2-40B4-BE49-F238E27FC236}">
                <a16:creationId xmlns:a16="http://schemas.microsoft.com/office/drawing/2014/main" id="{FBD442C6-EECF-FD33-A672-5BDA5C831C7A}"/>
              </a:ext>
            </a:extLst>
          </p:cNvPr>
          <p:cNvSpPr/>
          <p:nvPr userDrawn="1"/>
        </p:nvSpPr>
        <p:spPr>
          <a:xfrm>
            <a:off x="0" y="-1"/>
            <a:ext cx="5086349" cy="565544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309168" y="584200"/>
            <a:ext cx="4189807" cy="875618"/>
          </a:xfrm>
          <a:prstGeom prst="rect">
            <a:avLst/>
          </a:prstGeom>
        </p:spPr>
        <p:txBody>
          <a:bodyPr tIns="0" bIns="0" anchor="b">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7"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309168" y="1531814"/>
            <a:ext cx="4189807" cy="2788441"/>
          </a:xfrm>
          <a:prstGeom prst="rect">
            <a:avLst/>
          </a:prstGeom>
        </p:spPr>
        <p:txBody>
          <a:bodyPr tIns="0" bIns="0">
            <a:noAutofit/>
          </a:bodyPr>
          <a:lstStyle>
            <a:lvl1pPr marL="0" indent="0">
              <a:buNone/>
              <a:defRPr sz="1600" b="0">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Title 1">
            <a:extLst>
              <a:ext uri="{FF2B5EF4-FFF2-40B4-BE49-F238E27FC236}">
                <a16:creationId xmlns:a16="http://schemas.microsoft.com/office/drawing/2014/main" id="{1036477C-8D55-B4B8-85DD-DAF85A20D8C5}"/>
              </a:ext>
            </a:extLst>
          </p:cNvPr>
          <p:cNvSpPr>
            <a:spLocks noGrp="1"/>
          </p:cNvSpPr>
          <p:nvPr>
            <p:ph type="title"/>
          </p:nvPr>
        </p:nvSpPr>
        <p:spPr>
          <a:xfrm>
            <a:off x="6240068" y="4320670"/>
            <a:ext cx="5364557" cy="1334770"/>
          </a:xfrm>
        </p:spPr>
        <p:txBody>
          <a:bodyPr anchor="t">
            <a:noAutofit/>
          </a:bodyPr>
          <a:lstStyle>
            <a:lvl1pPr>
              <a:defRPr>
                <a:solidFill>
                  <a:schemeClr val="tx1"/>
                </a:solidFill>
              </a:defRPr>
            </a:lvl1pPr>
          </a:lstStyle>
          <a:p>
            <a:r>
              <a:rPr lang="en-US" dirty="0"/>
              <a:t>Click to edit Master title style</a:t>
            </a:r>
            <a:endParaRPr lang="en-ID" dirty="0"/>
          </a:p>
        </p:txBody>
      </p:sp>
      <p:cxnSp>
        <p:nvCxnSpPr>
          <p:cNvPr id="4" name="Straight Connector 3">
            <a:extLst>
              <a:ext uri="{FF2B5EF4-FFF2-40B4-BE49-F238E27FC236}">
                <a16:creationId xmlns:a16="http://schemas.microsoft.com/office/drawing/2014/main" id="{0657BBCF-CA9E-FB2C-CA76-82D2795FF965}"/>
              </a:ext>
            </a:extLst>
          </p:cNvPr>
          <p:cNvCxnSpPr>
            <a:cxnSpLocks/>
          </p:cNvCxnSpPr>
          <p:nvPr userDrawn="1"/>
        </p:nvCxnSpPr>
        <p:spPr>
          <a:xfrm>
            <a:off x="6096000" y="4320255"/>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6096000" y="0"/>
            <a:ext cx="6096000" cy="2806699"/>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Tree>
    <p:extLst>
      <p:ext uri="{BB962C8B-B14F-4D97-AF65-F5344CB8AC3E}">
        <p14:creationId xmlns:p14="http://schemas.microsoft.com/office/powerpoint/2010/main" val="228540479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E13754-AAF2-AD15-CFAE-7AA7F2563720}"/>
              </a:ext>
            </a:extLst>
          </p:cNvPr>
          <p:cNvSpPr/>
          <p:nvPr userDrawn="1"/>
        </p:nvSpPr>
        <p:spPr>
          <a:xfrm>
            <a:off x="-2378" y="-4761"/>
            <a:ext cx="5146674" cy="437515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5" name="Picture Placeholder 11">
            <a:extLst>
              <a:ext uri="{FF2B5EF4-FFF2-40B4-BE49-F238E27FC236}">
                <a16:creationId xmlns:a16="http://schemas.microsoft.com/office/drawing/2014/main" id="{62F44640-A9EB-C412-36D2-BCAA7BA09086}"/>
              </a:ext>
            </a:extLst>
          </p:cNvPr>
          <p:cNvSpPr>
            <a:spLocks noGrp="1"/>
          </p:cNvSpPr>
          <p:nvPr>
            <p:ph type="pic" sz="quarter" idx="10"/>
          </p:nvPr>
        </p:nvSpPr>
        <p:spPr>
          <a:xfrm>
            <a:off x="1" y="0"/>
            <a:ext cx="5021579" cy="4251521"/>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Text Placeholder 29">
            <a:extLst>
              <a:ext uri="{FF2B5EF4-FFF2-40B4-BE49-F238E27FC236}">
                <a16:creationId xmlns:a16="http://schemas.microsoft.com/office/drawing/2014/main" id="{F28F550A-A637-E065-107C-7C7A9E6C01FA}"/>
              </a:ext>
            </a:extLst>
          </p:cNvPr>
          <p:cNvSpPr>
            <a:spLocks noGrp="1"/>
          </p:cNvSpPr>
          <p:nvPr>
            <p:ph type="body" sz="quarter" idx="39"/>
          </p:nvPr>
        </p:nvSpPr>
        <p:spPr>
          <a:xfrm>
            <a:off x="6240067" y="2812098"/>
            <a:ext cx="5364558" cy="32450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ext Placeholder 29">
            <a:extLst>
              <a:ext uri="{FF2B5EF4-FFF2-40B4-BE49-F238E27FC236}">
                <a16:creationId xmlns:a16="http://schemas.microsoft.com/office/drawing/2014/main" id="{1BDAC654-D9AC-B935-534C-0FF7A6BB04C7}"/>
              </a:ext>
            </a:extLst>
          </p:cNvPr>
          <p:cNvSpPr>
            <a:spLocks noGrp="1"/>
          </p:cNvSpPr>
          <p:nvPr>
            <p:ph type="body" sz="quarter" idx="40"/>
          </p:nvPr>
        </p:nvSpPr>
        <p:spPr>
          <a:xfrm>
            <a:off x="6240067" y="3208595"/>
            <a:ext cx="5364558" cy="104292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6240067" y="584200"/>
            <a:ext cx="5364557" cy="1833660"/>
          </a:xfrm>
        </p:spPr>
        <p:txBody>
          <a:bodyPr anchor="b">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6095999" y="584200"/>
            <a:ext cx="0" cy="183366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62D270A3-A429-F424-E73F-8C35CF7A6C40}"/>
              </a:ext>
            </a:extLst>
          </p:cNvPr>
          <p:cNvSpPr/>
          <p:nvPr userDrawn="1"/>
        </p:nvSpPr>
        <p:spPr>
          <a:xfrm rot="5400000">
            <a:off x="4189126" y="3415220"/>
            <a:ext cx="954001" cy="956339"/>
          </a:xfrm>
          <a:custGeom>
            <a:avLst/>
            <a:gdLst>
              <a:gd name="connsiteX0" fmla="*/ 0 w 954001"/>
              <a:gd name="connsiteY0" fmla="*/ 117476 h 956339"/>
              <a:gd name="connsiteX1" fmla="*/ 0 w 954001"/>
              <a:gd name="connsiteY1" fmla="*/ 0 h 956339"/>
              <a:gd name="connsiteX2" fmla="*/ 954001 w 954001"/>
              <a:gd name="connsiteY2" fmla="*/ 0 h 956339"/>
              <a:gd name="connsiteX3" fmla="*/ 954001 w 954001"/>
              <a:gd name="connsiteY3" fmla="*/ 117476 h 956339"/>
              <a:gd name="connsiteX4" fmla="*/ 954000 w 954001"/>
              <a:gd name="connsiteY4" fmla="*/ 117476 h 956339"/>
              <a:gd name="connsiteX5" fmla="*/ 954000 w 954001"/>
              <a:gd name="connsiteY5" fmla="*/ 956339 h 956339"/>
              <a:gd name="connsiteX6" fmla="*/ 836525 w 954001"/>
              <a:gd name="connsiteY6" fmla="*/ 956339 h 956339"/>
              <a:gd name="connsiteX7" fmla="*/ 836525 w 954001"/>
              <a:gd name="connsiteY7" fmla="*/ 117476 h 95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4001" h="956339">
                <a:moveTo>
                  <a:pt x="0" y="117476"/>
                </a:moveTo>
                <a:lnTo>
                  <a:pt x="0" y="0"/>
                </a:lnTo>
                <a:lnTo>
                  <a:pt x="954001" y="0"/>
                </a:lnTo>
                <a:lnTo>
                  <a:pt x="954001" y="117476"/>
                </a:lnTo>
                <a:lnTo>
                  <a:pt x="954000" y="117476"/>
                </a:lnTo>
                <a:lnTo>
                  <a:pt x="954000" y="956339"/>
                </a:lnTo>
                <a:lnTo>
                  <a:pt x="836525" y="956339"/>
                </a:lnTo>
                <a:lnTo>
                  <a:pt x="836525" y="117476"/>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20" name="Text Placeholder 29">
            <a:extLst>
              <a:ext uri="{FF2B5EF4-FFF2-40B4-BE49-F238E27FC236}">
                <a16:creationId xmlns:a16="http://schemas.microsoft.com/office/drawing/2014/main" id="{7420A28C-E135-C56E-F79F-F283CD6B60DF}"/>
              </a:ext>
            </a:extLst>
          </p:cNvPr>
          <p:cNvSpPr>
            <a:spLocks noGrp="1"/>
          </p:cNvSpPr>
          <p:nvPr>
            <p:ph type="body" sz="quarter" idx="41"/>
          </p:nvPr>
        </p:nvSpPr>
        <p:spPr>
          <a:xfrm>
            <a:off x="594188" y="4528281"/>
            <a:ext cx="11010435" cy="324500"/>
          </a:xfrm>
          <a:prstGeom prst="rect">
            <a:avLst/>
          </a:prstGeom>
        </p:spPr>
        <p:txBody>
          <a:bodyPr tIns="0" bIns="0" anchor="ctr">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2AC36E79-BCA0-C596-D321-2B6E38193C55}"/>
              </a:ext>
            </a:extLst>
          </p:cNvPr>
          <p:cNvSpPr>
            <a:spLocks noGrp="1"/>
          </p:cNvSpPr>
          <p:nvPr>
            <p:ph type="body" sz="quarter" idx="42"/>
          </p:nvPr>
        </p:nvSpPr>
        <p:spPr>
          <a:xfrm>
            <a:off x="594188" y="4924777"/>
            <a:ext cx="11010435" cy="1166557"/>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77481326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1485900"/>
            <a:ext cx="4354906" cy="3886200"/>
          </a:xfrm>
        </p:spPr>
        <p:txBody>
          <a:bodyPr anchor="ctr">
            <a:noAutofit/>
          </a:bodyPr>
          <a:lstStyle>
            <a:lvl1pPr>
              <a:defRPr>
                <a:solidFill>
                  <a:schemeClr val="tx1"/>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2512170"/>
            <a:ext cx="0" cy="183366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6095999" y="818485"/>
            <a:ext cx="55086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6095999" y="1500890"/>
            <a:ext cx="55086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2" name="Text Placeholder 29">
            <a:extLst>
              <a:ext uri="{FF2B5EF4-FFF2-40B4-BE49-F238E27FC236}">
                <a16:creationId xmlns:a16="http://schemas.microsoft.com/office/drawing/2014/main" id="{10E6AACB-9199-C0B7-282D-52AE821B16C9}"/>
              </a:ext>
            </a:extLst>
          </p:cNvPr>
          <p:cNvSpPr>
            <a:spLocks noGrp="1"/>
          </p:cNvSpPr>
          <p:nvPr>
            <p:ph type="body" sz="quarter" idx="41"/>
          </p:nvPr>
        </p:nvSpPr>
        <p:spPr>
          <a:xfrm>
            <a:off x="6095999" y="3663285"/>
            <a:ext cx="55086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103CFF70-7DC7-B43D-57C7-3C6435517D60}"/>
              </a:ext>
            </a:extLst>
          </p:cNvPr>
          <p:cNvSpPr>
            <a:spLocks noGrp="1"/>
          </p:cNvSpPr>
          <p:nvPr>
            <p:ph type="body" sz="quarter" idx="42"/>
          </p:nvPr>
        </p:nvSpPr>
        <p:spPr>
          <a:xfrm>
            <a:off x="6095999" y="4345690"/>
            <a:ext cx="55086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53542285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1761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0" y="0"/>
            <a:ext cx="12191999" cy="286226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584200"/>
            <a:ext cx="10873180" cy="183366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584200"/>
            <a:ext cx="0" cy="183366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584200"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584200"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A80A793C-55DC-602B-758B-1FA03A818170}"/>
              </a:ext>
            </a:extLst>
          </p:cNvPr>
          <p:cNvSpPr>
            <a:spLocks noGrp="1"/>
          </p:cNvSpPr>
          <p:nvPr>
            <p:ph type="body" sz="quarter" idx="41"/>
          </p:nvPr>
        </p:nvSpPr>
        <p:spPr>
          <a:xfrm>
            <a:off x="4578037"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0" name="Text Placeholder 29">
            <a:extLst>
              <a:ext uri="{FF2B5EF4-FFF2-40B4-BE49-F238E27FC236}">
                <a16:creationId xmlns:a16="http://schemas.microsoft.com/office/drawing/2014/main" id="{F448C94B-AA7A-7262-4B9F-836462086A78}"/>
              </a:ext>
            </a:extLst>
          </p:cNvPr>
          <p:cNvSpPr>
            <a:spLocks noGrp="1"/>
          </p:cNvSpPr>
          <p:nvPr>
            <p:ph type="body" sz="quarter" idx="42"/>
          </p:nvPr>
        </p:nvSpPr>
        <p:spPr>
          <a:xfrm>
            <a:off x="4578037"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Text Placeholder 29">
            <a:extLst>
              <a:ext uri="{FF2B5EF4-FFF2-40B4-BE49-F238E27FC236}">
                <a16:creationId xmlns:a16="http://schemas.microsoft.com/office/drawing/2014/main" id="{8E844AFC-B10F-3963-60E2-0CBF59257982}"/>
              </a:ext>
            </a:extLst>
          </p:cNvPr>
          <p:cNvSpPr>
            <a:spLocks noGrp="1"/>
          </p:cNvSpPr>
          <p:nvPr>
            <p:ph type="body" sz="quarter" idx="43"/>
          </p:nvPr>
        </p:nvSpPr>
        <p:spPr>
          <a:xfrm>
            <a:off x="8571874" y="3432175"/>
            <a:ext cx="3035925" cy="610408"/>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290D6F4A-B1FF-50CB-37C9-67C24FF49AE0}"/>
              </a:ext>
            </a:extLst>
          </p:cNvPr>
          <p:cNvSpPr>
            <a:spLocks noGrp="1"/>
          </p:cNvSpPr>
          <p:nvPr>
            <p:ph type="body" sz="quarter" idx="44"/>
          </p:nvPr>
        </p:nvSpPr>
        <p:spPr>
          <a:xfrm>
            <a:off x="8571874" y="4114580"/>
            <a:ext cx="3035925" cy="16797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999656802"/>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AF6E62-3413-1570-07FF-4E66972B963F}"/>
              </a:ext>
            </a:extLst>
          </p:cNvPr>
          <p:cNvSpPr/>
          <p:nvPr userDrawn="1"/>
        </p:nvSpPr>
        <p:spPr>
          <a:xfrm>
            <a:off x="0" y="1"/>
            <a:ext cx="12191999" cy="21336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5" name="Title 1">
            <a:extLst>
              <a:ext uri="{FF2B5EF4-FFF2-40B4-BE49-F238E27FC236}">
                <a16:creationId xmlns:a16="http://schemas.microsoft.com/office/drawing/2014/main" id="{1036477C-8D55-B4B8-85DD-DAF85A20D8C5}"/>
              </a:ext>
            </a:extLst>
          </p:cNvPr>
          <p:cNvSpPr>
            <a:spLocks noGrp="1"/>
          </p:cNvSpPr>
          <p:nvPr>
            <p:ph type="title"/>
          </p:nvPr>
        </p:nvSpPr>
        <p:spPr>
          <a:xfrm>
            <a:off x="731444" y="584200"/>
            <a:ext cx="10873180" cy="1301750"/>
          </a:xfrm>
        </p:spPr>
        <p:txBody>
          <a:bodyPr anchor="ctr">
            <a:noAutofit/>
          </a:bodyPr>
          <a:lstStyle>
            <a:lvl1pPr>
              <a:defRPr>
                <a:solidFill>
                  <a:srgbClr val="FFFFFF"/>
                </a:solidFill>
              </a:defRPr>
            </a:lvl1pPr>
          </a:lstStyle>
          <a:p>
            <a:r>
              <a:rPr lang="en-US" dirty="0"/>
              <a:t>Click to edit Master title style</a:t>
            </a:r>
            <a:endParaRPr lang="en-ID" dirty="0"/>
          </a:p>
        </p:txBody>
      </p:sp>
      <p:cxnSp>
        <p:nvCxnSpPr>
          <p:cNvPr id="8" name="Straight Connector 7">
            <a:extLst>
              <a:ext uri="{FF2B5EF4-FFF2-40B4-BE49-F238E27FC236}">
                <a16:creationId xmlns:a16="http://schemas.microsoft.com/office/drawing/2014/main" id="{0657BBCF-CA9E-FB2C-CA76-82D2795FF965}"/>
              </a:ext>
            </a:extLst>
          </p:cNvPr>
          <p:cNvCxnSpPr>
            <a:cxnSpLocks/>
          </p:cNvCxnSpPr>
          <p:nvPr userDrawn="1"/>
        </p:nvCxnSpPr>
        <p:spPr>
          <a:xfrm>
            <a:off x="587375" y="584200"/>
            <a:ext cx="0" cy="130175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29">
            <a:extLst>
              <a:ext uri="{FF2B5EF4-FFF2-40B4-BE49-F238E27FC236}">
                <a16:creationId xmlns:a16="http://schemas.microsoft.com/office/drawing/2014/main" id="{7127DC28-28A8-3A98-B7FB-41B0888536BE}"/>
              </a:ext>
            </a:extLst>
          </p:cNvPr>
          <p:cNvSpPr>
            <a:spLocks noGrp="1"/>
          </p:cNvSpPr>
          <p:nvPr>
            <p:ph type="body" sz="quarter" idx="39"/>
          </p:nvPr>
        </p:nvSpPr>
        <p:spPr>
          <a:xfrm>
            <a:off x="584200" y="2432049"/>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9" name="Text Placeholder 29">
            <a:extLst>
              <a:ext uri="{FF2B5EF4-FFF2-40B4-BE49-F238E27FC236}">
                <a16:creationId xmlns:a16="http://schemas.microsoft.com/office/drawing/2014/main" id="{8C38966B-9C0F-01D5-79F5-8D32825F662C}"/>
              </a:ext>
            </a:extLst>
          </p:cNvPr>
          <p:cNvSpPr>
            <a:spLocks noGrp="1"/>
          </p:cNvSpPr>
          <p:nvPr>
            <p:ph type="body" sz="quarter" idx="40"/>
          </p:nvPr>
        </p:nvSpPr>
        <p:spPr>
          <a:xfrm>
            <a:off x="584200" y="3044604"/>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BF29A8C4-E01C-8823-3D21-FBEB0A37FD9D}"/>
              </a:ext>
            </a:extLst>
          </p:cNvPr>
          <p:cNvSpPr>
            <a:spLocks noGrp="1"/>
          </p:cNvSpPr>
          <p:nvPr>
            <p:ph type="body" sz="quarter" idx="41"/>
          </p:nvPr>
        </p:nvSpPr>
        <p:spPr>
          <a:xfrm>
            <a:off x="584200" y="4392614"/>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6" name="Text Placeholder 29">
            <a:extLst>
              <a:ext uri="{FF2B5EF4-FFF2-40B4-BE49-F238E27FC236}">
                <a16:creationId xmlns:a16="http://schemas.microsoft.com/office/drawing/2014/main" id="{36007328-114D-AECE-99A6-016A4CFBB612}"/>
              </a:ext>
            </a:extLst>
          </p:cNvPr>
          <p:cNvSpPr>
            <a:spLocks noGrp="1"/>
          </p:cNvSpPr>
          <p:nvPr>
            <p:ph type="body" sz="quarter" idx="42"/>
          </p:nvPr>
        </p:nvSpPr>
        <p:spPr>
          <a:xfrm>
            <a:off x="584200" y="5005169"/>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 name="Text Placeholder 29">
            <a:extLst>
              <a:ext uri="{FF2B5EF4-FFF2-40B4-BE49-F238E27FC236}">
                <a16:creationId xmlns:a16="http://schemas.microsoft.com/office/drawing/2014/main" id="{2142D811-C93D-9F9B-677A-5ADF7CD3A81A}"/>
              </a:ext>
            </a:extLst>
          </p:cNvPr>
          <p:cNvSpPr>
            <a:spLocks noGrp="1"/>
          </p:cNvSpPr>
          <p:nvPr>
            <p:ph type="body" sz="quarter" idx="43"/>
          </p:nvPr>
        </p:nvSpPr>
        <p:spPr>
          <a:xfrm>
            <a:off x="7105654" y="2432049"/>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18" name="Text Placeholder 29">
            <a:extLst>
              <a:ext uri="{FF2B5EF4-FFF2-40B4-BE49-F238E27FC236}">
                <a16:creationId xmlns:a16="http://schemas.microsoft.com/office/drawing/2014/main" id="{0B048665-3CE8-1449-AE80-5C39685B7BA3}"/>
              </a:ext>
            </a:extLst>
          </p:cNvPr>
          <p:cNvSpPr>
            <a:spLocks noGrp="1"/>
          </p:cNvSpPr>
          <p:nvPr>
            <p:ph type="body" sz="quarter" idx="44"/>
          </p:nvPr>
        </p:nvSpPr>
        <p:spPr>
          <a:xfrm>
            <a:off x="7105654" y="3044604"/>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Text Placeholder 29">
            <a:extLst>
              <a:ext uri="{FF2B5EF4-FFF2-40B4-BE49-F238E27FC236}">
                <a16:creationId xmlns:a16="http://schemas.microsoft.com/office/drawing/2014/main" id="{337177BD-61D7-4610-6C2F-89A1FACFC2A5}"/>
              </a:ext>
            </a:extLst>
          </p:cNvPr>
          <p:cNvSpPr>
            <a:spLocks noGrp="1"/>
          </p:cNvSpPr>
          <p:nvPr>
            <p:ph type="body" sz="quarter" idx="45"/>
          </p:nvPr>
        </p:nvSpPr>
        <p:spPr>
          <a:xfrm>
            <a:off x="7105654" y="4392614"/>
            <a:ext cx="4502148" cy="540557"/>
          </a:xfrm>
          <a:prstGeom prst="rect">
            <a:avLst/>
          </a:prstGeom>
        </p:spPr>
        <p:txBody>
          <a:bodyPr tIns="0" bIns="0" anchor="b">
            <a:noAutofit/>
          </a:bodyPr>
          <a:lstStyle>
            <a:lvl1pPr marL="0" indent="0">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
        <p:nvSpPr>
          <p:cNvPr id="20" name="Text Placeholder 29">
            <a:extLst>
              <a:ext uri="{FF2B5EF4-FFF2-40B4-BE49-F238E27FC236}">
                <a16:creationId xmlns:a16="http://schemas.microsoft.com/office/drawing/2014/main" id="{EAACD5B2-3311-26B6-AFCF-4FD5DEBF7494}"/>
              </a:ext>
            </a:extLst>
          </p:cNvPr>
          <p:cNvSpPr>
            <a:spLocks noGrp="1"/>
          </p:cNvSpPr>
          <p:nvPr>
            <p:ph type="body" sz="quarter" idx="46"/>
          </p:nvPr>
        </p:nvSpPr>
        <p:spPr>
          <a:xfrm>
            <a:off x="7105654" y="5005169"/>
            <a:ext cx="4502148" cy="1060671"/>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15337664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4" name="Table Placeholder 3">
            <a:extLst>
              <a:ext uri="{FF2B5EF4-FFF2-40B4-BE49-F238E27FC236}">
                <a16:creationId xmlns:a16="http://schemas.microsoft.com/office/drawing/2014/main" id="{9DD2B053-49CB-EC30-CB40-BD5B5A83362E}"/>
              </a:ext>
            </a:extLst>
          </p:cNvPr>
          <p:cNvSpPr>
            <a:spLocks noGrp="1"/>
          </p:cNvSpPr>
          <p:nvPr>
            <p:ph type="tbl" sz="quarter" idx="10"/>
          </p:nvPr>
        </p:nvSpPr>
        <p:spPr>
          <a:xfrm>
            <a:off x="587375" y="2793172"/>
            <a:ext cx="11017250" cy="3196466"/>
          </a:xfrm>
        </p:spPr>
        <p:txBody>
          <a:bodyPr/>
          <a:lstStyle>
            <a:lvl1pPr algn="ctr">
              <a:defRPr b="0">
                <a:solidFill>
                  <a:schemeClr val="tx1"/>
                </a:solidFill>
              </a:defRPr>
            </a:lvl1pPr>
          </a:lstStyle>
          <a:p>
            <a:endParaRPr lang="en-GB" dirty="0"/>
          </a:p>
        </p:txBody>
      </p:sp>
      <p:sp>
        <p:nvSpPr>
          <p:cNvPr id="17" name="Text Placeholder 29">
            <a:extLst>
              <a:ext uri="{FF2B5EF4-FFF2-40B4-BE49-F238E27FC236}">
                <a16:creationId xmlns:a16="http://schemas.microsoft.com/office/drawing/2014/main" id="{C88A6C4B-DACE-AD62-1602-DB64BFC7F7D9}"/>
              </a:ext>
            </a:extLst>
          </p:cNvPr>
          <p:cNvSpPr>
            <a:spLocks noGrp="1"/>
          </p:cNvSpPr>
          <p:nvPr>
            <p:ph type="body" sz="quarter" idx="40"/>
          </p:nvPr>
        </p:nvSpPr>
        <p:spPr>
          <a:xfrm>
            <a:off x="731443" y="1689638"/>
            <a:ext cx="10873182" cy="709296"/>
          </a:xfrm>
          <a:prstGeom prst="rect">
            <a:avLst/>
          </a:prstGeom>
        </p:spPr>
        <p:txBody>
          <a:bodyPr tIns="0" bIns="0">
            <a:noAutofit/>
          </a:bodyPr>
          <a:lstStyle>
            <a:lvl1pPr marL="0" indent="0">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marL="0" marR="0" lvl="0" indent="0" algn="l" defTabSz="91444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Click to edit Master text styles</a:t>
            </a:r>
            <a:endParaRPr lang="en-ID" dirty="0"/>
          </a:p>
        </p:txBody>
      </p:sp>
    </p:spTree>
    <p:extLst>
      <p:ext uri="{BB962C8B-B14F-4D97-AF65-F5344CB8AC3E}">
        <p14:creationId xmlns:p14="http://schemas.microsoft.com/office/powerpoint/2010/main" val="191758556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5305353"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5305353"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5466419"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4555119"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4555119"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9273097"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9273097"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9434163"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8522863"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8522863"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5" name="Rectangle 24">
            <a:extLst>
              <a:ext uri="{FF2B5EF4-FFF2-40B4-BE49-F238E27FC236}">
                <a16:creationId xmlns:a16="http://schemas.microsoft.com/office/drawing/2014/main" id="{411B19D0-9F0D-EC21-F087-8B275D7C6526}"/>
              </a:ext>
            </a:extLst>
          </p:cNvPr>
          <p:cNvSpPr/>
          <p:nvPr userDrawn="1"/>
        </p:nvSpPr>
        <p:spPr>
          <a:xfrm>
            <a:off x="-1" y="1636148"/>
            <a:ext cx="4114905" cy="406783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Picture Placeholder 11">
            <a:extLst>
              <a:ext uri="{FF2B5EF4-FFF2-40B4-BE49-F238E27FC236}">
                <a16:creationId xmlns:a16="http://schemas.microsoft.com/office/drawing/2014/main" id="{C53EE9AC-019F-1A80-298A-9207C2D4513E}"/>
              </a:ext>
            </a:extLst>
          </p:cNvPr>
          <p:cNvSpPr>
            <a:spLocks noGrp="1"/>
          </p:cNvSpPr>
          <p:nvPr>
            <p:ph type="pic" sz="quarter" idx="10"/>
          </p:nvPr>
        </p:nvSpPr>
        <p:spPr>
          <a:xfrm>
            <a:off x="-1" y="1756804"/>
            <a:ext cx="3997431" cy="3826522"/>
          </a:xfrm>
          <a:prstGeom prst="rect">
            <a:avLst/>
          </a:prstGeom>
          <a:solidFill>
            <a:schemeClr val="accent2">
              <a:lumMod val="20000"/>
              <a:lumOff val="80000"/>
            </a:schemeClr>
          </a:solidFill>
        </p:spPr>
        <p:txBody>
          <a:bodyPr anchor="ctr">
            <a:normAutofit/>
          </a:bodyPr>
          <a:lstStyle>
            <a:lvl1pPr marL="0" indent="0" algn="ctr">
              <a:buNone/>
              <a:defRPr sz="1333">
                <a:solidFill>
                  <a:schemeClr val="tx1"/>
                </a:solidFill>
              </a:defRPr>
            </a:lvl1pPr>
          </a:lstStyle>
          <a:p>
            <a:endParaRPr lang="en-ID"/>
          </a:p>
        </p:txBody>
      </p:sp>
      <p:sp>
        <p:nvSpPr>
          <p:cNvPr id="28" name="Rectangle 27">
            <a:extLst>
              <a:ext uri="{FF2B5EF4-FFF2-40B4-BE49-F238E27FC236}">
                <a16:creationId xmlns:a16="http://schemas.microsoft.com/office/drawing/2014/main" id="{0E2D268C-F2F5-0F07-54EC-3F1273607340}"/>
              </a:ext>
            </a:extLst>
          </p:cNvPr>
          <p:cNvSpPr/>
          <p:nvPr userDrawn="1"/>
        </p:nvSpPr>
        <p:spPr>
          <a:xfrm>
            <a:off x="3997430" y="2717566"/>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8798689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Oval 2">
            <a:extLst>
              <a:ext uri="{FF2B5EF4-FFF2-40B4-BE49-F238E27FC236}">
                <a16:creationId xmlns:a16="http://schemas.microsoft.com/office/drawing/2014/main" id="{3BBD3D9D-E2D7-5928-9ACE-BC305ADE7015}"/>
              </a:ext>
            </a:extLst>
          </p:cNvPr>
          <p:cNvSpPr/>
          <p:nvPr userDrawn="1"/>
        </p:nvSpPr>
        <p:spPr>
          <a:xfrm>
            <a:off x="5305353"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 Placeholder 14">
            <a:extLst>
              <a:ext uri="{FF2B5EF4-FFF2-40B4-BE49-F238E27FC236}">
                <a16:creationId xmlns:a16="http://schemas.microsoft.com/office/drawing/2014/main" id="{6B6F7D80-7AE5-EF7E-CA93-91FFC8961EAC}"/>
              </a:ext>
            </a:extLst>
          </p:cNvPr>
          <p:cNvSpPr>
            <a:spLocks noGrp="1"/>
          </p:cNvSpPr>
          <p:nvPr>
            <p:ph type="body" sz="quarter" idx="34" hasCustomPrompt="1"/>
          </p:nvPr>
        </p:nvSpPr>
        <p:spPr>
          <a:xfrm>
            <a:off x="5305353"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6" name="Text Placeholder 6">
            <a:extLst>
              <a:ext uri="{FF2B5EF4-FFF2-40B4-BE49-F238E27FC236}">
                <a16:creationId xmlns:a16="http://schemas.microsoft.com/office/drawing/2014/main" id="{40FC2368-512D-2676-8BCC-4005ACA137B2}"/>
              </a:ext>
            </a:extLst>
          </p:cNvPr>
          <p:cNvSpPr>
            <a:spLocks noGrp="1"/>
          </p:cNvSpPr>
          <p:nvPr>
            <p:ph type="body" sz="quarter" idx="35" hasCustomPrompt="1"/>
          </p:nvPr>
        </p:nvSpPr>
        <p:spPr>
          <a:xfrm>
            <a:off x="5466419"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8" name="Text Placeholder 29">
            <a:extLst>
              <a:ext uri="{FF2B5EF4-FFF2-40B4-BE49-F238E27FC236}">
                <a16:creationId xmlns:a16="http://schemas.microsoft.com/office/drawing/2014/main" id="{2DDCCD52-4493-F59D-7027-7C212038D4AF}"/>
              </a:ext>
            </a:extLst>
          </p:cNvPr>
          <p:cNvSpPr>
            <a:spLocks noGrp="1"/>
          </p:cNvSpPr>
          <p:nvPr>
            <p:ph type="body" sz="quarter" idx="33"/>
          </p:nvPr>
        </p:nvSpPr>
        <p:spPr>
          <a:xfrm>
            <a:off x="4555119"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C7EF7556-5224-47F1-49F3-0572DF21F2EE}"/>
              </a:ext>
            </a:extLst>
          </p:cNvPr>
          <p:cNvSpPr>
            <a:spLocks noGrp="1"/>
          </p:cNvSpPr>
          <p:nvPr>
            <p:ph type="body" sz="quarter" idx="36"/>
          </p:nvPr>
        </p:nvSpPr>
        <p:spPr>
          <a:xfrm>
            <a:off x="4555119"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9" name="Oval 18">
            <a:extLst>
              <a:ext uri="{FF2B5EF4-FFF2-40B4-BE49-F238E27FC236}">
                <a16:creationId xmlns:a16="http://schemas.microsoft.com/office/drawing/2014/main" id="{705E8CF0-45DA-C681-8618-12E9EAF903D4}"/>
              </a:ext>
            </a:extLst>
          </p:cNvPr>
          <p:cNvSpPr/>
          <p:nvPr userDrawn="1"/>
        </p:nvSpPr>
        <p:spPr>
          <a:xfrm>
            <a:off x="9273097"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 Placeholder 14">
            <a:extLst>
              <a:ext uri="{FF2B5EF4-FFF2-40B4-BE49-F238E27FC236}">
                <a16:creationId xmlns:a16="http://schemas.microsoft.com/office/drawing/2014/main" id="{0BDF54D5-341A-BDB8-70D5-1D271A33068B}"/>
              </a:ext>
            </a:extLst>
          </p:cNvPr>
          <p:cNvSpPr>
            <a:spLocks noGrp="1"/>
          </p:cNvSpPr>
          <p:nvPr>
            <p:ph type="body" sz="quarter" idx="37" hasCustomPrompt="1"/>
          </p:nvPr>
        </p:nvSpPr>
        <p:spPr>
          <a:xfrm>
            <a:off x="9273097"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2" name="Text Placeholder 6">
            <a:extLst>
              <a:ext uri="{FF2B5EF4-FFF2-40B4-BE49-F238E27FC236}">
                <a16:creationId xmlns:a16="http://schemas.microsoft.com/office/drawing/2014/main" id="{E42ED014-DC96-68EC-18BA-293A5537638C}"/>
              </a:ext>
            </a:extLst>
          </p:cNvPr>
          <p:cNvSpPr>
            <a:spLocks noGrp="1"/>
          </p:cNvSpPr>
          <p:nvPr>
            <p:ph type="body" sz="quarter" idx="38" hasCustomPrompt="1"/>
          </p:nvPr>
        </p:nvSpPr>
        <p:spPr>
          <a:xfrm>
            <a:off x="9434163"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3" name="Text Placeholder 29">
            <a:extLst>
              <a:ext uri="{FF2B5EF4-FFF2-40B4-BE49-F238E27FC236}">
                <a16:creationId xmlns:a16="http://schemas.microsoft.com/office/drawing/2014/main" id="{C94D2F51-651E-57C6-669A-9421CC548657}"/>
              </a:ext>
            </a:extLst>
          </p:cNvPr>
          <p:cNvSpPr>
            <a:spLocks noGrp="1"/>
          </p:cNvSpPr>
          <p:nvPr>
            <p:ph type="body" sz="quarter" idx="39"/>
          </p:nvPr>
        </p:nvSpPr>
        <p:spPr>
          <a:xfrm>
            <a:off x="8522863"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4" name="Text Placeholder 29">
            <a:extLst>
              <a:ext uri="{FF2B5EF4-FFF2-40B4-BE49-F238E27FC236}">
                <a16:creationId xmlns:a16="http://schemas.microsoft.com/office/drawing/2014/main" id="{F189AE72-78C6-B559-D0A6-2C7C78AB19A4}"/>
              </a:ext>
            </a:extLst>
          </p:cNvPr>
          <p:cNvSpPr>
            <a:spLocks noGrp="1"/>
          </p:cNvSpPr>
          <p:nvPr>
            <p:ph type="body" sz="quarter" idx="40"/>
          </p:nvPr>
        </p:nvSpPr>
        <p:spPr>
          <a:xfrm>
            <a:off x="8522863"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337611"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337611"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498677"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587377" y="3566635"/>
            <a:ext cx="3081762"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587377" y="4191734"/>
            <a:ext cx="3081762"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92056011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4" name="Oval 3">
            <a:extLst>
              <a:ext uri="{FF2B5EF4-FFF2-40B4-BE49-F238E27FC236}">
                <a16:creationId xmlns:a16="http://schemas.microsoft.com/office/drawing/2014/main" id="{FD38544B-21D2-262C-C981-1D7DCCEB5D14}"/>
              </a:ext>
            </a:extLst>
          </p:cNvPr>
          <p:cNvSpPr/>
          <p:nvPr userDrawn="1"/>
        </p:nvSpPr>
        <p:spPr>
          <a:xfrm>
            <a:off x="1088954"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 Placeholder 14">
            <a:extLst>
              <a:ext uri="{FF2B5EF4-FFF2-40B4-BE49-F238E27FC236}">
                <a16:creationId xmlns:a16="http://schemas.microsoft.com/office/drawing/2014/main" id="{C8D65A88-3D58-17DC-77F6-8AE7BB2AECE9}"/>
              </a:ext>
            </a:extLst>
          </p:cNvPr>
          <p:cNvSpPr>
            <a:spLocks noGrp="1"/>
          </p:cNvSpPr>
          <p:nvPr>
            <p:ph type="body" sz="quarter" idx="41" hasCustomPrompt="1"/>
          </p:nvPr>
        </p:nvSpPr>
        <p:spPr>
          <a:xfrm>
            <a:off x="1088954"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0" name="Text Placeholder 6">
            <a:extLst>
              <a:ext uri="{FF2B5EF4-FFF2-40B4-BE49-F238E27FC236}">
                <a16:creationId xmlns:a16="http://schemas.microsoft.com/office/drawing/2014/main" id="{569FB8B4-3C26-2BE2-C003-404C8606A6EE}"/>
              </a:ext>
            </a:extLst>
          </p:cNvPr>
          <p:cNvSpPr>
            <a:spLocks noGrp="1"/>
          </p:cNvSpPr>
          <p:nvPr>
            <p:ph type="body" sz="quarter" idx="42" hasCustomPrompt="1"/>
          </p:nvPr>
        </p:nvSpPr>
        <p:spPr>
          <a:xfrm>
            <a:off x="1250020"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2" name="Text Placeholder 29">
            <a:extLst>
              <a:ext uri="{FF2B5EF4-FFF2-40B4-BE49-F238E27FC236}">
                <a16:creationId xmlns:a16="http://schemas.microsoft.com/office/drawing/2014/main" id="{242A120D-BDA9-915C-DCD1-0AFC1BFF099D}"/>
              </a:ext>
            </a:extLst>
          </p:cNvPr>
          <p:cNvSpPr>
            <a:spLocks noGrp="1"/>
          </p:cNvSpPr>
          <p:nvPr>
            <p:ph type="body" sz="quarter" idx="43"/>
          </p:nvPr>
        </p:nvSpPr>
        <p:spPr>
          <a:xfrm>
            <a:off x="587377"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3" name="Text Placeholder 29">
            <a:extLst>
              <a:ext uri="{FF2B5EF4-FFF2-40B4-BE49-F238E27FC236}">
                <a16:creationId xmlns:a16="http://schemas.microsoft.com/office/drawing/2014/main" id="{EB823991-32C7-EBE3-826D-F3860C4B1F23}"/>
              </a:ext>
            </a:extLst>
          </p:cNvPr>
          <p:cNvSpPr>
            <a:spLocks noGrp="1"/>
          </p:cNvSpPr>
          <p:nvPr>
            <p:ph type="body" sz="quarter" idx="44"/>
          </p:nvPr>
        </p:nvSpPr>
        <p:spPr>
          <a:xfrm>
            <a:off x="587377"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4" name="Oval 13">
            <a:extLst>
              <a:ext uri="{FF2B5EF4-FFF2-40B4-BE49-F238E27FC236}">
                <a16:creationId xmlns:a16="http://schemas.microsoft.com/office/drawing/2014/main" id="{E7E1E9FA-AC4E-30FC-8A99-858797B97B66}"/>
              </a:ext>
            </a:extLst>
          </p:cNvPr>
          <p:cNvSpPr/>
          <p:nvPr userDrawn="1"/>
        </p:nvSpPr>
        <p:spPr>
          <a:xfrm>
            <a:off x="3899888"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14">
            <a:extLst>
              <a:ext uri="{FF2B5EF4-FFF2-40B4-BE49-F238E27FC236}">
                <a16:creationId xmlns:a16="http://schemas.microsoft.com/office/drawing/2014/main" id="{4265B468-859F-1E06-22D4-D26275A00E31}"/>
              </a:ext>
            </a:extLst>
          </p:cNvPr>
          <p:cNvSpPr>
            <a:spLocks noGrp="1"/>
          </p:cNvSpPr>
          <p:nvPr>
            <p:ph type="body" sz="quarter" idx="45" hasCustomPrompt="1"/>
          </p:nvPr>
        </p:nvSpPr>
        <p:spPr>
          <a:xfrm>
            <a:off x="3899888"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17" name="Text Placeholder 6">
            <a:extLst>
              <a:ext uri="{FF2B5EF4-FFF2-40B4-BE49-F238E27FC236}">
                <a16:creationId xmlns:a16="http://schemas.microsoft.com/office/drawing/2014/main" id="{514370B5-E372-E43E-4B15-6602BD67418A}"/>
              </a:ext>
            </a:extLst>
          </p:cNvPr>
          <p:cNvSpPr>
            <a:spLocks noGrp="1"/>
          </p:cNvSpPr>
          <p:nvPr>
            <p:ph type="body" sz="quarter" idx="46" hasCustomPrompt="1"/>
          </p:nvPr>
        </p:nvSpPr>
        <p:spPr>
          <a:xfrm>
            <a:off x="4060954"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18" name="Text Placeholder 29">
            <a:extLst>
              <a:ext uri="{FF2B5EF4-FFF2-40B4-BE49-F238E27FC236}">
                <a16:creationId xmlns:a16="http://schemas.microsoft.com/office/drawing/2014/main" id="{3FD83ED0-13B6-25F1-C4A1-9418CE81206F}"/>
              </a:ext>
            </a:extLst>
          </p:cNvPr>
          <p:cNvSpPr>
            <a:spLocks noGrp="1"/>
          </p:cNvSpPr>
          <p:nvPr>
            <p:ph type="body" sz="quarter" idx="47"/>
          </p:nvPr>
        </p:nvSpPr>
        <p:spPr>
          <a:xfrm>
            <a:off x="3398311"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5" name="Text Placeholder 29">
            <a:extLst>
              <a:ext uri="{FF2B5EF4-FFF2-40B4-BE49-F238E27FC236}">
                <a16:creationId xmlns:a16="http://schemas.microsoft.com/office/drawing/2014/main" id="{134FB468-D9D9-CE74-160F-CAE980F40A01}"/>
              </a:ext>
            </a:extLst>
          </p:cNvPr>
          <p:cNvSpPr>
            <a:spLocks noGrp="1"/>
          </p:cNvSpPr>
          <p:nvPr>
            <p:ph type="body" sz="quarter" idx="48"/>
          </p:nvPr>
        </p:nvSpPr>
        <p:spPr>
          <a:xfrm>
            <a:off x="3398311"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6" name="Oval 25">
            <a:extLst>
              <a:ext uri="{FF2B5EF4-FFF2-40B4-BE49-F238E27FC236}">
                <a16:creationId xmlns:a16="http://schemas.microsoft.com/office/drawing/2014/main" id="{2BC5B901-E405-F8D7-B468-EF12534F70A7}"/>
              </a:ext>
            </a:extLst>
          </p:cNvPr>
          <p:cNvSpPr/>
          <p:nvPr userDrawn="1"/>
        </p:nvSpPr>
        <p:spPr>
          <a:xfrm>
            <a:off x="6710822"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Text Placeholder 14">
            <a:extLst>
              <a:ext uri="{FF2B5EF4-FFF2-40B4-BE49-F238E27FC236}">
                <a16:creationId xmlns:a16="http://schemas.microsoft.com/office/drawing/2014/main" id="{7AE31375-8DF6-7D38-FF8B-0AFF50776C7E}"/>
              </a:ext>
            </a:extLst>
          </p:cNvPr>
          <p:cNvSpPr>
            <a:spLocks noGrp="1"/>
          </p:cNvSpPr>
          <p:nvPr>
            <p:ph type="body" sz="quarter" idx="49" hasCustomPrompt="1"/>
          </p:nvPr>
        </p:nvSpPr>
        <p:spPr>
          <a:xfrm>
            <a:off x="6710822"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28" name="Text Placeholder 6">
            <a:extLst>
              <a:ext uri="{FF2B5EF4-FFF2-40B4-BE49-F238E27FC236}">
                <a16:creationId xmlns:a16="http://schemas.microsoft.com/office/drawing/2014/main" id="{A9F3FB69-FD5E-FB1B-71E8-126089921296}"/>
              </a:ext>
            </a:extLst>
          </p:cNvPr>
          <p:cNvSpPr>
            <a:spLocks noGrp="1"/>
          </p:cNvSpPr>
          <p:nvPr>
            <p:ph type="body" sz="quarter" idx="50" hasCustomPrompt="1"/>
          </p:nvPr>
        </p:nvSpPr>
        <p:spPr>
          <a:xfrm>
            <a:off x="6871888"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29" name="Text Placeholder 29">
            <a:extLst>
              <a:ext uri="{FF2B5EF4-FFF2-40B4-BE49-F238E27FC236}">
                <a16:creationId xmlns:a16="http://schemas.microsoft.com/office/drawing/2014/main" id="{F87C084B-36BB-9476-B80C-744F7BE4FED2}"/>
              </a:ext>
            </a:extLst>
          </p:cNvPr>
          <p:cNvSpPr>
            <a:spLocks noGrp="1"/>
          </p:cNvSpPr>
          <p:nvPr>
            <p:ph type="body" sz="quarter" idx="51"/>
          </p:nvPr>
        </p:nvSpPr>
        <p:spPr>
          <a:xfrm>
            <a:off x="6209245"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0" name="Text Placeholder 29">
            <a:extLst>
              <a:ext uri="{FF2B5EF4-FFF2-40B4-BE49-F238E27FC236}">
                <a16:creationId xmlns:a16="http://schemas.microsoft.com/office/drawing/2014/main" id="{9F959F4C-7A2A-06AD-17DD-4B2E59F4DF05}"/>
              </a:ext>
            </a:extLst>
          </p:cNvPr>
          <p:cNvSpPr>
            <a:spLocks noGrp="1"/>
          </p:cNvSpPr>
          <p:nvPr>
            <p:ph type="body" sz="quarter" idx="52"/>
          </p:nvPr>
        </p:nvSpPr>
        <p:spPr>
          <a:xfrm>
            <a:off x="6209245"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1" name="Oval 30">
            <a:extLst>
              <a:ext uri="{FF2B5EF4-FFF2-40B4-BE49-F238E27FC236}">
                <a16:creationId xmlns:a16="http://schemas.microsoft.com/office/drawing/2014/main" id="{C4E01475-5550-5308-AF7E-15B3DFA38059}"/>
              </a:ext>
            </a:extLst>
          </p:cNvPr>
          <p:cNvSpPr/>
          <p:nvPr userDrawn="1"/>
        </p:nvSpPr>
        <p:spPr>
          <a:xfrm>
            <a:off x="9521755" y="1735993"/>
            <a:ext cx="1581292" cy="1581292"/>
          </a:xfrm>
          <a:prstGeom prst="ellipse">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ext Placeholder 14">
            <a:extLst>
              <a:ext uri="{FF2B5EF4-FFF2-40B4-BE49-F238E27FC236}">
                <a16:creationId xmlns:a16="http://schemas.microsoft.com/office/drawing/2014/main" id="{3A6DDA42-B49F-7CE3-D280-F6C3AC46970C}"/>
              </a:ext>
            </a:extLst>
          </p:cNvPr>
          <p:cNvSpPr>
            <a:spLocks noGrp="1"/>
          </p:cNvSpPr>
          <p:nvPr>
            <p:ph type="body" sz="quarter" idx="53" hasCustomPrompt="1"/>
          </p:nvPr>
        </p:nvSpPr>
        <p:spPr>
          <a:xfrm>
            <a:off x="9521755" y="1735993"/>
            <a:ext cx="1581292" cy="1581292"/>
          </a:xfrm>
          <a:prstGeom prst="arc">
            <a:avLst>
              <a:gd name="adj1" fmla="val 16200000"/>
              <a:gd name="adj2" fmla="val 13391445"/>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lgn="ctr">
              <a:defRPr lang="en-GB" sz="1000" dirty="0">
                <a:solidFill>
                  <a:schemeClr val="tx1"/>
                </a:solidFill>
              </a:defRPr>
            </a:lvl1pPr>
          </a:lstStyle>
          <a:p>
            <a:pPr lvl="0" algn="ctr" defTabSz="914400"/>
            <a:r>
              <a:rPr lang="en-US" dirty="0"/>
              <a:t> </a:t>
            </a:r>
            <a:endParaRPr lang="en-GB" dirty="0"/>
          </a:p>
        </p:txBody>
      </p:sp>
      <p:sp>
        <p:nvSpPr>
          <p:cNvPr id="33" name="Text Placeholder 6">
            <a:extLst>
              <a:ext uri="{FF2B5EF4-FFF2-40B4-BE49-F238E27FC236}">
                <a16:creationId xmlns:a16="http://schemas.microsoft.com/office/drawing/2014/main" id="{0A097F08-88D7-A010-3509-A554FC81FFFA}"/>
              </a:ext>
            </a:extLst>
          </p:cNvPr>
          <p:cNvSpPr>
            <a:spLocks noGrp="1"/>
          </p:cNvSpPr>
          <p:nvPr>
            <p:ph type="body" sz="quarter" idx="54" hasCustomPrompt="1"/>
          </p:nvPr>
        </p:nvSpPr>
        <p:spPr>
          <a:xfrm>
            <a:off x="9682821" y="2156298"/>
            <a:ext cx="1259160" cy="760184"/>
          </a:xfrm>
        </p:spPr>
        <p:txBody>
          <a:bodyPr anchor="ctr">
            <a:noAutofit/>
          </a:bodyPr>
          <a:lstStyle>
            <a:lvl1pPr marL="0" indent="0" algn="ctr">
              <a:buNone/>
              <a:defRPr sz="2800" b="1">
                <a:solidFill>
                  <a:schemeClr val="tx1"/>
                </a:solidFill>
                <a:latin typeface="+mj-lt"/>
              </a:defRPr>
            </a:lvl1pPr>
          </a:lstStyle>
          <a:p>
            <a:pPr lvl="0"/>
            <a:r>
              <a:rPr lang="en-US" dirty="0"/>
              <a:t>xx%</a:t>
            </a:r>
          </a:p>
        </p:txBody>
      </p:sp>
      <p:sp>
        <p:nvSpPr>
          <p:cNvPr id="34" name="Text Placeholder 29">
            <a:extLst>
              <a:ext uri="{FF2B5EF4-FFF2-40B4-BE49-F238E27FC236}">
                <a16:creationId xmlns:a16="http://schemas.microsoft.com/office/drawing/2014/main" id="{1BD7CF50-58D1-87B1-841E-E21B253549DB}"/>
              </a:ext>
            </a:extLst>
          </p:cNvPr>
          <p:cNvSpPr>
            <a:spLocks noGrp="1"/>
          </p:cNvSpPr>
          <p:nvPr>
            <p:ph type="body" sz="quarter" idx="55"/>
          </p:nvPr>
        </p:nvSpPr>
        <p:spPr>
          <a:xfrm>
            <a:off x="9020178" y="3566635"/>
            <a:ext cx="2584447"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5" name="Text Placeholder 29">
            <a:extLst>
              <a:ext uri="{FF2B5EF4-FFF2-40B4-BE49-F238E27FC236}">
                <a16:creationId xmlns:a16="http://schemas.microsoft.com/office/drawing/2014/main" id="{38B6C0F0-5AF6-CF29-4B27-DF99ABC8C338}"/>
              </a:ext>
            </a:extLst>
          </p:cNvPr>
          <p:cNvSpPr>
            <a:spLocks noGrp="1"/>
          </p:cNvSpPr>
          <p:nvPr>
            <p:ph type="body" sz="quarter" idx="56"/>
          </p:nvPr>
        </p:nvSpPr>
        <p:spPr>
          <a:xfrm>
            <a:off x="9020178" y="4191734"/>
            <a:ext cx="2584447" cy="1512248"/>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56216549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587374" y="1636713"/>
            <a:ext cx="4632325" cy="4067175"/>
          </a:xfrm>
          <a:solidFill>
            <a:schemeClr val="accent2">
              <a:lumMod val="20000"/>
              <a:lumOff val="80000"/>
            </a:schemeClr>
          </a:solidFill>
        </p:spPr>
        <p:txBody>
          <a:bodyPr vert="horz" lIns="91440" tIns="45720" rIns="91440" bIns="45720" rtlCol="0" anchor="t">
            <a:normAutofit/>
          </a:bodyPr>
          <a:lstStyle>
            <a:lvl1pPr>
              <a:defRPr lang="en-GB" sz="1333">
                <a:solidFill>
                  <a:schemeClr val="tx1"/>
                </a:solidFill>
              </a:defRPr>
            </a:lvl1pPr>
          </a:lstStyle>
          <a:p>
            <a:pPr lvl="0" algn="ctr"/>
            <a:endParaRPr lang="en-GB"/>
          </a:p>
        </p:txBody>
      </p:sp>
      <p:sp>
        <p:nvSpPr>
          <p:cNvPr id="5"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6972300" y="1636713"/>
            <a:ext cx="4632325"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6972300" y="2261812"/>
            <a:ext cx="4632325" cy="3442075"/>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4355618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Chart Placeholder 6">
            <a:extLst>
              <a:ext uri="{FF2B5EF4-FFF2-40B4-BE49-F238E27FC236}">
                <a16:creationId xmlns:a16="http://schemas.microsoft.com/office/drawing/2014/main" id="{FF1F41E4-7D9B-768A-6C4F-63DD59094511}"/>
              </a:ext>
            </a:extLst>
          </p:cNvPr>
          <p:cNvSpPr>
            <a:spLocks noGrp="1"/>
          </p:cNvSpPr>
          <p:nvPr>
            <p:ph type="chart" sz="quarter" idx="41"/>
          </p:nvPr>
        </p:nvSpPr>
        <p:spPr>
          <a:xfrm>
            <a:off x="6975475" y="1636713"/>
            <a:ext cx="4632325" cy="4067175"/>
          </a:xfrm>
          <a:solidFill>
            <a:schemeClr val="accent2">
              <a:lumMod val="20000"/>
              <a:lumOff val="80000"/>
            </a:schemeClr>
          </a:solidFill>
        </p:spPr>
        <p:txBody>
          <a:bodyPr vert="horz" lIns="91440" tIns="45720" rIns="91440" bIns="45720" rtlCol="0" anchor="t">
            <a:normAutofit/>
          </a:bodyPr>
          <a:lstStyle>
            <a:lvl1pPr>
              <a:defRPr lang="en-GB" sz="1333">
                <a:solidFill>
                  <a:schemeClr val="tx1"/>
                </a:solidFill>
              </a:defRPr>
            </a:lvl1pPr>
          </a:lstStyle>
          <a:p>
            <a:pPr lvl="0" algn="ctr"/>
            <a:endParaRPr lang="en-GB"/>
          </a:p>
        </p:txBody>
      </p:sp>
      <p:sp>
        <p:nvSpPr>
          <p:cNvPr id="4" name="Text Placeholder 29">
            <a:extLst>
              <a:ext uri="{FF2B5EF4-FFF2-40B4-BE49-F238E27FC236}">
                <a16:creationId xmlns:a16="http://schemas.microsoft.com/office/drawing/2014/main" id="{D425B81B-0AA8-71EA-DCA8-A9F3FF3E7B60}"/>
              </a:ext>
            </a:extLst>
          </p:cNvPr>
          <p:cNvSpPr>
            <a:spLocks noGrp="1"/>
          </p:cNvSpPr>
          <p:nvPr>
            <p:ph type="body" sz="quarter" idx="48"/>
          </p:nvPr>
        </p:nvSpPr>
        <p:spPr>
          <a:xfrm>
            <a:off x="587374" y="1636713"/>
            <a:ext cx="4632325"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 name="Text Placeholder 29">
            <a:extLst>
              <a:ext uri="{FF2B5EF4-FFF2-40B4-BE49-F238E27FC236}">
                <a16:creationId xmlns:a16="http://schemas.microsoft.com/office/drawing/2014/main" id="{18765DFA-C25A-9B6D-BBB1-2893362F9CA1}"/>
              </a:ext>
            </a:extLst>
          </p:cNvPr>
          <p:cNvSpPr>
            <a:spLocks noGrp="1"/>
          </p:cNvSpPr>
          <p:nvPr>
            <p:ph type="body" sz="quarter" idx="49"/>
          </p:nvPr>
        </p:nvSpPr>
        <p:spPr>
          <a:xfrm>
            <a:off x="587374" y="2261812"/>
            <a:ext cx="4632325" cy="3442075"/>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167568971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38F4C65B-B478-432C-11F3-1CCAEEB3A9AB}"/>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6F2E0537-39B8-01F9-6D88-D34A820CED5A}"/>
              </a:ext>
            </a:extLst>
          </p:cNvPr>
          <p:cNvSpPr>
            <a:spLocks noGrp="1"/>
          </p:cNvSpPr>
          <p:nvPr>
            <p:ph type="body" sz="quarter" idx="47" hasCustomPrompt="1"/>
          </p:nvPr>
        </p:nvSpPr>
        <p:spPr>
          <a:xfrm>
            <a:off x="4647849"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4852672" y="404382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79F67207-8633-F157-D417-A811F5C91240}"/>
              </a:ext>
            </a:extLst>
          </p:cNvPr>
          <p:cNvSpPr>
            <a:spLocks noGrp="1"/>
          </p:cNvSpPr>
          <p:nvPr>
            <p:ph type="body" sz="quarter" idx="52" hasCustomPrompt="1"/>
          </p:nvPr>
        </p:nvSpPr>
        <p:spPr>
          <a:xfrm>
            <a:off x="841022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8615047" y="404382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8615047" y="466892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8615047" y="3163716"/>
            <a:ext cx="2989578"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852672" y="1718246"/>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852672" y="2343346"/>
            <a:ext cx="2989578"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10336902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3F029AF9-F63D-7CB3-576A-53A1C6A26AD3}"/>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C49A8A75-1625-4876-566C-AA3BA0A1B53D}"/>
              </a:ext>
            </a:extLst>
          </p:cNvPr>
          <p:cNvSpPr>
            <a:spLocks noGrp="1"/>
          </p:cNvSpPr>
          <p:nvPr>
            <p:ph type="body" sz="quarter" idx="47" hasCustomPrompt="1"/>
          </p:nvPr>
        </p:nvSpPr>
        <p:spPr>
          <a:xfrm>
            <a:off x="3645800"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3850623" y="404382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097AFAFC-46E5-14BD-8600-6EB212449658}"/>
              </a:ext>
            </a:extLst>
          </p:cNvPr>
          <p:cNvSpPr>
            <a:spLocks noGrp="1"/>
          </p:cNvSpPr>
          <p:nvPr>
            <p:ph type="body" sz="quarter" idx="52" hasCustomPrompt="1"/>
          </p:nvPr>
        </p:nvSpPr>
        <p:spPr>
          <a:xfrm>
            <a:off x="6406126"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6610949" y="404382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6610949" y="466892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610949" y="316371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3AFD2401-AE96-0584-838A-AD350CFC2E6B}"/>
              </a:ext>
            </a:extLst>
          </p:cNvPr>
          <p:cNvSpPr>
            <a:spLocks noGrp="1"/>
          </p:cNvSpPr>
          <p:nvPr>
            <p:ph type="body" sz="quarter" idx="57" hasCustomPrompt="1"/>
          </p:nvPr>
        </p:nvSpPr>
        <p:spPr>
          <a:xfrm>
            <a:off x="9166451" y="1692565"/>
            <a:ext cx="1141764" cy="2664000"/>
          </a:xfrm>
          <a:custGeom>
            <a:avLst/>
            <a:gdLst>
              <a:gd name="connsiteX0" fmla="*/ 0 w 1141764"/>
              <a:gd name="connsiteY0" fmla="*/ 0 h 2664000"/>
              <a:gd name="connsiteX1" fmla="*/ 18000 w 1141764"/>
              <a:gd name="connsiteY1" fmla="*/ 0 h 2664000"/>
              <a:gd name="connsiteX2" fmla="*/ 18000 w 1141764"/>
              <a:gd name="connsiteY2" fmla="*/ 1936913 h 2664000"/>
              <a:gd name="connsiteX3" fmla="*/ 1009831 w 1141764"/>
              <a:gd name="connsiteY3" fmla="*/ 1936913 h 2664000"/>
              <a:gd name="connsiteX4" fmla="*/ 1141764 w 1141764"/>
              <a:gd name="connsiteY4" fmla="*/ 2068846 h 2664000"/>
              <a:gd name="connsiteX5" fmla="*/ 1009831 w 1141764"/>
              <a:gd name="connsiteY5" fmla="*/ 2200779 h 2664000"/>
              <a:gd name="connsiteX6" fmla="*/ 18000 w 1141764"/>
              <a:gd name="connsiteY6" fmla="*/ 2200779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6913"/>
                </a:lnTo>
                <a:lnTo>
                  <a:pt x="1009831" y="1936913"/>
                </a:lnTo>
                <a:lnTo>
                  <a:pt x="1141764" y="2068846"/>
                </a:lnTo>
                <a:lnTo>
                  <a:pt x="1009831" y="2200779"/>
                </a:lnTo>
                <a:lnTo>
                  <a:pt x="18000" y="2200779"/>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9371274" y="4043826"/>
            <a:ext cx="2220323" cy="312739"/>
          </a:xfrm>
          <a:prstGeom prst="rect">
            <a:avLst/>
          </a:prstGeom>
        </p:spPr>
        <p:txBody>
          <a:bodyPr tIns="0" bIns="0" anchor="ctr">
            <a:noAutofit/>
          </a:bodyPr>
          <a:lstStyle>
            <a:lvl1pPr marL="0" indent="0" algn="l">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3850623" y="171824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3850623" y="234334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9371274" y="1718246"/>
            <a:ext cx="2220323"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9371274" y="2343346"/>
            <a:ext cx="2220323" cy="1141608"/>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37771227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C0AB1-DC1A-370D-2DBC-7F636C925F8D}"/>
              </a:ext>
            </a:extLst>
          </p:cNvPr>
          <p:cNvSpPr>
            <a:spLocks noGrp="1"/>
          </p:cNvSpPr>
          <p:nvPr>
            <p:ph type="ctrTitle" hasCustomPrompt="1"/>
          </p:nvPr>
        </p:nvSpPr>
        <p:spPr>
          <a:xfrm>
            <a:off x="1524000" y="1122363"/>
            <a:ext cx="9144000" cy="685172"/>
          </a:xfrm>
          <a:prstGeom prst="rect">
            <a:avLst/>
          </a:prstGeom>
        </p:spPr>
        <p:txBody>
          <a:bodyPr anchor="b">
            <a:noAutofit/>
          </a:bodyPr>
          <a:lstStyle>
            <a:lvl1pPr algn="l">
              <a:defRPr sz="4400">
                <a:solidFill>
                  <a:srgbClr val="005BAA"/>
                </a:solidFill>
              </a:defRPr>
            </a:lvl1pPr>
          </a:lstStyle>
          <a:p>
            <a:r>
              <a:rPr lang="en-GB" dirty="0"/>
              <a:t>Content</a:t>
            </a:r>
            <a:endParaRPr lang="en-FR" dirty="0"/>
          </a:p>
        </p:txBody>
      </p:sp>
      <p:sp>
        <p:nvSpPr>
          <p:cNvPr id="6" name="Subtitle 2">
            <a:extLst>
              <a:ext uri="{FF2B5EF4-FFF2-40B4-BE49-F238E27FC236}">
                <a16:creationId xmlns:a16="http://schemas.microsoft.com/office/drawing/2014/main" id="{4E4AFEC8-D7E6-FB46-B2C8-3E1FF5184111}"/>
              </a:ext>
            </a:extLst>
          </p:cNvPr>
          <p:cNvSpPr>
            <a:spLocks noGrp="1"/>
          </p:cNvSpPr>
          <p:nvPr>
            <p:ph type="subTitle" idx="1"/>
          </p:nvPr>
        </p:nvSpPr>
        <p:spPr>
          <a:xfrm>
            <a:off x="1524000" y="2041451"/>
            <a:ext cx="9144000" cy="322698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Tree>
    <p:extLst>
      <p:ext uri="{BB962C8B-B14F-4D97-AF65-F5344CB8AC3E}">
        <p14:creationId xmlns:p14="http://schemas.microsoft.com/office/powerpoint/2010/main" val="1922362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3">
            <a:extLst>
              <a:ext uri="{FF2B5EF4-FFF2-40B4-BE49-F238E27FC236}">
                <a16:creationId xmlns:a16="http://schemas.microsoft.com/office/drawing/2014/main" id="{CE975C31-219D-A02E-F222-1A57035DB6D1}"/>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5" name="Text Placeholder 4">
            <a:extLst>
              <a:ext uri="{FF2B5EF4-FFF2-40B4-BE49-F238E27FC236}">
                <a16:creationId xmlns:a16="http://schemas.microsoft.com/office/drawing/2014/main" id="{A47A0D47-05C2-9BC0-F59C-51D49B0F64E1}"/>
              </a:ext>
            </a:extLst>
          </p:cNvPr>
          <p:cNvSpPr>
            <a:spLocks noGrp="1"/>
          </p:cNvSpPr>
          <p:nvPr>
            <p:ph type="body" sz="quarter" idx="47" hasCustomPrompt="1"/>
          </p:nvPr>
        </p:nvSpPr>
        <p:spPr>
          <a:xfrm>
            <a:off x="3074081" y="1699192"/>
            <a:ext cx="1141764" cy="2664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3278904" y="1718665"/>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3278904" y="2343765"/>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3278904" y="4042675"/>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5">
            <a:extLst>
              <a:ext uri="{FF2B5EF4-FFF2-40B4-BE49-F238E27FC236}">
                <a16:creationId xmlns:a16="http://schemas.microsoft.com/office/drawing/2014/main" id="{D126093C-560C-352B-BFD7-C3CC93BC36D7}"/>
              </a:ext>
            </a:extLst>
          </p:cNvPr>
          <p:cNvSpPr>
            <a:spLocks noGrp="1"/>
          </p:cNvSpPr>
          <p:nvPr>
            <p:ph type="body" sz="quarter" idx="52" hasCustomPrompt="1"/>
          </p:nvPr>
        </p:nvSpPr>
        <p:spPr>
          <a:xfrm>
            <a:off x="5262688"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5467511"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5467511"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5467511"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 name="Text Placeholder 6">
            <a:extLst>
              <a:ext uri="{FF2B5EF4-FFF2-40B4-BE49-F238E27FC236}">
                <a16:creationId xmlns:a16="http://schemas.microsoft.com/office/drawing/2014/main" id="{4529A5CA-6490-C09D-8035-8669A156943B}"/>
              </a:ext>
            </a:extLst>
          </p:cNvPr>
          <p:cNvSpPr>
            <a:spLocks noGrp="1"/>
          </p:cNvSpPr>
          <p:nvPr>
            <p:ph type="body" sz="quarter" idx="57" hasCustomPrompt="1"/>
          </p:nvPr>
        </p:nvSpPr>
        <p:spPr>
          <a:xfrm>
            <a:off x="7451295" y="1699192"/>
            <a:ext cx="1141764" cy="2664000"/>
          </a:xfrm>
          <a:custGeom>
            <a:avLst/>
            <a:gdLst>
              <a:gd name="connsiteX0" fmla="*/ 0 w 1141764"/>
              <a:gd name="connsiteY0" fmla="*/ 0 h 2664000"/>
              <a:gd name="connsiteX1" fmla="*/ 18000 w 1141764"/>
              <a:gd name="connsiteY1" fmla="*/ 0 h 2664000"/>
              <a:gd name="connsiteX2" fmla="*/ 18000 w 1141764"/>
              <a:gd name="connsiteY2" fmla="*/ 1930286 h 2664000"/>
              <a:gd name="connsiteX3" fmla="*/ 1009831 w 1141764"/>
              <a:gd name="connsiteY3" fmla="*/ 1930286 h 2664000"/>
              <a:gd name="connsiteX4" fmla="*/ 1141764 w 1141764"/>
              <a:gd name="connsiteY4" fmla="*/ 2062219 h 2664000"/>
              <a:gd name="connsiteX5" fmla="*/ 1009831 w 1141764"/>
              <a:gd name="connsiteY5" fmla="*/ 2194152 h 2664000"/>
              <a:gd name="connsiteX6" fmla="*/ 18000 w 1141764"/>
              <a:gd name="connsiteY6" fmla="*/ 2194152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30286"/>
                </a:lnTo>
                <a:lnTo>
                  <a:pt x="1009831" y="1930286"/>
                </a:lnTo>
                <a:lnTo>
                  <a:pt x="1141764" y="2062219"/>
                </a:lnTo>
                <a:lnTo>
                  <a:pt x="1009831" y="2194152"/>
                </a:lnTo>
                <a:lnTo>
                  <a:pt x="18000" y="2194152"/>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7656118" y="1718665"/>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7656118" y="2343765"/>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7656118" y="4042675"/>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9" name="Text Placeholder 8">
            <a:extLst>
              <a:ext uri="{FF2B5EF4-FFF2-40B4-BE49-F238E27FC236}">
                <a16:creationId xmlns:a16="http://schemas.microsoft.com/office/drawing/2014/main" id="{7D41E683-1A91-BE24-5ADB-99D8017A12D9}"/>
              </a:ext>
            </a:extLst>
          </p:cNvPr>
          <p:cNvSpPr>
            <a:spLocks noGrp="1"/>
          </p:cNvSpPr>
          <p:nvPr>
            <p:ph type="body" sz="quarter" idx="62" hasCustomPrompt="1"/>
          </p:nvPr>
        </p:nvSpPr>
        <p:spPr>
          <a:xfrm>
            <a:off x="9639902"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9844725" y="4043826"/>
            <a:ext cx="1759583"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9844725" y="4668926"/>
            <a:ext cx="1759583"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9844725" y="3163716"/>
            <a:ext cx="1759583"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198454740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 name="Rectangle 2">
            <a:extLst>
              <a:ext uri="{FF2B5EF4-FFF2-40B4-BE49-F238E27FC236}">
                <a16:creationId xmlns:a16="http://schemas.microsoft.com/office/drawing/2014/main" id="{DF3E35AF-2434-732B-7077-725C8432F6CD}"/>
              </a:ext>
            </a:extLst>
          </p:cNvPr>
          <p:cNvSpPr/>
          <p:nvPr userDrawn="1"/>
        </p:nvSpPr>
        <p:spPr>
          <a:xfrm rot="5400000">
            <a:off x="6337263" y="-2030450"/>
            <a:ext cx="117475" cy="11592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 Placeholder 33">
            <a:extLst>
              <a:ext uri="{FF2B5EF4-FFF2-40B4-BE49-F238E27FC236}">
                <a16:creationId xmlns:a16="http://schemas.microsoft.com/office/drawing/2014/main" id="{EC45824E-FA98-3F48-43A4-48FA0DA290D3}"/>
              </a:ext>
            </a:extLst>
          </p:cNvPr>
          <p:cNvSpPr>
            <a:spLocks noGrp="1"/>
          </p:cNvSpPr>
          <p:nvPr>
            <p:ph type="body" sz="quarter" idx="41" hasCustomPrompt="1"/>
          </p:nvPr>
        </p:nvSpPr>
        <p:spPr>
          <a:xfrm>
            <a:off x="885474"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1090297"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5" name="Text Placeholder 34">
            <a:extLst>
              <a:ext uri="{FF2B5EF4-FFF2-40B4-BE49-F238E27FC236}">
                <a16:creationId xmlns:a16="http://schemas.microsoft.com/office/drawing/2014/main" id="{32042ABC-7363-45D1-6C7E-996659DD27C8}"/>
              </a:ext>
            </a:extLst>
          </p:cNvPr>
          <p:cNvSpPr>
            <a:spLocks noGrp="1"/>
          </p:cNvSpPr>
          <p:nvPr>
            <p:ph type="body" sz="quarter" idx="47" hasCustomPrompt="1"/>
          </p:nvPr>
        </p:nvSpPr>
        <p:spPr>
          <a:xfrm>
            <a:off x="2678597"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2883420"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2883420"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2883420"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6" name="Text Placeholder 35">
            <a:extLst>
              <a:ext uri="{FF2B5EF4-FFF2-40B4-BE49-F238E27FC236}">
                <a16:creationId xmlns:a16="http://schemas.microsoft.com/office/drawing/2014/main" id="{1BB48274-CC80-A14B-889A-6A18E60C2E7E}"/>
              </a:ext>
            </a:extLst>
          </p:cNvPr>
          <p:cNvSpPr>
            <a:spLocks noGrp="1"/>
          </p:cNvSpPr>
          <p:nvPr>
            <p:ph type="body" sz="quarter" idx="52" hasCustomPrompt="1"/>
          </p:nvPr>
        </p:nvSpPr>
        <p:spPr>
          <a:xfrm>
            <a:off x="4471720"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4676543"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4676543"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4676543"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9" name="Text Placeholder 38">
            <a:extLst>
              <a:ext uri="{FF2B5EF4-FFF2-40B4-BE49-F238E27FC236}">
                <a16:creationId xmlns:a16="http://schemas.microsoft.com/office/drawing/2014/main" id="{F789DB73-A7E4-0B6C-FAC9-BBEEAC72053A}"/>
              </a:ext>
            </a:extLst>
          </p:cNvPr>
          <p:cNvSpPr>
            <a:spLocks noGrp="1"/>
          </p:cNvSpPr>
          <p:nvPr>
            <p:ph type="body" sz="quarter" idx="57" hasCustomPrompt="1"/>
          </p:nvPr>
        </p:nvSpPr>
        <p:spPr>
          <a:xfrm>
            <a:off x="6264843"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6469666"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6469666"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6469666"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41" name="Text Placeholder 40">
            <a:extLst>
              <a:ext uri="{FF2B5EF4-FFF2-40B4-BE49-F238E27FC236}">
                <a16:creationId xmlns:a16="http://schemas.microsoft.com/office/drawing/2014/main" id="{AE0F66E6-C9FC-6A68-DE85-AF17E4FB36A5}"/>
              </a:ext>
            </a:extLst>
          </p:cNvPr>
          <p:cNvSpPr>
            <a:spLocks noGrp="1"/>
          </p:cNvSpPr>
          <p:nvPr>
            <p:ph type="body" sz="quarter" idx="62" hasCustomPrompt="1"/>
          </p:nvPr>
        </p:nvSpPr>
        <p:spPr>
          <a:xfrm>
            <a:off x="8057966" y="3163716"/>
            <a:ext cx="1141764" cy="2664000"/>
          </a:xfrm>
          <a:custGeom>
            <a:avLst/>
            <a:gdLst>
              <a:gd name="connsiteX0" fmla="*/ 0 w 1141764"/>
              <a:gd name="connsiteY0" fmla="*/ 0 h 2664000"/>
              <a:gd name="connsiteX1" fmla="*/ 18000 w 1141764"/>
              <a:gd name="connsiteY1" fmla="*/ 0 h 2664000"/>
              <a:gd name="connsiteX2" fmla="*/ 18000 w 1141764"/>
              <a:gd name="connsiteY2" fmla="*/ 465762 h 2664000"/>
              <a:gd name="connsiteX3" fmla="*/ 1009831 w 1141764"/>
              <a:gd name="connsiteY3" fmla="*/ 465762 h 2664000"/>
              <a:gd name="connsiteX4" fmla="*/ 1141764 w 1141764"/>
              <a:gd name="connsiteY4" fmla="*/ 597695 h 2664000"/>
              <a:gd name="connsiteX5" fmla="*/ 1009831 w 1141764"/>
              <a:gd name="connsiteY5" fmla="*/ 729628 h 2664000"/>
              <a:gd name="connsiteX6" fmla="*/ 18000 w 1141764"/>
              <a:gd name="connsiteY6" fmla="*/ 729628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465762"/>
                </a:lnTo>
                <a:lnTo>
                  <a:pt x="1009831" y="465762"/>
                </a:lnTo>
                <a:lnTo>
                  <a:pt x="1141764" y="597695"/>
                </a:lnTo>
                <a:lnTo>
                  <a:pt x="1009831" y="729628"/>
                </a:lnTo>
                <a:lnTo>
                  <a:pt x="18000" y="729628"/>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8262789" y="4043826"/>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8262789" y="4668926"/>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8262789" y="3163716"/>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42" name="Text Placeholder 41">
            <a:extLst>
              <a:ext uri="{FF2B5EF4-FFF2-40B4-BE49-F238E27FC236}">
                <a16:creationId xmlns:a16="http://schemas.microsoft.com/office/drawing/2014/main" id="{97B36B24-800C-2D6E-5DD0-17E657548ECF}"/>
              </a:ext>
            </a:extLst>
          </p:cNvPr>
          <p:cNvSpPr>
            <a:spLocks noGrp="1"/>
          </p:cNvSpPr>
          <p:nvPr>
            <p:ph type="body" sz="quarter" idx="67" hasCustomPrompt="1"/>
          </p:nvPr>
        </p:nvSpPr>
        <p:spPr>
          <a:xfrm>
            <a:off x="9851089" y="1716813"/>
            <a:ext cx="1141764" cy="2664000"/>
          </a:xfrm>
          <a:custGeom>
            <a:avLst/>
            <a:gdLst>
              <a:gd name="connsiteX0" fmla="*/ 0 w 1141764"/>
              <a:gd name="connsiteY0" fmla="*/ 0 h 2664000"/>
              <a:gd name="connsiteX1" fmla="*/ 18000 w 1141764"/>
              <a:gd name="connsiteY1" fmla="*/ 0 h 2664000"/>
              <a:gd name="connsiteX2" fmla="*/ 18000 w 1141764"/>
              <a:gd name="connsiteY2" fmla="*/ 1912665 h 2664000"/>
              <a:gd name="connsiteX3" fmla="*/ 1009831 w 1141764"/>
              <a:gd name="connsiteY3" fmla="*/ 1912665 h 2664000"/>
              <a:gd name="connsiteX4" fmla="*/ 1141764 w 1141764"/>
              <a:gd name="connsiteY4" fmla="*/ 2044598 h 2664000"/>
              <a:gd name="connsiteX5" fmla="*/ 1009831 w 1141764"/>
              <a:gd name="connsiteY5" fmla="*/ 2176531 h 2664000"/>
              <a:gd name="connsiteX6" fmla="*/ 18000 w 1141764"/>
              <a:gd name="connsiteY6" fmla="*/ 2176531 h 2664000"/>
              <a:gd name="connsiteX7" fmla="*/ 18000 w 1141764"/>
              <a:gd name="connsiteY7" fmla="*/ 2664000 h 2664000"/>
              <a:gd name="connsiteX8" fmla="*/ 0 w 1141764"/>
              <a:gd name="connsiteY8" fmla="*/ 2664000 h 26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1764" h="2664000">
                <a:moveTo>
                  <a:pt x="0" y="0"/>
                </a:moveTo>
                <a:lnTo>
                  <a:pt x="18000" y="0"/>
                </a:lnTo>
                <a:lnTo>
                  <a:pt x="18000" y="1912665"/>
                </a:lnTo>
                <a:lnTo>
                  <a:pt x="1009831" y="1912665"/>
                </a:lnTo>
                <a:lnTo>
                  <a:pt x="1141764" y="2044598"/>
                </a:lnTo>
                <a:lnTo>
                  <a:pt x="1009831" y="2176531"/>
                </a:lnTo>
                <a:lnTo>
                  <a:pt x="18000" y="2176531"/>
                </a:lnTo>
                <a:lnTo>
                  <a:pt x="18000" y="2664000"/>
                </a:lnTo>
                <a:lnTo>
                  <a:pt x="0" y="2664000"/>
                </a:lnTo>
                <a:close/>
              </a:path>
            </a:pathLst>
          </a:custGeom>
          <a:solidFill>
            <a:schemeClr val="accent3"/>
          </a:solidFill>
        </p:spPr>
        <p:txBody>
          <a:bodyPr wrap="square" tIns="0" bIns="0" anchor="ctr">
            <a:noAutofit/>
          </a:bodyPr>
          <a:lstStyle>
            <a:lvl1pPr marL="0" indent="0">
              <a:buNone/>
              <a:defRPr sz="1000" b="1">
                <a:solidFill>
                  <a:schemeClr val="tx1">
                    <a:alpha val="0"/>
                  </a:schemeClr>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10055912" y="1720518"/>
            <a:ext cx="1524316" cy="553099"/>
          </a:xfrm>
          <a:prstGeom prst="rect">
            <a:avLst/>
          </a:prstGeom>
        </p:spPr>
        <p:txBody>
          <a:bodyPr tIns="0" bIns="0" anchor="b">
            <a:noAutofit/>
          </a:bodyPr>
          <a:lstStyle>
            <a:lvl1pPr marL="0" indent="0" algn="l">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10055912" y="2345618"/>
            <a:ext cx="1524316" cy="1141608"/>
          </a:xfrm>
          <a:prstGeom prst="rect">
            <a:avLst/>
          </a:prstGeom>
        </p:spPr>
        <p:txBody>
          <a:bodyPr tIns="0" bIns="0">
            <a:noAutofit/>
          </a:bodyPr>
          <a:lstStyle>
            <a:lvl1pPr marL="0" indent="0" algn="l">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10055912" y="4040481"/>
            <a:ext cx="1524316" cy="312739"/>
          </a:xfrm>
          <a:prstGeom prst="rect">
            <a:avLst/>
          </a:prstGeom>
        </p:spPr>
        <p:txBody>
          <a:bodyPr tIns="0" bIns="0" anchor="ctr">
            <a:noAutofit/>
          </a:bodyPr>
          <a:lstStyle>
            <a:lvl1pPr marL="0" indent="0" algn="l">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85923093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83CBED-341E-9027-5136-D2E9011380BC}"/>
              </a:ext>
            </a:extLst>
          </p:cNvPr>
          <p:cNvGrpSpPr/>
          <p:nvPr userDrawn="1"/>
        </p:nvGrpSpPr>
        <p:grpSpPr>
          <a:xfrm>
            <a:off x="4137023" y="3111644"/>
            <a:ext cx="3923434" cy="1307812"/>
            <a:chOff x="4134283" y="2771991"/>
            <a:chExt cx="3923434" cy="1307812"/>
          </a:xfrm>
        </p:grpSpPr>
        <p:grpSp>
          <p:nvGrpSpPr>
            <p:cNvPr id="8" name="Group 7">
              <a:extLst>
                <a:ext uri="{FF2B5EF4-FFF2-40B4-BE49-F238E27FC236}">
                  <a16:creationId xmlns:a16="http://schemas.microsoft.com/office/drawing/2014/main" id="{D696EBF9-8AB2-F4FA-7FAE-3BCD3D884CED}"/>
                </a:ext>
              </a:extLst>
            </p:cNvPr>
            <p:cNvGrpSpPr/>
            <p:nvPr userDrawn="1"/>
          </p:nvGrpSpPr>
          <p:grpSpPr>
            <a:xfrm>
              <a:off x="4134283" y="2771991"/>
              <a:ext cx="3923434" cy="1307812"/>
              <a:chOff x="4134283" y="2768888"/>
              <a:chExt cx="3923434" cy="1307812"/>
            </a:xfrm>
          </p:grpSpPr>
          <p:sp>
            <p:nvSpPr>
              <p:cNvPr id="14" name="Arc 47">
                <a:extLst>
                  <a:ext uri="{FF2B5EF4-FFF2-40B4-BE49-F238E27FC236}">
                    <a16:creationId xmlns:a16="http://schemas.microsoft.com/office/drawing/2014/main" id="{4D12145B-7BD1-58A9-8595-5786D4C8288E}"/>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48">
                <a:extLst>
                  <a:ext uri="{FF2B5EF4-FFF2-40B4-BE49-F238E27FC236}">
                    <a16:creationId xmlns:a16="http://schemas.microsoft.com/office/drawing/2014/main" id="{35F410C9-0806-C24E-88F1-F0B46FF46EE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9">
                <a:extLst>
                  <a:ext uri="{FF2B5EF4-FFF2-40B4-BE49-F238E27FC236}">
                    <a16:creationId xmlns:a16="http://schemas.microsoft.com/office/drawing/2014/main" id="{5C217920-EEE8-FF60-C8AB-64E1405FB7D1}"/>
                  </a:ext>
                </a:extLst>
              </p:cNvPr>
              <p:cNvSpPr/>
              <p:nvPr userDrawn="1"/>
            </p:nvSpPr>
            <p:spPr>
              <a:xfrm>
                <a:off x="6749906"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EC07D22F-9B24-068A-0853-66329223CF03}"/>
                </a:ext>
              </a:extLst>
            </p:cNvPr>
            <p:cNvGrpSpPr/>
            <p:nvPr userDrawn="1"/>
          </p:nvGrpSpPr>
          <p:grpSpPr>
            <a:xfrm>
              <a:off x="4134283" y="2771991"/>
              <a:ext cx="3923434" cy="1307812"/>
              <a:chOff x="4134283" y="2775094"/>
              <a:chExt cx="3923434" cy="1307812"/>
            </a:xfrm>
          </p:grpSpPr>
          <p:sp>
            <p:nvSpPr>
              <p:cNvPr id="10" name="Arc 9">
                <a:extLst>
                  <a:ext uri="{FF2B5EF4-FFF2-40B4-BE49-F238E27FC236}">
                    <a16:creationId xmlns:a16="http://schemas.microsoft.com/office/drawing/2014/main" id="{F67735F8-5205-EA06-C7D5-B6D58607C979}"/>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a:extLst>
                  <a:ext uri="{FF2B5EF4-FFF2-40B4-BE49-F238E27FC236}">
                    <a16:creationId xmlns:a16="http://schemas.microsoft.com/office/drawing/2014/main" id="{3F9BD18F-83E3-0B59-1C8B-CCB9AB85D5A9}"/>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a:extLst>
                  <a:ext uri="{FF2B5EF4-FFF2-40B4-BE49-F238E27FC236}">
                    <a16:creationId xmlns:a16="http://schemas.microsoft.com/office/drawing/2014/main" id="{D1F84C90-514B-343E-5F5B-7AB8ACE9B5CD}"/>
                  </a:ext>
                </a:extLst>
              </p:cNvPr>
              <p:cNvSpPr/>
              <p:nvPr userDrawn="1"/>
            </p:nvSpPr>
            <p:spPr>
              <a:xfrm>
                <a:off x="6749906"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090297" y="2077954"/>
            <a:ext cx="2989578" cy="553099"/>
          </a:xfrm>
          <a:prstGeom prst="rect">
            <a:avLst/>
          </a:prstGeom>
        </p:spPr>
        <p:txBody>
          <a:bodyPr tIns="0" bIns="0" anchor="b">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090297" y="2703054"/>
            <a:ext cx="2989578" cy="719417"/>
          </a:xfrm>
          <a:prstGeom prst="rect">
            <a:avLst/>
          </a:prstGeom>
        </p:spPr>
        <p:txBody>
          <a:bodyPr tIns="0" bIns="0">
            <a:noAutofit/>
          </a:bodyPr>
          <a:lstStyle>
            <a:lvl1pPr marL="0" indent="0" algn="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4160928"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5468739"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8112127" y="2077954"/>
            <a:ext cx="2989578"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8112127" y="2703054"/>
            <a:ext cx="2989578" cy="719417"/>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776551"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601211" y="4640443"/>
            <a:ext cx="2989578"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601211" y="5265543"/>
            <a:ext cx="2989578" cy="719417"/>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Tree>
    <p:extLst>
      <p:ext uri="{BB962C8B-B14F-4D97-AF65-F5344CB8AC3E}">
        <p14:creationId xmlns:p14="http://schemas.microsoft.com/office/powerpoint/2010/main" val="205373586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D5833C4-DC12-C256-8147-AB2E873090F7}"/>
              </a:ext>
            </a:extLst>
          </p:cNvPr>
          <p:cNvGrpSpPr/>
          <p:nvPr userDrawn="1"/>
        </p:nvGrpSpPr>
        <p:grpSpPr>
          <a:xfrm>
            <a:off x="3423758" y="3111644"/>
            <a:ext cx="5231244" cy="1307812"/>
            <a:chOff x="4134283" y="3357980"/>
            <a:chExt cx="5231244" cy="1307812"/>
          </a:xfrm>
        </p:grpSpPr>
        <p:grpSp>
          <p:nvGrpSpPr>
            <p:cNvPr id="15" name="Group 14">
              <a:extLst>
                <a:ext uri="{FF2B5EF4-FFF2-40B4-BE49-F238E27FC236}">
                  <a16:creationId xmlns:a16="http://schemas.microsoft.com/office/drawing/2014/main" id="{301BCF58-0363-AD55-7706-7577015208AD}"/>
                </a:ext>
              </a:extLst>
            </p:cNvPr>
            <p:cNvGrpSpPr/>
            <p:nvPr userDrawn="1"/>
          </p:nvGrpSpPr>
          <p:grpSpPr>
            <a:xfrm>
              <a:off x="6749905" y="3357980"/>
              <a:ext cx="2615622" cy="1307812"/>
              <a:chOff x="4134283" y="2768888"/>
              <a:chExt cx="2615622" cy="1307812"/>
            </a:xfrm>
          </p:grpSpPr>
          <p:sp>
            <p:nvSpPr>
              <p:cNvPr id="27" name="Arc 47">
                <a:extLst>
                  <a:ext uri="{FF2B5EF4-FFF2-40B4-BE49-F238E27FC236}">
                    <a16:creationId xmlns:a16="http://schemas.microsoft.com/office/drawing/2014/main" id="{1BF9A4E5-A19D-055D-8E75-99214E96ED1B}"/>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48">
                <a:extLst>
                  <a:ext uri="{FF2B5EF4-FFF2-40B4-BE49-F238E27FC236}">
                    <a16:creationId xmlns:a16="http://schemas.microsoft.com/office/drawing/2014/main" id="{5CC87E2F-50E6-39DD-CDFC-305C19C07B98}"/>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8E84A738-0246-4B22-A768-845597DB34B1}"/>
                </a:ext>
              </a:extLst>
            </p:cNvPr>
            <p:cNvGrpSpPr/>
            <p:nvPr userDrawn="1"/>
          </p:nvGrpSpPr>
          <p:grpSpPr>
            <a:xfrm>
              <a:off x="4134283" y="3357980"/>
              <a:ext cx="2615622" cy="1307812"/>
              <a:chOff x="4134283" y="2768888"/>
              <a:chExt cx="2615622" cy="1307812"/>
            </a:xfrm>
          </p:grpSpPr>
          <p:sp>
            <p:nvSpPr>
              <p:cNvPr id="25" name="Arc 47">
                <a:extLst>
                  <a:ext uri="{FF2B5EF4-FFF2-40B4-BE49-F238E27FC236}">
                    <a16:creationId xmlns:a16="http://schemas.microsoft.com/office/drawing/2014/main" id="{05BC3C8F-7B44-2BED-6193-E93BB9B72472}"/>
                  </a:ext>
                </a:extLst>
              </p:cNvPr>
              <p:cNvSpPr/>
              <p:nvPr userDrawn="1"/>
            </p:nvSpPr>
            <p:spPr>
              <a:xfrm>
                <a:off x="4134283"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Arc 48">
                <a:extLst>
                  <a:ext uri="{FF2B5EF4-FFF2-40B4-BE49-F238E27FC236}">
                    <a16:creationId xmlns:a16="http://schemas.microsoft.com/office/drawing/2014/main" id="{8F3EF4B7-90AB-C7DA-B8CB-018463EB1B1D}"/>
                  </a:ext>
                </a:extLst>
              </p:cNvPr>
              <p:cNvSpPr/>
              <p:nvPr userDrawn="1"/>
            </p:nvSpPr>
            <p:spPr>
              <a:xfrm flipV="1">
                <a:off x="5442094" y="2768888"/>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89FB1F07-E1F7-E735-3584-493086F95515}"/>
                </a:ext>
              </a:extLst>
            </p:cNvPr>
            <p:cNvGrpSpPr/>
            <p:nvPr userDrawn="1"/>
          </p:nvGrpSpPr>
          <p:grpSpPr>
            <a:xfrm>
              <a:off x="4134283" y="3357980"/>
              <a:ext cx="2615622" cy="1307812"/>
              <a:chOff x="4134283" y="2775094"/>
              <a:chExt cx="2615622" cy="1307812"/>
            </a:xfrm>
          </p:grpSpPr>
          <p:sp>
            <p:nvSpPr>
              <p:cNvPr id="23" name="Arc 22">
                <a:extLst>
                  <a:ext uri="{FF2B5EF4-FFF2-40B4-BE49-F238E27FC236}">
                    <a16:creationId xmlns:a16="http://schemas.microsoft.com/office/drawing/2014/main" id="{D0384BA1-F92B-41F3-C1AE-23727B73848C}"/>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id="{5EBDB500-C547-2D2E-C1E5-DA481BCDCED5}"/>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E836FD13-85D3-B050-415C-DA5E49AA432F}"/>
                </a:ext>
              </a:extLst>
            </p:cNvPr>
            <p:cNvGrpSpPr/>
            <p:nvPr userDrawn="1"/>
          </p:nvGrpSpPr>
          <p:grpSpPr>
            <a:xfrm>
              <a:off x="6749905" y="3357980"/>
              <a:ext cx="2615622" cy="1307812"/>
              <a:chOff x="4134283" y="2775094"/>
              <a:chExt cx="2615622" cy="1307812"/>
            </a:xfrm>
          </p:grpSpPr>
          <p:sp>
            <p:nvSpPr>
              <p:cNvPr id="20" name="Arc 19">
                <a:extLst>
                  <a:ext uri="{FF2B5EF4-FFF2-40B4-BE49-F238E27FC236}">
                    <a16:creationId xmlns:a16="http://schemas.microsoft.com/office/drawing/2014/main" id="{17EDC98A-FAF8-1636-961C-0E3CB7409E03}"/>
                  </a:ext>
                </a:extLst>
              </p:cNvPr>
              <p:cNvSpPr/>
              <p:nvPr userDrawn="1"/>
            </p:nvSpPr>
            <p:spPr>
              <a:xfrm>
                <a:off x="4134283" y="2775094"/>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2C6782D-6669-5C6D-6338-0D1D8E749EFB}"/>
                  </a:ext>
                </a:extLst>
              </p:cNvPr>
              <p:cNvSpPr/>
              <p:nvPr userDrawn="1"/>
            </p:nvSpPr>
            <p:spPr>
              <a:xfrm flipV="1">
                <a:off x="5442094" y="2775094"/>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760807" y="2946490"/>
            <a:ext cx="2526766" cy="553099"/>
          </a:xfrm>
          <a:prstGeom prst="rect">
            <a:avLst/>
          </a:prstGeom>
        </p:spPr>
        <p:txBody>
          <a:bodyPr tIns="0" bIns="0" anchor="b">
            <a:noAutofit/>
          </a:bodyPr>
          <a:lstStyle>
            <a:lvl1pPr marL="0" indent="0" algn="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760807" y="3571590"/>
            <a:ext cx="2526766" cy="972433"/>
          </a:xfrm>
          <a:prstGeom prst="rect">
            <a:avLst/>
          </a:prstGeom>
        </p:spPr>
        <p:txBody>
          <a:bodyPr tIns="0" bIns="0">
            <a:noAutofit/>
          </a:bodyPr>
          <a:lstStyle>
            <a:lvl1pPr marL="0" indent="0" algn="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3" name="Text Placeholder 29">
            <a:extLst>
              <a:ext uri="{FF2B5EF4-FFF2-40B4-BE49-F238E27FC236}">
                <a16:creationId xmlns:a16="http://schemas.microsoft.com/office/drawing/2014/main" id="{261031B1-B982-A042-4CFA-1D2651953B25}"/>
              </a:ext>
            </a:extLst>
          </p:cNvPr>
          <p:cNvSpPr>
            <a:spLocks noGrp="1"/>
          </p:cNvSpPr>
          <p:nvPr>
            <p:ph type="body" sz="quarter" idx="53"/>
          </p:nvPr>
        </p:nvSpPr>
        <p:spPr>
          <a:xfrm>
            <a:off x="5429903" y="1441696"/>
            <a:ext cx="2526766"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64" name="Text Placeholder 29">
            <a:extLst>
              <a:ext uri="{FF2B5EF4-FFF2-40B4-BE49-F238E27FC236}">
                <a16:creationId xmlns:a16="http://schemas.microsoft.com/office/drawing/2014/main" id="{9A88BB22-41E4-5ACD-09E4-4157B024B08C}"/>
              </a:ext>
            </a:extLst>
          </p:cNvPr>
          <p:cNvSpPr>
            <a:spLocks noGrp="1"/>
          </p:cNvSpPr>
          <p:nvPr>
            <p:ph type="body" sz="quarter" idx="54"/>
          </p:nvPr>
        </p:nvSpPr>
        <p:spPr>
          <a:xfrm>
            <a:off x="5429903" y="2066796"/>
            <a:ext cx="2526766" cy="972433"/>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4" name="Text Placeholder 29">
            <a:extLst>
              <a:ext uri="{FF2B5EF4-FFF2-40B4-BE49-F238E27FC236}">
                <a16:creationId xmlns:a16="http://schemas.microsoft.com/office/drawing/2014/main" id="{9A4B37EF-352C-7F66-A0C7-B1AAC332DF0B}"/>
              </a:ext>
            </a:extLst>
          </p:cNvPr>
          <p:cNvSpPr>
            <a:spLocks noGrp="1"/>
          </p:cNvSpPr>
          <p:nvPr>
            <p:ph type="body" sz="quarter" idx="48"/>
          </p:nvPr>
        </p:nvSpPr>
        <p:spPr>
          <a:xfrm>
            <a:off x="4124015" y="4596925"/>
            <a:ext cx="2526766" cy="553099"/>
          </a:xfrm>
          <a:prstGeom prst="rect">
            <a:avLst/>
          </a:prstGeom>
        </p:spPr>
        <p:txBody>
          <a:bodyPr tIns="0" bIns="0" anchor="b">
            <a:noAutofit/>
          </a:bodyPr>
          <a:lstStyle>
            <a:lvl1pPr marL="0" indent="0" algn="ctr">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5" name="Text Placeholder 29">
            <a:extLst>
              <a:ext uri="{FF2B5EF4-FFF2-40B4-BE49-F238E27FC236}">
                <a16:creationId xmlns:a16="http://schemas.microsoft.com/office/drawing/2014/main" id="{8AD0A0A8-C4B1-7D11-7CF8-B6C55DDAF46D}"/>
              </a:ext>
            </a:extLst>
          </p:cNvPr>
          <p:cNvSpPr>
            <a:spLocks noGrp="1"/>
          </p:cNvSpPr>
          <p:nvPr>
            <p:ph type="body" sz="quarter" idx="49"/>
          </p:nvPr>
        </p:nvSpPr>
        <p:spPr>
          <a:xfrm>
            <a:off x="4124015" y="5222025"/>
            <a:ext cx="2526766" cy="972433"/>
          </a:xfrm>
          <a:prstGeom prst="rect">
            <a:avLst/>
          </a:prstGeom>
        </p:spPr>
        <p:txBody>
          <a:bodyPr tIns="0" bIns="0">
            <a:noAutofit/>
          </a:bodyPr>
          <a:lstStyle>
            <a:lvl1pPr marL="0" indent="0" algn="ctr">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6" name="Text Placeholder 29">
            <a:extLst>
              <a:ext uri="{FF2B5EF4-FFF2-40B4-BE49-F238E27FC236}">
                <a16:creationId xmlns:a16="http://schemas.microsoft.com/office/drawing/2014/main" id="{9F88D094-280F-4883-8661-9A0BF47D066B}"/>
              </a:ext>
            </a:extLst>
          </p:cNvPr>
          <p:cNvSpPr>
            <a:spLocks noGrp="1"/>
          </p:cNvSpPr>
          <p:nvPr>
            <p:ph type="body" sz="quarter" idx="58"/>
          </p:nvPr>
        </p:nvSpPr>
        <p:spPr>
          <a:xfrm>
            <a:off x="8901380" y="2946490"/>
            <a:ext cx="2526766" cy="553099"/>
          </a:xfrm>
          <a:prstGeom prst="rect">
            <a:avLst/>
          </a:prstGeom>
        </p:spPr>
        <p:txBody>
          <a:bodyPr tIns="0" bIns="0" anchor="b">
            <a:noAutofit/>
          </a:bodyPr>
          <a:lstStyle>
            <a:lvl1pPr marL="0" indent="0" algn="l">
              <a:buNone/>
              <a:defRPr sz="18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77" name="Text Placeholder 29">
            <a:extLst>
              <a:ext uri="{FF2B5EF4-FFF2-40B4-BE49-F238E27FC236}">
                <a16:creationId xmlns:a16="http://schemas.microsoft.com/office/drawing/2014/main" id="{A9F31ADB-E84D-0E5A-C855-7382535346A9}"/>
              </a:ext>
            </a:extLst>
          </p:cNvPr>
          <p:cNvSpPr>
            <a:spLocks noGrp="1"/>
          </p:cNvSpPr>
          <p:nvPr>
            <p:ph type="body" sz="quarter" idx="59"/>
          </p:nvPr>
        </p:nvSpPr>
        <p:spPr>
          <a:xfrm>
            <a:off x="8901380" y="3571590"/>
            <a:ext cx="2526766" cy="972433"/>
          </a:xfrm>
          <a:prstGeom prst="rect">
            <a:avLst/>
          </a:prstGeom>
        </p:spPr>
        <p:txBody>
          <a:bodyPr tIns="0" bIns="0">
            <a:noAutofit/>
          </a:bodyPr>
          <a:lstStyle>
            <a:lvl1pPr marL="0" indent="0" algn="l">
              <a:buNone/>
              <a:defRPr sz="16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3447663"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0" name="Text Placeholder 29">
            <a:extLst>
              <a:ext uri="{FF2B5EF4-FFF2-40B4-BE49-F238E27FC236}">
                <a16:creationId xmlns:a16="http://schemas.microsoft.com/office/drawing/2014/main" id="{E10C62AC-5F15-FEF7-14F7-69E74FF548BF}"/>
              </a:ext>
            </a:extLst>
          </p:cNvPr>
          <p:cNvSpPr>
            <a:spLocks noGrp="1"/>
          </p:cNvSpPr>
          <p:nvPr>
            <p:ph type="body" sz="quarter" idx="50" hasCustomPrompt="1"/>
          </p:nvPr>
        </p:nvSpPr>
        <p:spPr>
          <a:xfrm>
            <a:off x="4756949"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5" name="Text Placeholder 29">
            <a:extLst>
              <a:ext uri="{FF2B5EF4-FFF2-40B4-BE49-F238E27FC236}">
                <a16:creationId xmlns:a16="http://schemas.microsoft.com/office/drawing/2014/main" id="{071D6C45-DAA5-4D1C-9957-40129325EB67}"/>
              </a:ext>
            </a:extLst>
          </p:cNvPr>
          <p:cNvSpPr>
            <a:spLocks noGrp="1"/>
          </p:cNvSpPr>
          <p:nvPr>
            <p:ph type="body" sz="quarter" idx="55" hasCustomPrompt="1"/>
          </p:nvPr>
        </p:nvSpPr>
        <p:spPr>
          <a:xfrm>
            <a:off x="6066235"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70" name="Text Placeholder 29">
            <a:extLst>
              <a:ext uri="{FF2B5EF4-FFF2-40B4-BE49-F238E27FC236}">
                <a16:creationId xmlns:a16="http://schemas.microsoft.com/office/drawing/2014/main" id="{32E39F6E-5616-1EC7-DA06-FA903B0B9CC4}"/>
              </a:ext>
            </a:extLst>
          </p:cNvPr>
          <p:cNvSpPr>
            <a:spLocks noGrp="1"/>
          </p:cNvSpPr>
          <p:nvPr>
            <p:ph type="body" sz="quarter" idx="60" hasCustomPrompt="1"/>
          </p:nvPr>
        </p:nvSpPr>
        <p:spPr>
          <a:xfrm>
            <a:off x="7375521" y="3609181"/>
            <a:ext cx="1260000" cy="312739"/>
          </a:xfrm>
          <a:prstGeom prst="rect">
            <a:avLst/>
          </a:prstGeom>
        </p:spPr>
        <p:txBody>
          <a:bodyPr tIns="0" bIns="0" anchor="ctr">
            <a:noAutofit/>
          </a:bodyPr>
          <a:lstStyle>
            <a:lvl1pPr marL="0" indent="0" algn="ctr">
              <a:buNone/>
              <a:defRPr sz="17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318292531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FE2AD4A-FFA7-E356-533B-3682CE748F60}"/>
              </a:ext>
            </a:extLst>
          </p:cNvPr>
          <p:cNvGrpSpPr/>
          <p:nvPr userDrawn="1"/>
        </p:nvGrpSpPr>
        <p:grpSpPr>
          <a:xfrm>
            <a:off x="2750272" y="3111644"/>
            <a:ext cx="6539055" cy="1307812"/>
            <a:chOff x="3480378" y="3357980"/>
            <a:chExt cx="6539055" cy="1307812"/>
          </a:xfrm>
        </p:grpSpPr>
        <p:sp>
          <p:nvSpPr>
            <p:cNvPr id="12" name="Arc 47">
              <a:extLst>
                <a:ext uri="{FF2B5EF4-FFF2-40B4-BE49-F238E27FC236}">
                  <a16:creationId xmlns:a16="http://schemas.microsoft.com/office/drawing/2014/main" id="{5ADE87A4-1E17-504F-FC08-4E5317FA8905}"/>
                </a:ext>
              </a:extLst>
            </p:cNvPr>
            <p:cNvSpPr/>
            <p:nvPr userDrawn="1"/>
          </p:nvSpPr>
          <p:spPr>
            <a:xfrm>
              <a:off x="871162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47">
              <a:extLst>
                <a:ext uri="{FF2B5EF4-FFF2-40B4-BE49-F238E27FC236}">
                  <a16:creationId xmlns:a16="http://schemas.microsoft.com/office/drawing/2014/main" id="{58CDE690-F1D3-A2E1-1A15-211FF078FDDB}"/>
                </a:ext>
              </a:extLst>
            </p:cNvPr>
            <p:cNvSpPr/>
            <p:nvPr userDrawn="1"/>
          </p:nvSpPr>
          <p:spPr>
            <a:xfrm>
              <a:off x="6096000"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Arc 48">
              <a:extLst>
                <a:ext uri="{FF2B5EF4-FFF2-40B4-BE49-F238E27FC236}">
                  <a16:creationId xmlns:a16="http://schemas.microsoft.com/office/drawing/2014/main" id="{98761B8C-B84E-693F-B36F-FB9CE49972F3}"/>
                </a:ext>
              </a:extLst>
            </p:cNvPr>
            <p:cNvSpPr/>
            <p:nvPr userDrawn="1"/>
          </p:nvSpPr>
          <p:spPr>
            <a:xfrm flipV="1">
              <a:off x="7403811"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47">
              <a:extLst>
                <a:ext uri="{FF2B5EF4-FFF2-40B4-BE49-F238E27FC236}">
                  <a16:creationId xmlns:a16="http://schemas.microsoft.com/office/drawing/2014/main" id="{1D5F6001-25C6-ED50-DAA0-C9A450EADBDD}"/>
                </a:ext>
              </a:extLst>
            </p:cNvPr>
            <p:cNvSpPr/>
            <p:nvPr userDrawn="1"/>
          </p:nvSpPr>
          <p:spPr>
            <a:xfrm>
              <a:off x="3480378"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8">
              <a:extLst>
                <a:ext uri="{FF2B5EF4-FFF2-40B4-BE49-F238E27FC236}">
                  <a16:creationId xmlns:a16="http://schemas.microsoft.com/office/drawing/2014/main" id="{0DB28EB5-007D-E1A3-1B43-13A6960317E9}"/>
                </a:ext>
              </a:extLst>
            </p:cNvPr>
            <p:cNvSpPr/>
            <p:nvPr userDrawn="1"/>
          </p:nvSpPr>
          <p:spPr>
            <a:xfrm flipV="1">
              <a:off x="4788189"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a:extLst>
                <a:ext uri="{FF2B5EF4-FFF2-40B4-BE49-F238E27FC236}">
                  <a16:creationId xmlns:a16="http://schemas.microsoft.com/office/drawing/2014/main" id="{B5A7E809-373A-B623-3766-CF30FDAA10EB}"/>
                </a:ext>
              </a:extLst>
            </p:cNvPr>
            <p:cNvSpPr/>
            <p:nvPr userDrawn="1"/>
          </p:nvSpPr>
          <p:spPr>
            <a:xfrm>
              <a:off x="3480378"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Arc 18">
              <a:extLst>
                <a:ext uri="{FF2B5EF4-FFF2-40B4-BE49-F238E27FC236}">
                  <a16:creationId xmlns:a16="http://schemas.microsoft.com/office/drawing/2014/main" id="{93CEF93B-B80E-035A-FF60-EEF1EF615D77}"/>
                </a:ext>
              </a:extLst>
            </p:cNvPr>
            <p:cNvSpPr/>
            <p:nvPr userDrawn="1"/>
          </p:nvSpPr>
          <p:spPr>
            <a:xfrm flipV="1">
              <a:off x="4788189"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BAFB1B3D-BB79-C97B-8395-4A58A130AAD1}"/>
                </a:ext>
              </a:extLst>
            </p:cNvPr>
            <p:cNvSpPr/>
            <p:nvPr userDrawn="1"/>
          </p:nvSpPr>
          <p:spPr>
            <a:xfrm>
              <a:off x="6096000"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21">
              <a:extLst>
                <a:ext uri="{FF2B5EF4-FFF2-40B4-BE49-F238E27FC236}">
                  <a16:creationId xmlns:a16="http://schemas.microsoft.com/office/drawing/2014/main" id="{5058C121-2A3B-AC59-790A-F454E0E4910D}"/>
                </a:ext>
              </a:extLst>
            </p:cNvPr>
            <p:cNvSpPr/>
            <p:nvPr userDrawn="1"/>
          </p:nvSpPr>
          <p:spPr>
            <a:xfrm flipV="1">
              <a:off x="7403811"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22">
              <a:extLst>
                <a:ext uri="{FF2B5EF4-FFF2-40B4-BE49-F238E27FC236}">
                  <a16:creationId xmlns:a16="http://schemas.microsoft.com/office/drawing/2014/main" id="{64F625EA-4806-1F64-7CEA-1D02E08887B3}"/>
                </a:ext>
              </a:extLst>
            </p:cNvPr>
            <p:cNvSpPr/>
            <p:nvPr userDrawn="1"/>
          </p:nvSpPr>
          <p:spPr>
            <a:xfrm>
              <a:off x="871162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2401423"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2401423"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774178"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63" name="Text Placeholder 29">
            <a:extLst>
              <a:ext uri="{FF2B5EF4-FFF2-40B4-BE49-F238E27FC236}">
                <a16:creationId xmlns:a16="http://schemas.microsoft.com/office/drawing/2014/main" id="{C5DD8546-7846-83DD-C69C-139A5A7F21FE}"/>
              </a:ext>
            </a:extLst>
          </p:cNvPr>
          <p:cNvSpPr>
            <a:spLocks noGrp="1"/>
          </p:cNvSpPr>
          <p:nvPr>
            <p:ph type="body" sz="quarter" idx="48"/>
          </p:nvPr>
        </p:nvSpPr>
        <p:spPr>
          <a:xfrm>
            <a:off x="3706574" y="4552265"/>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4" name="Text Placeholder 29">
            <a:extLst>
              <a:ext uri="{FF2B5EF4-FFF2-40B4-BE49-F238E27FC236}">
                <a16:creationId xmlns:a16="http://schemas.microsoft.com/office/drawing/2014/main" id="{F16E4A49-2C01-191F-8326-F61D104B88EC}"/>
              </a:ext>
            </a:extLst>
          </p:cNvPr>
          <p:cNvSpPr>
            <a:spLocks noGrp="1"/>
          </p:cNvSpPr>
          <p:nvPr>
            <p:ph type="body" sz="quarter" idx="49"/>
          </p:nvPr>
        </p:nvSpPr>
        <p:spPr>
          <a:xfrm>
            <a:off x="3706574" y="5102984"/>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5" name="Text Placeholder 29">
            <a:extLst>
              <a:ext uri="{FF2B5EF4-FFF2-40B4-BE49-F238E27FC236}">
                <a16:creationId xmlns:a16="http://schemas.microsoft.com/office/drawing/2014/main" id="{B5F67B93-A329-BE6A-41F1-59E419F2B5B9}"/>
              </a:ext>
            </a:extLst>
          </p:cNvPr>
          <p:cNvSpPr>
            <a:spLocks noGrp="1"/>
          </p:cNvSpPr>
          <p:nvPr>
            <p:ph type="body" sz="quarter" idx="50" hasCustomPrompt="1"/>
          </p:nvPr>
        </p:nvSpPr>
        <p:spPr>
          <a:xfrm>
            <a:off x="4081989"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68" name="Text Placeholder 29">
            <a:extLst>
              <a:ext uri="{FF2B5EF4-FFF2-40B4-BE49-F238E27FC236}">
                <a16:creationId xmlns:a16="http://schemas.microsoft.com/office/drawing/2014/main" id="{48A5C6E0-43E1-EBAC-3627-302E662E8650}"/>
              </a:ext>
            </a:extLst>
          </p:cNvPr>
          <p:cNvSpPr>
            <a:spLocks noGrp="1"/>
          </p:cNvSpPr>
          <p:nvPr>
            <p:ph type="body" sz="quarter" idx="53"/>
          </p:nvPr>
        </p:nvSpPr>
        <p:spPr>
          <a:xfrm>
            <a:off x="5011725"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69" name="Text Placeholder 29">
            <a:extLst>
              <a:ext uri="{FF2B5EF4-FFF2-40B4-BE49-F238E27FC236}">
                <a16:creationId xmlns:a16="http://schemas.microsoft.com/office/drawing/2014/main" id="{92ADEB34-3562-FF59-B5E4-127C5221B69D}"/>
              </a:ext>
            </a:extLst>
          </p:cNvPr>
          <p:cNvSpPr>
            <a:spLocks noGrp="1"/>
          </p:cNvSpPr>
          <p:nvPr>
            <p:ph type="body" sz="quarter" idx="54"/>
          </p:nvPr>
        </p:nvSpPr>
        <p:spPr>
          <a:xfrm>
            <a:off x="5011725"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0" name="Text Placeholder 29">
            <a:extLst>
              <a:ext uri="{FF2B5EF4-FFF2-40B4-BE49-F238E27FC236}">
                <a16:creationId xmlns:a16="http://schemas.microsoft.com/office/drawing/2014/main" id="{AEB128F4-BE54-8A4E-8B71-C822615400B1}"/>
              </a:ext>
            </a:extLst>
          </p:cNvPr>
          <p:cNvSpPr>
            <a:spLocks noGrp="1"/>
          </p:cNvSpPr>
          <p:nvPr>
            <p:ph type="body" sz="quarter" idx="55" hasCustomPrompt="1"/>
          </p:nvPr>
        </p:nvSpPr>
        <p:spPr>
          <a:xfrm>
            <a:off x="5389800"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73" name="Text Placeholder 29">
            <a:extLst>
              <a:ext uri="{FF2B5EF4-FFF2-40B4-BE49-F238E27FC236}">
                <a16:creationId xmlns:a16="http://schemas.microsoft.com/office/drawing/2014/main" id="{F761310B-EE7F-0F87-C86E-E6D63D440E48}"/>
              </a:ext>
            </a:extLst>
          </p:cNvPr>
          <p:cNvSpPr>
            <a:spLocks noGrp="1"/>
          </p:cNvSpPr>
          <p:nvPr>
            <p:ph type="body" sz="quarter" idx="58"/>
          </p:nvPr>
        </p:nvSpPr>
        <p:spPr>
          <a:xfrm>
            <a:off x="6316876" y="4552265"/>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4" name="Text Placeholder 29">
            <a:extLst>
              <a:ext uri="{FF2B5EF4-FFF2-40B4-BE49-F238E27FC236}">
                <a16:creationId xmlns:a16="http://schemas.microsoft.com/office/drawing/2014/main" id="{22D679C5-9724-078D-4FB9-33695B27C36A}"/>
              </a:ext>
            </a:extLst>
          </p:cNvPr>
          <p:cNvSpPr>
            <a:spLocks noGrp="1"/>
          </p:cNvSpPr>
          <p:nvPr>
            <p:ph type="body" sz="quarter" idx="59"/>
          </p:nvPr>
        </p:nvSpPr>
        <p:spPr>
          <a:xfrm>
            <a:off x="6316876" y="5102984"/>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5" name="Text Placeholder 29">
            <a:extLst>
              <a:ext uri="{FF2B5EF4-FFF2-40B4-BE49-F238E27FC236}">
                <a16:creationId xmlns:a16="http://schemas.microsoft.com/office/drawing/2014/main" id="{6B7B7D1C-51CE-D9FF-4225-896F49CA329F}"/>
              </a:ext>
            </a:extLst>
          </p:cNvPr>
          <p:cNvSpPr>
            <a:spLocks noGrp="1"/>
          </p:cNvSpPr>
          <p:nvPr>
            <p:ph type="body" sz="quarter" idx="60" hasCustomPrompt="1"/>
          </p:nvPr>
        </p:nvSpPr>
        <p:spPr>
          <a:xfrm>
            <a:off x="6697611"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78" name="Text Placeholder 29">
            <a:extLst>
              <a:ext uri="{FF2B5EF4-FFF2-40B4-BE49-F238E27FC236}">
                <a16:creationId xmlns:a16="http://schemas.microsoft.com/office/drawing/2014/main" id="{C9739B77-26F8-B08C-60D1-B8A8F10A4102}"/>
              </a:ext>
            </a:extLst>
          </p:cNvPr>
          <p:cNvSpPr>
            <a:spLocks noGrp="1"/>
          </p:cNvSpPr>
          <p:nvPr>
            <p:ph type="body" sz="quarter" idx="63"/>
          </p:nvPr>
        </p:nvSpPr>
        <p:spPr>
          <a:xfrm>
            <a:off x="7622026" y="1507452"/>
            <a:ext cx="2034264" cy="478718"/>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79" name="Text Placeholder 29">
            <a:extLst>
              <a:ext uri="{FF2B5EF4-FFF2-40B4-BE49-F238E27FC236}">
                <a16:creationId xmlns:a16="http://schemas.microsoft.com/office/drawing/2014/main" id="{58402617-6AC8-711D-F79A-1D2968B5E9FF}"/>
              </a:ext>
            </a:extLst>
          </p:cNvPr>
          <p:cNvSpPr>
            <a:spLocks noGrp="1"/>
          </p:cNvSpPr>
          <p:nvPr>
            <p:ph type="body" sz="quarter" idx="64"/>
          </p:nvPr>
        </p:nvSpPr>
        <p:spPr>
          <a:xfrm>
            <a:off x="7622026" y="2058171"/>
            <a:ext cx="2034264" cy="890030"/>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80" name="Text Placeholder 29">
            <a:extLst>
              <a:ext uri="{FF2B5EF4-FFF2-40B4-BE49-F238E27FC236}">
                <a16:creationId xmlns:a16="http://schemas.microsoft.com/office/drawing/2014/main" id="{EEF0B2A5-748A-C294-5F9B-7654A8F55050}"/>
              </a:ext>
            </a:extLst>
          </p:cNvPr>
          <p:cNvSpPr>
            <a:spLocks noGrp="1"/>
          </p:cNvSpPr>
          <p:nvPr>
            <p:ph type="body" sz="quarter" idx="65" hasCustomPrompt="1"/>
          </p:nvPr>
        </p:nvSpPr>
        <p:spPr>
          <a:xfrm>
            <a:off x="8005421"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242847338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3C0172F-B0C5-5179-7441-64802A951866}"/>
              </a:ext>
            </a:extLst>
          </p:cNvPr>
          <p:cNvGrpSpPr/>
          <p:nvPr userDrawn="1"/>
        </p:nvGrpSpPr>
        <p:grpSpPr>
          <a:xfrm>
            <a:off x="2105892" y="3111644"/>
            <a:ext cx="7846866" cy="1307812"/>
            <a:chOff x="2105892" y="3357980"/>
            <a:chExt cx="7846866" cy="1307812"/>
          </a:xfrm>
        </p:grpSpPr>
        <p:sp>
          <p:nvSpPr>
            <p:cNvPr id="8" name="Arc 48">
              <a:extLst>
                <a:ext uri="{FF2B5EF4-FFF2-40B4-BE49-F238E27FC236}">
                  <a16:creationId xmlns:a16="http://schemas.microsoft.com/office/drawing/2014/main" id="{9A253063-EE6B-D083-6F61-BBE64C38960B}"/>
                </a:ext>
              </a:extLst>
            </p:cNvPr>
            <p:cNvSpPr/>
            <p:nvPr userDrawn="1"/>
          </p:nvSpPr>
          <p:spPr>
            <a:xfrm flipV="1">
              <a:off x="8644947"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47">
              <a:extLst>
                <a:ext uri="{FF2B5EF4-FFF2-40B4-BE49-F238E27FC236}">
                  <a16:creationId xmlns:a16="http://schemas.microsoft.com/office/drawing/2014/main" id="{4EDBEE68-316F-FC47-07A7-0FAC8903F7DA}"/>
                </a:ext>
              </a:extLst>
            </p:cNvPr>
            <p:cNvSpPr/>
            <p:nvPr userDrawn="1"/>
          </p:nvSpPr>
          <p:spPr>
            <a:xfrm>
              <a:off x="7337136"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47">
              <a:extLst>
                <a:ext uri="{FF2B5EF4-FFF2-40B4-BE49-F238E27FC236}">
                  <a16:creationId xmlns:a16="http://schemas.microsoft.com/office/drawing/2014/main" id="{1EFE890F-CEFD-D528-19D9-E4CBFABB117D}"/>
                </a:ext>
              </a:extLst>
            </p:cNvPr>
            <p:cNvSpPr/>
            <p:nvPr userDrawn="1"/>
          </p:nvSpPr>
          <p:spPr>
            <a:xfrm>
              <a:off x="4721514"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48">
              <a:extLst>
                <a:ext uri="{FF2B5EF4-FFF2-40B4-BE49-F238E27FC236}">
                  <a16:creationId xmlns:a16="http://schemas.microsoft.com/office/drawing/2014/main" id="{A57667EE-D2C4-239A-030B-7C8B4BBAF00B}"/>
                </a:ext>
              </a:extLst>
            </p:cNvPr>
            <p:cNvSpPr/>
            <p:nvPr userDrawn="1"/>
          </p:nvSpPr>
          <p:spPr>
            <a:xfrm flipV="1">
              <a:off x="6029325"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47">
              <a:extLst>
                <a:ext uri="{FF2B5EF4-FFF2-40B4-BE49-F238E27FC236}">
                  <a16:creationId xmlns:a16="http://schemas.microsoft.com/office/drawing/2014/main" id="{00C81707-9191-4714-D517-44546ED45566}"/>
                </a:ext>
              </a:extLst>
            </p:cNvPr>
            <p:cNvSpPr/>
            <p:nvPr userDrawn="1"/>
          </p:nvSpPr>
          <p:spPr>
            <a:xfrm>
              <a:off x="2105892"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Arc 48">
              <a:extLst>
                <a:ext uri="{FF2B5EF4-FFF2-40B4-BE49-F238E27FC236}">
                  <a16:creationId xmlns:a16="http://schemas.microsoft.com/office/drawing/2014/main" id="{7FBC14EA-9CCC-BEEB-B54C-53700C77D219}"/>
                </a:ext>
              </a:extLst>
            </p:cNvPr>
            <p:cNvSpPr/>
            <p:nvPr userDrawn="1"/>
          </p:nvSpPr>
          <p:spPr>
            <a:xfrm flipV="1">
              <a:off x="3413703" y="3357980"/>
              <a:ext cx="1307811" cy="1307812"/>
            </a:xfrm>
            <a:prstGeom prst="ellipse">
              <a:avLst/>
            </a:prstGeom>
            <a:ln w="571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Arc 23">
              <a:extLst>
                <a:ext uri="{FF2B5EF4-FFF2-40B4-BE49-F238E27FC236}">
                  <a16:creationId xmlns:a16="http://schemas.microsoft.com/office/drawing/2014/main" id="{B35155D2-A2D3-10AB-5EF6-072F8751001D}"/>
                </a:ext>
              </a:extLst>
            </p:cNvPr>
            <p:cNvSpPr/>
            <p:nvPr userDrawn="1"/>
          </p:nvSpPr>
          <p:spPr>
            <a:xfrm>
              <a:off x="2105892"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Arc 24">
              <a:extLst>
                <a:ext uri="{FF2B5EF4-FFF2-40B4-BE49-F238E27FC236}">
                  <a16:creationId xmlns:a16="http://schemas.microsoft.com/office/drawing/2014/main" id="{AB8117C9-E8C5-9596-F171-65CE5050C18D}"/>
                </a:ext>
              </a:extLst>
            </p:cNvPr>
            <p:cNvSpPr/>
            <p:nvPr userDrawn="1"/>
          </p:nvSpPr>
          <p:spPr>
            <a:xfrm flipV="1">
              <a:off x="3413703"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28">
              <a:extLst>
                <a:ext uri="{FF2B5EF4-FFF2-40B4-BE49-F238E27FC236}">
                  <a16:creationId xmlns:a16="http://schemas.microsoft.com/office/drawing/2014/main" id="{10E889D3-429D-A6B3-DEB6-A47E3EFB5D17}"/>
                </a:ext>
              </a:extLst>
            </p:cNvPr>
            <p:cNvSpPr/>
            <p:nvPr userDrawn="1"/>
          </p:nvSpPr>
          <p:spPr>
            <a:xfrm>
              <a:off x="4721514"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a:extLst>
                <a:ext uri="{FF2B5EF4-FFF2-40B4-BE49-F238E27FC236}">
                  <a16:creationId xmlns:a16="http://schemas.microsoft.com/office/drawing/2014/main" id="{539BBFBC-57F0-2F45-4572-94B259910D99}"/>
                </a:ext>
              </a:extLst>
            </p:cNvPr>
            <p:cNvSpPr/>
            <p:nvPr userDrawn="1"/>
          </p:nvSpPr>
          <p:spPr>
            <a:xfrm flipV="1">
              <a:off x="6029325"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a:extLst>
                <a:ext uri="{FF2B5EF4-FFF2-40B4-BE49-F238E27FC236}">
                  <a16:creationId xmlns:a16="http://schemas.microsoft.com/office/drawing/2014/main" id="{D40E2498-6077-B609-5EFB-A6A94E3FCD7D}"/>
                </a:ext>
              </a:extLst>
            </p:cNvPr>
            <p:cNvSpPr/>
            <p:nvPr userDrawn="1"/>
          </p:nvSpPr>
          <p:spPr>
            <a:xfrm>
              <a:off x="7337136" y="3357980"/>
              <a:ext cx="1307811" cy="1307812"/>
            </a:xfrm>
            <a:prstGeom prst="arc">
              <a:avLst>
                <a:gd name="adj1" fmla="val 10792152"/>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a:extLst>
                <a:ext uri="{FF2B5EF4-FFF2-40B4-BE49-F238E27FC236}">
                  <a16:creationId xmlns:a16="http://schemas.microsoft.com/office/drawing/2014/main" id="{59492140-7C6C-86CC-854C-D950D30A7216}"/>
                </a:ext>
              </a:extLst>
            </p:cNvPr>
            <p:cNvSpPr/>
            <p:nvPr userDrawn="1"/>
          </p:nvSpPr>
          <p:spPr>
            <a:xfrm flipV="1">
              <a:off x="8644947" y="3357980"/>
              <a:ext cx="1307811" cy="1307812"/>
            </a:xfrm>
            <a:prstGeom prst="arc">
              <a:avLst>
                <a:gd name="adj1" fmla="val 10790197"/>
                <a:gd name="adj2" fmla="val 0"/>
              </a:avLst>
            </a:prstGeom>
            <a:ln w="571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86105"/>
            <a:ext cx="10873182" cy="709295"/>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85690"/>
            <a:ext cx="0" cy="70971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
        <p:nvSpPr>
          <p:cNvPr id="37" name="Text Placeholder 29">
            <a:extLst>
              <a:ext uri="{FF2B5EF4-FFF2-40B4-BE49-F238E27FC236}">
                <a16:creationId xmlns:a16="http://schemas.microsoft.com/office/drawing/2014/main" id="{7014ED8C-D9A2-3233-BF99-B959865B48B9}"/>
              </a:ext>
            </a:extLst>
          </p:cNvPr>
          <p:cNvSpPr>
            <a:spLocks noGrp="1"/>
          </p:cNvSpPr>
          <p:nvPr>
            <p:ph type="body" sz="quarter" idx="43"/>
          </p:nvPr>
        </p:nvSpPr>
        <p:spPr>
          <a:xfrm>
            <a:off x="1817226"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8" name="Text Placeholder 29">
            <a:extLst>
              <a:ext uri="{FF2B5EF4-FFF2-40B4-BE49-F238E27FC236}">
                <a16:creationId xmlns:a16="http://schemas.microsoft.com/office/drawing/2014/main" id="{27A02D2A-8972-F536-0B27-7D6428470586}"/>
              </a:ext>
            </a:extLst>
          </p:cNvPr>
          <p:cNvSpPr>
            <a:spLocks noGrp="1"/>
          </p:cNvSpPr>
          <p:nvPr>
            <p:ph type="body" sz="quarter" idx="44"/>
          </p:nvPr>
        </p:nvSpPr>
        <p:spPr>
          <a:xfrm>
            <a:off x="1817226"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0" name="Text Placeholder 29">
            <a:extLst>
              <a:ext uri="{FF2B5EF4-FFF2-40B4-BE49-F238E27FC236}">
                <a16:creationId xmlns:a16="http://schemas.microsoft.com/office/drawing/2014/main" id="{5C686B82-2E00-D61D-3AA1-3461944BF439}"/>
              </a:ext>
            </a:extLst>
          </p:cNvPr>
          <p:cNvSpPr>
            <a:spLocks noGrp="1"/>
          </p:cNvSpPr>
          <p:nvPr>
            <p:ph type="body" sz="quarter" idx="45" hasCustomPrompt="1"/>
          </p:nvPr>
        </p:nvSpPr>
        <p:spPr>
          <a:xfrm>
            <a:off x="2131218"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6" name="Text Placeholder 29">
            <a:extLst>
              <a:ext uri="{FF2B5EF4-FFF2-40B4-BE49-F238E27FC236}">
                <a16:creationId xmlns:a16="http://schemas.microsoft.com/office/drawing/2014/main" id="{38C63DFC-2B10-361A-FCA7-CF7597B18397}"/>
              </a:ext>
            </a:extLst>
          </p:cNvPr>
          <p:cNvSpPr>
            <a:spLocks noGrp="1"/>
          </p:cNvSpPr>
          <p:nvPr>
            <p:ph type="body" sz="quarter" idx="48"/>
          </p:nvPr>
        </p:nvSpPr>
        <p:spPr>
          <a:xfrm>
            <a:off x="3126024"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7" name="Text Placeholder 29">
            <a:extLst>
              <a:ext uri="{FF2B5EF4-FFF2-40B4-BE49-F238E27FC236}">
                <a16:creationId xmlns:a16="http://schemas.microsoft.com/office/drawing/2014/main" id="{B083110B-0B44-1AE1-53ED-162013C095D9}"/>
              </a:ext>
            </a:extLst>
          </p:cNvPr>
          <p:cNvSpPr>
            <a:spLocks noGrp="1"/>
          </p:cNvSpPr>
          <p:nvPr>
            <p:ph type="body" sz="quarter" idx="49"/>
          </p:nvPr>
        </p:nvSpPr>
        <p:spPr>
          <a:xfrm>
            <a:off x="3126024"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Text Placeholder 29">
            <a:extLst>
              <a:ext uri="{FF2B5EF4-FFF2-40B4-BE49-F238E27FC236}">
                <a16:creationId xmlns:a16="http://schemas.microsoft.com/office/drawing/2014/main" id="{A255DCBF-68F9-FF27-692F-BEEBCCC1EABD}"/>
              </a:ext>
            </a:extLst>
          </p:cNvPr>
          <p:cNvSpPr>
            <a:spLocks noGrp="1"/>
          </p:cNvSpPr>
          <p:nvPr>
            <p:ph type="body" sz="quarter" idx="50" hasCustomPrompt="1"/>
          </p:nvPr>
        </p:nvSpPr>
        <p:spPr>
          <a:xfrm>
            <a:off x="3437616"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3" name="Text Placeholder 29">
            <a:extLst>
              <a:ext uri="{FF2B5EF4-FFF2-40B4-BE49-F238E27FC236}">
                <a16:creationId xmlns:a16="http://schemas.microsoft.com/office/drawing/2014/main" id="{94F075A8-69C1-48E5-5F7F-3498229CA9E4}"/>
              </a:ext>
            </a:extLst>
          </p:cNvPr>
          <p:cNvSpPr>
            <a:spLocks noGrp="1"/>
          </p:cNvSpPr>
          <p:nvPr>
            <p:ph type="body" sz="quarter" idx="53"/>
          </p:nvPr>
        </p:nvSpPr>
        <p:spPr>
          <a:xfrm>
            <a:off x="4434822"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14" name="Text Placeholder 29">
            <a:extLst>
              <a:ext uri="{FF2B5EF4-FFF2-40B4-BE49-F238E27FC236}">
                <a16:creationId xmlns:a16="http://schemas.microsoft.com/office/drawing/2014/main" id="{1EBDC6D4-7B18-8ABB-464C-5594F2C77E24}"/>
              </a:ext>
            </a:extLst>
          </p:cNvPr>
          <p:cNvSpPr>
            <a:spLocks noGrp="1"/>
          </p:cNvSpPr>
          <p:nvPr>
            <p:ph type="body" sz="quarter" idx="54"/>
          </p:nvPr>
        </p:nvSpPr>
        <p:spPr>
          <a:xfrm>
            <a:off x="4434822"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15" name="Text Placeholder 29">
            <a:extLst>
              <a:ext uri="{FF2B5EF4-FFF2-40B4-BE49-F238E27FC236}">
                <a16:creationId xmlns:a16="http://schemas.microsoft.com/office/drawing/2014/main" id="{A7B1BFF0-812C-FDEC-F620-A11909471D21}"/>
              </a:ext>
            </a:extLst>
          </p:cNvPr>
          <p:cNvSpPr>
            <a:spLocks noGrp="1"/>
          </p:cNvSpPr>
          <p:nvPr>
            <p:ph type="body" sz="quarter" idx="55" hasCustomPrompt="1"/>
          </p:nvPr>
        </p:nvSpPr>
        <p:spPr>
          <a:xfrm>
            <a:off x="4744014"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19" name="Text Placeholder 29">
            <a:extLst>
              <a:ext uri="{FF2B5EF4-FFF2-40B4-BE49-F238E27FC236}">
                <a16:creationId xmlns:a16="http://schemas.microsoft.com/office/drawing/2014/main" id="{DFB0D309-AB17-47AE-C87C-CB3AE74D48F7}"/>
              </a:ext>
            </a:extLst>
          </p:cNvPr>
          <p:cNvSpPr>
            <a:spLocks noGrp="1"/>
          </p:cNvSpPr>
          <p:nvPr>
            <p:ph type="body" sz="quarter" idx="58"/>
          </p:nvPr>
        </p:nvSpPr>
        <p:spPr>
          <a:xfrm>
            <a:off x="5743620"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0" name="Text Placeholder 29">
            <a:extLst>
              <a:ext uri="{FF2B5EF4-FFF2-40B4-BE49-F238E27FC236}">
                <a16:creationId xmlns:a16="http://schemas.microsoft.com/office/drawing/2014/main" id="{ED0C3C28-B9D9-204C-3BAC-8C8324471AB7}"/>
              </a:ext>
            </a:extLst>
          </p:cNvPr>
          <p:cNvSpPr>
            <a:spLocks noGrp="1"/>
          </p:cNvSpPr>
          <p:nvPr>
            <p:ph type="body" sz="quarter" idx="59"/>
          </p:nvPr>
        </p:nvSpPr>
        <p:spPr>
          <a:xfrm>
            <a:off x="5743620"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2" name="Text Placeholder 29">
            <a:extLst>
              <a:ext uri="{FF2B5EF4-FFF2-40B4-BE49-F238E27FC236}">
                <a16:creationId xmlns:a16="http://schemas.microsoft.com/office/drawing/2014/main" id="{8DAE8AB0-2EDB-576D-0B84-B8E513187788}"/>
              </a:ext>
            </a:extLst>
          </p:cNvPr>
          <p:cNvSpPr>
            <a:spLocks noGrp="1"/>
          </p:cNvSpPr>
          <p:nvPr>
            <p:ph type="body" sz="quarter" idx="60" hasCustomPrompt="1"/>
          </p:nvPr>
        </p:nvSpPr>
        <p:spPr>
          <a:xfrm>
            <a:off x="6050412"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26" name="Text Placeholder 29">
            <a:extLst>
              <a:ext uri="{FF2B5EF4-FFF2-40B4-BE49-F238E27FC236}">
                <a16:creationId xmlns:a16="http://schemas.microsoft.com/office/drawing/2014/main" id="{AD762095-069D-4BD6-640E-EA976F90EBE8}"/>
              </a:ext>
            </a:extLst>
          </p:cNvPr>
          <p:cNvSpPr>
            <a:spLocks noGrp="1"/>
          </p:cNvSpPr>
          <p:nvPr>
            <p:ph type="body" sz="quarter" idx="63"/>
          </p:nvPr>
        </p:nvSpPr>
        <p:spPr>
          <a:xfrm>
            <a:off x="7052418" y="1540905"/>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27" name="Text Placeholder 29">
            <a:extLst>
              <a:ext uri="{FF2B5EF4-FFF2-40B4-BE49-F238E27FC236}">
                <a16:creationId xmlns:a16="http://schemas.microsoft.com/office/drawing/2014/main" id="{8B4A0DAC-82E4-6662-A9B3-71544EC46FB8}"/>
              </a:ext>
            </a:extLst>
          </p:cNvPr>
          <p:cNvSpPr>
            <a:spLocks noGrp="1"/>
          </p:cNvSpPr>
          <p:nvPr>
            <p:ph type="body" sz="quarter" idx="64"/>
          </p:nvPr>
        </p:nvSpPr>
        <p:spPr>
          <a:xfrm>
            <a:off x="7052418" y="2091856"/>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28" name="Text Placeholder 29">
            <a:extLst>
              <a:ext uri="{FF2B5EF4-FFF2-40B4-BE49-F238E27FC236}">
                <a16:creationId xmlns:a16="http://schemas.microsoft.com/office/drawing/2014/main" id="{80354A45-56CA-A32F-60C5-C779D9B604C7}"/>
              </a:ext>
            </a:extLst>
          </p:cNvPr>
          <p:cNvSpPr>
            <a:spLocks noGrp="1"/>
          </p:cNvSpPr>
          <p:nvPr>
            <p:ph type="body" sz="quarter" idx="65" hasCustomPrompt="1"/>
          </p:nvPr>
        </p:nvSpPr>
        <p:spPr>
          <a:xfrm>
            <a:off x="7356810"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
        <p:nvSpPr>
          <p:cNvPr id="31" name="Text Placeholder 29">
            <a:extLst>
              <a:ext uri="{FF2B5EF4-FFF2-40B4-BE49-F238E27FC236}">
                <a16:creationId xmlns:a16="http://schemas.microsoft.com/office/drawing/2014/main" id="{5F91528B-4016-9A18-C984-2859E73B2C44}"/>
              </a:ext>
            </a:extLst>
          </p:cNvPr>
          <p:cNvSpPr>
            <a:spLocks noGrp="1"/>
          </p:cNvSpPr>
          <p:nvPr>
            <p:ph type="body" sz="quarter" idx="68"/>
          </p:nvPr>
        </p:nvSpPr>
        <p:spPr>
          <a:xfrm>
            <a:off x="8361218" y="4553507"/>
            <a:ext cx="1876714" cy="478950"/>
          </a:xfrm>
          <a:prstGeom prst="rect">
            <a:avLst/>
          </a:prstGeom>
        </p:spPr>
        <p:txBody>
          <a:bodyPr tIns="0" bIns="0" anchor="b">
            <a:noAutofit/>
          </a:bodyPr>
          <a:lstStyle>
            <a:lvl1pPr marL="0" indent="0" algn="ctr">
              <a:buNone/>
              <a:defRPr sz="1400" b="1">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a:t>
            </a:r>
            <a:endParaRPr lang="en-ID" dirty="0"/>
          </a:p>
        </p:txBody>
      </p:sp>
      <p:sp>
        <p:nvSpPr>
          <p:cNvPr id="32" name="Text Placeholder 29">
            <a:extLst>
              <a:ext uri="{FF2B5EF4-FFF2-40B4-BE49-F238E27FC236}">
                <a16:creationId xmlns:a16="http://schemas.microsoft.com/office/drawing/2014/main" id="{49AA65F4-5D9F-C19E-6142-74B8F0A68D43}"/>
              </a:ext>
            </a:extLst>
          </p:cNvPr>
          <p:cNvSpPr>
            <a:spLocks noGrp="1"/>
          </p:cNvSpPr>
          <p:nvPr>
            <p:ph type="body" sz="quarter" idx="69"/>
          </p:nvPr>
        </p:nvSpPr>
        <p:spPr>
          <a:xfrm>
            <a:off x="8361218" y="5104458"/>
            <a:ext cx="1876714" cy="885737"/>
          </a:xfrm>
          <a:prstGeom prst="rect">
            <a:avLst/>
          </a:prstGeom>
        </p:spPr>
        <p:txBody>
          <a:bodyPr tIns="0" bIns="0">
            <a:noAutofit/>
          </a:bodyPr>
          <a:lstStyle>
            <a:lvl1pPr marL="0" indent="0" algn="ctr">
              <a:buNone/>
              <a:defRPr sz="12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33" name="Text Placeholder 29">
            <a:extLst>
              <a:ext uri="{FF2B5EF4-FFF2-40B4-BE49-F238E27FC236}">
                <a16:creationId xmlns:a16="http://schemas.microsoft.com/office/drawing/2014/main" id="{4989308E-DDCB-3B4E-8245-6F016843BB64}"/>
              </a:ext>
            </a:extLst>
          </p:cNvPr>
          <p:cNvSpPr>
            <a:spLocks noGrp="1"/>
          </p:cNvSpPr>
          <p:nvPr>
            <p:ph type="body" sz="quarter" idx="70" hasCustomPrompt="1"/>
          </p:nvPr>
        </p:nvSpPr>
        <p:spPr>
          <a:xfrm>
            <a:off x="8663206" y="3609181"/>
            <a:ext cx="1260000" cy="312739"/>
          </a:xfrm>
          <a:prstGeom prst="rect">
            <a:avLst/>
          </a:prstGeom>
        </p:spPr>
        <p:txBody>
          <a:bodyPr tIns="0" bIns="0" anchor="ctr">
            <a:noAutofit/>
          </a:bodyPr>
          <a:lstStyle>
            <a:lvl1pPr marL="0" indent="0" algn="ctr">
              <a:buNone/>
              <a:defRPr sz="1300" b="1">
                <a:solidFill>
                  <a:schemeClr val="accent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Milestone</a:t>
            </a:r>
            <a:endParaRPr lang="en-ID" dirty="0"/>
          </a:p>
        </p:txBody>
      </p:sp>
    </p:spTree>
    <p:extLst>
      <p:ext uri="{BB962C8B-B14F-4D97-AF65-F5344CB8AC3E}">
        <p14:creationId xmlns:p14="http://schemas.microsoft.com/office/powerpoint/2010/main" val="4166445593"/>
      </p:ext>
    </p:extLst>
  </p:cSld>
  <p:clrMapOvr>
    <a:masterClrMapping/>
  </p:clrMapOvr>
  <p:extLst>
    <p:ext uri="{DCECCB84-F9BA-43D5-87BE-67443E8EF086}">
      <p15:sldGuideLst xmlns:p15="http://schemas.microsoft.com/office/powerpoint/2012/main">
        <p15:guide id="1" pos="1731" userDrawn="1">
          <p15:clr>
            <a:srgbClr val="FBAE40"/>
          </p15:clr>
        </p15:guide>
        <p15:guide id="2" pos="5858"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477C-8D55-B4B8-85DD-DAF85A20D8C5}"/>
              </a:ext>
            </a:extLst>
          </p:cNvPr>
          <p:cNvSpPr>
            <a:spLocks noGrp="1"/>
          </p:cNvSpPr>
          <p:nvPr>
            <p:ph type="title"/>
          </p:nvPr>
        </p:nvSpPr>
        <p:spPr>
          <a:xfrm>
            <a:off x="731443" y="590778"/>
            <a:ext cx="10873181" cy="1334770"/>
          </a:xfrm>
        </p:spPr>
        <p:txBody>
          <a:bodyPr anchor="t">
            <a:noAutofit/>
          </a:bodyPr>
          <a:lstStyle>
            <a:lvl1pPr>
              <a:defRPr>
                <a:solidFill>
                  <a:schemeClr val="tx1"/>
                </a:solidFill>
              </a:defRPr>
            </a:lvl1pPr>
          </a:lstStyle>
          <a:p>
            <a:r>
              <a:rPr lang="en-US" dirty="0"/>
              <a:t>Click to edit Master title style</a:t>
            </a:r>
            <a:endParaRPr lang="en-ID" dirty="0"/>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cxnSp>
        <p:nvCxnSpPr>
          <p:cNvPr id="16" name="Straight Connector 15">
            <a:extLst>
              <a:ext uri="{FF2B5EF4-FFF2-40B4-BE49-F238E27FC236}">
                <a16:creationId xmlns:a16="http://schemas.microsoft.com/office/drawing/2014/main" id="{0657BBCF-CA9E-FB2C-CA76-82D2795FF965}"/>
              </a:ext>
            </a:extLst>
          </p:cNvPr>
          <p:cNvCxnSpPr>
            <a:cxnSpLocks/>
          </p:cNvCxnSpPr>
          <p:nvPr userDrawn="1"/>
        </p:nvCxnSpPr>
        <p:spPr>
          <a:xfrm>
            <a:off x="587375" y="590363"/>
            <a:ext cx="0" cy="13356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275219273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a:t>PRESENTATION TITLE</a:t>
            </a:r>
            <a:endParaRPr lang="en-US" dirty="0"/>
          </a:p>
        </p:txBody>
      </p:sp>
    </p:spTree>
    <p:extLst>
      <p:ext uri="{BB962C8B-B14F-4D97-AF65-F5344CB8AC3E}">
        <p14:creationId xmlns:p14="http://schemas.microsoft.com/office/powerpoint/2010/main" val="127295938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5" y="4072591"/>
            <a:ext cx="11017249" cy="1516993"/>
          </a:xfrm>
          <a:prstGeom prst="rect">
            <a:avLst/>
          </a:prstGeom>
        </p:spPr>
        <p:txBody>
          <a:bodyPr anchor="b">
            <a:noAutofit/>
          </a:bodyPr>
          <a:lstStyle>
            <a:lvl1pPr algn="l">
              <a:defRPr sz="5400" b="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5" y="5694361"/>
            <a:ext cx="11017250" cy="474663"/>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1741166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6" y="2140607"/>
            <a:ext cx="5508623" cy="1516993"/>
          </a:xfrm>
          <a:prstGeom prst="rect">
            <a:avLst/>
          </a:prstGeom>
        </p:spPr>
        <p:txBody>
          <a:bodyPr anchor="b">
            <a:noAutofit/>
          </a:bodyPr>
          <a:lstStyle>
            <a:lvl1pPr algn="l">
              <a:defRPr sz="5400" b="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5" y="3762377"/>
            <a:ext cx="5508623" cy="474663"/>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7105649" y="584200"/>
            <a:ext cx="5086351" cy="5689600"/>
          </a:xfrm>
        </p:spPr>
        <p:txBody>
          <a:bodyPr/>
          <a:lstStyle/>
          <a:p>
            <a:r>
              <a:rPr lang="en-US" dirty="0"/>
              <a:t>Click icon to add picture</a:t>
            </a:r>
          </a:p>
        </p:txBody>
      </p:sp>
    </p:spTree>
    <p:extLst>
      <p:ext uri="{BB962C8B-B14F-4D97-AF65-F5344CB8AC3E}">
        <p14:creationId xmlns:p14="http://schemas.microsoft.com/office/powerpoint/2010/main" val="353121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B796776-E13E-EE70-1024-61D0E54893B0}"/>
              </a:ext>
            </a:extLst>
          </p:cNvPr>
          <p:cNvSpPr>
            <a:spLocks noGrp="1"/>
          </p:cNvSpPr>
          <p:nvPr>
            <p:ph type="title"/>
          </p:nvPr>
        </p:nvSpPr>
        <p:spPr>
          <a:xfrm>
            <a:off x="838200" y="755543"/>
            <a:ext cx="10515600" cy="1325563"/>
          </a:xfrm>
          <a:prstGeom prst="rect">
            <a:avLst/>
          </a:prstGeom>
        </p:spPr>
        <p:txBody>
          <a:bodyPr vert="horz" lIns="91440" tIns="45720" rIns="91440" bIns="45720" rtlCol="0" anchor="ctr">
            <a:normAutofit/>
          </a:bodyPr>
          <a:lstStyle>
            <a:lvl1pPr>
              <a:defRPr b="1">
                <a:solidFill>
                  <a:schemeClr val="bg1"/>
                </a:solidFill>
              </a:defRPr>
            </a:lvl1pPr>
          </a:lstStyle>
          <a:p>
            <a:r>
              <a:rPr lang="en-GB"/>
              <a:t>Cover – Insert title</a:t>
            </a:r>
            <a:endParaRPr lang="en-FR"/>
          </a:p>
        </p:txBody>
      </p:sp>
      <p:sp>
        <p:nvSpPr>
          <p:cNvPr id="5" name="Text Placeholder 2">
            <a:extLst>
              <a:ext uri="{FF2B5EF4-FFF2-40B4-BE49-F238E27FC236}">
                <a16:creationId xmlns:a16="http://schemas.microsoft.com/office/drawing/2014/main" id="{93A33BDE-5827-B978-8782-68D8565EB7BF}"/>
              </a:ext>
            </a:extLst>
          </p:cNvPr>
          <p:cNvSpPr>
            <a:spLocks noGrp="1"/>
          </p:cNvSpPr>
          <p:nvPr>
            <p:ph idx="1"/>
          </p:nvPr>
        </p:nvSpPr>
        <p:spPr>
          <a:xfrm>
            <a:off x="838200" y="2216043"/>
            <a:ext cx="10515600" cy="4351338"/>
          </a:xfrm>
          <a:prstGeom prst="rect">
            <a:avLst/>
          </a:prstGeom>
        </p:spPr>
        <p:txBody>
          <a:bodyPr vert="horz" lIns="91440" tIns="45720" rIns="91440" bIns="45720" rtlCol="0">
            <a:normAutofit/>
          </a:bodyPr>
          <a:lstStyle>
            <a:lvl1pPr algn="ctr">
              <a:defRPr sz="2800">
                <a:solidFill>
                  <a:schemeClr val="bg1"/>
                </a:solidFill>
              </a:defRPr>
            </a:lvl1pPr>
            <a:lvl2pPr algn="ctr">
              <a:defRPr sz="2800">
                <a:solidFill>
                  <a:schemeClr val="bg1"/>
                </a:solidFill>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447019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6C516B-838E-8F2A-606A-DFC7ADE3BF23}"/>
              </a:ext>
            </a:extLst>
          </p:cNvPr>
          <p:cNvSpPr/>
          <p:nvPr userDrawn="1"/>
        </p:nvSpPr>
        <p:spPr>
          <a:xfrm>
            <a:off x="587375" y="584200"/>
            <a:ext cx="11017249" cy="1907540"/>
          </a:xfrm>
          <a:custGeom>
            <a:avLst/>
            <a:gdLst>
              <a:gd name="connsiteX0" fmla="*/ 0 w 11017249"/>
              <a:gd name="connsiteY0" fmla="*/ 0 h 1907540"/>
              <a:gd name="connsiteX1" fmla="*/ 11017249 w 11017249"/>
              <a:gd name="connsiteY1" fmla="*/ 0 h 1907540"/>
              <a:gd name="connsiteX2" fmla="*/ 11017249 w 11017249"/>
              <a:gd name="connsiteY2" fmla="*/ 1907540 h 1907540"/>
              <a:gd name="connsiteX3" fmla="*/ 0 w 11017249"/>
              <a:gd name="connsiteY3" fmla="*/ 1907540 h 1907540"/>
              <a:gd name="connsiteX4" fmla="*/ 0 w 11017249"/>
              <a:gd name="connsiteY4" fmla="*/ 0 h 1907540"/>
              <a:gd name="connsiteX0" fmla="*/ 0 w 11017249"/>
              <a:gd name="connsiteY0" fmla="*/ 0 h 1915160"/>
              <a:gd name="connsiteX1" fmla="*/ 11017249 w 11017249"/>
              <a:gd name="connsiteY1" fmla="*/ 0 h 1915160"/>
              <a:gd name="connsiteX2" fmla="*/ 11017249 w 11017249"/>
              <a:gd name="connsiteY2" fmla="*/ 1907540 h 1915160"/>
              <a:gd name="connsiteX3" fmla="*/ 5501005 w 11017249"/>
              <a:gd name="connsiteY3" fmla="*/ 1915160 h 1915160"/>
              <a:gd name="connsiteX4" fmla="*/ 0 w 11017249"/>
              <a:gd name="connsiteY4" fmla="*/ 1907540 h 1915160"/>
              <a:gd name="connsiteX5" fmla="*/ 0 w 11017249"/>
              <a:gd name="connsiteY5" fmla="*/ 0 h 1915160"/>
              <a:gd name="connsiteX0" fmla="*/ 5501005 w 11017249"/>
              <a:gd name="connsiteY0" fmla="*/ 1915160 h 2006600"/>
              <a:gd name="connsiteX1" fmla="*/ 0 w 11017249"/>
              <a:gd name="connsiteY1" fmla="*/ 1907540 h 2006600"/>
              <a:gd name="connsiteX2" fmla="*/ 0 w 11017249"/>
              <a:gd name="connsiteY2" fmla="*/ 0 h 2006600"/>
              <a:gd name="connsiteX3" fmla="*/ 11017249 w 11017249"/>
              <a:gd name="connsiteY3" fmla="*/ 0 h 2006600"/>
              <a:gd name="connsiteX4" fmla="*/ 11017249 w 11017249"/>
              <a:gd name="connsiteY4" fmla="*/ 1907540 h 2006600"/>
              <a:gd name="connsiteX5" fmla="*/ 5592445 w 11017249"/>
              <a:gd name="connsiteY5" fmla="*/ 2006600 h 2006600"/>
              <a:gd name="connsiteX0" fmla="*/ 5501005 w 11017249"/>
              <a:gd name="connsiteY0" fmla="*/ 1915160 h 1915160"/>
              <a:gd name="connsiteX1" fmla="*/ 0 w 11017249"/>
              <a:gd name="connsiteY1" fmla="*/ 1907540 h 1915160"/>
              <a:gd name="connsiteX2" fmla="*/ 0 w 11017249"/>
              <a:gd name="connsiteY2" fmla="*/ 0 h 1915160"/>
              <a:gd name="connsiteX3" fmla="*/ 11017249 w 11017249"/>
              <a:gd name="connsiteY3" fmla="*/ 0 h 1915160"/>
              <a:gd name="connsiteX4" fmla="*/ 11017249 w 11017249"/>
              <a:gd name="connsiteY4" fmla="*/ 1907540 h 1915160"/>
              <a:gd name="connsiteX0" fmla="*/ 0 w 11017249"/>
              <a:gd name="connsiteY0" fmla="*/ 1907540 h 1907540"/>
              <a:gd name="connsiteX1" fmla="*/ 0 w 11017249"/>
              <a:gd name="connsiteY1" fmla="*/ 0 h 1907540"/>
              <a:gd name="connsiteX2" fmla="*/ 11017249 w 11017249"/>
              <a:gd name="connsiteY2" fmla="*/ 0 h 1907540"/>
              <a:gd name="connsiteX3" fmla="*/ 11017249 w 11017249"/>
              <a:gd name="connsiteY3" fmla="*/ 1907540 h 1907540"/>
            </a:gdLst>
            <a:ahLst/>
            <a:cxnLst>
              <a:cxn ang="0">
                <a:pos x="connsiteX0" y="connsiteY0"/>
              </a:cxn>
              <a:cxn ang="0">
                <a:pos x="connsiteX1" y="connsiteY1"/>
              </a:cxn>
              <a:cxn ang="0">
                <a:pos x="connsiteX2" y="connsiteY2"/>
              </a:cxn>
              <a:cxn ang="0">
                <a:pos x="connsiteX3" y="connsiteY3"/>
              </a:cxn>
            </a:cxnLst>
            <a:rect l="l" t="t" r="r" b="b"/>
            <a:pathLst>
              <a:path w="11017249" h="1907540">
                <a:moveTo>
                  <a:pt x="0" y="1907540"/>
                </a:moveTo>
                <a:lnTo>
                  <a:pt x="0" y="0"/>
                </a:lnTo>
                <a:lnTo>
                  <a:pt x="11017249" y="0"/>
                </a:lnTo>
                <a:lnTo>
                  <a:pt x="11017249" y="190754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1310641" y="2140607"/>
            <a:ext cx="9570720" cy="1516993"/>
          </a:xfrm>
          <a:prstGeom prst="rect">
            <a:avLst/>
          </a:prstGeom>
        </p:spPr>
        <p:txBody>
          <a:bodyPr anchor="b">
            <a:noAutofit/>
          </a:bodyPr>
          <a:lstStyle>
            <a:lvl1pPr algn="ctr">
              <a:defRPr sz="5400" b="0">
                <a:latin typeface="+mj-lt"/>
              </a:defRPr>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1310640" y="3762377"/>
            <a:ext cx="9570720" cy="474663"/>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7" name="Rectangle 5">
            <a:extLst>
              <a:ext uri="{FF2B5EF4-FFF2-40B4-BE49-F238E27FC236}">
                <a16:creationId xmlns:a16="http://schemas.microsoft.com/office/drawing/2014/main" id="{5900EDDE-7277-B65D-E3B7-368E6E3F2598}"/>
              </a:ext>
            </a:extLst>
          </p:cNvPr>
          <p:cNvSpPr/>
          <p:nvPr userDrawn="1"/>
        </p:nvSpPr>
        <p:spPr>
          <a:xfrm flipV="1">
            <a:off x="587375" y="4366260"/>
            <a:ext cx="11017249" cy="1907540"/>
          </a:xfrm>
          <a:custGeom>
            <a:avLst/>
            <a:gdLst>
              <a:gd name="connsiteX0" fmla="*/ 0 w 11017249"/>
              <a:gd name="connsiteY0" fmla="*/ 0 h 1907540"/>
              <a:gd name="connsiteX1" fmla="*/ 11017249 w 11017249"/>
              <a:gd name="connsiteY1" fmla="*/ 0 h 1907540"/>
              <a:gd name="connsiteX2" fmla="*/ 11017249 w 11017249"/>
              <a:gd name="connsiteY2" fmla="*/ 1907540 h 1907540"/>
              <a:gd name="connsiteX3" fmla="*/ 0 w 11017249"/>
              <a:gd name="connsiteY3" fmla="*/ 1907540 h 1907540"/>
              <a:gd name="connsiteX4" fmla="*/ 0 w 11017249"/>
              <a:gd name="connsiteY4" fmla="*/ 0 h 1907540"/>
              <a:gd name="connsiteX0" fmla="*/ 0 w 11017249"/>
              <a:gd name="connsiteY0" fmla="*/ 0 h 1915160"/>
              <a:gd name="connsiteX1" fmla="*/ 11017249 w 11017249"/>
              <a:gd name="connsiteY1" fmla="*/ 0 h 1915160"/>
              <a:gd name="connsiteX2" fmla="*/ 11017249 w 11017249"/>
              <a:gd name="connsiteY2" fmla="*/ 1907540 h 1915160"/>
              <a:gd name="connsiteX3" fmla="*/ 5501005 w 11017249"/>
              <a:gd name="connsiteY3" fmla="*/ 1915160 h 1915160"/>
              <a:gd name="connsiteX4" fmla="*/ 0 w 11017249"/>
              <a:gd name="connsiteY4" fmla="*/ 1907540 h 1915160"/>
              <a:gd name="connsiteX5" fmla="*/ 0 w 11017249"/>
              <a:gd name="connsiteY5" fmla="*/ 0 h 1915160"/>
              <a:gd name="connsiteX0" fmla="*/ 5501005 w 11017249"/>
              <a:gd name="connsiteY0" fmla="*/ 1915160 h 2006600"/>
              <a:gd name="connsiteX1" fmla="*/ 0 w 11017249"/>
              <a:gd name="connsiteY1" fmla="*/ 1907540 h 2006600"/>
              <a:gd name="connsiteX2" fmla="*/ 0 w 11017249"/>
              <a:gd name="connsiteY2" fmla="*/ 0 h 2006600"/>
              <a:gd name="connsiteX3" fmla="*/ 11017249 w 11017249"/>
              <a:gd name="connsiteY3" fmla="*/ 0 h 2006600"/>
              <a:gd name="connsiteX4" fmla="*/ 11017249 w 11017249"/>
              <a:gd name="connsiteY4" fmla="*/ 1907540 h 2006600"/>
              <a:gd name="connsiteX5" fmla="*/ 5592445 w 11017249"/>
              <a:gd name="connsiteY5" fmla="*/ 2006600 h 2006600"/>
              <a:gd name="connsiteX0" fmla="*/ 5501005 w 11017249"/>
              <a:gd name="connsiteY0" fmla="*/ 1915160 h 1915160"/>
              <a:gd name="connsiteX1" fmla="*/ 0 w 11017249"/>
              <a:gd name="connsiteY1" fmla="*/ 1907540 h 1915160"/>
              <a:gd name="connsiteX2" fmla="*/ 0 w 11017249"/>
              <a:gd name="connsiteY2" fmla="*/ 0 h 1915160"/>
              <a:gd name="connsiteX3" fmla="*/ 11017249 w 11017249"/>
              <a:gd name="connsiteY3" fmla="*/ 0 h 1915160"/>
              <a:gd name="connsiteX4" fmla="*/ 11017249 w 11017249"/>
              <a:gd name="connsiteY4" fmla="*/ 1907540 h 1915160"/>
              <a:gd name="connsiteX0" fmla="*/ 0 w 11017249"/>
              <a:gd name="connsiteY0" fmla="*/ 1907540 h 1907540"/>
              <a:gd name="connsiteX1" fmla="*/ 0 w 11017249"/>
              <a:gd name="connsiteY1" fmla="*/ 0 h 1907540"/>
              <a:gd name="connsiteX2" fmla="*/ 11017249 w 11017249"/>
              <a:gd name="connsiteY2" fmla="*/ 0 h 1907540"/>
              <a:gd name="connsiteX3" fmla="*/ 11017249 w 11017249"/>
              <a:gd name="connsiteY3" fmla="*/ 1907540 h 1907540"/>
            </a:gdLst>
            <a:ahLst/>
            <a:cxnLst>
              <a:cxn ang="0">
                <a:pos x="connsiteX0" y="connsiteY0"/>
              </a:cxn>
              <a:cxn ang="0">
                <a:pos x="connsiteX1" y="connsiteY1"/>
              </a:cxn>
              <a:cxn ang="0">
                <a:pos x="connsiteX2" y="connsiteY2"/>
              </a:cxn>
              <a:cxn ang="0">
                <a:pos x="connsiteX3" y="connsiteY3"/>
              </a:cxn>
            </a:cxnLst>
            <a:rect l="l" t="t" r="r" b="b"/>
            <a:pathLst>
              <a:path w="11017249" h="1907540">
                <a:moveTo>
                  <a:pt x="0" y="1907540"/>
                </a:moveTo>
                <a:lnTo>
                  <a:pt x="0" y="0"/>
                </a:lnTo>
                <a:lnTo>
                  <a:pt x="11017249" y="0"/>
                </a:lnTo>
                <a:lnTo>
                  <a:pt x="11017249" y="1907540"/>
                </a:lnTo>
              </a:path>
            </a:pathLst>
          </a:cu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6502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324599" y="984886"/>
            <a:ext cx="5280025" cy="2636834"/>
          </a:xfrm>
          <a:prstGeom prst="rect">
            <a:avLst/>
          </a:prstGeom>
        </p:spPr>
        <p:txBody>
          <a:bodyPr anchor="b">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324598" y="3726496"/>
            <a:ext cx="5280026" cy="2146618"/>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5867402" cy="627380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667216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S02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6" y="1304926"/>
            <a:ext cx="5280025" cy="2316794"/>
          </a:xfrm>
          <a:prstGeom prst="rect">
            <a:avLst/>
          </a:prstGeom>
        </p:spPr>
        <p:txBody>
          <a:bodyPr anchor="b">
            <a:no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5" y="3726496"/>
            <a:ext cx="5280026" cy="1826578"/>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6324600" y="1304926"/>
            <a:ext cx="5867399" cy="4248149"/>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3624217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S02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6" y="984886"/>
            <a:ext cx="11017249" cy="2636834"/>
          </a:xfrm>
          <a:prstGeom prst="rect">
            <a:avLst/>
          </a:prstGeom>
        </p:spPr>
        <p:txBody>
          <a:bodyPr anchor="b">
            <a:no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4" y="3726496"/>
            <a:ext cx="11017251" cy="1506539"/>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cxnSp>
        <p:nvCxnSpPr>
          <p:cNvPr id="12" name="Straight Connector 11">
            <a:extLst>
              <a:ext uri="{FF2B5EF4-FFF2-40B4-BE49-F238E27FC236}">
                <a16:creationId xmlns:a16="http://schemas.microsoft.com/office/drawing/2014/main" id="{65B5DA27-BB16-B9F4-85C4-631F0EEA3E9C}"/>
              </a:ext>
            </a:extLst>
          </p:cNvPr>
          <p:cNvCxnSpPr>
            <a:cxnSpLocks/>
          </p:cNvCxnSpPr>
          <p:nvPr userDrawn="1"/>
        </p:nvCxnSpPr>
        <p:spPr>
          <a:xfrm>
            <a:off x="4838700" y="3674108"/>
            <a:ext cx="2514600" cy="0"/>
          </a:xfrm>
          <a:prstGeom prst="lin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499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S03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5280025" cy="1304594"/>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6324600" y="0"/>
            <a:ext cx="5867400" cy="1888794"/>
          </a:xfrm>
        </p:spPr>
        <p:txBody>
          <a:bodyPr vert="horz" lIns="91440" tIns="45720" rIns="91440" bIns="45720" rtlCol="0">
            <a:noAutofit/>
          </a:bodyPr>
          <a:lstStyle>
            <a:lvl1pPr>
              <a:defRPr lang="en-US"/>
            </a:lvl1pPr>
          </a:lstStyle>
          <a:p>
            <a:pPr marL="0" lvl="0" indent="0">
              <a:buNone/>
            </a:pPr>
            <a:endParaRPr lang="en-US"/>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596253" y="215423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2">
            <a:extLst>
              <a:ext uri="{FF2B5EF4-FFF2-40B4-BE49-F238E27FC236}">
                <a16:creationId xmlns:a16="http://schemas.microsoft.com/office/drawing/2014/main" id="{F8328545-29FD-64B1-DAA2-767656209CEA}"/>
              </a:ext>
            </a:extLst>
          </p:cNvPr>
          <p:cNvSpPr>
            <a:spLocks noGrp="1"/>
          </p:cNvSpPr>
          <p:nvPr>
            <p:ph type="body" idx="27"/>
          </p:nvPr>
        </p:nvSpPr>
        <p:spPr>
          <a:xfrm>
            <a:off x="596253" y="3201453"/>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2">
            <a:extLst>
              <a:ext uri="{FF2B5EF4-FFF2-40B4-BE49-F238E27FC236}">
                <a16:creationId xmlns:a16="http://schemas.microsoft.com/office/drawing/2014/main" id="{77F8862D-3B84-A6AB-F773-77B0DA99B7B0}"/>
              </a:ext>
            </a:extLst>
          </p:cNvPr>
          <p:cNvSpPr>
            <a:spLocks noGrp="1"/>
          </p:cNvSpPr>
          <p:nvPr>
            <p:ph type="body" idx="29"/>
          </p:nvPr>
        </p:nvSpPr>
        <p:spPr>
          <a:xfrm>
            <a:off x="596253" y="4248676"/>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2">
            <a:extLst>
              <a:ext uri="{FF2B5EF4-FFF2-40B4-BE49-F238E27FC236}">
                <a16:creationId xmlns:a16="http://schemas.microsoft.com/office/drawing/2014/main" id="{6DC533CD-28B4-B67D-8057-E13A26F127E2}"/>
              </a:ext>
            </a:extLst>
          </p:cNvPr>
          <p:cNvSpPr>
            <a:spLocks noGrp="1"/>
          </p:cNvSpPr>
          <p:nvPr>
            <p:ph type="body" idx="31"/>
          </p:nvPr>
        </p:nvSpPr>
        <p:spPr>
          <a:xfrm>
            <a:off x="596253" y="529590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a:extLst>
              <a:ext uri="{FF2B5EF4-FFF2-40B4-BE49-F238E27FC236}">
                <a16:creationId xmlns:a16="http://schemas.microsoft.com/office/drawing/2014/main" id="{82D241A5-975C-C79A-C5BD-100B07B804FB}"/>
              </a:ext>
            </a:extLst>
          </p:cNvPr>
          <p:cNvSpPr>
            <a:spLocks noGrp="1"/>
          </p:cNvSpPr>
          <p:nvPr>
            <p:ph type="body" idx="33"/>
          </p:nvPr>
        </p:nvSpPr>
        <p:spPr>
          <a:xfrm>
            <a:off x="6324600" y="215423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2">
            <a:extLst>
              <a:ext uri="{FF2B5EF4-FFF2-40B4-BE49-F238E27FC236}">
                <a16:creationId xmlns:a16="http://schemas.microsoft.com/office/drawing/2014/main" id="{09BD7E3F-A46D-6B36-99FA-627487256B23}"/>
              </a:ext>
            </a:extLst>
          </p:cNvPr>
          <p:cNvSpPr>
            <a:spLocks noGrp="1"/>
          </p:cNvSpPr>
          <p:nvPr>
            <p:ph type="body" idx="35"/>
          </p:nvPr>
        </p:nvSpPr>
        <p:spPr>
          <a:xfrm>
            <a:off x="6324600" y="3201453"/>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2">
            <a:extLst>
              <a:ext uri="{FF2B5EF4-FFF2-40B4-BE49-F238E27FC236}">
                <a16:creationId xmlns:a16="http://schemas.microsoft.com/office/drawing/2014/main" id="{F6E22C83-742B-C986-AF69-B2402A8854A1}"/>
              </a:ext>
            </a:extLst>
          </p:cNvPr>
          <p:cNvSpPr>
            <a:spLocks noGrp="1"/>
          </p:cNvSpPr>
          <p:nvPr>
            <p:ph type="body" idx="37"/>
          </p:nvPr>
        </p:nvSpPr>
        <p:spPr>
          <a:xfrm>
            <a:off x="6324600" y="4248676"/>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2">
            <a:extLst>
              <a:ext uri="{FF2B5EF4-FFF2-40B4-BE49-F238E27FC236}">
                <a16:creationId xmlns:a16="http://schemas.microsoft.com/office/drawing/2014/main" id="{306CE099-EE76-778A-3C6E-3FFD1BA31288}"/>
              </a:ext>
            </a:extLst>
          </p:cNvPr>
          <p:cNvSpPr>
            <a:spLocks noGrp="1"/>
          </p:cNvSpPr>
          <p:nvPr>
            <p:ph type="body" idx="39"/>
          </p:nvPr>
        </p:nvSpPr>
        <p:spPr>
          <a:xfrm>
            <a:off x="6324600" y="529590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521543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genda S03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11008373" cy="1011600"/>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596252" y="4248676"/>
            <a:ext cx="11008373" cy="2025124"/>
          </a:xfrm>
        </p:spPr>
        <p:txBody>
          <a:bodyPr vert="horz" lIns="91440" tIns="45720" rIns="91440" bIns="45720" rtlCol="0">
            <a:noAutofit/>
          </a:bodyPr>
          <a:lstStyle>
            <a:lvl1pPr>
              <a:defRPr lang="en-US"/>
            </a:lvl1pPr>
          </a:lstStyle>
          <a:p>
            <a:pPr marL="0" lvl="0" indent="0">
              <a:buNone/>
            </a:pPr>
            <a:endParaRPr lang="en-US"/>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587375" y="1766920"/>
            <a:ext cx="5316618"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2">
            <a:extLst>
              <a:ext uri="{FF2B5EF4-FFF2-40B4-BE49-F238E27FC236}">
                <a16:creationId xmlns:a16="http://schemas.microsoft.com/office/drawing/2014/main" id="{F8328545-29FD-64B1-DAA2-767656209CEA}"/>
              </a:ext>
            </a:extLst>
          </p:cNvPr>
          <p:cNvSpPr>
            <a:spLocks noGrp="1"/>
          </p:cNvSpPr>
          <p:nvPr>
            <p:ph type="body" idx="27"/>
          </p:nvPr>
        </p:nvSpPr>
        <p:spPr>
          <a:xfrm>
            <a:off x="587375" y="2814143"/>
            <a:ext cx="5316618"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2">
            <a:extLst>
              <a:ext uri="{FF2B5EF4-FFF2-40B4-BE49-F238E27FC236}">
                <a16:creationId xmlns:a16="http://schemas.microsoft.com/office/drawing/2014/main" id="{77F8862D-3B84-A6AB-F773-77B0DA99B7B0}"/>
              </a:ext>
            </a:extLst>
          </p:cNvPr>
          <p:cNvSpPr>
            <a:spLocks noGrp="1"/>
          </p:cNvSpPr>
          <p:nvPr>
            <p:ph type="body" idx="29"/>
          </p:nvPr>
        </p:nvSpPr>
        <p:spPr>
          <a:xfrm>
            <a:off x="6279130" y="1766920"/>
            <a:ext cx="5316618"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2">
            <a:extLst>
              <a:ext uri="{FF2B5EF4-FFF2-40B4-BE49-F238E27FC236}">
                <a16:creationId xmlns:a16="http://schemas.microsoft.com/office/drawing/2014/main" id="{6DC533CD-28B4-B67D-8057-E13A26F127E2}"/>
              </a:ext>
            </a:extLst>
          </p:cNvPr>
          <p:cNvSpPr>
            <a:spLocks noGrp="1"/>
          </p:cNvSpPr>
          <p:nvPr>
            <p:ph type="body" idx="31"/>
          </p:nvPr>
        </p:nvSpPr>
        <p:spPr>
          <a:xfrm>
            <a:off x="6279130" y="2814144"/>
            <a:ext cx="5316618"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024511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mmary S04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5280025" cy="1304594"/>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596253" y="2154230"/>
            <a:ext cx="5280025" cy="3849882"/>
          </a:xfrm>
        </p:spPr>
        <p:txBody>
          <a:bodyPr vert="horz" lIns="91440" tIns="45720" rIns="91440" bIns="45720" rtlCol="0">
            <a:noAutofit/>
          </a:bodyPr>
          <a:lstStyle>
            <a:lvl1pPr>
              <a:defRPr lang="en-US"/>
            </a:lvl1pPr>
          </a:lstStyle>
          <a:p>
            <a:pPr marL="0" lvl="0" indent="0">
              <a:buNone/>
            </a:pPr>
            <a:endParaRPr lang="en-US"/>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6327775" y="584200"/>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a:extLst>
              <a:ext uri="{FF2B5EF4-FFF2-40B4-BE49-F238E27FC236}">
                <a16:creationId xmlns:a16="http://schemas.microsoft.com/office/drawing/2014/main" id="{0003D9B7-D1D4-E5ED-8DBC-CBB28B215442}"/>
              </a:ext>
            </a:extLst>
          </p:cNvPr>
          <p:cNvSpPr>
            <a:spLocks noGrp="1"/>
          </p:cNvSpPr>
          <p:nvPr>
            <p:ph type="body" idx="27"/>
          </p:nvPr>
        </p:nvSpPr>
        <p:spPr>
          <a:xfrm>
            <a:off x="6327775" y="1728192"/>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a:extLst>
              <a:ext uri="{FF2B5EF4-FFF2-40B4-BE49-F238E27FC236}">
                <a16:creationId xmlns:a16="http://schemas.microsoft.com/office/drawing/2014/main" id="{FFEB1025-F086-BAC7-8425-8CA2F47D92CC}"/>
              </a:ext>
            </a:extLst>
          </p:cNvPr>
          <p:cNvSpPr>
            <a:spLocks noGrp="1"/>
          </p:cNvSpPr>
          <p:nvPr>
            <p:ph type="body" idx="28"/>
          </p:nvPr>
        </p:nvSpPr>
        <p:spPr>
          <a:xfrm>
            <a:off x="6327775" y="2872184"/>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a:extLst>
              <a:ext uri="{FF2B5EF4-FFF2-40B4-BE49-F238E27FC236}">
                <a16:creationId xmlns:a16="http://schemas.microsoft.com/office/drawing/2014/main" id="{D6C508F5-7198-9369-ADD1-68C5E7F19C10}"/>
              </a:ext>
            </a:extLst>
          </p:cNvPr>
          <p:cNvSpPr>
            <a:spLocks noGrp="1"/>
          </p:cNvSpPr>
          <p:nvPr>
            <p:ph type="body" idx="29"/>
          </p:nvPr>
        </p:nvSpPr>
        <p:spPr>
          <a:xfrm>
            <a:off x="6327775" y="4016176"/>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9B7869F0-1268-9713-C9F6-B13589781976}"/>
              </a:ext>
            </a:extLst>
          </p:cNvPr>
          <p:cNvSpPr>
            <a:spLocks noGrp="1"/>
          </p:cNvSpPr>
          <p:nvPr>
            <p:ph type="body" idx="30"/>
          </p:nvPr>
        </p:nvSpPr>
        <p:spPr>
          <a:xfrm>
            <a:off x="6327775" y="5160168"/>
            <a:ext cx="5280025"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86918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mmary S04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rot="16200000">
            <a:off x="-1537494" y="2709068"/>
            <a:ext cx="5689600" cy="1439863"/>
          </a:xfrm>
          <a:prstGeom prst="rect">
            <a:avLst/>
          </a:prstGeom>
        </p:spPr>
        <p:txBody>
          <a:bodyPr vert="horz" lIns="91440" tIns="45720" rIns="91440" bIns="45720" rtlCol="0" anchor="ctr">
            <a:noAutofit/>
          </a:bodyPr>
          <a:lstStyle>
            <a:lvl1pPr algn="ctr">
              <a:defRPr lang="en-US" dirty="0"/>
            </a:lvl1pPr>
          </a:lstStyle>
          <a:p>
            <a:pPr lvl="0"/>
            <a:r>
              <a:rPr lang="en-US" dirty="0"/>
              <a:t>Click to edit Master title style</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3063241" y="584200"/>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a:extLst>
              <a:ext uri="{FF2B5EF4-FFF2-40B4-BE49-F238E27FC236}">
                <a16:creationId xmlns:a16="http://schemas.microsoft.com/office/drawing/2014/main" id="{0003D9B7-D1D4-E5ED-8DBC-CBB28B215442}"/>
              </a:ext>
            </a:extLst>
          </p:cNvPr>
          <p:cNvSpPr>
            <a:spLocks noGrp="1"/>
          </p:cNvSpPr>
          <p:nvPr>
            <p:ph type="body" idx="27"/>
          </p:nvPr>
        </p:nvSpPr>
        <p:spPr>
          <a:xfrm>
            <a:off x="3063241" y="1728192"/>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a:extLst>
              <a:ext uri="{FF2B5EF4-FFF2-40B4-BE49-F238E27FC236}">
                <a16:creationId xmlns:a16="http://schemas.microsoft.com/office/drawing/2014/main" id="{FFEB1025-F086-BAC7-8425-8CA2F47D92CC}"/>
              </a:ext>
            </a:extLst>
          </p:cNvPr>
          <p:cNvSpPr>
            <a:spLocks noGrp="1"/>
          </p:cNvSpPr>
          <p:nvPr>
            <p:ph type="body" idx="28"/>
          </p:nvPr>
        </p:nvSpPr>
        <p:spPr>
          <a:xfrm>
            <a:off x="3063241" y="2872184"/>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a:extLst>
              <a:ext uri="{FF2B5EF4-FFF2-40B4-BE49-F238E27FC236}">
                <a16:creationId xmlns:a16="http://schemas.microsoft.com/office/drawing/2014/main" id="{D6C508F5-7198-9369-ADD1-68C5E7F19C10}"/>
              </a:ext>
            </a:extLst>
          </p:cNvPr>
          <p:cNvSpPr>
            <a:spLocks noGrp="1"/>
          </p:cNvSpPr>
          <p:nvPr>
            <p:ph type="body" idx="29"/>
          </p:nvPr>
        </p:nvSpPr>
        <p:spPr>
          <a:xfrm>
            <a:off x="3063241" y="4016176"/>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9B7869F0-1268-9713-C9F6-B13589781976}"/>
              </a:ext>
            </a:extLst>
          </p:cNvPr>
          <p:cNvSpPr>
            <a:spLocks noGrp="1"/>
          </p:cNvSpPr>
          <p:nvPr>
            <p:ph type="body" idx="30"/>
          </p:nvPr>
        </p:nvSpPr>
        <p:spPr>
          <a:xfrm>
            <a:off x="3063241" y="5160168"/>
            <a:ext cx="8544560" cy="843944"/>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16567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mmary S04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11017250" cy="1304594"/>
          </a:xfrm>
          <a:prstGeom prst="rect">
            <a:avLst/>
          </a:prstGeom>
        </p:spPr>
        <p:txBody>
          <a:bodyPr vert="horz" lIns="91440" tIns="45720" rIns="91440" bIns="45720" rtlCol="0" anchor="ctr">
            <a:noAutofit/>
          </a:bodyPr>
          <a:lstStyle>
            <a:lvl1pPr algn="ctr">
              <a:defRPr lang="en-US" dirty="0"/>
            </a:lvl1pPr>
          </a:lstStyle>
          <a:p>
            <a:pPr lvl="0"/>
            <a:r>
              <a:rPr lang="en-US" dirty="0"/>
              <a:t>Click to edit Master title style</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5D3A42FA-EFE6-C034-870A-1CE707B47466}"/>
              </a:ext>
            </a:extLst>
          </p:cNvPr>
          <p:cNvSpPr>
            <a:spLocks noGrp="1"/>
          </p:cNvSpPr>
          <p:nvPr>
            <p:ph type="body" idx="21"/>
          </p:nvPr>
        </p:nvSpPr>
        <p:spPr>
          <a:xfrm>
            <a:off x="584200"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2">
            <a:extLst>
              <a:ext uri="{FF2B5EF4-FFF2-40B4-BE49-F238E27FC236}">
                <a16:creationId xmlns:a16="http://schemas.microsoft.com/office/drawing/2014/main" id="{0003D9B7-D1D4-E5ED-8DBC-CBB28B215442}"/>
              </a:ext>
            </a:extLst>
          </p:cNvPr>
          <p:cNvSpPr>
            <a:spLocks noGrp="1"/>
          </p:cNvSpPr>
          <p:nvPr>
            <p:ph type="body" idx="27"/>
          </p:nvPr>
        </p:nvSpPr>
        <p:spPr>
          <a:xfrm>
            <a:off x="2804432"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2">
            <a:extLst>
              <a:ext uri="{FF2B5EF4-FFF2-40B4-BE49-F238E27FC236}">
                <a16:creationId xmlns:a16="http://schemas.microsoft.com/office/drawing/2014/main" id="{FFEB1025-F086-BAC7-8425-8CA2F47D92CC}"/>
              </a:ext>
            </a:extLst>
          </p:cNvPr>
          <p:cNvSpPr>
            <a:spLocks noGrp="1"/>
          </p:cNvSpPr>
          <p:nvPr>
            <p:ph type="body" idx="28"/>
          </p:nvPr>
        </p:nvSpPr>
        <p:spPr>
          <a:xfrm>
            <a:off x="5024664"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2">
            <a:extLst>
              <a:ext uri="{FF2B5EF4-FFF2-40B4-BE49-F238E27FC236}">
                <a16:creationId xmlns:a16="http://schemas.microsoft.com/office/drawing/2014/main" id="{D6C508F5-7198-9369-ADD1-68C5E7F19C10}"/>
              </a:ext>
            </a:extLst>
          </p:cNvPr>
          <p:cNvSpPr>
            <a:spLocks noGrp="1"/>
          </p:cNvSpPr>
          <p:nvPr>
            <p:ph type="body" idx="29"/>
          </p:nvPr>
        </p:nvSpPr>
        <p:spPr>
          <a:xfrm>
            <a:off x="7244896"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2">
            <a:extLst>
              <a:ext uri="{FF2B5EF4-FFF2-40B4-BE49-F238E27FC236}">
                <a16:creationId xmlns:a16="http://schemas.microsoft.com/office/drawing/2014/main" id="{9B7869F0-1268-9713-C9F6-B13589781976}"/>
              </a:ext>
            </a:extLst>
          </p:cNvPr>
          <p:cNvSpPr>
            <a:spLocks noGrp="1"/>
          </p:cNvSpPr>
          <p:nvPr>
            <p:ph type="body" idx="30"/>
          </p:nvPr>
        </p:nvSpPr>
        <p:spPr>
          <a:xfrm>
            <a:off x="9465128" y="2324100"/>
            <a:ext cx="2142672" cy="3520440"/>
          </a:xfrm>
        </p:spPr>
        <p:txBody>
          <a:bodyPr anchor="t">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5335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act Us S05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6" y="2776703"/>
            <a:ext cx="4498974" cy="1304594"/>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3" name="Text Placeholder 2">
            <a:extLst>
              <a:ext uri="{FF2B5EF4-FFF2-40B4-BE49-F238E27FC236}">
                <a16:creationId xmlns:a16="http://schemas.microsoft.com/office/drawing/2014/main" id="{4D3FBC4A-C75D-3A77-6B3D-9B7621C63D80}"/>
              </a:ext>
            </a:extLst>
          </p:cNvPr>
          <p:cNvSpPr>
            <a:spLocks noGrp="1"/>
          </p:cNvSpPr>
          <p:nvPr>
            <p:ph type="body" idx="1" hasCustomPrompt="1"/>
          </p:nvPr>
        </p:nvSpPr>
        <p:spPr>
          <a:xfrm>
            <a:off x="6096000" y="812162"/>
            <a:ext cx="5507976"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Website</a:t>
            </a:r>
          </a:p>
        </p:txBody>
      </p:sp>
      <p:sp>
        <p:nvSpPr>
          <p:cNvPr id="4" name="Text Placeholder 3">
            <a:extLst>
              <a:ext uri="{FF2B5EF4-FFF2-40B4-BE49-F238E27FC236}">
                <a16:creationId xmlns:a16="http://schemas.microsoft.com/office/drawing/2014/main" id="{77B5BCD9-D1B6-2D39-2D40-4232E3A0F45D}"/>
              </a:ext>
            </a:extLst>
          </p:cNvPr>
          <p:cNvSpPr>
            <a:spLocks noGrp="1"/>
          </p:cNvSpPr>
          <p:nvPr>
            <p:ph type="body" sz="half" idx="2"/>
          </p:nvPr>
        </p:nvSpPr>
        <p:spPr>
          <a:xfrm>
            <a:off x="6096000" y="1423709"/>
            <a:ext cx="5507976" cy="59384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3A3CD123-2408-13A8-4C27-14BD1D6799FC}"/>
              </a:ext>
            </a:extLst>
          </p:cNvPr>
          <p:cNvSpPr>
            <a:spLocks noGrp="1"/>
          </p:cNvSpPr>
          <p:nvPr>
            <p:ph type="body" idx="12" hasCustomPrompt="1"/>
          </p:nvPr>
        </p:nvSpPr>
        <p:spPr>
          <a:xfrm>
            <a:off x="6096000" y="2157536"/>
            <a:ext cx="5507976"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Email</a:t>
            </a:r>
          </a:p>
        </p:txBody>
      </p:sp>
      <p:sp>
        <p:nvSpPr>
          <p:cNvPr id="10" name="Text Placeholder 3">
            <a:extLst>
              <a:ext uri="{FF2B5EF4-FFF2-40B4-BE49-F238E27FC236}">
                <a16:creationId xmlns:a16="http://schemas.microsoft.com/office/drawing/2014/main" id="{4CFAA033-DBCF-9919-E842-C9E6DEB9AF89}"/>
              </a:ext>
            </a:extLst>
          </p:cNvPr>
          <p:cNvSpPr>
            <a:spLocks noGrp="1"/>
          </p:cNvSpPr>
          <p:nvPr>
            <p:ph type="body" sz="half" idx="13"/>
          </p:nvPr>
        </p:nvSpPr>
        <p:spPr>
          <a:xfrm>
            <a:off x="6096000" y="2769083"/>
            <a:ext cx="5507976" cy="59384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2">
            <a:extLst>
              <a:ext uri="{FF2B5EF4-FFF2-40B4-BE49-F238E27FC236}">
                <a16:creationId xmlns:a16="http://schemas.microsoft.com/office/drawing/2014/main" id="{8F6CE122-2CA6-486B-E51E-BA273C23E415}"/>
              </a:ext>
            </a:extLst>
          </p:cNvPr>
          <p:cNvSpPr>
            <a:spLocks noGrp="1"/>
          </p:cNvSpPr>
          <p:nvPr>
            <p:ph type="body" idx="14" hasCustomPrompt="1"/>
          </p:nvPr>
        </p:nvSpPr>
        <p:spPr>
          <a:xfrm>
            <a:off x="6096000" y="3502910"/>
            <a:ext cx="5507976"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Phone Number</a:t>
            </a:r>
          </a:p>
        </p:txBody>
      </p:sp>
      <p:sp>
        <p:nvSpPr>
          <p:cNvPr id="15" name="Text Placeholder 3">
            <a:extLst>
              <a:ext uri="{FF2B5EF4-FFF2-40B4-BE49-F238E27FC236}">
                <a16:creationId xmlns:a16="http://schemas.microsoft.com/office/drawing/2014/main" id="{A9853DEC-CEBC-414C-D750-359D4D51372C}"/>
              </a:ext>
            </a:extLst>
          </p:cNvPr>
          <p:cNvSpPr>
            <a:spLocks noGrp="1"/>
          </p:cNvSpPr>
          <p:nvPr>
            <p:ph type="body" sz="half" idx="15"/>
          </p:nvPr>
        </p:nvSpPr>
        <p:spPr>
          <a:xfrm>
            <a:off x="6096000" y="4114457"/>
            <a:ext cx="5507976" cy="59384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BD322DB3-852D-F6BF-CCA5-CDF8FEC759E2}"/>
              </a:ext>
            </a:extLst>
          </p:cNvPr>
          <p:cNvSpPr>
            <a:spLocks noGrp="1"/>
          </p:cNvSpPr>
          <p:nvPr>
            <p:ph type="body" idx="16" hasCustomPrompt="1"/>
          </p:nvPr>
        </p:nvSpPr>
        <p:spPr>
          <a:xfrm>
            <a:off x="6096000" y="4848284"/>
            <a:ext cx="5507976"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Location</a:t>
            </a:r>
          </a:p>
        </p:txBody>
      </p:sp>
      <p:sp>
        <p:nvSpPr>
          <p:cNvPr id="22" name="Text Placeholder 3">
            <a:extLst>
              <a:ext uri="{FF2B5EF4-FFF2-40B4-BE49-F238E27FC236}">
                <a16:creationId xmlns:a16="http://schemas.microsoft.com/office/drawing/2014/main" id="{DA26B0CF-21ED-BB2A-84FB-F68DABEF4CA5}"/>
              </a:ext>
            </a:extLst>
          </p:cNvPr>
          <p:cNvSpPr>
            <a:spLocks noGrp="1"/>
          </p:cNvSpPr>
          <p:nvPr>
            <p:ph type="body" sz="half" idx="17"/>
          </p:nvPr>
        </p:nvSpPr>
        <p:spPr>
          <a:xfrm>
            <a:off x="6096000" y="5459831"/>
            <a:ext cx="5507976" cy="59384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7545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01V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1"/>
            <a:ext cx="12192000" cy="30860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a:extLst>
              <a:ext uri="{FF2B5EF4-FFF2-40B4-BE49-F238E27FC236}">
                <a16:creationId xmlns:a16="http://schemas.microsoft.com/office/drawing/2014/main" id="{1C3C0C18-3CFA-482C-8E5E-2A541D4A1BFF}"/>
              </a:ext>
            </a:extLst>
          </p:cNvPr>
          <p:cNvSpPr>
            <a:spLocks noGrp="1"/>
          </p:cNvSpPr>
          <p:nvPr>
            <p:ph type="pic" sz="quarter" idx="10"/>
          </p:nvPr>
        </p:nvSpPr>
        <p:spPr>
          <a:xfrm>
            <a:off x="0" y="0"/>
            <a:ext cx="12192000" cy="2968542"/>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5359155"/>
            <a:ext cx="5074268"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3429001"/>
            <a:ext cx="10873179" cy="1753090"/>
          </a:xfrm>
        </p:spPr>
        <p:txBody>
          <a:bodyPr anchor="b">
            <a:noAutofit/>
          </a:bodyPr>
          <a:lstStyle>
            <a:lvl1pPr>
              <a:defRPr sz="54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41692765-6536-09AA-A0BF-2358E9E5BE5F}"/>
              </a:ext>
            </a:extLst>
          </p:cNvPr>
          <p:cNvCxnSpPr/>
          <p:nvPr userDrawn="1"/>
        </p:nvCxnSpPr>
        <p:spPr>
          <a:xfrm>
            <a:off x="587375" y="3429000"/>
            <a:ext cx="0" cy="1753091"/>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5359155"/>
            <a:ext cx="5375274"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dirty="0"/>
              <a:t>PRESENTATION TITLE</a:t>
            </a:r>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6037262" y="2074784"/>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247333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act Us S05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6" y="2776703"/>
            <a:ext cx="4498974" cy="1304594"/>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6" name="Text Placeholder 5">
            <a:extLst>
              <a:ext uri="{FF2B5EF4-FFF2-40B4-BE49-F238E27FC236}">
                <a16:creationId xmlns:a16="http://schemas.microsoft.com/office/drawing/2014/main" id="{C1DC9495-2F6E-B826-4F40-33F7EA88A0DA}"/>
              </a:ext>
            </a:extLst>
          </p:cNvPr>
          <p:cNvSpPr>
            <a:spLocks noGrp="1"/>
          </p:cNvSpPr>
          <p:nvPr>
            <p:ph type="body" sz="quarter" idx="44"/>
          </p:nvPr>
        </p:nvSpPr>
        <p:spPr>
          <a:xfrm>
            <a:off x="5839091" y="1491191"/>
            <a:ext cx="513817" cy="513817"/>
          </a:xfrm>
          <a:custGeom>
            <a:avLst/>
            <a:gdLst>
              <a:gd name="connsiteX0" fmla="*/ 391447 w 513817"/>
              <a:gd name="connsiteY0" fmla="*/ 270430 h 513817"/>
              <a:gd name="connsiteX1" fmla="*/ 294093 w 513817"/>
              <a:gd name="connsiteY1" fmla="*/ 469872 h 513817"/>
              <a:gd name="connsiteX2" fmla="*/ 472576 w 513817"/>
              <a:gd name="connsiteY2" fmla="*/ 270430 h 513817"/>
              <a:gd name="connsiteX3" fmla="*/ 270430 w 513817"/>
              <a:gd name="connsiteY3" fmla="*/ 270430 h 513817"/>
              <a:gd name="connsiteX4" fmla="*/ 270430 w 513817"/>
              <a:gd name="connsiteY4" fmla="*/ 456351 h 513817"/>
              <a:gd name="connsiteX5" fmla="*/ 364404 w 513817"/>
              <a:gd name="connsiteY5" fmla="*/ 270430 h 513817"/>
              <a:gd name="connsiteX6" fmla="*/ 149413 w 513817"/>
              <a:gd name="connsiteY6" fmla="*/ 270430 h 513817"/>
              <a:gd name="connsiteX7" fmla="*/ 243387 w 513817"/>
              <a:gd name="connsiteY7" fmla="*/ 456351 h 513817"/>
              <a:gd name="connsiteX8" fmla="*/ 243387 w 513817"/>
              <a:gd name="connsiteY8" fmla="*/ 270430 h 513817"/>
              <a:gd name="connsiteX9" fmla="*/ 41241 w 513817"/>
              <a:gd name="connsiteY9" fmla="*/ 270430 h 513817"/>
              <a:gd name="connsiteX10" fmla="*/ 219724 w 513817"/>
              <a:gd name="connsiteY10" fmla="*/ 469872 h 513817"/>
              <a:gd name="connsiteX11" fmla="*/ 122370 w 513817"/>
              <a:gd name="connsiteY11" fmla="*/ 270430 h 513817"/>
              <a:gd name="connsiteX12" fmla="*/ 270430 w 513817"/>
              <a:gd name="connsiteY12" fmla="*/ 57466 h 513817"/>
              <a:gd name="connsiteX13" fmla="*/ 270430 w 513817"/>
              <a:gd name="connsiteY13" fmla="*/ 243387 h 513817"/>
              <a:gd name="connsiteX14" fmla="*/ 364404 w 513817"/>
              <a:gd name="connsiteY14" fmla="*/ 243387 h 513817"/>
              <a:gd name="connsiteX15" fmla="*/ 270430 w 513817"/>
              <a:gd name="connsiteY15" fmla="*/ 57466 h 513817"/>
              <a:gd name="connsiteX16" fmla="*/ 243387 w 513817"/>
              <a:gd name="connsiteY16" fmla="*/ 57466 h 513817"/>
              <a:gd name="connsiteX17" fmla="*/ 149413 w 513817"/>
              <a:gd name="connsiteY17" fmla="*/ 243387 h 513817"/>
              <a:gd name="connsiteX18" fmla="*/ 243387 w 513817"/>
              <a:gd name="connsiteY18" fmla="*/ 243387 h 513817"/>
              <a:gd name="connsiteX19" fmla="*/ 294093 w 513817"/>
              <a:gd name="connsiteY19" fmla="*/ 43945 h 513817"/>
              <a:gd name="connsiteX20" fmla="*/ 391447 w 513817"/>
              <a:gd name="connsiteY20" fmla="*/ 243387 h 513817"/>
              <a:gd name="connsiteX21" fmla="*/ 472576 w 513817"/>
              <a:gd name="connsiteY21" fmla="*/ 243387 h 513817"/>
              <a:gd name="connsiteX22" fmla="*/ 294093 w 513817"/>
              <a:gd name="connsiteY22" fmla="*/ 43945 h 513817"/>
              <a:gd name="connsiteX23" fmla="*/ 219724 w 513817"/>
              <a:gd name="connsiteY23" fmla="*/ 43945 h 513817"/>
              <a:gd name="connsiteX24" fmla="*/ 41241 w 513817"/>
              <a:gd name="connsiteY24" fmla="*/ 243387 h 513817"/>
              <a:gd name="connsiteX25" fmla="*/ 122370 w 513817"/>
              <a:gd name="connsiteY25" fmla="*/ 243387 h 513817"/>
              <a:gd name="connsiteX26" fmla="*/ 219724 w 513817"/>
              <a:gd name="connsiteY26" fmla="*/ 43945 h 513817"/>
              <a:gd name="connsiteX27" fmla="*/ 256909 w 513817"/>
              <a:gd name="connsiteY27" fmla="*/ 0 h 513817"/>
              <a:gd name="connsiteX28" fmla="*/ 513817 w 513817"/>
              <a:gd name="connsiteY28" fmla="*/ 256909 h 513817"/>
              <a:gd name="connsiteX29" fmla="*/ 256909 w 513817"/>
              <a:gd name="connsiteY29" fmla="*/ 513817 h 513817"/>
              <a:gd name="connsiteX30" fmla="*/ 0 w 513817"/>
              <a:gd name="connsiteY30" fmla="*/ 256909 h 513817"/>
              <a:gd name="connsiteX31" fmla="*/ 256909 w 513817"/>
              <a:gd name="connsiteY31" fmla="*/ 0 h 5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3817" h="513817">
                <a:moveTo>
                  <a:pt x="391447" y="270430"/>
                </a:moveTo>
                <a:cubicBezTo>
                  <a:pt x="386715" y="347503"/>
                  <a:pt x="338038" y="415786"/>
                  <a:pt x="294093" y="469872"/>
                </a:cubicBezTo>
                <a:cubicBezTo>
                  <a:pt x="391447" y="452970"/>
                  <a:pt x="466492" y="371165"/>
                  <a:pt x="472576" y="270430"/>
                </a:cubicBezTo>
                <a:close/>
                <a:moveTo>
                  <a:pt x="270430" y="270430"/>
                </a:moveTo>
                <a:lnTo>
                  <a:pt x="270430" y="456351"/>
                </a:lnTo>
                <a:cubicBezTo>
                  <a:pt x="313699" y="402941"/>
                  <a:pt x="358996" y="340066"/>
                  <a:pt x="364404" y="270430"/>
                </a:cubicBezTo>
                <a:close/>
                <a:moveTo>
                  <a:pt x="149413" y="270430"/>
                </a:moveTo>
                <a:cubicBezTo>
                  <a:pt x="154821" y="340066"/>
                  <a:pt x="200118" y="402941"/>
                  <a:pt x="243387" y="456351"/>
                </a:cubicBezTo>
                <a:lnTo>
                  <a:pt x="243387" y="270430"/>
                </a:lnTo>
                <a:close/>
                <a:moveTo>
                  <a:pt x="41241" y="270430"/>
                </a:moveTo>
                <a:cubicBezTo>
                  <a:pt x="47325" y="371165"/>
                  <a:pt x="122370" y="452970"/>
                  <a:pt x="219724" y="469872"/>
                </a:cubicBezTo>
                <a:cubicBezTo>
                  <a:pt x="175780" y="415786"/>
                  <a:pt x="127778" y="347503"/>
                  <a:pt x="122370" y="270430"/>
                </a:cubicBezTo>
                <a:close/>
                <a:moveTo>
                  <a:pt x="270430" y="57466"/>
                </a:moveTo>
                <a:lnTo>
                  <a:pt x="270430" y="243387"/>
                </a:lnTo>
                <a:lnTo>
                  <a:pt x="364404" y="243387"/>
                </a:lnTo>
                <a:cubicBezTo>
                  <a:pt x="358996" y="173075"/>
                  <a:pt x="313699" y="110876"/>
                  <a:pt x="270430" y="57466"/>
                </a:cubicBezTo>
                <a:close/>
                <a:moveTo>
                  <a:pt x="243387" y="57466"/>
                </a:moveTo>
                <a:cubicBezTo>
                  <a:pt x="200118" y="110876"/>
                  <a:pt x="154821" y="173751"/>
                  <a:pt x="149413" y="243387"/>
                </a:cubicBezTo>
                <a:lnTo>
                  <a:pt x="243387" y="243387"/>
                </a:lnTo>
                <a:close/>
                <a:moveTo>
                  <a:pt x="294093" y="43945"/>
                </a:moveTo>
                <a:cubicBezTo>
                  <a:pt x="338038" y="98031"/>
                  <a:pt x="386715" y="166314"/>
                  <a:pt x="391447" y="243387"/>
                </a:cubicBezTo>
                <a:lnTo>
                  <a:pt x="472576" y="243387"/>
                </a:lnTo>
                <a:cubicBezTo>
                  <a:pt x="466492" y="142652"/>
                  <a:pt x="391447" y="60847"/>
                  <a:pt x="294093" y="43945"/>
                </a:cubicBezTo>
                <a:close/>
                <a:moveTo>
                  <a:pt x="219724" y="43945"/>
                </a:moveTo>
                <a:cubicBezTo>
                  <a:pt x="122370" y="60847"/>
                  <a:pt x="47325" y="142652"/>
                  <a:pt x="41241" y="243387"/>
                </a:cubicBezTo>
                <a:lnTo>
                  <a:pt x="122370" y="243387"/>
                </a:lnTo>
                <a:cubicBezTo>
                  <a:pt x="127102" y="166314"/>
                  <a:pt x="175780" y="98031"/>
                  <a:pt x="219724" y="43945"/>
                </a:cubicBezTo>
                <a:close/>
                <a:moveTo>
                  <a:pt x="256909" y="0"/>
                </a:moveTo>
                <a:cubicBezTo>
                  <a:pt x="398884" y="0"/>
                  <a:pt x="513817" y="114933"/>
                  <a:pt x="513817" y="256909"/>
                </a:cubicBezTo>
                <a:cubicBezTo>
                  <a:pt x="513817" y="398884"/>
                  <a:pt x="398884" y="513817"/>
                  <a:pt x="256909" y="513817"/>
                </a:cubicBezTo>
                <a:cubicBezTo>
                  <a:pt x="114933" y="513817"/>
                  <a:pt x="0" y="398884"/>
                  <a:pt x="0" y="256909"/>
                </a:cubicBezTo>
                <a:cubicBezTo>
                  <a:pt x="0" y="114933"/>
                  <a:pt x="114933" y="0"/>
                  <a:pt x="2569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9" name="Text Placeholder 8">
            <a:extLst>
              <a:ext uri="{FF2B5EF4-FFF2-40B4-BE49-F238E27FC236}">
                <a16:creationId xmlns:a16="http://schemas.microsoft.com/office/drawing/2014/main" id="{F80F117D-C60F-431A-751E-DCCFB266CC8C}"/>
              </a:ext>
            </a:extLst>
          </p:cNvPr>
          <p:cNvSpPr>
            <a:spLocks noGrp="1"/>
          </p:cNvSpPr>
          <p:nvPr>
            <p:ph type="body" sz="quarter" idx="43"/>
          </p:nvPr>
        </p:nvSpPr>
        <p:spPr>
          <a:xfrm>
            <a:off x="5825570" y="2569349"/>
            <a:ext cx="540860" cy="594946"/>
          </a:xfrm>
          <a:custGeom>
            <a:avLst/>
            <a:gdLst>
              <a:gd name="connsiteX0" fmla="*/ 270768 w 540860"/>
              <a:gd name="connsiteY0" fmla="*/ 393307 h 594946"/>
              <a:gd name="connsiteX1" fmla="*/ 205527 w 540860"/>
              <a:gd name="connsiteY1" fmla="*/ 419167 h 594946"/>
              <a:gd name="connsiteX2" fmla="*/ 196062 w 540860"/>
              <a:gd name="connsiteY2" fmla="*/ 427956 h 594946"/>
              <a:gd name="connsiteX3" fmla="*/ 62199 w 540860"/>
              <a:gd name="connsiteY3" fmla="*/ 554382 h 594946"/>
              <a:gd name="connsiteX4" fmla="*/ 478661 w 540860"/>
              <a:gd name="connsiteY4" fmla="*/ 554382 h 594946"/>
              <a:gd name="connsiteX5" fmla="*/ 345474 w 540860"/>
              <a:gd name="connsiteY5" fmla="*/ 427956 h 594946"/>
              <a:gd name="connsiteX6" fmla="*/ 336009 w 540860"/>
              <a:gd name="connsiteY6" fmla="*/ 419167 h 594946"/>
              <a:gd name="connsiteX7" fmla="*/ 270768 w 540860"/>
              <a:gd name="connsiteY7" fmla="*/ 393307 h 594946"/>
              <a:gd name="connsiteX8" fmla="*/ 500296 w 540860"/>
              <a:gd name="connsiteY8" fmla="*/ 281247 h 594946"/>
              <a:gd name="connsiteX9" fmla="*/ 365081 w 540860"/>
              <a:gd name="connsiteY9" fmla="*/ 409701 h 594946"/>
              <a:gd name="connsiteX10" fmla="*/ 500296 w 540860"/>
              <a:gd name="connsiteY10" fmla="*/ 538156 h 594946"/>
              <a:gd name="connsiteX11" fmla="*/ 40565 w 540860"/>
              <a:gd name="connsiteY11" fmla="*/ 280571 h 594946"/>
              <a:gd name="connsiteX12" fmla="*/ 40565 w 540860"/>
              <a:gd name="connsiteY12" fmla="*/ 537480 h 594946"/>
              <a:gd name="connsiteX13" fmla="*/ 175780 w 540860"/>
              <a:gd name="connsiteY13" fmla="*/ 409025 h 594946"/>
              <a:gd name="connsiteX14" fmla="*/ 270429 w 540860"/>
              <a:gd name="connsiteY14" fmla="*/ 215668 h 594946"/>
              <a:gd name="connsiteX15" fmla="*/ 248795 w 540860"/>
              <a:gd name="connsiteY15" fmla="*/ 237302 h 594946"/>
              <a:gd name="connsiteX16" fmla="*/ 270429 w 540860"/>
              <a:gd name="connsiteY16" fmla="*/ 258936 h 594946"/>
              <a:gd name="connsiteX17" fmla="*/ 292064 w 540860"/>
              <a:gd name="connsiteY17" fmla="*/ 237302 h 594946"/>
              <a:gd name="connsiteX18" fmla="*/ 270429 w 540860"/>
              <a:gd name="connsiteY18" fmla="*/ 215668 h 594946"/>
              <a:gd name="connsiteX19" fmla="*/ 271105 w 540860"/>
              <a:gd name="connsiteY19" fmla="*/ 147384 h 594946"/>
              <a:gd name="connsiteX20" fmla="*/ 358995 w 540860"/>
              <a:gd name="connsiteY20" fmla="*/ 235274 h 594946"/>
              <a:gd name="connsiteX21" fmla="*/ 358995 w 540860"/>
              <a:gd name="connsiteY21" fmla="*/ 256908 h 594946"/>
              <a:gd name="connsiteX22" fmla="*/ 337361 w 540860"/>
              <a:gd name="connsiteY22" fmla="*/ 278543 h 594946"/>
              <a:gd name="connsiteX23" fmla="*/ 304233 w 540860"/>
              <a:gd name="connsiteY23" fmla="*/ 263669 h 594946"/>
              <a:gd name="connsiteX24" fmla="*/ 248119 w 540860"/>
              <a:gd name="connsiteY24" fmla="*/ 272458 h 594946"/>
              <a:gd name="connsiteX25" fmla="*/ 229865 w 540860"/>
              <a:gd name="connsiteY25" fmla="*/ 219048 h 594946"/>
              <a:gd name="connsiteX26" fmla="*/ 279218 w 540860"/>
              <a:gd name="connsiteY26" fmla="*/ 192005 h 594946"/>
              <a:gd name="connsiteX27" fmla="*/ 315050 w 540860"/>
              <a:gd name="connsiteY27" fmla="*/ 235950 h 594946"/>
              <a:gd name="connsiteX28" fmla="*/ 336685 w 540860"/>
              <a:gd name="connsiteY28" fmla="*/ 257584 h 594946"/>
              <a:gd name="connsiteX29" fmla="*/ 336685 w 540860"/>
              <a:gd name="connsiteY29" fmla="*/ 235950 h 594946"/>
              <a:gd name="connsiteX30" fmla="*/ 271105 w 540860"/>
              <a:gd name="connsiteY30" fmla="*/ 170371 h 594946"/>
              <a:gd name="connsiteX31" fmla="*/ 205526 w 540860"/>
              <a:gd name="connsiteY31" fmla="*/ 235950 h 594946"/>
              <a:gd name="connsiteX32" fmla="*/ 270429 w 540860"/>
              <a:gd name="connsiteY32" fmla="*/ 301529 h 594946"/>
              <a:gd name="connsiteX33" fmla="*/ 303557 w 540860"/>
              <a:gd name="connsiteY33" fmla="*/ 293416 h 594946"/>
              <a:gd name="connsiteX34" fmla="*/ 319107 w 540860"/>
              <a:gd name="connsiteY34" fmla="*/ 298149 h 594946"/>
              <a:gd name="connsiteX35" fmla="*/ 314374 w 540860"/>
              <a:gd name="connsiteY35" fmla="*/ 313698 h 594946"/>
              <a:gd name="connsiteX36" fmla="*/ 270429 w 540860"/>
              <a:gd name="connsiteY36" fmla="*/ 324516 h 594946"/>
              <a:gd name="connsiteX37" fmla="*/ 183216 w 540860"/>
              <a:gd name="connsiteY37" fmla="*/ 235274 h 594946"/>
              <a:gd name="connsiteX38" fmla="*/ 271105 w 540860"/>
              <a:gd name="connsiteY38" fmla="*/ 147384 h 594946"/>
              <a:gd name="connsiteX39" fmla="*/ 135215 w 540860"/>
              <a:gd name="connsiteY39" fmla="*/ 108172 h 594946"/>
              <a:gd name="connsiteX40" fmla="*/ 135215 w 540860"/>
              <a:gd name="connsiteY40" fmla="*/ 333305 h 594946"/>
              <a:gd name="connsiteX41" fmla="*/ 196062 w 540860"/>
              <a:gd name="connsiteY41" fmla="*/ 391447 h 594946"/>
              <a:gd name="connsiteX42" fmla="*/ 344798 w 540860"/>
              <a:gd name="connsiteY42" fmla="*/ 391447 h 594946"/>
              <a:gd name="connsiteX43" fmla="*/ 405645 w 540860"/>
              <a:gd name="connsiteY43" fmla="*/ 333305 h 594946"/>
              <a:gd name="connsiteX44" fmla="*/ 405645 w 540860"/>
              <a:gd name="connsiteY44" fmla="*/ 108172 h 594946"/>
              <a:gd name="connsiteX45" fmla="*/ 270430 w 540860"/>
              <a:gd name="connsiteY45" fmla="*/ 0 h 594946"/>
              <a:gd name="connsiteX46" fmla="*/ 351559 w 540860"/>
              <a:gd name="connsiteY46" fmla="*/ 67608 h 594946"/>
              <a:gd name="connsiteX47" fmla="*/ 446210 w 540860"/>
              <a:gd name="connsiteY47" fmla="*/ 67608 h 594946"/>
              <a:gd name="connsiteX48" fmla="*/ 446210 w 540860"/>
              <a:gd name="connsiteY48" fmla="*/ 126426 h 594946"/>
              <a:gd name="connsiteX49" fmla="*/ 540860 w 540860"/>
              <a:gd name="connsiteY49" fmla="*/ 217020 h 594946"/>
              <a:gd name="connsiteX50" fmla="*/ 540860 w 540860"/>
              <a:gd name="connsiteY50" fmla="*/ 594946 h 594946"/>
              <a:gd name="connsiteX51" fmla="*/ 0 w 540860"/>
              <a:gd name="connsiteY51" fmla="*/ 594946 h 594946"/>
              <a:gd name="connsiteX52" fmla="*/ 0 w 540860"/>
              <a:gd name="connsiteY52" fmla="*/ 217020 h 594946"/>
              <a:gd name="connsiteX53" fmla="*/ 94651 w 540860"/>
              <a:gd name="connsiteY53" fmla="*/ 127102 h 594946"/>
              <a:gd name="connsiteX54" fmla="*/ 94651 w 540860"/>
              <a:gd name="connsiteY54" fmla="*/ 67608 h 594946"/>
              <a:gd name="connsiteX55" fmla="*/ 189301 w 540860"/>
              <a:gd name="connsiteY55" fmla="*/ 67608 h 59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40860" h="594946">
                <a:moveTo>
                  <a:pt x="270768" y="393307"/>
                </a:moveTo>
                <a:cubicBezTo>
                  <a:pt x="247275" y="393307"/>
                  <a:pt x="223781" y="401927"/>
                  <a:pt x="205527" y="419167"/>
                </a:cubicBezTo>
                <a:lnTo>
                  <a:pt x="196062" y="427956"/>
                </a:lnTo>
                <a:lnTo>
                  <a:pt x="62199" y="554382"/>
                </a:lnTo>
                <a:lnTo>
                  <a:pt x="478661" y="554382"/>
                </a:lnTo>
                <a:lnTo>
                  <a:pt x="345474" y="427956"/>
                </a:lnTo>
                <a:lnTo>
                  <a:pt x="336009" y="419167"/>
                </a:lnTo>
                <a:cubicBezTo>
                  <a:pt x="317755" y="401927"/>
                  <a:pt x="294262" y="393307"/>
                  <a:pt x="270768" y="393307"/>
                </a:cubicBezTo>
                <a:close/>
                <a:moveTo>
                  <a:pt x="500296" y="281247"/>
                </a:moveTo>
                <a:lnTo>
                  <a:pt x="365081" y="409701"/>
                </a:lnTo>
                <a:lnTo>
                  <a:pt x="500296" y="538156"/>
                </a:lnTo>
                <a:close/>
                <a:moveTo>
                  <a:pt x="40565" y="280571"/>
                </a:moveTo>
                <a:lnTo>
                  <a:pt x="40565" y="537480"/>
                </a:lnTo>
                <a:lnTo>
                  <a:pt x="175780" y="409025"/>
                </a:lnTo>
                <a:close/>
                <a:moveTo>
                  <a:pt x="270429" y="215668"/>
                </a:moveTo>
                <a:cubicBezTo>
                  <a:pt x="258936" y="215668"/>
                  <a:pt x="248795" y="225133"/>
                  <a:pt x="248795" y="237302"/>
                </a:cubicBezTo>
                <a:cubicBezTo>
                  <a:pt x="248795" y="248795"/>
                  <a:pt x="258260" y="258936"/>
                  <a:pt x="270429" y="258936"/>
                </a:cubicBezTo>
                <a:cubicBezTo>
                  <a:pt x="282599" y="258936"/>
                  <a:pt x="292064" y="249471"/>
                  <a:pt x="292064" y="237302"/>
                </a:cubicBezTo>
                <a:cubicBezTo>
                  <a:pt x="292064" y="225133"/>
                  <a:pt x="282599" y="215668"/>
                  <a:pt x="270429" y="215668"/>
                </a:cubicBezTo>
                <a:close/>
                <a:moveTo>
                  <a:pt x="271105" y="147384"/>
                </a:moveTo>
                <a:cubicBezTo>
                  <a:pt x="319783" y="147384"/>
                  <a:pt x="358995" y="186596"/>
                  <a:pt x="358995" y="235274"/>
                </a:cubicBezTo>
                <a:lnTo>
                  <a:pt x="358995" y="256908"/>
                </a:lnTo>
                <a:cubicBezTo>
                  <a:pt x="358995" y="269078"/>
                  <a:pt x="349530" y="278543"/>
                  <a:pt x="337361" y="278543"/>
                </a:cubicBezTo>
                <a:cubicBezTo>
                  <a:pt x="324515" y="278543"/>
                  <a:pt x="312346" y="273134"/>
                  <a:pt x="304233" y="263669"/>
                </a:cubicBezTo>
                <a:cubicBezTo>
                  <a:pt x="290035" y="279895"/>
                  <a:pt x="266373" y="283275"/>
                  <a:pt x="248119" y="272458"/>
                </a:cubicBezTo>
                <a:cubicBezTo>
                  <a:pt x="229865" y="261641"/>
                  <a:pt x="222428" y="238654"/>
                  <a:pt x="229865" y="219048"/>
                </a:cubicBezTo>
                <a:cubicBezTo>
                  <a:pt x="237302" y="199442"/>
                  <a:pt x="258260" y="187949"/>
                  <a:pt x="279218" y="192005"/>
                </a:cubicBezTo>
                <a:cubicBezTo>
                  <a:pt x="300177" y="196061"/>
                  <a:pt x="315050" y="214315"/>
                  <a:pt x="315050" y="235950"/>
                </a:cubicBezTo>
                <a:cubicBezTo>
                  <a:pt x="315050" y="248119"/>
                  <a:pt x="324515" y="257584"/>
                  <a:pt x="336685" y="257584"/>
                </a:cubicBezTo>
                <a:lnTo>
                  <a:pt x="336685" y="235950"/>
                </a:lnTo>
                <a:cubicBezTo>
                  <a:pt x="336685" y="199442"/>
                  <a:pt x="306937" y="170371"/>
                  <a:pt x="271105" y="170371"/>
                </a:cubicBezTo>
                <a:cubicBezTo>
                  <a:pt x="235273" y="170371"/>
                  <a:pt x="205526" y="200118"/>
                  <a:pt x="205526" y="235950"/>
                </a:cubicBezTo>
                <a:cubicBezTo>
                  <a:pt x="204850" y="271782"/>
                  <a:pt x="234597" y="301529"/>
                  <a:pt x="270429" y="301529"/>
                </a:cubicBezTo>
                <a:cubicBezTo>
                  <a:pt x="281923" y="301529"/>
                  <a:pt x="293416" y="298825"/>
                  <a:pt x="303557" y="293416"/>
                </a:cubicBezTo>
                <a:cubicBezTo>
                  <a:pt x="308966" y="290712"/>
                  <a:pt x="315726" y="292740"/>
                  <a:pt x="319107" y="298149"/>
                </a:cubicBezTo>
                <a:cubicBezTo>
                  <a:pt x="321811" y="303557"/>
                  <a:pt x="319783" y="310318"/>
                  <a:pt x="314374" y="313698"/>
                </a:cubicBezTo>
                <a:cubicBezTo>
                  <a:pt x="300853" y="320459"/>
                  <a:pt x="285979" y="324516"/>
                  <a:pt x="270429" y="324516"/>
                </a:cubicBezTo>
                <a:cubicBezTo>
                  <a:pt x="221752" y="323840"/>
                  <a:pt x="182540" y="284627"/>
                  <a:pt x="183216" y="235274"/>
                </a:cubicBezTo>
                <a:cubicBezTo>
                  <a:pt x="183216" y="186596"/>
                  <a:pt x="222428" y="147384"/>
                  <a:pt x="271105" y="147384"/>
                </a:cubicBezTo>
                <a:close/>
                <a:moveTo>
                  <a:pt x="135215" y="108172"/>
                </a:moveTo>
                <a:lnTo>
                  <a:pt x="135215" y="333305"/>
                </a:lnTo>
                <a:lnTo>
                  <a:pt x="196062" y="391447"/>
                </a:lnTo>
                <a:cubicBezTo>
                  <a:pt x="240007" y="357644"/>
                  <a:pt x="300853" y="357644"/>
                  <a:pt x="344798" y="391447"/>
                </a:cubicBezTo>
                <a:lnTo>
                  <a:pt x="405645" y="333305"/>
                </a:lnTo>
                <a:lnTo>
                  <a:pt x="405645" y="108172"/>
                </a:lnTo>
                <a:close/>
                <a:moveTo>
                  <a:pt x="270430" y="0"/>
                </a:moveTo>
                <a:lnTo>
                  <a:pt x="351559" y="67608"/>
                </a:lnTo>
                <a:lnTo>
                  <a:pt x="446210" y="67608"/>
                </a:lnTo>
                <a:lnTo>
                  <a:pt x="446210" y="126426"/>
                </a:lnTo>
                <a:lnTo>
                  <a:pt x="540860" y="217020"/>
                </a:lnTo>
                <a:lnTo>
                  <a:pt x="540860" y="594946"/>
                </a:lnTo>
                <a:lnTo>
                  <a:pt x="0" y="594946"/>
                </a:lnTo>
                <a:lnTo>
                  <a:pt x="0" y="217020"/>
                </a:lnTo>
                <a:lnTo>
                  <a:pt x="94651" y="127102"/>
                </a:lnTo>
                <a:lnTo>
                  <a:pt x="94651" y="67608"/>
                </a:lnTo>
                <a:lnTo>
                  <a:pt x="189301" y="676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1" name="Text Placeholder 10">
            <a:extLst>
              <a:ext uri="{FF2B5EF4-FFF2-40B4-BE49-F238E27FC236}">
                <a16:creationId xmlns:a16="http://schemas.microsoft.com/office/drawing/2014/main" id="{9E013847-247B-A661-803F-F4D69F962849}"/>
              </a:ext>
            </a:extLst>
          </p:cNvPr>
          <p:cNvSpPr>
            <a:spLocks noGrp="1"/>
          </p:cNvSpPr>
          <p:nvPr>
            <p:ph type="body" sz="quarter" idx="42"/>
          </p:nvPr>
        </p:nvSpPr>
        <p:spPr>
          <a:xfrm>
            <a:off x="5825911" y="3715116"/>
            <a:ext cx="539842" cy="541115"/>
          </a:xfrm>
          <a:custGeom>
            <a:avLst/>
            <a:gdLst>
              <a:gd name="connsiteX0" fmla="*/ 417472 w 539842"/>
              <a:gd name="connsiteY0" fmla="*/ 321135 h 541115"/>
              <a:gd name="connsiteX1" fmla="*/ 438431 w 539842"/>
              <a:gd name="connsiteY1" fmla="*/ 329924 h 541115"/>
              <a:gd name="connsiteX2" fmla="*/ 531729 w 539842"/>
              <a:gd name="connsiteY2" fmla="*/ 423222 h 541115"/>
              <a:gd name="connsiteX3" fmla="*/ 539842 w 539842"/>
              <a:gd name="connsiteY3" fmla="*/ 444181 h 541115"/>
              <a:gd name="connsiteX4" fmla="*/ 531053 w 539842"/>
              <a:gd name="connsiteY4" fmla="*/ 465139 h 541115"/>
              <a:gd name="connsiteX5" fmla="*/ 520912 w 539842"/>
              <a:gd name="connsiteY5" fmla="*/ 475280 h 541115"/>
              <a:gd name="connsiteX6" fmla="*/ 386373 w 539842"/>
              <a:gd name="connsiteY6" fmla="*/ 340741 h 541115"/>
              <a:gd name="connsiteX7" fmla="*/ 396514 w 539842"/>
              <a:gd name="connsiteY7" fmla="*/ 329924 h 541115"/>
              <a:gd name="connsiteX8" fmla="*/ 417472 w 539842"/>
              <a:gd name="connsiteY8" fmla="*/ 321135 h 541115"/>
              <a:gd name="connsiteX9" fmla="*/ 44956 w 539842"/>
              <a:gd name="connsiteY9" fmla="*/ 39888 h 541115"/>
              <a:gd name="connsiteX10" fmla="*/ 179495 w 539842"/>
              <a:gd name="connsiteY10" fmla="*/ 174427 h 541115"/>
              <a:gd name="connsiteX11" fmla="*/ 158536 w 539842"/>
              <a:gd name="connsiteY11" fmla="*/ 194709 h 541115"/>
              <a:gd name="connsiteX12" fmla="*/ 154480 w 539842"/>
              <a:gd name="connsiteY12" fmla="*/ 204850 h 541115"/>
              <a:gd name="connsiteX13" fmla="*/ 158536 w 539842"/>
              <a:gd name="connsiteY13" fmla="*/ 214991 h 541115"/>
              <a:gd name="connsiteX14" fmla="*/ 326203 w 539842"/>
              <a:gd name="connsiteY14" fmla="*/ 381982 h 541115"/>
              <a:gd name="connsiteX15" fmla="*/ 336344 w 539842"/>
              <a:gd name="connsiteY15" fmla="*/ 386038 h 541115"/>
              <a:gd name="connsiteX16" fmla="*/ 346485 w 539842"/>
              <a:gd name="connsiteY16" fmla="*/ 381982 h 541115"/>
              <a:gd name="connsiteX17" fmla="*/ 366767 w 539842"/>
              <a:gd name="connsiteY17" fmla="*/ 361024 h 541115"/>
              <a:gd name="connsiteX18" fmla="*/ 500630 w 539842"/>
              <a:gd name="connsiteY18" fmla="*/ 495563 h 541115"/>
              <a:gd name="connsiteX19" fmla="*/ 482376 w 539842"/>
              <a:gd name="connsiteY19" fmla="*/ 513817 h 541115"/>
              <a:gd name="connsiteX20" fmla="*/ 413417 w 539842"/>
              <a:gd name="connsiteY20" fmla="*/ 540860 h 541115"/>
              <a:gd name="connsiteX21" fmla="*/ 305245 w 539842"/>
              <a:gd name="connsiteY21" fmla="*/ 509084 h 541115"/>
              <a:gd name="connsiteX22" fmla="*/ 262652 w 539842"/>
              <a:gd name="connsiteY22" fmla="*/ 482041 h 541115"/>
              <a:gd name="connsiteX23" fmla="*/ 56449 w 539842"/>
              <a:gd name="connsiteY23" fmla="*/ 269077 h 541115"/>
              <a:gd name="connsiteX24" fmla="*/ 15885 w 539842"/>
              <a:gd name="connsiteY24" fmla="*/ 198090 h 541115"/>
              <a:gd name="connsiteX25" fmla="*/ 335 w 539842"/>
              <a:gd name="connsiteY25" fmla="*/ 110200 h 541115"/>
              <a:gd name="connsiteX26" fmla="*/ 22645 w 539842"/>
              <a:gd name="connsiteY26" fmla="*/ 62198 h 541115"/>
              <a:gd name="connsiteX27" fmla="*/ 44956 w 539842"/>
              <a:gd name="connsiteY27" fmla="*/ 39888 h 541115"/>
              <a:gd name="connsiteX28" fmla="*/ 97013 w 539842"/>
              <a:gd name="connsiteY28" fmla="*/ 0 h 541115"/>
              <a:gd name="connsiteX29" fmla="*/ 117296 w 539842"/>
              <a:gd name="connsiteY29" fmla="*/ 8789 h 541115"/>
              <a:gd name="connsiteX30" fmla="*/ 210594 w 539842"/>
              <a:gd name="connsiteY30" fmla="*/ 101411 h 541115"/>
              <a:gd name="connsiteX31" fmla="*/ 219383 w 539842"/>
              <a:gd name="connsiteY31" fmla="*/ 122370 h 541115"/>
              <a:gd name="connsiteX32" fmla="*/ 210594 w 539842"/>
              <a:gd name="connsiteY32" fmla="*/ 143328 h 541115"/>
              <a:gd name="connsiteX33" fmla="*/ 200453 w 539842"/>
              <a:gd name="connsiteY33" fmla="*/ 153469 h 541115"/>
              <a:gd name="connsiteX34" fmla="*/ 65914 w 539842"/>
              <a:gd name="connsiteY34" fmla="*/ 18930 h 541115"/>
              <a:gd name="connsiteX35" fmla="*/ 76055 w 539842"/>
              <a:gd name="connsiteY35" fmla="*/ 8789 h 541115"/>
              <a:gd name="connsiteX36" fmla="*/ 97013 w 539842"/>
              <a:gd name="connsiteY36" fmla="*/ 0 h 54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9842" h="541115">
                <a:moveTo>
                  <a:pt x="417472" y="321135"/>
                </a:moveTo>
                <a:cubicBezTo>
                  <a:pt x="425585" y="321135"/>
                  <a:pt x="433022" y="324515"/>
                  <a:pt x="438431" y="329924"/>
                </a:cubicBezTo>
                <a:lnTo>
                  <a:pt x="531729" y="423222"/>
                </a:lnTo>
                <a:cubicBezTo>
                  <a:pt x="537138" y="428631"/>
                  <a:pt x="539842" y="436068"/>
                  <a:pt x="539842" y="444181"/>
                </a:cubicBezTo>
                <a:cubicBezTo>
                  <a:pt x="539842" y="452294"/>
                  <a:pt x="536462" y="459730"/>
                  <a:pt x="531053" y="465139"/>
                </a:cubicBezTo>
                <a:lnTo>
                  <a:pt x="520912" y="475280"/>
                </a:lnTo>
                <a:lnTo>
                  <a:pt x="386373" y="340741"/>
                </a:lnTo>
                <a:lnTo>
                  <a:pt x="396514" y="329924"/>
                </a:lnTo>
                <a:cubicBezTo>
                  <a:pt x="401923" y="324515"/>
                  <a:pt x="409360" y="321135"/>
                  <a:pt x="417472" y="321135"/>
                </a:cubicBezTo>
                <a:close/>
                <a:moveTo>
                  <a:pt x="44956" y="39888"/>
                </a:moveTo>
                <a:lnTo>
                  <a:pt x="179495" y="174427"/>
                </a:lnTo>
                <a:lnTo>
                  <a:pt x="158536" y="194709"/>
                </a:lnTo>
                <a:cubicBezTo>
                  <a:pt x="155832" y="197413"/>
                  <a:pt x="154480" y="201470"/>
                  <a:pt x="154480" y="204850"/>
                </a:cubicBezTo>
                <a:cubicBezTo>
                  <a:pt x="154480" y="208231"/>
                  <a:pt x="155832" y="212287"/>
                  <a:pt x="158536" y="214991"/>
                </a:cubicBezTo>
                <a:lnTo>
                  <a:pt x="326203" y="381982"/>
                </a:lnTo>
                <a:cubicBezTo>
                  <a:pt x="328907" y="384686"/>
                  <a:pt x="332964" y="386038"/>
                  <a:pt x="336344" y="386038"/>
                </a:cubicBezTo>
                <a:cubicBezTo>
                  <a:pt x="339724" y="386038"/>
                  <a:pt x="343781" y="384686"/>
                  <a:pt x="346485" y="381982"/>
                </a:cubicBezTo>
                <a:lnTo>
                  <a:pt x="366767" y="361024"/>
                </a:lnTo>
                <a:lnTo>
                  <a:pt x="500630" y="495563"/>
                </a:lnTo>
                <a:lnTo>
                  <a:pt x="482376" y="513817"/>
                </a:lnTo>
                <a:cubicBezTo>
                  <a:pt x="464798" y="532747"/>
                  <a:pt x="439107" y="542888"/>
                  <a:pt x="413417" y="540860"/>
                </a:cubicBezTo>
                <a:cubicBezTo>
                  <a:pt x="374880" y="538155"/>
                  <a:pt x="339048" y="525986"/>
                  <a:pt x="305245" y="509084"/>
                </a:cubicBezTo>
                <a:cubicBezTo>
                  <a:pt x="290371" y="500971"/>
                  <a:pt x="276173" y="492182"/>
                  <a:pt x="262652" y="482041"/>
                </a:cubicBezTo>
                <a:cubicBezTo>
                  <a:pt x="181523" y="424575"/>
                  <a:pt x="111887" y="352235"/>
                  <a:pt x="56449" y="269077"/>
                </a:cubicBezTo>
                <a:cubicBezTo>
                  <a:pt x="40899" y="246767"/>
                  <a:pt x="26702" y="223104"/>
                  <a:pt x="15885" y="198090"/>
                </a:cubicBezTo>
                <a:cubicBezTo>
                  <a:pt x="5743" y="169694"/>
                  <a:pt x="-1693" y="140623"/>
                  <a:pt x="335" y="110200"/>
                </a:cubicBezTo>
                <a:cubicBezTo>
                  <a:pt x="1011" y="91946"/>
                  <a:pt x="9124" y="75044"/>
                  <a:pt x="22645" y="62198"/>
                </a:cubicBezTo>
                <a:cubicBezTo>
                  <a:pt x="28054" y="56790"/>
                  <a:pt x="36167" y="48677"/>
                  <a:pt x="44956" y="39888"/>
                </a:cubicBezTo>
                <a:close/>
                <a:moveTo>
                  <a:pt x="97013" y="0"/>
                </a:moveTo>
                <a:cubicBezTo>
                  <a:pt x="104450" y="0"/>
                  <a:pt x="111887" y="3380"/>
                  <a:pt x="117296" y="8789"/>
                </a:cubicBezTo>
                <a:lnTo>
                  <a:pt x="210594" y="101411"/>
                </a:lnTo>
                <a:cubicBezTo>
                  <a:pt x="216003" y="106820"/>
                  <a:pt x="219383" y="114257"/>
                  <a:pt x="219383" y="122370"/>
                </a:cubicBezTo>
                <a:cubicBezTo>
                  <a:pt x="219383" y="130482"/>
                  <a:pt x="216003" y="137919"/>
                  <a:pt x="210594" y="143328"/>
                </a:cubicBezTo>
                <a:lnTo>
                  <a:pt x="200453" y="153469"/>
                </a:lnTo>
                <a:lnTo>
                  <a:pt x="65914" y="18930"/>
                </a:lnTo>
                <a:lnTo>
                  <a:pt x="76055" y="8789"/>
                </a:lnTo>
                <a:cubicBezTo>
                  <a:pt x="81464" y="3380"/>
                  <a:pt x="89577" y="0"/>
                  <a:pt x="970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3" name="Text Placeholder 12">
            <a:extLst>
              <a:ext uri="{FF2B5EF4-FFF2-40B4-BE49-F238E27FC236}">
                <a16:creationId xmlns:a16="http://schemas.microsoft.com/office/drawing/2014/main" id="{0167BB6C-FAAB-2084-ABDD-63B347B89C46}"/>
              </a:ext>
            </a:extLst>
          </p:cNvPr>
          <p:cNvSpPr>
            <a:spLocks noGrp="1"/>
          </p:cNvSpPr>
          <p:nvPr>
            <p:ph type="body" sz="quarter" idx="41"/>
          </p:nvPr>
        </p:nvSpPr>
        <p:spPr>
          <a:xfrm>
            <a:off x="5954486" y="4874403"/>
            <a:ext cx="283026" cy="459731"/>
          </a:xfrm>
          <a:custGeom>
            <a:avLst/>
            <a:gdLst>
              <a:gd name="connsiteX0" fmla="*/ 141514 w 283026"/>
              <a:gd name="connsiteY0" fmla="*/ 81129 h 459731"/>
              <a:gd name="connsiteX1" fmla="*/ 80667 w 283026"/>
              <a:gd name="connsiteY1" fmla="*/ 141976 h 459731"/>
              <a:gd name="connsiteX2" fmla="*/ 141514 w 283026"/>
              <a:gd name="connsiteY2" fmla="*/ 202823 h 459731"/>
              <a:gd name="connsiteX3" fmla="*/ 202361 w 283026"/>
              <a:gd name="connsiteY3" fmla="*/ 141976 h 459731"/>
              <a:gd name="connsiteX4" fmla="*/ 141514 w 283026"/>
              <a:gd name="connsiteY4" fmla="*/ 81129 h 459731"/>
              <a:gd name="connsiteX5" fmla="*/ 141514 w 283026"/>
              <a:gd name="connsiteY5" fmla="*/ 0 h 459731"/>
              <a:gd name="connsiteX6" fmla="*/ 258475 w 283026"/>
              <a:gd name="connsiteY6" fmla="*/ 62199 h 459731"/>
              <a:gd name="connsiteX7" fmla="*/ 273348 w 283026"/>
              <a:gd name="connsiteY7" fmla="*/ 194034 h 459731"/>
              <a:gd name="connsiteX8" fmla="*/ 209121 w 283026"/>
              <a:gd name="connsiteY8" fmla="*/ 336009 h 459731"/>
              <a:gd name="connsiteX9" fmla="*/ 153683 w 283026"/>
              <a:gd name="connsiteY9" fmla="*/ 452294 h 459731"/>
              <a:gd name="connsiteX10" fmla="*/ 141514 w 283026"/>
              <a:gd name="connsiteY10" fmla="*/ 459731 h 459731"/>
              <a:gd name="connsiteX11" fmla="*/ 129344 w 283026"/>
              <a:gd name="connsiteY11" fmla="*/ 452294 h 459731"/>
              <a:gd name="connsiteX12" fmla="*/ 73906 w 283026"/>
              <a:gd name="connsiteY12" fmla="*/ 336009 h 459731"/>
              <a:gd name="connsiteX13" fmla="*/ 9679 w 283026"/>
              <a:gd name="connsiteY13" fmla="*/ 194034 h 459731"/>
              <a:gd name="connsiteX14" fmla="*/ 24553 w 283026"/>
              <a:gd name="connsiteY14" fmla="*/ 62199 h 459731"/>
              <a:gd name="connsiteX15" fmla="*/ 141514 w 283026"/>
              <a:gd name="connsiteY15" fmla="*/ 0 h 4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026" h="459731">
                <a:moveTo>
                  <a:pt x="141514" y="81129"/>
                </a:moveTo>
                <a:cubicBezTo>
                  <a:pt x="107710" y="81129"/>
                  <a:pt x="80667" y="108172"/>
                  <a:pt x="80667" y="141976"/>
                </a:cubicBezTo>
                <a:cubicBezTo>
                  <a:pt x="80667" y="175780"/>
                  <a:pt x="107710" y="202823"/>
                  <a:pt x="141514" y="202823"/>
                </a:cubicBezTo>
                <a:cubicBezTo>
                  <a:pt x="175318" y="202823"/>
                  <a:pt x="202361" y="175780"/>
                  <a:pt x="202361" y="141976"/>
                </a:cubicBezTo>
                <a:cubicBezTo>
                  <a:pt x="202361" y="108172"/>
                  <a:pt x="175318" y="81129"/>
                  <a:pt x="141514" y="81129"/>
                </a:cubicBezTo>
                <a:close/>
                <a:moveTo>
                  <a:pt x="141514" y="0"/>
                </a:moveTo>
                <a:cubicBezTo>
                  <a:pt x="188163" y="0"/>
                  <a:pt x="232108" y="22987"/>
                  <a:pt x="258475" y="62199"/>
                </a:cubicBezTo>
                <a:cubicBezTo>
                  <a:pt x="284842" y="100735"/>
                  <a:pt x="290250" y="150089"/>
                  <a:pt x="273348" y="194034"/>
                </a:cubicBezTo>
                <a:lnTo>
                  <a:pt x="209121" y="336009"/>
                </a:lnTo>
                <a:lnTo>
                  <a:pt x="153683" y="452294"/>
                </a:lnTo>
                <a:cubicBezTo>
                  <a:pt x="151655" y="457027"/>
                  <a:pt x="146922" y="459731"/>
                  <a:pt x="141514" y="459731"/>
                </a:cubicBezTo>
                <a:cubicBezTo>
                  <a:pt x="136105" y="459731"/>
                  <a:pt x="131373" y="457027"/>
                  <a:pt x="129344" y="452294"/>
                </a:cubicBezTo>
                <a:lnTo>
                  <a:pt x="73906" y="336009"/>
                </a:lnTo>
                <a:lnTo>
                  <a:pt x="9679" y="194034"/>
                </a:lnTo>
                <a:cubicBezTo>
                  <a:pt x="-7223" y="150089"/>
                  <a:pt x="-1814" y="100735"/>
                  <a:pt x="24553" y="62199"/>
                </a:cubicBezTo>
                <a:cubicBezTo>
                  <a:pt x="50920" y="22987"/>
                  <a:pt x="94865" y="0"/>
                  <a:pt x="14151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lgn="ctr">
              <a:defRPr lang="en-GB" sz="1000" b="1" dirty="0">
                <a:solidFill>
                  <a:schemeClr val="lt1">
                    <a:alpha val="0"/>
                  </a:schemeClr>
                </a:solidFill>
              </a:defRPr>
            </a:lvl1pPr>
          </a:lstStyle>
          <a:p>
            <a:pPr lvl="0" algn="ctr"/>
            <a:endParaRPr lang="en-GB" dirty="0"/>
          </a:p>
        </p:txBody>
      </p:sp>
      <p:sp>
        <p:nvSpPr>
          <p:cNvPr id="14" name="Text Placeholder 7">
            <a:extLst>
              <a:ext uri="{FF2B5EF4-FFF2-40B4-BE49-F238E27FC236}">
                <a16:creationId xmlns:a16="http://schemas.microsoft.com/office/drawing/2014/main" id="{118D4326-8CE5-A82E-57C0-87A149E83D68}"/>
              </a:ext>
            </a:extLst>
          </p:cNvPr>
          <p:cNvSpPr>
            <a:spLocks noGrp="1"/>
          </p:cNvSpPr>
          <p:nvPr>
            <p:ph type="body" sz="quarter" idx="13"/>
          </p:nvPr>
        </p:nvSpPr>
        <p:spPr>
          <a:xfrm>
            <a:off x="6572679" y="1376535"/>
            <a:ext cx="5031946" cy="747251"/>
          </a:xfrm>
        </p:spPr>
        <p:txBody>
          <a:bodyPr anchor="ctr">
            <a:noAutofit/>
          </a:bodyPr>
          <a:lstStyle>
            <a:lvl1pPr marL="0" indent="0">
              <a:lnSpc>
                <a:spcPct val="100000"/>
              </a:lnSpc>
              <a:spcBef>
                <a:spcPts val="0"/>
              </a:spcBef>
              <a:buNone/>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7" name="Text Placeholder 7">
            <a:extLst>
              <a:ext uri="{FF2B5EF4-FFF2-40B4-BE49-F238E27FC236}">
                <a16:creationId xmlns:a16="http://schemas.microsoft.com/office/drawing/2014/main" id="{E38CA818-D811-EAC7-0BB3-51FD1686724B}"/>
              </a:ext>
            </a:extLst>
          </p:cNvPr>
          <p:cNvSpPr>
            <a:spLocks noGrp="1"/>
          </p:cNvSpPr>
          <p:nvPr>
            <p:ph type="body" sz="quarter" idx="33"/>
          </p:nvPr>
        </p:nvSpPr>
        <p:spPr>
          <a:xfrm>
            <a:off x="6572679" y="2571746"/>
            <a:ext cx="5031946" cy="747251"/>
          </a:xfrm>
        </p:spPr>
        <p:txBody>
          <a:bodyPr anchor="ctr">
            <a:noAutofit/>
          </a:bodyPr>
          <a:lstStyle>
            <a:lvl1pPr marL="0" indent="0">
              <a:lnSpc>
                <a:spcPct val="100000"/>
              </a:lnSpc>
              <a:spcBef>
                <a:spcPts val="0"/>
              </a:spcBef>
              <a:buNone/>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8" name="Text Placeholder 7">
            <a:extLst>
              <a:ext uri="{FF2B5EF4-FFF2-40B4-BE49-F238E27FC236}">
                <a16:creationId xmlns:a16="http://schemas.microsoft.com/office/drawing/2014/main" id="{3F307057-D4CD-ACEB-42E4-ACD899C4B68B}"/>
              </a:ext>
            </a:extLst>
          </p:cNvPr>
          <p:cNvSpPr>
            <a:spLocks noGrp="1"/>
          </p:cNvSpPr>
          <p:nvPr>
            <p:ph type="body" sz="quarter" idx="36"/>
          </p:nvPr>
        </p:nvSpPr>
        <p:spPr>
          <a:xfrm>
            <a:off x="6572679" y="3538996"/>
            <a:ext cx="5031946" cy="747251"/>
          </a:xfrm>
        </p:spPr>
        <p:txBody>
          <a:bodyPr anchor="ctr">
            <a:noAutofit/>
          </a:bodyPr>
          <a:lstStyle>
            <a:lvl1pPr marL="0" indent="0">
              <a:lnSpc>
                <a:spcPct val="100000"/>
              </a:lnSpc>
              <a:spcBef>
                <a:spcPts val="0"/>
              </a:spcBef>
              <a:buNone/>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9" name="Text Placeholder 7">
            <a:extLst>
              <a:ext uri="{FF2B5EF4-FFF2-40B4-BE49-F238E27FC236}">
                <a16:creationId xmlns:a16="http://schemas.microsoft.com/office/drawing/2014/main" id="{CCDABE12-16EC-A6BB-97CB-840BD6C55288}"/>
              </a:ext>
            </a:extLst>
          </p:cNvPr>
          <p:cNvSpPr>
            <a:spLocks noGrp="1"/>
          </p:cNvSpPr>
          <p:nvPr>
            <p:ph type="body" sz="quarter" idx="39"/>
          </p:nvPr>
        </p:nvSpPr>
        <p:spPr>
          <a:xfrm>
            <a:off x="6572679" y="4730643"/>
            <a:ext cx="5031946" cy="747251"/>
          </a:xfrm>
        </p:spPr>
        <p:txBody>
          <a:bodyPr anchor="ctr">
            <a:noAutofit/>
          </a:bodyPr>
          <a:lstStyle>
            <a:lvl1pPr marL="0" indent="0">
              <a:lnSpc>
                <a:spcPct val="100000"/>
              </a:lnSpc>
              <a:spcBef>
                <a:spcPts val="0"/>
              </a:spcBef>
              <a:buNone/>
              <a:defRPr sz="1800" b="1"/>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Tree>
    <p:extLst>
      <p:ext uri="{BB962C8B-B14F-4D97-AF65-F5344CB8AC3E}">
        <p14:creationId xmlns:p14="http://schemas.microsoft.com/office/powerpoint/2010/main" val="3484456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S06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5" y="984435"/>
            <a:ext cx="11017249" cy="2636834"/>
          </a:xfrm>
          <a:prstGeom prst="rect">
            <a:avLst/>
          </a:prstGeom>
        </p:spPr>
        <p:txBody>
          <a:bodyPr anchor="b">
            <a:no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3" y="3726045"/>
            <a:ext cx="11017251" cy="1506539"/>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372719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S06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587375" y="584200"/>
            <a:ext cx="11017249" cy="1689892"/>
          </a:xfrm>
          <a:prstGeom prst="rect">
            <a:avLst/>
          </a:prstGeom>
        </p:spPr>
        <p:txBody>
          <a:bodyPr anchor="b">
            <a:noAutofit/>
          </a:bodyPr>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587373" y="2378869"/>
            <a:ext cx="11017251" cy="773272"/>
          </a:xfrm>
        </p:spPr>
        <p:txBody>
          <a:bodyPr anchor="t">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6" name="Picture Placeholder 14">
            <a:extLst>
              <a:ext uri="{FF2B5EF4-FFF2-40B4-BE49-F238E27FC236}">
                <a16:creationId xmlns:a16="http://schemas.microsoft.com/office/drawing/2014/main" id="{140A5AD0-664C-5D53-8FD9-3CC500CCDCB5}"/>
              </a:ext>
            </a:extLst>
          </p:cNvPr>
          <p:cNvSpPr>
            <a:spLocks noGrp="1"/>
          </p:cNvSpPr>
          <p:nvPr>
            <p:ph type="pic" sz="quarter" idx="26"/>
          </p:nvPr>
        </p:nvSpPr>
        <p:spPr>
          <a:xfrm>
            <a:off x="587373" y="3429000"/>
            <a:ext cx="11017250" cy="2844800"/>
          </a:xfrm>
        </p:spPr>
        <p:txBody>
          <a:bodyPr vert="horz" lIns="91440" tIns="45720" rIns="91440" bIns="45720" rtlCol="0">
            <a:noAutofit/>
          </a:bodyPr>
          <a:lstStyle>
            <a:lvl1pPr>
              <a:defRPr lang="en-US"/>
            </a:lvl1pPr>
          </a:lstStyle>
          <a:p>
            <a:pPr marL="0" lvl="0" indent="0">
              <a:buNone/>
            </a:pPr>
            <a:endParaRPr lang="en-US"/>
          </a:p>
        </p:txBody>
      </p:sp>
    </p:spTree>
    <p:extLst>
      <p:ext uri="{BB962C8B-B14F-4D97-AF65-F5344CB8AC3E}">
        <p14:creationId xmlns:p14="http://schemas.microsoft.com/office/powerpoint/2010/main" val="3712404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S06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2027239" y="3429000"/>
            <a:ext cx="9577386" cy="1689892"/>
          </a:xfrm>
          <a:prstGeom prst="rect">
            <a:avLst/>
          </a:prstGeom>
        </p:spPr>
        <p:txBody>
          <a:bodyPr anchor="b">
            <a:noAutofit/>
          </a:bodyPr>
          <a:lstStyle>
            <a:lvl1pPr algn="r">
              <a:defRPr sz="44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2027237" y="5223669"/>
            <a:ext cx="9577387" cy="773272"/>
          </a:xfrm>
        </p:spPr>
        <p:txBody>
          <a:bodyPr anchor="t">
            <a:noAutofit/>
          </a:bodyPr>
          <a:lstStyle>
            <a:lvl1pPr marL="0" indent="0" algn="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98448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am S07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587375" y="1887941"/>
            <a:ext cx="4091939" cy="4091939"/>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3" name="Text Placeholder 2">
            <a:extLst>
              <a:ext uri="{FF2B5EF4-FFF2-40B4-BE49-F238E27FC236}">
                <a16:creationId xmlns:a16="http://schemas.microsoft.com/office/drawing/2014/main" id="{121325FB-E0FE-AAA4-853C-618899B58156}"/>
              </a:ext>
            </a:extLst>
          </p:cNvPr>
          <p:cNvSpPr>
            <a:spLocks noGrp="1"/>
          </p:cNvSpPr>
          <p:nvPr>
            <p:ph type="body" idx="1" hasCustomPrompt="1"/>
          </p:nvPr>
        </p:nvSpPr>
        <p:spPr>
          <a:xfrm>
            <a:off x="5106816" y="1887941"/>
            <a:ext cx="6497809" cy="365126"/>
          </a:xfrm>
        </p:spPr>
        <p:txBody>
          <a:bodyPr anchor="ctr">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4" name="Text Placeholder 3">
            <a:extLst>
              <a:ext uri="{FF2B5EF4-FFF2-40B4-BE49-F238E27FC236}">
                <a16:creationId xmlns:a16="http://schemas.microsoft.com/office/drawing/2014/main" id="{D2B210CD-96D1-D9FB-6DF0-62266CCB6FFD}"/>
              </a:ext>
            </a:extLst>
          </p:cNvPr>
          <p:cNvSpPr>
            <a:spLocks noGrp="1"/>
          </p:cNvSpPr>
          <p:nvPr>
            <p:ph type="body" sz="half" idx="2" hasCustomPrompt="1"/>
          </p:nvPr>
        </p:nvSpPr>
        <p:spPr>
          <a:xfrm>
            <a:off x="5106816" y="2270774"/>
            <a:ext cx="6497809" cy="365125"/>
          </a:xfrm>
        </p:spPr>
        <p:txBody>
          <a:bodyPr anchor="ct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7" name="Footer Placeholder 4">
            <a:extLst>
              <a:ext uri="{FF2B5EF4-FFF2-40B4-BE49-F238E27FC236}">
                <a16:creationId xmlns:a16="http://schemas.microsoft.com/office/drawing/2014/main" id="{8120E028-782C-0B13-06CD-8D4BDAD5B8B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5" name="Text Placeholder 3">
            <a:extLst>
              <a:ext uri="{FF2B5EF4-FFF2-40B4-BE49-F238E27FC236}">
                <a16:creationId xmlns:a16="http://schemas.microsoft.com/office/drawing/2014/main" id="{B6DE9B94-12CB-0950-63FB-1636FD53CA4F}"/>
              </a:ext>
            </a:extLst>
          </p:cNvPr>
          <p:cNvSpPr>
            <a:spLocks noGrp="1"/>
          </p:cNvSpPr>
          <p:nvPr>
            <p:ph type="body" sz="half" idx="18" hasCustomPrompt="1"/>
          </p:nvPr>
        </p:nvSpPr>
        <p:spPr>
          <a:xfrm>
            <a:off x="5106816" y="2658672"/>
            <a:ext cx="6497809" cy="3321208"/>
          </a:xfrm>
        </p:spPr>
        <p:txBody>
          <a:bodyPr anchor="t">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Description</a:t>
            </a:r>
          </a:p>
        </p:txBody>
      </p:sp>
    </p:spTree>
    <p:extLst>
      <p:ext uri="{BB962C8B-B14F-4D97-AF65-F5344CB8AC3E}">
        <p14:creationId xmlns:p14="http://schemas.microsoft.com/office/powerpoint/2010/main" val="39902740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am S07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1066800" y="2115786"/>
            <a:ext cx="2673352" cy="2673352"/>
          </a:xfrm>
          <a:prstGeom prst="ellipse">
            <a:avLst/>
          </a:prstGeom>
        </p:spPr>
        <p:txBody>
          <a:bodyPr vert="horz" lIns="91440" tIns="45720" rIns="91440" bIns="45720" rtlCol="0">
            <a:noAutofit/>
          </a:bodyPr>
          <a:lstStyle>
            <a:lvl1pPr algn="ctr">
              <a:defRPr lang="en-US" sz="2400" dirty="0"/>
            </a:lvl1pPr>
          </a:lstStyle>
          <a:p>
            <a:pPr marL="0" lvl="0" indent="0">
              <a:buNone/>
            </a:pPr>
            <a:r>
              <a:rPr lang="en-US" dirty="0"/>
              <a:t>Click icon to add picture</a:t>
            </a:r>
          </a:p>
        </p:txBody>
      </p:sp>
      <p:sp>
        <p:nvSpPr>
          <p:cNvPr id="3" name="Text Placeholder 2">
            <a:extLst>
              <a:ext uri="{FF2B5EF4-FFF2-40B4-BE49-F238E27FC236}">
                <a16:creationId xmlns:a16="http://schemas.microsoft.com/office/drawing/2014/main" id="{121325FB-E0FE-AAA4-853C-618899B58156}"/>
              </a:ext>
            </a:extLst>
          </p:cNvPr>
          <p:cNvSpPr>
            <a:spLocks noGrp="1"/>
          </p:cNvSpPr>
          <p:nvPr>
            <p:ph type="body" idx="1" hasCustomPrompt="1"/>
          </p:nvPr>
        </p:nvSpPr>
        <p:spPr>
          <a:xfrm>
            <a:off x="868197" y="5004078"/>
            <a:ext cx="3108174" cy="365126"/>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4" name="Text Placeholder 3">
            <a:extLst>
              <a:ext uri="{FF2B5EF4-FFF2-40B4-BE49-F238E27FC236}">
                <a16:creationId xmlns:a16="http://schemas.microsoft.com/office/drawing/2014/main" id="{D2B210CD-96D1-D9FB-6DF0-62266CCB6FFD}"/>
              </a:ext>
            </a:extLst>
          </p:cNvPr>
          <p:cNvSpPr>
            <a:spLocks noGrp="1"/>
          </p:cNvSpPr>
          <p:nvPr>
            <p:ph type="body" sz="half" idx="2" hasCustomPrompt="1"/>
          </p:nvPr>
        </p:nvSpPr>
        <p:spPr>
          <a:xfrm>
            <a:off x="868197" y="5386911"/>
            <a:ext cx="3108174" cy="365125"/>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7" name="Footer Placeholder 4">
            <a:extLst>
              <a:ext uri="{FF2B5EF4-FFF2-40B4-BE49-F238E27FC236}">
                <a16:creationId xmlns:a16="http://schemas.microsoft.com/office/drawing/2014/main" id="{8120E028-782C-0B13-06CD-8D4BDAD5B8B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Picture Placeholder 23">
            <a:extLst>
              <a:ext uri="{FF2B5EF4-FFF2-40B4-BE49-F238E27FC236}">
                <a16:creationId xmlns:a16="http://schemas.microsoft.com/office/drawing/2014/main" id="{0972DEC3-5C8D-E8B8-87D4-22F64A1BCA5B}"/>
              </a:ext>
            </a:extLst>
          </p:cNvPr>
          <p:cNvSpPr>
            <a:spLocks noGrp="1"/>
          </p:cNvSpPr>
          <p:nvPr>
            <p:ph type="pic" sz="quarter" idx="18"/>
          </p:nvPr>
        </p:nvSpPr>
        <p:spPr>
          <a:xfrm>
            <a:off x="4759324" y="2115786"/>
            <a:ext cx="2673352" cy="2673352"/>
          </a:xfrm>
          <a:prstGeom prst="ellipse">
            <a:avLst/>
          </a:prstGeom>
        </p:spPr>
        <p:txBody>
          <a:bodyPr vert="horz" lIns="91440" tIns="45720" rIns="91440" bIns="45720" rtlCol="0">
            <a:noAutofit/>
          </a:bodyPr>
          <a:lstStyle>
            <a:lvl1pPr algn="ctr">
              <a:defRPr lang="en-US" sz="2400" dirty="0"/>
            </a:lvl1pPr>
          </a:lstStyle>
          <a:p>
            <a:pPr marL="0" lvl="0" indent="0">
              <a:buNone/>
            </a:pPr>
            <a:r>
              <a:rPr lang="en-US" dirty="0"/>
              <a:t>Click icon to add picture</a:t>
            </a:r>
          </a:p>
        </p:txBody>
      </p:sp>
      <p:sp>
        <p:nvSpPr>
          <p:cNvPr id="10" name="Text Placeholder 2">
            <a:extLst>
              <a:ext uri="{FF2B5EF4-FFF2-40B4-BE49-F238E27FC236}">
                <a16:creationId xmlns:a16="http://schemas.microsoft.com/office/drawing/2014/main" id="{E53819E4-00B9-C068-9A20-64CD94173FD5}"/>
              </a:ext>
            </a:extLst>
          </p:cNvPr>
          <p:cNvSpPr>
            <a:spLocks noGrp="1"/>
          </p:cNvSpPr>
          <p:nvPr>
            <p:ph type="body" idx="19" hasCustomPrompt="1"/>
          </p:nvPr>
        </p:nvSpPr>
        <p:spPr>
          <a:xfrm>
            <a:off x="4560721" y="5004078"/>
            <a:ext cx="3108174" cy="365126"/>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 name="Text Placeholder 3">
            <a:extLst>
              <a:ext uri="{FF2B5EF4-FFF2-40B4-BE49-F238E27FC236}">
                <a16:creationId xmlns:a16="http://schemas.microsoft.com/office/drawing/2014/main" id="{B1517833-6A32-29B9-4706-F697CE66FD47}"/>
              </a:ext>
            </a:extLst>
          </p:cNvPr>
          <p:cNvSpPr>
            <a:spLocks noGrp="1"/>
          </p:cNvSpPr>
          <p:nvPr>
            <p:ph type="body" sz="half" idx="20" hasCustomPrompt="1"/>
          </p:nvPr>
        </p:nvSpPr>
        <p:spPr>
          <a:xfrm>
            <a:off x="4560721" y="5386911"/>
            <a:ext cx="3108174" cy="365125"/>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12" name="Picture Placeholder 23">
            <a:extLst>
              <a:ext uri="{FF2B5EF4-FFF2-40B4-BE49-F238E27FC236}">
                <a16:creationId xmlns:a16="http://schemas.microsoft.com/office/drawing/2014/main" id="{C55E6FEF-D86D-A766-3CC4-075D575C8FE1}"/>
              </a:ext>
            </a:extLst>
          </p:cNvPr>
          <p:cNvSpPr>
            <a:spLocks noGrp="1"/>
          </p:cNvSpPr>
          <p:nvPr>
            <p:ph type="pic" sz="quarter" idx="21"/>
          </p:nvPr>
        </p:nvSpPr>
        <p:spPr>
          <a:xfrm>
            <a:off x="8451848" y="2115786"/>
            <a:ext cx="2673352" cy="2673352"/>
          </a:xfrm>
          <a:prstGeom prst="ellipse">
            <a:avLst/>
          </a:prstGeom>
        </p:spPr>
        <p:txBody>
          <a:bodyPr vert="horz" lIns="91440" tIns="45720" rIns="91440" bIns="45720" rtlCol="0">
            <a:noAutofit/>
          </a:bodyPr>
          <a:lstStyle>
            <a:lvl1pPr algn="ctr">
              <a:defRPr lang="en-US" sz="2400" dirty="0"/>
            </a:lvl1pPr>
          </a:lstStyle>
          <a:p>
            <a:pPr marL="0" lvl="0" indent="0">
              <a:buNone/>
            </a:pPr>
            <a:r>
              <a:rPr lang="en-US" dirty="0"/>
              <a:t>Click icon to add picture</a:t>
            </a:r>
          </a:p>
        </p:txBody>
      </p:sp>
      <p:sp>
        <p:nvSpPr>
          <p:cNvPr id="13" name="Text Placeholder 2">
            <a:extLst>
              <a:ext uri="{FF2B5EF4-FFF2-40B4-BE49-F238E27FC236}">
                <a16:creationId xmlns:a16="http://schemas.microsoft.com/office/drawing/2014/main" id="{35373081-3434-B6C7-5E66-EDD9A3202C9F}"/>
              </a:ext>
            </a:extLst>
          </p:cNvPr>
          <p:cNvSpPr>
            <a:spLocks noGrp="1"/>
          </p:cNvSpPr>
          <p:nvPr>
            <p:ph type="body" idx="22" hasCustomPrompt="1"/>
          </p:nvPr>
        </p:nvSpPr>
        <p:spPr>
          <a:xfrm>
            <a:off x="8253245" y="5004078"/>
            <a:ext cx="3108174" cy="365126"/>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4" name="Text Placeholder 3">
            <a:extLst>
              <a:ext uri="{FF2B5EF4-FFF2-40B4-BE49-F238E27FC236}">
                <a16:creationId xmlns:a16="http://schemas.microsoft.com/office/drawing/2014/main" id="{5658242A-6800-F5D8-2840-D9CCBD35478C}"/>
              </a:ext>
            </a:extLst>
          </p:cNvPr>
          <p:cNvSpPr>
            <a:spLocks noGrp="1"/>
          </p:cNvSpPr>
          <p:nvPr>
            <p:ph type="body" sz="half" idx="23" hasCustomPrompt="1"/>
          </p:nvPr>
        </p:nvSpPr>
        <p:spPr>
          <a:xfrm>
            <a:off x="8253245" y="5386911"/>
            <a:ext cx="3108174" cy="365125"/>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Tree>
    <p:extLst>
      <p:ext uri="{BB962C8B-B14F-4D97-AF65-F5344CB8AC3E}">
        <p14:creationId xmlns:p14="http://schemas.microsoft.com/office/powerpoint/2010/main" val="12709921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S07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691816" y="2282792"/>
            <a:ext cx="2339340" cy="2339340"/>
          </a:xfrm>
          <a:prstGeom prst="ellipse">
            <a:avLst/>
          </a:prstGeom>
        </p:spPr>
        <p:txBody>
          <a:bodyPr vert="horz" lIns="91440" tIns="45720" rIns="91440" bIns="45720" rtlCol="0">
            <a:noAutofit/>
          </a:bodyPr>
          <a:lstStyle>
            <a:lvl1pPr algn="ctr">
              <a:defRPr lang="en-US" sz="2400" dirty="0"/>
            </a:lvl1pPr>
          </a:lstStyle>
          <a:p>
            <a:pPr marL="0" lvl="0" indent="0">
              <a:buNone/>
            </a:pPr>
            <a:r>
              <a:rPr lang="en-US" dirty="0"/>
              <a:t>Click icon to add picture</a:t>
            </a:r>
          </a:p>
        </p:txBody>
      </p:sp>
      <p:sp>
        <p:nvSpPr>
          <p:cNvPr id="3" name="Text Placeholder 2">
            <a:extLst>
              <a:ext uri="{FF2B5EF4-FFF2-40B4-BE49-F238E27FC236}">
                <a16:creationId xmlns:a16="http://schemas.microsoft.com/office/drawing/2014/main" id="{121325FB-E0FE-AAA4-853C-618899B58156}"/>
              </a:ext>
            </a:extLst>
          </p:cNvPr>
          <p:cNvSpPr>
            <a:spLocks noGrp="1"/>
          </p:cNvSpPr>
          <p:nvPr>
            <p:ph type="body" idx="1" hasCustomPrompt="1"/>
          </p:nvPr>
        </p:nvSpPr>
        <p:spPr>
          <a:xfrm>
            <a:off x="592515" y="4837072"/>
            <a:ext cx="2537943" cy="365126"/>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4" name="Text Placeholder 3">
            <a:extLst>
              <a:ext uri="{FF2B5EF4-FFF2-40B4-BE49-F238E27FC236}">
                <a16:creationId xmlns:a16="http://schemas.microsoft.com/office/drawing/2014/main" id="{D2B210CD-96D1-D9FB-6DF0-62266CCB6FFD}"/>
              </a:ext>
            </a:extLst>
          </p:cNvPr>
          <p:cNvSpPr>
            <a:spLocks noGrp="1"/>
          </p:cNvSpPr>
          <p:nvPr>
            <p:ph type="body" sz="half" idx="2" hasCustomPrompt="1"/>
          </p:nvPr>
        </p:nvSpPr>
        <p:spPr>
          <a:xfrm>
            <a:off x="592515" y="5219905"/>
            <a:ext cx="2537943" cy="365125"/>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7" name="Footer Placeholder 4">
            <a:extLst>
              <a:ext uri="{FF2B5EF4-FFF2-40B4-BE49-F238E27FC236}">
                <a16:creationId xmlns:a16="http://schemas.microsoft.com/office/drawing/2014/main" id="{8120E028-782C-0B13-06CD-8D4BDAD5B8B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5" name="Picture Placeholder 23">
            <a:extLst>
              <a:ext uri="{FF2B5EF4-FFF2-40B4-BE49-F238E27FC236}">
                <a16:creationId xmlns:a16="http://schemas.microsoft.com/office/drawing/2014/main" id="{D8C65D87-DD3C-5E5F-1490-52B8828D500D}"/>
              </a:ext>
            </a:extLst>
          </p:cNvPr>
          <p:cNvSpPr>
            <a:spLocks noGrp="1"/>
          </p:cNvSpPr>
          <p:nvPr>
            <p:ph type="pic" sz="quarter" idx="18"/>
          </p:nvPr>
        </p:nvSpPr>
        <p:spPr>
          <a:xfrm>
            <a:off x="3516538" y="2282792"/>
            <a:ext cx="2339340" cy="2339340"/>
          </a:xfrm>
          <a:prstGeom prst="ellipse">
            <a:avLst/>
          </a:prstGeom>
        </p:spPr>
        <p:txBody>
          <a:bodyPr vert="horz" lIns="91440" tIns="45720" rIns="91440" bIns="45720" rtlCol="0">
            <a:noAutofit/>
          </a:bodyPr>
          <a:lstStyle>
            <a:lvl1pPr algn="ctr">
              <a:defRPr lang="en-US" sz="2400" dirty="0"/>
            </a:lvl1pPr>
          </a:lstStyle>
          <a:p>
            <a:pPr marL="0" lvl="0" indent="0">
              <a:buNone/>
            </a:pPr>
            <a:r>
              <a:rPr lang="en-US" dirty="0"/>
              <a:t>Click icon to add picture</a:t>
            </a:r>
          </a:p>
        </p:txBody>
      </p:sp>
      <p:sp>
        <p:nvSpPr>
          <p:cNvPr id="6" name="Text Placeholder 2">
            <a:extLst>
              <a:ext uri="{FF2B5EF4-FFF2-40B4-BE49-F238E27FC236}">
                <a16:creationId xmlns:a16="http://schemas.microsoft.com/office/drawing/2014/main" id="{3C383B47-F3C5-8E97-9DDD-C529E7A5D5EA}"/>
              </a:ext>
            </a:extLst>
          </p:cNvPr>
          <p:cNvSpPr>
            <a:spLocks noGrp="1"/>
          </p:cNvSpPr>
          <p:nvPr>
            <p:ph type="body" idx="19" hasCustomPrompt="1"/>
          </p:nvPr>
        </p:nvSpPr>
        <p:spPr>
          <a:xfrm>
            <a:off x="3417237" y="4837072"/>
            <a:ext cx="2537943" cy="365126"/>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7" name="Text Placeholder 3">
            <a:extLst>
              <a:ext uri="{FF2B5EF4-FFF2-40B4-BE49-F238E27FC236}">
                <a16:creationId xmlns:a16="http://schemas.microsoft.com/office/drawing/2014/main" id="{34CE8619-7A16-4B7A-AECD-4CE16F10B6FB}"/>
              </a:ext>
            </a:extLst>
          </p:cNvPr>
          <p:cNvSpPr>
            <a:spLocks noGrp="1"/>
          </p:cNvSpPr>
          <p:nvPr>
            <p:ph type="body" sz="half" idx="20" hasCustomPrompt="1"/>
          </p:nvPr>
        </p:nvSpPr>
        <p:spPr>
          <a:xfrm>
            <a:off x="3417237" y="5219905"/>
            <a:ext cx="2537943" cy="365125"/>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8" name="Picture Placeholder 23">
            <a:extLst>
              <a:ext uri="{FF2B5EF4-FFF2-40B4-BE49-F238E27FC236}">
                <a16:creationId xmlns:a16="http://schemas.microsoft.com/office/drawing/2014/main" id="{A114BE44-7932-469E-6CBD-85A033EAAA05}"/>
              </a:ext>
            </a:extLst>
          </p:cNvPr>
          <p:cNvSpPr>
            <a:spLocks noGrp="1"/>
          </p:cNvSpPr>
          <p:nvPr>
            <p:ph type="pic" sz="quarter" idx="21"/>
          </p:nvPr>
        </p:nvSpPr>
        <p:spPr>
          <a:xfrm>
            <a:off x="6341260" y="2282792"/>
            <a:ext cx="2339340" cy="2339340"/>
          </a:xfrm>
          <a:prstGeom prst="ellipse">
            <a:avLst/>
          </a:prstGeom>
        </p:spPr>
        <p:txBody>
          <a:bodyPr vert="horz" lIns="91440" tIns="45720" rIns="91440" bIns="45720" rtlCol="0">
            <a:noAutofit/>
          </a:bodyPr>
          <a:lstStyle>
            <a:lvl1pPr algn="ctr">
              <a:defRPr lang="en-US" sz="2400" dirty="0"/>
            </a:lvl1pPr>
          </a:lstStyle>
          <a:p>
            <a:pPr marL="0" lvl="0" indent="0">
              <a:buNone/>
            </a:pPr>
            <a:r>
              <a:rPr lang="en-US" dirty="0"/>
              <a:t>Click icon to add picture</a:t>
            </a:r>
          </a:p>
        </p:txBody>
      </p:sp>
      <p:sp>
        <p:nvSpPr>
          <p:cNvPr id="15" name="Text Placeholder 2">
            <a:extLst>
              <a:ext uri="{FF2B5EF4-FFF2-40B4-BE49-F238E27FC236}">
                <a16:creationId xmlns:a16="http://schemas.microsoft.com/office/drawing/2014/main" id="{850F0742-A8D1-8CAA-04AA-001DD1F085D7}"/>
              </a:ext>
            </a:extLst>
          </p:cNvPr>
          <p:cNvSpPr>
            <a:spLocks noGrp="1"/>
          </p:cNvSpPr>
          <p:nvPr>
            <p:ph type="body" idx="22" hasCustomPrompt="1"/>
          </p:nvPr>
        </p:nvSpPr>
        <p:spPr>
          <a:xfrm>
            <a:off x="6241959" y="4837072"/>
            <a:ext cx="2537943" cy="365126"/>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6" name="Text Placeholder 3">
            <a:extLst>
              <a:ext uri="{FF2B5EF4-FFF2-40B4-BE49-F238E27FC236}">
                <a16:creationId xmlns:a16="http://schemas.microsoft.com/office/drawing/2014/main" id="{FE5199DD-30F4-6A37-1564-E5E8D5EBFC7E}"/>
              </a:ext>
            </a:extLst>
          </p:cNvPr>
          <p:cNvSpPr>
            <a:spLocks noGrp="1"/>
          </p:cNvSpPr>
          <p:nvPr>
            <p:ph type="body" sz="half" idx="23" hasCustomPrompt="1"/>
          </p:nvPr>
        </p:nvSpPr>
        <p:spPr>
          <a:xfrm>
            <a:off x="6241959" y="5219905"/>
            <a:ext cx="2537943" cy="365125"/>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17" name="Picture Placeholder 23">
            <a:extLst>
              <a:ext uri="{FF2B5EF4-FFF2-40B4-BE49-F238E27FC236}">
                <a16:creationId xmlns:a16="http://schemas.microsoft.com/office/drawing/2014/main" id="{14D53322-09F2-0402-7091-9B95FE7A0945}"/>
              </a:ext>
            </a:extLst>
          </p:cNvPr>
          <p:cNvSpPr>
            <a:spLocks noGrp="1"/>
          </p:cNvSpPr>
          <p:nvPr>
            <p:ph type="pic" sz="quarter" idx="24"/>
          </p:nvPr>
        </p:nvSpPr>
        <p:spPr>
          <a:xfrm>
            <a:off x="9165982" y="2282792"/>
            <a:ext cx="2339340" cy="2339340"/>
          </a:xfrm>
          <a:prstGeom prst="ellipse">
            <a:avLst/>
          </a:prstGeom>
        </p:spPr>
        <p:txBody>
          <a:bodyPr vert="horz" lIns="91440" tIns="45720" rIns="91440" bIns="45720" rtlCol="0">
            <a:noAutofit/>
          </a:bodyPr>
          <a:lstStyle>
            <a:lvl1pPr algn="ctr">
              <a:defRPr lang="en-US" sz="2400" dirty="0"/>
            </a:lvl1pPr>
          </a:lstStyle>
          <a:p>
            <a:pPr marL="0" lvl="0" indent="0">
              <a:buNone/>
            </a:pPr>
            <a:r>
              <a:rPr lang="en-US" dirty="0"/>
              <a:t>Click icon to add picture</a:t>
            </a:r>
          </a:p>
        </p:txBody>
      </p:sp>
      <p:sp>
        <p:nvSpPr>
          <p:cNvPr id="18" name="Text Placeholder 2">
            <a:extLst>
              <a:ext uri="{FF2B5EF4-FFF2-40B4-BE49-F238E27FC236}">
                <a16:creationId xmlns:a16="http://schemas.microsoft.com/office/drawing/2014/main" id="{0D4BBC04-3B28-1514-8992-0F91CEDBBCF8}"/>
              </a:ext>
            </a:extLst>
          </p:cNvPr>
          <p:cNvSpPr>
            <a:spLocks noGrp="1"/>
          </p:cNvSpPr>
          <p:nvPr>
            <p:ph type="body" idx="25" hasCustomPrompt="1"/>
          </p:nvPr>
        </p:nvSpPr>
        <p:spPr>
          <a:xfrm>
            <a:off x="9066681" y="4837072"/>
            <a:ext cx="2537943" cy="365126"/>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9" name="Text Placeholder 3">
            <a:extLst>
              <a:ext uri="{FF2B5EF4-FFF2-40B4-BE49-F238E27FC236}">
                <a16:creationId xmlns:a16="http://schemas.microsoft.com/office/drawing/2014/main" id="{278952FF-A476-7F6A-E26E-DEA04D26C229}"/>
              </a:ext>
            </a:extLst>
          </p:cNvPr>
          <p:cNvSpPr>
            <a:spLocks noGrp="1"/>
          </p:cNvSpPr>
          <p:nvPr>
            <p:ph type="body" sz="half" idx="26" hasCustomPrompt="1"/>
          </p:nvPr>
        </p:nvSpPr>
        <p:spPr>
          <a:xfrm>
            <a:off x="9066681" y="5219905"/>
            <a:ext cx="2537943" cy="365125"/>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Tree>
    <p:extLst>
      <p:ext uri="{BB962C8B-B14F-4D97-AF65-F5344CB8AC3E}">
        <p14:creationId xmlns:p14="http://schemas.microsoft.com/office/powerpoint/2010/main" val="237640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S07V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663576" y="1768396"/>
            <a:ext cx="3321208" cy="3321208"/>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3" name="Text Placeholder 2">
            <a:extLst>
              <a:ext uri="{FF2B5EF4-FFF2-40B4-BE49-F238E27FC236}">
                <a16:creationId xmlns:a16="http://schemas.microsoft.com/office/drawing/2014/main" id="{121325FB-E0FE-AAA4-853C-618899B58156}"/>
              </a:ext>
            </a:extLst>
          </p:cNvPr>
          <p:cNvSpPr>
            <a:spLocks noGrp="1"/>
          </p:cNvSpPr>
          <p:nvPr>
            <p:ph type="body" idx="1" hasCustomPrompt="1"/>
          </p:nvPr>
        </p:nvSpPr>
        <p:spPr>
          <a:xfrm>
            <a:off x="842798" y="5263978"/>
            <a:ext cx="2962764" cy="365126"/>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4" name="Text Placeholder 3">
            <a:extLst>
              <a:ext uri="{FF2B5EF4-FFF2-40B4-BE49-F238E27FC236}">
                <a16:creationId xmlns:a16="http://schemas.microsoft.com/office/drawing/2014/main" id="{D2B210CD-96D1-D9FB-6DF0-62266CCB6FFD}"/>
              </a:ext>
            </a:extLst>
          </p:cNvPr>
          <p:cNvSpPr>
            <a:spLocks noGrp="1"/>
          </p:cNvSpPr>
          <p:nvPr>
            <p:ph type="body" sz="half" idx="2" hasCustomPrompt="1"/>
          </p:nvPr>
        </p:nvSpPr>
        <p:spPr>
          <a:xfrm>
            <a:off x="842798" y="5646811"/>
            <a:ext cx="2962764" cy="365125"/>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7" name="Footer Placeholder 4">
            <a:extLst>
              <a:ext uri="{FF2B5EF4-FFF2-40B4-BE49-F238E27FC236}">
                <a16:creationId xmlns:a16="http://schemas.microsoft.com/office/drawing/2014/main" id="{8120E028-782C-0B13-06CD-8D4BDAD5B8B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6" name="Picture Placeholder 23">
            <a:extLst>
              <a:ext uri="{FF2B5EF4-FFF2-40B4-BE49-F238E27FC236}">
                <a16:creationId xmlns:a16="http://schemas.microsoft.com/office/drawing/2014/main" id="{681DC474-0DF3-B692-252D-3A80B1127531}"/>
              </a:ext>
            </a:extLst>
          </p:cNvPr>
          <p:cNvSpPr>
            <a:spLocks noGrp="1"/>
          </p:cNvSpPr>
          <p:nvPr>
            <p:ph type="pic" sz="quarter" idx="18"/>
          </p:nvPr>
        </p:nvSpPr>
        <p:spPr>
          <a:xfrm>
            <a:off x="5123059" y="1768396"/>
            <a:ext cx="1345733" cy="1345733"/>
          </a:xfrm>
          <a:prstGeom prst="ellipse">
            <a:avLst/>
          </a:prstGeom>
        </p:spPr>
        <p:txBody>
          <a:bodyPr vert="horz" lIns="91440" tIns="45720" rIns="91440" bIns="45720" rtlCol="0">
            <a:noAutofit/>
          </a:bodyPr>
          <a:lstStyle>
            <a:lvl1pPr algn="ctr">
              <a:defRPr lang="en-US" sz="1600" dirty="0"/>
            </a:lvl1pPr>
          </a:lstStyle>
          <a:p>
            <a:pPr marL="0" lvl="0" indent="0">
              <a:buNone/>
            </a:pPr>
            <a:r>
              <a:rPr lang="en-US" dirty="0"/>
              <a:t>Click icon to add picture</a:t>
            </a:r>
          </a:p>
        </p:txBody>
      </p:sp>
      <p:sp>
        <p:nvSpPr>
          <p:cNvPr id="7" name="Text Placeholder 2">
            <a:extLst>
              <a:ext uri="{FF2B5EF4-FFF2-40B4-BE49-F238E27FC236}">
                <a16:creationId xmlns:a16="http://schemas.microsoft.com/office/drawing/2014/main" id="{61BF4EFB-2CCF-1886-EEF4-7D153F6221B5}"/>
              </a:ext>
            </a:extLst>
          </p:cNvPr>
          <p:cNvSpPr>
            <a:spLocks noGrp="1"/>
          </p:cNvSpPr>
          <p:nvPr>
            <p:ph type="body" idx="19" hasCustomPrompt="1"/>
          </p:nvPr>
        </p:nvSpPr>
        <p:spPr>
          <a:xfrm>
            <a:off x="4822771" y="3259867"/>
            <a:ext cx="1946308" cy="260582"/>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8" name="Text Placeholder 3">
            <a:extLst>
              <a:ext uri="{FF2B5EF4-FFF2-40B4-BE49-F238E27FC236}">
                <a16:creationId xmlns:a16="http://schemas.microsoft.com/office/drawing/2014/main" id="{1F2693DD-3EA2-4EE1-DA6A-8227FBFF7BB7}"/>
              </a:ext>
            </a:extLst>
          </p:cNvPr>
          <p:cNvSpPr>
            <a:spLocks noGrp="1"/>
          </p:cNvSpPr>
          <p:nvPr>
            <p:ph type="body" sz="half" idx="20" hasCustomPrompt="1"/>
          </p:nvPr>
        </p:nvSpPr>
        <p:spPr>
          <a:xfrm>
            <a:off x="4822771" y="3538156"/>
            <a:ext cx="1946308" cy="260583"/>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12" name="Picture Placeholder 23">
            <a:extLst>
              <a:ext uri="{FF2B5EF4-FFF2-40B4-BE49-F238E27FC236}">
                <a16:creationId xmlns:a16="http://schemas.microsoft.com/office/drawing/2014/main" id="{34434CF5-4054-E2C7-E562-F8E97DB095A6}"/>
              </a:ext>
            </a:extLst>
          </p:cNvPr>
          <p:cNvSpPr>
            <a:spLocks noGrp="1"/>
          </p:cNvSpPr>
          <p:nvPr>
            <p:ph type="pic" sz="quarter" idx="21"/>
          </p:nvPr>
        </p:nvSpPr>
        <p:spPr>
          <a:xfrm>
            <a:off x="5123059" y="3981593"/>
            <a:ext cx="1345733" cy="1345733"/>
          </a:xfrm>
          <a:prstGeom prst="ellipse">
            <a:avLst/>
          </a:prstGeom>
        </p:spPr>
        <p:txBody>
          <a:bodyPr vert="horz" lIns="91440" tIns="45720" rIns="91440" bIns="45720" rtlCol="0">
            <a:noAutofit/>
          </a:bodyPr>
          <a:lstStyle>
            <a:lvl1pPr algn="ctr">
              <a:defRPr lang="en-US" sz="1600" dirty="0"/>
            </a:lvl1pPr>
          </a:lstStyle>
          <a:p>
            <a:pPr marL="0" lvl="0" indent="0">
              <a:buNone/>
            </a:pPr>
            <a:r>
              <a:rPr lang="en-US" dirty="0"/>
              <a:t>Click icon to add picture</a:t>
            </a:r>
          </a:p>
        </p:txBody>
      </p:sp>
      <p:sp>
        <p:nvSpPr>
          <p:cNvPr id="13" name="Text Placeholder 2">
            <a:extLst>
              <a:ext uri="{FF2B5EF4-FFF2-40B4-BE49-F238E27FC236}">
                <a16:creationId xmlns:a16="http://schemas.microsoft.com/office/drawing/2014/main" id="{907179AA-3B10-ABF5-ADD7-3A28F15EDBFA}"/>
              </a:ext>
            </a:extLst>
          </p:cNvPr>
          <p:cNvSpPr>
            <a:spLocks noGrp="1"/>
          </p:cNvSpPr>
          <p:nvPr>
            <p:ph type="body" idx="22" hasCustomPrompt="1"/>
          </p:nvPr>
        </p:nvSpPr>
        <p:spPr>
          <a:xfrm>
            <a:off x="4822771" y="5473064"/>
            <a:ext cx="1946308" cy="260582"/>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4" name="Text Placeholder 3">
            <a:extLst>
              <a:ext uri="{FF2B5EF4-FFF2-40B4-BE49-F238E27FC236}">
                <a16:creationId xmlns:a16="http://schemas.microsoft.com/office/drawing/2014/main" id="{C1D60372-84D3-7301-082D-CD7CE78B2A67}"/>
              </a:ext>
            </a:extLst>
          </p:cNvPr>
          <p:cNvSpPr>
            <a:spLocks noGrp="1"/>
          </p:cNvSpPr>
          <p:nvPr>
            <p:ph type="body" sz="half" idx="23" hasCustomPrompt="1"/>
          </p:nvPr>
        </p:nvSpPr>
        <p:spPr>
          <a:xfrm>
            <a:off x="4822771" y="5751353"/>
            <a:ext cx="1946308" cy="260583"/>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15" name="Picture Placeholder 23">
            <a:extLst>
              <a:ext uri="{FF2B5EF4-FFF2-40B4-BE49-F238E27FC236}">
                <a16:creationId xmlns:a16="http://schemas.microsoft.com/office/drawing/2014/main" id="{7A5B6D91-A96D-897F-2F69-44E78E22DE06}"/>
              </a:ext>
            </a:extLst>
          </p:cNvPr>
          <p:cNvSpPr>
            <a:spLocks noGrp="1"/>
          </p:cNvSpPr>
          <p:nvPr>
            <p:ph type="pic" sz="quarter" idx="24"/>
          </p:nvPr>
        </p:nvSpPr>
        <p:spPr>
          <a:xfrm>
            <a:off x="7540832" y="1768396"/>
            <a:ext cx="1345733" cy="1345733"/>
          </a:xfrm>
          <a:prstGeom prst="ellipse">
            <a:avLst/>
          </a:prstGeom>
        </p:spPr>
        <p:txBody>
          <a:bodyPr vert="horz" lIns="91440" tIns="45720" rIns="91440" bIns="45720" rtlCol="0">
            <a:noAutofit/>
          </a:bodyPr>
          <a:lstStyle>
            <a:lvl1pPr algn="ctr">
              <a:defRPr lang="en-US" sz="1600" dirty="0"/>
            </a:lvl1pPr>
          </a:lstStyle>
          <a:p>
            <a:pPr marL="0" lvl="0" indent="0">
              <a:buNone/>
            </a:pPr>
            <a:r>
              <a:rPr lang="en-US" dirty="0"/>
              <a:t>Click icon to add picture</a:t>
            </a:r>
          </a:p>
        </p:txBody>
      </p:sp>
      <p:sp>
        <p:nvSpPr>
          <p:cNvPr id="16" name="Text Placeholder 2">
            <a:extLst>
              <a:ext uri="{FF2B5EF4-FFF2-40B4-BE49-F238E27FC236}">
                <a16:creationId xmlns:a16="http://schemas.microsoft.com/office/drawing/2014/main" id="{F571B0F7-CBCB-0A21-BA08-8DF8F86D7682}"/>
              </a:ext>
            </a:extLst>
          </p:cNvPr>
          <p:cNvSpPr>
            <a:spLocks noGrp="1"/>
          </p:cNvSpPr>
          <p:nvPr>
            <p:ph type="body" idx="25" hasCustomPrompt="1"/>
          </p:nvPr>
        </p:nvSpPr>
        <p:spPr>
          <a:xfrm>
            <a:off x="7240544" y="3259867"/>
            <a:ext cx="1946308" cy="260582"/>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7" name="Text Placeholder 3">
            <a:extLst>
              <a:ext uri="{FF2B5EF4-FFF2-40B4-BE49-F238E27FC236}">
                <a16:creationId xmlns:a16="http://schemas.microsoft.com/office/drawing/2014/main" id="{71E0E288-02CD-DE9D-D580-AEDE0A1A10DC}"/>
              </a:ext>
            </a:extLst>
          </p:cNvPr>
          <p:cNvSpPr>
            <a:spLocks noGrp="1"/>
          </p:cNvSpPr>
          <p:nvPr>
            <p:ph type="body" sz="half" idx="26" hasCustomPrompt="1"/>
          </p:nvPr>
        </p:nvSpPr>
        <p:spPr>
          <a:xfrm>
            <a:off x="7240544" y="3538156"/>
            <a:ext cx="1946308" cy="260583"/>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18" name="Picture Placeholder 23">
            <a:extLst>
              <a:ext uri="{FF2B5EF4-FFF2-40B4-BE49-F238E27FC236}">
                <a16:creationId xmlns:a16="http://schemas.microsoft.com/office/drawing/2014/main" id="{3ED28DD0-3E07-04C1-7DD1-2BE5E828AB7F}"/>
              </a:ext>
            </a:extLst>
          </p:cNvPr>
          <p:cNvSpPr>
            <a:spLocks noGrp="1"/>
          </p:cNvSpPr>
          <p:nvPr>
            <p:ph type="pic" sz="quarter" idx="27"/>
          </p:nvPr>
        </p:nvSpPr>
        <p:spPr>
          <a:xfrm>
            <a:off x="7540832" y="3981593"/>
            <a:ext cx="1345733" cy="1345733"/>
          </a:xfrm>
          <a:prstGeom prst="ellipse">
            <a:avLst/>
          </a:prstGeom>
        </p:spPr>
        <p:txBody>
          <a:bodyPr vert="horz" lIns="91440" tIns="45720" rIns="91440" bIns="45720" rtlCol="0">
            <a:noAutofit/>
          </a:bodyPr>
          <a:lstStyle>
            <a:lvl1pPr algn="ctr">
              <a:defRPr lang="en-US" sz="1600" dirty="0"/>
            </a:lvl1pPr>
          </a:lstStyle>
          <a:p>
            <a:pPr marL="0" lvl="0" indent="0">
              <a:buNone/>
            </a:pPr>
            <a:r>
              <a:rPr lang="en-US" dirty="0"/>
              <a:t>Click icon to add picture</a:t>
            </a:r>
          </a:p>
        </p:txBody>
      </p:sp>
      <p:sp>
        <p:nvSpPr>
          <p:cNvPr id="19" name="Text Placeholder 2">
            <a:extLst>
              <a:ext uri="{FF2B5EF4-FFF2-40B4-BE49-F238E27FC236}">
                <a16:creationId xmlns:a16="http://schemas.microsoft.com/office/drawing/2014/main" id="{1AC487FD-8B75-600E-D2F7-78BDAE71F77B}"/>
              </a:ext>
            </a:extLst>
          </p:cNvPr>
          <p:cNvSpPr>
            <a:spLocks noGrp="1"/>
          </p:cNvSpPr>
          <p:nvPr>
            <p:ph type="body" idx="28" hasCustomPrompt="1"/>
          </p:nvPr>
        </p:nvSpPr>
        <p:spPr>
          <a:xfrm>
            <a:off x="7240544" y="5473064"/>
            <a:ext cx="1946308" cy="260582"/>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0" name="Text Placeholder 3">
            <a:extLst>
              <a:ext uri="{FF2B5EF4-FFF2-40B4-BE49-F238E27FC236}">
                <a16:creationId xmlns:a16="http://schemas.microsoft.com/office/drawing/2014/main" id="{418093BE-47ED-F7C7-4635-1ACEFFDC95A4}"/>
              </a:ext>
            </a:extLst>
          </p:cNvPr>
          <p:cNvSpPr>
            <a:spLocks noGrp="1"/>
          </p:cNvSpPr>
          <p:nvPr>
            <p:ph type="body" sz="half" idx="29" hasCustomPrompt="1"/>
          </p:nvPr>
        </p:nvSpPr>
        <p:spPr>
          <a:xfrm>
            <a:off x="7240544" y="5751353"/>
            <a:ext cx="1946308" cy="260583"/>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21" name="Picture Placeholder 23">
            <a:extLst>
              <a:ext uri="{FF2B5EF4-FFF2-40B4-BE49-F238E27FC236}">
                <a16:creationId xmlns:a16="http://schemas.microsoft.com/office/drawing/2014/main" id="{CDA9E48C-6098-EF2E-B3BC-7E5E6B87D11D}"/>
              </a:ext>
            </a:extLst>
          </p:cNvPr>
          <p:cNvSpPr>
            <a:spLocks noGrp="1"/>
          </p:cNvSpPr>
          <p:nvPr>
            <p:ph type="pic" sz="quarter" idx="30"/>
          </p:nvPr>
        </p:nvSpPr>
        <p:spPr>
          <a:xfrm>
            <a:off x="9958605" y="1768396"/>
            <a:ext cx="1345733" cy="1345733"/>
          </a:xfrm>
          <a:prstGeom prst="ellipse">
            <a:avLst/>
          </a:prstGeom>
        </p:spPr>
        <p:txBody>
          <a:bodyPr vert="horz" lIns="91440" tIns="45720" rIns="91440" bIns="45720" rtlCol="0">
            <a:noAutofit/>
          </a:bodyPr>
          <a:lstStyle>
            <a:lvl1pPr algn="ctr">
              <a:defRPr lang="en-US" sz="1600" dirty="0"/>
            </a:lvl1pPr>
          </a:lstStyle>
          <a:p>
            <a:pPr marL="0" lvl="0" indent="0">
              <a:buNone/>
            </a:pPr>
            <a:r>
              <a:rPr lang="en-US" dirty="0"/>
              <a:t>Click icon to add picture</a:t>
            </a:r>
          </a:p>
        </p:txBody>
      </p:sp>
      <p:sp>
        <p:nvSpPr>
          <p:cNvPr id="22" name="Text Placeholder 2">
            <a:extLst>
              <a:ext uri="{FF2B5EF4-FFF2-40B4-BE49-F238E27FC236}">
                <a16:creationId xmlns:a16="http://schemas.microsoft.com/office/drawing/2014/main" id="{8AD7C014-CD9C-DF42-A8ED-D8C3E9217339}"/>
              </a:ext>
            </a:extLst>
          </p:cNvPr>
          <p:cNvSpPr>
            <a:spLocks noGrp="1"/>
          </p:cNvSpPr>
          <p:nvPr>
            <p:ph type="body" idx="31" hasCustomPrompt="1"/>
          </p:nvPr>
        </p:nvSpPr>
        <p:spPr>
          <a:xfrm>
            <a:off x="9658317" y="3259867"/>
            <a:ext cx="1946308" cy="260582"/>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3" name="Text Placeholder 3">
            <a:extLst>
              <a:ext uri="{FF2B5EF4-FFF2-40B4-BE49-F238E27FC236}">
                <a16:creationId xmlns:a16="http://schemas.microsoft.com/office/drawing/2014/main" id="{2FD53D40-1814-528A-BAAD-D15B2AAC2C79}"/>
              </a:ext>
            </a:extLst>
          </p:cNvPr>
          <p:cNvSpPr>
            <a:spLocks noGrp="1"/>
          </p:cNvSpPr>
          <p:nvPr>
            <p:ph type="body" sz="half" idx="32" hasCustomPrompt="1"/>
          </p:nvPr>
        </p:nvSpPr>
        <p:spPr>
          <a:xfrm>
            <a:off x="9658317" y="3538156"/>
            <a:ext cx="1946308" cy="260583"/>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
        <p:nvSpPr>
          <p:cNvPr id="26" name="Picture Placeholder 23">
            <a:extLst>
              <a:ext uri="{FF2B5EF4-FFF2-40B4-BE49-F238E27FC236}">
                <a16:creationId xmlns:a16="http://schemas.microsoft.com/office/drawing/2014/main" id="{E235D0B1-6B81-C6D6-9083-3D4B77AF9D0F}"/>
              </a:ext>
            </a:extLst>
          </p:cNvPr>
          <p:cNvSpPr>
            <a:spLocks noGrp="1"/>
          </p:cNvSpPr>
          <p:nvPr>
            <p:ph type="pic" sz="quarter" idx="33"/>
          </p:nvPr>
        </p:nvSpPr>
        <p:spPr>
          <a:xfrm>
            <a:off x="9958605" y="3981593"/>
            <a:ext cx="1345733" cy="1345733"/>
          </a:xfrm>
          <a:prstGeom prst="ellipse">
            <a:avLst/>
          </a:prstGeom>
        </p:spPr>
        <p:txBody>
          <a:bodyPr vert="horz" lIns="91440" tIns="45720" rIns="91440" bIns="45720" rtlCol="0">
            <a:noAutofit/>
          </a:bodyPr>
          <a:lstStyle>
            <a:lvl1pPr algn="ctr">
              <a:defRPr lang="en-US" sz="1600" dirty="0"/>
            </a:lvl1pPr>
          </a:lstStyle>
          <a:p>
            <a:pPr marL="0" lvl="0" indent="0">
              <a:buNone/>
            </a:pPr>
            <a:r>
              <a:rPr lang="en-US" dirty="0"/>
              <a:t>Click icon to add picture</a:t>
            </a:r>
          </a:p>
        </p:txBody>
      </p:sp>
      <p:sp>
        <p:nvSpPr>
          <p:cNvPr id="28" name="Text Placeholder 2">
            <a:extLst>
              <a:ext uri="{FF2B5EF4-FFF2-40B4-BE49-F238E27FC236}">
                <a16:creationId xmlns:a16="http://schemas.microsoft.com/office/drawing/2014/main" id="{F9B60513-6684-45F0-D2DF-5F19720DC48B}"/>
              </a:ext>
            </a:extLst>
          </p:cNvPr>
          <p:cNvSpPr>
            <a:spLocks noGrp="1"/>
          </p:cNvSpPr>
          <p:nvPr>
            <p:ph type="body" idx="34" hasCustomPrompt="1"/>
          </p:nvPr>
        </p:nvSpPr>
        <p:spPr>
          <a:xfrm>
            <a:off x="9658317" y="5473064"/>
            <a:ext cx="1946308" cy="260582"/>
          </a:xfrm>
        </p:spPr>
        <p:txBody>
          <a:bodyPr anchor="ctr">
            <a:noAutofit/>
          </a:bodyPr>
          <a:lstStyle>
            <a:lvl1pPr marL="0" indent="0" algn="ctr">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3">
            <a:extLst>
              <a:ext uri="{FF2B5EF4-FFF2-40B4-BE49-F238E27FC236}">
                <a16:creationId xmlns:a16="http://schemas.microsoft.com/office/drawing/2014/main" id="{E2FEC5D9-6156-0850-9C4A-EFABBBB48054}"/>
              </a:ext>
            </a:extLst>
          </p:cNvPr>
          <p:cNvSpPr>
            <a:spLocks noGrp="1"/>
          </p:cNvSpPr>
          <p:nvPr>
            <p:ph type="body" sz="half" idx="35" hasCustomPrompt="1"/>
          </p:nvPr>
        </p:nvSpPr>
        <p:spPr>
          <a:xfrm>
            <a:off x="9658317" y="5751353"/>
            <a:ext cx="1946308" cy="260583"/>
          </a:xfrm>
        </p:spPr>
        <p:txBody>
          <a:bodyPr anchor="ct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Designation</a:t>
            </a:r>
          </a:p>
        </p:txBody>
      </p:sp>
    </p:spTree>
    <p:extLst>
      <p:ext uri="{BB962C8B-B14F-4D97-AF65-F5344CB8AC3E}">
        <p14:creationId xmlns:p14="http://schemas.microsoft.com/office/powerpoint/2010/main" val="31235182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s S08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7" name="Footer Placeholder 4">
            <a:extLst>
              <a:ext uri="{FF2B5EF4-FFF2-40B4-BE49-F238E27FC236}">
                <a16:creationId xmlns:a16="http://schemas.microsoft.com/office/drawing/2014/main" id="{8120E028-782C-0B13-06CD-8D4BDAD5B8B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9" name="Content Placeholder 7">
            <a:extLst>
              <a:ext uri="{FF2B5EF4-FFF2-40B4-BE49-F238E27FC236}">
                <a16:creationId xmlns:a16="http://schemas.microsoft.com/office/drawing/2014/main" id="{E1ED5B95-48AB-A7B4-616B-E161CE6BF2F3}"/>
              </a:ext>
            </a:extLst>
          </p:cNvPr>
          <p:cNvSpPr>
            <a:spLocks noGrp="1"/>
          </p:cNvSpPr>
          <p:nvPr>
            <p:ph sz="quarter" idx="25"/>
          </p:nvPr>
        </p:nvSpPr>
        <p:spPr>
          <a:xfrm>
            <a:off x="587375" y="1765300"/>
            <a:ext cx="11017250" cy="4338320"/>
          </a:xfrm>
        </p:spPr>
        <p:txBody>
          <a:bodyPr/>
          <a:lstStyle>
            <a:lvl1pPr>
              <a:buClr>
                <a:schemeClr val="tx1"/>
              </a:buClr>
              <a:defRPr sz="1800"/>
            </a:lvl1pPr>
            <a:lvl2pPr>
              <a:buClr>
                <a:schemeClr val="tx1"/>
              </a:buClr>
              <a:defRPr sz="1600"/>
            </a:lvl2pPr>
            <a:lvl3pPr>
              <a:buClr>
                <a:schemeClr val="tx1"/>
              </a:buClr>
              <a:defRPr sz="1400"/>
            </a:lvl3pPr>
            <a:lvl4pPr>
              <a:buClr>
                <a:schemeClr val="tx1"/>
              </a:buClr>
              <a:defRPr sz="1200"/>
            </a:lvl4pPr>
            <a:lvl5pPr>
              <a:buClr>
                <a:schemeClr val="tx1"/>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94794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estion S09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2673350"/>
            <a:ext cx="4429761" cy="1511300"/>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7" name="Footer Placeholder 4">
            <a:extLst>
              <a:ext uri="{FF2B5EF4-FFF2-40B4-BE49-F238E27FC236}">
                <a16:creationId xmlns:a16="http://schemas.microsoft.com/office/drawing/2014/main" id="{8120E028-782C-0B13-06CD-8D4BDAD5B8B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5" name="Text Placeholder 2">
            <a:extLst>
              <a:ext uri="{FF2B5EF4-FFF2-40B4-BE49-F238E27FC236}">
                <a16:creationId xmlns:a16="http://schemas.microsoft.com/office/drawing/2014/main" id="{8E9E5A19-4922-8873-999D-856AD72F34DA}"/>
              </a:ext>
            </a:extLst>
          </p:cNvPr>
          <p:cNvSpPr>
            <a:spLocks noGrp="1"/>
          </p:cNvSpPr>
          <p:nvPr>
            <p:ph type="body" idx="1"/>
          </p:nvPr>
        </p:nvSpPr>
        <p:spPr>
          <a:xfrm>
            <a:off x="5699759" y="2079510"/>
            <a:ext cx="5904865"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F753A679-FB92-F378-16D8-52B0EFDA47F1}"/>
              </a:ext>
            </a:extLst>
          </p:cNvPr>
          <p:cNvSpPr>
            <a:spLocks noGrp="1"/>
          </p:cNvSpPr>
          <p:nvPr>
            <p:ph type="body" sz="half" idx="2"/>
          </p:nvPr>
        </p:nvSpPr>
        <p:spPr>
          <a:xfrm>
            <a:off x="5699759" y="2691057"/>
            <a:ext cx="5904865" cy="2179320"/>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2932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01V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12192000" cy="62357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4614945"/>
            <a:ext cx="5074268" cy="707816"/>
          </a:xfrm>
          <a:prstGeom prst="rect">
            <a:avLst/>
          </a:prstGeom>
        </p:spPr>
        <p:txBody>
          <a:bodyPr>
            <a:noAutofit/>
          </a:bodyPr>
          <a:lstStyle>
            <a:lvl1pPr marL="0" indent="0">
              <a:buNone/>
              <a:defRPr sz="1800" b="0">
                <a:solidFill>
                  <a:schemeClr val="bg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1628775"/>
            <a:ext cx="10873179" cy="2468025"/>
          </a:xfrm>
        </p:spPr>
        <p:txBody>
          <a:bodyPr anchor="ctr">
            <a:noAutofit/>
          </a:bodyPr>
          <a:lstStyle>
            <a:lvl1pPr algn="l">
              <a:defRPr sz="54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4614945"/>
            <a:ext cx="5375274" cy="707816"/>
          </a:xfrm>
          <a:prstGeom prst="rect">
            <a:avLst/>
          </a:prstGeom>
        </p:spPr>
        <p:txBody>
          <a:bodyPr>
            <a:noAutofit/>
          </a:bodyPr>
          <a:lstStyle>
            <a:lvl1pPr marL="0" indent="0">
              <a:buNone/>
              <a:defRPr sz="1800" b="0">
                <a:solidFill>
                  <a:schemeClr val="bg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dirty="0"/>
              <a:t>PRESENTATION TITLE</a:t>
            </a:r>
          </a:p>
        </p:txBody>
      </p:sp>
      <p:cxnSp>
        <p:nvCxnSpPr>
          <p:cNvPr id="2" name="Straight Connector 1">
            <a:extLst>
              <a:ext uri="{FF2B5EF4-FFF2-40B4-BE49-F238E27FC236}">
                <a16:creationId xmlns:a16="http://schemas.microsoft.com/office/drawing/2014/main" id="{2346FEE9-501A-3130-038F-1856FF3A6460}"/>
              </a:ext>
            </a:extLst>
          </p:cNvPr>
          <p:cNvCxnSpPr>
            <a:cxnSpLocks/>
          </p:cNvCxnSpPr>
          <p:nvPr userDrawn="1"/>
        </p:nvCxnSpPr>
        <p:spPr>
          <a:xfrm>
            <a:off x="587375" y="2194987"/>
            <a:ext cx="0" cy="133560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31117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Text box T20V1">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7608736" y="1603545"/>
            <a:ext cx="3650910" cy="3650910"/>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3" name="Date Placeholder 3">
            <a:extLst>
              <a:ext uri="{FF2B5EF4-FFF2-40B4-BE49-F238E27FC236}">
                <a16:creationId xmlns:a16="http://schemas.microsoft.com/office/drawing/2014/main" id="{16F8CAE4-6EE8-A1E2-5B46-56CC0AF80B0C}"/>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8" name="Title 1">
            <a:extLst>
              <a:ext uri="{FF2B5EF4-FFF2-40B4-BE49-F238E27FC236}">
                <a16:creationId xmlns:a16="http://schemas.microsoft.com/office/drawing/2014/main" id="{AC879E2F-79B4-EBD6-54C0-63B169C2C7AD}"/>
              </a:ext>
            </a:extLst>
          </p:cNvPr>
          <p:cNvSpPr>
            <a:spLocks noGrp="1"/>
          </p:cNvSpPr>
          <p:nvPr>
            <p:ph type="title"/>
          </p:nvPr>
        </p:nvSpPr>
        <p:spPr>
          <a:xfrm>
            <a:off x="584199" y="584200"/>
            <a:ext cx="6666863" cy="1602000"/>
          </a:xfrm>
          <a:prstGeom prst="rect">
            <a:avLst/>
          </a:prstGeom>
        </p:spPr>
        <p:txBody>
          <a:bodyPr>
            <a:noAutofit/>
          </a:bodyPr>
          <a:lstStyle/>
          <a:p>
            <a:r>
              <a:rPr lang="en-US" dirty="0"/>
              <a:t>Click to edit Master title style</a:t>
            </a:r>
          </a:p>
        </p:txBody>
      </p:sp>
      <p:sp>
        <p:nvSpPr>
          <p:cNvPr id="9" name="Text Placeholder 2">
            <a:extLst>
              <a:ext uri="{FF2B5EF4-FFF2-40B4-BE49-F238E27FC236}">
                <a16:creationId xmlns:a16="http://schemas.microsoft.com/office/drawing/2014/main" id="{11D0DF8C-8C9B-C4B9-2074-FF3FAE5B705C}"/>
              </a:ext>
            </a:extLst>
          </p:cNvPr>
          <p:cNvSpPr>
            <a:spLocks noGrp="1"/>
          </p:cNvSpPr>
          <p:nvPr>
            <p:ph type="body" idx="1"/>
          </p:nvPr>
        </p:nvSpPr>
        <p:spPr>
          <a:xfrm>
            <a:off x="587376" y="2817453"/>
            <a:ext cx="66672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a:extLst>
              <a:ext uri="{FF2B5EF4-FFF2-40B4-BE49-F238E27FC236}">
                <a16:creationId xmlns:a16="http://schemas.microsoft.com/office/drawing/2014/main" id="{79606CDC-68D2-05D8-FB6A-85043B8BC364}"/>
              </a:ext>
            </a:extLst>
          </p:cNvPr>
          <p:cNvSpPr>
            <a:spLocks noGrp="1"/>
          </p:cNvSpPr>
          <p:nvPr>
            <p:ph type="body" sz="half" idx="2"/>
          </p:nvPr>
        </p:nvSpPr>
        <p:spPr>
          <a:xfrm>
            <a:off x="587376" y="3429000"/>
            <a:ext cx="6667200" cy="2179320"/>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Footer Placeholder 4">
            <a:extLst>
              <a:ext uri="{FF2B5EF4-FFF2-40B4-BE49-F238E27FC236}">
                <a16:creationId xmlns:a16="http://schemas.microsoft.com/office/drawing/2014/main" id="{101D11D6-8418-FFC0-4DA8-26F715BE392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3242349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Text box T20V2">
    <p:spTree>
      <p:nvGrpSpPr>
        <p:cNvPr id="1" name=""/>
        <p:cNvGrpSpPr/>
        <p:nvPr/>
      </p:nvGrpSpPr>
      <p:grpSpPr>
        <a:xfrm>
          <a:off x="0" y="0"/>
          <a:ext cx="0" cy="0"/>
          <a:chOff x="0" y="0"/>
          <a:chExt cx="0" cy="0"/>
        </a:xfrm>
      </p:grpSpPr>
      <p:sp>
        <p:nvSpPr>
          <p:cNvPr id="6" name="Picture Placeholder 23">
            <a:extLst>
              <a:ext uri="{FF2B5EF4-FFF2-40B4-BE49-F238E27FC236}">
                <a16:creationId xmlns:a16="http://schemas.microsoft.com/office/drawing/2014/main" id="{BA198D21-2409-AA26-2882-9757585EE7C8}"/>
              </a:ext>
            </a:extLst>
          </p:cNvPr>
          <p:cNvSpPr>
            <a:spLocks noGrp="1"/>
          </p:cNvSpPr>
          <p:nvPr>
            <p:ph type="pic" sz="quarter" idx="17"/>
          </p:nvPr>
        </p:nvSpPr>
        <p:spPr>
          <a:xfrm>
            <a:off x="587375" y="996547"/>
            <a:ext cx="4864906" cy="4864906"/>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3" name="Date Placeholder 3">
            <a:extLst>
              <a:ext uri="{FF2B5EF4-FFF2-40B4-BE49-F238E27FC236}">
                <a16:creationId xmlns:a16="http://schemas.microsoft.com/office/drawing/2014/main" id="{16F8CAE4-6EE8-A1E2-5B46-56CC0AF80B0C}"/>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8" name="Title 1">
            <a:extLst>
              <a:ext uri="{FF2B5EF4-FFF2-40B4-BE49-F238E27FC236}">
                <a16:creationId xmlns:a16="http://schemas.microsoft.com/office/drawing/2014/main" id="{AC879E2F-79B4-EBD6-54C0-63B169C2C7AD}"/>
              </a:ext>
            </a:extLst>
          </p:cNvPr>
          <p:cNvSpPr>
            <a:spLocks noGrp="1"/>
          </p:cNvSpPr>
          <p:nvPr>
            <p:ph type="title"/>
          </p:nvPr>
        </p:nvSpPr>
        <p:spPr>
          <a:xfrm>
            <a:off x="6096000" y="584200"/>
            <a:ext cx="5505111" cy="1602000"/>
          </a:xfrm>
          <a:prstGeom prst="rect">
            <a:avLst/>
          </a:prstGeom>
        </p:spPr>
        <p:txBody>
          <a:bodyPr>
            <a:noAutofit/>
          </a:bodyPr>
          <a:lstStyle/>
          <a:p>
            <a:r>
              <a:rPr lang="en-US" dirty="0"/>
              <a:t>Click to edit Master title style</a:t>
            </a:r>
          </a:p>
        </p:txBody>
      </p:sp>
      <p:sp>
        <p:nvSpPr>
          <p:cNvPr id="9" name="Text Placeholder 2">
            <a:extLst>
              <a:ext uri="{FF2B5EF4-FFF2-40B4-BE49-F238E27FC236}">
                <a16:creationId xmlns:a16="http://schemas.microsoft.com/office/drawing/2014/main" id="{11D0DF8C-8C9B-C4B9-2074-FF3FAE5B705C}"/>
              </a:ext>
            </a:extLst>
          </p:cNvPr>
          <p:cNvSpPr>
            <a:spLocks noGrp="1"/>
          </p:cNvSpPr>
          <p:nvPr>
            <p:ph type="body" idx="1"/>
          </p:nvPr>
        </p:nvSpPr>
        <p:spPr>
          <a:xfrm>
            <a:off x="6099235" y="2817453"/>
            <a:ext cx="5505389"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a:extLst>
              <a:ext uri="{FF2B5EF4-FFF2-40B4-BE49-F238E27FC236}">
                <a16:creationId xmlns:a16="http://schemas.microsoft.com/office/drawing/2014/main" id="{79606CDC-68D2-05D8-FB6A-85043B8BC364}"/>
              </a:ext>
            </a:extLst>
          </p:cNvPr>
          <p:cNvSpPr>
            <a:spLocks noGrp="1"/>
          </p:cNvSpPr>
          <p:nvPr>
            <p:ph type="body" sz="half" idx="2"/>
          </p:nvPr>
        </p:nvSpPr>
        <p:spPr>
          <a:xfrm>
            <a:off x="6099235" y="3429000"/>
            <a:ext cx="5505389" cy="2179320"/>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Footer Placeholder 4">
            <a:extLst>
              <a:ext uri="{FF2B5EF4-FFF2-40B4-BE49-F238E27FC236}">
                <a16:creationId xmlns:a16="http://schemas.microsoft.com/office/drawing/2014/main" id="{101D11D6-8418-FFC0-4DA8-26F715BE392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9869586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Text boxes T21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7527925" cy="1601321"/>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8" name="Date Placeholder 3">
            <a:extLst>
              <a:ext uri="{FF2B5EF4-FFF2-40B4-BE49-F238E27FC236}">
                <a16:creationId xmlns:a16="http://schemas.microsoft.com/office/drawing/2014/main" id="{F0E62854-8907-73BD-59A7-EE3EE619312B}"/>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10" name="Picture Placeholder 23">
            <a:extLst>
              <a:ext uri="{FF2B5EF4-FFF2-40B4-BE49-F238E27FC236}">
                <a16:creationId xmlns:a16="http://schemas.microsoft.com/office/drawing/2014/main" id="{F9F437E4-7C18-BF17-47F5-2EDA8CF339F6}"/>
              </a:ext>
            </a:extLst>
          </p:cNvPr>
          <p:cNvSpPr>
            <a:spLocks noGrp="1"/>
          </p:cNvSpPr>
          <p:nvPr>
            <p:ph type="pic" sz="quarter" idx="17"/>
          </p:nvPr>
        </p:nvSpPr>
        <p:spPr>
          <a:xfrm>
            <a:off x="8112124" y="2185521"/>
            <a:ext cx="3495675" cy="3495675"/>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11" name="Text Placeholder 2">
            <a:extLst>
              <a:ext uri="{FF2B5EF4-FFF2-40B4-BE49-F238E27FC236}">
                <a16:creationId xmlns:a16="http://schemas.microsoft.com/office/drawing/2014/main" id="{CF2A0C1C-31B1-AEB2-2748-2F30E2B0A963}"/>
              </a:ext>
            </a:extLst>
          </p:cNvPr>
          <p:cNvSpPr>
            <a:spLocks noGrp="1"/>
          </p:cNvSpPr>
          <p:nvPr>
            <p:ph type="body" idx="1"/>
          </p:nvPr>
        </p:nvSpPr>
        <p:spPr>
          <a:xfrm>
            <a:off x="587376" y="2817453"/>
            <a:ext cx="3492000" cy="593840"/>
          </a:xfrm>
        </p:spPr>
        <p:txBody>
          <a:bodyPr anchor="b">
            <a:noAutofit/>
          </a:bodyPr>
          <a:lstStyle>
            <a:lvl1pPr marL="0" indent="0">
              <a:lnSpc>
                <a:spcPct val="100000"/>
              </a:lnSpc>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a:extLst>
              <a:ext uri="{FF2B5EF4-FFF2-40B4-BE49-F238E27FC236}">
                <a16:creationId xmlns:a16="http://schemas.microsoft.com/office/drawing/2014/main" id="{5AB6C3C4-B76E-CA92-241E-A2CB4313B0BE}"/>
              </a:ext>
            </a:extLst>
          </p:cNvPr>
          <p:cNvSpPr>
            <a:spLocks noGrp="1"/>
          </p:cNvSpPr>
          <p:nvPr>
            <p:ph type="body" sz="half" idx="2"/>
          </p:nvPr>
        </p:nvSpPr>
        <p:spPr>
          <a:xfrm>
            <a:off x="587376" y="3429000"/>
            <a:ext cx="3492000" cy="1912620"/>
          </a:xfrm>
        </p:spPr>
        <p:txBody>
          <a:bodyPr>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2">
            <a:extLst>
              <a:ext uri="{FF2B5EF4-FFF2-40B4-BE49-F238E27FC236}">
                <a16:creationId xmlns:a16="http://schemas.microsoft.com/office/drawing/2014/main" id="{46CDBBC8-929C-7ED3-EE9E-D5E1C642616B}"/>
              </a:ext>
            </a:extLst>
          </p:cNvPr>
          <p:cNvSpPr>
            <a:spLocks noGrp="1"/>
          </p:cNvSpPr>
          <p:nvPr>
            <p:ph type="body" idx="27"/>
          </p:nvPr>
        </p:nvSpPr>
        <p:spPr>
          <a:xfrm>
            <a:off x="4349750" y="2817453"/>
            <a:ext cx="3492000" cy="593840"/>
          </a:xfrm>
        </p:spPr>
        <p:txBody>
          <a:bodyPr anchor="b">
            <a:noAutofit/>
          </a:bodyPr>
          <a:lstStyle>
            <a:lvl1pPr marL="0" indent="0">
              <a:lnSpc>
                <a:spcPct val="100000"/>
              </a:lnSpc>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a:extLst>
              <a:ext uri="{FF2B5EF4-FFF2-40B4-BE49-F238E27FC236}">
                <a16:creationId xmlns:a16="http://schemas.microsoft.com/office/drawing/2014/main" id="{818A0376-AB62-65BA-455A-9FD62E18CEB3}"/>
              </a:ext>
            </a:extLst>
          </p:cNvPr>
          <p:cNvSpPr>
            <a:spLocks noGrp="1"/>
          </p:cNvSpPr>
          <p:nvPr>
            <p:ph type="body" sz="half" idx="28"/>
          </p:nvPr>
        </p:nvSpPr>
        <p:spPr>
          <a:xfrm>
            <a:off x="4349750" y="3429000"/>
            <a:ext cx="3492000" cy="1912620"/>
          </a:xfrm>
        </p:spPr>
        <p:txBody>
          <a:bodyPr>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4">
            <a:extLst>
              <a:ext uri="{FF2B5EF4-FFF2-40B4-BE49-F238E27FC236}">
                <a16:creationId xmlns:a16="http://schemas.microsoft.com/office/drawing/2014/main" id="{91DCF2FF-46EE-9856-8998-34A56447F5E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40956649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 Text boxes T21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6" cy="1601321"/>
          </a:xfrm>
          <a:prstGeom prst="rect">
            <a:avLst/>
          </a:prstGeom>
        </p:spPr>
        <p:txBody>
          <a:bodyPr vert="horz" lIns="91440" tIns="45720" rIns="91440" bIns="45720" rtlCol="0" anchor="ctr">
            <a:noAutofit/>
          </a:bodyPr>
          <a:lstStyle>
            <a:lvl1pPr algn="ctr">
              <a:defRPr lang="en-US" dirty="0"/>
            </a:lvl1pPr>
          </a:lstStyle>
          <a:p>
            <a:pPr lvl="0"/>
            <a:r>
              <a:rPr lang="en-US" dirty="0"/>
              <a:t>Click to edit Master title style</a:t>
            </a:r>
          </a:p>
        </p:txBody>
      </p:sp>
      <p:sp>
        <p:nvSpPr>
          <p:cNvPr id="8" name="Date Placeholder 3">
            <a:extLst>
              <a:ext uri="{FF2B5EF4-FFF2-40B4-BE49-F238E27FC236}">
                <a16:creationId xmlns:a16="http://schemas.microsoft.com/office/drawing/2014/main" id="{F0E62854-8907-73BD-59A7-EE3EE619312B}"/>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10" name="Picture Placeholder 23">
            <a:extLst>
              <a:ext uri="{FF2B5EF4-FFF2-40B4-BE49-F238E27FC236}">
                <a16:creationId xmlns:a16="http://schemas.microsoft.com/office/drawing/2014/main" id="{F9F437E4-7C18-BF17-47F5-2EDA8CF339F6}"/>
              </a:ext>
            </a:extLst>
          </p:cNvPr>
          <p:cNvSpPr>
            <a:spLocks noGrp="1"/>
          </p:cNvSpPr>
          <p:nvPr>
            <p:ph type="pic" sz="quarter" idx="17"/>
          </p:nvPr>
        </p:nvSpPr>
        <p:spPr>
          <a:xfrm>
            <a:off x="4348163" y="2481823"/>
            <a:ext cx="3495675" cy="3495675"/>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11" name="Text Placeholder 2">
            <a:extLst>
              <a:ext uri="{FF2B5EF4-FFF2-40B4-BE49-F238E27FC236}">
                <a16:creationId xmlns:a16="http://schemas.microsoft.com/office/drawing/2014/main" id="{CF2A0C1C-31B1-AEB2-2748-2F30E2B0A963}"/>
              </a:ext>
            </a:extLst>
          </p:cNvPr>
          <p:cNvSpPr>
            <a:spLocks noGrp="1"/>
          </p:cNvSpPr>
          <p:nvPr>
            <p:ph type="body" idx="1"/>
          </p:nvPr>
        </p:nvSpPr>
        <p:spPr>
          <a:xfrm>
            <a:off x="587376" y="2817453"/>
            <a:ext cx="3492000" cy="593840"/>
          </a:xfrm>
        </p:spPr>
        <p:txBody>
          <a:bodyPr anchor="b">
            <a:noAutofit/>
          </a:bodyPr>
          <a:lstStyle>
            <a:lvl1pPr marL="0" indent="0">
              <a:lnSpc>
                <a:spcPct val="100000"/>
              </a:lnSpc>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a:extLst>
              <a:ext uri="{FF2B5EF4-FFF2-40B4-BE49-F238E27FC236}">
                <a16:creationId xmlns:a16="http://schemas.microsoft.com/office/drawing/2014/main" id="{5AB6C3C4-B76E-CA92-241E-A2CB4313B0BE}"/>
              </a:ext>
            </a:extLst>
          </p:cNvPr>
          <p:cNvSpPr>
            <a:spLocks noGrp="1"/>
          </p:cNvSpPr>
          <p:nvPr>
            <p:ph type="body" sz="half" idx="2"/>
          </p:nvPr>
        </p:nvSpPr>
        <p:spPr>
          <a:xfrm>
            <a:off x="587376" y="3429000"/>
            <a:ext cx="3492000" cy="1912620"/>
          </a:xfrm>
        </p:spPr>
        <p:txBody>
          <a:bodyPr>
            <a:noAutofit/>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2">
            <a:extLst>
              <a:ext uri="{FF2B5EF4-FFF2-40B4-BE49-F238E27FC236}">
                <a16:creationId xmlns:a16="http://schemas.microsoft.com/office/drawing/2014/main" id="{46CDBBC8-929C-7ED3-EE9E-D5E1C642616B}"/>
              </a:ext>
            </a:extLst>
          </p:cNvPr>
          <p:cNvSpPr>
            <a:spLocks noGrp="1"/>
          </p:cNvSpPr>
          <p:nvPr>
            <p:ph type="body" idx="27"/>
          </p:nvPr>
        </p:nvSpPr>
        <p:spPr>
          <a:xfrm>
            <a:off x="8112625" y="2817453"/>
            <a:ext cx="3492000" cy="593840"/>
          </a:xfrm>
        </p:spPr>
        <p:txBody>
          <a:bodyPr anchor="b">
            <a:noAutofit/>
          </a:bodyPr>
          <a:lstStyle>
            <a:lvl1pPr marL="0" indent="0" algn="r">
              <a:lnSpc>
                <a:spcPct val="100000"/>
              </a:lnSpc>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a:extLst>
              <a:ext uri="{FF2B5EF4-FFF2-40B4-BE49-F238E27FC236}">
                <a16:creationId xmlns:a16="http://schemas.microsoft.com/office/drawing/2014/main" id="{818A0376-AB62-65BA-455A-9FD62E18CEB3}"/>
              </a:ext>
            </a:extLst>
          </p:cNvPr>
          <p:cNvSpPr>
            <a:spLocks noGrp="1"/>
          </p:cNvSpPr>
          <p:nvPr>
            <p:ph type="body" sz="half" idx="28"/>
          </p:nvPr>
        </p:nvSpPr>
        <p:spPr>
          <a:xfrm>
            <a:off x="8112625" y="3429000"/>
            <a:ext cx="3492000" cy="1912620"/>
          </a:xfrm>
        </p:spPr>
        <p:txBody>
          <a:bodyPr>
            <a:noAutofit/>
          </a:bodyPr>
          <a:lstStyle>
            <a:lvl1pPr marL="0" indent="0" algn="r">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4">
            <a:extLst>
              <a:ext uri="{FF2B5EF4-FFF2-40B4-BE49-F238E27FC236}">
                <a16:creationId xmlns:a16="http://schemas.microsoft.com/office/drawing/2014/main" id="{91DCF2FF-46EE-9856-8998-34A56447F5E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0466290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 Text boxes T22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609601" y="2126063"/>
            <a:ext cx="3650910" cy="3650910"/>
          </a:xfrm>
          <a:prstGeom prst="ellipse">
            <a:avLst/>
          </a:prstGeom>
        </p:spPr>
        <p:txBody>
          <a:bodyPr vert="horz" lIns="91440" tIns="45720" rIns="91440" bIns="45720" rtlCol="0">
            <a:noAutofit/>
          </a:bodyPr>
          <a:lstStyle>
            <a:lvl1pPr algn="ctr">
              <a:defRPr lang="en-US" dirty="0"/>
            </a:lvl1pPr>
          </a:lstStyle>
          <a:p>
            <a:pPr marL="0" lvl="0" indent="0">
              <a:buNone/>
            </a:pPr>
            <a:r>
              <a:rPr lang="en-US" dirty="0"/>
              <a:t>Click icon to add picture</a:t>
            </a:r>
          </a:p>
        </p:txBody>
      </p:sp>
      <p:sp>
        <p:nvSpPr>
          <p:cNvPr id="3"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4634376" y="1764662"/>
            <a:ext cx="69696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4634376" y="2376209"/>
            <a:ext cx="69696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2">
            <a:extLst>
              <a:ext uri="{FF2B5EF4-FFF2-40B4-BE49-F238E27FC236}">
                <a16:creationId xmlns:a16="http://schemas.microsoft.com/office/drawing/2014/main" id="{8647425D-A5FF-F72A-0301-E4BF323EA5B0}"/>
              </a:ext>
            </a:extLst>
          </p:cNvPr>
          <p:cNvSpPr>
            <a:spLocks noGrp="1"/>
          </p:cNvSpPr>
          <p:nvPr>
            <p:ph type="body" idx="21"/>
          </p:nvPr>
        </p:nvSpPr>
        <p:spPr>
          <a:xfrm>
            <a:off x="5221176" y="3357678"/>
            <a:ext cx="63828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7479EF3F-EDA1-15EE-3C56-5A28019DE750}"/>
              </a:ext>
            </a:extLst>
          </p:cNvPr>
          <p:cNvSpPr>
            <a:spLocks noGrp="1"/>
          </p:cNvSpPr>
          <p:nvPr>
            <p:ph type="body" sz="half" idx="22"/>
          </p:nvPr>
        </p:nvSpPr>
        <p:spPr>
          <a:xfrm>
            <a:off x="5221176" y="3969225"/>
            <a:ext cx="63828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2">
            <a:extLst>
              <a:ext uri="{FF2B5EF4-FFF2-40B4-BE49-F238E27FC236}">
                <a16:creationId xmlns:a16="http://schemas.microsoft.com/office/drawing/2014/main" id="{6F180E86-39A7-1A34-1BA7-6E3F32513570}"/>
              </a:ext>
            </a:extLst>
          </p:cNvPr>
          <p:cNvSpPr>
            <a:spLocks noGrp="1"/>
          </p:cNvSpPr>
          <p:nvPr>
            <p:ph type="body" idx="23"/>
          </p:nvPr>
        </p:nvSpPr>
        <p:spPr>
          <a:xfrm>
            <a:off x="4634376" y="4950694"/>
            <a:ext cx="69696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4486F536-8EAA-DAB9-44DD-12C397BBB00B}"/>
              </a:ext>
            </a:extLst>
          </p:cNvPr>
          <p:cNvSpPr>
            <a:spLocks noGrp="1"/>
          </p:cNvSpPr>
          <p:nvPr>
            <p:ph type="body" sz="half" idx="24"/>
          </p:nvPr>
        </p:nvSpPr>
        <p:spPr>
          <a:xfrm>
            <a:off x="4634376" y="5562241"/>
            <a:ext cx="69696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7" name="Footer Placeholder 4">
            <a:extLst>
              <a:ext uri="{FF2B5EF4-FFF2-40B4-BE49-F238E27FC236}">
                <a16:creationId xmlns:a16="http://schemas.microsoft.com/office/drawing/2014/main" id="{8120E028-782C-0B13-06CD-8D4BDAD5B8B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0148219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 Text boxes T22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7375" y="584200"/>
            <a:ext cx="11017250"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587373" y="4385006"/>
            <a:ext cx="11017250" cy="1888794"/>
          </a:xfrm>
        </p:spPr>
        <p:txBody>
          <a:bodyPr vert="horz" lIns="91440" tIns="45720" rIns="91440" bIns="45720" rtlCol="0">
            <a:noAutofit/>
          </a:bodyPr>
          <a:lstStyle>
            <a:lvl1pPr>
              <a:defRPr lang="en-US"/>
            </a:lvl1pPr>
          </a:lstStyle>
          <a:p>
            <a:pPr marL="0" lvl="0" indent="0">
              <a:buNone/>
            </a:pPr>
            <a:endParaRPr lang="en-US"/>
          </a:p>
        </p:txBody>
      </p:sp>
      <p:sp>
        <p:nvSpPr>
          <p:cNvPr id="6" name="Text Placeholder 2">
            <a:extLst>
              <a:ext uri="{FF2B5EF4-FFF2-40B4-BE49-F238E27FC236}">
                <a16:creationId xmlns:a16="http://schemas.microsoft.com/office/drawing/2014/main" id="{B2E32BB8-C7CF-4066-9A74-2ED161AC0589}"/>
              </a:ext>
            </a:extLst>
          </p:cNvPr>
          <p:cNvSpPr>
            <a:spLocks noGrp="1"/>
          </p:cNvSpPr>
          <p:nvPr>
            <p:ph type="body" idx="1"/>
          </p:nvPr>
        </p:nvSpPr>
        <p:spPr>
          <a:xfrm>
            <a:off x="587376" y="1879155"/>
            <a:ext cx="34920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a:extLst>
              <a:ext uri="{FF2B5EF4-FFF2-40B4-BE49-F238E27FC236}">
                <a16:creationId xmlns:a16="http://schemas.microsoft.com/office/drawing/2014/main" id="{04E571DE-AB73-7D46-0296-95185DC2B1D1}"/>
              </a:ext>
            </a:extLst>
          </p:cNvPr>
          <p:cNvSpPr>
            <a:spLocks noGrp="1"/>
          </p:cNvSpPr>
          <p:nvPr>
            <p:ph type="body" sz="half" idx="2"/>
          </p:nvPr>
        </p:nvSpPr>
        <p:spPr>
          <a:xfrm>
            <a:off x="587376" y="2490702"/>
            <a:ext cx="34920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2">
            <a:extLst>
              <a:ext uri="{FF2B5EF4-FFF2-40B4-BE49-F238E27FC236}">
                <a16:creationId xmlns:a16="http://schemas.microsoft.com/office/drawing/2014/main" id="{AE486058-7605-EF4E-FA2C-EB44D2CB9183}"/>
              </a:ext>
            </a:extLst>
          </p:cNvPr>
          <p:cNvSpPr>
            <a:spLocks noGrp="1"/>
          </p:cNvSpPr>
          <p:nvPr>
            <p:ph type="body" idx="27"/>
          </p:nvPr>
        </p:nvSpPr>
        <p:spPr>
          <a:xfrm>
            <a:off x="4349750" y="1879155"/>
            <a:ext cx="34920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a:extLst>
              <a:ext uri="{FF2B5EF4-FFF2-40B4-BE49-F238E27FC236}">
                <a16:creationId xmlns:a16="http://schemas.microsoft.com/office/drawing/2014/main" id="{C0DA8F30-C707-E55C-9116-1F4EF07E8E79}"/>
              </a:ext>
            </a:extLst>
          </p:cNvPr>
          <p:cNvSpPr>
            <a:spLocks noGrp="1"/>
          </p:cNvSpPr>
          <p:nvPr>
            <p:ph type="body" sz="half" idx="28"/>
          </p:nvPr>
        </p:nvSpPr>
        <p:spPr>
          <a:xfrm>
            <a:off x="4349750" y="2490702"/>
            <a:ext cx="34920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2">
            <a:extLst>
              <a:ext uri="{FF2B5EF4-FFF2-40B4-BE49-F238E27FC236}">
                <a16:creationId xmlns:a16="http://schemas.microsoft.com/office/drawing/2014/main" id="{526BB6F4-E871-3145-1DD3-0060ECC300DA}"/>
              </a:ext>
            </a:extLst>
          </p:cNvPr>
          <p:cNvSpPr>
            <a:spLocks noGrp="1"/>
          </p:cNvSpPr>
          <p:nvPr>
            <p:ph type="body" idx="29"/>
          </p:nvPr>
        </p:nvSpPr>
        <p:spPr>
          <a:xfrm>
            <a:off x="8112124" y="1879155"/>
            <a:ext cx="3492000" cy="593840"/>
          </a:xfrm>
        </p:spPr>
        <p:txBody>
          <a:bodyPr anchor="b">
            <a:noAutofit/>
          </a:bodyPr>
          <a:lstStyle>
            <a:lvl1pPr marL="0" indent="0">
              <a:lnSpc>
                <a:spcPct val="100000"/>
              </a:lnSpc>
              <a:spcBef>
                <a:spcPts val="0"/>
              </a:spcBef>
              <a:buNone/>
              <a:defRPr sz="1800" b="1">
                <a:latin typeface="+mj-lt"/>
                <a:ea typeface="Calibri Bold" panose="020F0702030404030204" pitchFamily="34" charset="0"/>
                <a:cs typeface="Calibri Bold" panose="020F07020304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3">
            <a:extLst>
              <a:ext uri="{FF2B5EF4-FFF2-40B4-BE49-F238E27FC236}">
                <a16:creationId xmlns:a16="http://schemas.microsoft.com/office/drawing/2014/main" id="{AA152CCD-972B-549B-ECFA-D6C997C9DD05}"/>
              </a:ext>
            </a:extLst>
          </p:cNvPr>
          <p:cNvSpPr>
            <a:spLocks noGrp="1"/>
          </p:cNvSpPr>
          <p:nvPr>
            <p:ph type="body" sz="half" idx="30"/>
          </p:nvPr>
        </p:nvSpPr>
        <p:spPr>
          <a:xfrm>
            <a:off x="8112124" y="2490702"/>
            <a:ext cx="34920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Date Placeholder 3">
            <a:extLst>
              <a:ext uri="{FF2B5EF4-FFF2-40B4-BE49-F238E27FC236}">
                <a16:creationId xmlns:a16="http://schemas.microsoft.com/office/drawing/2014/main" id="{39891D10-07D3-9C65-FA70-CF2C5F1F0156}"/>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0" name="Footer Placeholder 4">
            <a:extLst>
              <a:ext uri="{FF2B5EF4-FFF2-40B4-BE49-F238E27FC236}">
                <a16:creationId xmlns:a16="http://schemas.microsoft.com/office/drawing/2014/main" id="{0526277B-2EEA-8E82-3C3A-35476B48A122}"/>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29192335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 Text boxes T22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584199" y="584200"/>
            <a:ext cx="11020425"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46628" y="2126063"/>
            <a:ext cx="3650910" cy="3650910"/>
          </a:xfrm>
          <a:prstGeom prst="ellipse">
            <a:avLst/>
          </a:prstGeom>
        </p:spPr>
        <p:txBody>
          <a:bodyPr vert="horz" lIns="91440" tIns="45720" rIns="91440" bIns="45720" rtlCol="0">
            <a:noAutofit/>
          </a:bodyPr>
          <a:lstStyle>
            <a:lvl1pPr>
              <a:defRPr lang="en-US" dirty="0"/>
            </a:lvl1pPr>
          </a:lstStyle>
          <a:p>
            <a:pPr marL="0" lvl="0" indent="0">
              <a:buNone/>
            </a:pPr>
            <a:r>
              <a:rPr lang="en-US" dirty="0"/>
              <a:t>Click icon to add picture</a:t>
            </a:r>
          </a:p>
        </p:txBody>
      </p:sp>
      <p:sp>
        <p:nvSpPr>
          <p:cNvPr id="3"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594462" y="1764662"/>
            <a:ext cx="68400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594462" y="2376209"/>
            <a:ext cx="68400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ext Placeholder 2">
            <a:extLst>
              <a:ext uri="{FF2B5EF4-FFF2-40B4-BE49-F238E27FC236}">
                <a16:creationId xmlns:a16="http://schemas.microsoft.com/office/drawing/2014/main" id="{8647425D-A5FF-F72A-0301-E4BF323EA5B0}"/>
              </a:ext>
            </a:extLst>
          </p:cNvPr>
          <p:cNvSpPr>
            <a:spLocks noGrp="1"/>
          </p:cNvSpPr>
          <p:nvPr>
            <p:ph type="body" idx="21"/>
          </p:nvPr>
        </p:nvSpPr>
        <p:spPr>
          <a:xfrm>
            <a:off x="1314462" y="3357678"/>
            <a:ext cx="61200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7479EF3F-EDA1-15EE-3C56-5A28019DE750}"/>
              </a:ext>
            </a:extLst>
          </p:cNvPr>
          <p:cNvSpPr>
            <a:spLocks noGrp="1"/>
          </p:cNvSpPr>
          <p:nvPr>
            <p:ph type="body" sz="half" idx="22"/>
          </p:nvPr>
        </p:nvSpPr>
        <p:spPr>
          <a:xfrm>
            <a:off x="1314462" y="3969225"/>
            <a:ext cx="61200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2">
            <a:extLst>
              <a:ext uri="{FF2B5EF4-FFF2-40B4-BE49-F238E27FC236}">
                <a16:creationId xmlns:a16="http://schemas.microsoft.com/office/drawing/2014/main" id="{6F180E86-39A7-1A34-1BA7-6E3F32513570}"/>
              </a:ext>
            </a:extLst>
          </p:cNvPr>
          <p:cNvSpPr>
            <a:spLocks noGrp="1"/>
          </p:cNvSpPr>
          <p:nvPr>
            <p:ph type="body" idx="23"/>
          </p:nvPr>
        </p:nvSpPr>
        <p:spPr>
          <a:xfrm>
            <a:off x="2034462" y="4950694"/>
            <a:ext cx="54000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4486F536-8EAA-DAB9-44DD-12C397BBB00B}"/>
              </a:ext>
            </a:extLst>
          </p:cNvPr>
          <p:cNvSpPr>
            <a:spLocks noGrp="1"/>
          </p:cNvSpPr>
          <p:nvPr>
            <p:ph type="body" sz="half" idx="24"/>
          </p:nvPr>
        </p:nvSpPr>
        <p:spPr>
          <a:xfrm>
            <a:off x="2034462" y="5562241"/>
            <a:ext cx="5400000" cy="702959"/>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5" name="Date Placeholder 3">
            <a:extLst>
              <a:ext uri="{FF2B5EF4-FFF2-40B4-BE49-F238E27FC236}">
                <a16:creationId xmlns:a16="http://schemas.microsoft.com/office/drawing/2014/main" id="{E6CA186E-8D8D-2A8E-0CFA-EE31C58023C5}"/>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5" name="Footer Placeholder 4">
            <a:extLst>
              <a:ext uri="{FF2B5EF4-FFF2-40B4-BE49-F238E27FC236}">
                <a16:creationId xmlns:a16="http://schemas.microsoft.com/office/drawing/2014/main" id="{9BEDE161-FFD0-44AD-447E-0C89B69A4BD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41097865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 Text boxes T22V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1C98F61-9164-7CDA-F0A4-B90327F23F7A}"/>
              </a:ext>
            </a:extLst>
          </p:cNvPr>
          <p:cNvSpPr>
            <a:spLocks noGrp="1"/>
          </p:cNvSpPr>
          <p:nvPr>
            <p:ph type="pic" sz="quarter" idx="22"/>
          </p:nvPr>
        </p:nvSpPr>
        <p:spPr>
          <a:xfrm>
            <a:off x="6095999" y="3713162"/>
            <a:ext cx="5508625" cy="2276476"/>
          </a:xfrm>
        </p:spPr>
        <p:txBody>
          <a:bodyPr vert="horz" lIns="91440" tIns="45720" rIns="91440" bIns="45720" rtlCol="0">
            <a:noAutofit/>
          </a:bodyPr>
          <a:lstStyle>
            <a:lvl1pPr>
              <a:defRPr lang="en-US"/>
            </a:lvl1pPr>
          </a:lstStyle>
          <a:p>
            <a:pPr marL="0" lvl="0" indent="0">
              <a:buNone/>
            </a:pPr>
            <a:endParaRPr lang="en-US"/>
          </a:p>
        </p:txBody>
      </p:sp>
      <p:sp>
        <p:nvSpPr>
          <p:cNvPr id="6" name="Date Placeholder 3">
            <a:extLst>
              <a:ext uri="{FF2B5EF4-FFF2-40B4-BE49-F238E27FC236}">
                <a16:creationId xmlns:a16="http://schemas.microsoft.com/office/drawing/2014/main" id="{9D078A8B-F6E2-D638-7C7F-5E7A4E516577}"/>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1" name="Title 1">
            <a:extLst>
              <a:ext uri="{FF2B5EF4-FFF2-40B4-BE49-F238E27FC236}">
                <a16:creationId xmlns:a16="http://schemas.microsoft.com/office/drawing/2014/main" id="{4B6880D8-1895-37F5-23D6-63A9DB27076F}"/>
              </a:ext>
            </a:extLst>
          </p:cNvPr>
          <p:cNvSpPr>
            <a:spLocks noGrp="1"/>
          </p:cNvSpPr>
          <p:nvPr>
            <p:ph type="title"/>
          </p:nvPr>
        </p:nvSpPr>
        <p:spPr>
          <a:xfrm>
            <a:off x="587375" y="584200"/>
            <a:ext cx="11017250"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2" name="Text Placeholder 2">
            <a:extLst>
              <a:ext uri="{FF2B5EF4-FFF2-40B4-BE49-F238E27FC236}">
                <a16:creationId xmlns:a16="http://schemas.microsoft.com/office/drawing/2014/main" id="{EB320401-2773-244F-6176-54B331CC4C43}"/>
              </a:ext>
            </a:extLst>
          </p:cNvPr>
          <p:cNvSpPr>
            <a:spLocks noGrp="1"/>
          </p:cNvSpPr>
          <p:nvPr>
            <p:ph type="body" idx="1"/>
          </p:nvPr>
        </p:nvSpPr>
        <p:spPr>
          <a:xfrm>
            <a:off x="587376" y="1879155"/>
            <a:ext cx="4079876"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FB7C93EF-3B72-5F70-ED01-815D7BB57424}"/>
              </a:ext>
            </a:extLst>
          </p:cNvPr>
          <p:cNvSpPr>
            <a:spLocks noGrp="1"/>
          </p:cNvSpPr>
          <p:nvPr>
            <p:ph type="body" sz="half" idx="2"/>
          </p:nvPr>
        </p:nvSpPr>
        <p:spPr>
          <a:xfrm>
            <a:off x="587376" y="2490702"/>
            <a:ext cx="4079876"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94793E64-F452-3C1F-ACEB-E9CE4C39EE67}"/>
              </a:ext>
            </a:extLst>
          </p:cNvPr>
          <p:cNvSpPr>
            <a:spLocks noGrp="1"/>
          </p:cNvSpPr>
          <p:nvPr>
            <p:ph type="body" idx="27"/>
          </p:nvPr>
        </p:nvSpPr>
        <p:spPr>
          <a:xfrm>
            <a:off x="587375" y="3713162"/>
            <a:ext cx="4079876"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3">
            <a:extLst>
              <a:ext uri="{FF2B5EF4-FFF2-40B4-BE49-F238E27FC236}">
                <a16:creationId xmlns:a16="http://schemas.microsoft.com/office/drawing/2014/main" id="{88CE2FF4-0D2B-30EF-56E4-A3732DEFA973}"/>
              </a:ext>
            </a:extLst>
          </p:cNvPr>
          <p:cNvSpPr>
            <a:spLocks noGrp="1"/>
          </p:cNvSpPr>
          <p:nvPr>
            <p:ph type="body" sz="half" idx="28"/>
          </p:nvPr>
        </p:nvSpPr>
        <p:spPr>
          <a:xfrm>
            <a:off x="587375" y="4324709"/>
            <a:ext cx="4079876"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Text Placeholder 2">
            <a:extLst>
              <a:ext uri="{FF2B5EF4-FFF2-40B4-BE49-F238E27FC236}">
                <a16:creationId xmlns:a16="http://schemas.microsoft.com/office/drawing/2014/main" id="{53A6AADD-2101-7A3B-7A3D-CA8E7F165FC0}"/>
              </a:ext>
            </a:extLst>
          </p:cNvPr>
          <p:cNvSpPr>
            <a:spLocks noGrp="1"/>
          </p:cNvSpPr>
          <p:nvPr>
            <p:ph type="body" idx="29"/>
          </p:nvPr>
        </p:nvSpPr>
        <p:spPr>
          <a:xfrm>
            <a:off x="6096000" y="1879155"/>
            <a:ext cx="4079876"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a:extLst>
              <a:ext uri="{FF2B5EF4-FFF2-40B4-BE49-F238E27FC236}">
                <a16:creationId xmlns:a16="http://schemas.microsoft.com/office/drawing/2014/main" id="{42A98727-9E50-EA55-794C-79E9B981A3E5}"/>
              </a:ext>
            </a:extLst>
          </p:cNvPr>
          <p:cNvSpPr>
            <a:spLocks noGrp="1"/>
          </p:cNvSpPr>
          <p:nvPr>
            <p:ph type="body" sz="half" idx="30"/>
          </p:nvPr>
        </p:nvSpPr>
        <p:spPr>
          <a:xfrm>
            <a:off x="6096000" y="2490702"/>
            <a:ext cx="4079876"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Footer Placeholder 4">
            <a:extLst>
              <a:ext uri="{FF2B5EF4-FFF2-40B4-BE49-F238E27FC236}">
                <a16:creationId xmlns:a16="http://schemas.microsoft.com/office/drawing/2014/main" id="{B8B34A71-CCA2-BEE6-536B-BBC8A9309DB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1590724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Text boxes T22V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BB6EDE2-F53E-7B97-FF80-7764EECA4CCF}"/>
              </a:ext>
            </a:extLst>
          </p:cNvPr>
          <p:cNvSpPr>
            <a:spLocks noGrp="1"/>
          </p:cNvSpPr>
          <p:nvPr>
            <p:ph type="pic" sz="quarter" idx="22"/>
          </p:nvPr>
        </p:nvSpPr>
        <p:spPr>
          <a:xfrm>
            <a:off x="8485188" y="0"/>
            <a:ext cx="3706812" cy="6858000"/>
          </a:xfrm>
        </p:spPr>
        <p:txBody>
          <a:bodyPr vert="horz" lIns="91440" tIns="45720" rIns="91440" bIns="45720" rtlCol="0">
            <a:noAutofit/>
          </a:bodyPr>
          <a:lstStyle>
            <a:lvl1pPr>
              <a:defRPr lang="en-US"/>
            </a:lvl1pPr>
          </a:lstStyle>
          <a:p>
            <a:pPr marL="0" lvl="0" indent="0">
              <a:buNone/>
            </a:pPr>
            <a:endParaRPr lang="en-US"/>
          </a:p>
        </p:txBody>
      </p:sp>
      <p:sp>
        <p:nvSpPr>
          <p:cNvPr id="6" name="Date Placeholder 3">
            <a:extLst>
              <a:ext uri="{FF2B5EF4-FFF2-40B4-BE49-F238E27FC236}">
                <a16:creationId xmlns:a16="http://schemas.microsoft.com/office/drawing/2014/main" id="{A082A141-076C-8878-C26A-D64E150B52D9}"/>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11" name="Footer Placeholder 4">
            <a:extLst>
              <a:ext uri="{FF2B5EF4-FFF2-40B4-BE49-F238E27FC236}">
                <a16:creationId xmlns:a16="http://schemas.microsoft.com/office/drawing/2014/main" id="{D07A4BF5-0B29-B270-1360-F4FBBF26280C}"/>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13" name="Title 1">
            <a:extLst>
              <a:ext uri="{FF2B5EF4-FFF2-40B4-BE49-F238E27FC236}">
                <a16:creationId xmlns:a16="http://schemas.microsoft.com/office/drawing/2014/main" id="{125E92FF-F017-C0B5-39CC-A4154B77D09F}"/>
              </a:ext>
            </a:extLst>
          </p:cNvPr>
          <p:cNvSpPr>
            <a:spLocks noGrp="1"/>
          </p:cNvSpPr>
          <p:nvPr>
            <p:ph type="title"/>
          </p:nvPr>
        </p:nvSpPr>
        <p:spPr>
          <a:xfrm>
            <a:off x="587375" y="584200"/>
            <a:ext cx="7524750" cy="1009822"/>
          </a:xfrm>
          <a:prstGeom prst="rect">
            <a:avLst/>
          </a:prstGeom>
        </p:spPr>
        <p:txBody>
          <a:bodyPr>
            <a:noAutofit/>
          </a:bodyPr>
          <a:lstStyle/>
          <a:p>
            <a:r>
              <a:rPr lang="en-US" dirty="0"/>
              <a:t>Click to edit Master title</a:t>
            </a:r>
          </a:p>
        </p:txBody>
      </p:sp>
      <p:sp>
        <p:nvSpPr>
          <p:cNvPr id="16" name="Text Placeholder 2">
            <a:extLst>
              <a:ext uri="{FF2B5EF4-FFF2-40B4-BE49-F238E27FC236}">
                <a16:creationId xmlns:a16="http://schemas.microsoft.com/office/drawing/2014/main" id="{6DDAD459-D110-28DF-D911-E6CB20834FAC}"/>
              </a:ext>
            </a:extLst>
          </p:cNvPr>
          <p:cNvSpPr>
            <a:spLocks noGrp="1"/>
          </p:cNvSpPr>
          <p:nvPr>
            <p:ph type="body" idx="1"/>
          </p:nvPr>
        </p:nvSpPr>
        <p:spPr>
          <a:xfrm>
            <a:off x="587376" y="1879155"/>
            <a:ext cx="3492499"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3">
            <a:extLst>
              <a:ext uri="{FF2B5EF4-FFF2-40B4-BE49-F238E27FC236}">
                <a16:creationId xmlns:a16="http://schemas.microsoft.com/office/drawing/2014/main" id="{56D18364-5F5F-0B0D-FEE5-C3B5CF8BBCD9}"/>
              </a:ext>
            </a:extLst>
          </p:cNvPr>
          <p:cNvSpPr>
            <a:spLocks noGrp="1"/>
          </p:cNvSpPr>
          <p:nvPr>
            <p:ph type="body" sz="half" idx="2"/>
          </p:nvPr>
        </p:nvSpPr>
        <p:spPr>
          <a:xfrm>
            <a:off x="587376" y="2490702"/>
            <a:ext cx="3492499"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2">
            <a:extLst>
              <a:ext uri="{FF2B5EF4-FFF2-40B4-BE49-F238E27FC236}">
                <a16:creationId xmlns:a16="http://schemas.microsoft.com/office/drawing/2014/main" id="{D5D69362-3E0D-C12A-9E33-DDB23CB2CB37}"/>
              </a:ext>
            </a:extLst>
          </p:cNvPr>
          <p:cNvSpPr>
            <a:spLocks noGrp="1"/>
          </p:cNvSpPr>
          <p:nvPr>
            <p:ph type="body" idx="27"/>
          </p:nvPr>
        </p:nvSpPr>
        <p:spPr>
          <a:xfrm>
            <a:off x="587375" y="3713162"/>
            <a:ext cx="752475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a:extLst>
              <a:ext uri="{FF2B5EF4-FFF2-40B4-BE49-F238E27FC236}">
                <a16:creationId xmlns:a16="http://schemas.microsoft.com/office/drawing/2014/main" id="{4262E33F-977E-24E9-014D-647BDA290D31}"/>
              </a:ext>
            </a:extLst>
          </p:cNvPr>
          <p:cNvSpPr>
            <a:spLocks noGrp="1"/>
          </p:cNvSpPr>
          <p:nvPr>
            <p:ph type="body" sz="half" idx="28"/>
          </p:nvPr>
        </p:nvSpPr>
        <p:spPr>
          <a:xfrm>
            <a:off x="587375" y="4324709"/>
            <a:ext cx="752475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2">
            <a:extLst>
              <a:ext uri="{FF2B5EF4-FFF2-40B4-BE49-F238E27FC236}">
                <a16:creationId xmlns:a16="http://schemas.microsoft.com/office/drawing/2014/main" id="{6A9E2F63-1743-C025-2E6A-0D7005441490}"/>
              </a:ext>
            </a:extLst>
          </p:cNvPr>
          <p:cNvSpPr>
            <a:spLocks noGrp="1"/>
          </p:cNvSpPr>
          <p:nvPr>
            <p:ph type="body" idx="29"/>
          </p:nvPr>
        </p:nvSpPr>
        <p:spPr>
          <a:xfrm>
            <a:off x="4619626" y="1879155"/>
            <a:ext cx="3492499"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ext Placeholder 3">
            <a:extLst>
              <a:ext uri="{FF2B5EF4-FFF2-40B4-BE49-F238E27FC236}">
                <a16:creationId xmlns:a16="http://schemas.microsoft.com/office/drawing/2014/main" id="{A276A2AC-58BD-56E4-3668-05B9F89EE385}"/>
              </a:ext>
            </a:extLst>
          </p:cNvPr>
          <p:cNvSpPr>
            <a:spLocks noGrp="1"/>
          </p:cNvSpPr>
          <p:nvPr>
            <p:ph type="body" sz="half" idx="30"/>
          </p:nvPr>
        </p:nvSpPr>
        <p:spPr>
          <a:xfrm>
            <a:off x="4619626" y="2490702"/>
            <a:ext cx="3492499"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726621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Text boxes T23V1">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D078A8B-F6E2-D638-7C7F-5E7A4E516577}"/>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1" name="Title 1">
            <a:extLst>
              <a:ext uri="{FF2B5EF4-FFF2-40B4-BE49-F238E27FC236}">
                <a16:creationId xmlns:a16="http://schemas.microsoft.com/office/drawing/2014/main" id="{4B6880D8-1895-37F5-23D6-63A9DB27076F}"/>
              </a:ext>
            </a:extLst>
          </p:cNvPr>
          <p:cNvSpPr>
            <a:spLocks noGrp="1"/>
          </p:cNvSpPr>
          <p:nvPr>
            <p:ph type="title"/>
          </p:nvPr>
        </p:nvSpPr>
        <p:spPr>
          <a:xfrm>
            <a:off x="587375" y="584200"/>
            <a:ext cx="11017250"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2" name="Text Placeholder 2">
            <a:extLst>
              <a:ext uri="{FF2B5EF4-FFF2-40B4-BE49-F238E27FC236}">
                <a16:creationId xmlns:a16="http://schemas.microsoft.com/office/drawing/2014/main" id="{EB320401-2773-244F-6176-54B331CC4C43}"/>
              </a:ext>
            </a:extLst>
          </p:cNvPr>
          <p:cNvSpPr>
            <a:spLocks noGrp="1"/>
          </p:cNvSpPr>
          <p:nvPr>
            <p:ph type="body" idx="1"/>
          </p:nvPr>
        </p:nvSpPr>
        <p:spPr>
          <a:xfrm>
            <a:off x="587375" y="1879155"/>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FB7C93EF-3B72-5F70-ED01-815D7BB57424}"/>
              </a:ext>
            </a:extLst>
          </p:cNvPr>
          <p:cNvSpPr>
            <a:spLocks noGrp="1"/>
          </p:cNvSpPr>
          <p:nvPr>
            <p:ph type="body" sz="half" idx="2"/>
          </p:nvPr>
        </p:nvSpPr>
        <p:spPr>
          <a:xfrm>
            <a:off x="587375" y="2490701"/>
            <a:ext cx="4744383" cy="1277247"/>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94793E64-F452-3C1F-ACEB-E9CE4C39EE67}"/>
              </a:ext>
            </a:extLst>
          </p:cNvPr>
          <p:cNvSpPr>
            <a:spLocks noGrp="1"/>
          </p:cNvSpPr>
          <p:nvPr>
            <p:ph type="body" idx="27"/>
          </p:nvPr>
        </p:nvSpPr>
        <p:spPr>
          <a:xfrm>
            <a:off x="587374" y="4099874"/>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3">
            <a:extLst>
              <a:ext uri="{FF2B5EF4-FFF2-40B4-BE49-F238E27FC236}">
                <a16:creationId xmlns:a16="http://schemas.microsoft.com/office/drawing/2014/main" id="{88CE2FF4-0D2B-30EF-56E4-A3732DEFA973}"/>
              </a:ext>
            </a:extLst>
          </p:cNvPr>
          <p:cNvSpPr>
            <a:spLocks noGrp="1"/>
          </p:cNvSpPr>
          <p:nvPr>
            <p:ph type="body" sz="half" idx="28"/>
          </p:nvPr>
        </p:nvSpPr>
        <p:spPr>
          <a:xfrm>
            <a:off x="587374" y="4711420"/>
            <a:ext cx="4744383" cy="1277247"/>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Text Placeholder 2">
            <a:extLst>
              <a:ext uri="{FF2B5EF4-FFF2-40B4-BE49-F238E27FC236}">
                <a16:creationId xmlns:a16="http://schemas.microsoft.com/office/drawing/2014/main" id="{53A6AADD-2101-7A3B-7A3D-CA8E7F165FC0}"/>
              </a:ext>
            </a:extLst>
          </p:cNvPr>
          <p:cNvSpPr>
            <a:spLocks noGrp="1"/>
          </p:cNvSpPr>
          <p:nvPr>
            <p:ph type="body" idx="29"/>
          </p:nvPr>
        </p:nvSpPr>
        <p:spPr>
          <a:xfrm>
            <a:off x="6860244" y="1879155"/>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a:extLst>
              <a:ext uri="{FF2B5EF4-FFF2-40B4-BE49-F238E27FC236}">
                <a16:creationId xmlns:a16="http://schemas.microsoft.com/office/drawing/2014/main" id="{42A98727-9E50-EA55-794C-79E9B981A3E5}"/>
              </a:ext>
            </a:extLst>
          </p:cNvPr>
          <p:cNvSpPr>
            <a:spLocks noGrp="1"/>
          </p:cNvSpPr>
          <p:nvPr>
            <p:ph type="body" sz="half" idx="30"/>
          </p:nvPr>
        </p:nvSpPr>
        <p:spPr>
          <a:xfrm>
            <a:off x="6860244" y="2490701"/>
            <a:ext cx="4744383" cy="1277247"/>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Footer Placeholder 4">
            <a:extLst>
              <a:ext uri="{FF2B5EF4-FFF2-40B4-BE49-F238E27FC236}">
                <a16:creationId xmlns:a16="http://schemas.microsoft.com/office/drawing/2014/main" id="{B8B34A71-CCA2-BEE6-536B-BBC8A9309DB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7" name="Text Placeholder 2">
            <a:extLst>
              <a:ext uri="{FF2B5EF4-FFF2-40B4-BE49-F238E27FC236}">
                <a16:creationId xmlns:a16="http://schemas.microsoft.com/office/drawing/2014/main" id="{2C339FA3-A537-40B5-E911-6FDE5B9C44E2}"/>
              </a:ext>
            </a:extLst>
          </p:cNvPr>
          <p:cNvSpPr>
            <a:spLocks noGrp="1"/>
          </p:cNvSpPr>
          <p:nvPr>
            <p:ph type="body" idx="31"/>
          </p:nvPr>
        </p:nvSpPr>
        <p:spPr>
          <a:xfrm>
            <a:off x="6860244" y="4099874"/>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a:extLst>
              <a:ext uri="{FF2B5EF4-FFF2-40B4-BE49-F238E27FC236}">
                <a16:creationId xmlns:a16="http://schemas.microsoft.com/office/drawing/2014/main" id="{829BB889-7392-57D4-D322-613C43618EED}"/>
              </a:ext>
            </a:extLst>
          </p:cNvPr>
          <p:cNvSpPr>
            <a:spLocks noGrp="1"/>
          </p:cNvSpPr>
          <p:nvPr>
            <p:ph type="body" sz="half" idx="32"/>
          </p:nvPr>
        </p:nvSpPr>
        <p:spPr>
          <a:xfrm>
            <a:off x="6860244" y="4711420"/>
            <a:ext cx="4744383" cy="1277247"/>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25375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01V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8251DF6-5AD2-ACA8-5899-43F743C66417}"/>
              </a:ext>
            </a:extLst>
          </p:cNvPr>
          <p:cNvSpPr/>
          <p:nvPr userDrawn="1"/>
        </p:nvSpPr>
        <p:spPr>
          <a:xfrm>
            <a:off x="0" y="0"/>
            <a:ext cx="12192000" cy="419054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 Placeholder 29">
            <a:extLst>
              <a:ext uri="{FF2B5EF4-FFF2-40B4-BE49-F238E27FC236}">
                <a16:creationId xmlns:a16="http://schemas.microsoft.com/office/drawing/2014/main" id="{B67530F7-C043-4F2D-AA58-B8F8D1238C27}"/>
              </a:ext>
            </a:extLst>
          </p:cNvPr>
          <p:cNvSpPr>
            <a:spLocks noGrp="1"/>
          </p:cNvSpPr>
          <p:nvPr>
            <p:ph type="body" sz="quarter" idx="14"/>
          </p:nvPr>
        </p:nvSpPr>
        <p:spPr>
          <a:xfrm>
            <a:off x="731446" y="4614945"/>
            <a:ext cx="5074268" cy="707816"/>
          </a:xfrm>
          <a:prstGeom prst="rect">
            <a:avLst/>
          </a:prstGeom>
        </p:spPr>
        <p:txBody>
          <a:bodyPr>
            <a:noAutofit/>
          </a:bodyPr>
          <a:lstStyle>
            <a:lvl1pPr marL="0" indent="0">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4" name="Title 2">
            <a:extLst>
              <a:ext uri="{FF2B5EF4-FFF2-40B4-BE49-F238E27FC236}">
                <a16:creationId xmlns:a16="http://schemas.microsoft.com/office/drawing/2014/main" id="{6A0E0A3C-AF5E-BB75-6F0A-2D22B84E67BC}"/>
              </a:ext>
            </a:extLst>
          </p:cNvPr>
          <p:cNvSpPr>
            <a:spLocks noGrp="1"/>
          </p:cNvSpPr>
          <p:nvPr>
            <p:ph type="ctrTitle"/>
          </p:nvPr>
        </p:nvSpPr>
        <p:spPr>
          <a:xfrm>
            <a:off x="731446" y="584204"/>
            <a:ext cx="10873179" cy="3064462"/>
          </a:xfrm>
        </p:spPr>
        <p:txBody>
          <a:bodyPr anchor="b">
            <a:noAutofit/>
          </a:bodyPr>
          <a:lstStyle>
            <a:lvl1pPr algn="ctr">
              <a:defRPr sz="5400">
                <a:solidFill>
                  <a:schemeClr val="bg1"/>
                </a:solidFill>
              </a:defRPr>
            </a:lvl1pPr>
          </a:lstStyle>
          <a:p>
            <a:endParaRPr lang="en-GB" dirty="0"/>
          </a:p>
        </p:txBody>
      </p:sp>
      <p:sp>
        <p:nvSpPr>
          <p:cNvPr id="8" name="Text Placeholder 29">
            <a:extLst>
              <a:ext uri="{FF2B5EF4-FFF2-40B4-BE49-F238E27FC236}">
                <a16:creationId xmlns:a16="http://schemas.microsoft.com/office/drawing/2014/main" id="{73E0654F-4709-9928-E09F-2A00AF8174F2}"/>
              </a:ext>
            </a:extLst>
          </p:cNvPr>
          <p:cNvSpPr>
            <a:spLocks noGrp="1"/>
          </p:cNvSpPr>
          <p:nvPr>
            <p:ph type="body" sz="quarter" idx="15"/>
          </p:nvPr>
        </p:nvSpPr>
        <p:spPr>
          <a:xfrm>
            <a:off x="6229350" y="4614945"/>
            <a:ext cx="5375274" cy="707816"/>
          </a:xfrm>
          <a:prstGeom prst="rect">
            <a:avLst/>
          </a:prstGeom>
        </p:spPr>
        <p:txBody>
          <a:bodyPr>
            <a:noAutofit/>
          </a:bodyPr>
          <a:lstStyle>
            <a:lvl1pPr marL="0" indent="0" algn="r">
              <a:buNone/>
              <a:defRPr sz="1800" b="0">
                <a:solidFill>
                  <a:schemeClr val="tx1"/>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9" name="Slide Number Placeholder 5">
            <a:extLst>
              <a:ext uri="{FF2B5EF4-FFF2-40B4-BE49-F238E27FC236}">
                <a16:creationId xmlns:a16="http://schemas.microsoft.com/office/drawing/2014/main" id="{4FE027D9-E8BA-AB34-D226-FB323E4044D4}"/>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tx1"/>
                </a:solidFill>
                <a:latin typeface="+mn-lt"/>
              </a:defRPr>
            </a:lvl1pPr>
          </a:lstStyle>
          <a:p>
            <a:fld id="{5E0C3BBE-9543-48E5-A6E1-C646F9A01966}" type="slidenum">
              <a:rPr lang="en-ID" smtClean="0"/>
              <a:pPr/>
              <a:t>‹#›</a:t>
            </a:fld>
            <a:endParaRPr lang="en-ID" dirty="0"/>
          </a:p>
        </p:txBody>
      </p:sp>
      <p:sp>
        <p:nvSpPr>
          <p:cNvPr id="10" name="Footer Placeholder 4">
            <a:extLst>
              <a:ext uri="{FF2B5EF4-FFF2-40B4-BE49-F238E27FC236}">
                <a16:creationId xmlns:a16="http://schemas.microsoft.com/office/drawing/2014/main" id="{C0D6385D-654E-DC48-400B-090D33BE7FA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tx1"/>
                </a:solidFill>
              </a:defRPr>
            </a:lvl1pPr>
          </a:lstStyle>
          <a:p>
            <a:r>
              <a:rPr lang="en-US" dirty="0"/>
              <a:t>PRESENTATION TITLE</a:t>
            </a:r>
          </a:p>
        </p:txBody>
      </p:sp>
      <p:sp>
        <p:nvSpPr>
          <p:cNvPr id="16" name="Rectangle 15">
            <a:extLst>
              <a:ext uri="{FF2B5EF4-FFF2-40B4-BE49-F238E27FC236}">
                <a16:creationId xmlns:a16="http://schemas.microsoft.com/office/drawing/2014/main" id="{84ACAE9F-16AE-335B-D01B-39C3752803F0}"/>
              </a:ext>
            </a:extLst>
          </p:cNvPr>
          <p:cNvSpPr/>
          <p:nvPr userDrawn="1"/>
        </p:nvSpPr>
        <p:spPr>
          <a:xfrm rot="5400000">
            <a:off x="6037262" y="329678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2701290"/>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Text boxes T23V2">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9D078A8B-F6E2-D638-7C7F-5E7A4E516577}"/>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21" name="Title 1">
            <a:extLst>
              <a:ext uri="{FF2B5EF4-FFF2-40B4-BE49-F238E27FC236}">
                <a16:creationId xmlns:a16="http://schemas.microsoft.com/office/drawing/2014/main" id="{4B6880D8-1895-37F5-23D6-63A9DB27076F}"/>
              </a:ext>
            </a:extLst>
          </p:cNvPr>
          <p:cNvSpPr>
            <a:spLocks noGrp="1"/>
          </p:cNvSpPr>
          <p:nvPr>
            <p:ph type="title"/>
          </p:nvPr>
        </p:nvSpPr>
        <p:spPr>
          <a:xfrm>
            <a:off x="587375" y="584200"/>
            <a:ext cx="11017250" cy="1009822"/>
          </a:xfrm>
          <a:prstGeom prst="rect">
            <a:avLst/>
          </a:prstGeom>
        </p:spPr>
        <p:txBody>
          <a:bodyPr vert="horz" lIns="91440" tIns="45720" rIns="91440" bIns="45720" rtlCol="0" anchor="ctr">
            <a:noAutofit/>
          </a:bodyPr>
          <a:lstStyle>
            <a:lvl1pPr>
              <a:defRPr lang="en-US" dirty="0"/>
            </a:lvl1pPr>
          </a:lstStyle>
          <a:p>
            <a:pPr lvl="0"/>
            <a:r>
              <a:rPr lang="en-US" dirty="0"/>
              <a:t>Click to edit Master title style</a:t>
            </a:r>
          </a:p>
        </p:txBody>
      </p:sp>
      <p:sp>
        <p:nvSpPr>
          <p:cNvPr id="22" name="Text Placeholder 2">
            <a:extLst>
              <a:ext uri="{FF2B5EF4-FFF2-40B4-BE49-F238E27FC236}">
                <a16:creationId xmlns:a16="http://schemas.microsoft.com/office/drawing/2014/main" id="{EB320401-2773-244F-6176-54B331CC4C43}"/>
              </a:ext>
            </a:extLst>
          </p:cNvPr>
          <p:cNvSpPr>
            <a:spLocks noGrp="1"/>
          </p:cNvSpPr>
          <p:nvPr>
            <p:ph type="body" idx="1"/>
          </p:nvPr>
        </p:nvSpPr>
        <p:spPr>
          <a:xfrm>
            <a:off x="587375" y="1771735"/>
            <a:ext cx="6880225" cy="334263"/>
          </a:xfrm>
        </p:spPr>
        <p:txBody>
          <a:bodyPr anchor="ctr">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a:extLst>
              <a:ext uri="{FF2B5EF4-FFF2-40B4-BE49-F238E27FC236}">
                <a16:creationId xmlns:a16="http://schemas.microsoft.com/office/drawing/2014/main" id="{FB7C93EF-3B72-5F70-ED01-815D7BB57424}"/>
              </a:ext>
            </a:extLst>
          </p:cNvPr>
          <p:cNvSpPr>
            <a:spLocks noGrp="1"/>
          </p:cNvSpPr>
          <p:nvPr>
            <p:ph type="body" sz="half" idx="2"/>
          </p:nvPr>
        </p:nvSpPr>
        <p:spPr>
          <a:xfrm>
            <a:off x="587375" y="2123706"/>
            <a:ext cx="6880225" cy="600530"/>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Footer Placeholder 4">
            <a:extLst>
              <a:ext uri="{FF2B5EF4-FFF2-40B4-BE49-F238E27FC236}">
                <a16:creationId xmlns:a16="http://schemas.microsoft.com/office/drawing/2014/main" id="{B8B34A71-CCA2-BEE6-536B-BBC8A9309DB1}"/>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2" name="Picture Placeholder 23">
            <a:extLst>
              <a:ext uri="{FF2B5EF4-FFF2-40B4-BE49-F238E27FC236}">
                <a16:creationId xmlns:a16="http://schemas.microsoft.com/office/drawing/2014/main" id="{2D275BDD-4DBA-A6DD-C6F1-46EE0D0B3C15}"/>
              </a:ext>
            </a:extLst>
          </p:cNvPr>
          <p:cNvSpPr>
            <a:spLocks noGrp="1"/>
          </p:cNvSpPr>
          <p:nvPr>
            <p:ph type="pic" sz="quarter" idx="17"/>
          </p:nvPr>
        </p:nvSpPr>
        <p:spPr>
          <a:xfrm>
            <a:off x="7842250" y="2084618"/>
            <a:ext cx="3733800" cy="3733800"/>
          </a:xfrm>
          <a:prstGeom prst="ellipse">
            <a:avLst/>
          </a:prstGeom>
        </p:spPr>
        <p:txBody>
          <a:bodyPr vert="horz" lIns="91440" tIns="45720" rIns="91440" bIns="45720" rtlCol="0">
            <a:noAutofit/>
          </a:bodyPr>
          <a:lstStyle>
            <a:lvl1pPr>
              <a:defRPr lang="en-US" dirty="0"/>
            </a:lvl1pPr>
          </a:lstStyle>
          <a:p>
            <a:pPr marL="0" lvl="0" indent="0">
              <a:buNone/>
            </a:pPr>
            <a:r>
              <a:rPr lang="en-US" dirty="0"/>
              <a:t>Click icon to add picture</a:t>
            </a:r>
          </a:p>
        </p:txBody>
      </p:sp>
      <p:sp>
        <p:nvSpPr>
          <p:cNvPr id="14" name="Text Placeholder 2">
            <a:extLst>
              <a:ext uri="{FF2B5EF4-FFF2-40B4-BE49-F238E27FC236}">
                <a16:creationId xmlns:a16="http://schemas.microsoft.com/office/drawing/2014/main" id="{559F8020-DA23-70B9-EA29-240412A7ECF5}"/>
              </a:ext>
            </a:extLst>
          </p:cNvPr>
          <p:cNvSpPr>
            <a:spLocks noGrp="1"/>
          </p:cNvSpPr>
          <p:nvPr>
            <p:ph type="body" idx="18"/>
          </p:nvPr>
        </p:nvSpPr>
        <p:spPr>
          <a:xfrm>
            <a:off x="587375" y="2895685"/>
            <a:ext cx="6880225" cy="334263"/>
          </a:xfrm>
        </p:spPr>
        <p:txBody>
          <a:bodyPr anchor="ctr">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8C696DB4-D68E-D81A-D90C-D7B5F8A95A6F}"/>
              </a:ext>
            </a:extLst>
          </p:cNvPr>
          <p:cNvSpPr>
            <a:spLocks noGrp="1"/>
          </p:cNvSpPr>
          <p:nvPr>
            <p:ph type="body" sz="half" idx="19"/>
          </p:nvPr>
        </p:nvSpPr>
        <p:spPr>
          <a:xfrm>
            <a:off x="587375" y="3247656"/>
            <a:ext cx="6880225" cy="600530"/>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Text Placeholder 2">
            <a:extLst>
              <a:ext uri="{FF2B5EF4-FFF2-40B4-BE49-F238E27FC236}">
                <a16:creationId xmlns:a16="http://schemas.microsoft.com/office/drawing/2014/main" id="{FD76F870-5EBA-331A-415D-0AF8B655E1D3}"/>
              </a:ext>
            </a:extLst>
          </p:cNvPr>
          <p:cNvSpPr>
            <a:spLocks noGrp="1"/>
          </p:cNvSpPr>
          <p:nvPr>
            <p:ph type="body" idx="20"/>
          </p:nvPr>
        </p:nvSpPr>
        <p:spPr>
          <a:xfrm>
            <a:off x="587375" y="4019635"/>
            <a:ext cx="6880225" cy="334263"/>
          </a:xfrm>
        </p:spPr>
        <p:txBody>
          <a:bodyPr anchor="ctr">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3">
            <a:extLst>
              <a:ext uri="{FF2B5EF4-FFF2-40B4-BE49-F238E27FC236}">
                <a16:creationId xmlns:a16="http://schemas.microsoft.com/office/drawing/2014/main" id="{157DDA4A-5C21-D4C6-C4CF-3785C8A6DF92}"/>
              </a:ext>
            </a:extLst>
          </p:cNvPr>
          <p:cNvSpPr>
            <a:spLocks noGrp="1"/>
          </p:cNvSpPr>
          <p:nvPr>
            <p:ph type="body" sz="half" idx="21"/>
          </p:nvPr>
        </p:nvSpPr>
        <p:spPr>
          <a:xfrm>
            <a:off x="587375" y="4371606"/>
            <a:ext cx="6880225" cy="600530"/>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2">
            <a:extLst>
              <a:ext uri="{FF2B5EF4-FFF2-40B4-BE49-F238E27FC236}">
                <a16:creationId xmlns:a16="http://schemas.microsoft.com/office/drawing/2014/main" id="{D5A44566-C4EA-0C5C-D481-8960550E1BFE}"/>
              </a:ext>
            </a:extLst>
          </p:cNvPr>
          <p:cNvSpPr>
            <a:spLocks noGrp="1"/>
          </p:cNvSpPr>
          <p:nvPr>
            <p:ph type="body" idx="22"/>
          </p:nvPr>
        </p:nvSpPr>
        <p:spPr>
          <a:xfrm>
            <a:off x="587375" y="5143585"/>
            <a:ext cx="6880225" cy="334263"/>
          </a:xfrm>
        </p:spPr>
        <p:txBody>
          <a:bodyPr anchor="ctr">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a:extLst>
              <a:ext uri="{FF2B5EF4-FFF2-40B4-BE49-F238E27FC236}">
                <a16:creationId xmlns:a16="http://schemas.microsoft.com/office/drawing/2014/main" id="{15CD418F-10CB-472F-885A-921CCA6D3982}"/>
              </a:ext>
            </a:extLst>
          </p:cNvPr>
          <p:cNvSpPr>
            <a:spLocks noGrp="1"/>
          </p:cNvSpPr>
          <p:nvPr>
            <p:ph type="body" sz="half" idx="23"/>
          </p:nvPr>
        </p:nvSpPr>
        <p:spPr>
          <a:xfrm>
            <a:off x="587375" y="5495556"/>
            <a:ext cx="6880225" cy="600530"/>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675469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ble with Contents C40V1">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46DDED33-F951-92DC-9C06-63695619BBDF}"/>
              </a:ext>
            </a:extLst>
          </p:cNvPr>
          <p:cNvSpPr>
            <a:spLocks noGrp="1"/>
          </p:cNvSpPr>
          <p:nvPr>
            <p:ph type="tbl" sz="quarter" idx="10"/>
          </p:nvPr>
        </p:nvSpPr>
        <p:spPr>
          <a:xfrm>
            <a:off x="582671" y="2821747"/>
            <a:ext cx="11026658" cy="3452053"/>
          </a:xfrm>
        </p:spPr>
        <p:txBody>
          <a:bodyPr>
            <a:normAutofit/>
          </a:bodyPr>
          <a:lstStyle>
            <a:lvl1pPr marL="0" indent="0" algn="ctr">
              <a:buNone/>
              <a:defRPr sz="1800"/>
            </a:lvl1pPr>
          </a:lstStyle>
          <a:p>
            <a:endParaRPr lang="en-GB" dirty="0"/>
          </a:p>
        </p:txBody>
      </p:sp>
      <p:sp>
        <p:nvSpPr>
          <p:cNvPr id="8" name="Text Placeholder 7">
            <a:extLst>
              <a:ext uri="{FF2B5EF4-FFF2-40B4-BE49-F238E27FC236}">
                <a16:creationId xmlns:a16="http://schemas.microsoft.com/office/drawing/2014/main" id="{4E48233E-B05B-E911-700E-801B92967836}"/>
              </a:ext>
            </a:extLst>
          </p:cNvPr>
          <p:cNvSpPr>
            <a:spLocks noGrp="1"/>
          </p:cNvSpPr>
          <p:nvPr>
            <p:ph type="body" sz="quarter" idx="16"/>
          </p:nvPr>
        </p:nvSpPr>
        <p:spPr>
          <a:xfrm>
            <a:off x="587376" y="1786008"/>
            <a:ext cx="11021774" cy="843753"/>
          </a:xfrm>
        </p:spPr>
        <p:txBody>
          <a:bodyPr vert="horz" lIns="91440" tIns="45720" rIns="91440" bIns="45720" rtlCol="0">
            <a:noAutofit/>
          </a:bodyPr>
          <a:lstStyle>
            <a:lvl1pPr marL="0" indent="0" algn="l">
              <a:buNone/>
              <a:defRPr lang="en-US" sz="1600" dirty="0"/>
            </a:lvl1pPr>
          </a:lstStyle>
          <a:p>
            <a:pPr marL="228600" lvl="0" indent="-228600">
              <a:lnSpc>
                <a:spcPct val="100000"/>
              </a:lnSpc>
              <a:spcBef>
                <a:spcPts val="0"/>
              </a:spcBef>
            </a:pPr>
            <a:r>
              <a:rPr lang="en-US" dirty="0"/>
              <a:t>Click to edit Master text</a:t>
            </a:r>
          </a:p>
        </p:txBody>
      </p:sp>
      <p:sp>
        <p:nvSpPr>
          <p:cNvPr id="2" name="Title 1">
            <a:extLst>
              <a:ext uri="{FF2B5EF4-FFF2-40B4-BE49-F238E27FC236}">
                <a16:creationId xmlns:a16="http://schemas.microsoft.com/office/drawing/2014/main" id="{9107825A-4F6A-46EF-6A3E-1305A2712138}"/>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Tree>
    <p:extLst>
      <p:ext uri="{BB962C8B-B14F-4D97-AF65-F5344CB8AC3E}">
        <p14:creationId xmlns:p14="http://schemas.microsoft.com/office/powerpoint/2010/main" val="38487670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 Radial Bars C41V1">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D37CDB10-DA5D-1EE9-AE4F-F25CCBAE25B0}"/>
              </a:ext>
            </a:extLst>
          </p:cNvPr>
          <p:cNvSpPr/>
          <p:nvPr userDrawn="1"/>
        </p:nvSpPr>
        <p:spPr>
          <a:xfrm>
            <a:off x="5426481"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22" name="Text Placeholder 14">
            <a:extLst>
              <a:ext uri="{FF2B5EF4-FFF2-40B4-BE49-F238E27FC236}">
                <a16:creationId xmlns:a16="http://schemas.microsoft.com/office/drawing/2014/main" id="{A6A04D99-E55F-8218-8755-379F80E7EBEA}"/>
              </a:ext>
            </a:extLst>
          </p:cNvPr>
          <p:cNvSpPr>
            <a:spLocks noGrp="1"/>
          </p:cNvSpPr>
          <p:nvPr>
            <p:ph type="body" sz="quarter" idx="34" hasCustomPrompt="1"/>
          </p:nvPr>
        </p:nvSpPr>
        <p:spPr>
          <a:xfrm>
            <a:off x="5426481"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23" name="Text Placeholder 6">
            <a:extLst>
              <a:ext uri="{FF2B5EF4-FFF2-40B4-BE49-F238E27FC236}">
                <a16:creationId xmlns:a16="http://schemas.microsoft.com/office/drawing/2014/main" id="{4D337958-8F07-5AAF-7888-FB7F0004A573}"/>
              </a:ext>
            </a:extLst>
          </p:cNvPr>
          <p:cNvSpPr>
            <a:spLocks noGrp="1"/>
          </p:cNvSpPr>
          <p:nvPr>
            <p:ph type="body" sz="quarter" idx="35" hasCustomPrompt="1"/>
          </p:nvPr>
        </p:nvSpPr>
        <p:spPr>
          <a:xfrm>
            <a:off x="5555757"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2" name="Picture Placeholder 6">
            <a:extLst>
              <a:ext uri="{FF2B5EF4-FFF2-40B4-BE49-F238E27FC236}">
                <a16:creationId xmlns:a16="http://schemas.microsoft.com/office/drawing/2014/main" id="{3555AA1C-1C5A-333A-24F5-C6F1995B425B}"/>
              </a:ext>
            </a:extLst>
          </p:cNvPr>
          <p:cNvSpPr>
            <a:spLocks noGrp="1"/>
          </p:cNvSpPr>
          <p:nvPr>
            <p:ph type="pic" sz="quarter" idx="19"/>
          </p:nvPr>
        </p:nvSpPr>
        <p:spPr>
          <a:xfrm>
            <a:off x="588976" y="2341426"/>
            <a:ext cx="3402000" cy="3402000"/>
          </a:xfrm>
          <a:prstGeom prst="ellipse">
            <a:avLst/>
          </a:prstGeom>
        </p:spPr>
        <p:txBody>
          <a:bodyPr vert="horz" lIns="91440" tIns="45720" rIns="91440" bIns="45720" rtlCol="0">
            <a:noAutofit/>
          </a:bodyPr>
          <a:lstStyle>
            <a:lvl1pPr>
              <a:defRPr lang="en-US"/>
            </a:lvl1pPr>
          </a:lstStyle>
          <a:p>
            <a:pPr marL="0" lvl="0" indent="0">
              <a:buNone/>
            </a:pPr>
            <a:endParaRPr lang="en-US"/>
          </a:p>
        </p:txBody>
      </p:sp>
      <p:sp>
        <p:nvSpPr>
          <p:cNvPr id="9" name="Text Placeholder 2">
            <a:extLst>
              <a:ext uri="{FF2B5EF4-FFF2-40B4-BE49-F238E27FC236}">
                <a16:creationId xmlns:a16="http://schemas.microsoft.com/office/drawing/2014/main" id="{36A7009B-5CEF-9E5B-41EF-D64A23885BAE}"/>
              </a:ext>
            </a:extLst>
          </p:cNvPr>
          <p:cNvSpPr>
            <a:spLocks noGrp="1"/>
          </p:cNvSpPr>
          <p:nvPr>
            <p:ph type="body" idx="1"/>
          </p:nvPr>
        </p:nvSpPr>
        <p:spPr>
          <a:xfrm>
            <a:off x="4359276"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a:extLst>
              <a:ext uri="{FF2B5EF4-FFF2-40B4-BE49-F238E27FC236}">
                <a16:creationId xmlns:a16="http://schemas.microsoft.com/office/drawing/2014/main" id="{8A00F300-C9A6-1B48-F5C7-5B997E2D21C5}"/>
              </a:ext>
            </a:extLst>
          </p:cNvPr>
          <p:cNvSpPr>
            <a:spLocks noGrp="1"/>
          </p:cNvSpPr>
          <p:nvPr>
            <p:ph type="body" sz="half" idx="2"/>
          </p:nvPr>
        </p:nvSpPr>
        <p:spPr>
          <a:xfrm>
            <a:off x="4359276"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Oval 12">
            <a:extLst>
              <a:ext uri="{FF2B5EF4-FFF2-40B4-BE49-F238E27FC236}">
                <a16:creationId xmlns:a16="http://schemas.microsoft.com/office/drawing/2014/main" id="{174B50C6-351B-C1BE-159C-DB00B9D71BBB}"/>
              </a:ext>
            </a:extLst>
          </p:cNvPr>
          <p:cNvSpPr/>
          <p:nvPr userDrawn="1"/>
        </p:nvSpPr>
        <p:spPr>
          <a:xfrm>
            <a:off x="9268230"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4" name="Text Placeholder 14">
            <a:extLst>
              <a:ext uri="{FF2B5EF4-FFF2-40B4-BE49-F238E27FC236}">
                <a16:creationId xmlns:a16="http://schemas.microsoft.com/office/drawing/2014/main" id="{250BD340-3358-114D-F9B2-BA8D434F3F9B}"/>
              </a:ext>
            </a:extLst>
          </p:cNvPr>
          <p:cNvSpPr>
            <a:spLocks noGrp="1"/>
          </p:cNvSpPr>
          <p:nvPr>
            <p:ph type="body" sz="quarter" idx="36" hasCustomPrompt="1"/>
          </p:nvPr>
        </p:nvSpPr>
        <p:spPr>
          <a:xfrm>
            <a:off x="9268230"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15" name="Text Placeholder 6">
            <a:extLst>
              <a:ext uri="{FF2B5EF4-FFF2-40B4-BE49-F238E27FC236}">
                <a16:creationId xmlns:a16="http://schemas.microsoft.com/office/drawing/2014/main" id="{F24C9EAC-F4A6-F017-58BB-24D0DE7E08E0}"/>
              </a:ext>
            </a:extLst>
          </p:cNvPr>
          <p:cNvSpPr>
            <a:spLocks noGrp="1"/>
          </p:cNvSpPr>
          <p:nvPr>
            <p:ph type="body" sz="quarter" idx="37" hasCustomPrompt="1"/>
          </p:nvPr>
        </p:nvSpPr>
        <p:spPr>
          <a:xfrm>
            <a:off x="9397506"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16" name="Text Placeholder 2">
            <a:extLst>
              <a:ext uri="{FF2B5EF4-FFF2-40B4-BE49-F238E27FC236}">
                <a16:creationId xmlns:a16="http://schemas.microsoft.com/office/drawing/2014/main" id="{4F8AE3EF-BACD-2095-F8CA-A23394C16314}"/>
              </a:ext>
            </a:extLst>
          </p:cNvPr>
          <p:cNvSpPr>
            <a:spLocks noGrp="1"/>
          </p:cNvSpPr>
          <p:nvPr>
            <p:ph type="body" idx="38"/>
          </p:nvPr>
        </p:nvSpPr>
        <p:spPr>
          <a:xfrm>
            <a:off x="8201025"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3">
            <a:extLst>
              <a:ext uri="{FF2B5EF4-FFF2-40B4-BE49-F238E27FC236}">
                <a16:creationId xmlns:a16="http://schemas.microsoft.com/office/drawing/2014/main" id="{4F7EB194-68D7-E2D1-B894-1CD25C8E0605}"/>
              </a:ext>
            </a:extLst>
          </p:cNvPr>
          <p:cNvSpPr>
            <a:spLocks noGrp="1"/>
          </p:cNvSpPr>
          <p:nvPr>
            <p:ph type="body" sz="half" idx="39"/>
          </p:nvPr>
        </p:nvSpPr>
        <p:spPr>
          <a:xfrm>
            <a:off x="8201025"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itle 1">
            <a:extLst>
              <a:ext uri="{FF2B5EF4-FFF2-40B4-BE49-F238E27FC236}">
                <a16:creationId xmlns:a16="http://schemas.microsoft.com/office/drawing/2014/main" id="{A9201CD7-F808-7DDA-E112-6449FC63518F}"/>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Tree>
    <p:extLst>
      <p:ext uri="{BB962C8B-B14F-4D97-AF65-F5344CB8AC3E}">
        <p14:creationId xmlns:p14="http://schemas.microsoft.com/office/powerpoint/2010/main" val="22196777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 Radial Bars C42V1">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DF4F7248-3854-B931-4444-19EEE02B00CD}"/>
              </a:ext>
            </a:extLst>
          </p:cNvPr>
          <p:cNvSpPr/>
          <p:nvPr userDrawn="1"/>
        </p:nvSpPr>
        <p:spPr>
          <a:xfrm>
            <a:off x="9268230"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14">
            <a:extLst>
              <a:ext uri="{FF2B5EF4-FFF2-40B4-BE49-F238E27FC236}">
                <a16:creationId xmlns:a16="http://schemas.microsoft.com/office/drawing/2014/main" id="{7D848137-A41B-7C9D-8685-263960E45482}"/>
              </a:ext>
            </a:extLst>
          </p:cNvPr>
          <p:cNvSpPr>
            <a:spLocks noGrp="1"/>
          </p:cNvSpPr>
          <p:nvPr>
            <p:ph type="body" sz="quarter" idx="36" hasCustomPrompt="1"/>
          </p:nvPr>
        </p:nvSpPr>
        <p:spPr>
          <a:xfrm>
            <a:off x="9268230"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35" name="Text Placeholder 6">
            <a:extLst>
              <a:ext uri="{FF2B5EF4-FFF2-40B4-BE49-F238E27FC236}">
                <a16:creationId xmlns:a16="http://schemas.microsoft.com/office/drawing/2014/main" id="{E5E2F548-3562-E967-9CC9-B8D6AAF3647A}"/>
              </a:ext>
            </a:extLst>
          </p:cNvPr>
          <p:cNvSpPr>
            <a:spLocks noGrp="1"/>
          </p:cNvSpPr>
          <p:nvPr>
            <p:ph type="body" sz="quarter" idx="37" hasCustomPrompt="1"/>
          </p:nvPr>
        </p:nvSpPr>
        <p:spPr>
          <a:xfrm>
            <a:off x="9397506"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36" name="Text Placeholder 2">
            <a:extLst>
              <a:ext uri="{FF2B5EF4-FFF2-40B4-BE49-F238E27FC236}">
                <a16:creationId xmlns:a16="http://schemas.microsoft.com/office/drawing/2014/main" id="{DBC89F50-0E1C-9666-270A-5821F072F6F8}"/>
              </a:ext>
            </a:extLst>
          </p:cNvPr>
          <p:cNvSpPr>
            <a:spLocks noGrp="1"/>
          </p:cNvSpPr>
          <p:nvPr>
            <p:ph type="body" idx="38"/>
          </p:nvPr>
        </p:nvSpPr>
        <p:spPr>
          <a:xfrm>
            <a:off x="8201025"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7" name="Text Placeholder 3">
            <a:extLst>
              <a:ext uri="{FF2B5EF4-FFF2-40B4-BE49-F238E27FC236}">
                <a16:creationId xmlns:a16="http://schemas.microsoft.com/office/drawing/2014/main" id="{DF704A8E-F70A-31CC-2D63-38E88E6FE664}"/>
              </a:ext>
            </a:extLst>
          </p:cNvPr>
          <p:cNvSpPr>
            <a:spLocks noGrp="1"/>
          </p:cNvSpPr>
          <p:nvPr>
            <p:ph type="body" sz="half" idx="39"/>
          </p:nvPr>
        </p:nvSpPr>
        <p:spPr>
          <a:xfrm>
            <a:off x="8201025"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8" name="Title 1">
            <a:extLst>
              <a:ext uri="{FF2B5EF4-FFF2-40B4-BE49-F238E27FC236}">
                <a16:creationId xmlns:a16="http://schemas.microsoft.com/office/drawing/2014/main" id="{70B494ED-4B78-36E5-CAF5-7A9066077181}"/>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39" name="Oval 38">
            <a:extLst>
              <a:ext uri="{FF2B5EF4-FFF2-40B4-BE49-F238E27FC236}">
                <a16:creationId xmlns:a16="http://schemas.microsoft.com/office/drawing/2014/main" id="{162DCE11-CDA0-2BE2-EA24-A14D98997003}"/>
              </a:ext>
            </a:extLst>
          </p:cNvPr>
          <p:cNvSpPr/>
          <p:nvPr userDrawn="1"/>
        </p:nvSpPr>
        <p:spPr>
          <a:xfrm>
            <a:off x="5461405"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 Placeholder 14">
            <a:extLst>
              <a:ext uri="{FF2B5EF4-FFF2-40B4-BE49-F238E27FC236}">
                <a16:creationId xmlns:a16="http://schemas.microsoft.com/office/drawing/2014/main" id="{67C6DFBB-C159-B06A-6335-87C1616CC8AB}"/>
              </a:ext>
            </a:extLst>
          </p:cNvPr>
          <p:cNvSpPr>
            <a:spLocks noGrp="1"/>
          </p:cNvSpPr>
          <p:nvPr>
            <p:ph type="body" sz="quarter" idx="40" hasCustomPrompt="1"/>
          </p:nvPr>
        </p:nvSpPr>
        <p:spPr>
          <a:xfrm>
            <a:off x="5461405"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41" name="Text Placeholder 6">
            <a:extLst>
              <a:ext uri="{FF2B5EF4-FFF2-40B4-BE49-F238E27FC236}">
                <a16:creationId xmlns:a16="http://schemas.microsoft.com/office/drawing/2014/main" id="{79DDC865-18C6-B71A-10BB-0EC77BE3EECE}"/>
              </a:ext>
            </a:extLst>
          </p:cNvPr>
          <p:cNvSpPr>
            <a:spLocks noGrp="1"/>
          </p:cNvSpPr>
          <p:nvPr>
            <p:ph type="body" sz="quarter" idx="41" hasCustomPrompt="1"/>
          </p:nvPr>
        </p:nvSpPr>
        <p:spPr>
          <a:xfrm>
            <a:off x="5590681"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42" name="Text Placeholder 2">
            <a:extLst>
              <a:ext uri="{FF2B5EF4-FFF2-40B4-BE49-F238E27FC236}">
                <a16:creationId xmlns:a16="http://schemas.microsoft.com/office/drawing/2014/main" id="{55560CE3-BC94-3E0D-6539-5F5741199B48}"/>
              </a:ext>
            </a:extLst>
          </p:cNvPr>
          <p:cNvSpPr>
            <a:spLocks noGrp="1"/>
          </p:cNvSpPr>
          <p:nvPr>
            <p:ph type="body" idx="42"/>
          </p:nvPr>
        </p:nvSpPr>
        <p:spPr>
          <a:xfrm>
            <a:off x="4394200"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3" name="Text Placeholder 3">
            <a:extLst>
              <a:ext uri="{FF2B5EF4-FFF2-40B4-BE49-F238E27FC236}">
                <a16:creationId xmlns:a16="http://schemas.microsoft.com/office/drawing/2014/main" id="{CC374E6B-B203-0DB3-A6BD-6985A34BF264}"/>
              </a:ext>
            </a:extLst>
          </p:cNvPr>
          <p:cNvSpPr>
            <a:spLocks noGrp="1"/>
          </p:cNvSpPr>
          <p:nvPr>
            <p:ph type="body" sz="half" idx="43"/>
          </p:nvPr>
        </p:nvSpPr>
        <p:spPr>
          <a:xfrm>
            <a:off x="4394200"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4" name="Oval 43">
            <a:extLst>
              <a:ext uri="{FF2B5EF4-FFF2-40B4-BE49-F238E27FC236}">
                <a16:creationId xmlns:a16="http://schemas.microsoft.com/office/drawing/2014/main" id="{27F7A11C-63C3-93E7-50B9-5CC5E02FEA7F}"/>
              </a:ext>
            </a:extLst>
          </p:cNvPr>
          <p:cNvSpPr/>
          <p:nvPr userDrawn="1"/>
        </p:nvSpPr>
        <p:spPr>
          <a:xfrm>
            <a:off x="1654580"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 Placeholder 14">
            <a:extLst>
              <a:ext uri="{FF2B5EF4-FFF2-40B4-BE49-F238E27FC236}">
                <a16:creationId xmlns:a16="http://schemas.microsoft.com/office/drawing/2014/main" id="{940452AC-1A8A-FA6A-281B-9255B2CCFCA6}"/>
              </a:ext>
            </a:extLst>
          </p:cNvPr>
          <p:cNvSpPr>
            <a:spLocks noGrp="1"/>
          </p:cNvSpPr>
          <p:nvPr>
            <p:ph type="body" sz="quarter" idx="44" hasCustomPrompt="1"/>
          </p:nvPr>
        </p:nvSpPr>
        <p:spPr>
          <a:xfrm>
            <a:off x="1654580"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lgn="ctr">
              <a:buNone/>
              <a:defRPr lang="en-GB" sz="1000" dirty="0">
                <a:solidFill>
                  <a:sysClr val="windowText" lastClr="000000"/>
                </a:solidFill>
              </a:defRPr>
            </a:lvl1pPr>
          </a:lstStyle>
          <a:p>
            <a:pPr lvl="0" algn="ctr" defTabSz="914400"/>
            <a:r>
              <a:rPr lang="en-US" dirty="0"/>
              <a:t> </a:t>
            </a:r>
            <a:endParaRPr lang="en-GB" dirty="0"/>
          </a:p>
        </p:txBody>
      </p:sp>
      <p:sp>
        <p:nvSpPr>
          <p:cNvPr id="46" name="Text Placeholder 6">
            <a:extLst>
              <a:ext uri="{FF2B5EF4-FFF2-40B4-BE49-F238E27FC236}">
                <a16:creationId xmlns:a16="http://schemas.microsoft.com/office/drawing/2014/main" id="{47A0FAC6-C252-443D-FD97-E701A196402D}"/>
              </a:ext>
            </a:extLst>
          </p:cNvPr>
          <p:cNvSpPr>
            <a:spLocks noGrp="1"/>
          </p:cNvSpPr>
          <p:nvPr>
            <p:ph type="body" sz="quarter" idx="45" hasCustomPrompt="1"/>
          </p:nvPr>
        </p:nvSpPr>
        <p:spPr>
          <a:xfrm>
            <a:off x="1783856"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47" name="Text Placeholder 2">
            <a:extLst>
              <a:ext uri="{FF2B5EF4-FFF2-40B4-BE49-F238E27FC236}">
                <a16:creationId xmlns:a16="http://schemas.microsoft.com/office/drawing/2014/main" id="{2E1DA09F-12ED-863C-30B7-030A4C037F51}"/>
              </a:ext>
            </a:extLst>
          </p:cNvPr>
          <p:cNvSpPr>
            <a:spLocks noGrp="1"/>
          </p:cNvSpPr>
          <p:nvPr>
            <p:ph type="body" idx="46"/>
          </p:nvPr>
        </p:nvSpPr>
        <p:spPr>
          <a:xfrm>
            <a:off x="587375" y="4041330"/>
            <a:ext cx="34036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3">
            <a:extLst>
              <a:ext uri="{FF2B5EF4-FFF2-40B4-BE49-F238E27FC236}">
                <a16:creationId xmlns:a16="http://schemas.microsoft.com/office/drawing/2014/main" id="{BEC612D6-1834-9526-4161-50A605848A3F}"/>
              </a:ext>
            </a:extLst>
          </p:cNvPr>
          <p:cNvSpPr>
            <a:spLocks noGrp="1"/>
          </p:cNvSpPr>
          <p:nvPr>
            <p:ph type="body" sz="half" idx="47"/>
          </p:nvPr>
        </p:nvSpPr>
        <p:spPr>
          <a:xfrm>
            <a:off x="587375" y="4652877"/>
            <a:ext cx="3403600"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2898133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 Radial Bars C43V1">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AE3ED15-827B-7445-3DD2-0E954B560025}"/>
              </a:ext>
            </a:extLst>
          </p:cNvPr>
          <p:cNvSpPr>
            <a:spLocks noGrp="1"/>
          </p:cNvSpPr>
          <p:nvPr>
            <p:ph type="title"/>
          </p:nvPr>
        </p:nvSpPr>
        <p:spPr>
          <a:xfrm>
            <a:off x="587375" y="584200"/>
            <a:ext cx="11017250" cy="1009822"/>
          </a:xfrm>
          <a:prstGeom prst="rect">
            <a:avLst/>
          </a:prstGeom>
        </p:spPr>
        <p:txBody>
          <a:bodyPr>
            <a:noAutofit/>
          </a:bodyPr>
          <a:lstStyle>
            <a:lvl1pPr>
              <a:lnSpc>
                <a:spcPct val="100000"/>
              </a:lnSpc>
              <a:spcBef>
                <a:spcPts val="0"/>
              </a:spcBef>
              <a:defRPr/>
            </a:lvl1pPr>
          </a:lstStyle>
          <a:p>
            <a:r>
              <a:rPr lang="en-US" dirty="0"/>
              <a:t>Click to edit Master title style</a:t>
            </a:r>
          </a:p>
        </p:txBody>
      </p:sp>
      <p:sp>
        <p:nvSpPr>
          <p:cNvPr id="22" name="Oval 21">
            <a:extLst>
              <a:ext uri="{FF2B5EF4-FFF2-40B4-BE49-F238E27FC236}">
                <a16:creationId xmlns:a16="http://schemas.microsoft.com/office/drawing/2014/main" id="{7877D8C5-5D04-DBDF-2B28-CF49065071E5}"/>
              </a:ext>
            </a:extLst>
          </p:cNvPr>
          <p:cNvSpPr/>
          <p:nvPr userDrawn="1"/>
        </p:nvSpPr>
        <p:spPr>
          <a:xfrm>
            <a:off x="1120977"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00000"/>
              </a:lnSpc>
              <a:spcBef>
                <a:spcPts val="0"/>
              </a:spcBef>
            </a:pPr>
            <a:endParaRPr lang="en-GB"/>
          </a:p>
        </p:txBody>
      </p:sp>
      <p:sp>
        <p:nvSpPr>
          <p:cNvPr id="23" name="Text Placeholder 14">
            <a:extLst>
              <a:ext uri="{FF2B5EF4-FFF2-40B4-BE49-F238E27FC236}">
                <a16:creationId xmlns:a16="http://schemas.microsoft.com/office/drawing/2014/main" id="{76C9D3B3-7B03-16A0-7517-F5CC1136E263}"/>
              </a:ext>
            </a:extLst>
          </p:cNvPr>
          <p:cNvSpPr>
            <a:spLocks noGrp="1"/>
          </p:cNvSpPr>
          <p:nvPr>
            <p:ph type="body" sz="quarter" idx="44" hasCustomPrompt="1"/>
          </p:nvPr>
        </p:nvSpPr>
        <p:spPr>
          <a:xfrm>
            <a:off x="1120977"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lnSpc>
                <a:spcPct val="100000"/>
              </a:lnSpc>
              <a:spcBef>
                <a:spcPts val="0"/>
              </a:spcBef>
              <a:buNone/>
              <a:defRPr lang="en-GB" sz="1000" dirty="0">
                <a:solidFill>
                  <a:sysClr val="windowText" lastClr="000000"/>
                </a:solidFill>
              </a:defRPr>
            </a:lvl1pPr>
          </a:lstStyle>
          <a:p>
            <a:pPr lvl="0" algn="ctr" defTabSz="914400"/>
            <a:r>
              <a:rPr lang="en-US" dirty="0"/>
              <a:t> </a:t>
            </a:r>
            <a:endParaRPr lang="en-GB" dirty="0"/>
          </a:p>
        </p:txBody>
      </p:sp>
      <p:sp>
        <p:nvSpPr>
          <p:cNvPr id="24" name="Text Placeholder 6">
            <a:extLst>
              <a:ext uri="{FF2B5EF4-FFF2-40B4-BE49-F238E27FC236}">
                <a16:creationId xmlns:a16="http://schemas.microsoft.com/office/drawing/2014/main" id="{95A98249-D0E0-C227-EF0F-6CB1C882AC56}"/>
              </a:ext>
            </a:extLst>
          </p:cNvPr>
          <p:cNvSpPr>
            <a:spLocks noGrp="1"/>
          </p:cNvSpPr>
          <p:nvPr>
            <p:ph type="body" sz="quarter" idx="45" hasCustomPrompt="1"/>
          </p:nvPr>
        </p:nvSpPr>
        <p:spPr>
          <a:xfrm>
            <a:off x="1250253"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25" name="Text Placeholder 2">
            <a:extLst>
              <a:ext uri="{FF2B5EF4-FFF2-40B4-BE49-F238E27FC236}">
                <a16:creationId xmlns:a16="http://schemas.microsoft.com/office/drawing/2014/main" id="{ABD773DA-2B96-2FE3-688A-52D7B1EBF0C4}"/>
              </a:ext>
            </a:extLst>
          </p:cNvPr>
          <p:cNvSpPr>
            <a:spLocks noGrp="1"/>
          </p:cNvSpPr>
          <p:nvPr>
            <p:ph type="body" idx="46"/>
          </p:nvPr>
        </p:nvSpPr>
        <p:spPr>
          <a:xfrm>
            <a:off x="587375" y="404133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3">
            <a:extLst>
              <a:ext uri="{FF2B5EF4-FFF2-40B4-BE49-F238E27FC236}">
                <a16:creationId xmlns:a16="http://schemas.microsoft.com/office/drawing/2014/main" id="{ED5396D3-2D7D-7F6A-07D2-F018A1823A0D}"/>
              </a:ext>
            </a:extLst>
          </p:cNvPr>
          <p:cNvSpPr>
            <a:spLocks noGrp="1"/>
          </p:cNvSpPr>
          <p:nvPr>
            <p:ph type="body" sz="half" idx="47"/>
          </p:nvPr>
        </p:nvSpPr>
        <p:spPr>
          <a:xfrm>
            <a:off x="587375" y="4652877"/>
            <a:ext cx="2336395"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7" name="Oval 26">
            <a:extLst>
              <a:ext uri="{FF2B5EF4-FFF2-40B4-BE49-F238E27FC236}">
                <a16:creationId xmlns:a16="http://schemas.microsoft.com/office/drawing/2014/main" id="{9834F4DB-B230-1FF9-58C9-60EA5E08B45A}"/>
              </a:ext>
            </a:extLst>
          </p:cNvPr>
          <p:cNvSpPr/>
          <p:nvPr userDrawn="1"/>
        </p:nvSpPr>
        <p:spPr>
          <a:xfrm>
            <a:off x="4014595"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00000"/>
              </a:lnSpc>
              <a:spcBef>
                <a:spcPts val="0"/>
              </a:spcBef>
            </a:pPr>
            <a:endParaRPr lang="en-GB"/>
          </a:p>
        </p:txBody>
      </p:sp>
      <p:sp>
        <p:nvSpPr>
          <p:cNvPr id="28" name="Text Placeholder 14">
            <a:extLst>
              <a:ext uri="{FF2B5EF4-FFF2-40B4-BE49-F238E27FC236}">
                <a16:creationId xmlns:a16="http://schemas.microsoft.com/office/drawing/2014/main" id="{A4811A2F-3272-EF28-AC74-74528A06BB35}"/>
              </a:ext>
            </a:extLst>
          </p:cNvPr>
          <p:cNvSpPr>
            <a:spLocks noGrp="1"/>
          </p:cNvSpPr>
          <p:nvPr>
            <p:ph type="body" sz="quarter" idx="48" hasCustomPrompt="1"/>
          </p:nvPr>
        </p:nvSpPr>
        <p:spPr>
          <a:xfrm>
            <a:off x="4014595"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lnSpc>
                <a:spcPct val="100000"/>
              </a:lnSpc>
              <a:spcBef>
                <a:spcPts val="0"/>
              </a:spcBef>
              <a:buNone/>
              <a:defRPr lang="en-GB" sz="1000" dirty="0">
                <a:solidFill>
                  <a:sysClr val="windowText" lastClr="000000"/>
                </a:solidFill>
              </a:defRPr>
            </a:lvl1pPr>
          </a:lstStyle>
          <a:p>
            <a:pPr lvl="0" algn="ctr" defTabSz="914400"/>
            <a:r>
              <a:rPr lang="en-US" dirty="0"/>
              <a:t> </a:t>
            </a:r>
            <a:endParaRPr lang="en-GB" dirty="0"/>
          </a:p>
        </p:txBody>
      </p:sp>
      <p:sp>
        <p:nvSpPr>
          <p:cNvPr id="29" name="Text Placeholder 6">
            <a:extLst>
              <a:ext uri="{FF2B5EF4-FFF2-40B4-BE49-F238E27FC236}">
                <a16:creationId xmlns:a16="http://schemas.microsoft.com/office/drawing/2014/main" id="{270CAA72-2296-D230-D3FC-B34817ED6422}"/>
              </a:ext>
            </a:extLst>
          </p:cNvPr>
          <p:cNvSpPr>
            <a:spLocks noGrp="1"/>
          </p:cNvSpPr>
          <p:nvPr>
            <p:ph type="body" sz="quarter" idx="49" hasCustomPrompt="1"/>
          </p:nvPr>
        </p:nvSpPr>
        <p:spPr>
          <a:xfrm>
            <a:off x="4143871"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30" name="Text Placeholder 2">
            <a:extLst>
              <a:ext uri="{FF2B5EF4-FFF2-40B4-BE49-F238E27FC236}">
                <a16:creationId xmlns:a16="http://schemas.microsoft.com/office/drawing/2014/main" id="{6A978810-8026-98FA-AD3A-AD330004BE5C}"/>
              </a:ext>
            </a:extLst>
          </p:cNvPr>
          <p:cNvSpPr>
            <a:spLocks noGrp="1"/>
          </p:cNvSpPr>
          <p:nvPr>
            <p:ph type="body" idx="50"/>
          </p:nvPr>
        </p:nvSpPr>
        <p:spPr>
          <a:xfrm>
            <a:off x="3480993" y="404133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6" name="Text Placeholder 3">
            <a:extLst>
              <a:ext uri="{FF2B5EF4-FFF2-40B4-BE49-F238E27FC236}">
                <a16:creationId xmlns:a16="http://schemas.microsoft.com/office/drawing/2014/main" id="{A0568E47-F3AF-0B77-8809-96F6C3E2E66E}"/>
              </a:ext>
            </a:extLst>
          </p:cNvPr>
          <p:cNvSpPr>
            <a:spLocks noGrp="1"/>
          </p:cNvSpPr>
          <p:nvPr>
            <p:ph type="body" sz="half" idx="51"/>
          </p:nvPr>
        </p:nvSpPr>
        <p:spPr>
          <a:xfrm>
            <a:off x="3480993" y="4652877"/>
            <a:ext cx="2336395"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7" name="Oval 36">
            <a:extLst>
              <a:ext uri="{FF2B5EF4-FFF2-40B4-BE49-F238E27FC236}">
                <a16:creationId xmlns:a16="http://schemas.microsoft.com/office/drawing/2014/main" id="{6D40CD4D-504A-A38E-800B-7083D96A1D06}"/>
              </a:ext>
            </a:extLst>
          </p:cNvPr>
          <p:cNvSpPr/>
          <p:nvPr userDrawn="1"/>
        </p:nvSpPr>
        <p:spPr>
          <a:xfrm>
            <a:off x="6908213"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00000"/>
              </a:lnSpc>
              <a:spcBef>
                <a:spcPts val="0"/>
              </a:spcBef>
            </a:pPr>
            <a:endParaRPr lang="en-GB"/>
          </a:p>
        </p:txBody>
      </p:sp>
      <p:sp>
        <p:nvSpPr>
          <p:cNvPr id="38" name="Text Placeholder 14">
            <a:extLst>
              <a:ext uri="{FF2B5EF4-FFF2-40B4-BE49-F238E27FC236}">
                <a16:creationId xmlns:a16="http://schemas.microsoft.com/office/drawing/2014/main" id="{AD27E9A4-FB4A-29AA-E923-4B9840F9AADC}"/>
              </a:ext>
            </a:extLst>
          </p:cNvPr>
          <p:cNvSpPr>
            <a:spLocks noGrp="1"/>
          </p:cNvSpPr>
          <p:nvPr>
            <p:ph type="body" sz="quarter" idx="52" hasCustomPrompt="1"/>
          </p:nvPr>
        </p:nvSpPr>
        <p:spPr>
          <a:xfrm>
            <a:off x="6908213"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lnSpc>
                <a:spcPct val="100000"/>
              </a:lnSpc>
              <a:spcBef>
                <a:spcPts val="0"/>
              </a:spcBef>
              <a:buNone/>
              <a:defRPr lang="en-GB" sz="1000" dirty="0">
                <a:solidFill>
                  <a:sysClr val="windowText" lastClr="000000"/>
                </a:solidFill>
              </a:defRPr>
            </a:lvl1pPr>
          </a:lstStyle>
          <a:p>
            <a:pPr lvl="0" algn="ctr" defTabSz="914400"/>
            <a:r>
              <a:rPr lang="en-US" dirty="0"/>
              <a:t> </a:t>
            </a:r>
            <a:endParaRPr lang="en-GB" dirty="0"/>
          </a:p>
        </p:txBody>
      </p:sp>
      <p:sp>
        <p:nvSpPr>
          <p:cNvPr id="39" name="Text Placeholder 6">
            <a:extLst>
              <a:ext uri="{FF2B5EF4-FFF2-40B4-BE49-F238E27FC236}">
                <a16:creationId xmlns:a16="http://schemas.microsoft.com/office/drawing/2014/main" id="{1EE07E6C-3F15-E290-F29E-D28FD9666A5D}"/>
              </a:ext>
            </a:extLst>
          </p:cNvPr>
          <p:cNvSpPr>
            <a:spLocks noGrp="1"/>
          </p:cNvSpPr>
          <p:nvPr>
            <p:ph type="body" sz="quarter" idx="53" hasCustomPrompt="1"/>
          </p:nvPr>
        </p:nvSpPr>
        <p:spPr>
          <a:xfrm>
            <a:off x="7037489"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40" name="Text Placeholder 2">
            <a:extLst>
              <a:ext uri="{FF2B5EF4-FFF2-40B4-BE49-F238E27FC236}">
                <a16:creationId xmlns:a16="http://schemas.microsoft.com/office/drawing/2014/main" id="{B672A18C-CDF5-42D9-E5CB-10D68076FD7C}"/>
              </a:ext>
            </a:extLst>
          </p:cNvPr>
          <p:cNvSpPr>
            <a:spLocks noGrp="1"/>
          </p:cNvSpPr>
          <p:nvPr>
            <p:ph type="body" idx="54"/>
          </p:nvPr>
        </p:nvSpPr>
        <p:spPr>
          <a:xfrm>
            <a:off x="6374611" y="404133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3">
            <a:extLst>
              <a:ext uri="{FF2B5EF4-FFF2-40B4-BE49-F238E27FC236}">
                <a16:creationId xmlns:a16="http://schemas.microsoft.com/office/drawing/2014/main" id="{0F67BD63-1569-5DEC-5167-4829894999E6}"/>
              </a:ext>
            </a:extLst>
          </p:cNvPr>
          <p:cNvSpPr>
            <a:spLocks noGrp="1"/>
          </p:cNvSpPr>
          <p:nvPr>
            <p:ph type="body" sz="half" idx="55"/>
          </p:nvPr>
        </p:nvSpPr>
        <p:spPr>
          <a:xfrm>
            <a:off x="6374611" y="4652877"/>
            <a:ext cx="2336395"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2" name="Oval 41">
            <a:extLst>
              <a:ext uri="{FF2B5EF4-FFF2-40B4-BE49-F238E27FC236}">
                <a16:creationId xmlns:a16="http://schemas.microsoft.com/office/drawing/2014/main" id="{A8A6F3B9-308E-CDA7-53C6-8C4A079E1BB0}"/>
              </a:ext>
            </a:extLst>
          </p:cNvPr>
          <p:cNvSpPr/>
          <p:nvPr userDrawn="1"/>
        </p:nvSpPr>
        <p:spPr>
          <a:xfrm>
            <a:off x="9801832" y="2269763"/>
            <a:ext cx="1269190" cy="1269190"/>
          </a:xfrm>
          <a:prstGeom prst="ellipse">
            <a:avLst/>
          </a:prstGeom>
          <a:noFill/>
          <a:ln w="76200">
            <a:solidFill>
              <a:schemeClr val="tx1">
                <a:lumMod val="50000"/>
                <a:lumOff val="50000"/>
                <a:alpha val="3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lnSpc>
                <a:spcPct val="100000"/>
              </a:lnSpc>
              <a:spcBef>
                <a:spcPts val="0"/>
              </a:spcBef>
            </a:pPr>
            <a:endParaRPr lang="en-GB"/>
          </a:p>
        </p:txBody>
      </p:sp>
      <p:sp>
        <p:nvSpPr>
          <p:cNvPr id="43" name="Text Placeholder 14">
            <a:extLst>
              <a:ext uri="{FF2B5EF4-FFF2-40B4-BE49-F238E27FC236}">
                <a16:creationId xmlns:a16="http://schemas.microsoft.com/office/drawing/2014/main" id="{D8384071-66B4-77BD-A93D-41ECB4AC56B3}"/>
              </a:ext>
            </a:extLst>
          </p:cNvPr>
          <p:cNvSpPr>
            <a:spLocks noGrp="1"/>
          </p:cNvSpPr>
          <p:nvPr>
            <p:ph type="body" sz="quarter" idx="56" hasCustomPrompt="1"/>
          </p:nvPr>
        </p:nvSpPr>
        <p:spPr>
          <a:xfrm>
            <a:off x="9801832" y="2269763"/>
            <a:ext cx="1269190" cy="1269190"/>
          </a:xfrm>
          <a:prstGeom prst="arc">
            <a:avLst>
              <a:gd name="adj1" fmla="val 16200000"/>
              <a:gd name="adj2" fmla="val 7688571"/>
            </a:avLst>
          </a:prstGeom>
          <a:noFill/>
          <a:ln w="762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marL="0" indent="0" algn="ctr">
              <a:lnSpc>
                <a:spcPct val="100000"/>
              </a:lnSpc>
              <a:spcBef>
                <a:spcPts val="0"/>
              </a:spcBef>
              <a:buNone/>
              <a:defRPr lang="en-GB" sz="1000" dirty="0">
                <a:solidFill>
                  <a:sysClr val="windowText" lastClr="000000"/>
                </a:solidFill>
              </a:defRPr>
            </a:lvl1pPr>
          </a:lstStyle>
          <a:p>
            <a:pPr lvl="0" algn="ctr" defTabSz="914400"/>
            <a:r>
              <a:rPr lang="en-US" dirty="0"/>
              <a:t> </a:t>
            </a:r>
            <a:endParaRPr lang="en-GB" dirty="0"/>
          </a:p>
        </p:txBody>
      </p:sp>
      <p:sp>
        <p:nvSpPr>
          <p:cNvPr id="44" name="Text Placeholder 6">
            <a:extLst>
              <a:ext uri="{FF2B5EF4-FFF2-40B4-BE49-F238E27FC236}">
                <a16:creationId xmlns:a16="http://schemas.microsoft.com/office/drawing/2014/main" id="{E559F38B-16C2-6B87-8200-113711498429}"/>
              </a:ext>
            </a:extLst>
          </p:cNvPr>
          <p:cNvSpPr>
            <a:spLocks noGrp="1"/>
          </p:cNvSpPr>
          <p:nvPr>
            <p:ph type="body" sz="quarter" idx="57" hasCustomPrompt="1"/>
          </p:nvPr>
        </p:nvSpPr>
        <p:spPr>
          <a:xfrm>
            <a:off x="9931108" y="2609036"/>
            <a:ext cx="1010638" cy="610146"/>
          </a:xfrm>
        </p:spPr>
        <p:txBody>
          <a:bodyPr anchor="ctr">
            <a:noAutofit/>
          </a:bodyPr>
          <a:lstStyle>
            <a:lvl1pPr marL="0" indent="0" algn="ctr">
              <a:lnSpc>
                <a:spcPct val="100000"/>
              </a:lnSpc>
              <a:spcBef>
                <a:spcPts val="0"/>
              </a:spcBef>
              <a:buNone/>
              <a:defRPr sz="2800" b="1">
                <a:solidFill>
                  <a:schemeClr val="tx1"/>
                </a:solidFill>
                <a:latin typeface="+mj-lt"/>
                <a:cs typeface="Poppins" panose="00000500000000000000" pitchFamily="2" charset="0"/>
              </a:defRPr>
            </a:lvl1pPr>
          </a:lstStyle>
          <a:p>
            <a:pPr lvl="0"/>
            <a:r>
              <a:rPr lang="en-US" dirty="0"/>
              <a:t>xx%</a:t>
            </a:r>
          </a:p>
        </p:txBody>
      </p:sp>
      <p:sp>
        <p:nvSpPr>
          <p:cNvPr id="45" name="Text Placeholder 2">
            <a:extLst>
              <a:ext uri="{FF2B5EF4-FFF2-40B4-BE49-F238E27FC236}">
                <a16:creationId xmlns:a16="http://schemas.microsoft.com/office/drawing/2014/main" id="{1016D0C0-DB4E-E0E3-4328-2C46B460150C}"/>
              </a:ext>
            </a:extLst>
          </p:cNvPr>
          <p:cNvSpPr>
            <a:spLocks noGrp="1"/>
          </p:cNvSpPr>
          <p:nvPr>
            <p:ph type="body" idx="58"/>
          </p:nvPr>
        </p:nvSpPr>
        <p:spPr>
          <a:xfrm>
            <a:off x="9268230" y="404133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6" name="Text Placeholder 3">
            <a:extLst>
              <a:ext uri="{FF2B5EF4-FFF2-40B4-BE49-F238E27FC236}">
                <a16:creationId xmlns:a16="http://schemas.microsoft.com/office/drawing/2014/main" id="{E6BEBC65-38F7-B541-9D1D-D9A6534BCE84}"/>
              </a:ext>
            </a:extLst>
          </p:cNvPr>
          <p:cNvSpPr>
            <a:spLocks noGrp="1"/>
          </p:cNvSpPr>
          <p:nvPr>
            <p:ph type="body" sz="half" idx="59"/>
          </p:nvPr>
        </p:nvSpPr>
        <p:spPr>
          <a:xfrm>
            <a:off x="9268230" y="4652877"/>
            <a:ext cx="2336395" cy="938298"/>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688936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 Chart C44V1">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AE3ED15-827B-7445-3DD2-0E954B560025}"/>
              </a:ext>
            </a:extLst>
          </p:cNvPr>
          <p:cNvSpPr>
            <a:spLocks noGrp="1"/>
          </p:cNvSpPr>
          <p:nvPr>
            <p:ph type="title"/>
          </p:nvPr>
        </p:nvSpPr>
        <p:spPr>
          <a:xfrm>
            <a:off x="587375" y="584200"/>
            <a:ext cx="11017250" cy="1009822"/>
          </a:xfrm>
          <a:prstGeom prst="rect">
            <a:avLst/>
          </a:prstGeom>
        </p:spPr>
        <p:txBody>
          <a:bodyPr>
            <a:noAutofit/>
          </a:bodyPr>
          <a:lstStyle>
            <a:lvl1pPr>
              <a:lnSpc>
                <a:spcPct val="100000"/>
              </a:lnSpc>
              <a:spcBef>
                <a:spcPts val="0"/>
              </a:spcBef>
              <a:defRPr/>
            </a:lvl1pPr>
          </a:lstStyle>
          <a:p>
            <a:r>
              <a:rPr lang="en-US" dirty="0"/>
              <a:t>Click to edit Master title style</a:t>
            </a:r>
          </a:p>
        </p:txBody>
      </p:sp>
      <p:sp>
        <p:nvSpPr>
          <p:cNvPr id="3" name="Chart Placeholder 2">
            <a:extLst>
              <a:ext uri="{FF2B5EF4-FFF2-40B4-BE49-F238E27FC236}">
                <a16:creationId xmlns:a16="http://schemas.microsoft.com/office/drawing/2014/main" id="{BEAAB1F4-E1C8-6362-CEE1-6EBD1E94045A}"/>
              </a:ext>
            </a:extLst>
          </p:cNvPr>
          <p:cNvSpPr>
            <a:spLocks noGrp="1"/>
          </p:cNvSpPr>
          <p:nvPr>
            <p:ph type="chart" sz="quarter" idx="10"/>
          </p:nvPr>
        </p:nvSpPr>
        <p:spPr>
          <a:xfrm>
            <a:off x="587375" y="1786009"/>
            <a:ext cx="4744383" cy="4487792"/>
          </a:xfrm>
        </p:spPr>
        <p:txBody>
          <a:bodyPr/>
          <a:lstStyle/>
          <a:p>
            <a:endParaRPr lang="en-GB"/>
          </a:p>
        </p:txBody>
      </p:sp>
      <p:sp>
        <p:nvSpPr>
          <p:cNvPr id="5" name="Text Placeholder 2">
            <a:extLst>
              <a:ext uri="{FF2B5EF4-FFF2-40B4-BE49-F238E27FC236}">
                <a16:creationId xmlns:a16="http://schemas.microsoft.com/office/drawing/2014/main" id="{1A1EFD96-11D6-AB63-AE8D-47DF1AD4D826}"/>
              </a:ext>
            </a:extLst>
          </p:cNvPr>
          <p:cNvSpPr>
            <a:spLocks noGrp="1"/>
          </p:cNvSpPr>
          <p:nvPr>
            <p:ph type="body" idx="1"/>
          </p:nvPr>
        </p:nvSpPr>
        <p:spPr>
          <a:xfrm>
            <a:off x="6860242" y="1786009"/>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3">
            <a:extLst>
              <a:ext uri="{FF2B5EF4-FFF2-40B4-BE49-F238E27FC236}">
                <a16:creationId xmlns:a16="http://schemas.microsoft.com/office/drawing/2014/main" id="{B07E350D-769D-F9F3-ABEF-A00495F987B5}"/>
              </a:ext>
            </a:extLst>
          </p:cNvPr>
          <p:cNvSpPr>
            <a:spLocks noGrp="1"/>
          </p:cNvSpPr>
          <p:nvPr>
            <p:ph type="body" sz="half" idx="2"/>
          </p:nvPr>
        </p:nvSpPr>
        <p:spPr>
          <a:xfrm>
            <a:off x="6860242" y="2397555"/>
            <a:ext cx="4744383" cy="387624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4020063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 Chart C44V2">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AE3ED15-827B-7445-3DD2-0E954B560025}"/>
              </a:ext>
            </a:extLst>
          </p:cNvPr>
          <p:cNvSpPr>
            <a:spLocks noGrp="1"/>
          </p:cNvSpPr>
          <p:nvPr>
            <p:ph type="title"/>
          </p:nvPr>
        </p:nvSpPr>
        <p:spPr>
          <a:xfrm>
            <a:off x="587375" y="584200"/>
            <a:ext cx="11017250" cy="1009822"/>
          </a:xfrm>
          <a:prstGeom prst="rect">
            <a:avLst/>
          </a:prstGeom>
        </p:spPr>
        <p:txBody>
          <a:bodyPr>
            <a:noAutofit/>
          </a:bodyPr>
          <a:lstStyle>
            <a:lvl1pPr>
              <a:lnSpc>
                <a:spcPct val="100000"/>
              </a:lnSpc>
              <a:spcBef>
                <a:spcPts val="0"/>
              </a:spcBef>
              <a:defRPr/>
            </a:lvl1pPr>
          </a:lstStyle>
          <a:p>
            <a:r>
              <a:rPr lang="en-US" dirty="0"/>
              <a:t>Click to edit Master title style</a:t>
            </a:r>
          </a:p>
        </p:txBody>
      </p:sp>
      <p:sp>
        <p:nvSpPr>
          <p:cNvPr id="5" name="Text Placeholder 2">
            <a:extLst>
              <a:ext uri="{FF2B5EF4-FFF2-40B4-BE49-F238E27FC236}">
                <a16:creationId xmlns:a16="http://schemas.microsoft.com/office/drawing/2014/main" id="{1A1EFD96-11D6-AB63-AE8D-47DF1AD4D826}"/>
              </a:ext>
            </a:extLst>
          </p:cNvPr>
          <p:cNvSpPr>
            <a:spLocks noGrp="1"/>
          </p:cNvSpPr>
          <p:nvPr>
            <p:ph type="body" idx="1"/>
          </p:nvPr>
        </p:nvSpPr>
        <p:spPr>
          <a:xfrm>
            <a:off x="587375" y="1786009"/>
            <a:ext cx="4744383"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3">
            <a:extLst>
              <a:ext uri="{FF2B5EF4-FFF2-40B4-BE49-F238E27FC236}">
                <a16:creationId xmlns:a16="http://schemas.microsoft.com/office/drawing/2014/main" id="{B07E350D-769D-F9F3-ABEF-A00495F987B5}"/>
              </a:ext>
            </a:extLst>
          </p:cNvPr>
          <p:cNvSpPr>
            <a:spLocks noGrp="1"/>
          </p:cNvSpPr>
          <p:nvPr>
            <p:ph type="body" sz="half" idx="2"/>
          </p:nvPr>
        </p:nvSpPr>
        <p:spPr>
          <a:xfrm>
            <a:off x="587375" y="2397555"/>
            <a:ext cx="4744383" cy="387624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Chart Placeholder 2">
            <a:extLst>
              <a:ext uri="{FF2B5EF4-FFF2-40B4-BE49-F238E27FC236}">
                <a16:creationId xmlns:a16="http://schemas.microsoft.com/office/drawing/2014/main" id="{BEAAB1F4-E1C8-6362-CEE1-6EBD1E94045A}"/>
              </a:ext>
            </a:extLst>
          </p:cNvPr>
          <p:cNvSpPr>
            <a:spLocks noGrp="1"/>
          </p:cNvSpPr>
          <p:nvPr>
            <p:ph type="chart" sz="quarter" idx="10"/>
          </p:nvPr>
        </p:nvSpPr>
        <p:spPr>
          <a:xfrm>
            <a:off x="6863417" y="1786009"/>
            <a:ext cx="4744383" cy="4487792"/>
          </a:xfrm>
        </p:spPr>
        <p:txBody>
          <a:bodyPr/>
          <a:lstStyle/>
          <a:p>
            <a:endParaRPr lang="en-GB"/>
          </a:p>
        </p:txBody>
      </p:sp>
    </p:spTree>
    <p:extLst>
      <p:ext uri="{BB962C8B-B14F-4D97-AF65-F5344CB8AC3E}">
        <p14:creationId xmlns:p14="http://schemas.microsoft.com/office/powerpoint/2010/main" val="12892891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meline I60V1">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64" name="Text Placeholder 2">
            <a:extLst>
              <a:ext uri="{FF2B5EF4-FFF2-40B4-BE49-F238E27FC236}">
                <a16:creationId xmlns:a16="http://schemas.microsoft.com/office/drawing/2014/main" id="{1DF27732-BA56-F7C8-9827-51C6157BB8B4}"/>
              </a:ext>
            </a:extLst>
          </p:cNvPr>
          <p:cNvSpPr>
            <a:spLocks noGrp="1"/>
          </p:cNvSpPr>
          <p:nvPr>
            <p:ph type="body" idx="58" hasCustomPrompt="1"/>
          </p:nvPr>
        </p:nvSpPr>
        <p:spPr>
          <a:xfrm>
            <a:off x="859581"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059815" y="4178490"/>
            <a:ext cx="2681048"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059815" y="4790036"/>
            <a:ext cx="2681048"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789814" y="3429000"/>
            <a:ext cx="1709805" cy="400275"/>
          </a:xfrm>
        </p:spPr>
        <p:txBody>
          <a:bodyPr anchor="b">
            <a:noAutofit/>
          </a:bodyPr>
          <a:lstStyle>
            <a:lvl1pPr marL="0" indent="0">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2" name="Text Placeholder 2">
            <a:extLst>
              <a:ext uri="{FF2B5EF4-FFF2-40B4-BE49-F238E27FC236}">
                <a16:creationId xmlns:a16="http://schemas.microsoft.com/office/drawing/2014/main" id="{756D1F75-EFB7-B441-8251-82ACEC3C9268}"/>
              </a:ext>
            </a:extLst>
          </p:cNvPr>
          <p:cNvSpPr>
            <a:spLocks noGrp="1"/>
          </p:cNvSpPr>
          <p:nvPr>
            <p:ph type="body" idx="49"/>
          </p:nvPr>
        </p:nvSpPr>
        <p:spPr>
          <a:xfrm>
            <a:off x="4991696" y="1900120"/>
            <a:ext cx="2681048"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3" name="Text Placeholder 3">
            <a:extLst>
              <a:ext uri="{FF2B5EF4-FFF2-40B4-BE49-F238E27FC236}">
                <a16:creationId xmlns:a16="http://schemas.microsoft.com/office/drawing/2014/main" id="{EE6DA12C-B436-43C3-DA9E-54436D7C6856}"/>
              </a:ext>
            </a:extLst>
          </p:cNvPr>
          <p:cNvSpPr>
            <a:spLocks noGrp="1"/>
          </p:cNvSpPr>
          <p:nvPr>
            <p:ph type="body" sz="half" idx="50"/>
          </p:nvPr>
        </p:nvSpPr>
        <p:spPr>
          <a:xfrm>
            <a:off x="4991696" y="2511666"/>
            <a:ext cx="2681048"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2">
            <a:extLst>
              <a:ext uri="{FF2B5EF4-FFF2-40B4-BE49-F238E27FC236}">
                <a16:creationId xmlns:a16="http://schemas.microsoft.com/office/drawing/2014/main" id="{8FD450A2-8AB9-AB37-D503-6FBF4221AEB6}"/>
              </a:ext>
            </a:extLst>
          </p:cNvPr>
          <p:cNvSpPr>
            <a:spLocks noGrp="1"/>
          </p:cNvSpPr>
          <p:nvPr>
            <p:ph type="body" idx="51" hasCustomPrompt="1"/>
          </p:nvPr>
        </p:nvSpPr>
        <p:spPr>
          <a:xfrm>
            <a:off x="4721695" y="4049754"/>
            <a:ext cx="1709805" cy="400275"/>
          </a:xfrm>
        </p:spPr>
        <p:txBody>
          <a:bodyPr anchor="b">
            <a:noAutofit/>
          </a:bodyPr>
          <a:lstStyle>
            <a:lvl1pPr marL="0" indent="0">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6" name="Text Placeholder 2">
            <a:extLst>
              <a:ext uri="{FF2B5EF4-FFF2-40B4-BE49-F238E27FC236}">
                <a16:creationId xmlns:a16="http://schemas.microsoft.com/office/drawing/2014/main" id="{65B3174A-024E-8A6D-86E1-E7CE58CF3313}"/>
              </a:ext>
            </a:extLst>
          </p:cNvPr>
          <p:cNvSpPr>
            <a:spLocks noGrp="1"/>
          </p:cNvSpPr>
          <p:nvPr>
            <p:ph type="body" idx="52"/>
          </p:nvPr>
        </p:nvSpPr>
        <p:spPr>
          <a:xfrm>
            <a:off x="8923577" y="4178490"/>
            <a:ext cx="2681048"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7" name="Text Placeholder 3">
            <a:extLst>
              <a:ext uri="{FF2B5EF4-FFF2-40B4-BE49-F238E27FC236}">
                <a16:creationId xmlns:a16="http://schemas.microsoft.com/office/drawing/2014/main" id="{723C6DC8-7D6E-8B0F-3171-AD8D8161F638}"/>
              </a:ext>
            </a:extLst>
          </p:cNvPr>
          <p:cNvSpPr>
            <a:spLocks noGrp="1"/>
          </p:cNvSpPr>
          <p:nvPr>
            <p:ph type="body" sz="half" idx="53"/>
          </p:nvPr>
        </p:nvSpPr>
        <p:spPr>
          <a:xfrm>
            <a:off x="8923577" y="4790036"/>
            <a:ext cx="2681048"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8" name="Text Placeholder 2">
            <a:extLst>
              <a:ext uri="{FF2B5EF4-FFF2-40B4-BE49-F238E27FC236}">
                <a16:creationId xmlns:a16="http://schemas.microsoft.com/office/drawing/2014/main" id="{726EDD0C-44D0-4503-D5C3-6BA5C8D22860}"/>
              </a:ext>
            </a:extLst>
          </p:cNvPr>
          <p:cNvSpPr>
            <a:spLocks noGrp="1"/>
          </p:cNvSpPr>
          <p:nvPr>
            <p:ph type="body" idx="54" hasCustomPrompt="1"/>
          </p:nvPr>
        </p:nvSpPr>
        <p:spPr>
          <a:xfrm>
            <a:off x="8653576" y="3429000"/>
            <a:ext cx="1709805" cy="400275"/>
          </a:xfrm>
        </p:spPr>
        <p:txBody>
          <a:bodyPr anchor="b">
            <a:noAutofit/>
          </a:bodyPr>
          <a:lstStyle>
            <a:lvl1pPr marL="0" indent="0">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6" name="Text Placeholder 2">
            <a:extLst>
              <a:ext uri="{FF2B5EF4-FFF2-40B4-BE49-F238E27FC236}">
                <a16:creationId xmlns:a16="http://schemas.microsoft.com/office/drawing/2014/main" id="{A2FB9780-F922-225E-03D4-E2C05D7101B3}"/>
              </a:ext>
            </a:extLst>
          </p:cNvPr>
          <p:cNvSpPr>
            <a:spLocks noGrp="1"/>
          </p:cNvSpPr>
          <p:nvPr>
            <p:ph type="body" idx="59" hasCustomPrompt="1"/>
          </p:nvPr>
        </p:nvSpPr>
        <p:spPr>
          <a:xfrm>
            <a:off x="8757773"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9" name="Text Placeholder 2">
            <a:extLst>
              <a:ext uri="{FF2B5EF4-FFF2-40B4-BE49-F238E27FC236}">
                <a16:creationId xmlns:a16="http://schemas.microsoft.com/office/drawing/2014/main" id="{35595631-7D04-50C3-9FEA-D53401A24886}"/>
              </a:ext>
            </a:extLst>
          </p:cNvPr>
          <p:cNvSpPr>
            <a:spLocks noGrp="1"/>
          </p:cNvSpPr>
          <p:nvPr>
            <p:ph type="body" idx="61" hasCustomPrompt="1"/>
          </p:nvPr>
        </p:nvSpPr>
        <p:spPr>
          <a:xfrm>
            <a:off x="4808677" y="1896081"/>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cxnSp>
        <p:nvCxnSpPr>
          <p:cNvPr id="15" name="Straight Connector 14">
            <a:extLst>
              <a:ext uri="{FF2B5EF4-FFF2-40B4-BE49-F238E27FC236}">
                <a16:creationId xmlns:a16="http://schemas.microsoft.com/office/drawing/2014/main" id="{71333804-64B7-EEEF-5915-B7669BD52ED4}"/>
              </a:ext>
            </a:extLst>
          </p:cNvPr>
          <p:cNvCxnSpPr>
            <a:cxnSpLocks/>
          </p:cNvCxnSpPr>
          <p:nvPr userDrawn="1"/>
        </p:nvCxnSpPr>
        <p:spPr>
          <a:xfrm>
            <a:off x="587375" y="3933911"/>
            <a:ext cx="116046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31199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meline I60V2">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cxnSp>
        <p:nvCxnSpPr>
          <p:cNvPr id="3" name="Straight Connector 2">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Text Placeholder 2">
            <a:extLst>
              <a:ext uri="{FF2B5EF4-FFF2-40B4-BE49-F238E27FC236}">
                <a16:creationId xmlns:a16="http://schemas.microsoft.com/office/drawing/2014/main" id="{1DF27732-BA56-F7C8-9827-51C6157BB8B4}"/>
              </a:ext>
            </a:extLst>
          </p:cNvPr>
          <p:cNvSpPr>
            <a:spLocks noGrp="1"/>
          </p:cNvSpPr>
          <p:nvPr>
            <p:ph type="body" idx="58" hasCustomPrompt="1"/>
          </p:nvPr>
        </p:nvSpPr>
        <p:spPr>
          <a:xfrm>
            <a:off x="859581"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059815" y="417849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059815" y="4790036"/>
            <a:ext cx="2336395"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789814" y="3429000"/>
            <a:ext cx="1709805" cy="400275"/>
          </a:xfrm>
        </p:spPr>
        <p:txBody>
          <a:bodyPr anchor="b">
            <a:noAutofit/>
          </a:bodyPr>
          <a:lstStyle>
            <a:lvl1pPr marL="0" indent="0">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2" name="Text Placeholder 2">
            <a:extLst>
              <a:ext uri="{FF2B5EF4-FFF2-40B4-BE49-F238E27FC236}">
                <a16:creationId xmlns:a16="http://schemas.microsoft.com/office/drawing/2014/main" id="{756D1F75-EFB7-B441-8251-82ACEC3C9268}"/>
              </a:ext>
            </a:extLst>
          </p:cNvPr>
          <p:cNvSpPr>
            <a:spLocks noGrp="1"/>
          </p:cNvSpPr>
          <p:nvPr>
            <p:ph type="body" idx="49"/>
          </p:nvPr>
        </p:nvSpPr>
        <p:spPr>
          <a:xfrm>
            <a:off x="3795953" y="190012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3" name="Text Placeholder 3">
            <a:extLst>
              <a:ext uri="{FF2B5EF4-FFF2-40B4-BE49-F238E27FC236}">
                <a16:creationId xmlns:a16="http://schemas.microsoft.com/office/drawing/2014/main" id="{EE6DA12C-B436-43C3-DA9E-54436D7C6856}"/>
              </a:ext>
            </a:extLst>
          </p:cNvPr>
          <p:cNvSpPr>
            <a:spLocks noGrp="1"/>
          </p:cNvSpPr>
          <p:nvPr>
            <p:ph type="body" sz="half" idx="50"/>
          </p:nvPr>
        </p:nvSpPr>
        <p:spPr>
          <a:xfrm>
            <a:off x="3795953" y="2511666"/>
            <a:ext cx="2336395"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2">
            <a:extLst>
              <a:ext uri="{FF2B5EF4-FFF2-40B4-BE49-F238E27FC236}">
                <a16:creationId xmlns:a16="http://schemas.microsoft.com/office/drawing/2014/main" id="{8FD450A2-8AB9-AB37-D503-6FBF4221AEB6}"/>
              </a:ext>
            </a:extLst>
          </p:cNvPr>
          <p:cNvSpPr>
            <a:spLocks noGrp="1"/>
          </p:cNvSpPr>
          <p:nvPr>
            <p:ph type="body" idx="51" hasCustomPrompt="1"/>
          </p:nvPr>
        </p:nvSpPr>
        <p:spPr>
          <a:xfrm>
            <a:off x="3525952" y="4049754"/>
            <a:ext cx="1709805" cy="400275"/>
          </a:xfrm>
        </p:spPr>
        <p:txBody>
          <a:bodyPr anchor="b">
            <a:noAutofit/>
          </a:bodyPr>
          <a:lstStyle>
            <a:lvl1pPr marL="0" indent="0">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6" name="Text Placeholder 2">
            <a:extLst>
              <a:ext uri="{FF2B5EF4-FFF2-40B4-BE49-F238E27FC236}">
                <a16:creationId xmlns:a16="http://schemas.microsoft.com/office/drawing/2014/main" id="{65B3174A-024E-8A6D-86E1-E7CE58CF3313}"/>
              </a:ext>
            </a:extLst>
          </p:cNvPr>
          <p:cNvSpPr>
            <a:spLocks noGrp="1"/>
          </p:cNvSpPr>
          <p:nvPr>
            <p:ph type="body" idx="52"/>
          </p:nvPr>
        </p:nvSpPr>
        <p:spPr>
          <a:xfrm>
            <a:off x="6532091" y="417849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7" name="Text Placeholder 3">
            <a:extLst>
              <a:ext uri="{FF2B5EF4-FFF2-40B4-BE49-F238E27FC236}">
                <a16:creationId xmlns:a16="http://schemas.microsoft.com/office/drawing/2014/main" id="{723C6DC8-7D6E-8B0F-3171-AD8D8161F638}"/>
              </a:ext>
            </a:extLst>
          </p:cNvPr>
          <p:cNvSpPr>
            <a:spLocks noGrp="1"/>
          </p:cNvSpPr>
          <p:nvPr>
            <p:ph type="body" sz="half" idx="53"/>
          </p:nvPr>
        </p:nvSpPr>
        <p:spPr>
          <a:xfrm>
            <a:off x="6532091" y="4790036"/>
            <a:ext cx="2336395"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8" name="Text Placeholder 2">
            <a:extLst>
              <a:ext uri="{FF2B5EF4-FFF2-40B4-BE49-F238E27FC236}">
                <a16:creationId xmlns:a16="http://schemas.microsoft.com/office/drawing/2014/main" id="{726EDD0C-44D0-4503-D5C3-6BA5C8D22860}"/>
              </a:ext>
            </a:extLst>
          </p:cNvPr>
          <p:cNvSpPr>
            <a:spLocks noGrp="1"/>
          </p:cNvSpPr>
          <p:nvPr>
            <p:ph type="body" idx="54" hasCustomPrompt="1"/>
          </p:nvPr>
        </p:nvSpPr>
        <p:spPr>
          <a:xfrm>
            <a:off x="6262090" y="3429000"/>
            <a:ext cx="1709805" cy="400275"/>
          </a:xfrm>
        </p:spPr>
        <p:txBody>
          <a:bodyPr anchor="b">
            <a:noAutofit/>
          </a:bodyPr>
          <a:lstStyle>
            <a:lvl1pPr marL="0" indent="0">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0" name="Text Placeholder 2">
            <a:extLst>
              <a:ext uri="{FF2B5EF4-FFF2-40B4-BE49-F238E27FC236}">
                <a16:creationId xmlns:a16="http://schemas.microsoft.com/office/drawing/2014/main" id="{38B4EA28-9591-02FB-BD32-2AA25D5D7F9C}"/>
              </a:ext>
            </a:extLst>
          </p:cNvPr>
          <p:cNvSpPr>
            <a:spLocks noGrp="1"/>
          </p:cNvSpPr>
          <p:nvPr>
            <p:ph type="body" idx="55"/>
          </p:nvPr>
        </p:nvSpPr>
        <p:spPr>
          <a:xfrm>
            <a:off x="9268230" y="1900120"/>
            <a:ext cx="2336395"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1" name="Text Placeholder 3">
            <a:extLst>
              <a:ext uri="{FF2B5EF4-FFF2-40B4-BE49-F238E27FC236}">
                <a16:creationId xmlns:a16="http://schemas.microsoft.com/office/drawing/2014/main" id="{D5D99640-8D6E-F18A-A929-4EC8657606DF}"/>
              </a:ext>
            </a:extLst>
          </p:cNvPr>
          <p:cNvSpPr>
            <a:spLocks noGrp="1"/>
          </p:cNvSpPr>
          <p:nvPr>
            <p:ph type="body" sz="half" idx="56"/>
          </p:nvPr>
        </p:nvSpPr>
        <p:spPr>
          <a:xfrm>
            <a:off x="9268230" y="2511666"/>
            <a:ext cx="2336395" cy="1181705"/>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2" name="Text Placeholder 2">
            <a:extLst>
              <a:ext uri="{FF2B5EF4-FFF2-40B4-BE49-F238E27FC236}">
                <a16:creationId xmlns:a16="http://schemas.microsoft.com/office/drawing/2014/main" id="{8C3DFA15-E9D8-50E6-E68A-D7F1B4EF54F7}"/>
              </a:ext>
            </a:extLst>
          </p:cNvPr>
          <p:cNvSpPr>
            <a:spLocks noGrp="1"/>
          </p:cNvSpPr>
          <p:nvPr>
            <p:ph type="body" idx="57" hasCustomPrompt="1"/>
          </p:nvPr>
        </p:nvSpPr>
        <p:spPr>
          <a:xfrm>
            <a:off x="8998229" y="4049754"/>
            <a:ext cx="1709805" cy="400275"/>
          </a:xfrm>
        </p:spPr>
        <p:txBody>
          <a:bodyPr anchor="b">
            <a:noAutofit/>
          </a:bodyPr>
          <a:lstStyle>
            <a:lvl1pPr marL="0" indent="0">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6" name="Text Placeholder 2">
            <a:extLst>
              <a:ext uri="{FF2B5EF4-FFF2-40B4-BE49-F238E27FC236}">
                <a16:creationId xmlns:a16="http://schemas.microsoft.com/office/drawing/2014/main" id="{A2FB9780-F922-225E-03D4-E2C05D7101B3}"/>
              </a:ext>
            </a:extLst>
          </p:cNvPr>
          <p:cNvSpPr>
            <a:spLocks noGrp="1"/>
          </p:cNvSpPr>
          <p:nvPr>
            <p:ph type="body" idx="59" hasCustomPrompt="1"/>
          </p:nvPr>
        </p:nvSpPr>
        <p:spPr>
          <a:xfrm>
            <a:off x="6366287"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9" name="Text Placeholder 2">
            <a:extLst>
              <a:ext uri="{FF2B5EF4-FFF2-40B4-BE49-F238E27FC236}">
                <a16:creationId xmlns:a16="http://schemas.microsoft.com/office/drawing/2014/main" id="{35595631-7D04-50C3-9FEA-D53401A24886}"/>
              </a:ext>
            </a:extLst>
          </p:cNvPr>
          <p:cNvSpPr>
            <a:spLocks noGrp="1"/>
          </p:cNvSpPr>
          <p:nvPr>
            <p:ph type="body" idx="61" hasCustomPrompt="1"/>
          </p:nvPr>
        </p:nvSpPr>
        <p:spPr>
          <a:xfrm>
            <a:off x="3612934" y="1896081"/>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70" name="Text Placeholder 2">
            <a:extLst>
              <a:ext uri="{FF2B5EF4-FFF2-40B4-BE49-F238E27FC236}">
                <a16:creationId xmlns:a16="http://schemas.microsoft.com/office/drawing/2014/main" id="{EFA47FF7-742B-90B5-31DE-2A63AAAEEC7C}"/>
              </a:ext>
            </a:extLst>
          </p:cNvPr>
          <p:cNvSpPr>
            <a:spLocks noGrp="1"/>
          </p:cNvSpPr>
          <p:nvPr>
            <p:ph type="body" idx="60" hasCustomPrompt="1"/>
          </p:nvPr>
        </p:nvSpPr>
        <p:spPr>
          <a:xfrm>
            <a:off x="9119639" y="1896081"/>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Tree>
    <p:extLst>
      <p:ext uri="{BB962C8B-B14F-4D97-AF65-F5344CB8AC3E}">
        <p14:creationId xmlns:p14="http://schemas.microsoft.com/office/powerpoint/2010/main" val="24855694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meline I60V3">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cxnSp>
        <p:nvCxnSpPr>
          <p:cNvPr id="3" name="Straight Connector 2">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Placeholder 2">
            <a:extLst>
              <a:ext uri="{FF2B5EF4-FFF2-40B4-BE49-F238E27FC236}">
                <a16:creationId xmlns:a16="http://schemas.microsoft.com/office/drawing/2014/main" id="{1DF27732-BA56-F7C8-9827-51C6157BB8B4}"/>
              </a:ext>
            </a:extLst>
          </p:cNvPr>
          <p:cNvSpPr>
            <a:spLocks noGrp="1"/>
          </p:cNvSpPr>
          <p:nvPr>
            <p:ph type="body" idx="58" hasCustomPrompt="1"/>
          </p:nvPr>
        </p:nvSpPr>
        <p:spPr>
          <a:xfrm>
            <a:off x="859581"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059815" y="4178490"/>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059815" y="4790036"/>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789815" y="3429000"/>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5" name="Text Placeholder 2">
            <a:extLst>
              <a:ext uri="{FF2B5EF4-FFF2-40B4-BE49-F238E27FC236}">
                <a16:creationId xmlns:a16="http://schemas.microsoft.com/office/drawing/2014/main" id="{16E61E27-CA3D-271E-6EF3-5ECACF0B490F}"/>
              </a:ext>
            </a:extLst>
          </p:cNvPr>
          <p:cNvSpPr>
            <a:spLocks noGrp="1"/>
          </p:cNvSpPr>
          <p:nvPr>
            <p:ph type="body" idx="59" hasCustomPrompt="1"/>
          </p:nvPr>
        </p:nvSpPr>
        <p:spPr>
          <a:xfrm>
            <a:off x="3034120" y="1891909"/>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6" name="Text Placeholder 2">
            <a:extLst>
              <a:ext uri="{FF2B5EF4-FFF2-40B4-BE49-F238E27FC236}">
                <a16:creationId xmlns:a16="http://schemas.microsoft.com/office/drawing/2014/main" id="{95685002-2A0D-37E9-CBF2-4EBB72FA6530}"/>
              </a:ext>
            </a:extLst>
          </p:cNvPr>
          <p:cNvSpPr>
            <a:spLocks noGrp="1"/>
          </p:cNvSpPr>
          <p:nvPr>
            <p:ph type="body" idx="60"/>
          </p:nvPr>
        </p:nvSpPr>
        <p:spPr>
          <a:xfrm>
            <a:off x="3234354" y="1900254"/>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a:extLst>
              <a:ext uri="{FF2B5EF4-FFF2-40B4-BE49-F238E27FC236}">
                <a16:creationId xmlns:a16="http://schemas.microsoft.com/office/drawing/2014/main" id="{2F6062FE-67A3-63AD-DBD9-EC795018F007}"/>
              </a:ext>
            </a:extLst>
          </p:cNvPr>
          <p:cNvSpPr>
            <a:spLocks noGrp="1"/>
          </p:cNvSpPr>
          <p:nvPr>
            <p:ph type="body" sz="half" idx="61"/>
          </p:nvPr>
        </p:nvSpPr>
        <p:spPr>
          <a:xfrm>
            <a:off x="3234354" y="2511800"/>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Text Placeholder 2">
            <a:extLst>
              <a:ext uri="{FF2B5EF4-FFF2-40B4-BE49-F238E27FC236}">
                <a16:creationId xmlns:a16="http://schemas.microsoft.com/office/drawing/2014/main" id="{8DBD10E3-B1EC-8E35-D1DC-C9FA27F6A9BE}"/>
              </a:ext>
            </a:extLst>
          </p:cNvPr>
          <p:cNvSpPr>
            <a:spLocks noGrp="1"/>
          </p:cNvSpPr>
          <p:nvPr>
            <p:ph type="body" idx="62" hasCustomPrompt="1"/>
          </p:nvPr>
        </p:nvSpPr>
        <p:spPr>
          <a:xfrm>
            <a:off x="2964354" y="4040901"/>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9" name="Text Placeholder 2">
            <a:extLst>
              <a:ext uri="{FF2B5EF4-FFF2-40B4-BE49-F238E27FC236}">
                <a16:creationId xmlns:a16="http://schemas.microsoft.com/office/drawing/2014/main" id="{9909DB8E-7905-9E5A-612E-94E63645E785}"/>
              </a:ext>
            </a:extLst>
          </p:cNvPr>
          <p:cNvSpPr>
            <a:spLocks noGrp="1"/>
          </p:cNvSpPr>
          <p:nvPr>
            <p:ph type="body" idx="63" hasCustomPrompt="1"/>
          </p:nvPr>
        </p:nvSpPr>
        <p:spPr>
          <a:xfrm>
            <a:off x="5208659"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0" name="Text Placeholder 2">
            <a:extLst>
              <a:ext uri="{FF2B5EF4-FFF2-40B4-BE49-F238E27FC236}">
                <a16:creationId xmlns:a16="http://schemas.microsoft.com/office/drawing/2014/main" id="{8D4F38ED-8565-AEDA-2FEC-40CEB4292B7F}"/>
              </a:ext>
            </a:extLst>
          </p:cNvPr>
          <p:cNvSpPr>
            <a:spLocks noGrp="1"/>
          </p:cNvSpPr>
          <p:nvPr>
            <p:ph type="body" idx="64"/>
          </p:nvPr>
        </p:nvSpPr>
        <p:spPr>
          <a:xfrm>
            <a:off x="5408893" y="4178490"/>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Text Placeholder 3">
            <a:extLst>
              <a:ext uri="{FF2B5EF4-FFF2-40B4-BE49-F238E27FC236}">
                <a16:creationId xmlns:a16="http://schemas.microsoft.com/office/drawing/2014/main" id="{1AC236D1-E042-CA29-FF26-B932EFD8559D}"/>
              </a:ext>
            </a:extLst>
          </p:cNvPr>
          <p:cNvSpPr>
            <a:spLocks noGrp="1"/>
          </p:cNvSpPr>
          <p:nvPr>
            <p:ph type="body" sz="half" idx="65"/>
          </p:nvPr>
        </p:nvSpPr>
        <p:spPr>
          <a:xfrm>
            <a:off x="5408893" y="4790036"/>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2" name="Text Placeholder 2">
            <a:extLst>
              <a:ext uri="{FF2B5EF4-FFF2-40B4-BE49-F238E27FC236}">
                <a16:creationId xmlns:a16="http://schemas.microsoft.com/office/drawing/2014/main" id="{92437709-B235-890E-74FB-178A1BF0DF9C}"/>
              </a:ext>
            </a:extLst>
          </p:cNvPr>
          <p:cNvSpPr>
            <a:spLocks noGrp="1"/>
          </p:cNvSpPr>
          <p:nvPr>
            <p:ph type="body" idx="66" hasCustomPrompt="1"/>
          </p:nvPr>
        </p:nvSpPr>
        <p:spPr>
          <a:xfrm>
            <a:off x="5138893" y="3429000"/>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3" name="Text Placeholder 2">
            <a:extLst>
              <a:ext uri="{FF2B5EF4-FFF2-40B4-BE49-F238E27FC236}">
                <a16:creationId xmlns:a16="http://schemas.microsoft.com/office/drawing/2014/main" id="{71C8C830-06BB-6EC2-F812-328C15B46EB2}"/>
              </a:ext>
            </a:extLst>
          </p:cNvPr>
          <p:cNvSpPr>
            <a:spLocks noGrp="1"/>
          </p:cNvSpPr>
          <p:nvPr>
            <p:ph type="body" idx="67" hasCustomPrompt="1"/>
          </p:nvPr>
        </p:nvSpPr>
        <p:spPr>
          <a:xfrm>
            <a:off x="7383198" y="1891909"/>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4" name="Text Placeholder 2">
            <a:extLst>
              <a:ext uri="{FF2B5EF4-FFF2-40B4-BE49-F238E27FC236}">
                <a16:creationId xmlns:a16="http://schemas.microsoft.com/office/drawing/2014/main" id="{F8E5659E-AC7B-971C-3992-E35FA19D1D30}"/>
              </a:ext>
            </a:extLst>
          </p:cNvPr>
          <p:cNvSpPr>
            <a:spLocks noGrp="1"/>
          </p:cNvSpPr>
          <p:nvPr>
            <p:ph type="body" idx="68"/>
          </p:nvPr>
        </p:nvSpPr>
        <p:spPr>
          <a:xfrm>
            <a:off x="7583432" y="1900254"/>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5" name="Text Placeholder 3">
            <a:extLst>
              <a:ext uri="{FF2B5EF4-FFF2-40B4-BE49-F238E27FC236}">
                <a16:creationId xmlns:a16="http://schemas.microsoft.com/office/drawing/2014/main" id="{7D6B3D5A-D839-9DF6-6DF0-B1D84B966584}"/>
              </a:ext>
            </a:extLst>
          </p:cNvPr>
          <p:cNvSpPr>
            <a:spLocks noGrp="1"/>
          </p:cNvSpPr>
          <p:nvPr>
            <p:ph type="body" sz="half" idx="69"/>
          </p:nvPr>
        </p:nvSpPr>
        <p:spPr>
          <a:xfrm>
            <a:off x="7583432" y="2511800"/>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6" name="Text Placeholder 2">
            <a:extLst>
              <a:ext uri="{FF2B5EF4-FFF2-40B4-BE49-F238E27FC236}">
                <a16:creationId xmlns:a16="http://schemas.microsoft.com/office/drawing/2014/main" id="{69C34A3E-02E8-3FA1-43BA-950C611A726C}"/>
              </a:ext>
            </a:extLst>
          </p:cNvPr>
          <p:cNvSpPr>
            <a:spLocks noGrp="1"/>
          </p:cNvSpPr>
          <p:nvPr>
            <p:ph type="body" idx="70" hasCustomPrompt="1"/>
          </p:nvPr>
        </p:nvSpPr>
        <p:spPr>
          <a:xfrm>
            <a:off x="7313432" y="4040901"/>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7" name="Text Placeholder 2">
            <a:extLst>
              <a:ext uri="{FF2B5EF4-FFF2-40B4-BE49-F238E27FC236}">
                <a16:creationId xmlns:a16="http://schemas.microsoft.com/office/drawing/2014/main" id="{A468E6DD-03D9-21F0-BD06-066B18B93180}"/>
              </a:ext>
            </a:extLst>
          </p:cNvPr>
          <p:cNvSpPr>
            <a:spLocks noGrp="1"/>
          </p:cNvSpPr>
          <p:nvPr>
            <p:ph type="body" idx="71" hasCustomPrompt="1"/>
          </p:nvPr>
        </p:nvSpPr>
        <p:spPr>
          <a:xfrm>
            <a:off x="9557738"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8" name="Text Placeholder 2">
            <a:extLst>
              <a:ext uri="{FF2B5EF4-FFF2-40B4-BE49-F238E27FC236}">
                <a16:creationId xmlns:a16="http://schemas.microsoft.com/office/drawing/2014/main" id="{D5636754-3087-4B43-4FDD-A96B90DC2809}"/>
              </a:ext>
            </a:extLst>
          </p:cNvPr>
          <p:cNvSpPr>
            <a:spLocks noGrp="1"/>
          </p:cNvSpPr>
          <p:nvPr>
            <p:ph type="body" idx="72"/>
          </p:nvPr>
        </p:nvSpPr>
        <p:spPr>
          <a:xfrm>
            <a:off x="9757972" y="4178490"/>
            <a:ext cx="1846653"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 Placeholder 3">
            <a:extLst>
              <a:ext uri="{FF2B5EF4-FFF2-40B4-BE49-F238E27FC236}">
                <a16:creationId xmlns:a16="http://schemas.microsoft.com/office/drawing/2014/main" id="{20DA6248-1609-74E4-4027-1A40755A4A67}"/>
              </a:ext>
            </a:extLst>
          </p:cNvPr>
          <p:cNvSpPr>
            <a:spLocks noGrp="1"/>
          </p:cNvSpPr>
          <p:nvPr>
            <p:ph type="body" sz="half" idx="73"/>
          </p:nvPr>
        </p:nvSpPr>
        <p:spPr>
          <a:xfrm>
            <a:off x="9757972" y="4790036"/>
            <a:ext cx="1846653"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2">
            <a:extLst>
              <a:ext uri="{FF2B5EF4-FFF2-40B4-BE49-F238E27FC236}">
                <a16:creationId xmlns:a16="http://schemas.microsoft.com/office/drawing/2014/main" id="{4B0DB750-7930-BF6D-91FF-5758853FBEE9}"/>
              </a:ext>
            </a:extLst>
          </p:cNvPr>
          <p:cNvSpPr>
            <a:spLocks noGrp="1"/>
          </p:cNvSpPr>
          <p:nvPr>
            <p:ph type="body" idx="74" hasCustomPrompt="1"/>
          </p:nvPr>
        </p:nvSpPr>
        <p:spPr>
          <a:xfrm>
            <a:off x="9487972" y="3429000"/>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cxnSp>
        <p:nvCxnSpPr>
          <p:cNvPr id="41" name="Straight Connector 40">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69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S02V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6FF304-8F5A-AE9D-9F8A-073146069168}"/>
              </a:ext>
            </a:extLst>
          </p:cNvPr>
          <p:cNvSpPr/>
          <p:nvPr userDrawn="1"/>
        </p:nvSpPr>
        <p:spPr>
          <a:xfrm>
            <a:off x="4079875" y="-1"/>
            <a:ext cx="8112125" cy="62356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lide Number Placeholder 5">
            <a:extLst>
              <a:ext uri="{FF2B5EF4-FFF2-40B4-BE49-F238E27FC236}">
                <a16:creationId xmlns:a16="http://schemas.microsoft.com/office/drawing/2014/main" id="{752E3F75-A181-1CEF-4892-A00A828F0DEC}"/>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21" name="Footer Placeholder 4">
            <a:extLst>
              <a:ext uri="{FF2B5EF4-FFF2-40B4-BE49-F238E27FC236}">
                <a16:creationId xmlns:a16="http://schemas.microsoft.com/office/drawing/2014/main" id="{FC465D62-3382-034B-3BC4-9FA6DDBCBF3D}"/>
              </a:ext>
            </a:extLst>
          </p:cNvPr>
          <p:cNvSpPr>
            <a:spLocks noGrp="1"/>
          </p:cNvSpPr>
          <p:nvPr>
            <p:ph type="ftr" sz="quarter" idx="3"/>
          </p:nvPr>
        </p:nvSpPr>
        <p:spPr>
          <a:xfrm>
            <a:off x="584200" y="6364288"/>
            <a:ext cx="55118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sp>
        <p:nvSpPr>
          <p:cNvPr id="76" name="Picture Placeholder 11">
            <a:extLst>
              <a:ext uri="{FF2B5EF4-FFF2-40B4-BE49-F238E27FC236}">
                <a16:creationId xmlns:a16="http://schemas.microsoft.com/office/drawing/2014/main" id="{A8355845-DE26-7198-B2CF-7868C1CEAA3F}"/>
              </a:ext>
            </a:extLst>
          </p:cNvPr>
          <p:cNvSpPr>
            <a:spLocks noGrp="1"/>
          </p:cNvSpPr>
          <p:nvPr>
            <p:ph type="pic" sz="quarter" idx="10"/>
          </p:nvPr>
        </p:nvSpPr>
        <p:spPr>
          <a:xfrm>
            <a:off x="701676" y="1117600"/>
            <a:ext cx="5271689" cy="4622800"/>
          </a:xfrm>
          <a:prstGeom prst="rect">
            <a:avLst/>
          </a:prstGeom>
          <a:solidFill>
            <a:schemeClr val="accent2">
              <a:lumMod val="20000"/>
              <a:lumOff val="80000"/>
            </a:schemeClr>
          </a:solidFill>
        </p:spPr>
        <p:txBody>
          <a:bodyPr anchor="ctr">
            <a:normAutofit/>
          </a:bodyPr>
          <a:lstStyle>
            <a:lvl1pPr marL="0" indent="0" algn="ctr">
              <a:buNone/>
              <a:defRPr sz="1333"/>
            </a:lvl1pPr>
          </a:lstStyle>
          <a:p>
            <a:endParaRPr lang="en-ID"/>
          </a:p>
        </p:txBody>
      </p:sp>
      <p:sp>
        <p:nvSpPr>
          <p:cNvPr id="80" name="Text Placeholder 29">
            <a:extLst>
              <a:ext uri="{FF2B5EF4-FFF2-40B4-BE49-F238E27FC236}">
                <a16:creationId xmlns:a16="http://schemas.microsoft.com/office/drawing/2014/main" id="{F86EE282-1EF4-62A2-779C-EB878597B925}"/>
              </a:ext>
            </a:extLst>
          </p:cNvPr>
          <p:cNvSpPr>
            <a:spLocks noGrp="1"/>
          </p:cNvSpPr>
          <p:nvPr>
            <p:ph type="body" sz="quarter" idx="39"/>
          </p:nvPr>
        </p:nvSpPr>
        <p:spPr>
          <a:xfrm>
            <a:off x="6560742" y="3821174"/>
            <a:ext cx="5043883" cy="323521"/>
          </a:xfrm>
          <a:prstGeom prst="rect">
            <a:avLst/>
          </a:prstGeom>
        </p:spPr>
        <p:txBody>
          <a:bodyPr tIns="0" bIns="0" anchor="t">
            <a:noAutofit/>
          </a:bodyPr>
          <a:lstStyle>
            <a:lvl1pPr marL="0" indent="0">
              <a:buNone/>
              <a:defRPr sz="1800" b="1">
                <a:solidFill>
                  <a:srgbClr val="FFFFFF"/>
                </a:solidFill>
              </a:defRPr>
            </a:lvl1pPr>
            <a:lvl2pPr marL="457223" indent="0">
              <a:buNone/>
              <a:defRPr sz="733"/>
            </a:lvl2pPr>
            <a:lvl3pPr marL="914446" indent="0">
              <a:buNone/>
              <a:defRPr sz="700"/>
            </a:lvl3pPr>
            <a:lvl4pPr marL="1371669" indent="0">
              <a:buNone/>
              <a:defRPr sz="667"/>
            </a:lvl4pPr>
            <a:lvl5pPr marL="1828891" indent="0">
              <a:buNone/>
              <a:defRPr sz="667"/>
            </a:lvl5pPr>
          </a:lstStyle>
          <a:p>
            <a:pPr lvl="0"/>
            <a:r>
              <a:rPr lang="en-US" dirty="0"/>
              <a:t>Click to edit Master text styles</a:t>
            </a:r>
            <a:endParaRPr lang="en-ID" dirty="0"/>
          </a:p>
        </p:txBody>
      </p:sp>
      <p:sp>
        <p:nvSpPr>
          <p:cNvPr id="81" name="Title 1">
            <a:extLst>
              <a:ext uri="{FF2B5EF4-FFF2-40B4-BE49-F238E27FC236}">
                <a16:creationId xmlns:a16="http://schemas.microsoft.com/office/drawing/2014/main" id="{4C3A2759-D421-466C-0049-BF74449438BE}"/>
              </a:ext>
            </a:extLst>
          </p:cNvPr>
          <p:cNvSpPr>
            <a:spLocks noGrp="1"/>
          </p:cNvSpPr>
          <p:nvPr>
            <p:ph type="title"/>
          </p:nvPr>
        </p:nvSpPr>
        <p:spPr>
          <a:xfrm>
            <a:off x="6560743" y="1485900"/>
            <a:ext cx="5043882" cy="1943100"/>
          </a:xfrm>
        </p:spPr>
        <p:txBody>
          <a:bodyPr anchor="b">
            <a:noAutofit/>
          </a:bodyPr>
          <a:lstStyle>
            <a:lvl1pPr>
              <a:defRPr>
                <a:solidFill>
                  <a:srgbClr val="FFFFFF"/>
                </a:solidFill>
              </a:defRPr>
            </a:lvl1pPr>
          </a:lstStyle>
          <a:p>
            <a:r>
              <a:rPr lang="en-US" dirty="0"/>
              <a:t>Click to edit Master title style</a:t>
            </a:r>
            <a:endParaRPr lang="en-ID" dirty="0"/>
          </a:p>
        </p:txBody>
      </p:sp>
      <p:cxnSp>
        <p:nvCxnSpPr>
          <p:cNvPr id="82" name="Straight Connector 81">
            <a:extLst>
              <a:ext uri="{FF2B5EF4-FFF2-40B4-BE49-F238E27FC236}">
                <a16:creationId xmlns:a16="http://schemas.microsoft.com/office/drawing/2014/main" id="{441C7500-A827-04B9-B0EF-2DBB9A14BDDD}"/>
              </a:ext>
            </a:extLst>
          </p:cNvPr>
          <p:cNvCxnSpPr>
            <a:cxnSpLocks/>
          </p:cNvCxnSpPr>
          <p:nvPr userDrawn="1"/>
        </p:nvCxnSpPr>
        <p:spPr>
          <a:xfrm>
            <a:off x="6416675" y="1485900"/>
            <a:ext cx="0" cy="1941036"/>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86A68FF5-D245-3670-D1FD-1CBCD14BC34E}"/>
              </a:ext>
            </a:extLst>
          </p:cNvPr>
          <p:cNvSpPr/>
          <p:nvPr userDrawn="1"/>
        </p:nvSpPr>
        <p:spPr>
          <a:xfrm rot="10800000">
            <a:off x="584200" y="2476501"/>
            <a:ext cx="117475" cy="190499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70380633"/>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meline I60V4">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cxnSp>
        <p:nvCxnSpPr>
          <p:cNvPr id="3" name="Straight Connector 2">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 Placeholder 2">
            <a:extLst>
              <a:ext uri="{FF2B5EF4-FFF2-40B4-BE49-F238E27FC236}">
                <a16:creationId xmlns:a16="http://schemas.microsoft.com/office/drawing/2014/main" id="{1DF27732-BA56-F7C8-9827-51C6157BB8B4}"/>
              </a:ext>
            </a:extLst>
          </p:cNvPr>
          <p:cNvSpPr>
            <a:spLocks noGrp="1"/>
          </p:cNvSpPr>
          <p:nvPr>
            <p:ph type="body" idx="58" hasCustomPrompt="1"/>
          </p:nvPr>
        </p:nvSpPr>
        <p:spPr>
          <a:xfrm>
            <a:off x="859581"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059815" y="4178490"/>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059815" y="4790036"/>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789815" y="3429000"/>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cxnSp>
        <p:nvCxnSpPr>
          <p:cNvPr id="41" name="Straight Connector 40">
            <a:extLst>
              <a:ext uri="{FF2B5EF4-FFF2-40B4-BE49-F238E27FC236}">
                <a16:creationId xmlns:a16="http://schemas.microsoft.com/office/drawing/2014/main" id="{10561BD4-673F-C514-111C-33AD2E64E928}"/>
              </a:ext>
            </a:extLst>
          </p:cNvPr>
          <p:cNvCxnSpPr>
            <a:cxnSpLocks/>
          </p:cNvCxnSpPr>
          <p:nvPr userDrawn="1"/>
        </p:nvCxnSpPr>
        <p:spPr>
          <a:xfrm>
            <a:off x="587375" y="3933911"/>
            <a:ext cx="116046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 Placeholder 2">
            <a:extLst>
              <a:ext uri="{FF2B5EF4-FFF2-40B4-BE49-F238E27FC236}">
                <a16:creationId xmlns:a16="http://schemas.microsoft.com/office/drawing/2014/main" id="{D206C45B-AAF3-AA2A-3BEE-C75EF2D50603}"/>
              </a:ext>
            </a:extLst>
          </p:cNvPr>
          <p:cNvSpPr>
            <a:spLocks noGrp="1"/>
          </p:cNvSpPr>
          <p:nvPr>
            <p:ph type="body" idx="59" hasCustomPrompt="1"/>
          </p:nvPr>
        </p:nvSpPr>
        <p:spPr>
          <a:xfrm>
            <a:off x="2637962" y="1888157"/>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 name="Text Placeholder 2">
            <a:extLst>
              <a:ext uri="{FF2B5EF4-FFF2-40B4-BE49-F238E27FC236}">
                <a16:creationId xmlns:a16="http://schemas.microsoft.com/office/drawing/2014/main" id="{B27899AC-EF49-17A5-3330-194993DF10F7}"/>
              </a:ext>
            </a:extLst>
          </p:cNvPr>
          <p:cNvSpPr>
            <a:spLocks noGrp="1"/>
          </p:cNvSpPr>
          <p:nvPr>
            <p:ph type="body" idx="60"/>
          </p:nvPr>
        </p:nvSpPr>
        <p:spPr>
          <a:xfrm>
            <a:off x="2838196" y="1900254"/>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Text Placeholder 3">
            <a:extLst>
              <a:ext uri="{FF2B5EF4-FFF2-40B4-BE49-F238E27FC236}">
                <a16:creationId xmlns:a16="http://schemas.microsoft.com/office/drawing/2014/main" id="{1A653951-A776-C0C9-C872-DD1EA102AF39}"/>
              </a:ext>
            </a:extLst>
          </p:cNvPr>
          <p:cNvSpPr>
            <a:spLocks noGrp="1"/>
          </p:cNvSpPr>
          <p:nvPr>
            <p:ph type="body" sz="half" idx="61"/>
          </p:nvPr>
        </p:nvSpPr>
        <p:spPr>
          <a:xfrm>
            <a:off x="2838196" y="2511800"/>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2">
            <a:extLst>
              <a:ext uri="{FF2B5EF4-FFF2-40B4-BE49-F238E27FC236}">
                <a16:creationId xmlns:a16="http://schemas.microsoft.com/office/drawing/2014/main" id="{0EF5756B-49C8-4618-CA6F-91EF4E83970E}"/>
              </a:ext>
            </a:extLst>
          </p:cNvPr>
          <p:cNvSpPr>
            <a:spLocks noGrp="1"/>
          </p:cNvSpPr>
          <p:nvPr>
            <p:ph type="body" idx="62" hasCustomPrompt="1"/>
          </p:nvPr>
        </p:nvSpPr>
        <p:spPr>
          <a:xfrm>
            <a:off x="2568196" y="4040901"/>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0" name="Text Placeholder 2">
            <a:extLst>
              <a:ext uri="{FF2B5EF4-FFF2-40B4-BE49-F238E27FC236}">
                <a16:creationId xmlns:a16="http://schemas.microsoft.com/office/drawing/2014/main" id="{A688143A-E348-8B97-4EFF-B551E969D66C}"/>
              </a:ext>
            </a:extLst>
          </p:cNvPr>
          <p:cNvSpPr>
            <a:spLocks noGrp="1"/>
          </p:cNvSpPr>
          <p:nvPr>
            <p:ph type="body" idx="63" hasCustomPrompt="1"/>
          </p:nvPr>
        </p:nvSpPr>
        <p:spPr>
          <a:xfrm>
            <a:off x="4416343"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1" name="Text Placeholder 2">
            <a:extLst>
              <a:ext uri="{FF2B5EF4-FFF2-40B4-BE49-F238E27FC236}">
                <a16:creationId xmlns:a16="http://schemas.microsoft.com/office/drawing/2014/main" id="{33174590-B087-FC88-C3C5-5FA802601E45}"/>
              </a:ext>
            </a:extLst>
          </p:cNvPr>
          <p:cNvSpPr>
            <a:spLocks noGrp="1"/>
          </p:cNvSpPr>
          <p:nvPr>
            <p:ph type="body" idx="64"/>
          </p:nvPr>
        </p:nvSpPr>
        <p:spPr>
          <a:xfrm>
            <a:off x="4616577" y="4178490"/>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Text Placeholder 3">
            <a:extLst>
              <a:ext uri="{FF2B5EF4-FFF2-40B4-BE49-F238E27FC236}">
                <a16:creationId xmlns:a16="http://schemas.microsoft.com/office/drawing/2014/main" id="{A68C2886-78F1-8B12-01E6-6A6D53DFBA52}"/>
              </a:ext>
            </a:extLst>
          </p:cNvPr>
          <p:cNvSpPr>
            <a:spLocks noGrp="1"/>
          </p:cNvSpPr>
          <p:nvPr>
            <p:ph type="body" sz="half" idx="65"/>
          </p:nvPr>
        </p:nvSpPr>
        <p:spPr>
          <a:xfrm>
            <a:off x="4616577" y="4790036"/>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Text Placeholder 2">
            <a:extLst>
              <a:ext uri="{FF2B5EF4-FFF2-40B4-BE49-F238E27FC236}">
                <a16:creationId xmlns:a16="http://schemas.microsoft.com/office/drawing/2014/main" id="{EFD4BB50-8978-9F59-1A82-284828E628EB}"/>
              </a:ext>
            </a:extLst>
          </p:cNvPr>
          <p:cNvSpPr>
            <a:spLocks noGrp="1"/>
          </p:cNvSpPr>
          <p:nvPr>
            <p:ph type="body" idx="66" hasCustomPrompt="1"/>
          </p:nvPr>
        </p:nvSpPr>
        <p:spPr>
          <a:xfrm>
            <a:off x="4346577" y="3429000"/>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7" name="Text Placeholder 2">
            <a:extLst>
              <a:ext uri="{FF2B5EF4-FFF2-40B4-BE49-F238E27FC236}">
                <a16:creationId xmlns:a16="http://schemas.microsoft.com/office/drawing/2014/main" id="{A9A6D657-A6CB-1835-A906-39192CB25463}"/>
              </a:ext>
            </a:extLst>
          </p:cNvPr>
          <p:cNvSpPr>
            <a:spLocks noGrp="1"/>
          </p:cNvSpPr>
          <p:nvPr>
            <p:ph type="body" idx="67" hasCustomPrompt="1"/>
          </p:nvPr>
        </p:nvSpPr>
        <p:spPr>
          <a:xfrm>
            <a:off x="6194724" y="1888157"/>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8" name="Text Placeholder 2">
            <a:extLst>
              <a:ext uri="{FF2B5EF4-FFF2-40B4-BE49-F238E27FC236}">
                <a16:creationId xmlns:a16="http://schemas.microsoft.com/office/drawing/2014/main" id="{15FC4B1A-6A59-74A2-27AF-C1606A9108E2}"/>
              </a:ext>
            </a:extLst>
          </p:cNvPr>
          <p:cNvSpPr>
            <a:spLocks noGrp="1"/>
          </p:cNvSpPr>
          <p:nvPr>
            <p:ph type="body" idx="68"/>
          </p:nvPr>
        </p:nvSpPr>
        <p:spPr>
          <a:xfrm>
            <a:off x="6394958" y="1900254"/>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9" name="Text Placeholder 3">
            <a:extLst>
              <a:ext uri="{FF2B5EF4-FFF2-40B4-BE49-F238E27FC236}">
                <a16:creationId xmlns:a16="http://schemas.microsoft.com/office/drawing/2014/main" id="{56FE78FA-0D89-4D65-5C83-4A2214B7EC81}"/>
              </a:ext>
            </a:extLst>
          </p:cNvPr>
          <p:cNvSpPr>
            <a:spLocks noGrp="1"/>
          </p:cNvSpPr>
          <p:nvPr>
            <p:ph type="body" sz="half" idx="69"/>
          </p:nvPr>
        </p:nvSpPr>
        <p:spPr>
          <a:xfrm>
            <a:off x="6394958" y="2511800"/>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2">
            <a:extLst>
              <a:ext uri="{FF2B5EF4-FFF2-40B4-BE49-F238E27FC236}">
                <a16:creationId xmlns:a16="http://schemas.microsoft.com/office/drawing/2014/main" id="{8DAD2950-6958-384D-648A-138353E629C3}"/>
              </a:ext>
            </a:extLst>
          </p:cNvPr>
          <p:cNvSpPr>
            <a:spLocks noGrp="1"/>
          </p:cNvSpPr>
          <p:nvPr>
            <p:ph type="body" idx="70" hasCustomPrompt="1"/>
          </p:nvPr>
        </p:nvSpPr>
        <p:spPr>
          <a:xfrm>
            <a:off x="6124958" y="4040901"/>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1" name="Text Placeholder 2">
            <a:extLst>
              <a:ext uri="{FF2B5EF4-FFF2-40B4-BE49-F238E27FC236}">
                <a16:creationId xmlns:a16="http://schemas.microsoft.com/office/drawing/2014/main" id="{38C401BA-EEAB-4492-10E1-DB72CC56F776}"/>
              </a:ext>
            </a:extLst>
          </p:cNvPr>
          <p:cNvSpPr>
            <a:spLocks noGrp="1"/>
          </p:cNvSpPr>
          <p:nvPr>
            <p:ph type="body" idx="71" hasCustomPrompt="1"/>
          </p:nvPr>
        </p:nvSpPr>
        <p:spPr>
          <a:xfrm>
            <a:off x="7973105" y="3933902"/>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2" name="Text Placeholder 2">
            <a:extLst>
              <a:ext uri="{FF2B5EF4-FFF2-40B4-BE49-F238E27FC236}">
                <a16:creationId xmlns:a16="http://schemas.microsoft.com/office/drawing/2014/main" id="{20F88DAC-B62E-EE36-418C-B487881CD5D1}"/>
              </a:ext>
            </a:extLst>
          </p:cNvPr>
          <p:cNvSpPr>
            <a:spLocks noGrp="1"/>
          </p:cNvSpPr>
          <p:nvPr>
            <p:ph type="body" idx="72"/>
          </p:nvPr>
        </p:nvSpPr>
        <p:spPr>
          <a:xfrm>
            <a:off x="8173339" y="4178490"/>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23" name="Text Placeholder 3">
            <a:extLst>
              <a:ext uri="{FF2B5EF4-FFF2-40B4-BE49-F238E27FC236}">
                <a16:creationId xmlns:a16="http://schemas.microsoft.com/office/drawing/2014/main" id="{9E72668A-FD0E-C62F-7394-48EE854225F1}"/>
              </a:ext>
            </a:extLst>
          </p:cNvPr>
          <p:cNvSpPr>
            <a:spLocks noGrp="1"/>
          </p:cNvSpPr>
          <p:nvPr>
            <p:ph type="body" sz="half" idx="73"/>
          </p:nvPr>
        </p:nvSpPr>
        <p:spPr>
          <a:xfrm>
            <a:off x="8173339" y="4790036"/>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4371410E-C73D-33EA-18D5-871B065BF1D4}"/>
              </a:ext>
            </a:extLst>
          </p:cNvPr>
          <p:cNvSpPr>
            <a:spLocks noGrp="1"/>
          </p:cNvSpPr>
          <p:nvPr>
            <p:ph type="body" idx="74" hasCustomPrompt="1"/>
          </p:nvPr>
        </p:nvSpPr>
        <p:spPr>
          <a:xfrm>
            <a:off x="7903339" y="3429000"/>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2" name="Text Placeholder 2">
            <a:extLst>
              <a:ext uri="{FF2B5EF4-FFF2-40B4-BE49-F238E27FC236}">
                <a16:creationId xmlns:a16="http://schemas.microsoft.com/office/drawing/2014/main" id="{52FA3211-7CC0-4666-B1B2-ADDC9E1601A4}"/>
              </a:ext>
            </a:extLst>
          </p:cNvPr>
          <p:cNvSpPr>
            <a:spLocks noGrp="1"/>
          </p:cNvSpPr>
          <p:nvPr>
            <p:ph type="body" idx="75" hasCustomPrompt="1"/>
          </p:nvPr>
        </p:nvSpPr>
        <p:spPr>
          <a:xfrm>
            <a:off x="9751486" y="1888157"/>
            <a:ext cx="45719" cy="2052000"/>
          </a:xfrm>
          <a:solidFill>
            <a:schemeClr val="tx2"/>
          </a:solidFill>
        </p:spPr>
        <p:txBody>
          <a:bodyPr anchor="b">
            <a:noAutofit/>
          </a:bodyPr>
          <a:lstStyle>
            <a:lvl1pPr marL="0" indent="0">
              <a:lnSpc>
                <a:spcPct val="100000"/>
              </a:lnSpc>
              <a:spcBef>
                <a:spcPts val="0"/>
              </a:spcBef>
              <a:buNone/>
              <a:defRPr sz="1000" b="1">
                <a:solidFill>
                  <a:schemeClr val="tx1">
                    <a:lumMod val="75000"/>
                    <a:lumOff val="25000"/>
                    <a:alpha val="0"/>
                  </a:schemeClr>
                </a:solidFill>
                <a:latin typeface="+mn-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3" name="Text Placeholder 2">
            <a:extLst>
              <a:ext uri="{FF2B5EF4-FFF2-40B4-BE49-F238E27FC236}">
                <a16:creationId xmlns:a16="http://schemas.microsoft.com/office/drawing/2014/main" id="{56422E81-6FED-2EDF-41D1-C525B515D404}"/>
              </a:ext>
            </a:extLst>
          </p:cNvPr>
          <p:cNvSpPr>
            <a:spLocks noGrp="1"/>
          </p:cNvSpPr>
          <p:nvPr>
            <p:ph type="body" idx="76"/>
          </p:nvPr>
        </p:nvSpPr>
        <p:spPr>
          <a:xfrm>
            <a:off x="9951720" y="1900254"/>
            <a:ext cx="1508381" cy="593840"/>
          </a:xfrm>
        </p:spPr>
        <p:txBody>
          <a:bodyPr anchor="b">
            <a:noAutofit/>
          </a:bodyPr>
          <a:lstStyle>
            <a:lvl1pPr marL="0" indent="0">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4" name="Text Placeholder 3">
            <a:extLst>
              <a:ext uri="{FF2B5EF4-FFF2-40B4-BE49-F238E27FC236}">
                <a16:creationId xmlns:a16="http://schemas.microsoft.com/office/drawing/2014/main" id="{A06C2106-8122-4339-1E2F-692A8A8E981E}"/>
              </a:ext>
            </a:extLst>
          </p:cNvPr>
          <p:cNvSpPr>
            <a:spLocks noGrp="1"/>
          </p:cNvSpPr>
          <p:nvPr>
            <p:ph type="body" sz="half" idx="77"/>
          </p:nvPr>
        </p:nvSpPr>
        <p:spPr>
          <a:xfrm>
            <a:off x="9951720" y="2511800"/>
            <a:ext cx="1508381" cy="1181705"/>
          </a:xfrm>
        </p:spPr>
        <p:txBody>
          <a:bodyPr>
            <a:noAutofit/>
          </a:bodyPr>
          <a:lstStyle>
            <a:lvl1pPr marL="0" indent="0">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5" name="Text Placeholder 2">
            <a:extLst>
              <a:ext uri="{FF2B5EF4-FFF2-40B4-BE49-F238E27FC236}">
                <a16:creationId xmlns:a16="http://schemas.microsoft.com/office/drawing/2014/main" id="{CCEE632C-81A0-ABEE-A821-013C96EC124A}"/>
              </a:ext>
            </a:extLst>
          </p:cNvPr>
          <p:cNvSpPr>
            <a:spLocks noGrp="1"/>
          </p:cNvSpPr>
          <p:nvPr>
            <p:ph type="body" idx="78" hasCustomPrompt="1"/>
          </p:nvPr>
        </p:nvSpPr>
        <p:spPr>
          <a:xfrm>
            <a:off x="9681720" y="4040901"/>
            <a:ext cx="1351405" cy="400275"/>
          </a:xfrm>
        </p:spPr>
        <p:txBody>
          <a:bodyPr anchor="b">
            <a:noAutofit/>
          </a:bodyPr>
          <a:lstStyle>
            <a:lvl1pPr marL="0" indent="0">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Tree>
    <p:extLst>
      <p:ext uri="{BB962C8B-B14F-4D97-AF65-F5344CB8AC3E}">
        <p14:creationId xmlns:p14="http://schemas.microsoft.com/office/powerpoint/2010/main" val="27372382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meline I60V5">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583530" y="1902003"/>
            <a:ext cx="3492500" cy="593840"/>
          </a:xfrm>
        </p:spPr>
        <p:txBody>
          <a:bodyPr anchor="b">
            <a:noAutofit/>
          </a:bodyPr>
          <a:lstStyle>
            <a:lvl1pPr marL="0" indent="0" algn="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583530" y="2513549"/>
            <a:ext cx="3492500" cy="915451"/>
          </a:xfrm>
        </p:spPr>
        <p:txBody>
          <a:bodyPr>
            <a:noAutofit/>
          </a:bodyPr>
          <a:lstStyle>
            <a:lvl1pPr marL="0" indent="0" algn="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4190883" y="3735911"/>
            <a:ext cx="1188000" cy="396000"/>
          </a:xfrm>
        </p:spPr>
        <p:txBody>
          <a:bodyPr anchor="ctr">
            <a:noAutofit/>
          </a:bodyPr>
          <a:lstStyle>
            <a:lvl1pPr marL="0" indent="0" algn="ctr">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2" name="Text Placeholder 2">
            <a:extLst>
              <a:ext uri="{FF2B5EF4-FFF2-40B4-BE49-F238E27FC236}">
                <a16:creationId xmlns:a16="http://schemas.microsoft.com/office/drawing/2014/main" id="{756D1F75-EFB7-B441-8251-82ACEC3C9268}"/>
              </a:ext>
            </a:extLst>
          </p:cNvPr>
          <p:cNvSpPr>
            <a:spLocks noGrp="1"/>
          </p:cNvSpPr>
          <p:nvPr>
            <p:ph type="body" idx="49"/>
          </p:nvPr>
        </p:nvSpPr>
        <p:spPr>
          <a:xfrm>
            <a:off x="4349750" y="4746803"/>
            <a:ext cx="3492500" cy="593840"/>
          </a:xfrm>
        </p:spPr>
        <p:txBody>
          <a:bodyPr anchor="b">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3" name="Text Placeholder 3">
            <a:extLst>
              <a:ext uri="{FF2B5EF4-FFF2-40B4-BE49-F238E27FC236}">
                <a16:creationId xmlns:a16="http://schemas.microsoft.com/office/drawing/2014/main" id="{EE6DA12C-B436-43C3-DA9E-54436D7C6856}"/>
              </a:ext>
            </a:extLst>
          </p:cNvPr>
          <p:cNvSpPr>
            <a:spLocks noGrp="1"/>
          </p:cNvSpPr>
          <p:nvPr>
            <p:ph type="body" sz="half" idx="50"/>
          </p:nvPr>
        </p:nvSpPr>
        <p:spPr>
          <a:xfrm>
            <a:off x="4349750" y="5358349"/>
            <a:ext cx="3492500" cy="915451"/>
          </a:xfrm>
        </p:spPr>
        <p:txBody>
          <a:bodyP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2">
            <a:extLst>
              <a:ext uri="{FF2B5EF4-FFF2-40B4-BE49-F238E27FC236}">
                <a16:creationId xmlns:a16="http://schemas.microsoft.com/office/drawing/2014/main" id="{8FD450A2-8AB9-AB37-D503-6FBF4221AEB6}"/>
              </a:ext>
            </a:extLst>
          </p:cNvPr>
          <p:cNvSpPr>
            <a:spLocks noGrp="1"/>
          </p:cNvSpPr>
          <p:nvPr>
            <p:ph type="body" idx="51" hasCustomPrompt="1"/>
          </p:nvPr>
        </p:nvSpPr>
        <p:spPr>
          <a:xfrm>
            <a:off x="5500347" y="3735911"/>
            <a:ext cx="1188000" cy="396000"/>
          </a:xfrm>
        </p:spPr>
        <p:txBody>
          <a:bodyPr anchor="ctr">
            <a:noAutofit/>
          </a:bodyPr>
          <a:lstStyle>
            <a:lvl1pPr marL="0" indent="0" algn="ctr">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6" name="Text Placeholder 2">
            <a:extLst>
              <a:ext uri="{FF2B5EF4-FFF2-40B4-BE49-F238E27FC236}">
                <a16:creationId xmlns:a16="http://schemas.microsoft.com/office/drawing/2014/main" id="{65B3174A-024E-8A6D-86E1-E7CE58CF3313}"/>
              </a:ext>
            </a:extLst>
          </p:cNvPr>
          <p:cNvSpPr>
            <a:spLocks noGrp="1"/>
          </p:cNvSpPr>
          <p:nvPr>
            <p:ph type="body" idx="52"/>
          </p:nvPr>
        </p:nvSpPr>
        <p:spPr>
          <a:xfrm>
            <a:off x="8112125" y="1902003"/>
            <a:ext cx="3492500"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7" name="Text Placeholder 3">
            <a:extLst>
              <a:ext uri="{FF2B5EF4-FFF2-40B4-BE49-F238E27FC236}">
                <a16:creationId xmlns:a16="http://schemas.microsoft.com/office/drawing/2014/main" id="{723C6DC8-7D6E-8B0F-3171-AD8D8161F638}"/>
              </a:ext>
            </a:extLst>
          </p:cNvPr>
          <p:cNvSpPr>
            <a:spLocks noGrp="1"/>
          </p:cNvSpPr>
          <p:nvPr>
            <p:ph type="body" sz="half" idx="53"/>
          </p:nvPr>
        </p:nvSpPr>
        <p:spPr>
          <a:xfrm>
            <a:off x="8112125" y="2513549"/>
            <a:ext cx="3492500" cy="915451"/>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8" name="Text Placeholder 2">
            <a:extLst>
              <a:ext uri="{FF2B5EF4-FFF2-40B4-BE49-F238E27FC236}">
                <a16:creationId xmlns:a16="http://schemas.microsoft.com/office/drawing/2014/main" id="{726EDD0C-44D0-4503-D5C3-6BA5C8D22860}"/>
              </a:ext>
            </a:extLst>
          </p:cNvPr>
          <p:cNvSpPr>
            <a:spLocks noGrp="1"/>
          </p:cNvSpPr>
          <p:nvPr>
            <p:ph type="body" idx="54" hasCustomPrompt="1"/>
          </p:nvPr>
        </p:nvSpPr>
        <p:spPr>
          <a:xfrm>
            <a:off x="6809811" y="3735911"/>
            <a:ext cx="1188000" cy="396000"/>
          </a:xfrm>
        </p:spPr>
        <p:txBody>
          <a:bodyPr anchor="ctr">
            <a:noAutofit/>
          </a:bodyPr>
          <a:lstStyle>
            <a:lvl1pPr marL="0" indent="0" algn="ctr">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grpSp>
        <p:nvGrpSpPr>
          <p:cNvPr id="2" name="Group 1">
            <a:extLst>
              <a:ext uri="{FF2B5EF4-FFF2-40B4-BE49-F238E27FC236}">
                <a16:creationId xmlns:a16="http://schemas.microsoft.com/office/drawing/2014/main" id="{949661EB-A164-ED5F-7197-204F9A010306}"/>
              </a:ext>
            </a:extLst>
          </p:cNvPr>
          <p:cNvGrpSpPr/>
          <p:nvPr userDrawn="1"/>
        </p:nvGrpSpPr>
        <p:grpSpPr>
          <a:xfrm>
            <a:off x="4134283" y="3280005"/>
            <a:ext cx="3923434" cy="1307812"/>
            <a:chOff x="4134283" y="2771991"/>
            <a:chExt cx="3923434" cy="1307812"/>
          </a:xfrm>
        </p:grpSpPr>
        <p:grpSp>
          <p:nvGrpSpPr>
            <p:cNvPr id="3" name="Group 2">
              <a:extLst>
                <a:ext uri="{FF2B5EF4-FFF2-40B4-BE49-F238E27FC236}">
                  <a16:creationId xmlns:a16="http://schemas.microsoft.com/office/drawing/2014/main" id="{FC54E4DD-5274-4CD5-10B1-E92E90DD48B1}"/>
                </a:ext>
              </a:extLst>
            </p:cNvPr>
            <p:cNvGrpSpPr/>
            <p:nvPr userDrawn="1"/>
          </p:nvGrpSpPr>
          <p:grpSpPr>
            <a:xfrm>
              <a:off x="4134283" y="2771991"/>
              <a:ext cx="3923434" cy="1307812"/>
              <a:chOff x="4134283" y="2768888"/>
              <a:chExt cx="3923434" cy="1307812"/>
            </a:xfrm>
          </p:grpSpPr>
          <p:sp>
            <p:nvSpPr>
              <p:cNvPr id="11" name="Arc 47">
                <a:extLst>
                  <a:ext uri="{FF2B5EF4-FFF2-40B4-BE49-F238E27FC236}">
                    <a16:creationId xmlns:a16="http://schemas.microsoft.com/office/drawing/2014/main" id="{EAA35E3F-D930-BBA0-4A2B-B719382C87EE}"/>
                  </a:ext>
                </a:extLst>
              </p:cNvPr>
              <p:cNvSpPr/>
              <p:nvPr userDrawn="1"/>
            </p:nvSpPr>
            <p:spPr>
              <a:xfrm>
                <a:off x="4134283"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dirty="0"/>
              </a:p>
            </p:txBody>
          </p:sp>
          <p:sp>
            <p:nvSpPr>
              <p:cNvPr id="16" name="Arc 48">
                <a:extLst>
                  <a:ext uri="{FF2B5EF4-FFF2-40B4-BE49-F238E27FC236}">
                    <a16:creationId xmlns:a16="http://schemas.microsoft.com/office/drawing/2014/main" id="{352FD82A-FCA6-32BB-BB1E-87F13535AA72}"/>
                  </a:ext>
                </a:extLst>
              </p:cNvPr>
              <p:cNvSpPr/>
              <p:nvPr userDrawn="1"/>
            </p:nvSpPr>
            <p:spPr>
              <a:xfrm flipV="1">
                <a:off x="5442094"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lvl="0" algn="ctr"/>
                <a:endParaRPr lang="en-GB" dirty="0"/>
              </a:p>
            </p:txBody>
          </p:sp>
          <p:sp>
            <p:nvSpPr>
              <p:cNvPr id="17" name="Arc 49">
                <a:extLst>
                  <a:ext uri="{FF2B5EF4-FFF2-40B4-BE49-F238E27FC236}">
                    <a16:creationId xmlns:a16="http://schemas.microsoft.com/office/drawing/2014/main" id="{222053F4-FCD6-E7B1-D80F-DFE2E1992EF6}"/>
                  </a:ext>
                </a:extLst>
              </p:cNvPr>
              <p:cNvSpPr/>
              <p:nvPr userDrawn="1"/>
            </p:nvSpPr>
            <p:spPr>
              <a:xfrm>
                <a:off x="6749906"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grpSp>
        <p:grpSp>
          <p:nvGrpSpPr>
            <p:cNvPr id="4" name="Group 3">
              <a:extLst>
                <a:ext uri="{FF2B5EF4-FFF2-40B4-BE49-F238E27FC236}">
                  <a16:creationId xmlns:a16="http://schemas.microsoft.com/office/drawing/2014/main" id="{30E0F0B5-31EF-5869-7318-9F5DE0405077}"/>
                </a:ext>
              </a:extLst>
            </p:cNvPr>
            <p:cNvGrpSpPr/>
            <p:nvPr userDrawn="1"/>
          </p:nvGrpSpPr>
          <p:grpSpPr>
            <a:xfrm>
              <a:off x="4134283" y="2771991"/>
              <a:ext cx="3923434" cy="1307812"/>
              <a:chOff x="4134283" y="2775094"/>
              <a:chExt cx="3923434" cy="1307812"/>
            </a:xfrm>
          </p:grpSpPr>
          <p:sp>
            <p:nvSpPr>
              <p:cNvPr id="6" name="Arc 5">
                <a:extLst>
                  <a:ext uri="{FF2B5EF4-FFF2-40B4-BE49-F238E27FC236}">
                    <a16:creationId xmlns:a16="http://schemas.microsoft.com/office/drawing/2014/main" id="{DF62FD84-8FEF-C624-DEAD-5311501A8044}"/>
                  </a:ext>
                </a:extLst>
              </p:cNvPr>
              <p:cNvSpPr/>
              <p:nvPr userDrawn="1"/>
            </p:nvSpPr>
            <p:spPr>
              <a:xfrm>
                <a:off x="4134283" y="2775094"/>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Arc 8">
                <a:extLst>
                  <a:ext uri="{FF2B5EF4-FFF2-40B4-BE49-F238E27FC236}">
                    <a16:creationId xmlns:a16="http://schemas.microsoft.com/office/drawing/2014/main" id="{D72619AD-B179-24F7-C1D0-DDBA08B57256}"/>
                  </a:ext>
                </a:extLst>
              </p:cNvPr>
              <p:cNvSpPr/>
              <p:nvPr userDrawn="1"/>
            </p:nvSpPr>
            <p:spPr>
              <a:xfrm flipV="1">
                <a:off x="5442094" y="2775094"/>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a:extLst>
                  <a:ext uri="{FF2B5EF4-FFF2-40B4-BE49-F238E27FC236}">
                    <a16:creationId xmlns:a16="http://schemas.microsoft.com/office/drawing/2014/main" id="{C3C8F12C-866C-1233-6190-F3B461F91681}"/>
                  </a:ext>
                </a:extLst>
              </p:cNvPr>
              <p:cNvSpPr/>
              <p:nvPr userDrawn="1"/>
            </p:nvSpPr>
            <p:spPr>
              <a:xfrm>
                <a:off x="6749906" y="2775094"/>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extLst>
      <p:ext uri="{BB962C8B-B14F-4D97-AF65-F5344CB8AC3E}">
        <p14:creationId xmlns:p14="http://schemas.microsoft.com/office/powerpoint/2010/main" val="17754295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meline I60V6">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587375" y="3132080"/>
            <a:ext cx="2661639" cy="593840"/>
          </a:xfrm>
        </p:spPr>
        <p:txBody>
          <a:bodyPr anchor="b">
            <a:noAutofit/>
          </a:bodyPr>
          <a:lstStyle>
            <a:lvl1pPr marL="0" indent="0" algn="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587375" y="3743627"/>
            <a:ext cx="2661639" cy="917334"/>
          </a:xfrm>
        </p:spPr>
        <p:txBody>
          <a:bodyPr>
            <a:noAutofit/>
          </a:bodyPr>
          <a:lstStyle>
            <a:lvl1pPr marL="0" indent="0" algn="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3537906" y="3735911"/>
            <a:ext cx="1188000" cy="396000"/>
          </a:xfrm>
        </p:spPr>
        <p:txBody>
          <a:bodyPr anchor="ctr">
            <a:noAutofit/>
          </a:bodyPr>
          <a:lstStyle>
            <a:lvl1pPr marL="0" indent="0" algn="ctr">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2" name="Text Placeholder 2">
            <a:extLst>
              <a:ext uri="{FF2B5EF4-FFF2-40B4-BE49-F238E27FC236}">
                <a16:creationId xmlns:a16="http://schemas.microsoft.com/office/drawing/2014/main" id="{756D1F75-EFB7-B441-8251-82ACEC3C9268}"/>
              </a:ext>
            </a:extLst>
          </p:cNvPr>
          <p:cNvSpPr>
            <a:spLocks noGrp="1"/>
          </p:cNvSpPr>
          <p:nvPr>
            <p:ph type="body" idx="49"/>
          </p:nvPr>
        </p:nvSpPr>
        <p:spPr>
          <a:xfrm>
            <a:off x="3969004" y="4733476"/>
            <a:ext cx="2661639" cy="593840"/>
          </a:xfrm>
        </p:spPr>
        <p:txBody>
          <a:bodyPr anchor="b">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3" name="Text Placeholder 3">
            <a:extLst>
              <a:ext uri="{FF2B5EF4-FFF2-40B4-BE49-F238E27FC236}">
                <a16:creationId xmlns:a16="http://schemas.microsoft.com/office/drawing/2014/main" id="{EE6DA12C-B436-43C3-DA9E-54436D7C6856}"/>
              </a:ext>
            </a:extLst>
          </p:cNvPr>
          <p:cNvSpPr>
            <a:spLocks noGrp="1"/>
          </p:cNvSpPr>
          <p:nvPr>
            <p:ph type="body" sz="half" idx="50"/>
          </p:nvPr>
        </p:nvSpPr>
        <p:spPr>
          <a:xfrm>
            <a:off x="3969004" y="5345023"/>
            <a:ext cx="2661639" cy="917334"/>
          </a:xfrm>
        </p:spPr>
        <p:txBody>
          <a:bodyP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4" name="Text Placeholder 2">
            <a:extLst>
              <a:ext uri="{FF2B5EF4-FFF2-40B4-BE49-F238E27FC236}">
                <a16:creationId xmlns:a16="http://schemas.microsoft.com/office/drawing/2014/main" id="{8FD450A2-8AB9-AB37-D503-6FBF4221AEB6}"/>
              </a:ext>
            </a:extLst>
          </p:cNvPr>
          <p:cNvSpPr>
            <a:spLocks noGrp="1"/>
          </p:cNvSpPr>
          <p:nvPr>
            <p:ph type="body" idx="51" hasCustomPrompt="1"/>
          </p:nvPr>
        </p:nvSpPr>
        <p:spPr>
          <a:xfrm>
            <a:off x="4845717" y="3735911"/>
            <a:ext cx="1188000" cy="396000"/>
          </a:xfrm>
        </p:spPr>
        <p:txBody>
          <a:bodyPr anchor="ctr">
            <a:noAutofit/>
          </a:bodyPr>
          <a:lstStyle>
            <a:lvl1pPr marL="0" indent="0" algn="ctr">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56" name="Text Placeholder 2">
            <a:extLst>
              <a:ext uri="{FF2B5EF4-FFF2-40B4-BE49-F238E27FC236}">
                <a16:creationId xmlns:a16="http://schemas.microsoft.com/office/drawing/2014/main" id="{65B3174A-024E-8A6D-86E1-E7CE58CF3313}"/>
              </a:ext>
            </a:extLst>
          </p:cNvPr>
          <p:cNvSpPr>
            <a:spLocks noGrp="1"/>
          </p:cNvSpPr>
          <p:nvPr>
            <p:ph type="body" idx="52"/>
          </p:nvPr>
        </p:nvSpPr>
        <p:spPr>
          <a:xfrm>
            <a:off x="5450486" y="1676065"/>
            <a:ext cx="2661639" cy="593840"/>
          </a:xfrm>
        </p:spPr>
        <p:txBody>
          <a:bodyPr anchor="b">
            <a:noAutofit/>
          </a:bodyPr>
          <a:lstStyle>
            <a:lvl1pPr marL="0" indent="0" algn="ctr">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7" name="Text Placeholder 3">
            <a:extLst>
              <a:ext uri="{FF2B5EF4-FFF2-40B4-BE49-F238E27FC236}">
                <a16:creationId xmlns:a16="http://schemas.microsoft.com/office/drawing/2014/main" id="{723C6DC8-7D6E-8B0F-3171-AD8D8161F638}"/>
              </a:ext>
            </a:extLst>
          </p:cNvPr>
          <p:cNvSpPr>
            <a:spLocks noGrp="1"/>
          </p:cNvSpPr>
          <p:nvPr>
            <p:ph type="body" sz="half" idx="53"/>
          </p:nvPr>
        </p:nvSpPr>
        <p:spPr>
          <a:xfrm>
            <a:off x="5450486" y="2287612"/>
            <a:ext cx="2661639" cy="917334"/>
          </a:xfrm>
        </p:spPr>
        <p:txBody>
          <a:bodyPr>
            <a:noAutofit/>
          </a:bodyPr>
          <a:lstStyle>
            <a:lvl1pPr marL="0" indent="0" algn="ctr">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8" name="Text Placeholder 2">
            <a:extLst>
              <a:ext uri="{FF2B5EF4-FFF2-40B4-BE49-F238E27FC236}">
                <a16:creationId xmlns:a16="http://schemas.microsoft.com/office/drawing/2014/main" id="{726EDD0C-44D0-4503-D5C3-6BA5C8D22860}"/>
              </a:ext>
            </a:extLst>
          </p:cNvPr>
          <p:cNvSpPr>
            <a:spLocks noGrp="1"/>
          </p:cNvSpPr>
          <p:nvPr>
            <p:ph type="body" idx="54" hasCustomPrompt="1"/>
          </p:nvPr>
        </p:nvSpPr>
        <p:spPr>
          <a:xfrm>
            <a:off x="6153528" y="3735911"/>
            <a:ext cx="1188000" cy="396000"/>
          </a:xfrm>
        </p:spPr>
        <p:txBody>
          <a:bodyPr anchor="ctr">
            <a:noAutofit/>
          </a:bodyPr>
          <a:lstStyle>
            <a:lvl1pPr marL="0" indent="0" algn="ctr">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60" name="Text Placeholder 2">
            <a:extLst>
              <a:ext uri="{FF2B5EF4-FFF2-40B4-BE49-F238E27FC236}">
                <a16:creationId xmlns:a16="http://schemas.microsoft.com/office/drawing/2014/main" id="{38B4EA28-9591-02FB-BD32-2AA25D5D7F9C}"/>
              </a:ext>
            </a:extLst>
          </p:cNvPr>
          <p:cNvSpPr>
            <a:spLocks noGrp="1"/>
          </p:cNvSpPr>
          <p:nvPr>
            <p:ph type="body" idx="55"/>
          </p:nvPr>
        </p:nvSpPr>
        <p:spPr>
          <a:xfrm>
            <a:off x="8942986" y="3132080"/>
            <a:ext cx="2661639" cy="593840"/>
          </a:xfrm>
        </p:spPr>
        <p:txBody>
          <a:bodyPr anchor="b">
            <a:noAutofit/>
          </a:bodyPr>
          <a:lstStyle>
            <a:lvl1pPr marL="0" indent="0">
              <a:lnSpc>
                <a:spcPct val="100000"/>
              </a:lnSpc>
              <a:spcBef>
                <a:spcPts val="0"/>
              </a:spcBef>
              <a:buNone/>
              <a:defRPr sz="18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1" name="Text Placeholder 3">
            <a:extLst>
              <a:ext uri="{FF2B5EF4-FFF2-40B4-BE49-F238E27FC236}">
                <a16:creationId xmlns:a16="http://schemas.microsoft.com/office/drawing/2014/main" id="{D5D99640-8D6E-F18A-A929-4EC8657606DF}"/>
              </a:ext>
            </a:extLst>
          </p:cNvPr>
          <p:cNvSpPr>
            <a:spLocks noGrp="1"/>
          </p:cNvSpPr>
          <p:nvPr>
            <p:ph type="body" sz="half" idx="56"/>
          </p:nvPr>
        </p:nvSpPr>
        <p:spPr>
          <a:xfrm>
            <a:off x="8942986" y="3743627"/>
            <a:ext cx="2661639" cy="917334"/>
          </a:xfrm>
        </p:spPr>
        <p:txBody>
          <a:bodyPr>
            <a:noAutofit/>
          </a:bodyPr>
          <a:lstStyle>
            <a:lvl1pPr marL="0" indent="0">
              <a:lnSpc>
                <a:spcPct val="100000"/>
              </a:lnSpc>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2" name="Text Placeholder 2">
            <a:extLst>
              <a:ext uri="{FF2B5EF4-FFF2-40B4-BE49-F238E27FC236}">
                <a16:creationId xmlns:a16="http://schemas.microsoft.com/office/drawing/2014/main" id="{8C3DFA15-E9D8-50E6-E68A-D7F1B4EF54F7}"/>
              </a:ext>
            </a:extLst>
          </p:cNvPr>
          <p:cNvSpPr>
            <a:spLocks noGrp="1"/>
          </p:cNvSpPr>
          <p:nvPr>
            <p:ph type="body" idx="57" hasCustomPrompt="1"/>
          </p:nvPr>
        </p:nvSpPr>
        <p:spPr>
          <a:xfrm>
            <a:off x="7461340" y="3735911"/>
            <a:ext cx="1188000" cy="396000"/>
          </a:xfrm>
        </p:spPr>
        <p:txBody>
          <a:bodyPr anchor="ctr">
            <a:noAutofit/>
          </a:bodyPr>
          <a:lstStyle>
            <a:lvl1pPr marL="0" indent="0" algn="ctr">
              <a:lnSpc>
                <a:spcPct val="100000"/>
              </a:lnSpc>
              <a:spcBef>
                <a:spcPts val="0"/>
              </a:spcBef>
              <a:buNone/>
              <a:defRPr sz="17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grpSp>
        <p:nvGrpSpPr>
          <p:cNvPr id="2" name="Group 1">
            <a:extLst>
              <a:ext uri="{FF2B5EF4-FFF2-40B4-BE49-F238E27FC236}">
                <a16:creationId xmlns:a16="http://schemas.microsoft.com/office/drawing/2014/main" id="{C9FE83EA-3C98-DE6C-6FC7-4197CC403426}"/>
              </a:ext>
            </a:extLst>
          </p:cNvPr>
          <p:cNvGrpSpPr/>
          <p:nvPr userDrawn="1"/>
        </p:nvGrpSpPr>
        <p:grpSpPr>
          <a:xfrm>
            <a:off x="3480378" y="3280005"/>
            <a:ext cx="5231244" cy="1307812"/>
            <a:chOff x="4134283" y="3357980"/>
            <a:chExt cx="5231244" cy="1307812"/>
          </a:xfrm>
        </p:grpSpPr>
        <p:grpSp>
          <p:nvGrpSpPr>
            <p:cNvPr id="4" name="Group 3">
              <a:extLst>
                <a:ext uri="{FF2B5EF4-FFF2-40B4-BE49-F238E27FC236}">
                  <a16:creationId xmlns:a16="http://schemas.microsoft.com/office/drawing/2014/main" id="{BEBF9DD0-E1B0-C695-AF1F-936CBBF2B56A}"/>
                </a:ext>
              </a:extLst>
            </p:cNvPr>
            <p:cNvGrpSpPr/>
            <p:nvPr userDrawn="1"/>
          </p:nvGrpSpPr>
          <p:grpSpPr>
            <a:xfrm>
              <a:off x="6749905" y="3357980"/>
              <a:ext cx="2615622" cy="1307812"/>
              <a:chOff x="4134283" y="2768888"/>
              <a:chExt cx="2615622" cy="1307812"/>
            </a:xfrm>
          </p:grpSpPr>
          <p:sp>
            <p:nvSpPr>
              <p:cNvPr id="21" name="Arc 47">
                <a:extLst>
                  <a:ext uri="{FF2B5EF4-FFF2-40B4-BE49-F238E27FC236}">
                    <a16:creationId xmlns:a16="http://schemas.microsoft.com/office/drawing/2014/main" id="{4ACF5B56-8CA5-DC3A-182C-60C53536C635}"/>
                  </a:ext>
                </a:extLst>
              </p:cNvPr>
              <p:cNvSpPr/>
              <p:nvPr userDrawn="1"/>
            </p:nvSpPr>
            <p:spPr>
              <a:xfrm>
                <a:off x="4134283"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Arc 48">
                <a:extLst>
                  <a:ext uri="{FF2B5EF4-FFF2-40B4-BE49-F238E27FC236}">
                    <a16:creationId xmlns:a16="http://schemas.microsoft.com/office/drawing/2014/main" id="{B953DB03-E450-4F44-A651-92BD387F5CBF}"/>
                  </a:ext>
                </a:extLst>
              </p:cNvPr>
              <p:cNvSpPr/>
              <p:nvPr userDrawn="1"/>
            </p:nvSpPr>
            <p:spPr>
              <a:xfrm flipV="1">
                <a:off x="5442094"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F38A8D70-33C3-9978-1F44-82FA577B595E}"/>
                </a:ext>
              </a:extLst>
            </p:cNvPr>
            <p:cNvGrpSpPr/>
            <p:nvPr userDrawn="1"/>
          </p:nvGrpSpPr>
          <p:grpSpPr>
            <a:xfrm>
              <a:off x="4134283" y="3357980"/>
              <a:ext cx="2615622" cy="1307812"/>
              <a:chOff x="4134283" y="2768888"/>
              <a:chExt cx="2615622" cy="1307812"/>
            </a:xfrm>
          </p:grpSpPr>
          <p:sp>
            <p:nvSpPr>
              <p:cNvPr id="18" name="Arc 47">
                <a:extLst>
                  <a:ext uri="{FF2B5EF4-FFF2-40B4-BE49-F238E27FC236}">
                    <a16:creationId xmlns:a16="http://schemas.microsoft.com/office/drawing/2014/main" id="{BA30B57A-A19B-4346-D55D-43A1F34273EA}"/>
                  </a:ext>
                </a:extLst>
              </p:cNvPr>
              <p:cNvSpPr/>
              <p:nvPr userDrawn="1"/>
            </p:nvSpPr>
            <p:spPr>
              <a:xfrm>
                <a:off x="4134283"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Arc 48">
                <a:extLst>
                  <a:ext uri="{FF2B5EF4-FFF2-40B4-BE49-F238E27FC236}">
                    <a16:creationId xmlns:a16="http://schemas.microsoft.com/office/drawing/2014/main" id="{BB16C72A-D021-76FE-F3EB-02CDA14E1FFD}"/>
                  </a:ext>
                </a:extLst>
              </p:cNvPr>
              <p:cNvSpPr/>
              <p:nvPr userDrawn="1"/>
            </p:nvSpPr>
            <p:spPr>
              <a:xfrm flipV="1">
                <a:off x="5442094" y="2768888"/>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358B35B2-D4C2-D9A0-8727-38F7CF36648C}"/>
                </a:ext>
              </a:extLst>
            </p:cNvPr>
            <p:cNvGrpSpPr/>
            <p:nvPr userDrawn="1"/>
          </p:nvGrpSpPr>
          <p:grpSpPr>
            <a:xfrm>
              <a:off x="4134283" y="3357980"/>
              <a:ext cx="2615622" cy="1307812"/>
              <a:chOff x="4134283" y="2775094"/>
              <a:chExt cx="2615622" cy="1307812"/>
            </a:xfrm>
          </p:grpSpPr>
          <p:sp>
            <p:nvSpPr>
              <p:cNvPr id="16" name="Arc 15">
                <a:extLst>
                  <a:ext uri="{FF2B5EF4-FFF2-40B4-BE49-F238E27FC236}">
                    <a16:creationId xmlns:a16="http://schemas.microsoft.com/office/drawing/2014/main" id="{6B9C9C3E-FBCE-9AAE-6127-4B659EF4F7E4}"/>
                  </a:ext>
                </a:extLst>
              </p:cNvPr>
              <p:cNvSpPr/>
              <p:nvPr userDrawn="1"/>
            </p:nvSpPr>
            <p:spPr>
              <a:xfrm>
                <a:off x="4134283" y="2775094"/>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a:extLst>
                  <a:ext uri="{FF2B5EF4-FFF2-40B4-BE49-F238E27FC236}">
                    <a16:creationId xmlns:a16="http://schemas.microsoft.com/office/drawing/2014/main" id="{CBAFC108-4321-1ABB-F544-24EA153DBB62}"/>
                  </a:ext>
                </a:extLst>
              </p:cNvPr>
              <p:cNvSpPr/>
              <p:nvPr userDrawn="1"/>
            </p:nvSpPr>
            <p:spPr>
              <a:xfrm flipV="1">
                <a:off x="5442094" y="2775094"/>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4FBEA38D-B775-CD3C-2112-49DA7E86BE5E}"/>
                </a:ext>
              </a:extLst>
            </p:cNvPr>
            <p:cNvGrpSpPr/>
            <p:nvPr userDrawn="1"/>
          </p:nvGrpSpPr>
          <p:grpSpPr>
            <a:xfrm>
              <a:off x="6749905" y="3357980"/>
              <a:ext cx="2615622" cy="1307812"/>
              <a:chOff x="4134283" y="2775094"/>
              <a:chExt cx="2615622" cy="1307812"/>
            </a:xfrm>
          </p:grpSpPr>
          <p:sp>
            <p:nvSpPr>
              <p:cNvPr id="11" name="Arc 10">
                <a:extLst>
                  <a:ext uri="{FF2B5EF4-FFF2-40B4-BE49-F238E27FC236}">
                    <a16:creationId xmlns:a16="http://schemas.microsoft.com/office/drawing/2014/main" id="{571CD5FA-B798-A642-1400-8200259F5E66}"/>
                  </a:ext>
                </a:extLst>
              </p:cNvPr>
              <p:cNvSpPr/>
              <p:nvPr userDrawn="1"/>
            </p:nvSpPr>
            <p:spPr>
              <a:xfrm>
                <a:off x="4134283" y="2775094"/>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2D96A666-7D07-04AF-0B0B-18DF3EE3E6B2}"/>
                  </a:ext>
                </a:extLst>
              </p:cNvPr>
              <p:cNvSpPr/>
              <p:nvPr userDrawn="1"/>
            </p:nvSpPr>
            <p:spPr>
              <a:xfrm flipV="1">
                <a:off x="5442094" y="2775094"/>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spTree>
    <p:extLst>
      <p:ext uri="{BB962C8B-B14F-4D97-AF65-F5344CB8AC3E}">
        <p14:creationId xmlns:p14="http://schemas.microsoft.com/office/powerpoint/2010/main" val="32087863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meline I60V7">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2412573" y="1676237"/>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2412573" y="2287783"/>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2880225"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6" name="Text Placeholder 2">
            <a:extLst>
              <a:ext uri="{FF2B5EF4-FFF2-40B4-BE49-F238E27FC236}">
                <a16:creationId xmlns:a16="http://schemas.microsoft.com/office/drawing/2014/main" id="{95685002-2A0D-37E9-CBF2-4EBB72FA6530}"/>
              </a:ext>
            </a:extLst>
          </p:cNvPr>
          <p:cNvSpPr>
            <a:spLocks noGrp="1"/>
          </p:cNvSpPr>
          <p:nvPr>
            <p:ph type="body" idx="60"/>
          </p:nvPr>
        </p:nvSpPr>
        <p:spPr>
          <a:xfrm>
            <a:off x="3727023" y="4686836"/>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3">
            <a:extLst>
              <a:ext uri="{FF2B5EF4-FFF2-40B4-BE49-F238E27FC236}">
                <a16:creationId xmlns:a16="http://schemas.microsoft.com/office/drawing/2014/main" id="{2F6062FE-67A3-63AD-DBD9-EC795018F007}"/>
              </a:ext>
            </a:extLst>
          </p:cNvPr>
          <p:cNvSpPr>
            <a:spLocks noGrp="1"/>
          </p:cNvSpPr>
          <p:nvPr>
            <p:ph type="body" sz="half" idx="61"/>
          </p:nvPr>
        </p:nvSpPr>
        <p:spPr>
          <a:xfrm>
            <a:off x="3727023" y="5298382"/>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8" name="Text Placeholder 2">
            <a:extLst>
              <a:ext uri="{FF2B5EF4-FFF2-40B4-BE49-F238E27FC236}">
                <a16:creationId xmlns:a16="http://schemas.microsoft.com/office/drawing/2014/main" id="{8DBD10E3-B1EC-8E35-D1DC-C9FA27F6A9BE}"/>
              </a:ext>
            </a:extLst>
          </p:cNvPr>
          <p:cNvSpPr>
            <a:spLocks noGrp="1"/>
          </p:cNvSpPr>
          <p:nvPr>
            <p:ph type="body" idx="62" hasCustomPrompt="1"/>
          </p:nvPr>
        </p:nvSpPr>
        <p:spPr>
          <a:xfrm>
            <a:off x="4194975"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0" name="Text Placeholder 2">
            <a:extLst>
              <a:ext uri="{FF2B5EF4-FFF2-40B4-BE49-F238E27FC236}">
                <a16:creationId xmlns:a16="http://schemas.microsoft.com/office/drawing/2014/main" id="{8D4F38ED-8565-AEDA-2FEC-40CEB4292B7F}"/>
              </a:ext>
            </a:extLst>
          </p:cNvPr>
          <p:cNvSpPr>
            <a:spLocks noGrp="1"/>
          </p:cNvSpPr>
          <p:nvPr>
            <p:ph type="body" idx="64"/>
          </p:nvPr>
        </p:nvSpPr>
        <p:spPr>
          <a:xfrm>
            <a:off x="5041473" y="1676237"/>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Text Placeholder 3">
            <a:extLst>
              <a:ext uri="{FF2B5EF4-FFF2-40B4-BE49-F238E27FC236}">
                <a16:creationId xmlns:a16="http://schemas.microsoft.com/office/drawing/2014/main" id="{1AC236D1-E042-CA29-FF26-B932EFD8559D}"/>
              </a:ext>
            </a:extLst>
          </p:cNvPr>
          <p:cNvSpPr>
            <a:spLocks noGrp="1"/>
          </p:cNvSpPr>
          <p:nvPr>
            <p:ph type="body" sz="half" idx="65"/>
          </p:nvPr>
        </p:nvSpPr>
        <p:spPr>
          <a:xfrm>
            <a:off x="5041473" y="2287783"/>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2" name="Text Placeholder 2">
            <a:extLst>
              <a:ext uri="{FF2B5EF4-FFF2-40B4-BE49-F238E27FC236}">
                <a16:creationId xmlns:a16="http://schemas.microsoft.com/office/drawing/2014/main" id="{92437709-B235-890E-74FB-178A1BF0DF9C}"/>
              </a:ext>
            </a:extLst>
          </p:cNvPr>
          <p:cNvSpPr>
            <a:spLocks noGrp="1"/>
          </p:cNvSpPr>
          <p:nvPr>
            <p:ph type="body" idx="66" hasCustomPrompt="1"/>
          </p:nvPr>
        </p:nvSpPr>
        <p:spPr>
          <a:xfrm>
            <a:off x="5509725"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4" name="Text Placeholder 2">
            <a:extLst>
              <a:ext uri="{FF2B5EF4-FFF2-40B4-BE49-F238E27FC236}">
                <a16:creationId xmlns:a16="http://schemas.microsoft.com/office/drawing/2014/main" id="{F8E5659E-AC7B-971C-3992-E35FA19D1D30}"/>
              </a:ext>
            </a:extLst>
          </p:cNvPr>
          <p:cNvSpPr>
            <a:spLocks noGrp="1"/>
          </p:cNvSpPr>
          <p:nvPr>
            <p:ph type="body" idx="68"/>
          </p:nvPr>
        </p:nvSpPr>
        <p:spPr>
          <a:xfrm>
            <a:off x="6355923" y="4651200"/>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5" name="Text Placeholder 3">
            <a:extLst>
              <a:ext uri="{FF2B5EF4-FFF2-40B4-BE49-F238E27FC236}">
                <a16:creationId xmlns:a16="http://schemas.microsoft.com/office/drawing/2014/main" id="{7D6B3D5A-D839-9DF6-6DF0-B1D84B966584}"/>
              </a:ext>
            </a:extLst>
          </p:cNvPr>
          <p:cNvSpPr>
            <a:spLocks noGrp="1"/>
          </p:cNvSpPr>
          <p:nvPr>
            <p:ph type="body" sz="half" idx="69"/>
          </p:nvPr>
        </p:nvSpPr>
        <p:spPr>
          <a:xfrm>
            <a:off x="6355923" y="5262746"/>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6" name="Text Placeholder 2">
            <a:extLst>
              <a:ext uri="{FF2B5EF4-FFF2-40B4-BE49-F238E27FC236}">
                <a16:creationId xmlns:a16="http://schemas.microsoft.com/office/drawing/2014/main" id="{69C34A3E-02E8-3FA1-43BA-950C611A726C}"/>
              </a:ext>
            </a:extLst>
          </p:cNvPr>
          <p:cNvSpPr>
            <a:spLocks noGrp="1"/>
          </p:cNvSpPr>
          <p:nvPr>
            <p:ph type="body" idx="70" hasCustomPrompt="1"/>
          </p:nvPr>
        </p:nvSpPr>
        <p:spPr>
          <a:xfrm>
            <a:off x="6824475"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38" name="Text Placeholder 2">
            <a:extLst>
              <a:ext uri="{FF2B5EF4-FFF2-40B4-BE49-F238E27FC236}">
                <a16:creationId xmlns:a16="http://schemas.microsoft.com/office/drawing/2014/main" id="{D5636754-3087-4B43-4FDD-A96B90DC2809}"/>
              </a:ext>
            </a:extLst>
          </p:cNvPr>
          <p:cNvSpPr>
            <a:spLocks noGrp="1"/>
          </p:cNvSpPr>
          <p:nvPr>
            <p:ph type="body" idx="72"/>
          </p:nvPr>
        </p:nvSpPr>
        <p:spPr>
          <a:xfrm>
            <a:off x="7670373" y="1676237"/>
            <a:ext cx="210905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Text Placeholder 3">
            <a:extLst>
              <a:ext uri="{FF2B5EF4-FFF2-40B4-BE49-F238E27FC236}">
                <a16:creationId xmlns:a16="http://schemas.microsoft.com/office/drawing/2014/main" id="{20DA6248-1609-74E4-4027-1A40755A4A67}"/>
              </a:ext>
            </a:extLst>
          </p:cNvPr>
          <p:cNvSpPr>
            <a:spLocks noGrp="1"/>
          </p:cNvSpPr>
          <p:nvPr>
            <p:ph type="body" sz="half" idx="73"/>
          </p:nvPr>
        </p:nvSpPr>
        <p:spPr>
          <a:xfrm>
            <a:off x="7670373" y="2287783"/>
            <a:ext cx="2109054" cy="928839"/>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0" name="Text Placeholder 2">
            <a:extLst>
              <a:ext uri="{FF2B5EF4-FFF2-40B4-BE49-F238E27FC236}">
                <a16:creationId xmlns:a16="http://schemas.microsoft.com/office/drawing/2014/main" id="{4B0DB750-7930-BF6D-91FF-5758853FBEE9}"/>
              </a:ext>
            </a:extLst>
          </p:cNvPr>
          <p:cNvSpPr>
            <a:spLocks noGrp="1"/>
          </p:cNvSpPr>
          <p:nvPr>
            <p:ph type="body" idx="74" hasCustomPrompt="1"/>
          </p:nvPr>
        </p:nvSpPr>
        <p:spPr>
          <a:xfrm>
            <a:off x="8139224"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grpSp>
        <p:nvGrpSpPr>
          <p:cNvPr id="2" name="Group 1">
            <a:extLst>
              <a:ext uri="{FF2B5EF4-FFF2-40B4-BE49-F238E27FC236}">
                <a16:creationId xmlns:a16="http://schemas.microsoft.com/office/drawing/2014/main" id="{42E4FC2B-190D-0DFD-E5B6-496BBD4734EE}"/>
              </a:ext>
            </a:extLst>
          </p:cNvPr>
          <p:cNvGrpSpPr/>
          <p:nvPr userDrawn="1"/>
        </p:nvGrpSpPr>
        <p:grpSpPr>
          <a:xfrm>
            <a:off x="2826473" y="3280005"/>
            <a:ext cx="6539055" cy="1307812"/>
            <a:chOff x="3480378" y="3357980"/>
            <a:chExt cx="6539055" cy="1307812"/>
          </a:xfrm>
        </p:grpSpPr>
        <p:sp>
          <p:nvSpPr>
            <p:cNvPr id="4" name="Arc 47">
              <a:extLst>
                <a:ext uri="{FF2B5EF4-FFF2-40B4-BE49-F238E27FC236}">
                  <a16:creationId xmlns:a16="http://schemas.microsoft.com/office/drawing/2014/main" id="{01BD6E69-4E86-985A-82DD-946EA17CAB6F}"/>
                </a:ext>
              </a:extLst>
            </p:cNvPr>
            <p:cNvSpPr/>
            <p:nvPr userDrawn="1"/>
          </p:nvSpPr>
          <p:spPr>
            <a:xfrm>
              <a:off x="8711622"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Arc 47">
              <a:extLst>
                <a:ext uri="{FF2B5EF4-FFF2-40B4-BE49-F238E27FC236}">
                  <a16:creationId xmlns:a16="http://schemas.microsoft.com/office/drawing/2014/main" id="{749E5ABD-1E9B-87DB-001E-3B9AD7C402C2}"/>
                </a:ext>
              </a:extLst>
            </p:cNvPr>
            <p:cNvSpPr/>
            <p:nvPr userDrawn="1"/>
          </p:nvSpPr>
          <p:spPr>
            <a:xfrm>
              <a:off x="6096000"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48">
              <a:extLst>
                <a:ext uri="{FF2B5EF4-FFF2-40B4-BE49-F238E27FC236}">
                  <a16:creationId xmlns:a16="http://schemas.microsoft.com/office/drawing/2014/main" id="{4EED682E-7C1D-2E51-262F-EC7709C5BE07}"/>
                </a:ext>
              </a:extLst>
            </p:cNvPr>
            <p:cNvSpPr/>
            <p:nvPr userDrawn="1"/>
          </p:nvSpPr>
          <p:spPr>
            <a:xfrm flipV="1">
              <a:off x="7403811"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47">
              <a:extLst>
                <a:ext uri="{FF2B5EF4-FFF2-40B4-BE49-F238E27FC236}">
                  <a16:creationId xmlns:a16="http://schemas.microsoft.com/office/drawing/2014/main" id="{FCFA4021-8914-0FE6-5379-1B8A1C46DE34}"/>
                </a:ext>
              </a:extLst>
            </p:cNvPr>
            <p:cNvSpPr/>
            <p:nvPr userDrawn="1"/>
          </p:nvSpPr>
          <p:spPr>
            <a:xfrm>
              <a:off x="3480378"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Arc 48">
              <a:extLst>
                <a:ext uri="{FF2B5EF4-FFF2-40B4-BE49-F238E27FC236}">
                  <a16:creationId xmlns:a16="http://schemas.microsoft.com/office/drawing/2014/main" id="{9766B678-66E1-4D54-30BD-84B98EE6F8A9}"/>
                </a:ext>
              </a:extLst>
            </p:cNvPr>
            <p:cNvSpPr/>
            <p:nvPr userDrawn="1"/>
          </p:nvSpPr>
          <p:spPr>
            <a:xfrm flipV="1">
              <a:off x="4788189"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c 14">
              <a:extLst>
                <a:ext uri="{FF2B5EF4-FFF2-40B4-BE49-F238E27FC236}">
                  <a16:creationId xmlns:a16="http://schemas.microsoft.com/office/drawing/2014/main" id="{B5930D2E-0173-2CCA-5308-A84DE92B906A}"/>
                </a:ext>
              </a:extLst>
            </p:cNvPr>
            <p:cNvSpPr/>
            <p:nvPr userDrawn="1"/>
          </p:nvSpPr>
          <p:spPr>
            <a:xfrm>
              <a:off x="3480378"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Arc 15">
              <a:extLst>
                <a:ext uri="{FF2B5EF4-FFF2-40B4-BE49-F238E27FC236}">
                  <a16:creationId xmlns:a16="http://schemas.microsoft.com/office/drawing/2014/main" id="{19664681-2A6F-D92C-018B-CAD7A843C6F4}"/>
                </a:ext>
              </a:extLst>
            </p:cNvPr>
            <p:cNvSpPr/>
            <p:nvPr userDrawn="1"/>
          </p:nvSpPr>
          <p:spPr>
            <a:xfrm flipV="1">
              <a:off x="4788189"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Arc 16">
              <a:extLst>
                <a:ext uri="{FF2B5EF4-FFF2-40B4-BE49-F238E27FC236}">
                  <a16:creationId xmlns:a16="http://schemas.microsoft.com/office/drawing/2014/main" id="{AA209DFC-E5AB-716D-3B7E-EB0014A2A0F5}"/>
                </a:ext>
              </a:extLst>
            </p:cNvPr>
            <p:cNvSpPr/>
            <p:nvPr userDrawn="1"/>
          </p:nvSpPr>
          <p:spPr>
            <a:xfrm>
              <a:off x="6096000"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Arc 17">
              <a:extLst>
                <a:ext uri="{FF2B5EF4-FFF2-40B4-BE49-F238E27FC236}">
                  <a16:creationId xmlns:a16="http://schemas.microsoft.com/office/drawing/2014/main" id="{B941FF93-7F9B-3AB9-901E-63AD5024716D}"/>
                </a:ext>
              </a:extLst>
            </p:cNvPr>
            <p:cNvSpPr/>
            <p:nvPr userDrawn="1"/>
          </p:nvSpPr>
          <p:spPr>
            <a:xfrm flipV="1">
              <a:off x="7403811"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a:extLst>
                <a:ext uri="{FF2B5EF4-FFF2-40B4-BE49-F238E27FC236}">
                  <a16:creationId xmlns:a16="http://schemas.microsoft.com/office/drawing/2014/main" id="{0A51A56D-3866-F013-6CA9-0A4B3F89AF84}"/>
                </a:ext>
              </a:extLst>
            </p:cNvPr>
            <p:cNvSpPr/>
            <p:nvPr userDrawn="1"/>
          </p:nvSpPr>
          <p:spPr>
            <a:xfrm>
              <a:off x="8711622"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396896024"/>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meline I60V8">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
        <p:nvSpPr>
          <p:cNvPr id="12" name="Text Placeholder 2">
            <a:extLst>
              <a:ext uri="{FF2B5EF4-FFF2-40B4-BE49-F238E27FC236}">
                <a16:creationId xmlns:a16="http://schemas.microsoft.com/office/drawing/2014/main" id="{B7FF266E-380C-087B-9ADE-4D3A88DB7707}"/>
              </a:ext>
            </a:extLst>
          </p:cNvPr>
          <p:cNvSpPr>
            <a:spLocks noGrp="1"/>
          </p:cNvSpPr>
          <p:nvPr>
            <p:ph type="body" idx="46"/>
          </p:nvPr>
        </p:nvSpPr>
        <p:spPr>
          <a:xfrm>
            <a:off x="1917277" y="1654816"/>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D9DCA098-B752-206D-F66D-3DFB9EB6582C}"/>
              </a:ext>
            </a:extLst>
          </p:cNvPr>
          <p:cNvSpPr>
            <a:spLocks noGrp="1"/>
          </p:cNvSpPr>
          <p:nvPr>
            <p:ph type="body" sz="half" idx="47"/>
          </p:nvPr>
        </p:nvSpPr>
        <p:spPr>
          <a:xfrm>
            <a:off x="1917277" y="2266362"/>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4" name="Text Placeholder 2">
            <a:extLst>
              <a:ext uri="{FF2B5EF4-FFF2-40B4-BE49-F238E27FC236}">
                <a16:creationId xmlns:a16="http://schemas.microsoft.com/office/drawing/2014/main" id="{BD260941-35B9-EF0C-047D-9BD199D6F463}"/>
              </a:ext>
            </a:extLst>
          </p:cNvPr>
          <p:cNvSpPr>
            <a:spLocks noGrp="1"/>
          </p:cNvSpPr>
          <p:nvPr>
            <p:ph type="body" idx="48" hasCustomPrompt="1"/>
          </p:nvPr>
        </p:nvSpPr>
        <p:spPr>
          <a:xfrm>
            <a:off x="2230335"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 name="Text Placeholder 2">
            <a:extLst>
              <a:ext uri="{FF2B5EF4-FFF2-40B4-BE49-F238E27FC236}">
                <a16:creationId xmlns:a16="http://schemas.microsoft.com/office/drawing/2014/main" id="{B27899AC-EF49-17A5-3330-194993DF10F7}"/>
              </a:ext>
            </a:extLst>
          </p:cNvPr>
          <p:cNvSpPr>
            <a:spLocks noGrp="1"/>
          </p:cNvSpPr>
          <p:nvPr>
            <p:ph type="body" idx="60"/>
          </p:nvPr>
        </p:nvSpPr>
        <p:spPr>
          <a:xfrm>
            <a:off x="3226366" y="4682364"/>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Text Placeholder 3">
            <a:extLst>
              <a:ext uri="{FF2B5EF4-FFF2-40B4-BE49-F238E27FC236}">
                <a16:creationId xmlns:a16="http://schemas.microsoft.com/office/drawing/2014/main" id="{1A653951-A776-C0C9-C872-DD1EA102AF39}"/>
              </a:ext>
            </a:extLst>
          </p:cNvPr>
          <p:cNvSpPr>
            <a:spLocks noGrp="1"/>
          </p:cNvSpPr>
          <p:nvPr>
            <p:ph type="body" sz="half" idx="61"/>
          </p:nvPr>
        </p:nvSpPr>
        <p:spPr>
          <a:xfrm>
            <a:off x="3226366" y="5293910"/>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2">
            <a:extLst>
              <a:ext uri="{FF2B5EF4-FFF2-40B4-BE49-F238E27FC236}">
                <a16:creationId xmlns:a16="http://schemas.microsoft.com/office/drawing/2014/main" id="{0EF5756B-49C8-4618-CA6F-91EF4E83970E}"/>
              </a:ext>
            </a:extLst>
          </p:cNvPr>
          <p:cNvSpPr>
            <a:spLocks noGrp="1"/>
          </p:cNvSpPr>
          <p:nvPr>
            <p:ph type="body" idx="62" hasCustomPrompt="1"/>
          </p:nvPr>
        </p:nvSpPr>
        <p:spPr>
          <a:xfrm>
            <a:off x="3538573"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1" name="Text Placeholder 2">
            <a:extLst>
              <a:ext uri="{FF2B5EF4-FFF2-40B4-BE49-F238E27FC236}">
                <a16:creationId xmlns:a16="http://schemas.microsoft.com/office/drawing/2014/main" id="{33174590-B087-FC88-C3C5-5FA802601E45}"/>
              </a:ext>
            </a:extLst>
          </p:cNvPr>
          <p:cNvSpPr>
            <a:spLocks noGrp="1"/>
          </p:cNvSpPr>
          <p:nvPr>
            <p:ph type="body" idx="64"/>
          </p:nvPr>
        </p:nvSpPr>
        <p:spPr>
          <a:xfrm>
            <a:off x="4535457" y="1651506"/>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5" name="Text Placeholder 3">
            <a:extLst>
              <a:ext uri="{FF2B5EF4-FFF2-40B4-BE49-F238E27FC236}">
                <a16:creationId xmlns:a16="http://schemas.microsoft.com/office/drawing/2014/main" id="{A68C2886-78F1-8B12-01E6-6A6D53DFBA52}"/>
              </a:ext>
            </a:extLst>
          </p:cNvPr>
          <p:cNvSpPr>
            <a:spLocks noGrp="1"/>
          </p:cNvSpPr>
          <p:nvPr>
            <p:ph type="body" sz="half" idx="65"/>
          </p:nvPr>
        </p:nvSpPr>
        <p:spPr>
          <a:xfrm>
            <a:off x="4535457" y="2263052"/>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Text Placeholder 2">
            <a:extLst>
              <a:ext uri="{FF2B5EF4-FFF2-40B4-BE49-F238E27FC236}">
                <a16:creationId xmlns:a16="http://schemas.microsoft.com/office/drawing/2014/main" id="{EFD4BB50-8978-9F59-1A82-284828E628EB}"/>
              </a:ext>
            </a:extLst>
          </p:cNvPr>
          <p:cNvSpPr>
            <a:spLocks noGrp="1"/>
          </p:cNvSpPr>
          <p:nvPr>
            <p:ph type="body" idx="66" hasCustomPrompt="1"/>
          </p:nvPr>
        </p:nvSpPr>
        <p:spPr>
          <a:xfrm>
            <a:off x="4846811"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18" name="Text Placeholder 2">
            <a:extLst>
              <a:ext uri="{FF2B5EF4-FFF2-40B4-BE49-F238E27FC236}">
                <a16:creationId xmlns:a16="http://schemas.microsoft.com/office/drawing/2014/main" id="{15FC4B1A-6A59-74A2-27AF-C1606A9108E2}"/>
              </a:ext>
            </a:extLst>
          </p:cNvPr>
          <p:cNvSpPr>
            <a:spLocks noGrp="1"/>
          </p:cNvSpPr>
          <p:nvPr>
            <p:ph type="body" idx="68"/>
          </p:nvPr>
        </p:nvSpPr>
        <p:spPr>
          <a:xfrm>
            <a:off x="5844547" y="4682364"/>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9" name="Text Placeholder 3">
            <a:extLst>
              <a:ext uri="{FF2B5EF4-FFF2-40B4-BE49-F238E27FC236}">
                <a16:creationId xmlns:a16="http://schemas.microsoft.com/office/drawing/2014/main" id="{56FE78FA-0D89-4D65-5C83-4A2214B7EC81}"/>
              </a:ext>
            </a:extLst>
          </p:cNvPr>
          <p:cNvSpPr>
            <a:spLocks noGrp="1"/>
          </p:cNvSpPr>
          <p:nvPr>
            <p:ph type="body" sz="half" idx="69"/>
          </p:nvPr>
        </p:nvSpPr>
        <p:spPr>
          <a:xfrm>
            <a:off x="5844547" y="5293910"/>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2">
            <a:extLst>
              <a:ext uri="{FF2B5EF4-FFF2-40B4-BE49-F238E27FC236}">
                <a16:creationId xmlns:a16="http://schemas.microsoft.com/office/drawing/2014/main" id="{8DAD2950-6958-384D-648A-138353E629C3}"/>
              </a:ext>
            </a:extLst>
          </p:cNvPr>
          <p:cNvSpPr>
            <a:spLocks noGrp="1"/>
          </p:cNvSpPr>
          <p:nvPr>
            <p:ph type="body" idx="70" hasCustomPrompt="1"/>
          </p:nvPr>
        </p:nvSpPr>
        <p:spPr>
          <a:xfrm>
            <a:off x="6155049"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22" name="Text Placeholder 2">
            <a:extLst>
              <a:ext uri="{FF2B5EF4-FFF2-40B4-BE49-F238E27FC236}">
                <a16:creationId xmlns:a16="http://schemas.microsoft.com/office/drawing/2014/main" id="{20F88DAC-B62E-EE36-418C-B487881CD5D1}"/>
              </a:ext>
            </a:extLst>
          </p:cNvPr>
          <p:cNvSpPr>
            <a:spLocks noGrp="1"/>
          </p:cNvSpPr>
          <p:nvPr>
            <p:ph type="body" idx="72"/>
          </p:nvPr>
        </p:nvSpPr>
        <p:spPr>
          <a:xfrm>
            <a:off x="7153637" y="1651506"/>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23" name="Text Placeholder 3">
            <a:extLst>
              <a:ext uri="{FF2B5EF4-FFF2-40B4-BE49-F238E27FC236}">
                <a16:creationId xmlns:a16="http://schemas.microsoft.com/office/drawing/2014/main" id="{9E72668A-FD0E-C62F-7394-48EE854225F1}"/>
              </a:ext>
            </a:extLst>
          </p:cNvPr>
          <p:cNvSpPr>
            <a:spLocks noGrp="1"/>
          </p:cNvSpPr>
          <p:nvPr>
            <p:ph type="body" sz="half" idx="73"/>
          </p:nvPr>
        </p:nvSpPr>
        <p:spPr>
          <a:xfrm>
            <a:off x="7153637" y="2263052"/>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Text Placeholder 2">
            <a:extLst>
              <a:ext uri="{FF2B5EF4-FFF2-40B4-BE49-F238E27FC236}">
                <a16:creationId xmlns:a16="http://schemas.microsoft.com/office/drawing/2014/main" id="{4371410E-C73D-33EA-18D5-871B065BF1D4}"/>
              </a:ext>
            </a:extLst>
          </p:cNvPr>
          <p:cNvSpPr>
            <a:spLocks noGrp="1"/>
          </p:cNvSpPr>
          <p:nvPr>
            <p:ph type="body" idx="74" hasCustomPrompt="1"/>
          </p:nvPr>
        </p:nvSpPr>
        <p:spPr>
          <a:xfrm>
            <a:off x="7463287"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sp>
        <p:nvSpPr>
          <p:cNvPr id="43" name="Text Placeholder 2">
            <a:extLst>
              <a:ext uri="{FF2B5EF4-FFF2-40B4-BE49-F238E27FC236}">
                <a16:creationId xmlns:a16="http://schemas.microsoft.com/office/drawing/2014/main" id="{56422E81-6FED-2EDF-41D1-C525B515D404}"/>
              </a:ext>
            </a:extLst>
          </p:cNvPr>
          <p:cNvSpPr>
            <a:spLocks noGrp="1"/>
          </p:cNvSpPr>
          <p:nvPr>
            <p:ph type="body" idx="76"/>
          </p:nvPr>
        </p:nvSpPr>
        <p:spPr>
          <a:xfrm>
            <a:off x="8462728" y="4686498"/>
            <a:ext cx="1819744" cy="593840"/>
          </a:xfrm>
        </p:spPr>
        <p:txBody>
          <a:bodyPr anchor="b">
            <a:noAutofit/>
          </a:bodyPr>
          <a:lstStyle>
            <a:lvl1pPr marL="0" indent="0" algn="ctr">
              <a:lnSpc>
                <a:spcPct val="100000"/>
              </a:lnSpc>
              <a:spcBef>
                <a:spcPts val="0"/>
              </a:spcBef>
              <a:buNone/>
              <a:defRPr sz="14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4" name="Text Placeholder 3">
            <a:extLst>
              <a:ext uri="{FF2B5EF4-FFF2-40B4-BE49-F238E27FC236}">
                <a16:creationId xmlns:a16="http://schemas.microsoft.com/office/drawing/2014/main" id="{A06C2106-8122-4339-1E2F-692A8A8E981E}"/>
              </a:ext>
            </a:extLst>
          </p:cNvPr>
          <p:cNvSpPr>
            <a:spLocks noGrp="1"/>
          </p:cNvSpPr>
          <p:nvPr>
            <p:ph type="body" sz="half" idx="77"/>
          </p:nvPr>
        </p:nvSpPr>
        <p:spPr>
          <a:xfrm>
            <a:off x="8462728" y="5298044"/>
            <a:ext cx="1819744" cy="959835"/>
          </a:xfrm>
        </p:spPr>
        <p:txBody>
          <a:bodyPr>
            <a:noAutofit/>
          </a:bodyPr>
          <a:lstStyle>
            <a:lvl1pPr marL="0" indent="0" algn="ctr">
              <a:lnSpc>
                <a:spcPct val="100000"/>
              </a:lnSpc>
              <a:spcBef>
                <a:spcPts val="0"/>
              </a:spcBef>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5" name="Text Placeholder 2">
            <a:extLst>
              <a:ext uri="{FF2B5EF4-FFF2-40B4-BE49-F238E27FC236}">
                <a16:creationId xmlns:a16="http://schemas.microsoft.com/office/drawing/2014/main" id="{CCEE632C-81A0-ABEE-A821-013C96EC124A}"/>
              </a:ext>
            </a:extLst>
          </p:cNvPr>
          <p:cNvSpPr>
            <a:spLocks noGrp="1"/>
          </p:cNvSpPr>
          <p:nvPr>
            <p:ph type="body" idx="78" hasCustomPrompt="1"/>
          </p:nvPr>
        </p:nvSpPr>
        <p:spPr>
          <a:xfrm>
            <a:off x="8771527" y="3735911"/>
            <a:ext cx="1188000" cy="396000"/>
          </a:xfrm>
        </p:spPr>
        <p:txBody>
          <a:bodyPr anchor="ctr">
            <a:noAutofit/>
          </a:bodyPr>
          <a:lstStyle>
            <a:lvl1pPr marL="0" indent="0" algn="ctr">
              <a:lnSpc>
                <a:spcPct val="100000"/>
              </a:lnSpc>
              <a:spcBef>
                <a:spcPts val="0"/>
              </a:spcBef>
              <a:buNone/>
              <a:defRPr sz="1300" b="1">
                <a:latin typeface="+mj-lt"/>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Milestone</a:t>
            </a:r>
          </a:p>
        </p:txBody>
      </p:sp>
      <p:grpSp>
        <p:nvGrpSpPr>
          <p:cNvPr id="26" name="Group 25">
            <a:extLst>
              <a:ext uri="{FF2B5EF4-FFF2-40B4-BE49-F238E27FC236}">
                <a16:creationId xmlns:a16="http://schemas.microsoft.com/office/drawing/2014/main" id="{94F5BDF8-4D0B-01E6-533E-5036999E8C82}"/>
              </a:ext>
            </a:extLst>
          </p:cNvPr>
          <p:cNvGrpSpPr/>
          <p:nvPr userDrawn="1"/>
        </p:nvGrpSpPr>
        <p:grpSpPr>
          <a:xfrm>
            <a:off x="2172567" y="3280005"/>
            <a:ext cx="7846866" cy="1307812"/>
            <a:chOff x="2105892" y="3357980"/>
            <a:chExt cx="7846866" cy="1307812"/>
          </a:xfrm>
        </p:grpSpPr>
        <p:sp>
          <p:nvSpPr>
            <p:cNvPr id="27" name="Arc 48">
              <a:extLst>
                <a:ext uri="{FF2B5EF4-FFF2-40B4-BE49-F238E27FC236}">
                  <a16:creationId xmlns:a16="http://schemas.microsoft.com/office/drawing/2014/main" id="{65429E1D-4A0B-4336-6196-487BDB36DA24}"/>
                </a:ext>
              </a:extLst>
            </p:cNvPr>
            <p:cNvSpPr/>
            <p:nvPr userDrawn="1"/>
          </p:nvSpPr>
          <p:spPr>
            <a:xfrm flipV="1">
              <a:off x="8644947"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Arc 47">
              <a:extLst>
                <a:ext uri="{FF2B5EF4-FFF2-40B4-BE49-F238E27FC236}">
                  <a16:creationId xmlns:a16="http://schemas.microsoft.com/office/drawing/2014/main" id="{A2065A32-F2DC-3080-258B-F3598FCF2857}"/>
                </a:ext>
              </a:extLst>
            </p:cNvPr>
            <p:cNvSpPr/>
            <p:nvPr userDrawn="1"/>
          </p:nvSpPr>
          <p:spPr>
            <a:xfrm>
              <a:off x="7337136"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Arc 47">
              <a:extLst>
                <a:ext uri="{FF2B5EF4-FFF2-40B4-BE49-F238E27FC236}">
                  <a16:creationId xmlns:a16="http://schemas.microsoft.com/office/drawing/2014/main" id="{D758775F-3842-06E7-060F-3BC4D84B1AC7}"/>
                </a:ext>
              </a:extLst>
            </p:cNvPr>
            <p:cNvSpPr/>
            <p:nvPr userDrawn="1"/>
          </p:nvSpPr>
          <p:spPr>
            <a:xfrm>
              <a:off x="4721514"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48">
              <a:extLst>
                <a:ext uri="{FF2B5EF4-FFF2-40B4-BE49-F238E27FC236}">
                  <a16:creationId xmlns:a16="http://schemas.microsoft.com/office/drawing/2014/main" id="{3CE55128-7BE6-FFE9-781A-68DB4B471710}"/>
                </a:ext>
              </a:extLst>
            </p:cNvPr>
            <p:cNvSpPr/>
            <p:nvPr userDrawn="1"/>
          </p:nvSpPr>
          <p:spPr>
            <a:xfrm flipV="1">
              <a:off x="6029325"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47">
              <a:extLst>
                <a:ext uri="{FF2B5EF4-FFF2-40B4-BE49-F238E27FC236}">
                  <a16:creationId xmlns:a16="http://schemas.microsoft.com/office/drawing/2014/main" id="{2CCD222B-C320-14BC-4380-34B8352A0A0C}"/>
                </a:ext>
              </a:extLst>
            </p:cNvPr>
            <p:cNvSpPr/>
            <p:nvPr userDrawn="1"/>
          </p:nvSpPr>
          <p:spPr>
            <a:xfrm>
              <a:off x="2105892"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2" name="Arc 48">
              <a:extLst>
                <a:ext uri="{FF2B5EF4-FFF2-40B4-BE49-F238E27FC236}">
                  <a16:creationId xmlns:a16="http://schemas.microsoft.com/office/drawing/2014/main" id="{028A641D-769E-D93A-E2AA-DB17614CEBD9}"/>
                </a:ext>
              </a:extLst>
            </p:cNvPr>
            <p:cNvSpPr/>
            <p:nvPr userDrawn="1"/>
          </p:nvSpPr>
          <p:spPr>
            <a:xfrm flipV="1">
              <a:off x="3413703" y="3357980"/>
              <a:ext cx="1307811" cy="1307812"/>
            </a:xfrm>
            <a:prstGeom prst="ellipse">
              <a:avLst/>
            </a:prstGeom>
            <a:ln w="57150">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3" name="Arc 32">
              <a:extLst>
                <a:ext uri="{FF2B5EF4-FFF2-40B4-BE49-F238E27FC236}">
                  <a16:creationId xmlns:a16="http://schemas.microsoft.com/office/drawing/2014/main" id="{76B9D0A9-E0A4-1335-CADE-C54CDA437136}"/>
                </a:ext>
              </a:extLst>
            </p:cNvPr>
            <p:cNvSpPr/>
            <p:nvPr userDrawn="1"/>
          </p:nvSpPr>
          <p:spPr>
            <a:xfrm>
              <a:off x="2105892"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4" name="Arc 33">
              <a:extLst>
                <a:ext uri="{FF2B5EF4-FFF2-40B4-BE49-F238E27FC236}">
                  <a16:creationId xmlns:a16="http://schemas.microsoft.com/office/drawing/2014/main" id="{691184FE-40E9-0FB1-DB5D-9BDEAED1A90C}"/>
                </a:ext>
              </a:extLst>
            </p:cNvPr>
            <p:cNvSpPr/>
            <p:nvPr userDrawn="1"/>
          </p:nvSpPr>
          <p:spPr>
            <a:xfrm flipV="1">
              <a:off x="3413703"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Arc 34">
              <a:extLst>
                <a:ext uri="{FF2B5EF4-FFF2-40B4-BE49-F238E27FC236}">
                  <a16:creationId xmlns:a16="http://schemas.microsoft.com/office/drawing/2014/main" id="{20E88915-938F-BFAB-25C7-9F3287A17FA3}"/>
                </a:ext>
              </a:extLst>
            </p:cNvPr>
            <p:cNvSpPr/>
            <p:nvPr userDrawn="1"/>
          </p:nvSpPr>
          <p:spPr>
            <a:xfrm>
              <a:off x="4721514"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c 35">
              <a:extLst>
                <a:ext uri="{FF2B5EF4-FFF2-40B4-BE49-F238E27FC236}">
                  <a16:creationId xmlns:a16="http://schemas.microsoft.com/office/drawing/2014/main" id="{2C7EFBA2-0929-8F29-6425-953A505073AC}"/>
                </a:ext>
              </a:extLst>
            </p:cNvPr>
            <p:cNvSpPr/>
            <p:nvPr userDrawn="1"/>
          </p:nvSpPr>
          <p:spPr>
            <a:xfrm flipV="1">
              <a:off x="6029325"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a:extLst>
                <a:ext uri="{FF2B5EF4-FFF2-40B4-BE49-F238E27FC236}">
                  <a16:creationId xmlns:a16="http://schemas.microsoft.com/office/drawing/2014/main" id="{3150093C-33A4-433E-2814-A007FA2582EC}"/>
                </a:ext>
              </a:extLst>
            </p:cNvPr>
            <p:cNvSpPr/>
            <p:nvPr userDrawn="1"/>
          </p:nvSpPr>
          <p:spPr>
            <a:xfrm>
              <a:off x="7337136" y="3357980"/>
              <a:ext cx="1307811" cy="1307812"/>
            </a:xfrm>
            <a:prstGeom prst="arc">
              <a:avLst>
                <a:gd name="adj1" fmla="val 10792152"/>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a:extLst>
                <a:ext uri="{FF2B5EF4-FFF2-40B4-BE49-F238E27FC236}">
                  <a16:creationId xmlns:a16="http://schemas.microsoft.com/office/drawing/2014/main" id="{1764A5F0-29B8-6E7F-D5EA-335EF0800CB1}"/>
                </a:ext>
              </a:extLst>
            </p:cNvPr>
            <p:cNvSpPr/>
            <p:nvPr userDrawn="1"/>
          </p:nvSpPr>
          <p:spPr>
            <a:xfrm flipV="1">
              <a:off x="8644947" y="3357980"/>
              <a:ext cx="1307811" cy="1307812"/>
            </a:xfrm>
            <a:prstGeom prst="arc">
              <a:avLst>
                <a:gd name="adj1" fmla="val 10790197"/>
                <a:gd name="adj2" fmla="val 0"/>
              </a:avLst>
            </a:prstGeom>
            <a:ln w="57150" cap="rnd">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2467741208"/>
      </p:ext>
    </p:extLst>
  </p:cSld>
  <p:clrMapOvr>
    <a:masterClrMapping/>
  </p:clrMapOvr>
  <p:extLst>
    <p:ext uri="{DCECCB84-F9BA-43D5-87BE-67443E8EF086}">
      <p15:sldGuideLst xmlns:p15="http://schemas.microsoft.com/office/powerpoint/2012/main">
        <p15:guide id="1" pos="3840" userDrawn="1">
          <p15:clr>
            <a:srgbClr val="FBAE40"/>
          </p15:clr>
        </p15:guide>
        <p15:guide id="2" pos="5904" userDrawn="1">
          <p15:clr>
            <a:srgbClr val="FBAE40"/>
          </p15:clr>
        </p15:guide>
        <p15:guide id="3" pos="1776"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AF9F56-D6E1-60AF-B9AB-32D4C027FA94}"/>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7" name="Footer Placeholder 4">
            <a:extLst>
              <a:ext uri="{FF2B5EF4-FFF2-40B4-BE49-F238E27FC236}">
                <a16:creationId xmlns:a16="http://schemas.microsoft.com/office/drawing/2014/main" id="{00A60372-0C71-56C0-CDA2-A7C76653D23D}"/>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
        <p:nvSpPr>
          <p:cNvPr id="8" name="Title 1">
            <a:extLst>
              <a:ext uri="{FF2B5EF4-FFF2-40B4-BE49-F238E27FC236}">
                <a16:creationId xmlns:a16="http://schemas.microsoft.com/office/drawing/2014/main" id="{1B43528A-E0B5-3CF5-A94C-10D28837A4D5}"/>
              </a:ext>
            </a:extLst>
          </p:cNvPr>
          <p:cNvSpPr>
            <a:spLocks noGrp="1"/>
          </p:cNvSpPr>
          <p:nvPr>
            <p:ph type="title"/>
          </p:nvPr>
        </p:nvSpPr>
        <p:spPr>
          <a:xfrm>
            <a:off x="587375" y="584200"/>
            <a:ext cx="11017250" cy="1009822"/>
          </a:xfrm>
          <a:prstGeom prst="rect">
            <a:avLst/>
          </a:prstGeom>
        </p:spPr>
        <p:txBody>
          <a:bodyPr>
            <a:noAutofit/>
          </a:bodyPr>
          <a:lstStyle/>
          <a:p>
            <a:r>
              <a:rPr lang="en-US" dirty="0"/>
              <a:t>Click to edit Master title style</a:t>
            </a:r>
          </a:p>
        </p:txBody>
      </p:sp>
    </p:spTree>
    <p:extLst>
      <p:ext uri="{BB962C8B-B14F-4D97-AF65-F5344CB8AC3E}">
        <p14:creationId xmlns:p14="http://schemas.microsoft.com/office/powerpoint/2010/main" val="21865740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3BC8F8-C192-82E5-52A8-5EC44A6F531B}"/>
              </a:ext>
            </a:extLst>
          </p:cNvPr>
          <p:cNvSpPr>
            <a:spLocks noGrp="1"/>
          </p:cNvSpPr>
          <p:nvPr>
            <p:ph type="dt" sz="half" idx="10"/>
          </p:nvPr>
        </p:nvSpPr>
        <p:spPr>
          <a:xfrm>
            <a:off x="587375" y="6273800"/>
            <a:ext cx="1439863" cy="365125"/>
          </a:xfrm>
        </p:spPr>
        <p:txBody>
          <a:bodyPr/>
          <a:lstStyle/>
          <a:p>
            <a:fld id="{AA8A0EC6-5648-844A-8827-911B00959032}" type="datetimeFigureOut">
              <a:rPr lang="en-US" smtClean="0"/>
              <a:t>5/4/2025</a:t>
            </a:fld>
            <a:endParaRPr lang="en-US" dirty="0"/>
          </a:p>
        </p:txBody>
      </p:sp>
      <p:sp>
        <p:nvSpPr>
          <p:cNvPr id="6" name="Footer Placeholder 4">
            <a:extLst>
              <a:ext uri="{FF2B5EF4-FFF2-40B4-BE49-F238E27FC236}">
                <a16:creationId xmlns:a16="http://schemas.microsoft.com/office/drawing/2014/main" id="{B40A86D8-92FC-F468-2279-36E3003D1CC4}"/>
              </a:ext>
            </a:extLst>
          </p:cNvPr>
          <p:cNvSpPr>
            <a:spLocks noGrp="1"/>
          </p:cNvSpPr>
          <p:nvPr>
            <p:ph type="ftr" sz="quarter" idx="11"/>
          </p:nvPr>
        </p:nvSpPr>
        <p:spPr>
          <a:xfrm>
            <a:off x="4349751" y="6273800"/>
            <a:ext cx="3492499" cy="365125"/>
          </a:xfrm>
          <a:prstGeom prst="rect">
            <a:avLst/>
          </a:prstGeom>
        </p:spPr>
        <p:txBody>
          <a:bodyPr/>
          <a:lstStyle>
            <a:lvl1pPr algn="ctr">
              <a:defRPr/>
            </a:lvl1pPr>
          </a:lstStyle>
          <a:p>
            <a:endParaRPr lang="en-US" dirty="0"/>
          </a:p>
        </p:txBody>
      </p:sp>
    </p:spTree>
    <p:extLst>
      <p:ext uri="{BB962C8B-B14F-4D97-AF65-F5344CB8AC3E}">
        <p14:creationId xmlns:p14="http://schemas.microsoft.com/office/powerpoint/2010/main" val="30580309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924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7" Type="http://schemas.openxmlformats.org/officeDocument/2006/relationships/slideLayout" Target="../slideLayouts/slideLayout1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image" Target="../media/image3.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theme" Target="../theme/theme3.xml"/><Relationship Id="rId8" Type="http://schemas.openxmlformats.org/officeDocument/2006/relationships/slideLayout" Target="../slideLayouts/slideLayout13.xml"/><Relationship Id="rId3" Type="http://schemas.openxmlformats.org/officeDocument/2006/relationships/slideLayout" Target="../slideLayouts/slideLayout8.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9" Type="http://schemas.openxmlformats.org/officeDocument/2006/relationships/slideLayout" Target="../slideLayouts/slideLayout86.xml"/><Relationship Id="rId21" Type="http://schemas.openxmlformats.org/officeDocument/2006/relationships/slideLayout" Target="../slideLayouts/slideLayout68.xml"/><Relationship Id="rId34" Type="http://schemas.openxmlformats.org/officeDocument/2006/relationships/slideLayout" Target="../slideLayouts/slideLayout81.xml"/><Relationship Id="rId42" Type="http://schemas.openxmlformats.org/officeDocument/2006/relationships/slideLayout" Target="../slideLayouts/slideLayout89.xml"/><Relationship Id="rId47" Type="http://schemas.openxmlformats.org/officeDocument/2006/relationships/slideLayout" Target="../slideLayouts/slideLayout94.xml"/><Relationship Id="rId50" Type="http://schemas.openxmlformats.org/officeDocument/2006/relationships/slideLayout" Target="../slideLayouts/slideLayout97.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9" Type="http://schemas.openxmlformats.org/officeDocument/2006/relationships/slideLayout" Target="../slideLayouts/slideLayout76.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slideLayout" Target="../slideLayouts/slideLayout79.xml"/><Relationship Id="rId37" Type="http://schemas.openxmlformats.org/officeDocument/2006/relationships/slideLayout" Target="../slideLayouts/slideLayout84.xml"/><Relationship Id="rId40" Type="http://schemas.openxmlformats.org/officeDocument/2006/relationships/slideLayout" Target="../slideLayouts/slideLayout87.xml"/><Relationship Id="rId45" Type="http://schemas.openxmlformats.org/officeDocument/2006/relationships/slideLayout" Target="../slideLayouts/slideLayout92.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36" Type="http://schemas.openxmlformats.org/officeDocument/2006/relationships/slideLayout" Target="../slideLayouts/slideLayout83.xml"/><Relationship Id="rId49" Type="http://schemas.openxmlformats.org/officeDocument/2006/relationships/slideLayout" Target="../slideLayouts/slideLayout96.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slideLayout" Target="../slideLayouts/slideLayout78.xml"/><Relationship Id="rId44" Type="http://schemas.openxmlformats.org/officeDocument/2006/relationships/slideLayout" Target="../slideLayouts/slideLayout91.xml"/><Relationship Id="rId52" Type="http://schemas.openxmlformats.org/officeDocument/2006/relationships/image" Target="../media/image3.pn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 Id="rId35" Type="http://schemas.openxmlformats.org/officeDocument/2006/relationships/slideLayout" Target="../slideLayouts/slideLayout82.xml"/><Relationship Id="rId43" Type="http://schemas.openxmlformats.org/officeDocument/2006/relationships/slideLayout" Target="../slideLayouts/slideLayout90.xml"/><Relationship Id="rId48" Type="http://schemas.openxmlformats.org/officeDocument/2006/relationships/slideLayout" Target="../slideLayouts/slideLayout95.xml"/><Relationship Id="rId8" Type="http://schemas.openxmlformats.org/officeDocument/2006/relationships/slideLayout" Target="../slideLayouts/slideLayout55.xml"/><Relationship Id="rId51" Type="http://schemas.openxmlformats.org/officeDocument/2006/relationships/theme" Target="../theme/theme4.xml"/><Relationship Id="rId3" Type="http://schemas.openxmlformats.org/officeDocument/2006/relationships/slideLayout" Target="../slideLayouts/slideLayout50.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slideLayout" Target="../slideLayouts/slideLayout80.xml"/><Relationship Id="rId38" Type="http://schemas.openxmlformats.org/officeDocument/2006/relationships/slideLayout" Target="../slideLayouts/slideLayout85.xml"/><Relationship Id="rId46" Type="http://schemas.openxmlformats.org/officeDocument/2006/relationships/slideLayout" Target="../slideLayouts/slideLayout93.xml"/><Relationship Id="rId20" Type="http://schemas.openxmlformats.org/officeDocument/2006/relationships/slideLayout" Target="../slideLayouts/slideLayout67.xml"/><Relationship Id="rId41" Type="http://schemas.openxmlformats.org/officeDocument/2006/relationships/slideLayout" Target="../slideLayouts/slideLayout88.xml"/><Relationship Id="rId1" Type="http://schemas.openxmlformats.org/officeDocument/2006/relationships/slideLayout" Target="../slideLayouts/slideLayout48.xml"/><Relationship Id="rId6"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C007C7-A317-B3BD-4F67-1F0F9741F8A9}"/>
              </a:ext>
            </a:extLst>
          </p:cNvPr>
          <p:cNvPicPr>
            <a:picLocks noChangeAspect="1"/>
          </p:cNvPicPr>
          <p:nvPr userDrawn="1"/>
        </p:nvPicPr>
        <p:blipFill>
          <a:blip r:embed="rId6"/>
          <a:srcRect/>
          <a:stretch/>
        </p:blipFill>
        <p:spPr>
          <a:xfrm>
            <a:off x="0" y="3477952"/>
            <a:ext cx="12192000" cy="3380048"/>
          </a:xfrm>
          <a:prstGeom prst="rect">
            <a:avLst/>
          </a:prstGeom>
        </p:spPr>
      </p:pic>
      <p:sp>
        <p:nvSpPr>
          <p:cNvPr id="7" name="Title Placeholder 1">
            <a:extLst>
              <a:ext uri="{FF2B5EF4-FFF2-40B4-BE49-F238E27FC236}">
                <a16:creationId xmlns:a16="http://schemas.microsoft.com/office/drawing/2014/main" id="{B8A9C213-3E26-B848-BF1A-9E6EC69BD9F8}"/>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#2</a:t>
            </a:r>
            <a:endParaRPr lang="en-FR"/>
          </a:p>
        </p:txBody>
      </p:sp>
    </p:spTree>
    <p:extLst>
      <p:ext uri="{BB962C8B-B14F-4D97-AF65-F5344CB8AC3E}">
        <p14:creationId xmlns:p14="http://schemas.microsoft.com/office/powerpoint/2010/main" val="842797122"/>
      </p:ext>
    </p:extLst>
  </p:cSld>
  <p:clrMap bg1="lt1" tx1="dk1" bg2="lt2" tx2="dk2" accent1="accent1" accent2="accent2" accent3="accent3" accent4="accent4" accent5="accent5" accent6="accent6" hlink="hlink" folHlink="folHlink"/>
  <p:sldLayoutIdLst>
    <p:sldLayoutId id="2147483744" r:id="rId1"/>
    <p:sldLayoutId id="2147483759" r:id="rId2"/>
    <p:sldLayoutId id="2147483760" r:id="rId3"/>
    <p:sldLayoutId id="2147483740" r:id="rId4"/>
  </p:sldLayoutIdLst>
  <p:txStyles>
    <p:titleStyle>
      <a:lvl1pPr algn="ctr"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43E974-FF92-2065-59B5-7198AC9AFE00}"/>
              </a:ext>
            </a:extLst>
          </p:cNvPr>
          <p:cNvPicPr>
            <a:picLocks noChangeAspect="1"/>
          </p:cNvPicPr>
          <p:nvPr userDrawn="1"/>
        </p:nvPicPr>
        <p:blipFill>
          <a:blip r:embed="rId3"/>
          <a:srcRect/>
          <a:stretch/>
        </p:blipFill>
        <p:spPr>
          <a:xfrm>
            <a:off x="337" y="0"/>
            <a:ext cx="12474857" cy="7017488"/>
          </a:xfrm>
          <a:prstGeom prst="rect">
            <a:avLst/>
          </a:prstGeom>
        </p:spPr>
      </p:pic>
      <p:sp>
        <p:nvSpPr>
          <p:cNvPr id="4" name="Title Placeholder 1">
            <a:extLst>
              <a:ext uri="{FF2B5EF4-FFF2-40B4-BE49-F238E27FC236}">
                <a16:creationId xmlns:a16="http://schemas.microsoft.com/office/drawing/2014/main" id="{1AAFC96D-DE28-DCBB-6A7D-6E7FC08F83B2}"/>
              </a:ext>
            </a:extLst>
          </p:cNvPr>
          <p:cNvSpPr>
            <a:spLocks noGrp="1"/>
          </p:cNvSpPr>
          <p:nvPr>
            <p:ph type="title"/>
          </p:nvPr>
        </p:nvSpPr>
        <p:spPr>
          <a:xfrm>
            <a:off x="836690" y="2204199"/>
            <a:ext cx="10515600" cy="1325563"/>
          </a:xfrm>
          <a:prstGeom prst="rect">
            <a:avLst/>
          </a:prstGeom>
        </p:spPr>
        <p:txBody>
          <a:bodyPr vert="horz" lIns="91440" tIns="45720" rIns="91440" bIns="45720" rtlCol="0" anchor="ctr">
            <a:normAutofit/>
          </a:bodyPr>
          <a:lstStyle/>
          <a:p>
            <a:r>
              <a:rPr lang="en-GB"/>
              <a:t>WMO PPT Style #1</a:t>
            </a:r>
            <a:endParaRPr lang="en-FR"/>
          </a:p>
        </p:txBody>
      </p:sp>
    </p:spTree>
    <p:extLst>
      <p:ext uri="{BB962C8B-B14F-4D97-AF65-F5344CB8AC3E}">
        <p14:creationId xmlns:p14="http://schemas.microsoft.com/office/powerpoint/2010/main" val="258034386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1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31CA77-4526-60BD-4614-F242B74D161D}"/>
              </a:ext>
            </a:extLst>
          </p:cNvPr>
          <p:cNvSpPr/>
          <p:nvPr userDrawn="1"/>
        </p:nvSpPr>
        <p:spPr>
          <a:xfrm>
            <a:off x="0" y="6235700"/>
            <a:ext cx="12192000" cy="6223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a:extLst>
              <a:ext uri="{FF2B5EF4-FFF2-40B4-BE49-F238E27FC236}">
                <a16:creationId xmlns:a16="http://schemas.microsoft.com/office/drawing/2014/main" id="{9F3A151A-46CB-1090-446C-0EDAEF296B59}"/>
              </a:ext>
            </a:extLst>
          </p:cNvPr>
          <p:cNvSpPr>
            <a:spLocks noGrp="1"/>
          </p:cNvSpPr>
          <p:nvPr>
            <p:ph type="sldNum" sz="quarter" idx="4"/>
          </p:nvPr>
        </p:nvSpPr>
        <p:spPr>
          <a:xfrm>
            <a:off x="11058525" y="6409951"/>
            <a:ext cx="546100" cy="273799"/>
          </a:xfrm>
          <a:prstGeom prst="rect">
            <a:avLst/>
          </a:prstGeom>
        </p:spPr>
        <p:txBody>
          <a:bodyPr vert="horz" lIns="91440" tIns="45720" rIns="91440" bIns="45720" rtlCol="0" anchor="b"/>
          <a:lstStyle>
            <a:lvl1pPr algn="r">
              <a:defRPr sz="1200">
                <a:solidFill>
                  <a:schemeClr val="accent4"/>
                </a:solidFill>
                <a:latin typeface="+mn-lt"/>
              </a:defRPr>
            </a:lvl1pPr>
          </a:lstStyle>
          <a:p>
            <a:fld id="{5E0C3BBE-9543-48E5-A6E1-C646F9A01966}" type="slidenum">
              <a:rPr lang="en-ID" smtClean="0"/>
              <a:pPr/>
              <a:t>‹#›</a:t>
            </a:fld>
            <a:endParaRPr lang="en-ID" dirty="0"/>
          </a:p>
        </p:txBody>
      </p:sp>
      <p:sp>
        <p:nvSpPr>
          <p:cNvPr id="8" name="Title Placeholder 7">
            <a:extLst>
              <a:ext uri="{FF2B5EF4-FFF2-40B4-BE49-F238E27FC236}">
                <a16:creationId xmlns:a16="http://schemas.microsoft.com/office/drawing/2014/main" id="{E8FF3198-2DCB-4FEF-C479-8E76289E1955}"/>
              </a:ext>
            </a:extLst>
          </p:cNvPr>
          <p:cNvSpPr>
            <a:spLocks noGrp="1"/>
          </p:cNvSpPr>
          <p:nvPr>
            <p:ph type="title"/>
          </p:nvPr>
        </p:nvSpPr>
        <p:spPr>
          <a:xfrm>
            <a:off x="660400" y="584200"/>
            <a:ext cx="10398125" cy="1107017"/>
          </a:xfrm>
          <a:prstGeom prst="rect">
            <a:avLst/>
          </a:prstGeom>
        </p:spPr>
        <p:txBody>
          <a:bodyPr vert="horz" lIns="91440" tIns="45720" rIns="91440" bIns="45720" rtlCol="0" anchor="ctr">
            <a:noAutofit/>
          </a:body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5E489BE9-192C-49E8-B1F1-91EF667E3ACB}"/>
              </a:ext>
            </a:extLst>
          </p:cNvPr>
          <p:cNvSpPr>
            <a:spLocks noGrp="1"/>
          </p:cNvSpPr>
          <p:nvPr>
            <p:ph type="body" idx="1"/>
          </p:nvPr>
        </p:nvSpPr>
        <p:spPr>
          <a:xfrm>
            <a:off x="660400" y="1825625"/>
            <a:ext cx="10398125" cy="35591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D" dirty="0"/>
          </a:p>
        </p:txBody>
      </p:sp>
      <p:grpSp>
        <p:nvGrpSpPr>
          <p:cNvPr id="16" name="Group 15" hidden="1">
            <a:extLst>
              <a:ext uri="{FF2B5EF4-FFF2-40B4-BE49-F238E27FC236}">
                <a16:creationId xmlns:a16="http://schemas.microsoft.com/office/drawing/2014/main" id="{9CBE7AA2-3D9C-E4A5-8EC5-AE78D1FAF192}"/>
              </a:ext>
            </a:extLst>
          </p:cNvPr>
          <p:cNvGrpSpPr/>
          <p:nvPr userDrawn="1"/>
        </p:nvGrpSpPr>
        <p:grpSpPr>
          <a:xfrm>
            <a:off x="0" y="0"/>
            <a:ext cx="12192000" cy="6858000"/>
            <a:chOff x="0" y="0"/>
            <a:chExt cx="12192000" cy="6858000"/>
          </a:xfrm>
        </p:grpSpPr>
        <p:grpSp>
          <p:nvGrpSpPr>
            <p:cNvPr id="17" name="Group 16" hidden="1">
              <a:extLst>
                <a:ext uri="{FF2B5EF4-FFF2-40B4-BE49-F238E27FC236}">
                  <a16:creationId xmlns:a16="http://schemas.microsoft.com/office/drawing/2014/main" id="{DC1AF556-CC80-A678-A2D5-5C8C86BAAE45}"/>
                </a:ext>
              </a:extLst>
            </p:cNvPr>
            <p:cNvGrpSpPr/>
            <p:nvPr userDrawn="1"/>
          </p:nvGrpSpPr>
          <p:grpSpPr>
            <a:xfrm>
              <a:off x="0" y="0"/>
              <a:ext cx="12192000" cy="6858000"/>
              <a:chOff x="0" y="0"/>
              <a:chExt cx="5166360" cy="6858000"/>
            </a:xfrm>
            <a:noFill/>
          </p:grpSpPr>
          <p:sp>
            <p:nvSpPr>
              <p:cNvPr id="19" name="Rectangle 18" hidden="1">
                <a:extLst>
                  <a:ext uri="{FF2B5EF4-FFF2-40B4-BE49-F238E27FC236}">
                    <a16:creationId xmlns:a16="http://schemas.microsoft.com/office/drawing/2014/main" id="{F152FD21-286B-1EF4-488B-A51A1DBD5450}"/>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hidden="1">
                <a:extLst>
                  <a:ext uri="{FF2B5EF4-FFF2-40B4-BE49-F238E27FC236}">
                    <a16:creationId xmlns:a16="http://schemas.microsoft.com/office/drawing/2014/main" id="{8BF54D69-F9E7-0DE6-C3A7-60EE2CD7A944}"/>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hidden="1">
                <a:extLst>
                  <a:ext uri="{FF2B5EF4-FFF2-40B4-BE49-F238E27FC236}">
                    <a16:creationId xmlns:a16="http://schemas.microsoft.com/office/drawing/2014/main" id="{6B753A8C-3034-646A-9496-4E86765F30FA}"/>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hidden="1">
                <a:extLst>
                  <a:ext uri="{FF2B5EF4-FFF2-40B4-BE49-F238E27FC236}">
                    <a16:creationId xmlns:a16="http://schemas.microsoft.com/office/drawing/2014/main" id="{F5A778D6-81DE-8B52-4635-AF9B44897873}"/>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hidden="1">
                <a:extLst>
                  <a:ext uri="{FF2B5EF4-FFF2-40B4-BE49-F238E27FC236}">
                    <a16:creationId xmlns:a16="http://schemas.microsoft.com/office/drawing/2014/main" id="{6FD8563E-664B-9D68-5E75-8203C4796A0B}"/>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hidden="1">
                <a:extLst>
                  <a:ext uri="{FF2B5EF4-FFF2-40B4-BE49-F238E27FC236}">
                    <a16:creationId xmlns:a16="http://schemas.microsoft.com/office/drawing/2014/main" id="{42D21107-5BDC-FC32-29DD-C1E608644F37}"/>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Frame 17" hidden="1">
              <a:extLst>
                <a:ext uri="{FF2B5EF4-FFF2-40B4-BE49-F238E27FC236}">
                  <a16:creationId xmlns:a16="http://schemas.microsoft.com/office/drawing/2014/main" id="{82A4C640-D8FF-346F-1885-79B3B285F1FF}"/>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Footer Placeholder 4">
            <a:extLst>
              <a:ext uri="{FF2B5EF4-FFF2-40B4-BE49-F238E27FC236}">
                <a16:creationId xmlns:a16="http://schemas.microsoft.com/office/drawing/2014/main" id="{3B6C1C88-2ECB-FD04-A6A6-62C080CC9E13}"/>
              </a:ext>
            </a:extLst>
          </p:cNvPr>
          <p:cNvSpPr>
            <a:spLocks noGrp="1"/>
          </p:cNvSpPr>
          <p:nvPr>
            <p:ph type="ftr" sz="quarter" idx="3"/>
          </p:nvPr>
        </p:nvSpPr>
        <p:spPr>
          <a:xfrm>
            <a:off x="584200" y="6364288"/>
            <a:ext cx="5435600" cy="365125"/>
          </a:xfrm>
          <a:prstGeom prst="rect">
            <a:avLst/>
          </a:prstGeom>
        </p:spPr>
        <p:txBody>
          <a:bodyPr vert="horz" lIns="91440" tIns="45720" rIns="91440" bIns="45720" rtlCol="0" anchor="ctr"/>
          <a:lstStyle>
            <a:lvl1pPr algn="l">
              <a:defRPr lang="en-GB" sz="1200">
                <a:solidFill>
                  <a:schemeClr val="accent4"/>
                </a:solidFill>
              </a:defRPr>
            </a:lvl1pPr>
          </a:lstStyle>
          <a:p>
            <a:r>
              <a:rPr lang="en-US"/>
              <a:t>PRESENTATION TITLE</a:t>
            </a:r>
            <a:endParaRPr lang="en-US" dirty="0"/>
          </a:p>
        </p:txBody>
      </p:sp>
      <p:pic>
        <p:nvPicPr>
          <p:cNvPr id="5" name="Picture 4">
            <a:extLst>
              <a:ext uri="{FF2B5EF4-FFF2-40B4-BE49-F238E27FC236}">
                <a16:creationId xmlns:a16="http://schemas.microsoft.com/office/drawing/2014/main" id="{72D0200D-1894-E78A-4396-9F667379D94F}"/>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8515350" y="6364288"/>
            <a:ext cx="2543175" cy="457200"/>
          </a:xfrm>
          <a:prstGeom prst="rect">
            <a:avLst/>
          </a:prstGeom>
        </p:spPr>
      </p:pic>
    </p:spTree>
    <p:extLst>
      <p:ext uri="{BB962C8B-B14F-4D97-AF65-F5344CB8AC3E}">
        <p14:creationId xmlns:p14="http://schemas.microsoft.com/office/powerpoint/2010/main" val="3196447035"/>
      </p:ext>
    </p:extLst>
  </p:cSld>
  <p:clrMap bg1="lt1" tx1="dk1" bg2="lt2" tx2="dk2" accent1="accent1" accent2="accent2" accent3="accent3" accent4="accent4" accent5="accent5" accent6="accent6" hlink="hlink" folHlink="folHlink"/>
  <p:sldLayoutIdLst>
    <p:sldLayoutId id="2147483717" r:id="rId1"/>
    <p:sldLayoutId id="2147483734" r:id="rId2"/>
    <p:sldLayoutId id="2147483733" r:id="rId3"/>
    <p:sldLayoutId id="2147483747" r:id="rId4"/>
    <p:sldLayoutId id="2147483735" r:id="rId5"/>
    <p:sldLayoutId id="2147483736" r:id="rId6"/>
    <p:sldLayoutId id="2147483754" r:id="rId7"/>
    <p:sldLayoutId id="2147483726" r:id="rId8"/>
    <p:sldLayoutId id="2147483756" r:id="rId9"/>
    <p:sldLayoutId id="2147483738" r:id="rId10"/>
    <p:sldLayoutId id="2147483739" r:id="rId11"/>
    <p:sldLayoutId id="2147483722" r:id="rId12"/>
    <p:sldLayoutId id="2147483723" r:id="rId13"/>
    <p:sldLayoutId id="2147483720" r:id="rId14"/>
    <p:sldLayoutId id="2147483741" r:id="rId15"/>
    <p:sldLayoutId id="2147483746" r:id="rId16"/>
    <p:sldLayoutId id="2147483718" r:id="rId17"/>
    <p:sldLayoutId id="2147483753" r:id="rId18"/>
    <p:sldLayoutId id="2147483721" r:id="rId19"/>
    <p:sldLayoutId id="2147483683" r:id="rId20"/>
    <p:sldLayoutId id="2147483742" r:id="rId21"/>
    <p:sldLayoutId id="2147483751" r:id="rId22"/>
    <p:sldLayoutId id="2147483748" r:id="rId23"/>
    <p:sldLayoutId id="2147483681" r:id="rId24"/>
    <p:sldLayoutId id="2147483682" r:id="rId25"/>
    <p:sldLayoutId id="2147483757" r:id="rId26"/>
    <p:sldLayoutId id="2147483752" r:id="rId27"/>
    <p:sldLayoutId id="2147483725" r:id="rId28"/>
    <p:sldLayoutId id="2147483745" r:id="rId29"/>
    <p:sldLayoutId id="2147483749" r:id="rId30"/>
    <p:sldLayoutId id="2147483758" r:id="rId31"/>
    <p:sldLayoutId id="2147483719" r:id="rId32"/>
    <p:sldLayoutId id="2147483755" r:id="rId33"/>
    <p:sldLayoutId id="2147483750" r:id="rId34"/>
    <p:sldLayoutId id="2147483730" r:id="rId35"/>
    <p:sldLayoutId id="2147483729" r:id="rId36"/>
    <p:sldLayoutId id="2147483727" r:id="rId37"/>
    <p:sldLayoutId id="2147483731" r:id="rId38"/>
    <p:sldLayoutId id="2147483732" r:id="rId39"/>
    <p:sldLayoutId id="2147483737" r:id="rId40"/>
    <p:sldLayoutId id="2147483728" r:id="rId41"/>
    <p:sldLayoutId id="2147483724" r:id="rId42"/>
  </p:sldLayoutIdLst>
  <p:hf hdr="0" dt="0"/>
  <p:txStyles>
    <p:titleStyle>
      <a:lvl1pPr algn="l" defTabSz="914446"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0" indent="0" algn="l" defTabSz="914446" rtl="0" eaLnBrk="1" latinLnBrk="0" hangingPunct="1">
        <a:lnSpc>
          <a:spcPct val="100000"/>
        </a:lnSpc>
        <a:spcBef>
          <a:spcPts val="0"/>
        </a:spcBef>
        <a:buFont typeface="Arial" panose="020B0604020202020204" pitchFamily="34" charset="0"/>
        <a:buNone/>
        <a:defRPr sz="1400" b="1" kern="1200">
          <a:solidFill>
            <a:schemeClr val="accent4"/>
          </a:solidFill>
          <a:latin typeface="+mn-lt"/>
          <a:ea typeface="+mn-ea"/>
          <a:cs typeface="+mn-cs"/>
        </a:defRPr>
      </a:lvl1pPr>
      <a:lvl2pPr marL="457223"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2pPr>
      <a:lvl3pPr marL="914446"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3pPr>
      <a:lvl4pPr marL="1371669"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4pPr>
      <a:lvl5pPr marL="1828891" indent="0" algn="l" defTabSz="914446" rtl="0" eaLnBrk="1" latinLnBrk="0" hangingPunct="1">
        <a:lnSpc>
          <a:spcPct val="100000"/>
        </a:lnSpc>
        <a:spcBef>
          <a:spcPts val="0"/>
        </a:spcBef>
        <a:buFont typeface="Arial" panose="020B0604020202020204" pitchFamily="34" charset="0"/>
        <a:buNone/>
        <a:defRPr sz="933" kern="1200">
          <a:solidFill>
            <a:schemeClr val="accent4"/>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10" userDrawn="1">
          <p15:clr>
            <a:srgbClr val="F26B43"/>
          </p15:clr>
        </p15:guide>
        <p15:guide id="3" orient="horz" pos="368" userDrawn="1">
          <p15:clr>
            <a:srgbClr val="F26B43"/>
          </p15:clr>
        </p15:guide>
        <p15:guide id="5" orient="horz" pos="3928" userDrawn="1">
          <p15:clr>
            <a:srgbClr val="F26B43"/>
          </p15:clr>
        </p15:guide>
        <p15:guide id="6" orient="horz" pos="2160" userDrawn="1">
          <p15:clr>
            <a:srgbClr val="F26B43"/>
          </p15:clr>
        </p15:guide>
        <p15:guide id="7" pos="1277" userDrawn="1">
          <p15:clr>
            <a:srgbClr val="F26B43"/>
          </p15:clr>
        </p15:guide>
        <p15:guide id="8" pos="2570" userDrawn="1">
          <p15:clr>
            <a:srgbClr val="F26B43"/>
          </p15:clr>
        </p15:guide>
        <p15:guide id="9" pos="3840" userDrawn="1">
          <p15:clr>
            <a:srgbClr val="F26B43"/>
          </p15:clr>
        </p15:guide>
        <p15:guide id="10" pos="5110" userDrawn="1">
          <p15:clr>
            <a:srgbClr val="F26B43"/>
          </p15:clr>
        </p15:guide>
        <p15:guide id="11" pos="640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57E25-C674-3745-6594-912F15B9826E}"/>
              </a:ext>
            </a:extLst>
          </p:cNvPr>
          <p:cNvSpPr>
            <a:spLocks noGrp="1"/>
          </p:cNvSpPr>
          <p:nvPr>
            <p:ph type="body" idx="1"/>
          </p:nvPr>
        </p:nvSpPr>
        <p:spPr>
          <a:xfrm>
            <a:off x="587375" y="1847056"/>
            <a:ext cx="11017250" cy="442674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F64DF9-DAEC-F283-848F-16438F85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0EC6-5648-844A-8827-911B00959032}" type="datetimeFigureOut">
              <a:rPr lang="en-US" smtClean="0"/>
              <a:t>5/4/2025</a:t>
            </a:fld>
            <a:endParaRPr lang="en-US"/>
          </a:p>
        </p:txBody>
      </p:sp>
      <p:sp>
        <p:nvSpPr>
          <p:cNvPr id="10" name="Title Placeholder 9">
            <a:extLst>
              <a:ext uri="{FF2B5EF4-FFF2-40B4-BE49-F238E27FC236}">
                <a16:creationId xmlns:a16="http://schemas.microsoft.com/office/drawing/2014/main" id="{2390A06B-2D1F-A145-446B-BF268052479A}"/>
              </a:ext>
            </a:extLst>
          </p:cNvPr>
          <p:cNvSpPr>
            <a:spLocks noGrp="1"/>
          </p:cNvSpPr>
          <p:nvPr>
            <p:ph type="title"/>
          </p:nvPr>
        </p:nvSpPr>
        <p:spPr>
          <a:xfrm>
            <a:off x="587375" y="584200"/>
            <a:ext cx="11017250" cy="1016000"/>
          </a:xfrm>
          <a:prstGeom prst="rect">
            <a:avLst/>
          </a:prstGeom>
        </p:spPr>
        <p:txBody>
          <a:bodyPr vert="horz" lIns="91440" tIns="45720" rIns="91440" bIns="45720" rtlCol="0" anchor="ctr">
            <a:noAutofit/>
          </a:bodyPr>
          <a:lstStyle/>
          <a:p>
            <a:r>
              <a:rPr lang="en-US" dirty="0"/>
              <a:t>Click to edit Master title style</a:t>
            </a:r>
          </a:p>
        </p:txBody>
      </p:sp>
      <p:sp>
        <p:nvSpPr>
          <p:cNvPr id="13" name="Footer Placeholder 12">
            <a:extLst>
              <a:ext uri="{FF2B5EF4-FFF2-40B4-BE49-F238E27FC236}">
                <a16:creationId xmlns:a16="http://schemas.microsoft.com/office/drawing/2014/main" id="{2D227A9A-BF27-C878-C29C-004A9358C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grpSp>
        <p:nvGrpSpPr>
          <p:cNvPr id="2" name="Group 1" hidden="1">
            <a:extLst>
              <a:ext uri="{FF2B5EF4-FFF2-40B4-BE49-F238E27FC236}">
                <a16:creationId xmlns:a16="http://schemas.microsoft.com/office/drawing/2014/main" id="{D1DC99F9-A7F1-6252-4614-8935178C640D}"/>
              </a:ext>
            </a:extLst>
          </p:cNvPr>
          <p:cNvGrpSpPr/>
          <p:nvPr userDrawn="1"/>
        </p:nvGrpSpPr>
        <p:grpSpPr>
          <a:xfrm>
            <a:off x="0" y="0"/>
            <a:ext cx="12192000" cy="6858000"/>
            <a:chOff x="0" y="0"/>
            <a:chExt cx="12192000" cy="6858000"/>
          </a:xfrm>
        </p:grpSpPr>
        <p:grpSp>
          <p:nvGrpSpPr>
            <p:cNvPr id="5" name="Group 4" hidden="1">
              <a:extLst>
                <a:ext uri="{FF2B5EF4-FFF2-40B4-BE49-F238E27FC236}">
                  <a16:creationId xmlns:a16="http://schemas.microsoft.com/office/drawing/2014/main" id="{00F77AEF-06A0-00D5-07FF-1CE8D96C08C5}"/>
                </a:ext>
              </a:extLst>
            </p:cNvPr>
            <p:cNvGrpSpPr/>
            <p:nvPr userDrawn="1"/>
          </p:nvGrpSpPr>
          <p:grpSpPr>
            <a:xfrm>
              <a:off x="0" y="0"/>
              <a:ext cx="12192000" cy="6858000"/>
              <a:chOff x="0" y="0"/>
              <a:chExt cx="5166360" cy="6858000"/>
            </a:xfrm>
            <a:noFill/>
          </p:grpSpPr>
          <p:sp>
            <p:nvSpPr>
              <p:cNvPr id="7" name="Rectangle 6" hidden="1">
                <a:extLst>
                  <a:ext uri="{FF2B5EF4-FFF2-40B4-BE49-F238E27FC236}">
                    <a16:creationId xmlns:a16="http://schemas.microsoft.com/office/drawing/2014/main" id="{398A29F7-61B0-EA0D-1C8E-CFD9C92AF445}"/>
                  </a:ext>
                </a:extLst>
              </p:cNvPr>
              <p:cNvSpPr/>
              <p:nvPr userDrawn="1"/>
            </p:nvSpPr>
            <p:spPr>
              <a:xfrm>
                <a:off x="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hidden="1">
                <a:extLst>
                  <a:ext uri="{FF2B5EF4-FFF2-40B4-BE49-F238E27FC236}">
                    <a16:creationId xmlns:a16="http://schemas.microsoft.com/office/drawing/2014/main" id="{BDA88EBB-EC25-8E05-1CBB-3E3416454070}"/>
                  </a:ext>
                </a:extLst>
              </p:cNvPr>
              <p:cNvSpPr/>
              <p:nvPr userDrawn="1"/>
            </p:nvSpPr>
            <p:spPr>
              <a:xfrm>
                <a:off x="86106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hidden="1">
                <a:extLst>
                  <a:ext uri="{FF2B5EF4-FFF2-40B4-BE49-F238E27FC236}">
                    <a16:creationId xmlns:a16="http://schemas.microsoft.com/office/drawing/2014/main" id="{3D898337-1D11-2199-4C55-B40A7EC9CDA6}"/>
                  </a:ext>
                </a:extLst>
              </p:cNvPr>
              <p:cNvSpPr/>
              <p:nvPr userDrawn="1"/>
            </p:nvSpPr>
            <p:spPr>
              <a:xfrm>
                <a:off x="172212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9F6CECDD-9413-B906-73B3-201D5601968A}"/>
                  </a:ext>
                </a:extLst>
              </p:cNvPr>
              <p:cNvSpPr/>
              <p:nvPr userDrawn="1"/>
            </p:nvSpPr>
            <p:spPr>
              <a:xfrm>
                <a:off x="258318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hidden="1">
                <a:extLst>
                  <a:ext uri="{FF2B5EF4-FFF2-40B4-BE49-F238E27FC236}">
                    <a16:creationId xmlns:a16="http://schemas.microsoft.com/office/drawing/2014/main" id="{DBB8C9B5-F256-77F7-E6AF-0B4EBE0712AC}"/>
                  </a:ext>
                </a:extLst>
              </p:cNvPr>
              <p:cNvSpPr/>
              <p:nvPr userDrawn="1"/>
            </p:nvSpPr>
            <p:spPr>
              <a:xfrm>
                <a:off x="344424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hidden="1">
                <a:extLst>
                  <a:ext uri="{FF2B5EF4-FFF2-40B4-BE49-F238E27FC236}">
                    <a16:creationId xmlns:a16="http://schemas.microsoft.com/office/drawing/2014/main" id="{06D913B3-BA38-D000-DCCB-4C0968BBFE73}"/>
                  </a:ext>
                </a:extLst>
              </p:cNvPr>
              <p:cNvSpPr/>
              <p:nvPr userDrawn="1"/>
            </p:nvSpPr>
            <p:spPr>
              <a:xfrm>
                <a:off x="4305300" y="0"/>
                <a:ext cx="861060" cy="6858000"/>
              </a:xfrm>
              <a:prstGeom prst="rect">
                <a:avLst/>
              </a:prstGeom>
              <a:gr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Frame 5" hidden="1">
              <a:extLst>
                <a:ext uri="{FF2B5EF4-FFF2-40B4-BE49-F238E27FC236}">
                  <a16:creationId xmlns:a16="http://schemas.microsoft.com/office/drawing/2014/main" id="{16D9FA12-5625-D382-6496-D6AA2F4B07CD}"/>
                </a:ext>
              </a:extLst>
            </p:cNvPr>
            <p:cNvSpPr/>
            <p:nvPr userDrawn="1"/>
          </p:nvSpPr>
          <p:spPr>
            <a:xfrm>
              <a:off x="0" y="0"/>
              <a:ext cx="12192000" cy="6858000"/>
            </a:xfrm>
            <a:prstGeom prst="frame">
              <a:avLst>
                <a:gd name="adj1" fmla="val 8611"/>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a:extLst>
              <a:ext uri="{FF2B5EF4-FFF2-40B4-BE49-F238E27FC236}">
                <a16:creationId xmlns:a16="http://schemas.microsoft.com/office/drawing/2014/main" id="{68848C9C-3763-8147-770C-10028FEAC368}"/>
              </a:ext>
            </a:extLst>
          </p:cNvPr>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a:off x="9145078" y="6356350"/>
            <a:ext cx="2543175" cy="457200"/>
          </a:xfrm>
          <a:prstGeom prst="rect">
            <a:avLst/>
          </a:prstGeom>
        </p:spPr>
      </p:pic>
    </p:spTree>
    <p:extLst>
      <p:ext uri="{BB962C8B-B14F-4D97-AF65-F5344CB8AC3E}">
        <p14:creationId xmlns:p14="http://schemas.microsoft.com/office/powerpoint/2010/main" val="1107139545"/>
      </p:ext>
    </p:extLst>
  </p:cSld>
  <p:clrMap bg1="lt1" tx1="dk1" bg2="lt2" tx2="dk2" accent1="accent1" accent2="accent2" accent3="accent3" accent4="accent4" accent5="accent5" accent6="accent6" hlink="hlink" folHlink="folHlink"/>
  <p:sldLayoutIdLst>
    <p:sldLayoutId id="2147483662" r:id="rId1"/>
    <p:sldLayoutId id="2147483700" r:id="rId2"/>
    <p:sldLayoutId id="2147483701" r:id="rId3"/>
    <p:sldLayoutId id="2147483679" r:id="rId4"/>
    <p:sldLayoutId id="2147483702" r:id="rId5"/>
    <p:sldLayoutId id="2147483703" r:id="rId6"/>
    <p:sldLayoutId id="2147483665" r:id="rId7"/>
    <p:sldLayoutId id="2147483695" r:id="rId8"/>
    <p:sldLayoutId id="2147483688" r:id="rId9"/>
    <p:sldLayoutId id="2147483704" r:id="rId10"/>
    <p:sldLayoutId id="2147483705" r:id="rId11"/>
    <p:sldLayoutId id="2147483694" r:id="rId12"/>
    <p:sldLayoutId id="2147483693" r:id="rId13"/>
    <p:sldLayoutId id="2147483692" r:id="rId14"/>
    <p:sldLayoutId id="2147483706" r:id="rId15"/>
    <p:sldLayoutId id="2147483707" r:id="rId16"/>
    <p:sldLayoutId id="2147483709" r:id="rId17"/>
    <p:sldLayoutId id="2147483710" r:id="rId18"/>
    <p:sldLayoutId id="2147483711" r:id="rId19"/>
    <p:sldLayoutId id="2147483712" r:id="rId20"/>
    <p:sldLayoutId id="2147483708" r:id="rId21"/>
    <p:sldLayoutId id="2147483713" r:id="rId22"/>
    <p:sldLayoutId id="2147483672" r:id="rId23"/>
    <p:sldLayoutId id="2147483714" r:id="rId24"/>
    <p:sldLayoutId id="2147483671" r:id="rId25"/>
    <p:sldLayoutId id="2147483715" r:id="rId26"/>
    <p:sldLayoutId id="2147483663" r:id="rId27"/>
    <p:sldLayoutId id="2147483680" r:id="rId28"/>
    <p:sldLayoutId id="2147483673" r:id="rId29"/>
    <p:sldLayoutId id="2147483667" r:id="rId30"/>
    <p:sldLayoutId id="2147483668" r:id="rId31"/>
    <p:sldLayoutId id="2147483689" r:id="rId32"/>
    <p:sldLayoutId id="2147483716" r:id="rId33"/>
    <p:sldLayoutId id="2147483675" r:id="rId34"/>
    <p:sldLayoutId id="2147483676" r:id="rId35"/>
    <p:sldLayoutId id="2147483677" r:id="rId36"/>
    <p:sldLayoutId id="2147483678" r:id="rId37"/>
    <p:sldLayoutId id="2147483690" r:id="rId38"/>
    <p:sldLayoutId id="2147483691" r:id="rId39"/>
    <p:sldLayoutId id="2147483684" r:id="rId40"/>
    <p:sldLayoutId id="2147483685" r:id="rId41"/>
    <p:sldLayoutId id="2147483686" r:id="rId42"/>
    <p:sldLayoutId id="2147483687" r:id="rId43"/>
    <p:sldLayoutId id="2147483696" r:id="rId44"/>
    <p:sldLayoutId id="2147483697" r:id="rId45"/>
    <p:sldLayoutId id="2147483698" r:id="rId46"/>
    <p:sldLayoutId id="2147483699" r:id="rId47"/>
    <p:sldLayoutId id="2147483669" r:id="rId48"/>
    <p:sldLayoutId id="2147483670" r:id="rId49"/>
    <p:sldLayoutId id="2147483761" r:id="rId50"/>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8" userDrawn="1">
          <p15:clr>
            <a:srgbClr val="F26B43"/>
          </p15:clr>
        </p15:guide>
        <p15:guide id="2" pos="370" userDrawn="1">
          <p15:clr>
            <a:srgbClr val="F26B43"/>
          </p15:clr>
        </p15:guide>
        <p15:guide id="3" pos="3840" userDrawn="1">
          <p15:clr>
            <a:srgbClr val="F26B43"/>
          </p15:clr>
        </p15:guide>
        <p15:guide id="4" pos="7310" userDrawn="1">
          <p15:clr>
            <a:srgbClr val="F26B43"/>
          </p15:clr>
        </p15:guide>
        <p15:guide id="5" orient="horz" pos="3952" userDrawn="1">
          <p15:clr>
            <a:srgbClr val="F26B43"/>
          </p15:clr>
        </p15:guide>
        <p15:guide id="6" orient="horz" pos="2160" userDrawn="1">
          <p15:clr>
            <a:srgbClr val="F26B43"/>
          </p15:clr>
        </p15:guide>
        <p15:guide id="7" pos="1277" userDrawn="1">
          <p15:clr>
            <a:srgbClr val="F26B43"/>
          </p15:clr>
        </p15:guide>
        <p15:guide id="8" pos="2570" userDrawn="1">
          <p15:clr>
            <a:srgbClr val="F26B43"/>
          </p15:clr>
        </p15:guide>
        <p15:guide id="9" pos="5110" userDrawn="1">
          <p15:clr>
            <a:srgbClr val="F26B43"/>
          </p15:clr>
        </p15:guide>
        <p15:guide id="10" pos="64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hyperlink" Target="https://etrp.wmo.int/" TargetMode="External"/><Relationship Id="rId3" Type="http://schemas.openxmlformats.org/officeDocument/2006/relationships/hyperlink" Target="https://library.wmo.int/records/item/55626-wigos-metadata-standard?language_id=13&amp;back=&amp;offset=1" TargetMode="External"/><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hyperlink" Target="https://library.wmo.int/records/item/55063-manual-on-the-wmo-integrated-global-observing-system?language_id=13&amp;back=&amp;offset=1" TargetMode="External"/><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hyperlink" Target="https://oscar.wmo.int/surface/#/feedback" TargetMode="External"/><Relationship Id="rId10" Type="http://schemas.openxmlformats.org/officeDocument/2006/relationships/image" Target="../media/image41.svg"/><Relationship Id="rId4" Type="http://schemas.openxmlformats.org/officeDocument/2006/relationships/hyperlink" Target="https://library.wmo.int/records/item/56451-oscar-surface-user-manual?language_id=13&amp;back=&amp;offset=1" TargetMode="External"/><Relationship Id="rId9" Type="http://schemas.openxmlformats.org/officeDocument/2006/relationships/image" Target="../media/image40.png"/><Relationship Id="rId14" Type="http://schemas.openxmlformats.org/officeDocument/2006/relationships/hyperlink" Target="https://oscar.wmo.int/surface/#/suppor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9.png"/><Relationship Id="rId7" Type="http://schemas.openxmlformats.org/officeDocument/2006/relationships/diagramColors" Target="../diagrams/colors4.xml"/><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32FE87-8E39-0B1B-1D0C-BD0FECEFC06F}"/>
              </a:ext>
            </a:extLst>
          </p:cNvPr>
          <p:cNvSpPr txBox="1"/>
          <p:nvPr/>
        </p:nvSpPr>
        <p:spPr>
          <a:xfrm>
            <a:off x="3412435" y="4284202"/>
            <a:ext cx="4837044" cy="353943"/>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700" b="1" dirty="0">
                <a:solidFill>
                  <a:srgbClr val="FFFFFF"/>
                </a:solidFill>
                <a:latin typeface="Calibri"/>
              </a:rPr>
              <a:t>Samantha Linnerts (South Africa)</a:t>
            </a:r>
            <a:endParaRPr lang="en-CH" dirty="0">
              <a:solidFill>
                <a:srgbClr val="FFFFFF"/>
              </a:solidFill>
            </a:endParaRPr>
          </a:p>
        </p:txBody>
      </p:sp>
      <p:sp>
        <p:nvSpPr>
          <p:cNvPr id="6" name="Title 5">
            <a:extLst>
              <a:ext uri="{FF2B5EF4-FFF2-40B4-BE49-F238E27FC236}">
                <a16:creationId xmlns:a16="http://schemas.microsoft.com/office/drawing/2014/main" id="{3DB22D18-BDEC-E477-7042-678432FC1B10}"/>
              </a:ext>
            </a:extLst>
          </p:cNvPr>
          <p:cNvSpPr>
            <a:spLocks noGrp="1"/>
          </p:cNvSpPr>
          <p:nvPr>
            <p:ph type="title"/>
          </p:nvPr>
        </p:nvSpPr>
        <p:spPr>
          <a:xfrm>
            <a:off x="954579" y="2318336"/>
            <a:ext cx="10515600" cy="1325563"/>
          </a:xfrm>
        </p:spPr>
        <p:txBody>
          <a:bodyPr>
            <a:normAutofit/>
          </a:bodyPr>
          <a:lstStyle/>
          <a:p>
            <a:r>
              <a:rPr lang="en-ZA" dirty="0"/>
              <a:t>Introduction to OSCAR/Surface</a:t>
            </a:r>
            <a:br>
              <a:rPr lang="en-ZA" dirty="0"/>
            </a:br>
            <a:r>
              <a:rPr lang="en-ZA" sz="2000" b="0" dirty="0"/>
              <a:t>A comprehensive overview of OSCAR/Surface and its importance</a:t>
            </a:r>
            <a:endParaRPr lang="en-GB" sz="2000" b="0" dirty="0"/>
          </a:p>
        </p:txBody>
      </p:sp>
      <p:sp>
        <p:nvSpPr>
          <p:cNvPr id="9" name="TextBox 8">
            <a:extLst>
              <a:ext uri="{FF2B5EF4-FFF2-40B4-BE49-F238E27FC236}">
                <a16:creationId xmlns:a16="http://schemas.microsoft.com/office/drawing/2014/main" id="{997A5EA2-0D34-98A9-7DEB-D505CE74A497}"/>
              </a:ext>
            </a:extLst>
          </p:cNvPr>
          <p:cNvSpPr txBox="1"/>
          <p:nvPr/>
        </p:nvSpPr>
        <p:spPr>
          <a:xfrm>
            <a:off x="0" y="48940"/>
            <a:ext cx="12445465" cy="1200329"/>
          </a:xfrm>
          <a:prstGeom prst="rect">
            <a:avLst/>
          </a:prstGeom>
          <a:noFill/>
        </p:spPr>
        <p:txBody>
          <a:bodyPr wrap="square">
            <a:spAutoFit/>
          </a:bodyPr>
          <a:lstStyle/>
          <a:p>
            <a:pPr algn="ctr"/>
            <a:r>
              <a:rPr lang="en-US" sz="1800" b="1" i="0" u="none" strike="noStrike" baseline="0" dirty="0">
                <a:solidFill>
                  <a:schemeClr val="bg1"/>
                </a:solidFill>
                <a:latin typeface="CIDFont+F2"/>
              </a:rPr>
              <a:t>OSCAR/Surface Online Training Course for RA V (5-9 May 2025)</a:t>
            </a:r>
          </a:p>
          <a:p>
            <a:pPr algn="ctr"/>
            <a:r>
              <a:rPr lang="en-GB" b="0" i="0" u="none" strike="noStrike" baseline="0" dirty="0">
                <a:solidFill>
                  <a:schemeClr val="bg1"/>
                </a:solidFill>
                <a:latin typeface="CIDFont+F2"/>
              </a:rPr>
              <a:t>WMO Moodle e-learning Platform</a:t>
            </a:r>
          </a:p>
          <a:p>
            <a:pPr algn="ctr"/>
            <a:r>
              <a:rPr lang="en-US" sz="1800" b="0" i="0" u="none" strike="noStrike" baseline="0" dirty="0">
                <a:solidFill>
                  <a:schemeClr val="bg1"/>
                </a:solidFill>
                <a:latin typeface="CIDFont+F3"/>
              </a:rPr>
              <a:t>In preparation for the hybrid training Workshop on Regional WIGOS Centres Functions and Tools </a:t>
            </a:r>
          </a:p>
          <a:p>
            <a:pPr algn="ctr"/>
            <a:r>
              <a:rPr lang="en-US" sz="1800" b="0" i="0" u="none" strike="noStrike" baseline="0" dirty="0">
                <a:solidFill>
                  <a:schemeClr val="bg1"/>
                </a:solidFill>
                <a:latin typeface="CIDFont+F3"/>
              </a:rPr>
              <a:t>From  19 to 21 May 2025, Bali, Indonesia</a:t>
            </a:r>
            <a:endParaRPr lang="en-GB" b="1" dirty="0">
              <a:solidFill>
                <a:schemeClr val="bg1"/>
              </a:solidFill>
            </a:endParaRPr>
          </a:p>
        </p:txBody>
      </p:sp>
    </p:spTree>
    <p:extLst>
      <p:ext uri="{BB962C8B-B14F-4D97-AF65-F5344CB8AC3E}">
        <p14:creationId xmlns:p14="http://schemas.microsoft.com/office/powerpoint/2010/main" val="283559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FE895A9-A9CF-B700-A7B1-C0E73C96ABAC}"/>
              </a:ext>
            </a:extLst>
          </p:cNvPr>
          <p:cNvSpPr txBox="1"/>
          <p:nvPr/>
        </p:nvSpPr>
        <p:spPr>
          <a:xfrm>
            <a:off x="663879" y="1082148"/>
            <a:ext cx="11663588" cy="400110"/>
          </a:xfrm>
          <a:prstGeom prst="rect">
            <a:avLst/>
          </a:prstGeom>
          <a:solidFill>
            <a:schemeClr val="bg1"/>
          </a:solidFill>
        </p:spPr>
        <p:txBody>
          <a:bodyPr wrap="square" rtlCol="0">
            <a:spAutoFit/>
          </a:bodyPr>
          <a:lstStyle/>
          <a:p>
            <a:pPr marL="457200" indent="-457200">
              <a:buFont typeface="+mj-lt"/>
              <a:buAutoNum type="arabicPeriod"/>
            </a:pPr>
            <a:endParaRPr lang="hr-HR" sz="2000" b="1" i="0" u="none" strike="noStrike" baseline="0" dirty="0">
              <a:latin typeface="Arial" panose="020B0604020202020204" pitchFamily="34" charset="0"/>
              <a:ea typeface="Verdana" panose="020B060403050404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296BB31-A66B-E0FE-4A7B-E82E8A20B8E6}"/>
              </a:ext>
            </a:extLst>
          </p:cNvPr>
          <p:cNvPicPr>
            <a:picLocks noChangeAspect="1"/>
          </p:cNvPicPr>
          <p:nvPr/>
        </p:nvPicPr>
        <p:blipFill>
          <a:blip r:embed="rId2"/>
          <a:stretch>
            <a:fillRect/>
          </a:stretch>
        </p:blipFill>
        <p:spPr>
          <a:xfrm>
            <a:off x="1862455" y="891837"/>
            <a:ext cx="8219759" cy="5333058"/>
          </a:xfrm>
          <a:prstGeom prst="rect">
            <a:avLst/>
          </a:prstGeom>
        </p:spPr>
      </p:pic>
      <p:sp>
        <p:nvSpPr>
          <p:cNvPr id="7" name="TextBox 6">
            <a:extLst>
              <a:ext uri="{FF2B5EF4-FFF2-40B4-BE49-F238E27FC236}">
                <a16:creationId xmlns:a16="http://schemas.microsoft.com/office/drawing/2014/main" id="{FB298937-C257-E1AA-B7E6-E89CADBAA627}"/>
              </a:ext>
            </a:extLst>
          </p:cNvPr>
          <p:cNvSpPr txBox="1"/>
          <p:nvPr/>
        </p:nvSpPr>
        <p:spPr>
          <a:xfrm>
            <a:off x="3615055" y="362906"/>
            <a:ext cx="4410074" cy="400110"/>
          </a:xfrm>
          <a:prstGeom prst="rect">
            <a:avLst/>
          </a:prstGeom>
          <a:solidFill>
            <a:schemeClr val="accent5">
              <a:lumMod val="20000"/>
              <a:lumOff val="80000"/>
            </a:schemeClr>
          </a:solidFill>
          <a:ln>
            <a:solidFill>
              <a:schemeClr val="accent1">
                <a:lumMod val="40000"/>
                <a:lumOff val="60000"/>
              </a:schemeClr>
            </a:solidFill>
          </a:ln>
        </p:spPr>
        <p:txBody>
          <a:bodyPr wrap="square" rtlCol="0">
            <a:spAutoFit/>
          </a:bodyPr>
          <a:lstStyle/>
          <a:p>
            <a:pPr algn="ctr"/>
            <a:r>
              <a:rPr lang="en-ZA" sz="2000" b="1" dirty="0"/>
              <a:t>Register a new station</a:t>
            </a:r>
          </a:p>
        </p:txBody>
      </p:sp>
      <p:sp>
        <p:nvSpPr>
          <p:cNvPr id="8" name="Rectangle 7">
            <a:extLst>
              <a:ext uri="{FF2B5EF4-FFF2-40B4-BE49-F238E27FC236}">
                <a16:creationId xmlns:a16="http://schemas.microsoft.com/office/drawing/2014/main" id="{1C7E1D80-B5B4-BB7D-6B95-56BB793442DA}"/>
              </a:ext>
            </a:extLst>
          </p:cNvPr>
          <p:cNvSpPr/>
          <p:nvPr/>
        </p:nvSpPr>
        <p:spPr>
          <a:xfrm>
            <a:off x="3723958" y="2149475"/>
            <a:ext cx="2977197" cy="4064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9158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EC87F3-393A-4FD3-C49F-7ADA7E87C355}"/>
              </a:ext>
            </a:extLst>
          </p:cNvPr>
          <p:cNvSpPr txBox="1"/>
          <p:nvPr/>
        </p:nvSpPr>
        <p:spPr>
          <a:xfrm>
            <a:off x="663879" y="1082148"/>
            <a:ext cx="11030281" cy="400110"/>
          </a:xfrm>
          <a:prstGeom prst="rect">
            <a:avLst/>
          </a:prstGeom>
          <a:solidFill>
            <a:schemeClr val="bg1"/>
          </a:solidFill>
        </p:spPr>
        <p:txBody>
          <a:bodyPr wrap="square" rtlCol="0">
            <a:spAutoFit/>
          </a:bodyPr>
          <a:lstStyle/>
          <a:p>
            <a:pPr marL="457200" indent="-457200">
              <a:buFont typeface="+mj-lt"/>
              <a:buAutoNum type="arabicPeriod"/>
            </a:pPr>
            <a:endParaRPr lang="hr-HR" sz="2000" b="1" i="0" u="none" strike="noStrike" baseline="0" dirty="0">
              <a:latin typeface="Arial" panose="020B0604020202020204" pitchFamily="34" charset="0"/>
              <a:ea typeface="Verdana" panose="020B0604030504040204" pitchFamily="34" charset="0"/>
              <a:cs typeface="Arial" panose="020B0604020202020204" pitchFamily="34" charset="0"/>
            </a:endParaRPr>
          </a:p>
        </p:txBody>
      </p:sp>
      <p:sp>
        <p:nvSpPr>
          <p:cNvPr id="5" name="Title 1">
            <a:extLst>
              <a:ext uri="{FF2B5EF4-FFF2-40B4-BE49-F238E27FC236}">
                <a16:creationId xmlns:a16="http://schemas.microsoft.com/office/drawing/2014/main" id="{D7C0EC75-71C9-A509-38AD-1E7F17FD1514}"/>
              </a:ext>
            </a:extLst>
          </p:cNvPr>
          <p:cNvSpPr txBox="1">
            <a:spLocks/>
          </p:cNvSpPr>
          <p:nvPr/>
        </p:nvSpPr>
        <p:spPr>
          <a:xfrm>
            <a:off x="838200" y="0"/>
            <a:ext cx="10515600" cy="7303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000" b="1" dirty="0" err="1">
                <a:solidFill>
                  <a:schemeClr val="tx2">
                    <a:lumMod val="75000"/>
                    <a:lumOff val="25000"/>
                  </a:schemeClr>
                </a:solidFill>
                <a:latin typeface="+mn-lt"/>
              </a:rPr>
              <a:t>Assign</a:t>
            </a:r>
            <a:r>
              <a:rPr lang="fr-CH" sz="4000" b="1" dirty="0">
                <a:solidFill>
                  <a:schemeClr val="tx2">
                    <a:lumMod val="75000"/>
                    <a:lumOff val="25000"/>
                  </a:schemeClr>
                </a:solidFill>
                <a:latin typeface="+mn-lt"/>
              </a:rPr>
              <a:t> WIGOS Station Identifier (WSI)</a:t>
            </a:r>
            <a:endParaRPr lang="en-CH" sz="4000" dirty="0">
              <a:solidFill>
                <a:schemeClr val="tx2">
                  <a:lumMod val="75000"/>
                  <a:lumOff val="25000"/>
                </a:schemeClr>
              </a:solidFill>
            </a:endParaRPr>
          </a:p>
        </p:txBody>
      </p:sp>
      <p:sp>
        <p:nvSpPr>
          <p:cNvPr id="6" name="Content Placeholder 3">
            <a:extLst>
              <a:ext uri="{FF2B5EF4-FFF2-40B4-BE49-F238E27FC236}">
                <a16:creationId xmlns:a16="http://schemas.microsoft.com/office/drawing/2014/main" id="{0A7DAB67-1ACD-2893-E686-F9B723E2E142}"/>
              </a:ext>
            </a:extLst>
          </p:cNvPr>
          <p:cNvSpPr txBox="1">
            <a:spLocks/>
          </p:cNvSpPr>
          <p:nvPr/>
        </p:nvSpPr>
        <p:spPr>
          <a:xfrm>
            <a:off x="419100" y="904875"/>
            <a:ext cx="11437620" cy="5668645"/>
          </a:xfrm>
          <a:prstGeom prst="rect">
            <a:avLst/>
          </a:prstGeom>
          <a:solidFill>
            <a:schemeClr val="bg1"/>
          </a:solidFill>
          <a:ln>
            <a:solidFill>
              <a:srgbClr val="00206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WIGOS Station Identifier is used to uniquely identify WMO observing stations and platforms. </a:t>
            </a:r>
          </a:p>
          <a:p>
            <a:r>
              <a:rPr lang="en-US" sz="1800" dirty="0"/>
              <a:t>Each observing station must have at least one WIGOS identifier (WSI), A WSI can only be associated with one observing station, The station WIGOS identifier(s) link(s) the station to its WIGOS metadata.</a:t>
            </a:r>
          </a:p>
          <a:p>
            <a:r>
              <a:rPr lang="en-US" sz="1800" b="1" dirty="0"/>
              <a:t>The WSI consists of four blocks:</a:t>
            </a:r>
          </a:p>
          <a:p>
            <a:pPr algn="l"/>
            <a:r>
              <a:rPr lang="en-US" sz="1800" dirty="0"/>
              <a:t>1. </a:t>
            </a:r>
            <a:r>
              <a:rPr lang="en-US" sz="1800" b="1" dirty="0"/>
              <a:t>The WIGOS identifier series (number): </a:t>
            </a:r>
            <a:r>
              <a:rPr lang="en-US" sz="1800" dirty="0"/>
              <a:t>For observing facilities, the number is “0”. This is entered automatically by the system;</a:t>
            </a:r>
          </a:p>
          <a:p>
            <a:pPr algn="l"/>
            <a:r>
              <a:rPr lang="en-US" sz="1800" dirty="0"/>
              <a:t>2. </a:t>
            </a:r>
            <a:r>
              <a:rPr lang="en-US" sz="1800" b="1" dirty="0"/>
              <a:t>The issuer of the identifier (number): </a:t>
            </a:r>
            <a:r>
              <a:rPr lang="en-US" sz="1800" dirty="0"/>
              <a:t>The ISO 3166-1 numeric country code is used (for example, the Republic of Tunisia: 788). This is entered automatically by the system depending on the country/territory that was chosen. </a:t>
            </a:r>
          </a:p>
          <a:p>
            <a:pPr algn="l"/>
            <a:r>
              <a:rPr lang="en-US" sz="1800" b="1" dirty="0"/>
              <a:t>3.  The issue number: </a:t>
            </a:r>
            <a:r>
              <a:rPr lang="en-US" sz="1800" dirty="0"/>
              <a:t>Define your own procedure or use “0”;</a:t>
            </a:r>
          </a:p>
          <a:p>
            <a:pPr algn="l"/>
            <a:r>
              <a:rPr lang="en-US" sz="1800" b="1" dirty="0"/>
              <a:t>4.  The local identifier (a set of characters, maximum 16): </a:t>
            </a:r>
            <a:r>
              <a:rPr lang="en-US" sz="1800" dirty="0"/>
              <a:t>Define your own procedure.</a:t>
            </a:r>
          </a:p>
          <a:p>
            <a:pPr algn="l"/>
            <a:r>
              <a:rPr lang="en-US" sz="1800" b="1" dirty="0">
                <a:solidFill>
                  <a:srgbClr val="FF0000"/>
                </a:solidFill>
              </a:rPr>
              <a:t>Example:  0 – 792 – 0 - XXXXXXXXXXXXXXXX</a:t>
            </a:r>
          </a:p>
          <a:p>
            <a:endParaRPr lang="en-US" sz="1800" dirty="0"/>
          </a:p>
          <a:p>
            <a:endParaRPr lang="en-US" sz="1800" dirty="0"/>
          </a:p>
          <a:p>
            <a:r>
              <a:rPr lang="en-US" sz="1800" dirty="0"/>
              <a:t>Observing stations allocated with WMO station identifiers before the introduction of WSIs (that is, before 1 July 2016) may continue to use those identifiers. These stations use “20000” as the value for the issuer of the identifier and the old WMO ID as the local identifier. For example, Incheon station is recorded as “</a:t>
            </a:r>
            <a:r>
              <a:rPr lang="en-US" sz="1800" b="1" dirty="0">
                <a:solidFill>
                  <a:srgbClr val="FF0000"/>
                </a:solidFill>
              </a:rPr>
              <a:t>0-20000-0-47112</a:t>
            </a:r>
            <a:r>
              <a:rPr lang="en-US" sz="1800" dirty="0"/>
              <a:t>”. </a:t>
            </a:r>
          </a:p>
          <a:p>
            <a:endParaRPr lang="en-US" sz="1800" dirty="0"/>
          </a:p>
        </p:txBody>
      </p:sp>
      <p:sp>
        <p:nvSpPr>
          <p:cNvPr id="7" name="TextBox 6">
            <a:extLst>
              <a:ext uri="{FF2B5EF4-FFF2-40B4-BE49-F238E27FC236}">
                <a16:creationId xmlns:a16="http://schemas.microsoft.com/office/drawing/2014/main" id="{A4D112B8-8710-A072-70F3-E5F4B17D692A}"/>
              </a:ext>
            </a:extLst>
          </p:cNvPr>
          <p:cNvSpPr txBox="1"/>
          <p:nvPr/>
        </p:nvSpPr>
        <p:spPr>
          <a:xfrm>
            <a:off x="1513840" y="4277360"/>
            <a:ext cx="182880" cy="386080"/>
          </a:xfrm>
          <a:prstGeom prst="rect">
            <a:avLst/>
          </a:prstGeom>
          <a:noFill/>
          <a:ln>
            <a:solidFill>
              <a:schemeClr val="bg1">
                <a:lumMod val="75000"/>
              </a:schemeClr>
            </a:solidFill>
          </a:ln>
        </p:spPr>
        <p:txBody>
          <a:bodyPr wrap="square" rtlCol="0">
            <a:spAutoFit/>
          </a:bodyPr>
          <a:lstStyle/>
          <a:p>
            <a:endParaRPr lang="en-ZA" dirty="0"/>
          </a:p>
        </p:txBody>
      </p:sp>
      <p:sp>
        <p:nvSpPr>
          <p:cNvPr id="8" name="TextBox 7">
            <a:extLst>
              <a:ext uri="{FF2B5EF4-FFF2-40B4-BE49-F238E27FC236}">
                <a16:creationId xmlns:a16="http://schemas.microsoft.com/office/drawing/2014/main" id="{DB36B179-4DFA-DC82-3EE3-22BC5B1F903D}"/>
              </a:ext>
            </a:extLst>
          </p:cNvPr>
          <p:cNvSpPr txBox="1"/>
          <p:nvPr/>
        </p:nvSpPr>
        <p:spPr>
          <a:xfrm>
            <a:off x="1869440" y="4277360"/>
            <a:ext cx="386080" cy="386080"/>
          </a:xfrm>
          <a:prstGeom prst="rect">
            <a:avLst/>
          </a:prstGeom>
          <a:noFill/>
          <a:ln>
            <a:solidFill>
              <a:schemeClr val="bg1">
                <a:lumMod val="75000"/>
              </a:schemeClr>
            </a:solidFill>
          </a:ln>
        </p:spPr>
        <p:txBody>
          <a:bodyPr wrap="square" rtlCol="0">
            <a:spAutoFit/>
          </a:bodyPr>
          <a:lstStyle/>
          <a:p>
            <a:endParaRPr lang="en-ZA" dirty="0"/>
          </a:p>
        </p:txBody>
      </p:sp>
      <p:sp>
        <p:nvSpPr>
          <p:cNvPr id="9" name="TextBox 8">
            <a:extLst>
              <a:ext uri="{FF2B5EF4-FFF2-40B4-BE49-F238E27FC236}">
                <a16:creationId xmlns:a16="http://schemas.microsoft.com/office/drawing/2014/main" id="{D7B893F5-2DC2-5A9D-540B-5E0C4E354403}"/>
              </a:ext>
            </a:extLst>
          </p:cNvPr>
          <p:cNvSpPr txBox="1"/>
          <p:nvPr/>
        </p:nvSpPr>
        <p:spPr>
          <a:xfrm>
            <a:off x="2428240" y="4277360"/>
            <a:ext cx="203200" cy="386080"/>
          </a:xfrm>
          <a:prstGeom prst="rect">
            <a:avLst/>
          </a:prstGeom>
          <a:noFill/>
          <a:ln>
            <a:solidFill>
              <a:schemeClr val="bg1">
                <a:lumMod val="75000"/>
              </a:schemeClr>
            </a:solidFill>
          </a:ln>
        </p:spPr>
        <p:txBody>
          <a:bodyPr wrap="square" rtlCol="0">
            <a:spAutoFit/>
          </a:bodyPr>
          <a:lstStyle/>
          <a:p>
            <a:endParaRPr lang="en-ZA" dirty="0"/>
          </a:p>
        </p:txBody>
      </p:sp>
      <p:sp>
        <p:nvSpPr>
          <p:cNvPr id="10" name="TextBox 9">
            <a:extLst>
              <a:ext uri="{FF2B5EF4-FFF2-40B4-BE49-F238E27FC236}">
                <a16:creationId xmlns:a16="http://schemas.microsoft.com/office/drawing/2014/main" id="{C8A75E08-041D-A88C-752C-BA059FDDC54A}"/>
              </a:ext>
            </a:extLst>
          </p:cNvPr>
          <p:cNvSpPr txBox="1"/>
          <p:nvPr/>
        </p:nvSpPr>
        <p:spPr>
          <a:xfrm>
            <a:off x="2712719" y="4277360"/>
            <a:ext cx="2242919" cy="386080"/>
          </a:xfrm>
          <a:prstGeom prst="rect">
            <a:avLst/>
          </a:prstGeom>
          <a:noFill/>
          <a:ln>
            <a:solidFill>
              <a:schemeClr val="bg1">
                <a:lumMod val="75000"/>
              </a:schemeClr>
            </a:solidFill>
          </a:ln>
        </p:spPr>
        <p:txBody>
          <a:bodyPr wrap="square" rtlCol="0">
            <a:spAutoFit/>
          </a:bodyPr>
          <a:lstStyle/>
          <a:p>
            <a:endParaRPr lang="en-ZA" dirty="0"/>
          </a:p>
        </p:txBody>
      </p:sp>
      <p:pic>
        <p:nvPicPr>
          <p:cNvPr id="11" name="Picture 10">
            <a:extLst>
              <a:ext uri="{FF2B5EF4-FFF2-40B4-BE49-F238E27FC236}">
                <a16:creationId xmlns:a16="http://schemas.microsoft.com/office/drawing/2014/main" id="{649D794F-A2EA-D87C-26A4-99618E356C74}"/>
              </a:ext>
            </a:extLst>
          </p:cNvPr>
          <p:cNvPicPr>
            <a:picLocks noChangeAspect="1"/>
          </p:cNvPicPr>
          <p:nvPr/>
        </p:nvPicPr>
        <p:blipFill rotWithShape="1">
          <a:blip r:embed="rId2"/>
          <a:srcRect b="25734"/>
          <a:stretch/>
        </p:blipFill>
        <p:spPr>
          <a:xfrm>
            <a:off x="7909759" y="4459864"/>
            <a:ext cx="3784401" cy="703667"/>
          </a:xfrm>
          <a:prstGeom prst="rect">
            <a:avLst/>
          </a:prstGeom>
          <a:ln>
            <a:solidFill>
              <a:srgbClr val="002060"/>
            </a:solidFill>
          </a:ln>
        </p:spPr>
      </p:pic>
      <p:pic>
        <p:nvPicPr>
          <p:cNvPr id="12" name="Picture 11">
            <a:extLst>
              <a:ext uri="{FF2B5EF4-FFF2-40B4-BE49-F238E27FC236}">
                <a16:creationId xmlns:a16="http://schemas.microsoft.com/office/drawing/2014/main" id="{515C8444-89C0-D5A7-5ECE-B15E761A9D48}"/>
              </a:ext>
            </a:extLst>
          </p:cNvPr>
          <p:cNvPicPr>
            <a:picLocks noChangeAspect="1"/>
          </p:cNvPicPr>
          <p:nvPr/>
        </p:nvPicPr>
        <p:blipFill rotWithShape="1">
          <a:blip r:embed="rId3"/>
          <a:srcRect b="19559"/>
          <a:stretch/>
        </p:blipFill>
        <p:spPr>
          <a:xfrm>
            <a:off x="4955639" y="4459863"/>
            <a:ext cx="2443281" cy="703667"/>
          </a:xfrm>
          <a:prstGeom prst="rect">
            <a:avLst/>
          </a:prstGeom>
          <a:ln>
            <a:solidFill>
              <a:srgbClr val="002060"/>
            </a:solidFill>
          </a:ln>
        </p:spPr>
      </p:pic>
      <p:cxnSp>
        <p:nvCxnSpPr>
          <p:cNvPr id="13" name="Straight Arrow Connector 12">
            <a:extLst>
              <a:ext uri="{FF2B5EF4-FFF2-40B4-BE49-F238E27FC236}">
                <a16:creationId xmlns:a16="http://schemas.microsoft.com/office/drawing/2014/main" id="{D61F8086-06DA-4C09-D03F-45B1715DF44F}"/>
              </a:ext>
            </a:extLst>
          </p:cNvPr>
          <p:cNvCxnSpPr>
            <a:cxnSpLocks/>
            <a:stCxn id="12" idx="3"/>
            <a:endCxn id="11" idx="1"/>
          </p:cNvCxnSpPr>
          <p:nvPr/>
        </p:nvCxnSpPr>
        <p:spPr>
          <a:xfrm>
            <a:off x="7398920" y="4811697"/>
            <a:ext cx="51083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85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C413491-8987-1EA1-13A9-103D57F6CDCC}"/>
              </a:ext>
            </a:extLst>
          </p:cNvPr>
          <p:cNvSpPr txBox="1">
            <a:spLocks/>
          </p:cNvSpPr>
          <p:nvPr/>
        </p:nvSpPr>
        <p:spPr>
          <a:xfrm>
            <a:off x="838200" y="1"/>
            <a:ext cx="10515600" cy="65024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noProof="0">
                <a:solidFill>
                  <a:schemeClr val="tx2">
                    <a:lumMod val="75000"/>
                    <a:lumOff val="25000"/>
                  </a:schemeClr>
                </a:solidFill>
                <a:latin typeface="+mn-lt"/>
              </a:rPr>
              <a:t>Edit/update existing station metadata</a:t>
            </a:r>
            <a:endParaRPr lang="en-GB" sz="4000" noProof="0">
              <a:solidFill>
                <a:schemeClr val="tx2">
                  <a:lumMod val="75000"/>
                  <a:lumOff val="25000"/>
                </a:schemeClr>
              </a:solidFill>
            </a:endParaRPr>
          </a:p>
        </p:txBody>
      </p:sp>
      <p:pic>
        <p:nvPicPr>
          <p:cNvPr id="6" name="Picture 5">
            <a:extLst>
              <a:ext uri="{FF2B5EF4-FFF2-40B4-BE49-F238E27FC236}">
                <a16:creationId xmlns:a16="http://schemas.microsoft.com/office/drawing/2014/main" id="{C6B18498-790A-4B6D-6A66-85612F319B9B}"/>
              </a:ext>
            </a:extLst>
          </p:cNvPr>
          <p:cNvPicPr>
            <a:picLocks noChangeAspect="1"/>
          </p:cNvPicPr>
          <p:nvPr/>
        </p:nvPicPr>
        <p:blipFill>
          <a:blip r:embed="rId2"/>
          <a:stretch>
            <a:fillRect/>
          </a:stretch>
        </p:blipFill>
        <p:spPr>
          <a:xfrm>
            <a:off x="6485573" y="825143"/>
            <a:ext cx="5604827" cy="4007786"/>
          </a:xfrm>
          <a:prstGeom prst="rect">
            <a:avLst/>
          </a:prstGeom>
        </p:spPr>
      </p:pic>
      <p:sp>
        <p:nvSpPr>
          <p:cNvPr id="7" name="TextBox 6">
            <a:extLst>
              <a:ext uri="{FF2B5EF4-FFF2-40B4-BE49-F238E27FC236}">
                <a16:creationId xmlns:a16="http://schemas.microsoft.com/office/drawing/2014/main" id="{EDF44550-44F3-40AD-17EE-0CC5E88AF270}"/>
              </a:ext>
            </a:extLst>
          </p:cNvPr>
          <p:cNvSpPr txBox="1"/>
          <p:nvPr/>
        </p:nvSpPr>
        <p:spPr>
          <a:xfrm>
            <a:off x="187325" y="650241"/>
            <a:ext cx="5994400" cy="6093976"/>
          </a:xfrm>
          <a:prstGeom prst="rect">
            <a:avLst/>
          </a:prstGeom>
          <a:solidFill>
            <a:schemeClr val="bg1"/>
          </a:solidFill>
        </p:spPr>
        <p:txBody>
          <a:bodyPr wrap="square">
            <a:spAutoFit/>
          </a:bodyPr>
          <a:lstStyle/>
          <a:p>
            <a:pPr algn="l"/>
            <a:r>
              <a:rPr lang="en-US" sz="1500" b="0" i="0" u="none" strike="noStrike" baseline="0" dirty="0">
                <a:solidFill>
                  <a:srgbClr val="000000"/>
                </a:solidFill>
              </a:rPr>
              <a:t>To edit the station information, click on the Edit button, which shows on the station report.  To get to the station report, any of the quick access, search or map filter methods can be used. </a:t>
            </a:r>
          </a:p>
          <a:p>
            <a:pPr algn="l"/>
            <a:r>
              <a:rPr lang="en-US" sz="1500" b="0" i="0" u="none" strike="noStrike" baseline="0" dirty="0"/>
              <a:t>It is important to remember that the </a:t>
            </a:r>
            <a:r>
              <a:rPr lang="en-US" sz="1500" b="1" i="0" u="none" strike="noStrike" baseline="0" dirty="0"/>
              <a:t>date of the date of the actual change must be documented in OSCAR/Surface</a:t>
            </a:r>
            <a:r>
              <a:rPr lang="en-US" sz="1500" b="0" i="0" u="none" strike="noStrike" baseline="0" dirty="0"/>
              <a:t>. Almost all changes of the information are recorded to keep </a:t>
            </a:r>
            <a:r>
              <a:rPr lang="en-US" sz="1500" b="1" i="0" u="none" strike="noStrike" baseline="0" dirty="0"/>
              <a:t>track of the station history and the development of its capabilities over time. </a:t>
            </a:r>
            <a:r>
              <a:rPr lang="en-US" sz="1500" b="0" i="0" u="none" strike="noStrike" baseline="0" dirty="0"/>
              <a:t>Therefore, most fields in the form have a date input field.</a:t>
            </a:r>
          </a:p>
          <a:p>
            <a:pPr algn="l"/>
            <a:endParaRPr lang="en-US" sz="1500" dirty="0"/>
          </a:p>
          <a:p>
            <a:pPr algn="l"/>
            <a:r>
              <a:rPr lang="en-US" sz="1500" dirty="0"/>
              <a:t>Examples: Information can be updated: </a:t>
            </a:r>
          </a:p>
          <a:p>
            <a:pPr marL="342900" indent="-342900" algn="l">
              <a:buAutoNum type="arabicPeriod"/>
            </a:pPr>
            <a:r>
              <a:rPr lang="en-US" sz="1500" b="1" i="0" u="none" strike="noStrike" baseline="0" dirty="0"/>
              <a:t>Change of elevation of station or instruments: </a:t>
            </a:r>
            <a:r>
              <a:rPr lang="en-US" sz="1500" b="0" i="0" u="none" strike="noStrike" baseline="0" dirty="0"/>
              <a:t>When the elevation of a station is changed, the new elevation of the installed instruments must be entered also.</a:t>
            </a:r>
          </a:p>
          <a:p>
            <a:pPr marL="342900" indent="-342900" algn="l">
              <a:buAutoNum type="arabicPeriod"/>
            </a:pPr>
            <a:r>
              <a:rPr lang="en-US" sz="1500" b="1" i="0" u="none" strike="noStrike" baseline="0" dirty="0"/>
              <a:t>Missing information: </a:t>
            </a:r>
            <a:r>
              <a:rPr lang="en-US" sz="1500" b="0" i="0" u="none" strike="noStrike" baseline="0" dirty="0"/>
              <a:t>the system will not save the changes if not all mandatory fields were entered.  This situation is especially likely with stations that are being edited for the first time as the station may have been registered with incomplete information when the system was first populated.</a:t>
            </a:r>
          </a:p>
          <a:p>
            <a:pPr marL="342900" indent="-342900" algn="l">
              <a:buAutoNum type="arabicPeriod"/>
            </a:pPr>
            <a:r>
              <a:rPr lang="en-US" sz="1500" b="1" dirty="0"/>
              <a:t>Reporting: </a:t>
            </a:r>
            <a:r>
              <a:rPr lang="en-US" sz="1500" dirty="0"/>
              <a:t>a) Reporting interval: Hourly/3hourly b) Period of reporting: Custom or 24/7 year-round, Used for international reporting</a:t>
            </a:r>
          </a:p>
          <a:p>
            <a:pPr marL="342900" indent="-342900" algn="l">
              <a:buAutoNum type="arabicPeriod"/>
            </a:pPr>
            <a:r>
              <a:rPr lang="en-US" sz="1500" b="1" i="0" u="none" strike="noStrike" baseline="0" dirty="0"/>
              <a:t>Completely or partly close a station</a:t>
            </a:r>
            <a:r>
              <a:rPr lang="en-US" sz="1500" i="0" u="none" strike="noStrike" baseline="0" dirty="0"/>
              <a:t>: If a station needs to be closed completely, a date must be set in the Date closed field to trigger the close station functionality. By clicking on “Continue”, all open-ended Program affiliations, deployments, and data generations of the station will be closed.</a:t>
            </a:r>
          </a:p>
        </p:txBody>
      </p:sp>
      <p:sp>
        <p:nvSpPr>
          <p:cNvPr id="8" name="Rectangle 7">
            <a:extLst>
              <a:ext uri="{FF2B5EF4-FFF2-40B4-BE49-F238E27FC236}">
                <a16:creationId xmlns:a16="http://schemas.microsoft.com/office/drawing/2014/main" id="{AB0EC579-F722-DCF3-95A6-F2C3689E8EC8}"/>
              </a:ext>
            </a:extLst>
          </p:cNvPr>
          <p:cNvSpPr/>
          <p:nvPr/>
        </p:nvSpPr>
        <p:spPr>
          <a:xfrm>
            <a:off x="10998200" y="1023720"/>
            <a:ext cx="355600" cy="21336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a:extLst>
              <a:ext uri="{FF2B5EF4-FFF2-40B4-BE49-F238E27FC236}">
                <a16:creationId xmlns:a16="http://schemas.microsoft.com/office/drawing/2014/main" id="{A0C9C7DB-B5C7-87B3-BBB2-6C7E00AFBA3A}"/>
              </a:ext>
            </a:extLst>
          </p:cNvPr>
          <p:cNvPicPr>
            <a:picLocks noChangeAspect="1"/>
          </p:cNvPicPr>
          <p:nvPr/>
        </p:nvPicPr>
        <p:blipFill>
          <a:blip r:embed="rId3"/>
          <a:stretch>
            <a:fillRect/>
          </a:stretch>
        </p:blipFill>
        <p:spPr>
          <a:xfrm>
            <a:off x="6631877" y="5100320"/>
            <a:ext cx="5458523" cy="1381760"/>
          </a:xfrm>
          <a:prstGeom prst="rect">
            <a:avLst/>
          </a:prstGeom>
        </p:spPr>
      </p:pic>
      <p:sp>
        <p:nvSpPr>
          <p:cNvPr id="10" name="Rectangle 9">
            <a:extLst>
              <a:ext uri="{FF2B5EF4-FFF2-40B4-BE49-F238E27FC236}">
                <a16:creationId xmlns:a16="http://schemas.microsoft.com/office/drawing/2014/main" id="{EF36BF0A-9BCA-B70C-F4C4-E0ED363B12C0}"/>
              </a:ext>
            </a:extLst>
          </p:cNvPr>
          <p:cNvSpPr/>
          <p:nvPr/>
        </p:nvSpPr>
        <p:spPr>
          <a:xfrm>
            <a:off x="6756400" y="6032857"/>
            <a:ext cx="2225040" cy="17490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11104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F650491-B254-6C6E-3C2D-09CEC88F56FA}"/>
              </a:ext>
            </a:extLst>
          </p:cNvPr>
          <p:cNvSpPr txBox="1"/>
          <p:nvPr/>
        </p:nvSpPr>
        <p:spPr>
          <a:xfrm>
            <a:off x="663879" y="1082148"/>
            <a:ext cx="11663588" cy="400110"/>
          </a:xfrm>
          <a:prstGeom prst="rect">
            <a:avLst/>
          </a:prstGeom>
          <a:solidFill>
            <a:schemeClr val="bg1"/>
          </a:solidFill>
        </p:spPr>
        <p:txBody>
          <a:bodyPr wrap="square" rtlCol="0">
            <a:spAutoFit/>
          </a:bodyPr>
          <a:lstStyle/>
          <a:p>
            <a:pPr marL="457200" indent="-457200">
              <a:buFont typeface="+mj-lt"/>
              <a:buAutoNum type="arabicPeriod"/>
            </a:pPr>
            <a:endParaRPr lang="hr-HR" sz="2000" b="1" i="0" u="none" strike="noStrike" baseline="0" dirty="0">
              <a:latin typeface="Arial" panose="020B0604020202020204" pitchFamily="34" charset="0"/>
              <a:ea typeface="Verdana" panose="020B0604030504040204" pitchFamily="34" charset="0"/>
              <a:cs typeface="Arial" panose="020B0604020202020204" pitchFamily="34" charset="0"/>
            </a:endParaRPr>
          </a:p>
        </p:txBody>
      </p:sp>
      <p:sp>
        <p:nvSpPr>
          <p:cNvPr id="5" name="Title 1">
            <a:extLst>
              <a:ext uri="{FF2B5EF4-FFF2-40B4-BE49-F238E27FC236}">
                <a16:creationId xmlns:a16="http://schemas.microsoft.com/office/drawing/2014/main" id="{C4E4DC9B-2E16-AF10-ED47-4B9833C4CB58}"/>
              </a:ext>
            </a:extLst>
          </p:cNvPr>
          <p:cNvSpPr txBox="1">
            <a:spLocks/>
          </p:cNvSpPr>
          <p:nvPr/>
        </p:nvSpPr>
        <p:spPr>
          <a:xfrm>
            <a:off x="838200" y="0"/>
            <a:ext cx="10515600" cy="96968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3600" b="1" dirty="0" err="1">
                <a:solidFill>
                  <a:schemeClr val="tx2">
                    <a:lumMod val="75000"/>
                    <a:lumOff val="25000"/>
                  </a:schemeClr>
                </a:solidFill>
                <a:latin typeface="+mn-lt"/>
              </a:rPr>
              <a:t>Register</a:t>
            </a:r>
            <a:r>
              <a:rPr lang="fr-CH" sz="3600" b="1" dirty="0">
                <a:solidFill>
                  <a:schemeClr val="tx2">
                    <a:lumMod val="75000"/>
                    <a:lumOff val="25000"/>
                  </a:schemeClr>
                </a:solidFill>
                <a:latin typeface="+mn-lt"/>
              </a:rPr>
              <a:t> or </a:t>
            </a:r>
            <a:r>
              <a:rPr lang="fr-CH" sz="3600" b="1" dirty="0" err="1">
                <a:solidFill>
                  <a:schemeClr val="tx2">
                    <a:lumMod val="75000"/>
                    <a:lumOff val="25000"/>
                  </a:schemeClr>
                </a:solidFill>
                <a:latin typeface="+mn-lt"/>
              </a:rPr>
              <a:t>edit</a:t>
            </a:r>
            <a:r>
              <a:rPr lang="fr-CH" sz="3600" b="1" dirty="0">
                <a:solidFill>
                  <a:schemeClr val="tx2">
                    <a:lumMod val="75000"/>
                    <a:lumOff val="25000"/>
                  </a:schemeClr>
                </a:solidFill>
                <a:latin typeface="+mn-lt"/>
              </a:rPr>
              <a:t> a station </a:t>
            </a:r>
            <a:r>
              <a:rPr lang="fr-CH" sz="3600" b="1" dirty="0" err="1">
                <a:solidFill>
                  <a:schemeClr val="tx2">
                    <a:lumMod val="75000"/>
                    <a:lumOff val="25000"/>
                  </a:schemeClr>
                </a:solidFill>
                <a:latin typeface="+mn-lt"/>
              </a:rPr>
              <a:t>using</a:t>
            </a:r>
            <a:r>
              <a:rPr lang="fr-CH" sz="3600" b="1" dirty="0">
                <a:solidFill>
                  <a:schemeClr val="tx2">
                    <a:lumMod val="75000"/>
                    <a:lumOff val="25000"/>
                  </a:schemeClr>
                </a:solidFill>
                <a:latin typeface="+mn-lt"/>
              </a:rPr>
              <a:t> OSCAR/Surface web client </a:t>
            </a:r>
            <a:r>
              <a:rPr lang="fr-CH" sz="3600" b="1" dirty="0" err="1">
                <a:solidFill>
                  <a:schemeClr val="tx2">
                    <a:lumMod val="75000"/>
                    <a:lumOff val="25000"/>
                  </a:schemeClr>
                </a:solidFill>
                <a:latin typeface="+mn-lt"/>
              </a:rPr>
              <a:t>tool</a:t>
            </a:r>
            <a:endParaRPr lang="en-CH" sz="3600" dirty="0">
              <a:solidFill>
                <a:schemeClr val="tx2">
                  <a:lumMod val="75000"/>
                  <a:lumOff val="25000"/>
                </a:schemeClr>
              </a:solidFill>
            </a:endParaRPr>
          </a:p>
        </p:txBody>
      </p:sp>
      <p:sp>
        <p:nvSpPr>
          <p:cNvPr id="6" name="TextBox 5">
            <a:extLst>
              <a:ext uri="{FF2B5EF4-FFF2-40B4-BE49-F238E27FC236}">
                <a16:creationId xmlns:a16="http://schemas.microsoft.com/office/drawing/2014/main" id="{BA634B4F-F30B-1498-FD29-D16D2305BE56}"/>
              </a:ext>
            </a:extLst>
          </p:cNvPr>
          <p:cNvSpPr txBox="1"/>
          <p:nvPr/>
        </p:nvSpPr>
        <p:spPr>
          <a:xfrm>
            <a:off x="182880" y="825143"/>
            <a:ext cx="11928338" cy="1754326"/>
          </a:xfrm>
          <a:prstGeom prst="rect">
            <a:avLst/>
          </a:prstGeom>
          <a:noFill/>
        </p:spPr>
        <p:txBody>
          <a:bodyPr wrap="square">
            <a:spAutoFit/>
          </a:bodyPr>
          <a:lstStyle/>
          <a:p>
            <a:pPr algn="l"/>
            <a:r>
              <a:rPr lang="en-US" sz="1800" b="0" i="0" u="none" strike="noStrike" baseline="0" dirty="0">
                <a:solidFill>
                  <a:srgbClr val="000000"/>
                </a:solidFill>
                <a:latin typeface="StoneSansITC-Medium"/>
              </a:rPr>
              <a:t>The OSCAR/Surface Web Client Tool (</a:t>
            </a:r>
            <a:r>
              <a:rPr lang="en-US" sz="1800" b="0" i="0" u="none" strike="noStrike" baseline="0" dirty="0">
                <a:solidFill>
                  <a:srgbClr val="0000FF"/>
                </a:solidFill>
                <a:latin typeface="StoneSansITC-Medium"/>
              </a:rPr>
              <a:t>https:// </a:t>
            </a:r>
            <a:r>
              <a:rPr lang="en-US" sz="1800" b="0" i="0" u="none" strike="noStrike" baseline="0" dirty="0" err="1">
                <a:solidFill>
                  <a:srgbClr val="0000FF"/>
                </a:solidFill>
                <a:latin typeface="StoneSansITC-Medium"/>
              </a:rPr>
              <a:t>oscar</a:t>
            </a:r>
            <a:r>
              <a:rPr lang="en-US" sz="1800" b="0" i="0" u="none" strike="noStrike" baseline="0" dirty="0">
                <a:solidFill>
                  <a:srgbClr val="0000FF"/>
                </a:solidFill>
                <a:latin typeface="StoneSansITC-Medium"/>
              </a:rPr>
              <a:t> .tools .</a:t>
            </a:r>
            <a:r>
              <a:rPr lang="en-US" sz="1800" b="0" i="0" u="none" strike="noStrike" baseline="0" dirty="0" err="1">
                <a:solidFill>
                  <a:srgbClr val="0000FF"/>
                </a:solidFill>
                <a:latin typeface="StoneSansITC-Medium"/>
              </a:rPr>
              <a:t>wmo</a:t>
            </a:r>
            <a:r>
              <a:rPr lang="en-US" sz="1800" b="0" i="0" u="none" strike="noStrike" baseline="0" dirty="0">
                <a:solidFill>
                  <a:srgbClr val="0000FF"/>
                </a:solidFill>
                <a:latin typeface="StoneSansITC-Medium"/>
              </a:rPr>
              <a:t> .int/ web -client</a:t>
            </a:r>
            <a:r>
              <a:rPr lang="en-US" sz="1800" b="0" i="0" u="none" strike="noStrike" baseline="0" dirty="0">
                <a:solidFill>
                  <a:srgbClr val="000000"/>
                </a:solidFill>
                <a:latin typeface="StoneSansITC-Medium"/>
              </a:rPr>
              <a:t>) is an external application that allows </a:t>
            </a:r>
            <a:r>
              <a:rPr lang="en-US" sz="1800" b="1" i="0" u="none" strike="noStrike" baseline="0" dirty="0">
                <a:solidFill>
                  <a:srgbClr val="000000"/>
                </a:solidFill>
                <a:latin typeface="StoneSansITC-Medium"/>
              </a:rPr>
              <a:t>for batch operations</a:t>
            </a:r>
            <a:r>
              <a:rPr lang="en-US" sz="1800" b="0" i="0" u="none" strike="noStrike" baseline="0" dirty="0">
                <a:solidFill>
                  <a:srgbClr val="000000"/>
                </a:solidFill>
                <a:latin typeface="StoneSansITC-Medium"/>
              </a:rPr>
              <a:t>. This means that operations in OSCAR/Surface </a:t>
            </a:r>
            <a:r>
              <a:rPr lang="en-US" sz="1800" b="1" i="0" u="none" strike="noStrike" baseline="0" dirty="0">
                <a:solidFill>
                  <a:srgbClr val="000000"/>
                </a:solidFill>
                <a:latin typeface="StoneSansITC-Medium"/>
              </a:rPr>
              <a:t>can be applied to several stations at once so that the user does not have to manually enter the information one station at a time</a:t>
            </a:r>
            <a:r>
              <a:rPr lang="en-US" sz="1800" b="0" i="0" u="none" strike="noStrike" baseline="0" dirty="0">
                <a:solidFill>
                  <a:srgbClr val="000000"/>
                </a:solidFill>
                <a:latin typeface="StoneSansITC-Medium"/>
              </a:rPr>
              <a:t>. The tool makes changes to the XML stations file and uploads them again through a queuing system. </a:t>
            </a:r>
            <a:r>
              <a:rPr lang="en-US" sz="1800" b="1" i="0" u="none" strike="noStrike" baseline="0" dirty="0">
                <a:solidFill>
                  <a:srgbClr val="000000"/>
                </a:solidFill>
                <a:latin typeface="StoneSansITC-Medium"/>
              </a:rPr>
              <a:t>The current version supports the creation of stations, changing WSIs, changing schedules, and adding affiliations</a:t>
            </a:r>
            <a:r>
              <a:rPr lang="en-US" sz="1800" b="0" i="0" u="none" strike="noStrike" baseline="0" dirty="0">
                <a:solidFill>
                  <a:srgbClr val="000000"/>
                </a:solidFill>
                <a:latin typeface="StoneSansITC-Medium"/>
              </a:rPr>
              <a:t>. When performing changes through the Web Client, the WSI is used to identify a station. </a:t>
            </a:r>
            <a:endParaRPr lang="en-US" sz="1600" i="0" u="none" strike="noStrike" baseline="0" dirty="0"/>
          </a:p>
        </p:txBody>
      </p:sp>
      <p:pic>
        <p:nvPicPr>
          <p:cNvPr id="10" name="Picture 9">
            <a:extLst>
              <a:ext uri="{FF2B5EF4-FFF2-40B4-BE49-F238E27FC236}">
                <a16:creationId xmlns:a16="http://schemas.microsoft.com/office/drawing/2014/main" id="{CF8E68C9-4723-5632-B1DF-7460F243626F}"/>
              </a:ext>
            </a:extLst>
          </p:cNvPr>
          <p:cNvPicPr>
            <a:picLocks noChangeAspect="1"/>
          </p:cNvPicPr>
          <p:nvPr/>
        </p:nvPicPr>
        <p:blipFill>
          <a:blip r:embed="rId2"/>
          <a:stretch>
            <a:fillRect/>
          </a:stretch>
        </p:blipFill>
        <p:spPr>
          <a:xfrm>
            <a:off x="1412712" y="2398494"/>
            <a:ext cx="9834880" cy="4284349"/>
          </a:xfrm>
          <a:prstGeom prst="rect">
            <a:avLst/>
          </a:prstGeom>
          <a:ln>
            <a:solidFill>
              <a:schemeClr val="bg1">
                <a:lumMod val="75000"/>
              </a:schemeClr>
            </a:solidFill>
          </a:ln>
        </p:spPr>
      </p:pic>
    </p:spTree>
    <p:extLst>
      <p:ext uri="{BB962C8B-B14F-4D97-AF65-F5344CB8AC3E}">
        <p14:creationId xmlns:p14="http://schemas.microsoft.com/office/powerpoint/2010/main" val="2138574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B8017C-8A56-B272-28EC-4AF2E545B491}"/>
              </a:ext>
            </a:extLst>
          </p:cNvPr>
          <p:cNvSpPr txBox="1">
            <a:spLocks/>
          </p:cNvSpPr>
          <p:nvPr/>
        </p:nvSpPr>
        <p:spPr>
          <a:xfrm>
            <a:off x="838200" y="0"/>
            <a:ext cx="10515600" cy="96968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3600" b="1" dirty="0" err="1">
                <a:solidFill>
                  <a:srgbClr val="002060"/>
                </a:solidFill>
                <a:latin typeface="+mn-lt"/>
              </a:rPr>
              <a:t>Register</a:t>
            </a:r>
            <a:r>
              <a:rPr lang="fr-CH" sz="3600" b="1" dirty="0">
                <a:solidFill>
                  <a:srgbClr val="002060"/>
                </a:solidFill>
                <a:latin typeface="+mn-lt"/>
              </a:rPr>
              <a:t> or </a:t>
            </a:r>
            <a:r>
              <a:rPr lang="fr-CH" sz="3600" b="1" dirty="0" err="1">
                <a:solidFill>
                  <a:srgbClr val="002060"/>
                </a:solidFill>
                <a:latin typeface="+mn-lt"/>
              </a:rPr>
              <a:t>edit</a:t>
            </a:r>
            <a:r>
              <a:rPr lang="fr-CH" sz="3600" b="1" dirty="0">
                <a:solidFill>
                  <a:srgbClr val="002060"/>
                </a:solidFill>
                <a:latin typeface="+mn-lt"/>
              </a:rPr>
              <a:t> a station </a:t>
            </a:r>
            <a:r>
              <a:rPr lang="fr-CH" sz="3600" b="1" dirty="0" err="1">
                <a:solidFill>
                  <a:srgbClr val="002060"/>
                </a:solidFill>
                <a:latin typeface="+mn-lt"/>
              </a:rPr>
              <a:t>using</a:t>
            </a:r>
            <a:r>
              <a:rPr lang="fr-CH" sz="3600" b="1" dirty="0">
                <a:solidFill>
                  <a:srgbClr val="002060"/>
                </a:solidFill>
                <a:latin typeface="+mn-lt"/>
              </a:rPr>
              <a:t> XML </a:t>
            </a:r>
            <a:r>
              <a:rPr lang="fr-CH" sz="3600" b="1" dirty="0" err="1">
                <a:solidFill>
                  <a:srgbClr val="002060"/>
                </a:solidFill>
                <a:latin typeface="+mn-lt"/>
              </a:rPr>
              <a:t>upload</a:t>
            </a:r>
            <a:endParaRPr lang="en-CH" sz="3600" dirty="0"/>
          </a:p>
        </p:txBody>
      </p:sp>
      <p:sp>
        <p:nvSpPr>
          <p:cNvPr id="6" name="TextBox 5">
            <a:extLst>
              <a:ext uri="{FF2B5EF4-FFF2-40B4-BE49-F238E27FC236}">
                <a16:creationId xmlns:a16="http://schemas.microsoft.com/office/drawing/2014/main" id="{2B188255-509F-498A-3ACD-2E95047375F2}"/>
              </a:ext>
            </a:extLst>
          </p:cNvPr>
          <p:cNvSpPr txBox="1"/>
          <p:nvPr/>
        </p:nvSpPr>
        <p:spPr>
          <a:xfrm>
            <a:off x="182880" y="825143"/>
            <a:ext cx="11928338" cy="1077218"/>
          </a:xfrm>
          <a:prstGeom prst="rect">
            <a:avLst/>
          </a:prstGeom>
          <a:noFill/>
        </p:spPr>
        <p:txBody>
          <a:bodyPr wrap="square">
            <a:spAutoFit/>
          </a:bodyPr>
          <a:lstStyle/>
          <a:p>
            <a:pPr algn="l"/>
            <a:r>
              <a:rPr lang="en-US" sz="1600" b="0" i="0" u="none" strike="noStrike" baseline="0" dirty="0">
                <a:solidFill>
                  <a:srgbClr val="000000"/>
                </a:solidFill>
              </a:rPr>
              <a:t>A station can be registered (new station) or edited via web forms on the graphical user interface (GUI) of OSCAR/Surface or </a:t>
            </a:r>
            <a:r>
              <a:rPr lang="en-US" sz="1600" b="1" i="0" u="none" strike="noStrike" baseline="0" dirty="0">
                <a:solidFill>
                  <a:srgbClr val="000000"/>
                </a:solidFill>
              </a:rPr>
              <a:t>via the submission of a WMDR XML representation of the station (WMDR XML file)</a:t>
            </a:r>
            <a:r>
              <a:rPr lang="en-US" sz="1600" b="0" i="0" u="none" strike="noStrike" baseline="0" dirty="0">
                <a:solidFill>
                  <a:srgbClr val="000000"/>
                </a:solidFill>
              </a:rPr>
              <a:t>. </a:t>
            </a:r>
          </a:p>
          <a:p>
            <a:pPr algn="l"/>
            <a:r>
              <a:rPr lang="en-US" sz="1600" b="0" i="0" u="none" strike="noStrike" baseline="0" dirty="0">
                <a:solidFill>
                  <a:srgbClr val="000000"/>
                </a:solidFill>
              </a:rPr>
              <a:t>The WMDR XML file for a station can be uploaded by national focal points using the XML submission of the Management tab or by the WMDR XML upload REST API. </a:t>
            </a:r>
            <a:endParaRPr lang="en-US" sz="1600" i="0" u="none" strike="noStrike" baseline="0" dirty="0"/>
          </a:p>
        </p:txBody>
      </p:sp>
      <p:pic>
        <p:nvPicPr>
          <p:cNvPr id="7" name="Picture 6">
            <a:extLst>
              <a:ext uri="{FF2B5EF4-FFF2-40B4-BE49-F238E27FC236}">
                <a16:creationId xmlns:a16="http://schemas.microsoft.com/office/drawing/2014/main" id="{D6A5B658-2A36-1EB3-8961-4D37C0E6FDCF}"/>
              </a:ext>
            </a:extLst>
          </p:cNvPr>
          <p:cNvPicPr>
            <a:picLocks noChangeAspect="1"/>
          </p:cNvPicPr>
          <p:nvPr/>
        </p:nvPicPr>
        <p:blipFill>
          <a:blip r:embed="rId2"/>
          <a:stretch>
            <a:fillRect/>
          </a:stretch>
        </p:blipFill>
        <p:spPr>
          <a:xfrm>
            <a:off x="182880" y="1981200"/>
            <a:ext cx="9115120" cy="3162136"/>
          </a:xfrm>
          <a:prstGeom prst="rect">
            <a:avLst/>
          </a:prstGeom>
          <a:ln>
            <a:solidFill>
              <a:schemeClr val="bg1">
                <a:lumMod val="75000"/>
              </a:schemeClr>
            </a:solidFill>
          </a:ln>
        </p:spPr>
      </p:pic>
      <p:pic>
        <p:nvPicPr>
          <p:cNvPr id="8" name="Picture 7">
            <a:extLst>
              <a:ext uri="{FF2B5EF4-FFF2-40B4-BE49-F238E27FC236}">
                <a16:creationId xmlns:a16="http://schemas.microsoft.com/office/drawing/2014/main" id="{62552E05-3916-53B5-35E2-1D7931C37A24}"/>
              </a:ext>
            </a:extLst>
          </p:cNvPr>
          <p:cNvPicPr>
            <a:picLocks noChangeAspect="1"/>
          </p:cNvPicPr>
          <p:nvPr/>
        </p:nvPicPr>
        <p:blipFill>
          <a:blip r:embed="rId3"/>
          <a:stretch>
            <a:fillRect/>
          </a:stretch>
        </p:blipFill>
        <p:spPr>
          <a:xfrm>
            <a:off x="7132320" y="3252591"/>
            <a:ext cx="4978898" cy="3605409"/>
          </a:xfrm>
          <a:prstGeom prst="rect">
            <a:avLst/>
          </a:prstGeom>
          <a:ln>
            <a:solidFill>
              <a:schemeClr val="bg1">
                <a:lumMod val="75000"/>
              </a:schemeClr>
            </a:solidFill>
          </a:ln>
        </p:spPr>
      </p:pic>
    </p:spTree>
    <p:extLst>
      <p:ext uri="{BB962C8B-B14F-4D97-AF65-F5344CB8AC3E}">
        <p14:creationId xmlns:p14="http://schemas.microsoft.com/office/powerpoint/2010/main" val="1983099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876F9-34E2-0413-F4D7-CE4E4FB5E6FD}"/>
            </a:ext>
          </a:extLst>
        </p:cNvPr>
        <p:cNvGrpSpPr/>
        <p:nvPr/>
      </p:nvGrpSpPr>
      <p:grpSpPr>
        <a:xfrm>
          <a:off x="0" y="0"/>
          <a:ext cx="0" cy="0"/>
          <a:chOff x="0" y="0"/>
          <a:chExt cx="0" cy="0"/>
        </a:xfrm>
      </p:grpSpPr>
      <p:sp>
        <p:nvSpPr>
          <p:cNvPr id="52" name="Title 1">
            <a:extLst>
              <a:ext uri="{FF2B5EF4-FFF2-40B4-BE49-F238E27FC236}">
                <a16:creationId xmlns:a16="http://schemas.microsoft.com/office/drawing/2014/main" id="{9EF8DDD2-806F-1E48-D4F0-7733627B5309}"/>
              </a:ext>
            </a:extLst>
          </p:cNvPr>
          <p:cNvSpPr>
            <a:spLocks noGrp="1"/>
          </p:cNvSpPr>
          <p:nvPr>
            <p:ph type="title"/>
          </p:nvPr>
        </p:nvSpPr>
        <p:spPr>
          <a:xfrm>
            <a:off x="754117" y="0"/>
            <a:ext cx="10515600" cy="819807"/>
          </a:xfrm>
        </p:spPr>
        <p:txBody>
          <a:bodyPr>
            <a:normAutofit fontScale="90000"/>
          </a:bodyPr>
          <a:lstStyle/>
          <a:p>
            <a:r>
              <a:rPr lang="en-US" dirty="0"/>
              <a:t>Features and </a:t>
            </a:r>
            <a:r>
              <a:rPr lang="en-US" dirty="0">
                <a:solidFill>
                  <a:schemeClr val="tx2">
                    <a:lumMod val="75000"/>
                    <a:lumOff val="25000"/>
                  </a:schemeClr>
                </a:solidFill>
              </a:rPr>
              <a:t>functions</a:t>
            </a:r>
            <a:r>
              <a:rPr lang="en-US" dirty="0"/>
              <a:t> of OSCAR/Surface</a:t>
            </a:r>
          </a:p>
        </p:txBody>
      </p:sp>
      <p:graphicFrame>
        <p:nvGraphicFramePr>
          <p:cNvPr id="2" name="Diagram 1">
            <a:extLst>
              <a:ext uri="{FF2B5EF4-FFF2-40B4-BE49-F238E27FC236}">
                <a16:creationId xmlns:a16="http://schemas.microsoft.com/office/drawing/2014/main" id="{4BBE76AD-CC77-A478-BB1D-0D78B7B17463}"/>
              </a:ext>
            </a:extLst>
          </p:cNvPr>
          <p:cNvGraphicFramePr/>
          <p:nvPr>
            <p:extLst>
              <p:ext uri="{D42A27DB-BD31-4B8C-83A1-F6EECF244321}">
                <p14:modId xmlns:p14="http://schemas.microsoft.com/office/powerpoint/2010/main" val="1529882077"/>
              </p:ext>
            </p:extLst>
          </p:nvPr>
        </p:nvGraphicFramePr>
        <p:xfrm>
          <a:off x="2032000" y="100447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5A32538-986F-31E6-8291-164F0CDCE3D2}"/>
              </a:ext>
            </a:extLst>
          </p:cNvPr>
          <p:cNvSpPr txBox="1"/>
          <p:nvPr/>
        </p:nvSpPr>
        <p:spPr>
          <a:xfrm>
            <a:off x="9694545" y="6238474"/>
            <a:ext cx="2265781" cy="369332"/>
          </a:xfrm>
          <a:prstGeom prst="rect">
            <a:avLst/>
          </a:prstGeom>
          <a:noFill/>
        </p:spPr>
        <p:txBody>
          <a:bodyPr wrap="square" rtlCol="0">
            <a:spAutoFit/>
          </a:bodyPr>
          <a:lstStyle/>
          <a:p>
            <a:r>
              <a:rPr lang="en-ZA" b="1" dirty="0">
                <a:solidFill>
                  <a:srgbClr val="FF0000"/>
                </a:solidFill>
              </a:rPr>
              <a:t>Login required*</a:t>
            </a:r>
            <a:endParaRPr lang="en-GB" b="1" dirty="0">
              <a:solidFill>
                <a:srgbClr val="FF0000"/>
              </a:solidFill>
            </a:endParaRPr>
          </a:p>
        </p:txBody>
      </p:sp>
    </p:spTree>
    <p:extLst>
      <p:ext uri="{BB962C8B-B14F-4D97-AF65-F5344CB8AC3E}">
        <p14:creationId xmlns:p14="http://schemas.microsoft.com/office/powerpoint/2010/main" val="37495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7A07C7-9A4A-DF01-BE0C-EFC91A1B88CB}"/>
              </a:ext>
            </a:extLst>
          </p:cNvPr>
          <p:cNvPicPr>
            <a:picLocks noChangeAspect="1"/>
          </p:cNvPicPr>
          <p:nvPr/>
        </p:nvPicPr>
        <p:blipFill>
          <a:blip r:embed="rId2"/>
          <a:stretch>
            <a:fillRect/>
          </a:stretch>
        </p:blipFill>
        <p:spPr>
          <a:xfrm>
            <a:off x="262260" y="546118"/>
            <a:ext cx="3630378" cy="3113576"/>
          </a:xfrm>
          <a:prstGeom prst="rect">
            <a:avLst/>
          </a:prstGeom>
          <a:ln>
            <a:solidFill>
              <a:schemeClr val="bg1">
                <a:lumMod val="65000"/>
              </a:schemeClr>
            </a:solidFill>
          </a:ln>
        </p:spPr>
      </p:pic>
      <p:sp>
        <p:nvSpPr>
          <p:cNvPr id="14" name="Rectangle 13">
            <a:extLst>
              <a:ext uri="{FF2B5EF4-FFF2-40B4-BE49-F238E27FC236}">
                <a16:creationId xmlns:a16="http://schemas.microsoft.com/office/drawing/2014/main" id="{75467D6E-6DBB-931C-F592-E6C53D026ABC}"/>
              </a:ext>
            </a:extLst>
          </p:cNvPr>
          <p:cNvSpPr/>
          <p:nvPr/>
        </p:nvSpPr>
        <p:spPr>
          <a:xfrm>
            <a:off x="1739506" y="3025581"/>
            <a:ext cx="1295400" cy="33688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6744ED2C-FA54-A1CA-1D6D-6C9CAA365C46}"/>
              </a:ext>
            </a:extLst>
          </p:cNvPr>
          <p:cNvPicPr>
            <a:picLocks noChangeAspect="1"/>
          </p:cNvPicPr>
          <p:nvPr/>
        </p:nvPicPr>
        <p:blipFill>
          <a:blip r:embed="rId3"/>
          <a:stretch>
            <a:fillRect/>
          </a:stretch>
        </p:blipFill>
        <p:spPr>
          <a:xfrm>
            <a:off x="262260" y="3828136"/>
            <a:ext cx="4560790" cy="2959084"/>
          </a:xfrm>
          <a:prstGeom prst="rect">
            <a:avLst/>
          </a:prstGeom>
          <a:ln>
            <a:solidFill>
              <a:schemeClr val="bg1">
                <a:lumMod val="65000"/>
              </a:schemeClr>
            </a:solidFill>
          </a:ln>
        </p:spPr>
      </p:pic>
      <p:sp>
        <p:nvSpPr>
          <p:cNvPr id="17" name="Title 3">
            <a:extLst>
              <a:ext uri="{FF2B5EF4-FFF2-40B4-BE49-F238E27FC236}">
                <a16:creationId xmlns:a16="http://schemas.microsoft.com/office/drawing/2014/main" id="{BE9C628F-256B-8A8C-5516-2CB529C2E309}"/>
              </a:ext>
            </a:extLst>
          </p:cNvPr>
          <p:cNvSpPr txBox="1">
            <a:spLocks/>
          </p:cNvSpPr>
          <p:nvPr/>
        </p:nvSpPr>
        <p:spPr>
          <a:xfrm>
            <a:off x="1430405" y="3720331"/>
            <a:ext cx="2195394" cy="344396"/>
          </a:xfrm>
          <a:prstGeom prst="rect">
            <a:avLst/>
          </a:prstGeom>
          <a:solidFill>
            <a:schemeClr val="accent2">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r>
              <a:rPr lang="en-ZA" sz="1600" b="0" dirty="0"/>
              <a:t>Register a new station</a:t>
            </a:r>
            <a:endParaRPr lang="en-GB" sz="1600" b="0" dirty="0"/>
          </a:p>
        </p:txBody>
      </p:sp>
      <p:pic>
        <p:nvPicPr>
          <p:cNvPr id="19" name="Picture 18">
            <a:extLst>
              <a:ext uri="{FF2B5EF4-FFF2-40B4-BE49-F238E27FC236}">
                <a16:creationId xmlns:a16="http://schemas.microsoft.com/office/drawing/2014/main" id="{6B1273E5-1D3E-18F6-7978-336DEC5CDCA2}"/>
              </a:ext>
            </a:extLst>
          </p:cNvPr>
          <p:cNvPicPr>
            <a:picLocks noChangeAspect="1"/>
          </p:cNvPicPr>
          <p:nvPr/>
        </p:nvPicPr>
        <p:blipFill>
          <a:blip r:embed="rId4"/>
          <a:stretch>
            <a:fillRect/>
          </a:stretch>
        </p:blipFill>
        <p:spPr>
          <a:xfrm>
            <a:off x="6129006" y="4932947"/>
            <a:ext cx="5878612" cy="1854273"/>
          </a:xfrm>
          <a:prstGeom prst="rect">
            <a:avLst/>
          </a:prstGeom>
          <a:ln>
            <a:solidFill>
              <a:schemeClr val="bg1">
                <a:lumMod val="65000"/>
              </a:schemeClr>
            </a:solidFill>
          </a:ln>
        </p:spPr>
      </p:pic>
      <p:sp>
        <p:nvSpPr>
          <p:cNvPr id="20" name="Rectangle 19">
            <a:extLst>
              <a:ext uri="{FF2B5EF4-FFF2-40B4-BE49-F238E27FC236}">
                <a16:creationId xmlns:a16="http://schemas.microsoft.com/office/drawing/2014/main" id="{9C705D3F-F518-917E-5A1F-77BADA3205F9}"/>
              </a:ext>
            </a:extLst>
          </p:cNvPr>
          <p:cNvSpPr/>
          <p:nvPr/>
        </p:nvSpPr>
        <p:spPr>
          <a:xfrm>
            <a:off x="262260" y="4129166"/>
            <a:ext cx="1001056" cy="2382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3">
            <a:extLst>
              <a:ext uri="{FF2B5EF4-FFF2-40B4-BE49-F238E27FC236}">
                <a16:creationId xmlns:a16="http://schemas.microsoft.com/office/drawing/2014/main" id="{4BBB66A4-1376-CC49-ACC4-1CAB8AFE7FE0}"/>
              </a:ext>
            </a:extLst>
          </p:cNvPr>
          <p:cNvSpPr txBox="1">
            <a:spLocks/>
          </p:cNvSpPr>
          <p:nvPr/>
        </p:nvSpPr>
        <p:spPr>
          <a:xfrm>
            <a:off x="8310499" y="4764305"/>
            <a:ext cx="2273970" cy="337283"/>
          </a:xfrm>
          <a:prstGeom prst="rect">
            <a:avLst/>
          </a:prstGeom>
          <a:solidFill>
            <a:schemeClr val="accent2">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r>
              <a:rPr lang="en-ZA" sz="1600" b="0" dirty="0"/>
              <a:t>Add/remove affiliation</a:t>
            </a:r>
            <a:endParaRPr lang="en-GB" sz="1600" b="0" dirty="0"/>
          </a:p>
        </p:txBody>
      </p:sp>
      <p:pic>
        <p:nvPicPr>
          <p:cNvPr id="11" name="Picture 10">
            <a:extLst>
              <a:ext uri="{FF2B5EF4-FFF2-40B4-BE49-F238E27FC236}">
                <a16:creationId xmlns:a16="http://schemas.microsoft.com/office/drawing/2014/main" id="{204CB527-621C-AF04-36B0-526C389249B3}"/>
              </a:ext>
            </a:extLst>
          </p:cNvPr>
          <p:cNvPicPr>
            <a:picLocks noChangeAspect="1"/>
          </p:cNvPicPr>
          <p:nvPr/>
        </p:nvPicPr>
        <p:blipFill>
          <a:blip r:embed="rId5"/>
          <a:stretch>
            <a:fillRect/>
          </a:stretch>
        </p:blipFill>
        <p:spPr>
          <a:xfrm>
            <a:off x="3451285" y="843384"/>
            <a:ext cx="2451281" cy="2519081"/>
          </a:xfrm>
          <a:prstGeom prst="rect">
            <a:avLst/>
          </a:prstGeom>
          <a:ln>
            <a:solidFill>
              <a:schemeClr val="bg1">
                <a:lumMod val="65000"/>
              </a:schemeClr>
            </a:solidFill>
          </a:ln>
        </p:spPr>
      </p:pic>
      <p:pic>
        <p:nvPicPr>
          <p:cNvPr id="23" name="Picture 22">
            <a:extLst>
              <a:ext uri="{FF2B5EF4-FFF2-40B4-BE49-F238E27FC236}">
                <a16:creationId xmlns:a16="http://schemas.microsoft.com/office/drawing/2014/main" id="{052AEC89-E775-DE41-B64B-FA6E43A526F6}"/>
              </a:ext>
            </a:extLst>
          </p:cNvPr>
          <p:cNvPicPr>
            <a:picLocks noChangeAspect="1"/>
          </p:cNvPicPr>
          <p:nvPr/>
        </p:nvPicPr>
        <p:blipFill>
          <a:blip r:embed="rId6"/>
          <a:stretch>
            <a:fillRect/>
          </a:stretch>
        </p:blipFill>
        <p:spPr>
          <a:xfrm>
            <a:off x="6814824" y="445458"/>
            <a:ext cx="4570194" cy="4241494"/>
          </a:xfrm>
          <a:prstGeom prst="rect">
            <a:avLst/>
          </a:prstGeom>
          <a:ln>
            <a:solidFill>
              <a:schemeClr val="bg1">
                <a:lumMod val="65000"/>
              </a:schemeClr>
            </a:solidFill>
          </a:ln>
        </p:spPr>
      </p:pic>
      <p:sp>
        <p:nvSpPr>
          <p:cNvPr id="24" name="Title 3">
            <a:extLst>
              <a:ext uri="{FF2B5EF4-FFF2-40B4-BE49-F238E27FC236}">
                <a16:creationId xmlns:a16="http://schemas.microsoft.com/office/drawing/2014/main" id="{0F7607D3-B367-24B7-2005-2BCD48D4E1C3}"/>
              </a:ext>
            </a:extLst>
          </p:cNvPr>
          <p:cNvSpPr txBox="1">
            <a:spLocks/>
          </p:cNvSpPr>
          <p:nvPr/>
        </p:nvSpPr>
        <p:spPr>
          <a:xfrm>
            <a:off x="8584405" y="219086"/>
            <a:ext cx="1554896" cy="344396"/>
          </a:xfrm>
          <a:prstGeom prst="rect">
            <a:avLst/>
          </a:prstGeom>
          <a:solidFill>
            <a:schemeClr val="accent2">
              <a:lumMod val="20000"/>
              <a:lumOff val="80000"/>
            </a:schemeClr>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r>
              <a:rPr lang="en-ZA" sz="1600" b="0" dirty="0"/>
              <a:t>Edit metadata </a:t>
            </a:r>
            <a:endParaRPr lang="en-GB" sz="1600" b="0" dirty="0"/>
          </a:p>
        </p:txBody>
      </p:sp>
      <p:sp>
        <p:nvSpPr>
          <p:cNvPr id="4" name="Title 3">
            <a:extLst>
              <a:ext uri="{FF2B5EF4-FFF2-40B4-BE49-F238E27FC236}">
                <a16:creationId xmlns:a16="http://schemas.microsoft.com/office/drawing/2014/main" id="{3F07268C-770C-3E6A-30A0-03FFBB3A7E9A}"/>
              </a:ext>
            </a:extLst>
          </p:cNvPr>
          <p:cNvSpPr>
            <a:spLocks noGrp="1"/>
          </p:cNvSpPr>
          <p:nvPr>
            <p:ph type="ctrTitle"/>
          </p:nvPr>
        </p:nvSpPr>
        <p:spPr>
          <a:xfrm>
            <a:off x="1651180" y="377676"/>
            <a:ext cx="1070025" cy="336884"/>
          </a:xfrm>
          <a:solidFill>
            <a:schemeClr val="accent2">
              <a:lumMod val="20000"/>
              <a:lumOff val="80000"/>
            </a:schemeClr>
          </a:solidFill>
        </p:spPr>
        <p:txBody>
          <a:bodyPr/>
          <a:lstStyle/>
          <a:p>
            <a:r>
              <a:rPr lang="en-ZA" sz="2000" b="0" dirty="0"/>
              <a:t>Search</a:t>
            </a:r>
            <a:endParaRPr lang="en-GB" sz="2000" b="0" dirty="0"/>
          </a:p>
        </p:txBody>
      </p:sp>
      <p:sp>
        <p:nvSpPr>
          <p:cNvPr id="16" name="Rectangle 15">
            <a:extLst>
              <a:ext uri="{FF2B5EF4-FFF2-40B4-BE49-F238E27FC236}">
                <a16:creationId xmlns:a16="http://schemas.microsoft.com/office/drawing/2014/main" id="{7FA72D84-B960-ED6D-1CFB-AF6AAC8EDB44}"/>
              </a:ext>
            </a:extLst>
          </p:cNvPr>
          <p:cNvSpPr/>
          <p:nvPr/>
        </p:nvSpPr>
        <p:spPr>
          <a:xfrm>
            <a:off x="6312402" y="6014616"/>
            <a:ext cx="974197" cy="2887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6140102-150B-AE91-7EDF-AD473722BC4B}"/>
              </a:ext>
            </a:extLst>
          </p:cNvPr>
          <p:cNvSpPr/>
          <p:nvPr/>
        </p:nvSpPr>
        <p:spPr>
          <a:xfrm>
            <a:off x="10584469" y="563482"/>
            <a:ext cx="364268" cy="27990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5D77999-2BEA-82A9-80C4-4B9CAE2DA2C1}"/>
              </a:ext>
            </a:extLst>
          </p:cNvPr>
          <p:cNvSpPr txBox="1">
            <a:spLocks/>
          </p:cNvSpPr>
          <p:nvPr/>
        </p:nvSpPr>
        <p:spPr>
          <a:xfrm>
            <a:off x="4924138" y="0"/>
            <a:ext cx="2157525" cy="720386"/>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r>
              <a:rPr lang="en-US" dirty="0"/>
              <a:t>GBON</a:t>
            </a:r>
          </a:p>
        </p:txBody>
      </p:sp>
    </p:spTree>
    <p:extLst>
      <p:ext uri="{BB962C8B-B14F-4D97-AF65-F5344CB8AC3E}">
        <p14:creationId xmlns:p14="http://schemas.microsoft.com/office/powerpoint/2010/main" val="3391785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D48B0E-C818-93D0-5A6F-FD3F0189EE24}"/>
              </a:ext>
            </a:extLst>
          </p:cNvPr>
          <p:cNvSpPr>
            <a:spLocks noGrp="1"/>
          </p:cNvSpPr>
          <p:nvPr>
            <p:ph type="subTitle" idx="1"/>
          </p:nvPr>
        </p:nvSpPr>
        <p:spPr>
          <a:xfrm>
            <a:off x="1387790" y="1332945"/>
            <a:ext cx="8690930" cy="1268016"/>
          </a:xfrm>
        </p:spPr>
        <p:txBody>
          <a:bodyPr/>
          <a:lstStyle/>
          <a:p>
            <a:pPr marL="285750" indent="-285750">
              <a:buFont typeface="Arial" panose="020B0604020202020204" pitchFamily="34" charset="0"/>
              <a:buChar char="•"/>
            </a:pPr>
            <a:r>
              <a:rPr lang="en-US" sz="1400" dirty="0"/>
              <a:t>Manual on the WMO Integrated Global Observing System (WMO-No. 1160): </a:t>
            </a:r>
            <a:r>
              <a:rPr lang="en-US" sz="1400" dirty="0">
                <a:hlinkClick r:id="rId2"/>
              </a:rPr>
              <a:t>Manual on WIGOS (2024)</a:t>
            </a:r>
            <a:r>
              <a:rPr lang="en-US" sz="1400" dirty="0"/>
              <a:t> </a:t>
            </a:r>
          </a:p>
          <a:p>
            <a:pPr marL="285750" indent="-285750">
              <a:buFont typeface="Arial" panose="020B0604020202020204" pitchFamily="34" charset="0"/>
              <a:buChar char="•"/>
            </a:pPr>
            <a:r>
              <a:rPr lang="en-US" sz="1400" dirty="0"/>
              <a:t>WIGOS Metadata Standard (WMO-No. 1192): </a:t>
            </a:r>
            <a:r>
              <a:rPr lang="en-US" sz="1400" dirty="0">
                <a:hlinkClick r:id="rId3"/>
              </a:rPr>
              <a:t>WIGOS Metadata Standard (2019)</a:t>
            </a:r>
            <a:r>
              <a:rPr lang="en-US" sz="1400" dirty="0"/>
              <a:t> </a:t>
            </a:r>
          </a:p>
          <a:p>
            <a:pPr marL="285750" indent="-285750">
              <a:buFont typeface="Arial" panose="020B0604020202020204" pitchFamily="34" charset="0"/>
              <a:buChar char="•"/>
            </a:pPr>
            <a:r>
              <a:rPr lang="en-ZA" sz="1400" dirty="0"/>
              <a:t>OSCAR/Surface User Manual: </a:t>
            </a:r>
            <a:r>
              <a:rPr lang="en-ZA" sz="1400" dirty="0">
                <a:hlinkClick r:id="rId4"/>
              </a:rPr>
              <a:t>OSCAR/Surface User Manual (2024)</a:t>
            </a:r>
            <a:r>
              <a:rPr lang="en-ZA" sz="1400" dirty="0"/>
              <a:t> </a:t>
            </a:r>
          </a:p>
          <a:p>
            <a:pPr marL="285750" indent="-285750">
              <a:buFont typeface="Arial" panose="020B0604020202020204" pitchFamily="34" charset="0"/>
              <a:buChar char="•"/>
            </a:pPr>
            <a:endParaRPr lang="en-ZA" sz="1400" dirty="0"/>
          </a:p>
          <a:p>
            <a:endParaRPr lang="en-ZA" sz="1400" dirty="0"/>
          </a:p>
          <a:p>
            <a:endParaRPr lang="en-ZA" sz="1400" dirty="0"/>
          </a:p>
          <a:p>
            <a:endParaRPr lang="en-ZA" sz="1400" dirty="0"/>
          </a:p>
          <a:p>
            <a:endParaRPr lang="en-GB" sz="1400" dirty="0"/>
          </a:p>
        </p:txBody>
      </p:sp>
      <p:sp>
        <p:nvSpPr>
          <p:cNvPr id="5" name="Title 4">
            <a:extLst>
              <a:ext uri="{FF2B5EF4-FFF2-40B4-BE49-F238E27FC236}">
                <a16:creationId xmlns:a16="http://schemas.microsoft.com/office/drawing/2014/main" id="{8905B957-95B6-8A26-7169-F8A885C5960C}"/>
              </a:ext>
            </a:extLst>
          </p:cNvPr>
          <p:cNvSpPr>
            <a:spLocks noGrp="1"/>
          </p:cNvSpPr>
          <p:nvPr>
            <p:ph type="ctrTitle"/>
          </p:nvPr>
        </p:nvSpPr>
        <p:spPr>
          <a:xfrm>
            <a:off x="1310640" y="0"/>
            <a:ext cx="9672320" cy="685172"/>
          </a:xfrm>
        </p:spPr>
        <p:txBody>
          <a:bodyPr/>
          <a:lstStyle/>
          <a:p>
            <a:r>
              <a:rPr lang="en-ZA" sz="3200" dirty="0"/>
              <a:t>Guidance material, help and learning resources</a:t>
            </a:r>
            <a:endParaRPr lang="en-GB" sz="3200" dirty="0"/>
          </a:p>
        </p:txBody>
      </p:sp>
      <p:pic>
        <p:nvPicPr>
          <p:cNvPr id="9" name="Picture 8">
            <a:extLst>
              <a:ext uri="{FF2B5EF4-FFF2-40B4-BE49-F238E27FC236}">
                <a16:creationId xmlns:a16="http://schemas.microsoft.com/office/drawing/2014/main" id="{8E5695D9-474B-62EE-8A71-4C504ED21044}"/>
              </a:ext>
            </a:extLst>
          </p:cNvPr>
          <p:cNvPicPr>
            <a:picLocks noChangeAspect="1"/>
          </p:cNvPicPr>
          <p:nvPr/>
        </p:nvPicPr>
        <p:blipFill>
          <a:blip r:embed="rId5"/>
          <a:stretch>
            <a:fillRect/>
          </a:stretch>
        </p:blipFill>
        <p:spPr>
          <a:xfrm>
            <a:off x="3248466" y="4456970"/>
            <a:ext cx="3293728" cy="2227606"/>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CFCBD68E-51BE-46C3-66C2-9F826E0967CF}"/>
              </a:ext>
            </a:extLst>
          </p:cNvPr>
          <p:cNvPicPr>
            <a:picLocks noChangeAspect="1"/>
          </p:cNvPicPr>
          <p:nvPr/>
        </p:nvPicPr>
        <p:blipFill>
          <a:blip r:embed="rId6"/>
          <a:stretch>
            <a:fillRect/>
          </a:stretch>
        </p:blipFill>
        <p:spPr>
          <a:xfrm>
            <a:off x="7056025" y="4456970"/>
            <a:ext cx="3856428" cy="2199167"/>
          </a:xfrm>
          <a:prstGeom prst="rect">
            <a:avLst/>
          </a:prstGeom>
          <a:ln>
            <a:solidFill>
              <a:schemeClr val="bg1">
                <a:lumMod val="65000"/>
              </a:schemeClr>
            </a:solidFill>
          </a:ln>
        </p:spPr>
      </p:pic>
      <p:pic>
        <p:nvPicPr>
          <p:cNvPr id="13" name="Graphic 12" descr="Teacher with solid fill">
            <a:extLst>
              <a:ext uri="{FF2B5EF4-FFF2-40B4-BE49-F238E27FC236}">
                <a16:creationId xmlns:a16="http://schemas.microsoft.com/office/drawing/2014/main" id="{E86EF6FC-9F1F-FD51-CD47-102D5FECF6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6240" y="2443798"/>
            <a:ext cx="914400" cy="914400"/>
          </a:xfrm>
          <a:prstGeom prst="rect">
            <a:avLst/>
          </a:prstGeom>
        </p:spPr>
      </p:pic>
      <p:pic>
        <p:nvPicPr>
          <p:cNvPr id="15" name="Graphic 14" descr="Questions outline">
            <a:extLst>
              <a:ext uri="{FF2B5EF4-FFF2-40B4-BE49-F238E27FC236}">
                <a16:creationId xmlns:a16="http://schemas.microsoft.com/office/drawing/2014/main" id="{12B9943E-89B8-F212-FF80-CD30F8BCF2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6240" y="3429000"/>
            <a:ext cx="914400" cy="914400"/>
          </a:xfrm>
          <a:prstGeom prst="rect">
            <a:avLst/>
          </a:prstGeom>
        </p:spPr>
      </p:pic>
      <p:pic>
        <p:nvPicPr>
          <p:cNvPr id="17" name="Graphic 16" descr="Books with solid fill">
            <a:extLst>
              <a:ext uri="{FF2B5EF4-FFF2-40B4-BE49-F238E27FC236}">
                <a16:creationId xmlns:a16="http://schemas.microsoft.com/office/drawing/2014/main" id="{58D5DCD7-8C04-3A6B-E4DD-311D77FBAD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6240" y="1332945"/>
            <a:ext cx="914400" cy="914400"/>
          </a:xfrm>
          <a:prstGeom prst="rect">
            <a:avLst/>
          </a:prstGeom>
        </p:spPr>
      </p:pic>
      <p:sp>
        <p:nvSpPr>
          <p:cNvPr id="18" name="Subtitle 2">
            <a:extLst>
              <a:ext uri="{FF2B5EF4-FFF2-40B4-BE49-F238E27FC236}">
                <a16:creationId xmlns:a16="http://schemas.microsoft.com/office/drawing/2014/main" id="{FC309E53-D3A7-C7C6-6A94-AB5633F9A24D}"/>
              </a:ext>
            </a:extLst>
          </p:cNvPr>
          <p:cNvSpPr txBox="1">
            <a:spLocks/>
          </p:cNvSpPr>
          <p:nvPr/>
        </p:nvSpPr>
        <p:spPr>
          <a:xfrm>
            <a:off x="1387790" y="2844876"/>
            <a:ext cx="6364840" cy="11682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buFont typeface="Arial" panose="020B0604020202020204" pitchFamily="34" charset="0"/>
              <a:buChar char="•"/>
            </a:pPr>
            <a:r>
              <a:rPr lang="en-ZA" sz="1400" dirty="0"/>
              <a:t>WIGOS Learning Portal: </a:t>
            </a:r>
            <a:r>
              <a:rPr lang="en-ZA" sz="1400" dirty="0">
                <a:hlinkClick r:id="rId13"/>
              </a:rPr>
              <a:t>https://etrp.wmo.int/</a:t>
            </a:r>
            <a:r>
              <a:rPr lang="en-ZA" sz="1400" dirty="0"/>
              <a:t> </a:t>
            </a:r>
          </a:p>
          <a:p>
            <a:pPr marL="285750" indent="-285750">
              <a:buFont typeface="Arial" panose="020B0604020202020204" pitchFamily="34" charset="0"/>
              <a:buChar char="•"/>
            </a:pPr>
            <a:r>
              <a:rPr lang="en-ZA" sz="1400" dirty="0"/>
              <a:t>OSCAR/Surface support: </a:t>
            </a:r>
            <a:r>
              <a:rPr lang="en-ZA" sz="1400" dirty="0">
                <a:hlinkClick r:id="rId14"/>
              </a:rPr>
              <a:t>https://oscar.wmo.int/surface/#/support</a:t>
            </a:r>
            <a:endParaRPr lang="en-ZA" sz="1400" dirty="0"/>
          </a:p>
          <a:p>
            <a:pPr marL="285750" indent="-285750">
              <a:buFont typeface="Arial" panose="020B0604020202020204" pitchFamily="34" charset="0"/>
              <a:buChar char="•"/>
            </a:pPr>
            <a:r>
              <a:rPr lang="en-ZA" sz="1400" dirty="0"/>
              <a:t>OSCAR/Surface feedback: </a:t>
            </a:r>
            <a:r>
              <a:rPr lang="en-ZA" sz="1400" dirty="0">
                <a:hlinkClick r:id="rId15"/>
              </a:rPr>
              <a:t>https://oscar.wmo.int/surface/#/feedback</a:t>
            </a:r>
            <a:endParaRPr lang="en-ZA" sz="1400" dirty="0"/>
          </a:p>
          <a:p>
            <a:endParaRPr lang="en-GB" sz="1400" dirty="0"/>
          </a:p>
        </p:txBody>
      </p:sp>
    </p:spTree>
    <p:extLst>
      <p:ext uri="{BB962C8B-B14F-4D97-AF65-F5344CB8AC3E}">
        <p14:creationId xmlns:p14="http://schemas.microsoft.com/office/powerpoint/2010/main" val="183915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F41481-C6BF-C213-3477-846899AA2513}"/>
              </a:ext>
            </a:extLst>
          </p:cNvPr>
          <p:cNvSpPr>
            <a:spLocks noGrp="1"/>
          </p:cNvSpPr>
          <p:nvPr>
            <p:ph type="title"/>
          </p:nvPr>
        </p:nvSpPr>
        <p:spPr>
          <a:xfrm>
            <a:off x="838200" y="3338530"/>
            <a:ext cx="10515600" cy="1710404"/>
          </a:xfrm>
        </p:spPr>
        <p:txBody>
          <a:bodyPr>
            <a:normAutofit fontScale="90000"/>
          </a:bodyPr>
          <a:lstStyle/>
          <a:p>
            <a:pPr algn="ctr" rtl="0" fontAlgn="base"/>
            <a:r>
              <a:rPr lang="en-US" sz="4000" b="0" i="0" u="none" strike="noStrike" dirty="0">
                <a:solidFill>
                  <a:srgbClr val="FFFFFF"/>
                </a:solidFill>
                <a:effectLst/>
                <a:latin typeface="Segoe UI" panose="020B0502040204020203" pitchFamily="34" charset="0"/>
              </a:rPr>
              <a:t>Thank you</a:t>
            </a:r>
            <a:r>
              <a:rPr lang="en-US" sz="4000" b="0" i="0" dirty="0">
                <a:solidFill>
                  <a:srgbClr val="000000"/>
                </a:solidFill>
                <a:effectLst/>
                <a:latin typeface="Segoe UI" panose="020B0502040204020203" pitchFamily="34" charset="0"/>
              </a:rPr>
              <a:t>​</a:t>
            </a:r>
            <a:br>
              <a:rPr lang="en-US" sz="8000" b="0" i="0" dirty="0">
                <a:solidFill>
                  <a:srgbClr val="000000"/>
                </a:solidFill>
                <a:effectLst/>
                <a:latin typeface="Segoe UI" panose="020B0502040204020203" pitchFamily="34" charset="0"/>
              </a:rPr>
            </a:br>
            <a:r>
              <a:rPr lang="en-US" sz="4000" b="0" i="0" u="none" strike="noStrike" dirty="0">
                <a:solidFill>
                  <a:srgbClr val="FFFFFF"/>
                </a:solidFill>
                <a:effectLst/>
                <a:latin typeface="Segoe UI" panose="020B0502040204020203" pitchFamily="34" charset="0"/>
              </a:rPr>
              <a:t>Merci</a:t>
            </a:r>
            <a:r>
              <a:rPr lang="en-US" sz="4000" b="0" i="0" dirty="0">
                <a:solidFill>
                  <a:srgbClr val="000000"/>
                </a:solidFill>
                <a:effectLst/>
                <a:latin typeface="Segoe UI" panose="020B0502040204020203" pitchFamily="34" charset="0"/>
              </a:rPr>
              <a:t>​</a:t>
            </a:r>
            <a:br>
              <a:rPr lang="en-US" sz="8000" b="0" i="0" dirty="0">
                <a:solidFill>
                  <a:srgbClr val="000000"/>
                </a:solidFill>
                <a:effectLst/>
                <a:latin typeface="Segoe UI" panose="020B0502040204020203" pitchFamily="34" charset="0"/>
              </a:rPr>
            </a:br>
            <a:r>
              <a:rPr lang="en-US" sz="4000" b="0" i="0" u="none" strike="noStrike" dirty="0">
                <a:solidFill>
                  <a:srgbClr val="FFFFFF"/>
                </a:solidFill>
                <a:effectLst/>
                <a:latin typeface="Segoe UI" panose="020B0502040204020203" pitchFamily="34" charset="0"/>
              </a:rPr>
              <a:t>Gracias</a:t>
            </a:r>
            <a:r>
              <a:rPr lang="en-US" sz="4000" b="0" i="0" dirty="0">
                <a:solidFill>
                  <a:srgbClr val="000000"/>
                </a:solidFill>
                <a:effectLst/>
                <a:latin typeface="Segoe UI" panose="020B0502040204020203" pitchFamily="34" charset="0"/>
              </a:rPr>
              <a:t>​</a:t>
            </a:r>
            <a:br>
              <a:rPr lang="en-US" sz="8000" b="0" i="0" dirty="0">
                <a:solidFill>
                  <a:srgbClr val="000000"/>
                </a:solidFill>
                <a:effectLst/>
                <a:latin typeface="Segoe UI" panose="020B0502040204020203" pitchFamily="34" charset="0"/>
              </a:rPr>
            </a:br>
            <a:r>
              <a:rPr lang="ar-MA" sz="4000" b="0" i="0" u="none" strike="noStrike" dirty="0">
                <a:solidFill>
                  <a:srgbClr val="FFFFFF"/>
                </a:solidFill>
                <a:effectLst/>
                <a:latin typeface="Segoe UI" panose="020B0502040204020203" pitchFamily="34" charset="0"/>
                <a:cs typeface="Segoe UI" panose="020B0502040204020203" pitchFamily="34" charset="0"/>
              </a:rPr>
              <a:t>شكرا</a:t>
            </a:r>
            <a:r>
              <a:rPr lang="en-US" sz="4000" b="0" i="0" dirty="0">
                <a:solidFill>
                  <a:srgbClr val="000000"/>
                </a:solidFill>
                <a:effectLst/>
                <a:latin typeface="Segoe UI" panose="020B0502040204020203" pitchFamily="34" charset="0"/>
              </a:rPr>
              <a:t>​</a:t>
            </a:r>
            <a:br>
              <a:rPr lang="en-US" sz="8000" b="0" i="0" dirty="0">
                <a:solidFill>
                  <a:srgbClr val="000000"/>
                </a:solidFill>
                <a:effectLst/>
                <a:latin typeface="Segoe UI" panose="020B0502040204020203" pitchFamily="34" charset="0"/>
              </a:rPr>
            </a:br>
            <a:r>
              <a:rPr lang="ja-JP" sz="4000" b="0" i="0" u="none" strike="noStrike" dirty="0">
                <a:solidFill>
                  <a:srgbClr val="FFFFFF"/>
                </a:solidFill>
                <a:effectLst/>
                <a:latin typeface="Segoe UI" panose="020B0502040204020203" pitchFamily="34" charset="0"/>
                <a:ea typeface="Segoe UI" panose="020B0502040204020203" pitchFamily="34" charset="0"/>
              </a:rPr>
              <a:t>谢谢</a:t>
            </a:r>
            <a:r>
              <a:rPr lang="en-US" sz="4000" b="0" i="0" dirty="0">
                <a:solidFill>
                  <a:srgbClr val="000000"/>
                </a:solidFill>
                <a:effectLst/>
                <a:latin typeface="Segoe UI" panose="020B0502040204020203" pitchFamily="34" charset="0"/>
              </a:rPr>
              <a:t>​</a:t>
            </a:r>
            <a:br>
              <a:rPr lang="en-US" sz="8000" b="0" i="0" dirty="0">
                <a:solidFill>
                  <a:srgbClr val="000000"/>
                </a:solidFill>
                <a:effectLst/>
                <a:latin typeface="Segoe UI" panose="020B0502040204020203" pitchFamily="34" charset="0"/>
              </a:rPr>
            </a:br>
            <a:r>
              <a:rPr lang="az-Cyrl-AZ" sz="4000" b="0" i="0" u="none" strike="noStrike" dirty="0">
                <a:solidFill>
                  <a:srgbClr val="FFFFFF"/>
                </a:solidFill>
                <a:effectLst/>
                <a:latin typeface="Segoe UI" panose="020B0502040204020203" pitchFamily="34" charset="0"/>
              </a:rPr>
              <a:t>Спасибо </a:t>
            </a:r>
            <a:br>
              <a:rPr lang="en-US" sz="8000" b="0" i="0" dirty="0">
                <a:solidFill>
                  <a:srgbClr val="000000"/>
                </a:solidFill>
                <a:effectLst/>
                <a:latin typeface="Segoe UI" panose="020B0502040204020203" pitchFamily="34" charset="0"/>
              </a:rPr>
            </a:br>
            <a:br>
              <a:rPr lang="en-US" sz="8000" dirty="0">
                <a:solidFill>
                  <a:schemeClr val="bg1"/>
                </a:solidFill>
              </a:rPr>
            </a:br>
            <a:br>
              <a:rPr lang="en-US" dirty="0">
                <a:solidFill>
                  <a:schemeClr val="bg1"/>
                </a:solidFill>
              </a:rPr>
            </a:br>
            <a:endParaRPr lang="fr-FR" dirty="0"/>
          </a:p>
        </p:txBody>
      </p:sp>
    </p:spTree>
    <p:extLst>
      <p:ext uri="{BB962C8B-B14F-4D97-AF65-F5344CB8AC3E}">
        <p14:creationId xmlns:p14="http://schemas.microsoft.com/office/powerpoint/2010/main" val="1031047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900B0E2E-98B0-8C5A-E997-F259E0E80AEB}"/>
              </a:ext>
            </a:extLst>
          </p:cNvPr>
          <p:cNvSpPr>
            <a:spLocks noGrp="1"/>
          </p:cNvSpPr>
          <p:nvPr>
            <p:ph type="title"/>
          </p:nvPr>
        </p:nvSpPr>
        <p:spPr>
          <a:xfrm>
            <a:off x="838200" y="121878"/>
            <a:ext cx="10515600" cy="819807"/>
          </a:xfrm>
        </p:spPr>
        <p:txBody>
          <a:bodyPr>
            <a:normAutofit/>
          </a:bodyPr>
          <a:lstStyle/>
          <a:p>
            <a:r>
              <a:rPr lang="en-US" dirty="0"/>
              <a:t>Overview of OSCAR/Surface</a:t>
            </a:r>
          </a:p>
        </p:txBody>
      </p:sp>
      <p:sp>
        <p:nvSpPr>
          <p:cNvPr id="53" name="TextBox 52">
            <a:extLst>
              <a:ext uri="{FF2B5EF4-FFF2-40B4-BE49-F238E27FC236}">
                <a16:creationId xmlns:a16="http://schemas.microsoft.com/office/drawing/2014/main" id="{73601E4C-588B-7D48-0F49-D4CD1A09FB30}"/>
              </a:ext>
            </a:extLst>
          </p:cNvPr>
          <p:cNvSpPr txBox="1"/>
          <p:nvPr/>
        </p:nvSpPr>
        <p:spPr>
          <a:xfrm>
            <a:off x="289560" y="908010"/>
            <a:ext cx="11719560" cy="3139321"/>
          </a:xfrm>
          <a:prstGeom prst="rect">
            <a:avLst/>
          </a:prstGeom>
          <a:noFill/>
        </p:spPr>
        <p:txBody>
          <a:bodyPr wrap="square">
            <a:spAutoFit/>
          </a:bodyPr>
          <a:lstStyle/>
          <a:p>
            <a:r>
              <a:rPr lang="en-US" dirty="0"/>
              <a:t>OSCAR/Surface is part of the Observing Systems Capability Analysis and Review Tool (OSCAR) of the WMO Integrated Global Observing System (WIGOS) Information Resource (WIR) is a key source of information for WIGOS metadata</a:t>
            </a:r>
            <a:r>
              <a:rPr lang="en-US" sz="1800" b="0" i="0" u="none" strike="noStrike" baseline="0" dirty="0">
                <a:solidFill>
                  <a:srgbClr val="000000"/>
                </a:solidFill>
                <a:latin typeface="Stone Sans ITC"/>
              </a:rPr>
              <a:t>. </a:t>
            </a:r>
          </a:p>
          <a:p>
            <a:endParaRPr lang="en-US" dirty="0">
              <a:solidFill>
                <a:srgbClr val="000000"/>
              </a:solidFill>
              <a:latin typeface="Stone Sans ITC"/>
            </a:endParaRPr>
          </a:p>
          <a:p>
            <a:r>
              <a:rPr lang="en-US" sz="1800" b="0" i="0" u="none" strike="noStrike" baseline="0" dirty="0">
                <a:solidFill>
                  <a:srgbClr val="000000"/>
                </a:solidFill>
                <a:latin typeface="Stone Sans ITC"/>
              </a:rPr>
              <a:t>The surface- and space-based components of OSCAR record observing platform/station metadata in accordance with the WIGOS Metadata Standard described in the </a:t>
            </a:r>
            <a:r>
              <a:rPr lang="en-US" sz="1800" b="0" i="1" u="none" strike="noStrike" baseline="0" dirty="0">
                <a:solidFill>
                  <a:srgbClr val="0000FF"/>
                </a:solidFill>
                <a:latin typeface="Stone Sans ITC"/>
              </a:rPr>
              <a:t>Manual on the WMO Integrated Global Observing System </a:t>
            </a:r>
            <a:r>
              <a:rPr lang="en-US" sz="1800" b="0" i="0" u="none" strike="noStrike" baseline="0" dirty="0">
                <a:solidFill>
                  <a:srgbClr val="000000"/>
                </a:solidFill>
                <a:latin typeface="Stone Sans ITC"/>
              </a:rPr>
              <a:t>(WMO-No. 1160) and in the </a:t>
            </a:r>
            <a:r>
              <a:rPr lang="en-US" sz="1800" b="0" i="1" u="none" strike="noStrike" baseline="0" dirty="0">
                <a:solidFill>
                  <a:srgbClr val="0000FF"/>
                </a:solidFill>
                <a:latin typeface="Stone Sans ITC"/>
              </a:rPr>
              <a:t>WIGOS Metadata Standard </a:t>
            </a:r>
            <a:r>
              <a:rPr lang="en-US" sz="1800" b="0" i="0" u="none" strike="noStrike" baseline="0" dirty="0">
                <a:solidFill>
                  <a:srgbClr val="000000"/>
                </a:solidFill>
                <a:latin typeface="Stone Sans ITC"/>
              </a:rPr>
              <a:t>(WMO-No. 1192) and retain a record of current and historical WIGOS metadata. </a:t>
            </a:r>
            <a:endParaRPr lang="en-US" dirty="0"/>
          </a:p>
          <a:p>
            <a:endParaRPr lang="fr-CH" sz="1800" b="1" dirty="0"/>
          </a:p>
          <a:p>
            <a:pPr algn="ctr"/>
            <a:r>
              <a:rPr lang="en-GB" b="1" noProof="0" dirty="0"/>
              <a:t>It is the of</a:t>
            </a:r>
            <a:r>
              <a:rPr lang="en-GB" sz="1800" b="1" noProof="0" dirty="0"/>
              <a:t>ficial repository for the metadata of the WIGOS Stations/platforms</a:t>
            </a:r>
          </a:p>
          <a:p>
            <a:endParaRPr lang="en-US" dirty="0"/>
          </a:p>
          <a:p>
            <a:endParaRPr lang="en-US" dirty="0"/>
          </a:p>
          <a:p>
            <a:endParaRPr lang="en-US" dirty="0"/>
          </a:p>
        </p:txBody>
      </p:sp>
      <p:pic>
        <p:nvPicPr>
          <p:cNvPr id="59" name="Picture 58">
            <a:extLst>
              <a:ext uri="{FF2B5EF4-FFF2-40B4-BE49-F238E27FC236}">
                <a16:creationId xmlns:a16="http://schemas.microsoft.com/office/drawing/2014/main" id="{0DA1A471-992D-890B-1A32-33296D532824}"/>
              </a:ext>
            </a:extLst>
          </p:cNvPr>
          <p:cNvPicPr>
            <a:picLocks noChangeAspect="1"/>
          </p:cNvPicPr>
          <p:nvPr/>
        </p:nvPicPr>
        <p:blipFill>
          <a:blip r:embed="rId2"/>
          <a:stretch>
            <a:fillRect/>
          </a:stretch>
        </p:blipFill>
        <p:spPr>
          <a:xfrm>
            <a:off x="4217598" y="3319802"/>
            <a:ext cx="3756803" cy="3416320"/>
          </a:xfrm>
          <a:prstGeom prst="rect">
            <a:avLst/>
          </a:prstGeom>
        </p:spPr>
      </p:pic>
    </p:spTree>
    <p:extLst>
      <p:ext uri="{BB962C8B-B14F-4D97-AF65-F5344CB8AC3E}">
        <p14:creationId xmlns:p14="http://schemas.microsoft.com/office/powerpoint/2010/main" val="126883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F687DF6-9E9C-6A56-5DD0-73780CC95644}"/>
              </a:ext>
            </a:extLst>
          </p:cNvPr>
          <p:cNvSpPr>
            <a:spLocks noGrp="1"/>
          </p:cNvSpPr>
          <p:nvPr>
            <p:ph type="title"/>
          </p:nvPr>
        </p:nvSpPr>
        <p:spPr>
          <a:xfrm>
            <a:off x="610651" y="146469"/>
            <a:ext cx="10515600" cy="803491"/>
          </a:xfrm>
        </p:spPr>
        <p:txBody>
          <a:bodyPr/>
          <a:lstStyle/>
          <a:p>
            <a:r>
              <a:rPr lang="en-US" dirty="0"/>
              <a:t>Core features of OSCAR/Surface</a:t>
            </a:r>
          </a:p>
        </p:txBody>
      </p:sp>
      <p:graphicFrame>
        <p:nvGraphicFramePr>
          <p:cNvPr id="20" name="TextBox 3">
            <a:extLst>
              <a:ext uri="{FF2B5EF4-FFF2-40B4-BE49-F238E27FC236}">
                <a16:creationId xmlns:a16="http://schemas.microsoft.com/office/drawing/2014/main" id="{EE97E361-B708-A7E6-FAE9-91AB9049BE77}"/>
              </a:ext>
            </a:extLst>
          </p:cNvPr>
          <p:cNvGraphicFramePr/>
          <p:nvPr>
            <p:extLst>
              <p:ext uri="{D42A27DB-BD31-4B8C-83A1-F6EECF244321}">
                <p14:modId xmlns:p14="http://schemas.microsoft.com/office/powerpoint/2010/main" val="2411998384"/>
              </p:ext>
            </p:extLst>
          </p:nvPr>
        </p:nvGraphicFramePr>
        <p:xfrm>
          <a:off x="430924" y="1928960"/>
          <a:ext cx="11330152" cy="3490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8245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14E5B-3691-8EEA-AEEE-0EBB6E99CC8E}"/>
            </a:ext>
          </a:extLst>
        </p:cNvPr>
        <p:cNvGrpSpPr/>
        <p:nvPr/>
      </p:nvGrpSpPr>
      <p:grpSpPr>
        <a:xfrm>
          <a:off x="0" y="0"/>
          <a:ext cx="0" cy="0"/>
          <a:chOff x="0" y="0"/>
          <a:chExt cx="0" cy="0"/>
        </a:xfrm>
      </p:grpSpPr>
      <p:sp>
        <p:nvSpPr>
          <p:cNvPr id="52" name="Title 1">
            <a:extLst>
              <a:ext uri="{FF2B5EF4-FFF2-40B4-BE49-F238E27FC236}">
                <a16:creationId xmlns:a16="http://schemas.microsoft.com/office/drawing/2014/main" id="{E84A55C2-4C3E-AEE9-2714-AA177A013CB0}"/>
              </a:ext>
            </a:extLst>
          </p:cNvPr>
          <p:cNvSpPr>
            <a:spLocks noGrp="1"/>
          </p:cNvSpPr>
          <p:nvPr>
            <p:ph type="title"/>
          </p:nvPr>
        </p:nvSpPr>
        <p:spPr>
          <a:xfrm>
            <a:off x="754117" y="0"/>
            <a:ext cx="10515600" cy="819807"/>
          </a:xfrm>
        </p:spPr>
        <p:txBody>
          <a:bodyPr>
            <a:normAutofit fontScale="90000"/>
          </a:bodyPr>
          <a:lstStyle/>
          <a:p>
            <a:r>
              <a:rPr lang="en-US" dirty="0"/>
              <a:t>Features and functions of OSCAR/Surface</a:t>
            </a:r>
          </a:p>
        </p:txBody>
      </p:sp>
      <p:graphicFrame>
        <p:nvGraphicFramePr>
          <p:cNvPr id="2" name="Diagram 1">
            <a:extLst>
              <a:ext uri="{FF2B5EF4-FFF2-40B4-BE49-F238E27FC236}">
                <a16:creationId xmlns:a16="http://schemas.microsoft.com/office/drawing/2014/main" id="{D72A3AE0-DB7D-D4C4-9DCF-087765596BCF}"/>
              </a:ext>
            </a:extLst>
          </p:cNvPr>
          <p:cNvGraphicFramePr/>
          <p:nvPr>
            <p:extLst>
              <p:ext uri="{D42A27DB-BD31-4B8C-83A1-F6EECF244321}">
                <p14:modId xmlns:p14="http://schemas.microsoft.com/office/powerpoint/2010/main" val="1987659825"/>
              </p:ext>
            </p:extLst>
          </p:nvPr>
        </p:nvGraphicFramePr>
        <p:xfrm>
          <a:off x="2887852" y="694200"/>
          <a:ext cx="417576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B7949F8-55BD-307E-BF3F-D746EC29F35A}"/>
              </a:ext>
            </a:extLst>
          </p:cNvPr>
          <p:cNvPicPr>
            <a:picLocks noChangeAspect="1"/>
          </p:cNvPicPr>
          <p:nvPr/>
        </p:nvPicPr>
        <p:blipFill>
          <a:blip r:embed="rId7"/>
          <a:stretch>
            <a:fillRect/>
          </a:stretch>
        </p:blipFill>
        <p:spPr>
          <a:xfrm>
            <a:off x="754117" y="643101"/>
            <a:ext cx="1926685" cy="5914318"/>
          </a:xfrm>
          <a:prstGeom prst="rect">
            <a:avLst/>
          </a:prstGeom>
        </p:spPr>
      </p:pic>
      <p:cxnSp>
        <p:nvCxnSpPr>
          <p:cNvPr id="6" name="Straight Arrow Connector 5">
            <a:extLst>
              <a:ext uri="{FF2B5EF4-FFF2-40B4-BE49-F238E27FC236}">
                <a16:creationId xmlns:a16="http://schemas.microsoft.com/office/drawing/2014/main" id="{8B443ADF-3349-969D-A47F-B11ACDA726BD}"/>
              </a:ext>
            </a:extLst>
          </p:cNvPr>
          <p:cNvCxnSpPr>
            <a:cxnSpLocks/>
          </p:cNvCxnSpPr>
          <p:nvPr/>
        </p:nvCxnSpPr>
        <p:spPr>
          <a:xfrm flipH="1" flipV="1">
            <a:off x="1930400" y="2357120"/>
            <a:ext cx="2184400" cy="2336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8" name="Straight Arrow Connector 7">
            <a:extLst>
              <a:ext uri="{FF2B5EF4-FFF2-40B4-BE49-F238E27FC236}">
                <a16:creationId xmlns:a16="http://schemas.microsoft.com/office/drawing/2014/main" id="{2B7CC98C-55A8-ECFD-B1CB-3060DB7F473B}"/>
              </a:ext>
            </a:extLst>
          </p:cNvPr>
          <p:cNvCxnSpPr>
            <a:cxnSpLocks/>
          </p:cNvCxnSpPr>
          <p:nvPr/>
        </p:nvCxnSpPr>
        <p:spPr>
          <a:xfrm flipH="1" flipV="1">
            <a:off x="2570480" y="4561841"/>
            <a:ext cx="1544320" cy="40639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10" name="Picture 9">
            <a:extLst>
              <a:ext uri="{FF2B5EF4-FFF2-40B4-BE49-F238E27FC236}">
                <a16:creationId xmlns:a16="http://schemas.microsoft.com/office/drawing/2014/main" id="{02134971-73D6-B645-80D6-0E1EFE6E6D65}"/>
              </a:ext>
            </a:extLst>
          </p:cNvPr>
          <p:cNvPicPr>
            <a:picLocks noChangeAspect="1"/>
          </p:cNvPicPr>
          <p:nvPr/>
        </p:nvPicPr>
        <p:blipFill>
          <a:blip r:embed="rId8"/>
          <a:stretch>
            <a:fillRect/>
          </a:stretch>
        </p:blipFill>
        <p:spPr>
          <a:xfrm>
            <a:off x="7055853" y="643101"/>
            <a:ext cx="4984657" cy="6052321"/>
          </a:xfrm>
          <a:prstGeom prst="rect">
            <a:avLst/>
          </a:prstGeom>
          <a:ln>
            <a:solidFill>
              <a:schemeClr val="bg1">
                <a:lumMod val="65000"/>
              </a:schemeClr>
            </a:solidFill>
          </a:ln>
        </p:spPr>
      </p:pic>
      <p:cxnSp>
        <p:nvCxnSpPr>
          <p:cNvPr id="19" name="Straight Arrow Connector 18">
            <a:extLst>
              <a:ext uri="{FF2B5EF4-FFF2-40B4-BE49-F238E27FC236}">
                <a16:creationId xmlns:a16="http://schemas.microsoft.com/office/drawing/2014/main" id="{EA845DB8-5A1A-8DEB-A8DB-7CB946CDDB93}"/>
              </a:ext>
            </a:extLst>
          </p:cNvPr>
          <p:cNvCxnSpPr>
            <a:cxnSpLocks/>
          </p:cNvCxnSpPr>
          <p:nvPr/>
        </p:nvCxnSpPr>
        <p:spPr>
          <a:xfrm flipH="1">
            <a:off x="1930400" y="2590800"/>
            <a:ext cx="2184400" cy="49784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2" name="Straight Arrow Connector 21">
            <a:extLst>
              <a:ext uri="{FF2B5EF4-FFF2-40B4-BE49-F238E27FC236}">
                <a16:creationId xmlns:a16="http://schemas.microsoft.com/office/drawing/2014/main" id="{1DF45C64-425B-A721-1FE8-E5266E2E43E1}"/>
              </a:ext>
            </a:extLst>
          </p:cNvPr>
          <p:cNvCxnSpPr/>
          <p:nvPr/>
        </p:nvCxnSpPr>
        <p:spPr>
          <a:xfrm flipV="1">
            <a:off x="6088230" y="1193733"/>
            <a:ext cx="1074559" cy="22098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B69BE10A-DA4A-4C84-B642-904BAF4681FC}"/>
              </a:ext>
            </a:extLst>
          </p:cNvPr>
          <p:cNvCxnSpPr>
            <a:cxnSpLocks/>
          </p:cNvCxnSpPr>
          <p:nvPr/>
        </p:nvCxnSpPr>
        <p:spPr>
          <a:xfrm flipV="1">
            <a:off x="6034762" y="1364258"/>
            <a:ext cx="1128016" cy="290294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8" name="Straight Arrow Connector 37">
            <a:extLst>
              <a:ext uri="{FF2B5EF4-FFF2-40B4-BE49-F238E27FC236}">
                <a16:creationId xmlns:a16="http://schemas.microsoft.com/office/drawing/2014/main" id="{4D5687A6-5400-6A6B-247F-CDA2A9E9DF42}"/>
              </a:ext>
            </a:extLst>
          </p:cNvPr>
          <p:cNvCxnSpPr>
            <a:cxnSpLocks/>
          </p:cNvCxnSpPr>
          <p:nvPr/>
        </p:nvCxnSpPr>
        <p:spPr>
          <a:xfrm flipV="1">
            <a:off x="6034762" y="1533525"/>
            <a:ext cx="1128027" cy="343471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1" name="Straight Arrow Connector 40">
            <a:extLst>
              <a:ext uri="{FF2B5EF4-FFF2-40B4-BE49-F238E27FC236}">
                <a16:creationId xmlns:a16="http://schemas.microsoft.com/office/drawing/2014/main" id="{F537251D-395A-FCFE-38F8-6D60B9B06F90}"/>
              </a:ext>
            </a:extLst>
          </p:cNvPr>
          <p:cNvCxnSpPr>
            <a:cxnSpLocks/>
          </p:cNvCxnSpPr>
          <p:nvPr/>
        </p:nvCxnSpPr>
        <p:spPr>
          <a:xfrm flipV="1">
            <a:off x="6034762" y="1685925"/>
            <a:ext cx="1235900" cy="408923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4" name="Left Brace 43">
            <a:extLst>
              <a:ext uri="{FF2B5EF4-FFF2-40B4-BE49-F238E27FC236}">
                <a16:creationId xmlns:a16="http://schemas.microsoft.com/office/drawing/2014/main" id="{11A96BFD-501C-3BA5-7448-06DB40F78F61}"/>
              </a:ext>
            </a:extLst>
          </p:cNvPr>
          <p:cNvSpPr/>
          <p:nvPr/>
        </p:nvSpPr>
        <p:spPr>
          <a:xfrm>
            <a:off x="7883581" y="1193733"/>
            <a:ext cx="626990" cy="5363686"/>
          </a:xfrm>
          <a:prstGeom prst="leftBrace">
            <a:avLst>
              <a:gd name="adj1" fmla="val 8333"/>
              <a:gd name="adj2" fmla="val 50355"/>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GB"/>
          </a:p>
        </p:txBody>
      </p:sp>
      <p:cxnSp>
        <p:nvCxnSpPr>
          <p:cNvPr id="46" name="Straight Arrow Connector 45">
            <a:extLst>
              <a:ext uri="{FF2B5EF4-FFF2-40B4-BE49-F238E27FC236}">
                <a16:creationId xmlns:a16="http://schemas.microsoft.com/office/drawing/2014/main" id="{651154A3-8D69-8952-C3B3-BA75AFCE043C}"/>
              </a:ext>
            </a:extLst>
          </p:cNvPr>
          <p:cNvCxnSpPr>
            <a:cxnSpLocks/>
            <a:endCxn id="44" idx="1"/>
          </p:cNvCxnSpPr>
          <p:nvPr/>
        </p:nvCxnSpPr>
        <p:spPr>
          <a:xfrm>
            <a:off x="6088230" y="2590800"/>
            <a:ext cx="1795351" cy="130381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48" name="TextBox 47">
            <a:extLst>
              <a:ext uri="{FF2B5EF4-FFF2-40B4-BE49-F238E27FC236}">
                <a16:creationId xmlns:a16="http://schemas.microsoft.com/office/drawing/2014/main" id="{8875B2AA-FD9A-342B-D32E-976590716617}"/>
              </a:ext>
            </a:extLst>
          </p:cNvPr>
          <p:cNvSpPr txBox="1"/>
          <p:nvPr/>
        </p:nvSpPr>
        <p:spPr>
          <a:xfrm>
            <a:off x="4029075" y="6346547"/>
            <a:ext cx="2265781" cy="369332"/>
          </a:xfrm>
          <a:prstGeom prst="rect">
            <a:avLst/>
          </a:prstGeom>
          <a:noFill/>
        </p:spPr>
        <p:txBody>
          <a:bodyPr wrap="square" rtlCol="0">
            <a:spAutoFit/>
          </a:bodyPr>
          <a:lstStyle/>
          <a:p>
            <a:r>
              <a:rPr lang="en-ZA" b="1" dirty="0">
                <a:solidFill>
                  <a:srgbClr val="00B050"/>
                </a:solidFill>
              </a:rPr>
              <a:t>No login required</a:t>
            </a:r>
            <a:endParaRPr lang="en-GB" b="1" dirty="0">
              <a:solidFill>
                <a:srgbClr val="00B050"/>
              </a:solidFill>
            </a:endParaRPr>
          </a:p>
        </p:txBody>
      </p:sp>
    </p:spTree>
    <p:extLst>
      <p:ext uri="{BB962C8B-B14F-4D97-AF65-F5344CB8AC3E}">
        <p14:creationId xmlns:p14="http://schemas.microsoft.com/office/powerpoint/2010/main" val="1124646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7C8EE-9B13-299C-CE1E-E1C69AD688BF}"/>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A3C8C1E-035A-4747-C75A-222A13A3A398}"/>
              </a:ext>
            </a:extLst>
          </p:cNvPr>
          <p:cNvPicPr>
            <a:picLocks noChangeAspect="1"/>
          </p:cNvPicPr>
          <p:nvPr/>
        </p:nvPicPr>
        <p:blipFill>
          <a:blip r:embed="rId2"/>
          <a:stretch>
            <a:fillRect/>
          </a:stretch>
        </p:blipFill>
        <p:spPr>
          <a:xfrm>
            <a:off x="1732940" y="66205"/>
            <a:ext cx="4363060" cy="6725590"/>
          </a:xfrm>
          <a:prstGeom prst="rect">
            <a:avLst/>
          </a:prstGeom>
          <a:ln>
            <a:solidFill>
              <a:schemeClr val="bg1">
                <a:lumMod val="65000"/>
              </a:schemeClr>
            </a:solidFill>
          </a:ln>
        </p:spPr>
      </p:pic>
      <p:pic>
        <p:nvPicPr>
          <p:cNvPr id="9" name="Picture 8">
            <a:extLst>
              <a:ext uri="{FF2B5EF4-FFF2-40B4-BE49-F238E27FC236}">
                <a16:creationId xmlns:a16="http://schemas.microsoft.com/office/drawing/2014/main" id="{3610DB2F-E6C5-DF79-EF59-11005C7CCDF3}"/>
              </a:ext>
            </a:extLst>
          </p:cNvPr>
          <p:cNvPicPr>
            <a:picLocks noChangeAspect="1"/>
          </p:cNvPicPr>
          <p:nvPr/>
        </p:nvPicPr>
        <p:blipFill>
          <a:blip r:embed="rId3"/>
          <a:stretch>
            <a:fillRect/>
          </a:stretch>
        </p:blipFill>
        <p:spPr>
          <a:xfrm>
            <a:off x="6537357" y="66205"/>
            <a:ext cx="4765264" cy="6725590"/>
          </a:xfrm>
          <a:prstGeom prst="rect">
            <a:avLst/>
          </a:prstGeom>
          <a:ln>
            <a:solidFill>
              <a:schemeClr val="bg1">
                <a:lumMod val="65000"/>
              </a:schemeClr>
            </a:solidFill>
          </a:ln>
        </p:spPr>
      </p:pic>
    </p:spTree>
    <p:extLst>
      <p:ext uri="{BB962C8B-B14F-4D97-AF65-F5344CB8AC3E}">
        <p14:creationId xmlns:p14="http://schemas.microsoft.com/office/powerpoint/2010/main" val="131208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53E7A-FAFE-DD45-7511-A5FC4D062D33}"/>
            </a:ext>
          </a:extLst>
        </p:cNvPr>
        <p:cNvGrpSpPr/>
        <p:nvPr/>
      </p:nvGrpSpPr>
      <p:grpSpPr>
        <a:xfrm>
          <a:off x="0" y="0"/>
          <a:ext cx="0" cy="0"/>
          <a:chOff x="0" y="0"/>
          <a:chExt cx="0" cy="0"/>
        </a:xfrm>
      </p:grpSpPr>
      <p:sp>
        <p:nvSpPr>
          <p:cNvPr id="52" name="Title 1">
            <a:extLst>
              <a:ext uri="{FF2B5EF4-FFF2-40B4-BE49-F238E27FC236}">
                <a16:creationId xmlns:a16="http://schemas.microsoft.com/office/drawing/2014/main" id="{059FEFBF-544E-518A-DA4A-BAAB723470B2}"/>
              </a:ext>
            </a:extLst>
          </p:cNvPr>
          <p:cNvSpPr>
            <a:spLocks noGrp="1"/>
          </p:cNvSpPr>
          <p:nvPr>
            <p:ph type="title"/>
          </p:nvPr>
        </p:nvSpPr>
        <p:spPr>
          <a:xfrm>
            <a:off x="754117" y="0"/>
            <a:ext cx="10515600" cy="819807"/>
          </a:xfrm>
        </p:spPr>
        <p:txBody>
          <a:bodyPr>
            <a:normAutofit fontScale="90000"/>
          </a:bodyPr>
          <a:lstStyle/>
          <a:p>
            <a:r>
              <a:rPr lang="en-US" dirty="0"/>
              <a:t>Features and functions of OSCAR/Surface</a:t>
            </a:r>
          </a:p>
        </p:txBody>
      </p:sp>
      <p:graphicFrame>
        <p:nvGraphicFramePr>
          <p:cNvPr id="2" name="Diagram 1">
            <a:extLst>
              <a:ext uri="{FF2B5EF4-FFF2-40B4-BE49-F238E27FC236}">
                <a16:creationId xmlns:a16="http://schemas.microsoft.com/office/drawing/2014/main" id="{3017BF63-798D-332C-DA48-E7BCFDB531D4}"/>
              </a:ext>
            </a:extLst>
          </p:cNvPr>
          <p:cNvGraphicFramePr/>
          <p:nvPr/>
        </p:nvGraphicFramePr>
        <p:xfrm>
          <a:off x="2913115" y="652663"/>
          <a:ext cx="7002410" cy="5552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9A415F4-884B-3676-18DC-C58FD52FCBF3}"/>
              </a:ext>
            </a:extLst>
          </p:cNvPr>
          <p:cNvSpPr txBox="1"/>
          <p:nvPr/>
        </p:nvSpPr>
        <p:spPr>
          <a:xfrm>
            <a:off x="10426065" y="6331307"/>
            <a:ext cx="2265781" cy="369332"/>
          </a:xfrm>
          <a:prstGeom prst="rect">
            <a:avLst/>
          </a:prstGeom>
          <a:noFill/>
        </p:spPr>
        <p:txBody>
          <a:bodyPr wrap="square" rtlCol="0">
            <a:spAutoFit/>
          </a:bodyPr>
          <a:lstStyle/>
          <a:p>
            <a:r>
              <a:rPr lang="en-ZA" b="1" dirty="0">
                <a:solidFill>
                  <a:srgbClr val="FF0000"/>
                </a:solidFill>
              </a:rPr>
              <a:t>Login required</a:t>
            </a:r>
            <a:endParaRPr lang="en-GB" b="1" dirty="0">
              <a:solidFill>
                <a:srgbClr val="FF0000"/>
              </a:solidFill>
            </a:endParaRPr>
          </a:p>
        </p:txBody>
      </p:sp>
    </p:spTree>
    <p:extLst>
      <p:ext uri="{BB962C8B-B14F-4D97-AF65-F5344CB8AC3E}">
        <p14:creationId xmlns:p14="http://schemas.microsoft.com/office/powerpoint/2010/main" val="3865724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7AEEF91-500D-7368-BC93-2C96A3D9840F}"/>
              </a:ext>
            </a:extLst>
          </p:cNvPr>
          <p:cNvSpPr txBox="1"/>
          <p:nvPr/>
        </p:nvSpPr>
        <p:spPr>
          <a:xfrm>
            <a:off x="663879" y="1082148"/>
            <a:ext cx="11663588" cy="400110"/>
          </a:xfrm>
          <a:prstGeom prst="rect">
            <a:avLst/>
          </a:prstGeom>
          <a:solidFill>
            <a:schemeClr val="bg1"/>
          </a:solidFill>
        </p:spPr>
        <p:txBody>
          <a:bodyPr wrap="square" rtlCol="0">
            <a:spAutoFit/>
          </a:bodyPr>
          <a:lstStyle/>
          <a:p>
            <a:pPr marL="457200" indent="-457200">
              <a:buFont typeface="+mj-lt"/>
              <a:buAutoNum type="arabicPeriod"/>
            </a:pPr>
            <a:endParaRPr lang="hr-HR" sz="2000" b="1" i="0" u="none" strike="noStrike" baseline="0" dirty="0">
              <a:latin typeface="Arial" panose="020B0604020202020204" pitchFamily="34" charset="0"/>
              <a:ea typeface="Verdana" panose="020B0604030504040204" pitchFamily="34" charset="0"/>
              <a:cs typeface="Arial" panose="020B0604020202020204" pitchFamily="34" charset="0"/>
            </a:endParaRPr>
          </a:p>
        </p:txBody>
      </p:sp>
      <p:pic>
        <p:nvPicPr>
          <p:cNvPr id="6" name="Content Placeholder 6">
            <a:extLst>
              <a:ext uri="{FF2B5EF4-FFF2-40B4-BE49-F238E27FC236}">
                <a16:creationId xmlns:a16="http://schemas.microsoft.com/office/drawing/2014/main" id="{8E334EBB-9F35-323A-A486-9C513C1F05DC}"/>
              </a:ext>
            </a:extLst>
          </p:cNvPr>
          <p:cNvPicPr>
            <a:picLocks noChangeAspect="1"/>
          </p:cNvPicPr>
          <p:nvPr/>
        </p:nvPicPr>
        <p:blipFill>
          <a:blip r:embed="rId2"/>
          <a:stretch>
            <a:fillRect/>
          </a:stretch>
        </p:blipFill>
        <p:spPr>
          <a:xfrm>
            <a:off x="7171689" y="957562"/>
            <a:ext cx="4705351" cy="3317537"/>
          </a:xfrm>
          <a:prstGeom prst="rect">
            <a:avLst/>
          </a:prstGeom>
        </p:spPr>
      </p:pic>
      <p:pic>
        <p:nvPicPr>
          <p:cNvPr id="7" name="Picture 6">
            <a:extLst>
              <a:ext uri="{FF2B5EF4-FFF2-40B4-BE49-F238E27FC236}">
                <a16:creationId xmlns:a16="http://schemas.microsoft.com/office/drawing/2014/main" id="{B11A07C2-A15C-74C7-DD75-2B3B36C34841}"/>
              </a:ext>
            </a:extLst>
          </p:cNvPr>
          <p:cNvPicPr>
            <a:picLocks noChangeAspect="1"/>
          </p:cNvPicPr>
          <p:nvPr/>
        </p:nvPicPr>
        <p:blipFill>
          <a:blip r:embed="rId3"/>
          <a:stretch>
            <a:fillRect/>
          </a:stretch>
        </p:blipFill>
        <p:spPr>
          <a:xfrm>
            <a:off x="7171689" y="4275099"/>
            <a:ext cx="4705350" cy="2543175"/>
          </a:xfrm>
          <a:prstGeom prst="rect">
            <a:avLst/>
          </a:prstGeom>
        </p:spPr>
      </p:pic>
      <p:sp>
        <p:nvSpPr>
          <p:cNvPr id="8" name="Rectangle 7">
            <a:extLst>
              <a:ext uri="{FF2B5EF4-FFF2-40B4-BE49-F238E27FC236}">
                <a16:creationId xmlns:a16="http://schemas.microsoft.com/office/drawing/2014/main" id="{54D04557-A0CE-23AA-57FA-791DDB0ED3DD}"/>
              </a:ext>
            </a:extLst>
          </p:cNvPr>
          <p:cNvSpPr/>
          <p:nvPr/>
        </p:nvSpPr>
        <p:spPr>
          <a:xfrm>
            <a:off x="7171689" y="2123440"/>
            <a:ext cx="4705350" cy="148336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9" name="TextBox 5">
            <a:extLst>
              <a:ext uri="{FF2B5EF4-FFF2-40B4-BE49-F238E27FC236}">
                <a16:creationId xmlns:a16="http://schemas.microsoft.com/office/drawing/2014/main" id="{8ABFCEB2-91E6-1EAD-CDB8-5378770B57AF}"/>
              </a:ext>
            </a:extLst>
          </p:cNvPr>
          <p:cNvGraphicFramePr/>
          <p:nvPr>
            <p:extLst>
              <p:ext uri="{D42A27DB-BD31-4B8C-83A1-F6EECF244321}">
                <p14:modId xmlns:p14="http://schemas.microsoft.com/office/powerpoint/2010/main" val="4057271714"/>
              </p:ext>
            </p:extLst>
          </p:nvPr>
        </p:nvGraphicFramePr>
        <p:xfrm>
          <a:off x="314960" y="1138405"/>
          <a:ext cx="6567978" cy="5539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itle 1">
            <a:extLst>
              <a:ext uri="{FF2B5EF4-FFF2-40B4-BE49-F238E27FC236}">
                <a16:creationId xmlns:a16="http://schemas.microsoft.com/office/drawing/2014/main" id="{4D2820A6-1886-8707-14AD-3761AA6D03E4}"/>
              </a:ext>
            </a:extLst>
          </p:cNvPr>
          <p:cNvSpPr txBox="1">
            <a:spLocks/>
          </p:cNvSpPr>
          <p:nvPr/>
        </p:nvSpPr>
        <p:spPr>
          <a:xfrm>
            <a:off x="754117" y="0"/>
            <a:ext cx="10515600" cy="8198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pPr algn="ctr"/>
            <a:r>
              <a:rPr lang="en-US" dirty="0"/>
              <a:t>User roles and Access rights</a:t>
            </a:r>
          </a:p>
        </p:txBody>
      </p:sp>
    </p:spTree>
    <p:extLst>
      <p:ext uri="{BB962C8B-B14F-4D97-AF65-F5344CB8AC3E}">
        <p14:creationId xmlns:p14="http://schemas.microsoft.com/office/powerpoint/2010/main" val="3528240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B2F6974-3743-6F7A-8195-24088D56510B}"/>
              </a:ext>
            </a:extLst>
          </p:cNvPr>
          <p:cNvSpPr txBox="1"/>
          <p:nvPr/>
        </p:nvSpPr>
        <p:spPr>
          <a:xfrm>
            <a:off x="663879" y="1082148"/>
            <a:ext cx="11663588" cy="400110"/>
          </a:xfrm>
          <a:prstGeom prst="rect">
            <a:avLst/>
          </a:prstGeom>
          <a:solidFill>
            <a:schemeClr val="bg1"/>
          </a:solidFill>
        </p:spPr>
        <p:txBody>
          <a:bodyPr wrap="square" rtlCol="0">
            <a:spAutoFit/>
          </a:bodyPr>
          <a:lstStyle/>
          <a:p>
            <a:pPr marL="457200" indent="-457200">
              <a:buFont typeface="+mj-lt"/>
              <a:buAutoNum type="arabicPeriod"/>
            </a:pPr>
            <a:endParaRPr lang="hr-HR" sz="2000" b="1" i="0" u="none" strike="noStrike" baseline="0" dirty="0">
              <a:latin typeface="Arial" panose="020B0604020202020204" pitchFamily="34" charset="0"/>
              <a:ea typeface="Verdana" panose="020B060403050404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AF372E68-E051-0448-4964-7B54A1029018}"/>
              </a:ext>
            </a:extLst>
          </p:cNvPr>
          <p:cNvSpPr txBox="1">
            <a:spLocks/>
          </p:cNvSpPr>
          <p:nvPr/>
        </p:nvSpPr>
        <p:spPr>
          <a:xfrm>
            <a:off x="1418921" y="1133190"/>
            <a:ext cx="10515600" cy="11479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The registration only has to be done once. There are two ways to get an account:</a:t>
            </a:r>
          </a:p>
          <a:p>
            <a:pPr marL="342900" indent="-342900" algn="l">
              <a:buFont typeface="Arial" panose="020B0604020202020204" pitchFamily="34" charset="0"/>
              <a:buAutoNum type="arabicPeriod"/>
            </a:pPr>
            <a:r>
              <a:rPr lang="en-US" sz="1800" dirty="0"/>
              <a:t>Designation as National Focal Point (NFP) for OSCAR/Surface by Permanent Representative</a:t>
            </a:r>
          </a:p>
          <a:p>
            <a:pPr algn="l"/>
            <a:r>
              <a:rPr lang="en-US" sz="1800" dirty="0"/>
              <a:t>2.    NFP, or other delegee, creates a user in OSCAR/Surface</a:t>
            </a:r>
            <a:endParaRPr lang="en-ZA" sz="1800" dirty="0"/>
          </a:p>
        </p:txBody>
      </p:sp>
      <p:pic>
        <p:nvPicPr>
          <p:cNvPr id="7" name="Picture 6">
            <a:extLst>
              <a:ext uri="{FF2B5EF4-FFF2-40B4-BE49-F238E27FC236}">
                <a16:creationId xmlns:a16="http://schemas.microsoft.com/office/drawing/2014/main" id="{64833275-676F-686E-A8D5-580E846D1CDE}"/>
              </a:ext>
            </a:extLst>
          </p:cNvPr>
          <p:cNvPicPr>
            <a:picLocks noChangeAspect="1"/>
          </p:cNvPicPr>
          <p:nvPr/>
        </p:nvPicPr>
        <p:blipFill>
          <a:blip r:embed="rId3"/>
          <a:stretch>
            <a:fillRect/>
          </a:stretch>
        </p:blipFill>
        <p:spPr>
          <a:xfrm>
            <a:off x="863628" y="3980449"/>
            <a:ext cx="4676775" cy="1038225"/>
          </a:xfrm>
          <a:prstGeom prst="rect">
            <a:avLst/>
          </a:prstGeom>
        </p:spPr>
      </p:pic>
      <p:pic>
        <p:nvPicPr>
          <p:cNvPr id="8" name="Picture 7">
            <a:extLst>
              <a:ext uri="{FF2B5EF4-FFF2-40B4-BE49-F238E27FC236}">
                <a16:creationId xmlns:a16="http://schemas.microsoft.com/office/drawing/2014/main" id="{6EF1514A-A66D-E4E8-5DC0-5A447514A8F0}"/>
              </a:ext>
            </a:extLst>
          </p:cNvPr>
          <p:cNvPicPr>
            <a:picLocks noChangeAspect="1"/>
          </p:cNvPicPr>
          <p:nvPr/>
        </p:nvPicPr>
        <p:blipFill>
          <a:blip r:embed="rId4"/>
          <a:stretch>
            <a:fillRect/>
          </a:stretch>
        </p:blipFill>
        <p:spPr>
          <a:xfrm>
            <a:off x="7003761" y="2388758"/>
            <a:ext cx="4418965" cy="3584679"/>
          </a:xfrm>
          <a:prstGeom prst="rect">
            <a:avLst/>
          </a:prstGeom>
        </p:spPr>
      </p:pic>
      <p:sp>
        <p:nvSpPr>
          <p:cNvPr id="9" name="Rectangle 8">
            <a:extLst>
              <a:ext uri="{FF2B5EF4-FFF2-40B4-BE49-F238E27FC236}">
                <a16:creationId xmlns:a16="http://schemas.microsoft.com/office/drawing/2014/main" id="{7D09DB2C-83FB-42C3-1BBD-3A49C4D4D806}"/>
              </a:ext>
            </a:extLst>
          </p:cNvPr>
          <p:cNvSpPr/>
          <p:nvPr/>
        </p:nvSpPr>
        <p:spPr>
          <a:xfrm>
            <a:off x="7988963" y="3836865"/>
            <a:ext cx="2448560" cy="1038499"/>
          </a:xfrm>
          <a:prstGeom prst="rect">
            <a:avLst/>
          </a:prstGeom>
          <a:noFill/>
          <a:ln w="28575">
            <a:solidFill>
              <a:schemeClr val="accent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EF3A05DA-882C-BD10-476D-47CC0F055E6E}"/>
              </a:ext>
            </a:extLst>
          </p:cNvPr>
          <p:cNvSpPr/>
          <p:nvPr/>
        </p:nvSpPr>
        <p:spPr>
          <a:xfrm>
            <a:off x="8593483" y="4906562"/>
            <a:ext cx="1239520" cy="3556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1" name="Straight Arrow Connector 10">
            <a:extLst>
              <a:ext uri="{FF2B5EF4-FFF2-40B4-BE49-F238E27FC236}">
                <a16:creationId xmlns:a16="http://schemas.microsoft.com/office/drawing/2014/main" id="{E1ADFB64-5A8B-5EA9-E0F4-F7660270AC4F}"/>
              </a:ext>
            </a:extLst>
          </p:cNvPr>
          <p:cNvCxnSpPr>
            <a:cxnSpLocks/>
          </p:cNvCxnSpPr>
          <p:nvPr/>
        </p:nvCxnSpPr>
        <p:spPr>
          <a:xfrm>
            <a:off x="5364480" y="4348480"/>
            <a:ext cx="262448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D16983F-AA76-E858-2983-3296B73FBE25}"/>
              </a:ext>
            </a:extLst>
          </p:cNvPr>
          <p:cNvCxnSpPr>
            <a:cxnSpLocks/>
          </p:cNvCxnSpPr>
          <p:nvPr/>
        </p:nvCxnSpPr>
        <p:spPr>
          <a:xfrm>
            <a:off x="5364480" y="4419600"/>
            <a:ext cx="3229003" cy="7340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0266478-31B1-3B6D-6F62-5E9001B362AC}"/>
              </a:ext>
            </a:extLst>
          </p:cNvPr>
          <p:cNvSpPr txBox="1"/>
          <p:nvPr/>
        </p:nvSpPr>
        <p:spPr>
          <a:xfrm>
            <a:off x="655955" y="2769869"/>
            <a:ext cx="6096000" cy="1477328"/>
          </a:xfrm>
          <a:prstGeom prst="rect">
            <a:avLst/>
          </a:prstGeom>
          <a:noFill/>
        </p:spPr>
        <p:txBody>
          <a:bodyPr wrap="square">
            <a:spAutoFit/>
          </a:bodyPr>
          <a:lstStyle/>
          <a:p>
            <a:r>
              <a:rPr lang="en-US" dirty="0"/>
              <a:t>To complete the </a:t>
            </a:r>
            <a:r>
              <a:rPr lang="en-US" b="1" dirty="0">
                <a:solidFill>
                  <a:srgbClr val="FF0000"/>
                </a:solidFill>
              </a:rPr>
              <a:t>Registration</a:t>
            </a:r>
            <a:r>
              <a:rPr lang="en-US" dirty="0"/>
              <a:t> procedure,</a:t>
            </a:r>
          </a:p>
          <a:p>
            <a:r>
              <a:rPr lang="en-US" b="1" dirty="0"/>
              <a:t>Step 1: Click on the Login button </a:t>
            </a:r>
            <a:r>
              <a:rPr lang="en-US" dirty="0"/>
              <a:t>in the top right corner of the page and then on </a:t>
            </a:r>
          </a:p>
          <a:p>
            <a:r>
              <a:rPr lang="en-US" b="1" dirty="0"/>
              <a:t>Step 2: Click on Create Account</a:t>
            </a:r>
          </a:p>
          <a:p>
            <a:pPr marL="342900" indent="-342900">
              <a:buFont typeface="+mj-lt"/>
              <a:buAutoNum type="arabicPeriod"/>
            </a:pPr>
            <a:endParaRPr lang="en-US" b="1" dirty="0"/>
          </a:p>
        </p:txBody>
      </p:sp>
      <p:sp>
        <p:nvSpPr>
          <p:cNvPr id="15" name="TextBox 14">
            <a:extLst>
              <a:ext uri="{FF2B5EF4-FFF2-40B4-BE49-F238E27FC236}">
                <a16:creationId xmlns:a16="http://schemas.microsoft.com/office/drawing/2014/main" id="{286BC33F-E460-F8C5-BE0A-66ACBC44B95A}"/>
              </a:ext>
            </a:extLst>
          </p:cNvPr>
          <p:cNvSpPr txBox="1"/>
          <p:nvPr/>
        </p:nvSpPr>
        <p:spPr>
          <a:xfrm>
            <a:off x="2859159" y="6064614"/>
            <a:ext cx="8908399" cy="369332"/>
          </a:xfrm>
          <a:prstGeom prst="rect">
            <a:avLst/>
          </a:prstGeom>
          <a:noFill/>
        </p:spPr>
        <p:txBody>
          <a:bodyPr wrap="square">
            <a:spAutoFit/>
          </a:bodyPr>
          <a:lstStyle/>
          <a:p>
            <a:r>
              <a:rPr lang="en-US" b="1" dirty="0">
                <a:solidFill>
                  <a:srgbClr val="FF0000"/>
                </a:solidFill>
              </a:rPr>
              <a:t>Users need to be registered to be able to update information in OSCAR/Surface</a:t>
            </a:r>
            <a:endParaRPr lang="en-GB" b="1" dirty="0">
              <a:solidFill>
                <a:srgbClr val="FF0000"/>
              </a:solidFill>
            </a:endParaRPr>
          </a:p>
        </p:txBody>
      </p:sp>
      <p:sp>
        <p:nvSpPr>
          <p:cNvPr id="18" name="Title 1">
            <a:extLst>
              <a:ext uri="{FF2B5EF4-FFF2-40B4-BE49-F238E27FC236}">
                <a16:creationId xmlns:a16="http://schemas.microsoft.com/office/drawing/2014/main" id="{383B3219-39B1-24BC-37A2-350FBCDCBB7E}"/>
              </a:ext>
            </a:extLst>
          </p:cNvPr>
          <p:cNvSpPr txBox="1">
            <a:spLocks/>
          </p:cNvSpPr>
          <p:nvPr/>
        </p:nvSpPr>
        <p:spPr>
          <a:xfrm>
            <a:off x="754117" y="0"/>
            <a:ext cx="10515600" cy="8198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005BAA"/>
                </a:solidFill>
                <a:latin typeface="Arial" panose="020B0604020202020204" pitchFamily="34" charset="0"/>
                <a:ea typeface="+mj-ea"/>
                <a:cs typeface="Arial" panose="020B0604020202020204" pitchFamily="34" charset="0"/>
              </a:defRPr>
            </a:lvl1pPr>
          </a:lstStyle>
          <a:p>
            <a:pPr algn="ctr"/>
            <a:r>
              <a:rPr lang="en-US" dirty="0"/>
              <a:t>Register and login in OSCAR/Surface</a:t>
            </a:r>
          </a:p>
        </p:txBody>
      </p:sp>
    </p:spTree>
    <p:extLst>
      <p:ext uri="{BB962C8B-B14F-4D97-AF65-F5344CB8AC3E}">
        <p14:creationId xmlns:p14="http://schemas.microsoft.com/office/powerpoint/2010/main" val="4274990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5B6C7EA-2414-E15F-A2BA-F8424487FB16}"/>
              </a:ext>
            </a:extLst>
          </p:cNvPr>
          <p:cNvSpPr txBox="1"/>
          <p:nvPr/>
        </p:nvSpPr>
        <p:spPr>
          <a:xfrm>
            <a:off x="663879" y="1082148"/>
            <a:ext cx="11663588" cy="400110"/>
          </a:xfrm>
          <a:prstGeom prst="rect">
            <a:avLst/>
          </a:prstGeom>
          <a:solidFill>
            <a:schemeClr val="bg1"/>
          </a:solidFill>
        </p:spPr>
        <p:txBody>
          <a:bodyPr wrap="square" rtlCol="0">
            <a:spAutoFit/>
          </a:bodyPr>
          <a:lstStyle/>
          <a:p>
            <a:pPr marL="457200" indent="-457200">
              <a:buFont typeface="+mj-lt"/>
              <a:buAutoNum type="arabicPeriod"/>
            </a:pPr>
            <a:endParaRPr lang="hr-HR" sz="2000" b="1" i="0" u="none" strike="noStrike" baseline="0" dirty="0">
              <a:latin typeface="Arial" panose="020B0604020202020204" pitchFamily="34" charset="0"/>
              <a:ea typeface="Verdana" panose="020B0604030504040204" pitchFamily="34" charset="0"/>
              <a:cs typeface="Arial" panose="020B0604020202020204" pitchFamily="34" charset="0"/>
            </a:endParaRPr>
          </a:p>
        </p:txBody>
      </p:sp>
      <p:sp>
        <p:nvSpPr>
          <p:cNvPr id="5" name="Title 1">
            <a:extLst>
              <a:ext uri="{FF2B5EF4-FFF2-40B4-BE49-F238E27FC236}">
                <a16:creationId xmlns:a16="http://schemas.microsoft.com/office/drawing/2014/main" id="{791138FC-0809-7B02-44A6-76D9A0744026}"/>
              </a:ext>
            </a:extLst>
          </p:cNvPr>
          <p:cNvSpPr txBox="1">
            <a:spLocks/>
          </p:cNvSpPr>
          <p:nvPr/>
        </p:nvSpPr>
        <p:spPr>
          <a:xfrm>
            <a:off x="838200" y="1"/>
            <a:ext cx="10515600" cy="7875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H" sz="4800" b="1" dirty="0">
                <a:solidFill>
                  <a:schemeClr val="tx2">
                    <a:lumMod val="75000"/>
                    <a:lumOff val="25000"/>
                  </a:schemeClr>
                </a:solidFill>
                <a:latin typeface="+mn-lt"/>
              </a:rPr>
              <a:t>How to </a:t>
            </a:r>
            <a:r>
              <a:rPr lang="fr-CH" sz="4800" b="1" dirty="0" err="1">
                <a:solidFill>
                  <a:schemeClr val="tx2">
                    <a:lumMod val="75000"/>
                    <a:lumOff val="25000"/>
                  </a:schemeClr>
                </a:solidFill>
                <a:latin typeface="+mn-lt"/>
              </a:rPr>
              <a:t>register</a:t>
            </a:r>
            <a:r>
              <a:rPr lang="fr-CH" sz="4800" b="1" dirty="0">
                <a:solidFill>
                  <a:schemeClr val="tx2">
                    <a:lumMod val="75000"/>
                    <a:lumOff val="25000"/>
                  </a:schemeClr>
                </a:solidFill>
                <a:latin typeface="+mn-lt"/>
              </a:rPr>
              <a:t> a new station</a:t>
            </a:r>
            <a:endParaRPr lang="en-CH" sz="4800" dirty="0">
              <a:solidFill>
                <a:schemeClr val="tx2">
                  <a:lumMod val="75000"/>
                  <a:lumOff val="25000"/>
                </a:schemeClr>
              </a:solidFill>
            </a:endParaRPr>
          </a:p>
        </p:txBody>
      </p:sp>
      <p:sp>
        <p:nvSpPr>
          <p:cNvPr id="6" name="Content Placeholder 3">
            <a:extLst>
              <a:ext uri="{FF2B5EF4-FFF2-40B4-BE49-F238E27FC236}">
                <a16:creationId xmlns:a16="http://schemas.microsoft.com/office/drawing/2014/main" id="{363E6BD3-260C-B149-8097-BF4CE651EE18}"/>
              </a:ext>
            </a:extLst>
          </p:cNvPr>
          <p:cNvSpPr txBox="1">
            <a:spLocks/>
          </p:cNvSpPr>
          <p:nvPr/>
        </p:nvSpPr>
        <p:spPr>
          <a:xfrm>
            <a:off x="663879" y="1082148"/>
            <a:ext cx="5775960" cy="55302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dirty="0"/>
              <a:t> A new station can be registered either by using the </a:t>
            </a:r>
          </a:p>
          <a:p>
            <a:pPr algn="l"/>
            <a:r>
              <a:rPr lang="en-US" sz="1800" b="1" dirty="0"/>
              <a:t>Generic form:</a:t>
            </a:r>
            <a:r>
              <a:rPr lang="en-US" sz="1800" dirty="0"/>
              <a:t> The Generic form offers the possibility to see and manually edit all fields in OSCAR/Surface and is intended for advanced users who want to have full control. </a:t>
            </a:r>
          </a:p>
          <a:p>
            <a:pPr algn="l"/>
            <a:r>
              <a:rPr lang="en-US" sz="1800" b="1" dirty="0"/>
              <a:t>Station template forms </a:t>
            </a:r>
            <a:r>
              <a:rPr lang="en-US" sz="1800" dirty="0"/>
              <a:t>make the registration of a station easier and are intended for users who are new to OSCAR/Surface or who want to quickly register a station. The station template forms only show fields relevant to the station type. </a:t>
            </a:r>
          </a:p>
        </p:txBody>
      </p:sp>
      <p:sp>
        <p:nvSpPr>
          <p:cNvPr id="7" name="Explosion: 14 Points 6">
            <a:extLst>
              <a:ext uri="{FF2B5EF4-FFF2-40B4-BE49-F238E27FC236}">
                <a16:creationId xmlns:a16="http://schemas.microsoft.com/office/drawing/2014/main" id="{FDF33B46-F485-CEA1-492B-BF77E417B97A}"/>
              </a:ext>
            </a:extLst>
          </p:cNvPr>
          <p:cNvSpPr/>
          <p:nvPr/>
        </p:nvSpPr>
        <p:spPr>
          <a:xfrm>
            <a:off x="2759068" y="4168681"/>
            <a:ext cx="4076700" cy="2556142"/>
          </a:xfrm>
          <a:prstGeom prst="irregularSeal2">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results will be the same</a:t>
            </a:r>
          </a:p>
        </p:txBody>
      </p:sp>
      <p:pic>
        <p:nvPicPr>
          <p:cNvPr id="8" name="Picture 7">
            <a:extLst>
              <a:ext uri="{FF2B5EF4-FFF2-40B4-BE49-F238E27FC236}">
                <a16:creationId xmlns:a16="http://schemas.microsoft.com/office/drawing/2014/main" id="{6163789C-5AFA-5074-29AA-7D9527DE3739}"/>
              </a:ext>
            </a:extLst>
          </p:cNvPr>
          <p:cNvPicPr>
            <a:picLocks noChangeAspect="1"/>
          </p:cNvPicPr>
          <p:nvPr/>
        </p:nvPicPr>
        <p:blipFill>
          <a:blip r:embed="rId2"/>
          <a:stretch>
            <a:fillRect/>
          </a:stretch>
        </p:blipFill>
        <p:spPr>
          <a:xfrm>
            <a:off x="7757160" y="1957705"/>
            <a:ext cx="3876040" cy="3501650"/>
          </a:xfrm>
          <a:prstGeom prst="rect">
            <a:avLst/>
          </a:prstGeom>
          <a:ln>
            <a:solidFill>
              <a:srgbClr val="002060"/>
            </a:solidFill>
          </a:ln>
        </p:spPr>
      </p:pic>
      <p:pic>
        <p:nvPicPr>
          <p:cNvPr id="9" name="Picture 8">
            <a:extLst>
              <a:ext uri="{FF2B5EF4-FFF2-40B4-BE49-F238E27FC236}">
                <a16:creationId xmlns:a16="http://schemas.microsoft.com/office/drawing/2014/main" id="{184C299E-34ED-660F-A869-0ABF468CEDD3}"/>
              </a:ext>
            </a:extLst>
          </p:cNvPr>
          <p:cNvPicPr>
            <a:picLocks noChangeAspect="1"/>
          </p:cNvPicPr>
          <p:nvPr/>
        </p:nvPicPr>
        <p:blipFill>
          <a:blip r:embed="rId3"/>
          <a:stretch>
            <a:fillRect/>
          </a:stretch>
        </p:blipFill>
        <p:spPr>
          <a:xfrm>
            <a:off x="7231697" y="1398645"/>
            <a:ext cx="4657725" cy="514350"/>
          </a:xfrm>
          <a:prstGeom prst="rect">
            <a:avLst/>
          </a:prstGeom>
        </p:spPr>
      </p:pic>
      <p:cxnSp>
        <p:nvCxnSpPr>
          <p:cNvPr id="10" name="Straight Arrow Connector 9">
            <a:extLst>
              <a:ext uri="{FF2B5EF4-FFF2-40B4-BE49-F238E27FC236}">
                <a16:creationId xmlns:a16="http://schemas.microsoft.com/office/drawing/2014/main" id="{26E60B1D-D145-D724-2064-299D62B6B7C0}"/>
              </a:ext>
            </a:extLst>
          </p:cNvPr>
          <p:cNvCxnSpPr>
            <a:cxnSpLocks/>
            <a:stCxn id="11" idx="3"/>
          </p:cNvCxnSpPr>
          <p:nvPr/>
        </p:nvCxnSpPr>
        <p:spPr>
          <a:xfrm>
            <a:off x="6614160" y="1927746"/>
            <a:ext cx="1676400" cy="1059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099D6AA-52CA-B927-D220-E04B600F2DEA}"/>
              </a:ext>
            </a:extLst>
          </p:cNvPr>
          <p:cNvSpPr/>
          <p:nvPr/>
        </p:nvSpPr>
        <p:spPr>
          <a:xfrm>
            <a:off x="711200" y="1398646"/>
            <a:ext cx="5902960" cy="10582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F51176C7-F8D2-6D0A-C0BD-9A958D1B41F2}"/>
              </a:ext>
            </a:extLst>
          </p:cNvPr>
          <p:cNvSpPr/>
          <p:nvPr/>
        </p:nvSpPr>
        <p:spPr>
          <a:xfrm>
            <a:off x="711200" y="2597212"/>
            <a:ext cx="5902960" cy="125647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Left Brace 12">
            <a:extLst>
              <a:ext uri="{FF2B5EF4-FFF2-40B4-BE49-F238E27FC236}">
                <a16:creationId xmlns:a16="http://schemas.microsoft.com/office/drawing/2014/main" id="{06C1E38A-9979-E54E-ED5A-4F0786D71B4F}"/>
              </a:ext>
            </a:extLst>
          </p:cNvPr>
          <p:cNvSpPr/>
          <p:nvPr/>
        </p:nvSpPr>
        <p:spPr>
          <a:xfrm>
            <a:off x="7884160" y="3281680"/>
            <a:ext cx="406400" cy="2001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cxnSp>
        <p:nvCxnSpPr>
          <p:cNvPr id="14" name="Straight Arrow Connector 13">
            <a:extLst>
              <a:ext uri="{FF2B5EF4-FFF2-40B4-BE49-F238E27FC236}">
                <a16:creationId xmlns:a16="http://schemas.microsoft.com/office/drawing/2014/main" id="{69A78D09-1740-126C-FF6D-76CD4FD0D9B1}"/>
              </a:ext>
            </a:extLst>
          </p:cNvPr>
          <p:cNvCxnSpPr/>
          <p:nvPr/>
        </p:nvCxnSpPr>
        <p:spPr>
          <a:xfrm>
            <a:off x="6614160" y="3281680"/>
            <a:ext cx="1270000" cy="914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9245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oral">
  <a:themeElements>
    <a:clrScheme name="Custom 177">
      <a:dk1>
        <a:srgbClr val="414042"/>
      </a:dk1>
      <a:lt1>
        <a:sysClr val="window" lastClr="FFFFFF"/>
      </a:lt1>
      <a:dk2>
        <a:srgbClr val="44546A"/>
      </a:dk2>
      <a:lt2>
        <a:srgbClr val="E7E6E6"/>
      </a:lt2>
      <a:accent1>
        <a:srgbClr val="E57373"/>
      </a:accent1>
      <a:accent2>
        <a:srgbClr val="F28B82"/>
      </a:accent2>
      <a:accent3>
        <a:srgbClr val="6D6E71"/>
      </a:accent3>
      <a:accent4>
        <a:srgbClr val="414042"/>
      </a:accent4>
      <a:accent5>
        <a:srgbClr val="B0B1B5"/>
      </a:accent5>
      <a:accent6>
        <a:srgbClr val="D32F2F"/>
      </a:accent6>
      <a:hlink>
        <a:srgbClr val="0563C1"/>
      </a:hlink>
      <a:folHlink>
        <a:srgbClr val="954F72"/>
      </a:folHlink>
    </a:clrScheme>
    <a:fontScheme name="Custom 126">
      <a:majorFont>
        <a:latin typeface="Arial Black"/>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rift">
  <a:themeElements>
    <a:clrScheme name="Custom 66">
      <a:dk1>
        <a:sysClr val="windowText" lastClr="000000"/>
      </a:dk1>
      <a:lt1>
        <a:sysClr val="window" lastClr="FFFFFF"/>
      </a:lt1>
      <a:dk2>
        <a:srgbClr val="0E2841"/>
      </a:dk2>
      <a:lt2>
        <a:srgbClr val="E8E8E8"/>
      </a:lt2>
      <a:accent1>
        <a:srgbClr val="00416B"/>
      </a:accent1>
      <a:accent2>
        <a:srgbClr val="006098"/>
      </a:accent2>
      <a:accent3>
        <a:srgbClr val="238DC1"/>
      </a:accent3>
      <a:accent4>
        <a:srgbClr val="939598"/>
      </a:accent4>
      <a:accent5>
        <a:srgbClr val="D7D7D7"/>
      </a:accent5>
      <a:accent6>
        <a:srgbClr val="7775FF"/>
      </a:accent6>
      <a:hlink>
        <a:srgbClr val="467886"/>
      </a:hlink>
      <a:folHlink>
        <a:srgbClr val="96607D"/>
      </a:folHlink>
    </a:clrScheme>
    <a:fontScheme name="Custom 118">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1" id="{19F6FF4A-BFB8-D448-81DB-A8F1C71F8E46}" vid="{CDCDF023-17A4-CF46-89DD-D6386F64A91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 dockstate="right" visibility="0" width="438" row="1">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E5499F11-D8FD-44FE-ABFC-A82D3DB885C2}">
  <we:reference id="wa200005566" version="3.0.0.3" store="en-US" storeType="OMEX"/>
  <we:alternateReferences>
    <we:reference id="wa200005566" version="3.0.0.3" store="wa200005566" storeType="OMEX"/>
  </we:alternateReferences>
  <we:properties>
    <we:property name="theme" value="{&quot;name&quot;:&quot;Drift&quot;,&quot;colorPalette&quot;:[],&quot;isDefault&quot;:true,&quot;color&quot;:&quot;#ffffff&quot;,&quot;previewImages&quot;:[&quot;https://cpp.appsdowonders.com/assets/SlideTitle-drift.png&quot;,&quot;https://cpp.appsdowonders.com/assets/SlideTextbox1-drift.png&quot;,&quot;https://cpp.appsdowonders.com/assets/SlideTextbox3-drift.png&quot;,&quot;https://cpp.appsdowonders.com/assets/SlideTable-drift.png&quot;,&quot;https://cpp.appsdowonders.com/assets/SlideTimeline-drift.png&quot;],&quot;index&quot;:0}"/>
  </we:properties>
  <we:bindings/>
  <we:snapshot xmlns:r="http://schemas.openxmlformats.org/officeDocument/2006/relationships"/>
</we:webextension>
</file>

<file path=ppt/webextensions/webextension2.xml><?xml version="1.0" encoding="utf-8"?>
<we:webextension xmlns:we="http://schemas.microsoft.com/office/webextensions/webextension/2010/11" id="{2D480564-5300-47AD-917D-F7B6B48BEC89}">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AB9E1F98-FA30-4C5C-81CF-E71AD39D1AEC}">
  <we:reference id="wa200003964" version="1.0.0.0" store="en-US" storeType="OMEX"/>
  <we:alternateReferences>
    <we:reference id="wa200003964" version="1.0.0.0" store="wa200003964"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7E1DFA11F9A49A85050D7E1585839" ma:contentTypeVersion="23" ma:contentTypeDescription="Create a new document." ma:contentTypeScope="" ma:versionID="2779294a697619a010eee84de03103f0">
  <xsd:schema xmlns:xsd="http://www.w3.org/2001/XMLSchema" xmlns:xs="http://www.w3.org/2001/XMLSchema" xmlns:p="http://schemas.microsoft.com/office/2006/metadata/properties" xmlns:ns1="http://schemas.microsoft.com/sharepoint/v3" xmlns:ns2="3c76eea2-c21a-46e1-8f98-cfc2ba460d51" xmlns:ns3="96d886eb-95f6-47f3-bdfb-70dab5061c60" targetNamespace="http://schemas.microsoft.com/office/2006/metadata/properties" ma:root="true" ma:fieldsID="c8963a7dceb5c1192ace097c172fdf9f" ns1:_="" ns2:_="" ns3:_="">
    <xsd:import namespace="http://schemas.microsoft.com/sharepoint/v3"/>
    <xsd:import namespace="3c76eea2-c21a-46e1-8f98-cfc2ba460d51"/>
    <xsd:import namespace="96d886eb-95f6-47f3-bdfb-70dab5061c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1:_ip_UnifiedCompliancePolicyProperties" minOccurs="0"/>
                <xsd:element ref="ns1:_ip_UnifiedCompliancePolicyUIAc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ink" minOccurs="0"/>
                <xsd:element ref="ns2:MediaServiceLocation" minOccurs="0"/>
                <xsd:element ref="ns2:lcf76f155ced4ddcb4097134ff3c332f" minOccurs="0"/>
                <xsd:element ref="ns3:TaxCatchAll" minOccurs="0"/>
                <xsd:element ref="ns2:link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76eea2-c21a-46e1-8f98-cfc2ba460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ink" ma:index="22"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2a3b380-abf6-46f2-87bb-c2c114de1c9e" ma:termSetId="09814cd3-568e-fe90-9814-8d621ff8fb84" ma:anchorId="fba54fb3-c3e1-fe81-a776-ca4b69148c4d" ma:open="true" ma:isKeyword="false">
      <xsd:complexType>
        <xsd:sequence>
          <xsd:element ref="pc:Terms" minOccurs="0" maxOccurs="1"/>
        </xsd:sequence>
      </xsd:complexType>
    </xsd:element>
    <xsd:element name="links" ma:index="27"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d886eb-95f6-47f3-bdfb-70dab5061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c75f39b5-acb7-46a4-91b0-268d5cabe986}" ma:internalName="TaxCatchAll" ma:showField="CatchAllData" ma:web="96d886eb-95f6-47f3-bdfb-70dab5061c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3c76eea2-c21a-46e1-8f98-cfc2ba460d51">
      <Terms xmlns="http://schemas.microsoft.com/office/infopath/2007/PartnerControls"/>
    </lcf76f155ced4ddcb4097134ff3c332f>
    <links xmlns="3c76eea2-c21a-46e1-8f98-cfc2ba460d51">
      <Url xsi:nil="true"/>
      <Description xsi:nil="true"/>
    </links>
    <Link xmlns="3c76eea2-c21a-46e1-8f98-cfc2ba460d51">
      <Url xsi:nil="true"/>
      <Description xsi:nil="true"/>
    </Link>
    <TaxCatchAll xmlns="96d886eb-95f6-47f3-bdfb-70dab5061c60" xsi:nil="true"/>
  </documentManagement>
</p:properties>
</file>

<file path=customXml/itemProps1.xml><?xml version="1.0" encoding="utf-8"?>
<ds:datastoreItem xmlns:ds="http://schemas.openxmlformats.org/officeDocument/2006/customXml" ds:itemID="{D2899C3B-42C7-42C6-BF4D-850BB93CFF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76eea2-c21a-46e1-8f98-cfc2ba460d51"/>
    <ds:schemaRef ds:uri="96d886eb-95f6-47f3-bdfb-70dab5061c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27FCF3-D210-4447-9999-135BE84AA52C}">
  <ds:schemaRefs>
    <ds:schemaRef ds:uri="http://schemas.microsoft.com/sharepoint/v3/contenttype/forms"/>
  </ds:schemaRefs>
</ds:datastoreItem>
</file>

<file path=customXml/itemProps3.xml><?xml version="1.0" encoding="utf-8"?>
<ds:datastoreItem xmlns:ds="http://schemas.openxmlformats.org/officeDocument/2006/customXml" ds:itemID="{4FA777BE-1691-46D3-B5EF-D93DCFCAC224}">
  <ds:schemaRefs>
    <ds:schemaRef ds:uri="07df4b02-2634-4913-b2a1-f788f994a0fa"/>
    <ds:schemaRef ds:uri="fd0d016c-c8c6-419f-8b19-58ce7732d0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3c76eea2-c21a-46e1-8f98-cfc2ba460d51"/>
    <ds:schemaRef ds:uri="96d886eb-95f6-47f3-bdfb-70dab5061c60"/>
  </ds:schemaRefs>
</ds:datastoreItem>
</file>

<file path=docProps/app.xml><?xml version="1.0" encoding="utf-8"?>
<Properties xmlns="http://schemas.openxmlformats.org/officeDocument/2006/extended-properties" xmlns:vt="http://schemas.openxmlformats.org/officeDocument/2006/docPropsVTypes">
  <Template>WMO2016_Powerpoint_WIDESCREEN_dark_en_fr</Template>
  <TotalTime>7792</TotalTime>
  <Words>1750</Words>
  <Application>Microsoft Office PowerPoint</Application>
  <PresentationFormat>Widescreen</PresentationFormat>
  <Paragraphs>127</Paragraphs>
  <Slides>18</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18</vt:i4>
      </vt:variant>
    </vt:vector>
  </HeadingPairs>
  <TitlesOfParts>
    <vt:vector size="31" baseType="lpstr">
      <vt:lpstr>Aptos</vt:lpstr>
      <vt:lpstr>Arial</vt:lpstr>
      <vt:lpstr>Arial Black</vt:lpstr>
      <vt:lpstr>Calibri</vt:lpstr>
      <vt:lpstr>CIDFont+F2</vt:lpstr>
      <vt:lpstr>CIDFont+F3</vt:lpstr>
      <vt:lpstr>Segoe UI</vt:lpstr>
      <vt:lpstr>Stone Sans ITC</vt:lpstr>
      <vt:lpstr>StoneSansITC-Medium</vt:lpstr>
      <vt:lpstr>Custom Design</vt:lpstr>
      <vt:lpstr>Office Theme</vt:lpstr>
      <vt:lpstr>Coral</vt:lpstr>
      <vt:lpstr>Drift</vt:lpstr>
      <vt:lpstr>Introduction to OSCAR/Surface A comprehensive overview of OSCAR/Surface and its importance</vt:lpstr>
      <vt:lpstr>Overview of OSCAR/Surface</vt:lpstr>
      <vt:lpstr>Core features of OSCAR/Surface</vt:lpstr>
      <vt:lpstr>Features and functions of OSCAR/Surface</vt:lpstr>
      <vt:lpstr>PowerPoint Presentation</vt:lpstr>
      <vt:lpstr>Features and functions of OSCAR/Surface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Features and functions of OSCAR/Surface</vt:lpstr>
      <vt:lpstr>Search</vt:lpstr>
      <vt:lpstr>Guidance material, help and learning resources</vt:lpstr>
      <vt:lpstr>Thank you​ Merci​ Gracias​ شكرا​ 谢谢​ Спасибо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"Xiaoxia Chen" &lt;xchen@wmo.int&gt;</dc:creator>
  <cp:lastModifiedBy>Samantha Linnerts</cp:lastModifiedBy>
  <cp:revision>37</cp:revision>
  <dcterms:created xsi:type="dcterms:W3CDTF">2022-11-22T08:46:11Z</dcterms:created>
  <dcterms:modified xsi:type="dcterms:W3CDTF">2025-05-05T05:27:47Z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0x0101004237E1DFA11F9A49A85050D7E1585839</vt:lpwstr>
  </property>
</Properties>
</file>