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78" r:id="rId3"/>
    <p:sldId id="1378" r:id="rId4"/>
    <p:sldId id="1377" r:id="rId5"/>
    <p:sldId id="257" r:id="rId6"/>
    <p:sldId id="275" r:id="rId7"/>
    <p:sldId id="283" r:id="rId8"/>
    <p:sldId id="1350" r:id="rId9"/>
    <p:sldId id="1352" r:id="rId10"/>
    <p:sldId id="1374" r:id="rId11"/>
    <p:sldId id="1355" r:id="rId12"/>
    <p:sldId id="1353" r:id="rId13"/>
    <p:sldId id="1358" r:id="rId14"/>
    <p:sldId id="1372" r:id="rId15"/>
    <p:sldId id="1356" r:id="rId16"/>
    <p:sldId id="1357" r:id="rId17"/>
    <p:sldId id="1364" r:id="rId18"/>
    <p:sldId id="1368" r:id="rId19"/>
    <p:sldId id="1369" r:id="rId20"/>
    <p:sldId id="1375" r:id="rId21"/>
    <p:sldId id="1376" r:id="rId22"/>
    <p:sldId id="1379" r:id="rId23"/>
    <p:sldId id="279"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BEF47-8A60-43A9-AA1E-1B2FD8913343}" v="772" dt="2026-03-05T01:18:15.737"/>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5" autoAdjust="0"/>
    <p:restoredTop sz="94660"/>
  </p:normalViewPr>
  <p:slideViewPr>
    <p:cSldViewPr snapToGrid="0">
      <p:cViewPr>
        <p:scale>
          <a:sx n="50" d="100"/>
          <a:sy n="50" d="100"/>
        </p:scale>
        <p:origin x="1208" y="16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Suaya" userId="c8c67f6f-d88d-44c3-907e-39bf58fa1698" providerId="ADAL" clId="{4863ABFC-2A08-4653-9AEE-1E4489387772}"/>
    <pc:docChg chg="undo custSel addSld delSld modSld sldOrd">
      <pc:chgData name="Martina Suaya" userId="c8c67f6f-d88d-44c3-907e-39bf58fa1698" providerId="ADAL" clId="{4863ABFC-2A08-4653-9AEE-1E4489387772}" dt="2026-03-05T01:29:26.866" v="9089" actId="1076"/>
      <pc:docMkLst>
        <pc:docMk/>
      </pc:docMkLst>
      <pc:sldChg chg="addSp delSp modSp add mod modAnim">
        <pc:chgData name="Martina Suaya" userId="c8c67f6f-d88d-44c3-907e-39bf58fa1698" providerId="ADAL" clId="{4863ABFC-2A08-4653-9AEE-1E4489387772}" dt="2026-03-05T01:07:05.076" v="8170" actId="6549"/>
        <pc:sldMkLst>
          <pc:docMk/>
          <pc:sldMk cId="3910280969" sldId="257"/>
        </pc:sldMkLst>
        <pc:spChg chg="mod">
          <ac:chgData name="Martina Suaya" userId="c8c67f6f-d88d-44c3-907e-39bf58fa1698" providerId="ADAL" clId="{4863ABFC-2A08-4653-9AEE-1E4489387772}" dt="2026-03-04T17:06:03.740" v="5301" actId="14100"/>
          <ac:spMkLst>
            <pc:docMk/>
            <pc:sldMk cId="3910280969" sldId="257"/>
            <ac:spMk id="2" creationId="{00000000-0000-0000-0000-000000000000}"/>
          </ac:spMkLst>
        </pc:spChg>
        <pc:spChg chg="add mod">
          <ac:chgData name="Martina Suaya" userId="c8c67f6f-d88d-44c3-907e-39bf58fa1698" providerId="ADAL" clId="{4863ABFC-2A08-4653-9AEE-1E4489387772}" dt="2026-03-05T01:07:05.076" v="8170" actId="6549"/>
          <ac:spMkLst>
            <pc:docMk/>
            <pc:sldMk cId="3910280969" sldId="257"/>
            <ac:spMk id="3" creationId="{2192EA13-6FB3-CFBA-AC26-8DFE8C5562F9}"/>
          </ac:spMkLst>
        </pc:spChg>
        <pc:spChg chg="mod">
          <ac:chgData name="Martina Suaya" userId="c8c67f6f-d88d-44c3-907e-39bf58fa1698" providerId="ADAL" clId="{4863ABFC-2A08-4653-9AEE-1E4489387772}" dt="2026-03-04T23:35:23.327" v="6566" actId="403"/>
          <ac:spMkLst>
            <pc:docMk/>
            <pc:sldMk cId="3910280969" sldId="257"/>
            <ac:spMk id="7" creationId="{AEC67A28-47CE-FB05-4BF4-203117C04A71}"/>
          </ac:spMkLst>
        </pc:spChg>
        <pc:spChg chg="del mod">
          <ac:chgData name="Martina Suaya" userId="c8c67f6f-d88d-44c3-907e-39bf58fa1698" providerId="ADAL" clId="{4863ABFC-2A08-4653-9AEE-1E4489387772}" dt="2026-03-04T23:33:36.592" v="6552" actId="478"/>
          <ac:spMkLst>
            <pc:docMk/>
            <pc:sldMk cId="3910280969" sldId="257"/>
            <ac:spMk id="11" creationId="{3D7D42C1-326D-809A-8F92-B2BB72A03E77}"/>
          </ac:spMkLst>
        </pc:spChg>
        <pc:spChg chg="del">
          <ac:chgData name="Martina Suaya" userId="c8c67f6f-d88d-44c3-907e-39bf58fa1698" providerId="ADAL" clId="{4863ABFC-2A08-4653-9AEE-1E4489387772}" dt="2026-03-04T17:02:35.892" v="5248" actId="478"/>
          <ac:spMkLst>
            <pc:docMk/>
            <pc:sldMk cId="3910280969" sldId="257"/>
            <ac:spMk id="12" creationId="{7C92FB4B-306E-4747-8D58-9213DA3ACC06}"/>
          </ac:spMkLst>
        </pc:spChg>
        <pc:picChg chg="mod">
          <ac:chgData name="Martina Suaya" userId="c8c67f6f-d88d-44c3-907e-39bf58fa1698" providerId="ADAL" clId="{4863ABFC-2A08-4653-9AEE-1E4489387772}" dt="2026-03-04T23:34:00.925" v="6559" actId="1076"/>
          <ac:picMkLst>
            <pc:docMk/>
            <pc:sldMk cId="3910280969" sldId="257"/>
            <ac:picMk id="5" creationId="{A361AFBB-7A94-DC42-4EA2-F53E018D19D0}"/>
          </ac:picMkLst>
        </pc:picChg>
        <pc:cxnChg chg="del">
          <ac:chgData name="Martina Suaya" userId="c8c67f6f-d88d-44c3-907e-39bf58fa1698" providerId="ADAL" clId="{4863ABFC-2A08-4653-9AEE-1E4489387772}" dt="2026-03-04T23:29:33.759" v="6325" actId="478"/>
          <ac:cxnSpMkLst>
            <pc:docMk/>
            <pc:sldMk cId="3910280969" sldId="257"/>
            <ac:cxnSpMk id="6" creationId="{C1C132B7-BE44-84E3-F816-D995ED3AB9A4}"/>
          </ac:cxnSpMkLst>
        </pc:cxnChg>
        <pc:cxnChg chg="del">
          <ac:chgData name="Martina Suaya" userId="c8c67f6f-d88d-44c3-907e-39bf58fa1698" providerId="ADAL" clId="{4863ABFC-2A08-4653-9AEE-1E4489387772}" dt="2026-03-04T23:29:35.248" v="6326" actId="478"/>
          <ac:cxnSpMkLst>
            <pc:docMk/>
            <pc:sldMk cId="3910280969" sldId="257"/>
            <ac:cxnSpMk id="9" creationId="{E1ECF19C-480C-B2E2-297B-00F756FACEA1}"/>
          </ac:cxnSpMkLst>
        </pc:cxnChg>
        <pc:cxnChg chg="del">
          <ac:chgData name="Martina Suaya" userId="c8c67f6f-d88d-44c3-907e-39bf58fa1698" providerId="ADAL" clId="{4863ABFC-2A08-4653-9AEE-1E4489387772}" dt="2026-03-04T23:29:36.134" v="6327" actId="478"/>
          <ac:cxnSpMkLst>
            <pc:docMk/>
            <pc:sldMk cId="3910280969" sldId="257"/>
            <ac:cxnSpMk id="10" creationId="{E145A738-E136-B554-A28A-D450245504D3}"/>
          </ac:cxnSpMkLst>
        </pc:cxnChg>
      </pc:sldChg>
      <pc:sldChg chg="addSp modSp mod">
        <pc:chgData name="Martina Suaya" userId="c8c67f6f-d88d-44c3-907e-39bf58fa1698" providerId="ADAL" clId="{4863ABFC-2A08-4653-9AEE-1E4489387772}" dt="2026-03-04T23:44:32.711" v="7032" actId="1076"/>
        <pc:sldMkLst>
          <pc:docMk/>
          <pc:sldMk cId="1193871166" sldId="275"/>
        </pc:sldMkLst>
        <pc:spChg chg="add mod">
          <ac:chgData name="Martina Suaya" userId="c8c67f6f-d88d-44c3-907e-39bf58fa1698" providerId="ADAL" clId="{4863ABFC-2A08-4653-9AEE-1E4489387772}" dt="2026-03-04T23:44:32.711" v="7032" actId="1076"/>
          <ac:spMkLst>
            <pc:docMk/>
            <pc:sldMk cId="1193871166" sldId="275"/>
            <ac:spMk id="2" creationId="{D9267772-F8A5-64E3-C698-93789C80E236}"/>
          </ac:spMkLst>
        </pc:spChg>
        <pc:spChg chg="mod">
          <ac:chgData name="Martina Suaya" userId="c8c67f6f-d88d-44c3-907e-39bf58fa1698" providerId="ADAL" clId="{4863ABFC-2A08-4653-9AEE-1E4489387772}" dt="2026-03-02T11:25:51.872" v="3176" actId="20577"/>
          <ac:spMkLst>
            <pc:docMk/>
            <pc:sldMk cId="1193871166" sldId="275"/>
            <ac:spMk id="6" creationId="{ED357CFB-5460-EAC2-C974-2272804188B8}"/>
          </ac:spMkLst>
        </pc:spChg>
        <pc:spChg chg="mod">
          <ac:chgData name="Martina Suaya" userId="c8c67f6f-d88d-44c3-907e-39bf58fa1698" providerId="ADAL" clId="{4863ABFC-2A08-4653-9AEE-1E4489387772}" dt="2026-03-02T11:27:41.651" v="3205" actId="20577"/>
          <ac:spMkLst>
            <pc:docMk/>
            <pc:sldMk cId="1193871166" sldId="275"/>
            <ac:spMk id="11" creationId="{90CFD60A-7A2B-537C-E605-66E022C8E5C9}"/>
          </ac:spMkLst>
        </pc:spChg>
      </pc:sldChg>
      <pc:sldChg chg="modSp mod">
        <pc:chgData name="Martina Suaya" userId="c8c67f6f-d88d-44c3-907e-39bf58fa1698" providerId="ADAL" clId="{4863ABFC-2A08-4653-9AEE-1E4489387772}" dt="2026-03-02T14:21:49.988" v="3960" actId="20577"/>
        <pc:sldMkLst>
          <pc:docMk/>
          <pc:sldMk cId="2102021547" sldId="278"/>
        </pc:sldMkLst>
        <pc:spChg chg="mod">
          <ac:chgData name="Martina Suaya" userId="c8c67f6f-d88d-44c3-907e-39bf58fa1698" providerId="ADAL" clId="{4863ABFC-2A08-4653-9AEE-1E4489387772}" dt="2026-03-02T14:21:49.988" v="3960" actId="20577"/>
          <ac:spMkLst>
            <pc:docMk/>
            <pc:sldMk cId="2102021547" sldId="278"/>
            <ac:spMk id="5" creationId="{09DABE98-0BBB-BC8C-CDAE-C2AFF3268DAE}"/>
          </ac:spMkLst>
        </pc:spChg>
        <pc:spChg chg="mod">
          <ac:chgData name="Martina Suaya" userId="c8c67f6f-d88d-44c3-907e-39bf58fa1698" providerId="ADAL" clId="{4863ABFC-2A08-4653-9AEE-1E4489387772}" dt="2026-02-28T14:43:08.248" v="8" actId="404"/>
          <ac:spMkLst>
            <pc:docMk/>
            <pc:sldMk cId="2102021547" sldId="278"/>
            <ac:spMk id="7" creationId="{587A1121-9878-0B8C-F229-DA8A8DF8843C}"/>
          </ac:spMkLst>
        </pc:spChg>
      </pc:sldChg>
      <pc:sldChg chg="addSp delSp modSp mod">
        <pc:chgData name="Martina Suaya" userId="c8c67f6f-d88d-44c3-907e-39bf58fa1698" providerId="ADAL" clId="{4863ABFC-2A08-4653-9AEE-1E4489387772}" dt="2026-03-02T14:21:42.788" v="3959" actId="313"/>
        <pc:sldMkLst>
          <pc:docMk/>
          <pc:sldMk cId="224599659" sldId="283"/>
        </pc:sldMkLst>
        <pc:spChg chg="add mod">
          <ac:chgData name="Martina Suaya" userId="c8c67f6f-d88d-44c3-907e-39bf58fa1698" providerId="ADAL" clId="{4863ABFC-2A08-4653-9AEE-1E4489387772}" dt="2026-03-02T14:21:42.788" v="3959" actId="313"/>
          <ac:spMkLst>
            <pc:docMk/>
            <pc:sldMk cId="224599659" sldId="283"/>
            <ac:spMk id="3" creationId="{E696ABD1-4568-194B-8293-7041D0E39A3C}"/>
          </ac:spMkLst>
        </pc:spChg>
        <pc:spChg chg="mod">
          <ac:chgData name="Martina Suaya" userId="c8c67f6f-d88d-44c3-907e-39bf58fa1698" providerId="ADAL" clId="{4863ABFC-2A08-4653-9AEE-1E4489387772}" dt="2026-02-28T14:44:22.724" v="91" actId="1038"/>
          <ac:spMkLst>
            <pc:docMk/>
            <pc:sldMk cId="224599659" sldId="283"/>
            <ac:spMk id="7" creationId="{D440F9F2-1E2E-17C4-DECB-753364182E0D}"/>
          </ac:spMkLst>
        </pc:spChg>
        <pc:picChg chg="mod">
          <ac:chgData name="Martina Suaya" userId="c8c67f6f-d88d-44c3-907e-39bf58fa1698" providerId="ADAL" clId="{4863ABFC-2A08-4653-9AEE-1E4489387772}" dt="2026-03-02T14:18:43.755" v="3918" actId="1076"/>
          <ac:picMkLst>
            <pc:docMk/>
            <pc:sldMk cId="224599659" sldId="283"/>
            <ac:picMk id="9" creationId="{1DF7C5C3-0535-F525-B392-DF0B96F9FE87}"/>
          </ac:picMkLst>
        </pc:picChg>
      </pc:sldChg>
      <pc:sldChg chg="addSp modSp mod modTransition modAnim">
        <pc:chgData name="Martina Suaya" userId="c8c67f6f-d88d-44c3-907e-39bf58fa1698" providerId="ADAL" clId="{4863ABFC-2A08-4653-9AEE-1E4489387772}" dt="2026-03-05T01:10:58.731" v="8224" actId="790"/>
        <pc:sldMkLst>
          <pc:docMk/>
          <pc:sldMk cId="1450718376" sldId="1350"/>
        </pc:sldMkLst>
        <pc:spChg chg="mod">
          <ac:chgData name="Martina Suaya" userId="c8c67f6f-d88d-44c3-907e-39bf58fa1698" providerId="ADAL" clId="{4863ABFC-2A08-4653-9AEE-1E4489387772}" dt="2026-03-04T23:55:51.398" v="7153" actId="14100"/>
          <ac:spMkLst>
            <pc:docMk/>
            <pc:sldMk cId="1450718376" sldId="1350"/>
            <ac:spMk id="7" creationId="{FF3C7076-1C69-CBEC-BB91-5E9DCFA9138D}"/>
          </ac:spMkLst>
        </pc:spChg>
        <pc:spChg chg="mod">
          <ac:chgData name="Martina Suaya" userId="c8c67f6f-d88d-44c3-907e-39bf58fa1698" providerId="ADAL" clId="{4863ABFC-2A08-4653-9AEE-1E4489387772}" dt="2026-03-02T11:35:32.117" v="3424" actId="20577"/>
          <ac:spMkLst>
            <pc:docMk/>
            <pc:sldMk cId="1450718376" sldId="1350"/>
            <ac:spMk id="8" creationId="{86C37F26-1F28-1372-8DC3-72DCCEF67AC3}"/>
          </ac:spMkLst>
        </pc:spChg>
        <pc:spChg chg="mod">
          <ac:chgData name="Martina Suaya" userId="c8c67f6f-d88d-44c3-907e-39bf58fa1698" providerId="ADAL" clId="{4863ABFC-2A08-4653-9AEE-1E4489387772}" dt="2026-03-02T11:31:43.367" v="3343" actId="20577"/>
          <ac:spMkLst>
            <pc:docMk/>
            <pc:sldMk cId="1450718376" sldId="1350"/>
            <ac:spMk id="10" creationId="{88AC0B91-1292-BC40-4255-D0AE0D95C1C9}"/>
          </ac:spMkLst>
        </pc:spChg>
        <pc:spChg chg="add mod">
          <ac:chgData name="Martina Suaya" userId="c8c67f6f-d88d-44c3-907e-39bf58fa1698" providerId="ADAL" clId="{4863ABFC-2A08-4653-9AEE-1E4489387772}" dt="2026-03-05T01:10:58.731" v="8224" actId="790"/>
          <ac:spMkLst>
            <pc:docMk/>
            <pc:sldMk cId="1450718376" sldId="1350"/>
            <ac:spMk id="12" creationId="{4E62D738-0A42-0D00-F038-9FF5EDB931D6}"/>
          </ac:spMkLst>
        </pc:spChg>
        <pc:grpChg chg="add mod">
          <ac:chgData name="Martina Suaya" userId="c8c67f6f-d88d-44c3-907e-39bf58fa1698" providerId="ADAL" clId="{4863ABFC-2A08-4653-9AEE-1E4489387772}" dt="2026-03-04T23:57:48.152" v="7205" actId="1076"/>
          <ac:grpSpMkLst>
            <pc:docMk/>
            <pc:sldMk cId="1450718376" sldId="1350"/>
            <ac:grpSpMk id="11" creationId="{C20531FA-563F-AE25-77E7-913A06B0B3DA}"/>
          </ac:grpSpMkLst>
        </pc:grpChg>
        <pc:picChg chg="add mod">
          <ac:chgData name="Martina Suaya" userId="c8c67f6f-d88d-44c3-907e-39bf58fa1698" providerId="ADAL" clId="{4863ABFC-2A08-4653-9AEE-1E4489387772}" dt="2026-03-04T23:56:32.519" v="7161" actId="164"/>
          <ac:picMkLst>
            <pc:docMk/>
            <pc:sldMk cId="1450718376" sldId="1350"/>
            <ac:picMk id="3" creationId="{A0B18BF9-607D-CA6C-CCB5-B363077DE41D}"/>
          </ac:picMkLst>
        </pc:picChg>
        <pc:cxnChg chg="add mod">
          <ac:chgData name="Martina Suaya" userId="c8c67f6f-d88d-44c3-907e-39bf58fa1698" providerId="ADAL" clId="{4863ABFC-2A08-4653-9AEE-1E4489387772}" dt="2026-03-04T23:56:32.519" v="7161" actId="164"/>
          <ac:cxnSpMkLst>
            <pc:docMk/>
            <pc:sldMk cId="1450718376" sldId="1350"/>
            <ac:cxnSpMk id="5" creationId="{DDFB5879-82EA-0231-FBA8-A03B79842C01}"/>
          </ac:cxnSpMkLst>
        </pc:cxnChg>
        <pc:cxnChg chg="add mod">
          <ac:chgData name="Martina Suaya" userId="c8c67f6f-d88d-44c3-907e-39bf58fa1698" providerId="ADAL" clId="{4863ABFC-2A08-4653-9AEE-1E4489387772}" dt="2026-03-04T23:56:32.519" v="7161" actId="164"/>
          <ac:cxnSpMkLst>
            <pc:docMk/>
            <pc:sldMk cId="1450718376" sldId="1350"/>
            <ac:cxnSpMk id="9" creationId="{5FD423F1-B7A1-CAD3-D4A4-94E89181863E}"/>
          </ac:cxnSpMkLst>
        </pc:cxnChg>
        <pc:cxnChg chg="add mod">
          <ac:chgData name="Martina Suaya" userId="c8c67f6f-d88d-44c3-907e-39bf58fa1698" providerId="ADAL" clId="{4863ABFC-2A08-4653-9AEE-1E4489387772}" dt="2026-03-04T23:58:21.229" v="7222" actId="1037"/>
          <ac:cxnSpMkLst>
            <pc:docMk/>
            <pc:sldMk cId="1450718376" sldId="1350"/>
            <ac:cxnSpMk id="14" creationId="{511D8012-E9BE-D32C-2FD8-C777855A26AF}"/>
          </ac:cxnSpMkLst>
        </pc:cxnChg>
      </pc:sldChg>
      <pc:sldChg chg="addSp modSp mod modAnim">
        <pc:chgData name="Martina Suaya" userId="c8c67f6f-d88d-44c3-907e-39bf58fa1698" providerId="ADAL" clId="{4863ABFC-2A08-4653-9AEE-1E4489387772}" dt="2026-03-05T00:58:48.637" v="8115" actId="13822"/>
        <pc:sldMkLst>
          <pc:docMk/>
          <pc:sldMk cId="4190570441" sldId="1352"/>
        </pc:sldMkLst>
        <pc:spChg chg="add mod">
          <ac:chgData name="Martina Suaya" userId="c8c67f6f-d88d-44c3-907e-39bf58fa1698" providerId="ADAL" clId="{4863ABFC-2A08-4653-9AEE-1E4489387772}" dt="2026-03-02T14:13:01.173" v="3886" actId="115"/>
          <ac:spMkLst>
            <pc:docMk/>
            <pc:sldMk cId="4190570441" sldId="1352"/>
            <ac:spMk id="2" creationId="{9B214441-E6C9-3A46-8397-B170A6A38B74}"/>
          </ac:spMkLst>
        </pc:spChg>
        <pc:spChg chg="add mod">
          <ac:chgData name="Martina Suaya" userId="c8c67f6f-d88d-44c3-907e-39bf58fa1698" providerId="ADAL" clId="{4863ABFC-2A08-4653-9AEE-1E4489387772}" dt="2026-03-02T14:13:01.173" v="3886" actId="115"/>
          <ac:spMkLst>
            <pc:docMk/>
            <pc:sldMk cId="4190570441" sldId="1352"/>
            <ac:spMk id="4" creationId="{39A3B83C-1B20-C6A0-968C-3484AA27EC92}"/>
          </ac:spMkLst>
        </pc:spChg>
        <pc:spChg chg="mod">
          <ac:chgData name="Martina Suaya" userId="c8c67f6f-d88d-44c3-907e-39bf58fa1698" providerId="ADAL" clId="{4863ABFC-2A08-4653-9AEE-1E4489387772}" dt="2026-03-05T00:43:08.805" v="7586" actId="20577"/>
          <ac:spMkLst>
            <pc:docMk/>
            <pc:sldMk cId="4190570441" sldId="1352"/>
            <ac:spMk id="7" creationId="{D7E1A7A1-5694-7438-B158-86E5C7407295}"/>
          </ac:spMkLst>
        </pc:spChg>
        <pc:spChg chg="add mod">
          <ac:chgData name="Martina Suaya" userId="c8c67f6f-d88d-44c3-907e-39bf58fa1698" providerId="ADAL" clId="{4863ABFC-2A08-4653-9AEE-1E4489387772}" dt="2026-03-05T00:45:11.355" v="7669" actId="2711"/>
          <ac:spMkLst>
            <pc:docMk/>
            <pc:sldMk cId="4190570441" sldId="1352"/>
            <ac:spMk id="8" creationId="{85DB1BFF-710D-A6B4-78C7-A32E87AFD512}"/>
          </ac:spMkLst>
        </pc:spChg>
        <pc:spChg chg="add mod">
          <ac:chgData name="Martina Suaya" userId="c8c67f6f-d88d-44c3-907e-39bf58fa1698" providerId="ADAL" clId="{4863ABFC-2A08-4653-9AEE-1E4489387772}" dt="2026-03-05T00:58:48.637" v="8115" actId="13822"/>
          <ac:spMkLst>
            <pc:docMk/>
            <pc:sldMk cId="4190570441" sldId="1352"/>
            <ac:spMk id="9" creationId="{F1B483A0-E3E9-814D-E793-F87045CA0C7E}"/>
          </ac:spMkLst>
        </pc:spChg>
        <pc:grpChg chg="add mod">
          <ac:chgData name="Martina Suaya" userId="c8c67f6f-d88d-44c3-907e-39bf58fa1698" providerId="ADAL" clId="{4863ABFC-2A08-4653-9AEE-1E4489387772}" dt="2026-03-02T14:13:01.173" v="3886" actId="115"/>
          <ac:grpSpMkLst>
            <pc:docMk/>
            <pc:sldMk cId="4190570441" sldId="1352"/>
            <ac:grpSpMk id="5" creationId="{35EAE60A-5876-5C18-6493-2A8F0D323D8A}"/>
          </ac:grpSpMkLst>
        </pc:grpChg>
        <pc:grpChg chg="add mod">
          <ac:chgData name="Martina Suaya" userId="c8c67f6f-d88d-44c3-907e-39bf58fa1698" providerId="ADAL" clId="{4863ABFC-2A08-4653-9AEE-1E4489387772}" dt="2026-03-05T00:43:43.121" v="7590" actId="2711"/>
          <ac:grpSpMkLst>
            <pc:docMk/>
            <pc:sldMk cId="4190570441" sldId="1352"/>
            <ac:grpSpMk id="6" creationId="{27CFEDF6-D53D-61AF-5907-02DEF2AA0724}"/>
          </ac:grpSpMkLst>
        </pc:grpChg>
        <pc:picChg chg="add mod">
          <ac:chgData name="Martina Suaya" userId="c8c67f6f-d88d-44c3-907e-39bf58fa1698" providerId="ADAL" clId="{4863ABFC-2A08-4653-9AEE-1E4489387772}" dt="2026-03-02T14:13:01.173" v="3886" actId="115"/>
          <ac:picMkLst>
            <pc:docMk/>
            <pc:sldMk cId="4190570441" sldId="1352"/>
            <ac:picMk id="3" creationId="{15B9FF52-9BE2-E4DF-3F98-A8E9BFEBAB16}"/>
          </ac:picMkLst>
        </pc:picChg>
      </pc:sldChg>
      <pc:sldChg chg="addSp delSp modSp mod modAnim">
        <pc:chgData name="Martina Suaya" userId="c8c67f6f-d88d-44c3-907e-39bf58fa1698" providerId="ADAL" clId="{4863ABFC-2A08-4653-9AEE-1E4489387772}" dt="2026-03-05T01:16:57.606" v="8287" actId="1036"/>
        <pc:sldMkLst>
          <pc:docMk/>
          <pc:sldMk cId="2010058369" sldId="1353"/>
        </pc:sldMkLst>
        <pc:spChg chg="add mod">
          <ac:chgData name="Martina Suaya" userId="c8c67f6f-d88d-44c3-907e-39bf58fa1698" providerId="ADAL" clId="{4863ABFC-2A08-4653-9AEE-1E4489387772}" dt="2026-03-02T11:46:46.867" v="3473" actId="207"/>
          <ac:spMkLst>
            <pc:docMk/>
            <pc:sldMk cId="2010058369" sldId="1353"/>
            <ac:spMk id="3" creationId="{553504A2-0209-B09B-A0B2-DB1FAF50E78B}"/>
          </ac:spMkLst>
        </pc:spChg>
        <pc:spChg chg="add mod">
          <ac:chgData name="Martina Suaya" userId="c8c67f6f-d88d-44c3-907e-39bf58fa1698" providerId="ADAL" clId="{4863ABFC-2A08-4653-9AEE-1E4489387772}" dt="2026-03-02T14:14:26.393" v="3912" actId="20577"/>
          <ac:spMkLst>
            <pc:docMk/>
            <pc:sldMk cId="2010058369" sldId="1353"/>
            <ac:spMk id="4" creationId="{A132E4B6-537D-F608-14DF-C4AD57D93547}"/>
          </ac:spMkLst>
        </pc:spChg>
        <pc:spChg chg="mod">
          <ac:chgData name="Martina Suaya" userId="c8c67f6f-d88d-44c3-907e-39bf58fa1698" providerId="ADAL" clId="{4863ABFC-2A08-4653-9AEE-1E4489387772}" dt="2026-03-02T11:41:59.884" v="3470" actId="20577"/>
          <ac:spMkLst>
            <pc:docMk/>
            <pc:sldMk cId="2010058369" sldId="1353"/>
            <ac:spMk id="5" creationId="{0A77AD4A-14B2-A442-B29F-05C28582EECD}"/>
          </ac:spMkLst>
        </pc:spChg>
        <pc:spChg chg="mod">
          <ac:chgData name="Martina Suaya" userId="c8c67f6f-d88d-44c3-907e-39bf58fa1698" providerId="ADAL" clId="{4863ABFC-2A08-4653-9AEE-1E4489387772}" dt="2026-03-02T14:13:51.477" v="3887" actId="20577"/>
          <ac:spMkLst>
            <pc:docMk/>
            <pc:sldMk cId="2010058369" sldId="1353"/>
            <ac:spMk id="6" creationId="{EE7691F4-240F-EBA8-DD85-2FF555E26916}"/>
          </ac:spMkLst>
        </pc:spChg>
        <pc:spChg chg="add mod">
          <ac:chgData name="Martina Suaya" userId="c8c67f6f-d88d-44c3-907e-39bf58fa1698" providerId="ADAL" clId="{4863ABFC-2A08-4653-9AEE-1E4489387772}" dt="2026-03-01T18:24:19.361" v="2156" actId="164"/>
          <ac:spMkLst>
            <pc:docMk/>
            <pc:sldMk cId="2010058369" sldId="1353"/>
            <ac:spMk id="8" creationId="{DE09F2A0-DE0A-E993-2721-29B893F898A0}"/>
          </ac:spMkLst>
        </pc:spChg>
        <pc:spChg chg="add mod">
          <ac:chgData name="Martina Suaya" userId="c8c67f6f-d88d-44c3-907e-39bf58fa1698" providerId="ADAL" clId="{4863ABFC-2A08-4653-9AEE-1E4489387772}" dt="2026-03-01T18:24:19.361" v="2156" actId="164"/>
          <ac:spMkLst>
            <pc:docMk/>
            <pc:sldMk cId="2010058369" sldId="1353"/>
            <ac:spMk id="9" creationId="{1B498B0B-B07D-E9AE-57BF-D9B990F3C9F8}"/>
          </ac:spMkLst>
        </pc:spChg>
        <pc:spChg chg="add mod">
          <ac:chgData name="Martina Suaya" userId="c8c67f6f-d88d-44c3-907e-39bf58fa1698" providerId="ADAL" clId="{4863ABFC-2A08-4653-9AEE-1E4489387772}" dt="2026-03-05T01:16:57.606" v="8287" actId="1036"/>
          <ac:spMkLst>
            <pc:docMk/>
            <pc:sldMk cId="2010058369" sldId="1353"/>
            <ac:spMk id="11" creationId="{FC996CA6-5FDD-9580-180E-E5C25997609E}"/>
          </ac:spMkLst>
        </pc:spChg>
        <pc:spChg chg="add mod">
          <ac:chgData name="Martina Suaya" userId="c8c67f6f-d88d-44c3-907e-39bf58fa1698" providerId="ADAL" clId="{4863ABFC-2A08-4653-9AEE-1E4489387772}" dt="2026-03-02T11:50:05.131" v="3481" actId="164"/>
          <ac:spMkLst>
            <pc:docMk/>
            <pc:sldMk cId="2010058369" sldId="1353"/>
            <ac:spMk id="15" creationId="{10BA4FD0-D413-7F12-1B5A-E5579C8DFC4F}"/>
          </ac:spMkLst>
        </pc:spChg>
        <pc:grpChg chg="add mod">
          <ac:chgData name="Martina Suaya" userId="c8c67f6f-d88d-44c3-907e-39bf58fa1698" providerId="ADAL" clId="{4863ABFC-2A08-4653-9AEE-1E4489387772}" dt="2026-03-02T11:53:46.084" v="3537" actId="164"/>
          <ac:grpSpMkLst>
            <pc:docMk/>
            <pc:sldMk cId="2010058369" sldId="1353"/>
            <ac:grpSpMk id="2" creationId="{458C7A02-42D5-8CEF-F6CA-789033623D31}"/>
          </ac:grpSpMkLst>
        </pc:grpChg>
        <pc:grpChg chg="add mod">
          <ac:chgData name="Martina Suaya" userId="c8c67f6f-d88d-44c3-907e-39bf58fa1698" providerId="ADAL" clId="{4863ABFC-2A08-4653-9AEE-1E4489387772}" dt="2026-03-02T11:50:05.131" v="3481" actId="164"/>
          <ac:grpSpMkLst>
            <pc:docMk/>
            <pc:sldMk cId="2010058369" sldId="1353"/>
            <ac:grpSpMk id="10" creationId="{65178DB1-BD29-AC1A-23EF-A8FD13C3BB0B}"/>
          </ac:grpSpMkLst>
        </pc:grpChg>
        <pc:grpChg chg="add mod">
          <ac:chgData name="Martina Suaya" userId="c8c67f6f-d88d-44c3-907e-39bf58fa1698" providerId="ADAL" clId="{4863ABFC-2A08-4653-9AEE-1E4489387772}" dt="2026-03-02T11:53:46.084" v="3537" actId="164"/>
          <ac:grpSpMkLst>
            <pc:docMk/>
            <pc:sldMk cId="2010058369" sldId="1353"/>
            <ac:grpSpMk id="12" creationId="{86BD2D62-DF19-8863-8194-B13C9F36B7FC}"/>
          </ac:grpSpMkLst>
        </pc:grpChg>
        <pc:picChg chg="add mod">
          <ac:chgData name="Martina Suaya" userId="c8c67f6f-d88d-44c3-907e-39bf58fa1698" providerId="ADAL" clId="{4863ABFC-2A08-4653-9AEE-1E4489387772}" dt="2026-03-02T11:47:06.350" v="3474" actId="1440"/>
          <ac:picMkLst>
            <pc:docMk/>
            <pc:sldMk cId="2010058369" sldId="1353"/>
            <ac:picMk id="7" creationId="{5AF36E0A-A647-EC45-96A8-1A370E317B74}"/>
          </ac:picMkLst>
        </pc:picChg>
        <pc:cxnChg chg="add mod">
          <ac:chgData name="Martina Suaya" userId="c8c67f6f-d88d-44c3-907e-39bf58fa1698" providerId="ADAL" clId="{4863ABFC-2A08-4653-9AEE-1E4489387772}" dt="2026-03-02T11:50:05.131" v="3481" actId="164"/>
          <ac:cxnSpMkLst>
            <pc:docMk/>
            <pc:sldMk cId="2010058369" sldId="1353"/>
            <ac:cxnSpMk id="13" creationId="{663C74C7-A208-A266-3586-627CD6F3E268}"/>
          </ac:cxnSpMkLst>
        </pc:cxnChg>
      </pc:sldChg>
      <pc:sldChg chg="addSp modSp mod ord modAnim">
        <pc:chgData name="Martina Suaya" userId="c8c67f6f-d88d-44c3-907e-39bf58fa1698" providerId="ADAL" clId="{4863ABFC-2A08-4653-9AEE-1E4489387772}" dt="2026-03-05T01:15:04.309" v="8270" actId="20577"/>
        <pc:sldMkLst>
          <pc:docMk/>
          <pc:sldMk cId="1518358997" sldId="1355"/>
        </pc:sldMkLst>
        <pc:spChg chg="mod">
          <ac:chgData name="Martina Suaya" userId="c8c67f6f-d88d-44c3-907e-39bf58fa1698" providerId="ADAL" clId="{4863ABFC-2A08-4653-9AEE-1E4489387772}" dt="2026-03-05T00:50:31.871" v="7873" actId="1076"/>
          <ac:spMkLst>
            <pc:docMk/>
            <pc:sldMk cId="1518358997" sldId="1355"/>
            <ac:spMk id="2" creationId="{F5E45CA3-8500-23CD-6D1A-8EDA3266F786}"/>
          </ac:spMkLst>
        </pc:spChg>
        <pc:spChg chg="add mod">
          <ac:chgData name="Martina Suaya" userId="c8c67f6f-d88d-44c3-907e-39bf58fa1698" providerId="ADAL" clId="{4863ABFC-2A08-4653-9AEE-1E4489387772}" dt="2026-03-05T01:15:04.309" v="8270" actId="20577"/>
          <ac:spMkLst>
            <pc:docMk/>
            <pc:sldMk cId="1518358997" sldId="1355"/>
            <ac:spMk id="3" creationId="{6EFCF138-D978-EF2A-A2C7-0895A4DB94F1}"/>
          </ac:spMkLst>
        </pc:spChg>
        <pc:spChg chg="mod">
          <ac:chgData name="Martina Suaya" userId="c8c67f6f-d88d-44c3-907e-39bf58fa1698" providerId="ADAL" clId="{4863ABFC-2A08-4653-9AEE-1E4489387772}" dt="2026-03-05T00:50:39.608" v="7875" actId="14100"/>
          <ac:spMkLst>
            <pc:docMk/>
            <pc:sldMk cId="1518358997" sldId="1355"/>
            <ac:spMk id="10" creationId="{DF4ADA53-6FD3-1FEA-F5B3-77609E1452EE}"/>
          </ac:spMkLst>
        </pc:spChg>
      </pc:sldChg>
      <pc:sldChg chg="modSp mod">
        <pc:chgData name="Martina Suaya" userId="c8c67f6f-d88d-44c3-907e-39bf58fa1698" providerId="ADAL" clId="{4863ABFC-2A08-4653-9AEE-1E4489387772}" dt="2026-03-05T00:53:54.545" v="7889" actId="14100"/>
        <pc:sldMkLst>
          <pc:docMk/>
          <pc:sldMk cId="1293977857" sldId="1356"/>
        </pc:sldMkLst>
        <pc:spChg chg="mod">
          <ac:chgData name="Martina Suaya" userId="c8c67f6f-d88d-44c3-907e-39bf58fa1698" providerId="ADAL" clId="{4863ABFC-2A08-4653-9AEE-1E4489387772}" dt="2026-03-05T00:53:54.545" v="7889" actId="14100"/>
          <ac:spMkLst>
            <pc:docMk/>
            <pc:sldMk cId="1293977857" sldId="1356"/>
            <ac:spMk id="5" creationId="{010C2CC2-7BC6-9593-18E5-BB97CE877460}"/>
          </ac:spMkLst>
        </pc:spChg>
        <pc:spChg chg="mod">
          <ac:chgData name="Martina Suaya" userId="c8c67f6f-d88d-44c3-907e-39bf58fa1698" providerId="ADAL" clId="{4863ABFC-2A08-4653-9AEE-1E4489387772}" dt="2026-03-01T18:53:15.899" v="2967" actId="20577"/>
          <ac:spMkLst>
            <pc:docMk/>
            <pc:sldMk cId="1293977857" sldId="1356"/>
            <ac:spMk id="6" creationId="{B7A64248-F039-639C-D4F6-F9B34C5BD4E9}"/>
          </ac:spMkLst>
        </pc:spChg>
      </pc:sldChg>
      <pc:sldChg chg="modSp mod ord">
        <pc:chgData name="Martina Suaya" userId="c8c67f6f-d88d-44c3-907e-39bf58fa1698" providerId="ADAL" clId="{4863ABFC-2A08-4653-9AEE-1E4489387772}" dt="2026-03-02T11:43:04.788" v="3471" actId="20577"/>
        <pc:sldMkLst>
          <pc:docMk/>
          <pc:sldMk cId="3256845124" sldId="1358"/>
        </pc:sldMkLst>
        <pc:spChg chg="mod">
          <ac:chgData name="Martina Suaya" userId="c8c67f6f-d88d-44c3-907e-39bf58fa1698" providerId="ADAL" clId="{4863ABFC-2A08-4653-9AEE-1E4489387772}" dt="2026-03-02T11:43:04.788" v="3471" actId="20577"/>
          <ac:spMkLst>
            <pc:docMk/>
            <pc:sldMk cId="3256845124" sldId="1358"/>
            <ac:spMk id="4" creationId="{9C4C70AE-E6E4-8217-E175-47AEF0A9B0DE}"/>
          </ac:spMkLst>
        </pc:spChg>
      </pc:sldChg>
      <pc:sldChg chg="addSp modSp mod modAnim">
        <pc:chgData name="Martina Suaya" userId="c8c67f6f-d88d-44c3-907e-39bf58fa1698" providerId="ADAL" clId="{4863ABFC-2A08-4653-9AEE-1E4489387772}" dt="2026-03-05T01:29:26.866" v="9089" actId="1076"/>
        <pc:sldMkLst>
          <pc:docMk/>
          <pc:sldMk cId="1370860458" sldId="1364"/>
        </pc:sldMkLst>
        <pc:spChg chg="mod">
          <ac:chgData name="Martina Suaya" userId="c8c67f6f-d88d-44c3-907e-39bf58fa1698" providerId="ADAL" clId="{4863ABFC-2A08-4653-9AEE-1E4489387772}" dt="2026-03-05T01:29:26.866" v="9089" actId="1076"/>
          <ac:spMkLst>
            <pc:docMk/>
            <pc:sldMk cId="1370860458" sldId="1364"/>
            <ac:spMk id="2" creationId="{3BB15BB6-2648-704C-41D7-657C617BF53D}"/>
          </ac:spMkLst>
        </pc:spChg>
        <pc:spChg chg="add mod">
          <ac:chgData name="Martina Suaya" userId="c8c67f6f-d88d-44c3-907e-39bf58fa1698" providerId="ADAL" clId="{4863ABFC-2A08-4653-9AEE-1E4489387772}" dt="2026-03-05T01:18:15.737" v="8288" actId="113"/>
          <ac:spMkLst>
            <pc:docMk/>
            <pc:sldMk cId="1370860458" sldId="1364"/>
            <ac:spMk id="3" creationId="{8D7537B7-3322-509D-F028-988C887E43FF}"/>
          </ac:spMkLst>
        </pc:spChg>
        <pc:spChg chg="mod">
          <ac:chgData name="Martina Suaya" userId="c8c67f6f-d88d-44c3-907e-39bf58fa1698" providerId="ADAL" clId="{4863ABFC-2A08-4653-9AEE-1E4489387772}" dt="2026-03-05T00:56:32.581" v="8109" actId="1036"/>
          <ac:spMkLst>
            <pc:docMk/>
            <pc:sldMk cId="1370860458" sldId="1364"/>
            <ac:spMk id="5" creationId="{6B8366BB-7470-9DA7-82CC-903A3B80A05D}"/>
          </ac:spMkLst>
        </pc:spChg>
        <pc:graphicFrameChg chg="mod modGraphic">
          <ac:chgData name="Martina Suaya" userId="c8c67f6f-d88d-44c3-907e-39bf58fa1698" providerId="ADAL" clId="{4863ABFC-2A08-4653-9AEE-1E4489387772}" dt="2026-03-05T00:56:32.581" v="8109" actId="1036"/>
          <ac:graphicFrameMkLst>
            <pc:docMk/>
            <pc:sldMk cId="1370860458" sldId="1364"/>
            <ac:graphicFrameMk id="4" creationId="{A438DEE8-4970-3FCC-4F99-E449F0ECD9DD}"/>
          </ac:graphicFrameMkLst>
        </pc:graphicFrameChg>
      </pc:sldChg>
      <pc:sldChg chg="modSp mod">
        <pc:chgData name="Martina Suaya" userId="c8c67f6f-d88d-44c3-907e-39bf58fa1698" providerId="ADAL" clId="{4863ABFC-2A08-4653-9AEE-1E4489387772}" dt="2026-03-05T00:57:42.724" v="8114" actId="20577"/>
        <pc:sldMkLst>
          <pc:docMk/>
          <pc:sldMk cId="333751627" sldId="1368"/>
        </pc:sldMkLst>
        <pc:spChg chg="mod">
          <ac:chgData name="Martina Suaya" userId="c8c67f6f-d88d-44c3-907e-39bf58fa1698" providerId="ADAL" clId="{4863ABFC-2A08-4653-9AEE-1E4489387772}" dt="2026-03-02T17:21:56.321" v="4370" actId="20577"/>
          <ac:spMkLst>
            <pc:docMk/>
            <pc:sldMk cId="333751627" sldId="1368"/>
            <ac:spMk id="2" creationId="{CF6AE00A-5D1B-C11A-C3F4-342BD1122066}"/>
          </ac:spMkLst>
        </pc:spChg>
        <pc:graphicFrameChg chg="mod modGraphic">
          <ac:chgData name="Martina Suaya" userId="c8c67f6f-d88d-44c3-907e-39bf58fa1698" providerId="ADAL" clId="{4863ABFC-2A08-4653-9AEE-1E4489387772}" dt="2026-03-05T00:57:42.724" v="8114" actId="20577"/>
          <ac:graphicFrameMkLst>
            <pc:docMk/>
            <pc:sldMk cId="333751627" sldId="1368"/>
            <ac:graphicFrameMk id="4" creationId="{3DFE3DAA-4A7F-6103-B8B6-06AFEC2E72F8}"/>
          </ac:graphicFrameMkLst>
        </pc:graphicFrameChg>
      </pc:sldChg>
      <pc:sldChg chg="modSp mod">
        <pc:chgData name="Martina Suaya" userId="c8c67f6f-d88d-44c3-907e-39bf58fa1698" providerId="ADAL" clId="{4863ABFC-2A08-4653-9AEE-1E4489387772}" dt="2026-03-01T19:03:25.861" v="3162" actId="20577"/>
        <pc:sldMkLst>
          <pc:docMk/>
          <pc:sldMk cId="3511056027" sldId="1372"/>
        </pc:sldMkLst>
        <pc:spChg chg="mod">
          <ac:chgData name="Martina Suaya" userId="c8c67f6f-d88d-44c3-907e-39bf58fa1698" providerId="ADAL" clId="{4863ABFC-2A08-4653-9AEE-1E4489387772}" dt="2026-03-01T19:02:56.424" v="3138" actId="1076"/>
          <ac:spMkLst>
            <pc:docMk/>
            <pc:sldMk cId="3511056027" sldId="1372"/>
            <ac:spMk id="5" creationId="{65AC90A8-ECC7-824F-206A-E9891513B87B}"/>
          </ac:spMkLst>
        </pc:spChg>
        <pc:graphicFrameChg chg="modGraphic">
          <ac:chgData name="Martina Suaya" userId="c8c67f6f-d88d-44c3-907e-39bf58fa1698" providerId="ADAL" clId="{4863ABFC-2A08-4653-9AEE-1E4489387772}" dt="2026-03-01T19:03:25.861" v="3162" actId="20577"/>
          <ac:graphicFrameMkLst>
            <pc:docMk/>
            <pc:sldMk cId="3511056027" sldId="1372"/>
            <ac:graphicFrameMk id="4" creationId="{0A75C8DD-7AA4-75AA-9F39-BA2AC55516BD}"/>
          </ac:graphicFrameMkLst>
        </pc:graphicFrameChg>
      </pc:sldChg>
      <pc:sldChg chg="addSp delSp modSp add mod ord modAnim">
        <pc:chgData name="Martina Suaya" userId="c8c67f6f-d88d-44c3-907e-39bf58fa1698" providerId="ADAL" clId="{4863ABFC-2A08-4653-9AEE-1E4489387772}" dt="2026-03-02T11:49:10.819" v="3478"/>
        <pc:sldMkLst>
          <pc:docMk/>
          <pc:sldMk cId="4172490381" sldId="1374"/>
        </pc:sldMkLst>
        <pc:spChg chg="mod">
          <ac:chgData name="Martina Suaya" userId="c8c67f6f-d88d-44c3-907e-39bf58fa1698" providerId="ADAL" clId="{4863ABFC-2A08-4653-9AEE-1E4489387772}" dt="2026-03-01T17:43:39.354" v="1747" actId="1076"/>
          <ac:spMkLst>
            <pc:docMk/>
            <pc:sldMk cId="4172490381" sldId="1374"/>
            <ac:spMk id="2" creationId="{B253B86E-0330-AB8B-AD4F-871DADF87A13}"/>
          </ac:spMkLst>
        </pc:spChg>
        <pc:spChg chg="mod">
          <ac:chgData name="Martina Suaya" userId="c8c67f6f-d88d-44c3-907e-39bf58fa1698" providerId="ADAL" clId="{4863ABFC-2A08-4653-9AEE-1E4489387772}" dt="2026-03-02T11:36:44.414" v="3447" actId="20577"/>
          <ac:spMkLst>
            <pc:docMk/>
            <pc:sldMk cId="4172490381" sldId="1374"/>
            <ac:spMk id="6" creationId="{1E986FB6-D8D4-D93E-985C-F4908B1ED561}"/>
          </ac:spMkLst>
        </pc:spChg>
        <pc:spChg chg="add mod">
          <ac:chgData name="Martina Suaya" userId="c8c67f6f-d88d-44c3-907e-39bf58fa1698" providerId="ADAL" clId="{4863ABFC-2A08-4653-9AEE-1E4489387772}" dt="2026-03-02T11:37:16.381" v="3452" actId="6549"/>
          <ac:spMkLst>
            <pc:docMk/>
            <pc:sldMk cId="4172490381" sldId="1374"/>
            <ac:spMk id="7" creationId="{CD639BC5-4E85-8BE2-CD4A-80B0DE082416}"/>
          </ac:spMkLst>
        </pc:spChg>
      </pc:sldChg>
      <pc:sldChg chg="addSp delSp modSp new mod ord setBg modAnim">
        <pc:chgData name="Martina Suaya" userId="c8c67f6f-d88d-44c3-907e-39bf58fa1698" providerId="ADAL" clId="{4863ABFC-2A08-4653-9AEE-1E4489387772}" dt="2026-03-02T17:41:25.320" v="5183"/>
        <pc:sldMkLst>
          <pc:docMk/>
          <pc:sldMk cId="646185759" sldId="1375"/>
        </pc:sldMkLst>
        <pc:spChg chg="add del mod">
          <ac:chgData name="Martina Suaya" userId="c8c67f6f-d88d-44c3-907e-39bf58fa1698" providerId="ADAL" clId="{4863ABFC-2A08-4653-9AEE-1E4489387772}" dt="2026-03-02T17:38:44.409" v="5157" actId="1076"/>
          <ac:spMkLst>
            <pc:docMk/>
            <pc:sldMk cId="646185759" sldId="1375"/>
            <ac:spMk id="2" creationId="{68EA3D82-1747-AC72-3CA2-2354BEB77317}"/>
          </ac:spMkLst>
        </pc:spChg>
        <pc:spChg chg="add mod">
          <ac:chgData name="Martina Suaya" userId="c8c67f6f-d88d-44c3-907e-39bf58fa1698" providerId="ADAL" clId="{4863ABFC-2A08-4653-9AEE-1E4489387772}" dt="2026-03-02T17:39:56.144" v="5168" actId="164"/>
          <ac:spMkLst>
            <pc:docMk/>
            <pc:sldMk cId="646185759" sldId="1375"/>
            <ac:spMk id="19" creationId="{4F0B8465-8AD7-A1E1-70B9-A44743EB98CF}"/>
          </ac:spMkLst>
        </pc:spChg>
        <pc:spChg chg="add mod">
          <ac:chgData name="Martina Suaya" userId="c8c67f6f-d88d-44c3-907e-39bf58fa1698" providerId="ADAL" clId="{4863ABFC-2A08-4653-9AEE-1E4489387772}" dt="2026-03-02T17:39:56.144" v="5168" actId="164"/>
          <ac:spMkLst>
            <pc:docMk/>
            <pc:sldMk cId="646185759" sldId="1375"/>
            <ac:spMk id="20" creationId="{73305172-B1E0-5C65-6F70-256FBB4D9C7E}"/>
          </ac:spMkLst>
        </pc:spChg>
        <pc:spChg chg="add mod">
          <ac:chgData name="Martina Suaya" userId="c8c67f6f-d88d-44c3-907e-39bf58fa1698" providerId="ADAL" clId="{4863ABFC-2A08-4653-9AEE-1E4489387772}" dt="2026-03-02T17:39:56.144" v="5168" actId="164"/>
          <ac:spMkLst>
            <pc:docMk/>
            <pc:sldMk cId="646185759" sldId="1375"/>
            <ac:spMk id="21" creationId="{99E1F106-F1B8-5D10-C140-1155366B47F1}"/>
          </ac:spMkLst>
        </pc:spChg>
        <pc:spChg chg="add mod">
          <ac:chgData name="Martina Suaya" userId="c8c67f6f-d88d-44c3-907e-39bf58fa1698" providerId="ADAL" clId="{4863ABFC-2A08-4653-9AEE-1E4489387772}" dt="2026-03-02T17:40:13.262" v="5169" actId="164"/>
          <ac:spMkLst>
            <pc:docMk/>
            <pc:sldMk cId="646185759" sldId="1375"/>
            <ac:spMk id="22" creationId="{D7040E9F-653D-33CA-D9A4-1867F4524808}"/>
          </ac:spMkLst>
        </pc:spChg>
        <pc:spChg chg="add mod">
          <ac:chgData name="Martina Suaya" userId="c8c67f6f-d88d-44c3-907e-39bf58fa1698" providerId="ADAL" clId="{4863ABFC-2A08-4653-9AEE-1E4489387772}" dt="2026-03-02T17:40:13.262" v="5169" actId="164"/>
          <ac:spMkLst>
            <pc:docMk/>
            <pc:sldMk cId="646185759" sldId="1375"/>
            <ac:spMk id="23" creationId="{5F883859-81D2-DB02-33E9-E238AF9F2B52}"/>
          </ac:spMkLst>
        </pc:spChg>
        <pc:spChg chg="add mod">
          <ac:chgData name="Martina Suaya" userId="c8c67f6f-d88d-44c3-907e-39bf58fa1698" providerId="ADAL" clId="{4863ABFC-2A08-4653-9AEE-1E4489387772}" dt="2026-03-02T17:40:41.475" v="5182" actId="20577"/>
          <ac:spMkLst>
            <pc:docMk/>
            <pc:sldMk cId="646185759" sldId="1375"/>
            <ac:spMk id="35" creationId="{0E7C1C33-28B1-2D6B-C9EC-AC7573F8F747}"/>
          </ac:spMkLst>
        </pc:spChg>
        <pc:grpChg chg="add mod">
          <ac:chgData name="Martina Suaya" userId="c8c67f6f-d88d-44c3-907e-39bf58fa1698" providerId="ADAL" clId="{4863ABFC-2A08-4653-9AEE-1E4489387772}" dt="2026-03-02T17:39:56.144" v="5168" actId="164"/>
          <ac:grpSpMkLst>
            <pc:docMk/>
            <pc:sldMk cId="646185759" sldId="1375"/>
            <ac:grpSpMk id="36" creationId="{074250C3-6744-C048-5B9B-7FC004C6BA70}"/>
          </ac:grpSpMkLst>
        </pc:grpChg>
        <pc:grpChg chg="add mod">
          <ac:chgData name="Martina Suaya" userId="c8c67f6f-d88d-44c3-907e-39bf58fa1698" providerId="ADAL" clId="{4863ABFC-2A08-4653-9AEE-1E4489387772}" dt="2026-03-02T17:40:13.262" v="5169" actId="164"/>
          <ac:grpSpMkLst>
            <pc:docMk/>
            <pc:sldMk cId="646185759" sldId="1375"/>
            <ac:grpSpMk id="37" creationId="{38ECDC3A-18F9-1734-B665-A3671122A3AE}"/>
          </ac:grpSpMkLst>
        </pc:grpChg>
        <pc:picChg chg="add mod">
          <ac:chgData name="Martina Suaya" userId="c8c67f6f-d88d-44c3-907e-39bf58fa1698" providerId="ADAL" clId="{4863ABFC-2A08-4653-9AEE-1E4489387772}" dt="2026-03-02T17:39:56.144" v="5168" actId="164"/>
          <ac:picMkLst>
            <pc:docMk/>
            <pc:sldMk cId="646185759" sldId="1375"/>
            <ac:picMk id="13" creationId="{19FD510C-4259-843D-2CCF-17A9EDDDF545}"/>
          </ac:picMkLst>
        </pc:picChg>
        <pc:picChg chg="add mod">
          <ac:chgData name="Martina Suaya" userId="c8c67f6f-d88d-44c3-907e-39bf58fa1698" providerId="ADAL" clId="{4863ABFC-2A08-4653-9AEE-1E4489387772}" dt="2026-03-02T17:40:13.262" v="5169" actId="164"/>
          <ac:picMkLst>
            <pc:docMk/>
            <pc:sldMk cId="646185759" sldId="1375"/>
            <ac:picMk id="17" creationId="{7CFB5E78-EA62-818C-EECB-D3185132C331}"/>
          </ac:picMkLst>
        </pc:picChg>
        <pc:cxnChg chg="add mod">
          <ac:chgData name="Martina Suaya" userId="c8c67f6f-d88d-44c3-907e-39bf58fa1698" providerId="ADAL" clId="{4863ABFC-2A08-4653-9AEE-1E4489387772}" dt="2026-03-02T17:39:56.144" v="5168" actId="164"/>
          <ac:cxnSpMkLst>
            <pc:docMk/>
            <pc:sldMk cId="646185759" sldId="1375"/>
            <ac:cxnSpMk id="25" creationId="{5ECFB200-4761-6D57-43E3-7627CE66F22E}"/>
          </ac:cxnSpMkLst>
        </pc:cxnChg>
        <pc:cxnChg chg="add mod">
          <ac:chgData name="Martina Suaya" userId="c8c67f6f-d88d-44c3-907e-39bf58fa1698" providerId="ADAL" clId="{4863ABFC-2A08-4653-9AEE-1E4489387772}" dt="2026-03-02T17:39:56.144" v="5168" actId="164"/>
          <ac:cxnSpMkLst>
            <pc:docMk/>
            <pc:sldMk cId="646185759" sldId="1375"/>
            <ac:cxnSpMk id="27" creationId="{16909194-FD2E-7991-9937-9A4A64604F8C}"/>
          </ac:cxnSpMkLst>
        </pc:cxnChg>
        <pc:cxnChg chg="add mod">
          <ac:chgData name="Martina Suaya" userId="c8c67f6f-d88d-44c3-907e-39bf58fa1698" providerId="ADAL" clId="{4863ABFC-2A08-4653-9AEE-1E4489387772}" dt="2026-03-02T17:39:56.144" v="5168" actId="164"/>
          <ac:cxnSpMkLst>
            <pc:docMk/>
            <pc:sldMk cId="646185759" sldId="1375"/>
            <ac:cxnSpMk id="28" creationId="{8463D3F0-EFDF-ED21-5906-7BF7A58BDD06}"/>
          </ac:cxnSpMkLst>
        </pc:cxnChg>
        <pc:cxnChg chg="add mod">
          <ac:chgData name="Martina Suaya" userId="c8c67f6f-d88d-44c3-907e-39bf58fa1698" providerId="ADAL" clId="{4863ABFC-2A08-4653-9AEE-1E4489387772}" dt="2026-03-02T17:40:13.262" v="5169" actId="164"/>
          <ac:cxnSpMkLst>
            <pc:docMk/>
            <pc:sldMk cId="646185759" sldId="1375"/>
            <ac:cxnSpMk id="29" creationId="{069E6D2B-E6FD-5B8E-C58B-FA36435184C9}"/>
          </ac:cxnSpMkLst>
        </pc:cxnChg>
        <pc:cxnChg chg="add mod">
          <ac:chgData name="Martina Suaya" userId="c8c67f6f-d88d-44c3-907e-39bf58fa1698" providerId="ADAL" clId="{4863ABFC-2A08-4653-9AEE-1E4489387772}" dt="2026-03-02T17:40:13.262" v="5169" actId="164"/>
          <ac:cxnSpMkLst>
            <pc:docMk/>
            <pc:sldMk cId="646185759" sldId="1375"/>
            <ac:cxnSpMk id="30" creationId="{1FE6485C-2C27-879B-B5EB-FA42C9C18B7E}"/>
          </ac:cxnSpMkLst>
        </pc:cxnChg>
      </pc:sldChg>
      <pc:sldChg chg="addSp delSp modSp new mod">
        <pc:chgData name="Martina Suaya" userId="c8c67f6f-d88d-44c3-907e-39bf58fa1698" providerId="ADAL" clId="{4863ABFC-2A08-4653-9AEE-1E4489387772}" dt="2026-03-02T17:38:58.788" v="5167" actId="20577"/>
        <pc:sldMkLst>
          <pc:docMk/>
          <pc:sldMk cId="208935752" sldId="1376"/>
        </pc:sldMkLst>
        <pc:spChg chg="add mod">
          <ac:chgData name="Martina Suaya" userId="c8c67f6f-d88d-44c3-907e-39bf58fa1698" providerId="ADAL" clId="{4863ABFC-2A08-4653-9AEE-1E4489387772}" dt="2026-03-02T17:34:30.209" v="4847" actId="207"/>
          <ac:spMkLst>
            <pc:docMk/>
            <pc:sldMk cId="208935752" sldId="1376"/>
            <ac:spMk id="8" creationId="{64A5C2B3-B6D5-FABB-537C-B771EB0834D7}"/>
          </ac:spMkLst>
        </pc:spChg>
        <pc:spChg chg="add mod">
          <ac:chgData name="Martina Suaya" userId="c8c67f6f-d88d-44c3-907e-39bf58fa1698" providerId="ADAL" clId="{4863ABFC-2A08-4653-9AEE-1E4489387772}" dt="2026-03-02T17:34:44.876" v="4851" actId="14100"/>
          <ac:spMkLst>
            <pc:docMk/>
            <pc:sldMk cId="208935752" sldId="1376"/>
            <ac:spMk id="9" creationId="{E00ABB16-77F0-EA5A-1A66-1FFD31112264}"/>
          </ac:spMkLst>
        </pc:spChg>
        <pc:spChg chg="add mod">
          <ac:chgData name="Martina Suaya" userId="c8c67f6f-d88d-44c3-907e-39bf58fa1698" providerId="ADAL" clId="{4863ABFC-2A08-4653-9AEE-1E4489387772}" dt="2026-03-02T17:34:56.425" v="4854" actId="14100"/>
          <ac:spMkLst>
            <pc:docMk/>
            <pc:sldMk cId="208935752" sldId="1376"/>
            <ac:spMk id="10" creationId="{ED4387CA-B347-0879-A97D-1513B77552E2}"/>
          </ac:spMkLst>
        </pc:spChg>
        <pc:spChg chg="add mod">
          <ac:chgData name="Martina Suaya" userId="c8c67f6f-d88d-44c3-907e-39bf58fa1698" providerId="ADAL" clId="{4863ABFC-2A08-4653-9AEE-1E4489387772}" dt="2026-03-02T17:35:17.083" v="4862" actId="14100"/>
          <ac:spMkLst>
            <pc:docMk/>
            <pc:sldMk cId="208935752" sldId="1376"/>
            <ac:spMk id="11" creationId="{6776EC38-29FD-DE0E-6145-395074B19711}"/>
          </ac:spMkLst>
        </pc:spChg>
        <pc:spChg chg="add mod">
          <ac:chgData name="Martina Suaya" userId="c8c67f6f-d88d-44c3-907e-39bf58fa1698" providerId="ADAL" clId="{4863ABFC-2A08-4653-9AEE-1E4489387772}" dt="2026-03-02T17:38:58.788" v="5167" actId="20577"/>
          <ac:spMkLst>
            <pc:docMk/>
            <pc:sldMk cId="208935752" sldId="1376"/>
            <ac:spMk id="23" creationId="{DF1B7470-7A8D-C36E-1A64-0AA682836EBE}"/>
          </ac:spMkLst>
        </pc:spChg>
        <pc:picChg chg="add mod">
          <ac:chgData name="Martina Suaya" userId="c8c67f6f-d88d-44c3-907e-39bf58fa1698" providerId="ADAL" clId="{4863ABFC-2A08-4653-9AEE-1E4489387772}" dt="2026-03-02T17:34:11.534" v="4843" actId="14100"/>
          <ac:picMkLst>
            <pc:docMk/>
            <pc:sldMk cId="208935752" sldId="1376"/>
            <ac:picMk id="5" creationId="{0C4D0F83-E779-C0C7-9F5E-2374E4C9C371}"/>
          </ac:picMkLst>
        </pc:picChg>
        <pc:picChg chg="add mod">
          <ac:chgData name="Martina Suaya" userId="c8c67f6f-d88d-44c3-907e-39bf58fa1698" providerId="ADAL" clId="{4863ABFC-2A08-4653-9AEE-1E4489387772}" dt="2026-03-02T17:34:14.038" v="4844" actId="1076"/>
          <ac:picMkLst>
            <pc:docMk/>
            <pc:sldMk cId="208935752" sldId="1376"/>
            <ac:picMk id="7" creationId="{819F2BAD-DC37-FE44-C88D-356F65FB00C1}"/>
          </ac:picMkLst>
        </pc:picChg>
        <pc:cxnChg chg="add mod">
          <ac:chgData name="Martina Suaya" userId="c8c67f6f-d88d-44c3-907e-39bf58fa1698" providerId="ADAL" clId="{4863ABFC-2A08-4653-9AEE-1E4489387772}" dt="2026-03-02T17:35:31.818" v="4864" actId="14100"/>
          <ac:cxnSpMkLst>
            <pc:docMk/>
            <pc:sldMk cId="208935752" sldId="1376"/>
            <ac:cxnSpMk id="13" creationId="{A760C72C-DE57-5012-55BB-1EEA25DCAE6B}"/>
          </ac:cxnSpMkLst>
        </pc:cxnChg>
        <pc:cxnChg chg="add mod">
          <ac:chgData name="Martina Suaya" userId="c8c67f6f-d88d-44c3-907e-39bf58fa1698" providerId="ADAL" clId="{4863ABFC-2A08-4653-9AEE-1E4489387772}" dt="2026-03-02T17:35:46.907" v="4872" actId="1035"/>
          <ac:cxnSpMkLst>
            <pc:docMk/>
            <pc:sldMk cId="208935752" sldId="1376"/>
            <ac:cxnSpMk id="15" creationId="{6F5CBBB0-2763-89DC-A2A6-FCDE7A2B9589}"/>
          </ac:cxnSpMkLst>
        </pc:cxnChg>
        <pc:cxnChg chg="add mod">
          <ac:chgData name="Martina Suaya" userId="c8c67f6f-d88d-44c3-907e-39bf58fa1698" providerId="ADAL" clId="{4863ABFC-2A08-4653-9AEE-1E4489387772}" dt="2026-03-02T17:35:59.082" v="4918" actId="14100"/>
          <ac:cxnSpMkLst>
            <pc:docMk/>
            <pc:sldMk cId="208935752" sldId="1376"/>
            <ac:cxnSpMk id="17" creationId="{20B26E80-75C9-1781-FEE7-2D954E569389}"/>
          </ac:cxnSpMkLst>
        </pc:cxnChg>
        <pc:cxnChg chg="add mod">
          <ac:chgData name="Martina Suaya" userId="c8c67f6f-d88d-44c3-907e-39bf58fa1698" providerId="ADAL" clId="{4863ABFC-2A08-4653-9AEE-1E4489387772}" dt="2026-03-02T17:36:08.767" v="4971" actId="1036"/>
          <ac:cxnSpMkLst>
            <pc:docMk/>
            <pc:sldMk cId="208935752" sldId="1376"/>
            <ac:cxnSpMk id="19" creationId="{69F3913A-0C5B-1DB4-E960-054E24EBFA4A}"/>
          </ac:cxnSpMkLst>
        </pc:cxnChg>
        <pc:cxnChg chg="add mod">
          <ac:chgData name="Martina Suaya" userId="c8c67f6f-d88d-44c3-907e-39bf58fa1698" providerId="ADAL" clId="{4863ABFC-2A08-4653-9AEE-1E4489387772}" dt="2026-03-02T17:36:28.475" v="5082" actId="14100"/>
          <ac:cxnSpMkLst>
            <pc:docMk/>
            <pc:sldMk cId="208935752" sldId="1376"/>
            <ac:cxnSpMk id="20" creationId="{7D7E89D3-B65E-8A0D-D2D4-26C0F96ABFD8}"/>
          </ac:cxnSpMkLst>
        </pc:cxnChg>
      </pc:sldChg>
      <pc:sldChg chg="addSp modSp new mod ord">
        <pc:chgData name="Martina Suaya" userId="c8c67f6f-d88d-44c3-907e-39bf58fa1698" providerId="ADAL" clId="{4863ABFC-2A08-4653-9AEE-1E4489387772}" dt="2026-03-05T01:05:26" v="8143" actId="1076"/>
        <pc:sldMkLst>
          <pc:docMk/>
          <pc:sldMk cId="1477156786" sldId="1377"/>
        </pc:sldMkLst>
        <pc:spChg chg="mod">
          <ac:chgData name="Martina Suaya" userId="c8c67f6f-d88d-44c3-907e-39bf58fa1698" providerId="ADAL" clId="{4863ABFC-2A08-4653-9AEE-1E4489387772}" dt="2026-03-04T16:56:23.673" v="5225" actId="1076"/>
          <ac:spMkLst>
            <pc:docMk/>
            <pc:sldMk cId="1477156786" sldId="1377"/>
            <ac:spMk id="2" creationId="{0441CDC1-903C-A165-5886-CB6E63630F08}"/>
          </ac:spMkLst>
        </pc:spChg>
        <pc:spChg chg="mod">
          <ac:chgData name="Martina Suaya" userId="c8c67f6f-d88d-44c3-907e-39bf58fa1698" providerId="ADAL" clId="{4863ABFC-2A08-4653-9AEE-1E4489387772}" dt="2026-03-05T01:05:22.973" v="8142" actId="27636"/>
          <ac:spMkLst>
            <pc:docMk/>
            <pc:sldMk cId="1477156786" sldId="1377"/>
            <ac:spMk id="3" creationId="{136FAE56-57AB-BD4B-DF4A-22B8E8996173}"/>
          </ac:spMkLst>
        </pc:spChg>
        <pc:picChg chg="add mod">
          <ac:chgData name="Martina Suaya" userId="c8c67f6f-d88d-44c3-907e-39bf58fa1698" providerId="ADAL" clId="{4863ABFC-2A08-4653-9AEE-1E4489387772}" dt="2026-03-05T01:03:54.599" v="8138" actId="1076"/>
          <ac:picMkLst>
            <pc:docMk/>
            <pc:sldMk cId="1477156786" sldId="1377"/>
            <ac:picMk id="4" creationId="{9D87F417-4CE6-399F-1C71-E827634D01B0}"/>
          </ac:picMkLst>
        </pc:picChg>
        <pc:picChg chg="add mod">
          <ac:chgData name="Martina Suaya" userId="c8c67f6f-d88d-44c3-907e-39bf58fa1698" providerId="ADAL" clId="{4863ABFC-2A08-4653-9AEE-1E4489387772}" dt="2026-03-05T01:05:26" v="8143" actId="1076"/>
          <ac:picMkLst>
            <pc:docMk/>
            <pc:sldMk cId="1477156786" sldId="1377"/>
            <ac:picMk id="6" creationId="{CF5A7788-EB15-C655-4A52-9B93AD9407A8}"/>
          </ac:picMkLst>
        </pc:picChg>
      </pc:sldChg>
      <pc:sldChg chg="modSp new mod">
        <pc:chgData name="Martina Suaya" userId="c8c67f6f-d88d-44c3-907e-39bf58fa1698" providerId="ADAL" clId="{4863ABFC-2A08-4653-9AEE-1E4489387772}" dt="2026-03-05T00:29:13.669" v="7256" actId="20577"/>
        <pc:sldMkLst>
          <pc:docMk/>
          <pc:sldMk cId="1857058498" sldId="1378"/>
        </pc:sldMkLst>
        <pc:spChg chg="mod">
          <ac:chgData name="Martina Suaya" userId="c8c67f6f-d88d-44c3-907e-39bf58fa1698" providerId="ADAL" clId="{4863ABFC-2A08-4653-9AEE-1E4489387772}" dt="2026-03-04T23:42:05.538" v="6963" actId="1076"/>
          <ac:spMkLst>
            <pc:docMk/>
            <pc:sldMk cId="1857058498" sldId="1378"/>
            <ac:spMk id="2" creationId="{7FC6EBA0-FDEB-35B9-488B-3821CD5F4BB2}"/>
          </ac:spMkLst>
        </pc:spChg>
        <pc:spChg chg="mod">
          <ac:chgData name="Martina Suaya" userId="c8c67f6f-d88d-44c3-907e-39bf58fa1698" providerId="ADAL" clId="{4863ABFC-2A08-4653-9AEE-1E4489387772}" dt="2026-03-05T00:29:13.669" v="7256" actId="20577"/>
          <ac:spMkLst>
            <pc:docMk/>
            <pc:sldMk cId="1857058498" sldId="1378"/>
            <ac:spMk id="3" creationId="{36E26CFF-9DB4-023F-A4D0-7B04A9CC1455}"/>
          </ac:spMkLst>
        </pc:spChg>
      </pc:sldChg>
      <pc:sldChg chg="delSp new del mod">
        <pc:chgData name="Martina Suaya" userId="c8c67f6f-d88d-44c3-907e-39bf58fa1698" providerId="ADAL" clId="{4863ABFC-2A08-4653-9AEE-1E4489387772}" dt="2026-03-04T17:06:15.698" v="5302" actId="2696"/>
        <pc:sldMkLst>
          <pc:docMk/>
          <pc:sldMk cId="3075067842" sldId="1378"/>
        </pc:sldMkLst>
        <pc:spChg chg="del">
          <ac:chgData name="Martina Suaya" userId="c8c67f6f-d88d-44c3-907e-39bf58fa1698" providerId="ADAL" clId="{4863ABFC-2A08-4653-9AEE-1E4489387772}" dt="2026-03-04T17:01:42.038" v="5243" actId="478"/>
          <ac:spMkLst>
            <pc:docMk/>
            <pc:sldMk cId="3075067842" sldId="1378"/>
            <ac:spMk id="2" creationId="{9C52C546-498B-BE63-A000-96195F2BD710}"/>
          </ac:spMkLst>
        </pc:spChg>
        <pc:spChg chg="del">
          <ac:chgData name="Martina Suaya" userId="c8c67f6f-d88d-44c3-907e-39bf58fa1698" providerId="ADAL" clId="{4863ABFC-2A08-4653-9AEE-1E4489387772}" dt="2026-03-04T17:01:44.184" v="5244" actId="478"/>
          <ac:spMkLst>
            <pc:docMk/>
            <pc:sldMk cId="3075067842" sldId="1378"/>
            <ac:spMk id="3" creationId="{0E9F4E7C-AAB7-87BE-377B-34CA64F2F615}"/>
          </ac:spMkLst>
        </pc:spChg>
      </pc:sldChg>
      <pc:sldChg chg="modSp new mod">
        <pc:chgData name="Martina Suaya" userId="c8c67f6f-d88d-44c3-907e-39bf58fa1698" providerId="ADAL" clId="{4863ABFC-2A08-4653-9AEE-1E4489387772}" dt="2026-03-05T01:29:07.828" v="9088" actId="1076"/>
        <pc:sldMkLst>
          <pc:docMk/>
          <pc:sldMk cId="1921856442" sldId="1379"/>
        </pc:sldMkLst>
        <pc:spChg chg="mod">
          <ac:chgData name="Martina Suaya" userId="c8c67f6f-d88d-44c3-907e-39bf58fa1698" providerId="ADAL" clId="{4863ABFC-2A08-4653-9AEE-1E4489387772}" dt="2026-03-05T01:22:12.826" v="8593" actId="108"/>
          <ac:spMkLst>
            <pc:docMk/>
            <pc:sldMk cId="1921856442" sldId="1379"/>
            <ac:spMk id="2" creationId="{F2A6452C-9513-F65F-FFB7-9960E4577236}"/>
          </ac:spMkLst>
        </pc:spChg>
        <pc:spChg chg="mod">
          <ac:chgData name="Martina Suaya" userId="c8c67f6f-d88d-44c3-907e-39bf58fa1698" providerId="ADAL" clId="{4863ABFC-2A08-4653-9AEE-1E4489387772}" dt="2026-03-05T01:29:07.828" v="9088" actId="1076"/>
          <ac:spMkLst>
            <pc:docMk/>
            <pc:sldMk cId="1921856442" sldId="1379"/>
            <ac:spMk id="3" creationId="{3830A9C4-33E0-2E62-0DE5-FAF1B03202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D2D597-DDFD-455C-A16B-AB6EB554B122}" type="datetimeFigureOut">
              <a:rPr lang="zh-CN" altLang="en-US" smtClean="0"/>
              <a:t>2026/3/4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6EB16-8AA1-4EB1-9DA7-7D259AF734DC}" type="slidenum">
              <a:rPr lang="zh-CN" altLang="en-US" smtClean="0"/>
              <a:t>‹Nº›</a:t>
            </a:fld>
            <a:endParaRPr lang="zh-CN" altLang="en-US"/>
          </a:p>
        </p:txBody>
      </p:sp>
    </p:spTree>
    <p:extLst>
      <p:ext uri="{BB962C8B-B14F-4D97-AF65-F5344CB8AC3E}">
        <p14:creationId xmlns:p14="http://schemas.microsoft.com/office/powerpoint/2010/main" val="57777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AAA93557-2D26-47FE-8FFE-6F4AF6A569DD}" type="slidenum">
              <a:rPr lang="en-US" smtClean="0"/>
              <a:t>4</a:t>
            </a:fld>
            <a:endParaRPr lang="en-US"/>
          </a:p>
        </p:txBody>
      </p:sp>
    </p:spTree>
    <p:extLst>
      <p:ext uri="{BB962C8B-B14F-4D97-AF65-F5344CB8AC3E}">
        <p14:creationId xmlns:p14="http://schemas.microsoft.com/office/powerpoint/2010/main" val="2240936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B33025-A235-B78D-F1D2-14809BF8494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744F890-7AFF-50AC-FD2E-C3AF13861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776C723-A0B1-82F4-2759-98EC6C63320F}"/>
              </a:ext>
            </a:extLst>
          </p:cNvPr>
          <p:cNvSpPr>
            <a:spLocks noGrp="1"/>
          </p:cNvSpPr>
          <p:nvPr>
            <p:ph type="dt" sz="half" idx="10"/>
          </p:nvPr>
        </p:nvSpPr>
        <p:spPr/>
        <p:txBody>
          <a:bodyPr/>
          <a:lstStyle/>
          <a:p>
            <a:fld id="{0DBDDE56-7810-4F32-835A-82538BC1A600}" type="datetimeFigureOut">
              <a:rPr lang="zh-CN" altLang="en-US" smtClean="0"/>
              <a:t>2026/3/4</a:t>
            </a:fld>
            <a:endParaRPr lang="zh-CN" altLang="en-US"/>
          </a:p>
        </p:txBody>
      </p:sp>
      <p:sp>
        <p:nvSpPr>
          <p:cNvPr id="5" name="页脚占位符 4">
            <a:extLst>
              <a:ext uri="{FF2B5EF4-FFF2-40B4-BE49-F238E27FC236}">
                <a16:creationId xmlns:a16="http://schemas.microsoft.com/office/drawing/2014/main" id="{D3BFF341-197B-7B41-F59F-615BDE1AC9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C72C426-8357-4AB3-257A-1B7AC0389351}"/>
              </a:ext>
            </a:extLst>
          </p:cNvPr>
          <p:cNvSpPr>
            <a:spLocks noGrp="1"/>
          </p:cNvSpPr>
          <p:nvPr>
            <p:ph type="sldNum" sz="quarter" idx="12"/>
          </p:nvPr>
        </p:nvSpPr>
        <p:spPr/>
        <p:txBody>
          <a:bodyPr/>
          <a:lstStyle/>
          <a:p>
            <a:fld id="{32233992-8DCD-4FF0-AC3F-6E969009BA2E}" type="slidenum">
              <a:rPr lang="zh-CN" altLang="en-US" smtClean="0"/>
              <a:t>‹Nº›</a:t>
            </a:fld>
            <a:endParaRPr lang="zh-CN" altLang="en-US"/>
          </a:p>
        </p:txBody>
      </p:sp>
    </p:spTree>
    <p:extLst>
      <p:ext uri="{BB962C8B-B14F-4D97-AF65-F5344CB8AC3E}">
        <p14:creationId xmlns:p14="http://schemas.microsoft.com/office/powerpoint/2010/main" val="132171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6D9C62-D016-8038-350D-0F72D9BFBDF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E629858-5A68-B027-5D4F-1161F1F933D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7DBFB8A-643D-DFC6-4C42-FDBCCC8C1AF7}"/>
              </a:ext>
            </a:extLst>
          </p:cNvPr>
          <p:cNvSpPr>
            <a:spLocks noGrp="1"/>
          </p:cNvSpPr>
          <p:nvPr>
            <p:ph type="dt" sz="half" idx="10"/>
          </p:nvPr>
        </p:nvSpPr>
        <p:spPr/>
        <p:txBody>
          <a:bodyPr/>
          <a:lstStyle/>
          <a:p>
            <a:fld id="{0DBDDE56-7810-4F32-835A-82538BC1A600}" type="datetimeFigureOut">
              <a:rPr lang="zh-CN" altLang="en-US" smtClean="0"/>
              <a:t>2026/3/4</a:t>
            </a:fld>
            <a:endParaRPr lang="zh-CN" altLang="en-US"/>
          </a:p>
        </p:txBody>
      </p:sp>
      <p:sp>
        <p:nvSpPr>
          <p:cNvPr id="5" name="页脚占位符 4">
            <a:extLst>
              <a:ext uri="{FF2B5EF4-FFF2-40B4-BE49-F238E27FC236}">
                <a16:creationId xmlns:a16="http://schemas.microsoft.com/office/drawing/2014/main" id="{2DA03184-90AB-6400-9DB2-EC6FB8CDBDA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5DED3F-44DE-46F2-E63C-A893675F41C8}"/>
              </a:ext>
            </a:extLst>
          </p:cNvPr>
          <p:cNvSpPr>
            <a:spLocks noGrp="1"/>
          </p:cNvSpPr>
          <p:nvPr>
            <p:ph type="sldNum" sz="quarter" idx="12"/>
          </p:nvPr>
        </p:nvSpPr>
        <p:spPr/>
        <p:txBody>
          <a:bodyPr/>
          <a:lstStyle/>
          <a:p>
            <a:fld id="{32233992-8DCD-4FF0-AC3F-6E969009BA2E}" type="slidenum">
              <a:rPr lang="zh-CN" altLang="en-US" smtClean="0"/>
              <a:t>‹Nº›</a:t>
            </a:fld>
            <a:endParaRPr lang="zh-CN" altLang="en-US"/>
          </a:p>
        </p:txBody>
      </p:sp>
    </p:spTree>
    <p:extLst>
      <p:ext uri="{BB962C8B-B14F-4D97-AF65-F5344CB8AC3E}">
        <p14:creationId xmlns:p14="http://schemas.microsoft.com/office/powerpoint/2010/main" val="260844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CD92458-BE38-3483-3799-5C39A30B441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8DCEF94-D633-14A9-CEA3-5FBA9E0A251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8069F8D-1A99-9CF3-338B-8AC4897D7036}"/>
              </a:ext>
            </a:extLst>
          </p:cNvPr>
          <p:cNvSpPr>
            <a:spLocks noGrp="1"/>
          </p:cNvSpPr>
          <p:nvPr>
            <p:ph type="dt" sz="half" idx="10"/>
          </p:nvPr>
        </p:nvSpPr>
        <p:spPr/>
        <p:txBody>
          <a:bodyPr/>
          <a:lstStyle/>
          <a:p>
            <a:fld id="{0DBDDE56-7810-4F32-835A-82538BC1A600}" type="datetimeFigureOut">
              <a:rPr lang="zh-CN" altLang="en-US" smtClean="0"/>
              <a:t>2026/3/4</a:t>
            </a:fld>
            <a:endParaRPr lang="zh-CN" altLang="en-US"/>
          </a:p>
        </p:txBody>
      </p:sp>
      <p:sp>
        <p:nvSpPr>
          <p:cNvPr id="5" name="页脚占位符 4">
            <a:extLst>
              <a:ext uri="{FF2B5EF4-FFF2-40B4-BE49-F238E27FC236}">
                <a16:creationId xmlns:a16="http://schemas.microsoft.com/office/drawing/2014/main" id="{AE747AFC-CE7C-F4C4-7BEB-DA2AF11FA1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0575F9-0D7C-F612-83B5-61231F90BB0B}"/>
              </a:ext>
            </a:extLst>
          </p:cNvPr>
          <p:cNvSpPr>
            <a:spLocks noGrp="1"/>
          </p:cNvSpPr>
          <p:nvPr>
            <p:ph type="sldNum" sz="quarter" idx="12"/>
          </p:nvPr>
        </p:nvSpPr>
        <p:spPr/>
        <p:txBody>
          <a:bodyPr/>
          <a:lstStyle/>
          <a:p>
            <a:fld id="{32233992-8DCD-4FF0-AC3F-6E969009BA2E}" type="slidenum">
              <a:rPr lang="zh-CN" altLang="en-US" smtClean="0"/>
              <a:t>‹Nº›</a:t>
            </a:fld>
            <a:endParaRPr lang="zh-CN" altLang="en-US"/>
          </a:p>
        </p:txBody>
      </p:sp>
    </p:spTree>
    <p:extLst>
      <p:ext uri="{BB962C8B-B14F-4D97-AF65-F5344CB8AC3E}">
        <p14:creationId xmlns:p14="http://schemas.microsoft.com/office/powerpoint/2010/main" val="1576644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3/4/2026</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‹Nº›</a:t>
            </a:fld>
            <a:endParaRPr lang="en-US"/>
          </a:p>
        </p:txBody>
      </p:sp>
    </p:spTree>
    <p:extLst>
      <p:ext uri="{BB962C8B-B14F-4D97-AF65-F5344CB8AC3E}">
        <p14:creationId xmlns:p14="http://schemas.microsoft.com/office/powerpoint/2010/main" val="957710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3/4/2026</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‹Nº›</a:t>
            </a:fld>
            <a:endParaRPr lang="en-US"/>
          </a:p>
        </p:txBody>
      </p:sp>
    </p:spTree>
    <p:extLst>
      <p:ext uri="{BB962C8B-B14F-4D97-AF65-F5344CB8AC3E}">
        <p14:creationId xmlns:p14="http://schemas.microsoft.com/office/powerpoint/2010/main" val="2958277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3/4/2026</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‹Nº›</a:t>
            </a:fld>
            <a:endParaRPr lang="en-US"/>
          </a:p>
        </p:txBody>
      </p:sp>
    </p:spTree>
    <p:extLst>
      <p:ext uri="{BB962C8B-B14F-4D97-AF65-F5344CB8AC3E}">
        <p14:creationId xmlns:p14="http://schemas.microsoft.com/office/powerpoint/2010/main" val="4057495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3/4/2026</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‹Nº›</a:t>
            </a:fld>
            <a:endParaRPr lang="en-US"/>
          </a:p>
        </p:txBody>
      </p:sp>
    </p:spTree>
    <p:extLst>
      <p:ext uri="{BB962C8B-B14F-4D97-AF65-F5344CB8AC3E}">
        <p14:creationId xmlns:p14="http://schemas.microsoft.com/office/powerpoint/2010/main" val="1370547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3/4/2026</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‹Nº›</a:t>
            </a:fld>
            <a:endParaRPr lang="en-US"/>
          </a:p>
        </p:txBody>
      </p:sp>
    </p:spTree>
    <p:extLst>
      <p:ext uri="{BB962C8B-B14F-4D97-AF65-F5344CB8AC3E}">
        <p14:creationId xmlns:p14="http://schemas.microsoft.com/office/powerpoint/2010/main" val="3979438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3/4/2026</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‹Nº›</a:t>
            </a:fld>
            <a:endParaRPr lang="en-US"/>
          </a:p>
        </p:txBody>
      </p:sp>
    </p:spTree>
    <p:extLst>
      <p:ext uri="{BB962C8B-B14F-4D97-AF65-F5344CB8AC3E}">
        <p14:creationId xmlns:p14="http://schemas.microsoft.com/office/powerpoint/2010/main" val="2612319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3/4/2026</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‹Nº›</a:t>
            </a:fld>
            <a:endParaRPr lang="en-US"/>
          </a:p>
        </p:txBody>
      </p:sp>
    </p:spTree>
    <p:extLst>
      <p:ext uri="{BB962C8B-B14F-4D97-AF65-F5344CB8AC3E}">
        <p14:creationId xmlns:p14="http://schemas.microsoft.com/office/powerpoint/2010/main" val="26430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3/4/2026</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‹Nº›</a:t>
            </a:fld>
            <a:endParaRPr lang="en-US"/>
          </a:p>
        </p:txBody>
      </p:sp>
    </p:spTree>
    <p:extLst>
      <p:ext uri="{BB962C8B-B14F-4D97-AF65-F5344CB8AC3E}">
        <p14:creationId xmlns:p14="http://schemas.microsoft.com/office/powerpoint/2010/main" val="279782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102136-F1A8-0F30-CE3C-798398F4D7E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1F6747C-B391-E2DD-F877-298646B6943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9FFE07-C549-CCD2-4F90-28AC83434A9C}"/>
              </a:ext>
            </a:extLst>
          </p:cNvPr>
          <p:cNvSpPr>
            <a:spLocks noGrp="1"/>
          </p:cNvSpPr>
          <p:nvPr>
            <p:ph type="dt" sz="half" idx="10"/>
          </p:nvPr>
        </p:nvSpPr>
        <p:spPr/>
        <p:txBody>
          <a:bodyPr/>
          <a:lstStyle/>
          <a:p>
            <a:fld id="{0DBDDE56-7810-4F32-835A-82538BC1A600}" type="datetimeFigureOut">
              <a:rPr lang="zh-CN" altLang="en-US" smtClean="0"/>
              <a:t>2026/3/4</a:t>
            </a:fld>
            <a:endParaRPr lang="zh-CN" altLang="en-US"/>
          </a:p>
        </p:txBody>
      </p:sp>
      <p:sp>
        <p:nvSpPr>
          <p:cNvPr id="5" name="页脚占位符 4">
            <a:extLst>
              <a:ext uri="{FF2B5EF4-FFF2-40B4-BE49-F238E27FC236}">
                <a16:creationId xmlns:a16="http://schemas.microsoft.com/office/drawing/2014/main" id="{D42097BB-CBDB-ED15-3333-CCF349D9C34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50F93E-8F48-1ABC-940C-35BB2EAAF88E}"/>
              </a:ext>
            </a:extLst>
          </p:cNvPr>
          <p:cNvSpPr>
            <a:spLocks noGrp="1"/>
          </p:cNvSpPr>
          <p:nvPr>
            <p:ph type="sldNum" sz="quarter" idx="12"/>
          </p:nvPr>
        </p:nvSpPr>
        <p:spPr/>
        <p:txBody>
          <a:bodyPr/>
          <a:lstStyle/>
          <a:p>
            <a:fld id="{32233992-8DCD-4FF0-AC3F-6E969009BA2E}" type="slidenum">
              <a:rPr lang="zh-CN" altLang="en-US" smtClean="0"/>
              <a:t>‹Nº›</a:t>
            </a:fld>
            <a:endParaRPr lang="zh-CN" altLang="en-US"/>
          </a:p>
        </p:txBody>
      </p:sp>
    </p:spTree>
    <p:extLst>
      <p:ext uri="{BB962C8B-B14F-4D97-AF65-F5344CB8AC3E}">
        <p14:creationId xmlns:p14="http://schemas.microsoft.com/office/powerpoint/2010/main" val="2760230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3/4/2026</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‹Nº›</a:t>
            </a:fld>
            <a:endParaRPr lang="en-US"/>
          </a:p>
        </p:txBody>
      </p:sp>
    </p:spTree>
    <p:extLst>
      <p:ext uri="{BB962C8B-B14F-4D97-AF65-F5344CB8AC3E}">
        <p14:creationId xmlns:p14="http://schemas.microsoft.com/office/powerpoint/2010/main" val="386896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3/4/2026</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‹Nº›</a:t>
            </a:fld>
            <a:endParaRPr lang="en-US"/>
          </a:p>
        </p:txBody>
      </p:sp>
    </p:spTree>
    <p:extLst>
      <p:ext uri="{BB962C8B-B14F-4D97-AF65-F5344CB8AC3E}">
        <p14:creationId xmlns:p14="http://schemas.microsoft.com/office/powerpoint/2010/main" val="2492701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3/4/2026</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‹Nº›</a:t>
            </a:fld>
            <a:endParaRPr lang="en-US"/>
          </a:p>
        </p:txBody>
      </p:sp>
    </p:spTree>
    <p:extLst>
      <p:ext uri="{BB962C8B-B14F-4D97-AF65-F5344CB8AC3E}">
        <p14:creationId xmlns:p14="http://schemas.microsoft.com/office/powerpoint/2010/main" val="352322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147C90-46C8-2BB5-FBC4-F0722DDBBD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EBEF061-AC64-5FBD-945D-FD272D966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FDFA1E7-2C63-2A58-A19B-85F1D15C9542}"/>
              </a:ext>
            </a:extLst>
          </p:cNvPr>
          <p:cNvSpPr>
            <a:spLocks noGrp="1"/>
          </p:cNvSpPr>
          <p:nvPr>
            <p:ph type="dt" sz="half" idx="10"/>
          </p:nvPr>
        </p:nvSpPr>
        <p:spPr/>
        <p:txBody>
          <a:bodyPr/>
          <a:lstStyle/>
          <a:p>
            <a:fld id="{0DBDDE56-7810-4F32-835A-82538BC1A600}" type="datetimeFigureOut">
              <a:rPr lang="zh-CN" altLang="en-US" smtClean="0"/>
              <a:t>2026/3/4</a:t>
            </a:fld>
            <a:endParaRPr lang="zh-CN" altLang="en-US"/>
          </a:p>
        </p:txBody>
      </p:sp>
      <p:sp>
        <p:nvSpPr>
          <p:cNvPr id="5" name="页脚占位符 4">
            <a:extLst>
              <a:ext uri="{FF2B5EF4-FFF2-40B4-BE49-F238E27FC236}">
                <a16:creationId xmlns:a16="http://schemas.microsoft.com/office/drawing/2014/main" id="{147667C1-8EAF-6159-5505-152DFB22DE4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65C528-7C16-6A75-AD02-CFC1858911F8}"/>
              </a:ext>
            </a:extLst>
          </p:cNvPr>
          <p:cNvSpPr>
            <a:spLocks noGrp="1"/>
          </p:cNvSpPr>
          <p:nvPr>
            <p:ph type="sldNum" sz="quarter" idx="12"/>
          </p:nvPr>
        </p:nvSpPr>
        <p:spPr/>
        <p:txBody>
          <a:bodyPr/>
          <a:lstStyle/>
          <a:p>
            <a:fld id="{32233992-8DCD-4FF0-AC3F-6E969009BA2E}" type="slidenum">
              <a:rPr lang="zh-CN" altLang="en-US" smtClean="0"/>
              <a:t>‹Nº›</a:t>
            </a:fld>
            <a:endParaRPr lang="zh-CN" altLang="en-US"/>
          </a:p>
        </p:txBody>
      </p:sp>
    </p:spTree>
    <p:extLst>
      <p:ext uri="{BB962C8B-B14F-4D97-AF65-F5344CB8AC3E}">
        <p14:creationId xmlns:p14="http://schemas.microsoft.com/office/powerpoint/2010/main" val="218088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51D096-4E56-6DE8-1DC6-1C73EA6F0F6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D8C6456-7226-78E5-6AD8-5105E19DBC2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31D349E-1BC2-35E3-39C8-FC7957443D9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130D929-54DD-D448-0E38-147FF7194EE5}"/>
              </a:ext>
            </a:extLst>
          </p:cNvPr>
          <p:cNvSpPr>
            <a:spLocks noGrp="1"/>
          </p:cNvSpPr>
          <p:nvPr>
            <p:ph type="dt" sz="half" idx="10"/>
          </p:nvPr>
        </p:nvSpPr>
        <p:spPr/>
        <p:txBody>
          <a:bodyPr/>
          <a:lstStyle/>
          <a:p>
            <a:fld id="{0DBDDE56-7810-4F32-835A-82538BC1A600}" type="datetimeFigureOut">
              <a:rPr lang="zh-CN" altLang="en-US" smtClean="0"/>
              <a:t>2026/3/4</a:t>
            </a:fld>
            <a:endParaRPr lang="zh-CN" altLang="en-US"/>
          </a:p>
        </p:txBody>
      </p:sp>
      <p:sp>
        <p:nvSpPr>
          <p:cNvPr id="6" name="页脚占位符 5">
            <a:extLst>
              <a:ext uri="{FF2B5EF4-FFF2-40B4-BE49-F238E27FC236}">
                <a16:creationId xmlns:a16="http://schemas.microsoft.com/office/drawing/2014/main" id="{D30FF65C-B2F7-4333-A16A-1430A19E434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2AABB8-FEEA-84AD-CB1F-F4C1572B257E}"/>
              </a:ext>
            </a:extLst>
          </p:cNvPr>
          <p:cNvSpPr>
            <a:spLocks noGrp="1"/>
          </p:cNvSpPr>
          <p:nvPr>
            <p:ph type="sldNum" sz="quarter" idx="12"/>
          </p:nvPr>
        </p:nvSpPr>
        <p:spPr/>
        <p:txBody>
          <a:bodyPr/>
          <a:lstStyle/>
          <a:p>
            <a:fld id="{32233992-8DCD-4FF0-AC3F-6E969009BA2E}" type="slidenum">
              <a:rPr lang="zh-CN" altLang="en-US" smtClean="0"/>
              <a:t>‹Nº›</a:t>
            </a:fld>
            <a:endParaRPr lang="zh-CN" altLang="en-US"/>
          </a:p>
        </p:txBody>
      </p:sp>
    </p:spTree>
    <p:extLst>
      <p:ext uri="{BB962C8B-B14F-4D97-AF65-F5344CB8AC3E}">
        <p14:creationId xmlns:p14="http://schemas.microsoft.com/office/powerpoint/2010/main" val="90802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EF34D1-5631-73FD-5261-150FB47027E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AB58D96-8CD0-4D4D-689B-F149C3AFC5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615BCBB-6981-0EEB-06A2-2FFEBAE3FC5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B1C1E6D-36FF-F5FE-1A39-7680486DDA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A5EEB5-FEB6-D1C4-99FC-0E76891B09F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8DCF3AA-1D66-78E0-C174-1BFFA106CDC0}"/>
              </a:ext>
            </a:extLst>
          </p:cNvPr>
          <p:cNvSpPr>
            <a:spLocks noGrp="1"/>
          </p:cNvSpPr>
          <p:nvPr>
            <p:ph type="dt" sz="half" idx="10"/>
          </p:nvPr>
        </p:nvSpPr>
        <p:spPr/>
        <p:txBody>
          <a:bodyPr/>
          <a:lstStyle/>
          <a:p>
            <a:fld id="{0DBDDE56-7810-4F32-835A-82538BC1A600}" type="datetimeFigureOut">
              <a:rPr lang="zh-CN" altLang="en-US" smtClean="0"/>
              <a:t>2026/3/4</a:t>
            </a:fld>
            <a:endParaRPr lang="zh-CN" altLang="en-US"/>
          </a:p>
        </p:txBody>
      </p:sp>
      <p:sp>
        <p:nvSpPr>
          <p:cNvPr id="8" name="页脚占位符 7">
            <a:extLst>
              <a:ext uri="{FF2B5EF4-FFF2-40B4-BE49-F238E27FC236}">
                <a16:creationId xmlns:a16="http://schemas.microsoft.com/office/drawing/2014/main" id="{81B07ED5-70F5-3F09-D100-110318D7AE7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7D0A5D5-6A21-EAB7-D6DD-48BA4CC4F0C0}"/>
              </a:ext>
            </a:extLst>
          </p:cNvPr>
          <p:cNvSpPr>
            <a:spLocks noGrp="1"/>
          </p:cNvSpPr>
          <p:nvPr>
            <p:ph type="sldNum" sz="quarter" idx="12"/>
          </p:nvPr>
        </p:nvSpPr>
        <p:spPr/>
        <p:txBody>
          <a:bodyPr/>
          <a:lstStyle/>
          <a:p>
            <a:fld id="{32233992-8DCD-4FF0-AC3F-6E969009BA2E}" type="slidenum">
              <a:rPr lang="zh-CN" altLang="en-US" smtClean="0"/>
              <a:t>‹Nº›</a:t>
            </a:fld>
            <a:endParaRPr lang="zh-CN" altLang="en-US"/>
          </a:p>
        </p:txBody>
      </p:sp>
    </p:spTree>
    <p:extLst>
      <p:ext uri="{BB962C8B-B14F-4D97-AF65-F5344CB8AC3E}">
        <p14:creationId xmlns:p14="http://schemas.microsoft.com/office/powerpoint/2010/main" val="143395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9DCE99-FB5D-285F-322B-39CBA804419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6A3EF6C-1FF0-15F4-A48B-C7C801635EEB}"/>
              </a:ext>
            </a:extLst>
          </p:cNvPr>
          <p:cNvSpPr>
            <a:spLocks noGrp="1"/>
          </p:cNvSpPr>
          <p:nvPr>
            <p:ph type="dt" sz="half" idx="10"/>
          </p:nvPr>
        </p:nvSpPr>
        <p:spPr/>
        <p:txBody>
          <a:bodyPr/>
          <a:lstStyle/>
          <a:p>
            <a:fld id="{0DBDDE56-7810-4F32-835A-82538BC1A600}" type="datetimeFigureOut">
              <a:rPr lang="zh-CN" altLang="en-US" smtClean="0"/>
              <a:t>2026/3/4</a:t>
            </a:fld>
            <a:endParaRPr lang="zh-CN" altLang="en-US"/>
          </a:p>
        </p:txBody>
      </p:sp>
      <p:sp>
        <p:nvSpPr>
          <p:cNvPr id="4" name="页脚占位符 3">
            <a:extLst>
              <a:ext uri="{FF2B5EF4-FFF2-40B4-BE49-F238E27FC236}">
                <a16:creationId xmlns:a16="http://schemas.microsoft.com/office/drawing/2014/main" id="{F430BDCA-0ACE-4306-34D1-0D5D6C8297B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CBE328C-AEE9-75AA-858D-63FA9532BDCE}"/>
              </a:ext>
            </a:extLst>
          </p:cNvPr>
          <p:cNvSpPr>
            <a:spLocks noGrp="1"/>
          </p:cNvSpPr>
          <p:nvPr>
            <p:ph type="sldNum" sz="quarter" idx="12"/>
          </p:nvPr>
        </p:nvSpPr>
        <p:spPr/>
        <p:txBody>
          <a:bodyPr/>
          <a:lstStyle/>
          <a:p>
            <a:fld id="{32233992-8DCD-4FF0-AC3F-6E969009BA2E}" type="slidenum">
              <a:rPr lang="zh-CN" altLang="en-US" smtClean="0"/>
              <a:t>‹Nº›</a:t>
            </a:fld>
            <a:endParaRPr lang="zh-CN" altLang="en-US"/>
          </a:p>
        </p:txBody>
      </p:sp>
    </p:spTree>
    <p:extLst>
      <p:ext uri="{BB962C8B-B14F-4D97-AF65-F5344CB8AC3E}">
        <p14:creationId xmlns:p14="http://schemas.microsoft.com/office/powerpoint/2010/main" val="155261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DF0A3F5-0441-A8FB-E8FA-EEF066156C2F}"/>
              </a:ext>
            </a:extLst>
          </p:cNvPr>
          <p:cNvSpPr>
            <a:spLocks noGrp="1"/>
          </p:cNvSpPr>
          <p:nvPr>
            <p:ph type="dt" sz="half" idx="10"/>
          </p:nvPr>
        </p:nvSpPr>
        <p:spPr/>
        <p:txBody>
          <a:bodyPr/>
          <a:lstStyle/>
          <a:p>
            <a:fld id="{0DBDDE56-7810-4F32-835A-82538BC1A600}" type="datetimeFigureOut">
              <a:rPr lang="zh-CN" altLang="en-US" smtClean="0"/>
              <a:t>2026/3/4</a:t>
            </a:fld>
            <a:endParaRPr lang="zh-CN" altLang="en-US"/>
          </a:p>
        </p:txBody>
      </p:sp>
      <p:sp>
        <p:nvSpPr>
          <p:cNvPr id="3" name="页脚占位符 2">
            <a:extLst>
              <a:ext uri="{FF2B5EF4-FFF2-40B4-BE49-F238E27FC236}">
                <a16:creationId xmlns:a16="http://schemas.microsoft.com/office/drawing/2014/main" id="{630A6DAB-C8DC-8033-5251-C7E4647DBE6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907C0DC-0263-CBF2-0E0F-534ADA589F89}"/>
              </a:ext>
            </a:extLst>
          </p:cNvPr>
          <p:cNvSpPr>
            <a:spLocks noGrp="1"/>
          </p:cNvSpPr>
          <p:nvPr>
            <p:ph type="sldNum" sz="quarter" idx="12"/>
          </p:nvPr>
        </p:nvSpPr>
        <p:spPr/>
        <p:txBody>
          <a:bodyPr/>
          <a:lstStyle/>
          <a:p>
            <a:fld id="{32233992-8DCD-4FF0-AC3F-6E969009BA2E}" type="slidenum">
              <a:rPr lang="zh-CN" altLang="en-US" smtClean="0"/>
              <a:t>‹Nº›</a:t>
            </a:fld>
            <a:endParaRPr lang="zh-CN" altLang="en-US"/>
          </a:p>
        </p:txBody>
      </p:sp>
    </p:spTree>
    <p:extLst>
      <p:ext uri="{BB962C8B-B14F-4D97-AF65-F5344CB8AC3E}">
        <p14:creationId xmlns:p14="http://schemas.microsoft.com/office/powerpoint/2010/main" val="418730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3FFCE-8106-99D4-D51F-5425C63A01A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6C3D01D-4A3D-8C7A-9CEF-1DA5DEEDC9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5029675-A112-93C4-222A-7AB369002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243A33D-56EC-C6E5-AF3E-0F488F2851D9}"/>
              </a:ext>
            </a:extLst>
          </p:cNvPr>
          <p:cNvSpPr>
            <a:spLocks noGrp="1"/>
          </p:cNvSpPr>
          <p:nvPr>
            <p:ph type="dt" sz="half" idx="10"/>
          </p:nvPr>
        </p:nvSpPr>
        <p:spPr/>
        <p:txBody>
          <a:bodyPr/>
          <a:lstStyle/>
          <a:p>
            <a:fld id="{0DBDDE56-7810-4F32-835A-82538BC1A600}" type="datetimeFigureOut">
              <a:rPr lang="zh-CN" altLang="en-US" smtClean="0"/>
              <a:t>2026/3/4</a:t>
            </a:fld>
            <a:endParaRPr lang="zh-CN" altLang="en-US"/>
          </a:p>
        </p:txBody>
      </p:sp>
      <p:sp>
        <p:nvSpPr>
          <p:cNvPr id="6" name="页脚占位符 5">
            <a:extLst>
              <a:ext uri="{FF2B5EF4-FFF2-40B4-BE49-F238E27FC236}">
                <a16:creationId xmlns:a16="http://schemas.microsoft.com/office/drawing/2014/main" id="{A461B8F4-0D0A-3943-853B-D2E4D23F5C8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2C337F1-619F-C278-9715-626522D7B6AE}"/>
              </a:ext>
            </a:extLst>
          </p:cNvPr>
          <p:cNvSpPr>
            <a:spLocks noGrp="1"/>
          </p:cNvSpPr>
          <p:nvPr>
            <p:ph type="sldNum" sz="quarter" idx="12"/>
          </p:nvPr>
        </p:nvSpPr>
        <p:spPr/>
        <p:txBody>
          <a:bodyPr/>
          <a:lstStyle/>
          <a:p>
            <a:fld id="{32233992-8DCD-4FF0-AC3F-6E969009BA2E}" type="slidenum">
              <a:rPr lang="zh-CN" altLang="en-US" smtClean="0"/>
              <a:t>‹Nº›</a:t>
            </a:fld>
            <a:endParaRPr lang="zh-CN" altLang="en-US"/>
          </a:p>
        </p:txBody>
      </p:sp>
    </p:spTree>
    <p:extLst>
      <p:ext uri="{BB962C8B-B14F-4D97-AF65-F5344CB8AC3E}">
        <p14:creationId xmlns:p14="http://schemas.microsoft.com/office/powerpoint/2010/main" val="3207367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528835-6F66-A6A9-26D3-4EA487BB82D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9D23D6-62D5-7A7C-1B2F-D180926B71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D2EADF1-E8CD-683F-5854-DFFA33A94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E53A8ED-5572-EBBC-9214-CBF43A8A97DB}"/>
              </a:ext>
            </a:extLst>
          </p:cNvPr>
          <p:cNvSpPr>
            <a:spLocks noGrp="1"/>
          </p:cNvSpPr>
          <p:nvPr>
            <p:ph type="dt" sz="half" idx="10"/>
          </p:nvPr>
        </p:nvSpPr>
        <p:spPr/>
        <p:txBody>
          <a:bodyPr/>
          <a:lstStyle/>
          <a:p>
            <a:fld id="{0DBDDE56-7810-4F32-835A-82538BC1A600}" type="datetimeFigureOut">
              <a:rPr lang="zh-CN" altLang="en-US" smtClean="0"/>
              <a:t>2026/3/4</a:t>
            </a:fld>
            <a:endParaRPr lang="zh-CN" altLang="en-US"/>
          </a:p>
        </p:txBody>
      </p:sp>
      <p:sp>
        <p:nvSpPr>
          <p:cNvPr id="6" name="页脚占位符 5">
            <a:extLst>
              <a:ext uri="{FF2B5EF4-FFF2-40B4-BE49-F238E27FC236}">
                <a16:creationId xmlns:a16="http://schemas.microsoft.com/office/drawing/2014/main" id="{156FCA0C-F718-360A-C0E4-930BABF0DA0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41CDC6B-6E46-E14B-4D66-FF5943A5F480}"/>
              </a:ext>
            </a:extLst>
          </p:cNvPr>
          <p:cNvSpPr>
            <a:spLocks noGrp="1"/>
          </p:cNvSpPr>
          <p:nvPr>
            <p:ph type="sldNum" sz="quarter" idx="12"/>
          </p:nvPr>
        </p:nvSpPr>
        <p:spPr/>
        <p:txBody>
          <a:bodyPr/>
          <a:lstStyle/>
          <a:p>
            <a:fld id="{32233992-8DCD-4FF0-AC3F-6E969009BA2E}" type="slidenum">
              <a:rPr lang="zh-CN" altLang="en-US" smtClean="0"/>
              <a:t>‹Nº›</a:t>
            </a:fld>
            <a:endParaRPr lang="zh-CN" altLang="en-US"/>
          </a:p>
        </p:txBody>
      </p:sp>
    </p:spTree>
    <p:extLst>
      <p:ext uri="{BB962C8B-B14F-4D97-AF65-F5344CB8AC3E}">
        <p14:creationId xmlns:p14="http://schemas.microsoft.com/office/powerpoint/2010/main" val="4260595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0443FB2-CC28-8ED4-7557-14D8DA2456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37FD398-EB38-1ABE-EF3C-C5DF596BC0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F78D70-765F-6DB8-A796-678DF7490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BDDE56-7810-4F32-835A-82538BC1A600}" type="datetimeFigureOut">
              <a:rPr lang="zh-CN" altLang="en-US" smtClean="0"/>
              <a:t>2026/3/4</a:t>
            </a:fld>
            <a:endParaRPr lang="zh-CN" altLang="en-US"/>
          </a:p>
        </p:txBody>
      </p:sp>
      <p:sp>
        <p:nvSpPr>
          <p:cNvPr id="5" name="页脚占位符 4">
            <a:extLst>
              <a:ext uri="{FF2B5EF4-FFF2-40B4-BE49-F238E27FC236}">
                <a16:creationId xmlns:a16="http://schemas.microsoft.com/office/drawing/2014/main" id="{332D3AD3-B07E-4036-B720-354B0AE008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F17A2A50-9B2F-3502-7F7C-5AFBDE9094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233992-8DCD-4FF0-AC3F-6E969009BA2E}" type="slidenum">
              <a:rPr lang="zh-CN" altLang="en-US" smtClean="0"/>
              <a:t>‹Nº›</a:t>
            </a:fld>
            <a:endParaRPr lang="zh-CN" altLang="en-US"/>
          </a:p>
        </p:txBody>
      </p:sp>
    </p:spTree>
    <p:extLst>
      <p:ext uri="{BB962C8B-B14F-4D97-AF65-F5344CB8AC3E}">
        <p14:creationId xmlns:p14="http://schemas.microsoft.com/office/powerpoint/2010/main" val="1722818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3/4/2026</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‹Nº›</a:t>
            </a:fld>
            <a:endParaRPr lang="en-US"/>
          </a:p>
        </p:txBody>
      </p:sp>
    </p:spTree>
    <p:extLst>
      <p:ext uri="{BB962C8B-B14F-4D97-AF65-F5344CB8AC3E}">
        <p14:creationId xmlns:p14="http://schemas.microsoft.com/office/powerpoint/2010/main" val="2180388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brary.wmo.int/idurl/4/56347" TargetMode="External"/><Relationship Id="rId2" Type="http://schemas.openxmlformats.org/officeDocument/2006/relationships/hyperlink" Target="https://smnarg-my.sharepoint.com/personal/msuaya_smn_gob_ar/Documents/wmo/ET-WTR/TT-RWC/Webinar%20mar2026/Webinar-Guide%20PPT.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library.wmo.int/idurl/4/56347" TargetMode="External"/><Relationship Id="rId4" Type="http://schemas.openxmlformats.org/officeDocument/2006/relationships/hyperlink" Target="https://smnarg-my.sharepoint.com/personal/msuaya_smn_gob_ar/Documents/wmo/ET-WTR/TT-RWC/Webinar%20mar2026/Webinar-Guide%20PPT.ppt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79">
            <a:extLst>
              <a:ext uri="{FF2B5EF4-FFF2-40B4-BE49-F238E27FC236}">
                <a16:creationId xmlns:a16="http://schemas.microsoft.com/office/drawing/2014/main" id="{D43B275B-84BF-C21D-40E8-7D1235DF538A}"/>
              </a:ext>
            </a:extLst>
          </p:cNvPr>
          <p:cNvSpPr/>
          <p:nvPr/>
        </p:nvSpPr>
        <p:spPr>
          <a:xfrm>
            <a:off x="1146935" y="2121286"/>
            <a:ext cx="10048183" cy="45544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ctr" defTabSz="914400" rtl="0" eaLnBrk="1" fontAlgn="auto" latinLnBrk="0" hangingPunct="1">
              <a:lnSpc>
                <a:spcPts val="3360"/>
              </a:lnSpc>
              <a:spcBef>
                <a:spcPts val="0"/>
              </a:spcBef>
              <a:spcAft>
                <a:spcPts val="0"/>
              </a:spcAft>
              <a:buClrTx/>
              <a:buSzTx/>
              <a:buFontTx/>
              <a:buNone/>
              <a:tabLst/>
              <a:defRPr sz="1800"/>
            </a:pPr>
            <a:endParaRPr kumimoji="0" lang="en-US" sz="4400" b="1" i="0" u="none" strike="noStrike" kern="1000" cap="none" spc="-1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5" name="Shape 79">
            <a:extLst>
              <a:ext uri="{FF2B5EF4-FFF2-40B4-BE49-F238E27FC236}">
                <a16:creationId xmlns:a16="http://schemas.microsoft.com/office/drawing/2014/main" id="{09DABE98-0BBB-BC8C-CDAE-C2AFF3268DAE}"/>
              </a:ext>
            </a:extLst>
          </p:cNvPr>
          <p:cNvSpPr/>
          <p:nvPr/>
        </p:nvSpPr>
        <p:spPr>
          <a:xfrm>
            <a:off x="1323418" y="4388984"/>
            <a:ext cx="10048183" cy="861774"/>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800" b="0" i="0" u="none" strike="noStrike" kern="1200" cap="none" spc="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800" b="0" i="0" u="none" strike="noStrike" kern="1200" cap="none" spc="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rPr>
              <a:t>5 March 2026</a:t>
            </a:r>
            <a:endParaRPr kumimoji="0" lang="en-US" sz="2800" b="0" i="0" u="none" strike="noStrike" kern="1200" cap="none" spc="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文本框 2">
            <a:extLst>
              <a:ext uri="{FF2B5EF4-FFF2-40B4-BE49-F238E27FC236}">
                <a16:creationId xmlns:a16="http://schemas.microsoft.com/office/drawing/2014/main" id="{7A52715D-D388-8A97-F459-37ADEE12FC41}"/>
              </a:ext>
            </a:extLst>
          </p:cNvPr>
          <p:cNvSpPr txBox="1"/>
          <p:nvPr/>
        </p:nvSpPr>
        <p:spPr>
          <a:xfrm>
            <a:off x="-220394" y="633762"/>
            <a:ext cx="67196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800" b="1" dirty="0">
                <a:effectLst/>
                <a:latin typeface="Verdana" panose="020B0604030504040204" pitchFamily="34" charset="0"/>
                <a:ea typeface="宋体" panose="02010600030101010101" pitchFamily="2" charset="-122"/>
                <a:cs typeface="Arial" panose="020B0604020202020204" pitchFamily="34" charset="0"/>
              </a:rPr>
              <a:t>Webinar for Regional WIGOS Centres</a:t>
            </a:r>
            <a:endParaRPr kumimoji="0" lang="en-US" altLang="zh-CN" sz="1800" b="0" i="0" u="none" strike="noStrike" kern="1200" cap="none" spc="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587A1121-9878-0B8C-F229-DA8A8DF8843C}"/>
              </a:ext>
            </a:extLst>
          </p:cNvPr>
          <p:cNvSpPr txBox="1"/>
          <p:nvPr/>
        </p:nvSpPr>
        <p:spPr>
          <a:xfrm>
            <a:off x="1243398" y="2019104"/>
            <a:ext cx="9937652" cy="2369880"/>
          </a:xfrm>
          <a:prstGeom prst="rect">
            <a:avLst/>
          </a:prstGeom>
          <a:noFill/>
        </p:spPr>
        <p:txBody>
          <a:bodyPr wrap="square">
            <a:spAutoFit/>
          </a:bodyPr>
          <a:lstStyle/>
          <a:p>
            <a:pPr algn="ctr"/>
            <a:r>
              <a:rPr lang="en-US" altLang="zh-CN" sz="2000" b="1" dirty="0">
                <a:solidFill>
                  <a:srgbClr val="0070C0"/>
                </a:solidFill>
                <a:latin typeface="Verdana" panose="020B0604030504040204" pitchFamily="34" charset="0"/>
                <a:ea typeface="Verdana" panose="020B0604030504040204" pitchFamily="34" charset="0"/>
              </a:rPr>
              <a:t>Technical Guidelines for RWC on WDQMS</a:t>
            </a:r>
            <a:br>
              <a:rPr lang="en-US" altLang="zh-CN" sz="2000" b="1" dirty="0">
                <a:solidFill>
                  <a:srgbClr val="0070C0"/>
                </a:solidFill>
                <a:latin typeface="Verdana" panose="020B0604030504040204" pitchFamily="34" charset="0"/>
                <a:ea typeface="Verdana" panose="020B0604030504040204" pitchFamily="34" charset="0"/>
              </a:rPr>
            </a:br>
            <a:r>
              <a:rPr lang="en-US" altLang="zh-CN" sz="2000" b="1" dirty="0">
                <a:solidFill>
                  <a:srgbClr val="0070C0"/>
                </a:solidFill>
                <a:latin typeface="Verdana" panose="020B0604030504040204" pitchFamily="34" charset="0"/>
                <a:ea typeface="Verdana" panose="020B0604030504040204" pitchFamily="34" charset="0"/>
              </a:rPr>
              <a:t> (WMO-No. 1224)</a:t>
            </a:r>
          </a:p>
          <a:p>
            <a:pPr algn="ctr"/>
            <a:r>
              <a:rPr lang="en-US" altLang="zh-CN" sz="3600" b="1" dirty="0">
                <a:solidFill>
                  <a:srgbClr val="0070C0"/>
                </a:solidFill>
                <a:latin typeface="Verdana" panose="020B0604030504040204" pitchFamily="34" charset="0"/>
              </a:rPr>
              <a:t> Management of Global Basic Observing Network (GBON) incident tickets</a:t>
            </a:r>
            <a:endParaRPr lang="zh-CN" altLang="en-US" sz="3600" b="1" dirty="0">
              <a:solidFill>
                <a:srgbClr val="0070C0"/>
              </a:solidFill>
              <a:latin typeface="Verdana" panose="020B0604030504040204" pitchFamily="34" charset="0"/>
            </a:endParaRPr>
          </a:p>
        </p:txBody>
      </p:sp>
    </p:spTree>
    <p:extLst>
      <p:ext uri="{BB962C8B-B14F-4D97-AF65-F5344CB8AC3E}">
        <p14:creationId xmlns:p14="http://schemas.microsoft.com/office/powerpoint/2010/main" val="210202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F4ADA53-6FD3-1FEA-F5B3-77609E1452EE}"/>
              </a:ext>
            </a:extLst>
          </p:cNvPr>
          <p:cNvSpPr txBox="1"/>
          <p:nvPr/>
        </p:nvSpPr>
        <p:spPr>
          <a:xfrm>
            <a:off x="142629" y="755061"/>
            <a:ext cx="9076006" cy="5940088"/>
          </a:xfrm>
          <a:prstGeom prst="rect">
            <a:avLst/>
          </a:prstGeom>
          <a:noFill/>
        </p:spPr>
        <p:txBody>
          <a:bodyPr wrap="square">
            <a:spAutoFit/>
          </a:bodyPr>
          <a:lstStyle/>
          <a:p>
            <a:r>
              <a:rPr lang="en-US" altLang="zh-CN" sz="2000" b="1" dirty="0">
                <a:solidFill>
                  <a:srgbClr val="FF0000"/>
                </a:solidFill>
                <a:latin typeface="Arial" panose="020B0604020202020204" pitchFamily="34" charset="0"/>
                <a:cs typeface="Arial" panose="020B0604020202020204" pitchFamily="34" charset="0"/>
              </a:rPr>
              <a:t>1. </a:t>
            </a:r>
            <a:r>
              <a:rPr lang="zh-CN" altLang="en-US" sz="2000" b="1" dirty="0">
                <a:solidFill>
                  <a:srgbClr val="FF0000"/>
                </a:solidFill>
                <a:latin typeface="Arial" panose="020B0604020202020204" pitchFamily="34" charset="0"/>
                <a:cs typeface="Arial" panose="020B0604020202020204" pitchFamily="34" charset="0"/>
              </a:rPr>
              <a:t>Surface Land </a:t>
            </a:r>
            <a:r>
              <a:rPr lang="zh-CN" altLang="en-US" sz="2000" b="1" dirty="0">
                <a:solidFill>
                  <a:srgbClr val="0070C0"/>
                </a:solidFill>
                <a:latin typeface="Arial" panose="020B0604020202020204" pitchFamily="34" charset="0"/>
                <a:cs typeface="Arial" panose="020B0604020202020204" pitchFamily="34" charset="0"/>
              </a:rPr>
              <a:t>Observations – Station Compliance (Availability of Surface Land Observations (GBON)):</a:t>
            </a:r>
          </a:p>
          <a:p>
            <a:pPr marL="446088"/>
            <a:r>
              <a:rPr lang="zh-CN" altLang="en-US" sz="2000" dirty="0">
                <a:latin typeface="Arial" panose="020B0604020202020204" pitchFamily="34" charset="0"/>
                <a:cs typeface="Arial" panose="020B0604020202020204" pitchFamily="34" charset="0"/>
              </a:rPr>
              <a:t>Review the available webtool outputs and other quality monitoring reports to identify stations that show any non-compliance concerning </a:t>
            </a:r>
            <a:r>
              <a:rPr lang="zh-CN" altLang="en-US" sz="2000" dirty="0">
                <a:solidFill>
                  <a:srgbClr val="FF0000"/>
                </a:solidFill>
                <a:latin typeface="Arial" panose="020B0604020202020204" pitchFamily="34" charset="0"/>
                <a:cs typeface="Arial" panose="020B0604020202020204" pitchFamily="34" charset="0"/>
              </a:rPr>
              <a:t>data availability</a:t>
            </a:r>
            <a:r>
              <a:rPr lang="zh-CN" altLang="en-US" sz="2000" dirty="0">
                <a:latin typeface="Arial" panose="020B0604020202020204" pitchFamily="34" charset="0"/>
                <a:cs typeface="Arial" panose="020B0604020202020204" pitchFamily="34" charset="0"/>
              </a:rPr>
              <a:t>.</a:t>
            </a:r>
          </a:p>
          <a:p>
            <a:pPr marL="446088"/>
            <a:r>
              <a:rPr lang="zh-CN" altLang="en-US" sz="2000" dirty="0">
                <a:latin typeface="Arial" panose="020B0604020202020204" pitchFamily="34" charset="0"/>
                <a:cs typeface="Arial" panose="020B0604020202020204" pitchFamily="34" charset="0"/>
              </a:rPr>
              <a:t>If a station did not meet the GBON compliance criteria for surface land observations for </a:t>
            </a:r>
            <a:r>
              <a:rPr lang="zh-CN" altLang="en-US" sz="2000" dirty="0">
                <a:solidFill>
                  <a:srgbClr val="FF0000"/>
                </a:solidFill>
                <a:latin typeface="Arial" panose="020B0604020202020204" pitchFamily="34" charset="0"/>
                <a:cs typeface="Arial" panose="020B0604020202020204" pitchFamily="34" charset="0"/>
              </a:rPr>
              <a:t>2 or more days</a:t>
            </a:r>
            <a:r>
              <a:rPr lang="zh-CN" altLang="en-US" sz="2000" dirty="0">
                <a:latin typeface="Arial" panose="020B0604020202020204" pitchFamily="34" charset="0"/>
                <a:cs typeface="Arial" panose="020B0604020202020204" pitchFamily="34" charset="0"/>
              </a:rPr>
              <a:t>, an IMP as described in Chapter 5 should be initiated by raising a ticket in the Incident Management System which is assigned to the WDQMS NFP of the Member operating the station.</a:t>
            </a:r>
            <a:endParaRPr lang="en-US" altLang="zh-CN" sz="2000" dirty="0">
              <a:latin typeface="Arial" panose="020B0604020202020204" pitchFamily="34" charset="0"/>
              <a:cs typeface="Arial" panose="020B0604020202020204" pitchFamily="34" charset="0"/>
            </a:endParaRPr>
          </a:p>
          <a:p>
            <a:endParaRPr lang="zh-CN" altLang="en-US" sz="2000" dirty="0">
              <a:latin typeface="Arial" panose="020B0604020202020204" pitchFamily="34" charset="0"/>
              <a:cs typeface="Arial" panose="020B0604020202020204" pitchFamily="34" charset="0"/>
            </a:endParaRPr>
          </a:p>
          <a:p>
            <a:r>
              <a:rPr lang="en-US" altLang="zh-CN" sz="2000" b="1" dirty="0">
                <a:solidFill>
                  <a:srgbClr val="FF0000"/>
                </a:solidFill>
                <a:latin typeface="Arial" panose="020B0604020202020204" pitchFamily="34" charset="0"/>
                <a:cs typeface="Arial" panose="020B0604020202020204" pitchFamily="34" charset="0"/>
              </a:rPr>
              <a:t>2.</a:t>
            </a:r>
            <a:r>
              <a:rPr lang="en-US" altLang="zh-CN" sz="2000" dirty="0">
                <a:solidFill>
                  <a:srgbClr val="FF0000"/>
                </a:solidFill>
                <a:latin typeface="Arial" panose="020B0604020202020204" pitchFamily="34" charset="0"/>
                <a:cs typeface="Arial" panose="020B0604020202020204" pitchFamily="34" charset="0"/>
              </a:rPr>
              <a:t> </a:t>
            </a:r>
            <a:r>
              <a:rPr lang="zh-CN" altLang="en-US" sz="2000" b="1" dirty="0">
                <a:solidFill>
                  <a:srgbClr val="FF0000"/>
                </a:solidFill>
                <a:latin typeface="Arial" panose="020B0604020202020204" pitchFamily="34" charset="0"/>
                <a:cs typeface="Arial" panose="020B0604020202020204" pitchFamily="34" charset="0"/>
              </a:rPr>
              <a:t>Upper-Air Land </a:t>
            </a:r>
            <a:r>
              <a:rPr lang="zh-CN" altLang="en-US" sz="2000" b="1" dirty="0">
                <a:solidFill>
                  <a:srgbClr val="0070C0"/>
                </a:solidFill>
                <a:latin typeface="Arial" panose="020B0604020202020204" pitchFamily="34" charset="0"/>
                <a:cs typeface="Arial" panose="020B0604020202020204" pitchFamily="34" charset="0"/>
              </a:rPr>
              <a:t>Observations – Station Compliance (Availability of Upper-Air Land Observations (GBON)):</a:t>
            </a:r>
          </a:p>
          <a:p>
            <a:pPr marL="446088"/>
            <a:r>
              <a:rPr lang="zh-CN" altLang="en-US" sz="2000" dirty="0">
                <a:latin typeface="Arial" panose="020B0604020202020204" pitchFamily="34" charset="0"/>
                <a:cs typeface="Arial" panose="020B0604020202020204" pitchFamily="34" charset="0"/>
              </a:rPr>
              <a:t>Review the available webtool outputs and other quality monitoring reports to identify stations that show any non-compliance concerning </a:t>
            </a:r>
            <a:r>
              <a:rPr lang="zh-CN" altLang="en-US" sz="2000" dirty="0">
                <a:solidFill>
                  <a:srgbClr val="FF0000"/>
                </a:solidFill>
                <a:latin typeface="Arial" panose="020B0604020202020204" pitchFamily="34" charset="0"/>
                <a:cs typeface="Arial" panose="020B0604020202020204" pitchFamily="34" charset="0"/>
              </a:rPr>
              <a:t>data availability</a:t>
            </a:r>
            <a:r>
              <a:rPr lang="zh-CN" altLang="en-US" sz="2000" dirty="0">
                <a:latin typeface="Arial" panose="020B0604020202020204" pitchFamily="34" charset="0"/>
                <a:cs typeface="Arial" panose="020B0604020202020204" pitchFamily="34" charset="0"/>
              </a:rPr>
              <a:t>.</a:t>
            </a:r>
          </a:p>
          <a:p>
            <a:pPr marL="446088"/>
            <a:r>
              <a:rPr lang="zh-CN" altLang="en-US" sz="2000" dirty="0">
                <a:latin typeface="Arial" panose="020B0604020202020204" pitchFamily="34" charset="0"/>
                <a:cs typeface="Arial" panose="020B0604020202020204" pitchFamily="34" charset="0"/>
              </a:rPr>
              <a:t>If a station did not meet the GBON compliance criteria for surface land observations for </a:t>
            </a:r>
            <a:r>
              <a:rPr lang="zh-CN" altLang="en-US" sz="2000" dirty="0">
                <a:solidFill>
                  <a:srgbClr val="FF0000"/>
                </a:solidFill>
                <a:latin typeface="Arial" panose="020B0604020202020204" pitchFamily="34" charset="0"/>
                <a:cs typeface="Arial" panose="020B0604020202020204" pitchFamily="34" charset="0"/>
              </a:rPr>
              <a:t>2 or more days</a:t>
            </a:r>
            <a:r>
              <a:rPr lang="zh-CN" altLang="en-US" sz="2000" dirty="0">
                <a:latin typeface="Arial" panose="020B0604020202020204" pitchFamily="34" charset="0"/>
                <a:cs typeface="Arial" panose="020B0604020202020204" pitchFamily="34" charset="0"/>
              </a:rPr>
              <a:t>, an IMP as described in Chapter 5 should be initiated by raising a ticket in the Incident Management System which is assigned to the WDQMS NFP of the Member operating the station.</a:t>
            </a:r>
          </a:p>
        </p:txBody>
      </p:sp>
      <p:sp>
        <p:nvSpPr>
          <p:cNvPr id="2" name="文本框 1">
            <a:extLst>
              <a:ext uri="{FF2B5EF4-FFF2-40B4-BE49-F238E27FC236}">
                <a16:creationId xmlns:a16="http://schemas.microsoft.com/office/drawing/2014/main" id="{F5E45CA3-8500-23CD-6D1A-8EDA3266F786}"/>
              </a:ext>
            </a:extLst>
          </p:cNvPr>
          <p:cNvSpPr txBox="1"/>
          <p:nvPr/>
        </p:nvSpPr>
        <p:spPr>
          <a:xfrm>
            <a:off x="-597875" y="171389"/>
            <a:ext cx="9076006" cy="461665"/>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等线" panose="02010600030101010101" pitchFamily="2" charset="-122"/>
                <a:cs typeface="Arial" panose="020B0604020202020204" pitchFamily="34" charset="0"/>
              </a:rPr>
              <a:t>4.2.2  Global Basic Observing Network (</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GBON</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等线" panose="02010600030101010101" pitchFamily="2" charset="-122"/>
                <a:cs typeface="Arial" panose="020B0604020202020204" pitchFamily="34" charset="0"/>
              </a:rPr>
              <a:t>)</a:t>
            </a:r>
          </a:p>
        </p:txBody>
      </p:sp>
      <p:sp>
        <p:nvSpPr>
          <p:cNvPr id="3" name="CuadroTexto 2">
            <a:extLst>
              <a:ext uri="{FF2B5EF4-FFF2-40B4-BE49-F238E27FC236}">
                <a16:creationId xmlns:a16="http://schemas.microsoft.com/office/drawing/2014/main" id="{6EFCF138-D978-EF2A-A2C7-0895A4DB94F1}"/>
              </a:ext>
            </a:extLst>
          </p:cNvPr>
          <p:cNvSpPr txBox="1"/>
          <p:nvPr/>
        </p:nvSpPr>
        <p:spPr>
          <a:xfrm>
            <a:off x="9218635" y="2316656"/>
            <a:ext cx="2968871" cy="193899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000" b="1" noProof="0" dirty="0"/>
              <a:t>RWC approach</a:t>
            </a:r>
            <a:r>
              <a:rPr lang="en-US" sz="2000" noProof="0" dirty="0"/>
              <a:t>: identify </a:t>
            </a:r>
            <a:r>
              <a:rPr lang="en-US" sz="2000" b="1" noProof="0" dirty="0">
                <a:solidFill>
                  <a:srgbClr val="FF0000"/>
                </a:solidFill>
              </a:rPr>
              <a:t>new</a:t>
            </a:r>
            <a:r>
              <a:rPr lang="en-US" sz="2000" noProof="0" dirty="0"/>
              <a:t> potential incidents and proceed with the IMP if necessary. Known long-lasting issues don’t need to initiate an IMP</a:t>
            </a:r>
          </a:p>
        </p:txBody>
      </p:sp>
    </p:spTree>
    <p:extLst>
      <p:ext uri="{BB962C8B-B14F-4D97-AF65-F5344CB8AC3E}">
        <p14:creationId xmlns:p14="http://schemas.microsoft.com/office/powerpoint/2010/main" val="151835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A77AD4A-14B2-A442-B29F-05C28582EECD}"/>
              </a:ext>
            </a:extLst>
          </p:cNvPr>
          <p:cNvSpPr txBox="1"/>
          <p:nvPr/>
        </p:nvSpPr>
        <p:spPr>
          <a:xfrm>
            <a:off x="136582" y="1062077"/>
            <a:ext cx="5553562" cy="5693866"/>
          </a:xfrm>
          <a:prstGeom prst="rect">
            <a:avLst/>
          </a:prstGeom>
          <a:noFill/>
        </p:spPr>
        <p:txBody>
          <a:bodyPr wrap="square">
            <a:spAutoFit/>
          </a:bodyPr>
          <a:lstStyle/>
          <a:p>
            <a:pPr algn="l" fontAlgn="base">
              <a:spcBef>
                <a:spcPts val="600"/>
              </a:spcBef>
              <a:spcAft>
                <a:spcPts val="600"/>
              </a:spcAft>
              <a:buFont typeface="+mj-lt"/>
              <a:buAutoNum type="arabicPeriod"/>
            </a:pPr>
            <a:r>
              <a:rPr lang="en-US" altLang="zh-CN" b="1" i="0" dirty="0">
                <a:solidFill>
                  <a:srgbClr val="0070C0"/>
                </a:solidFill>
                <a:effectLst/>
                <a:latin typeface="Arial" panose="020B0604020202020204" pitchFamily="34" charset="0"/>
                <a:cs typeface="Arial" panose="020B0604020202020204" pitchFamily="34" charset="0"/>
              </a:rPr>
              <a:t> Evaluate Station Performance</a:t>
            </a:r>
          </a:p>
          <a:p>
            <a:pPr marL="646113" indent="-285750" algn="l" fontAlgn="base">
              <a:buFont typeface="Arial" panose="020B0604020202020204" pitchFamily="34" charset="0"/>
              <a:buChar char="•"/>
            </a:pPr>
            <a:r>
              <a:rPr lang="en-US" altLang="zh-CN" b="0" i="0" dirty="0">
                <a:solidFill>
                  <a:srgbClr val="060607"/>
                </a:solidFill>
                <a:effectLst/>
                <a:latin typeface="Arial" panose="020B0604020202020204" pitchFamily="34" charset="0"/>
                <a:cs typeface="Arial" panose="020B0604020202020204" pitchFamily="34" charset="0"/>
              </a:rPr>
              <a:t>Daily review of automated quality monitoring reports from WIGOS Monitoring </a:t>
            </a:r>
            <a:r>
              <a:rPr lang="en-US" altLang="zh-CN" b="0" i="0" dirty="0" err="1">
                <a:solidFill>
                  <a:srgbClr val="060607"/>
                </a:solidFill>
                <a:effectLst/>
                <a:latin typeface="Arial" panose="020B0604020202020204" pitchFamily="34" charset="0"/>
                <a:cs typeface="Arial" panose="020B0604020202020204" pitchFamily="34" charset="0"/>
              </a:rPr>
              <a:t>Centres</a:t>
            </a:r>
            <a:r>
              <a:rPr lang="en-US" altLang="zh-CN" b="0" i="0" dirty="0">
                <a:solidFill>
                  <a:srgbClr val="060607"/>
                </a:solidFill>
                <a:effectLst/>
                <a:latin typeface="Arial" panose="020B0604020202020204" pitchFamily="34" charset="0"/>
                <a:cs typeface="Arial" panose="020B0604020202020204" pitchFamily="34" charset="0"/>
              </a:rPr>
              <a:t> </a:t>
            </a:r>
            <a:r>
              <a:rPr lang="en-US" altLang="zh-CN" b="0" i="1" dirty="0">
                <a:solidFill>
                  <a:srgbClr val="060607"/>
                </a:solidFill>
                <a:effectLst/>
                <a:latin typeface="Arial" panose="020B0604020202020204" pitchFamily="34" charset="0"/>
                <a:cs typeface="Arial" panose="020B0604020202020204" pitchFamily="34" charset="0"/>
              </a:rPr>
              <a:t>via the </a:t>
            </a:r>
            <a:r>
              <a:rPr lang="en-US" altLang="zh-CN" b="1" i="1" dirty="0">
                <a:solidFill>
                  <a:srgbClr val="060607"/>
                </a:solidFill>
                <a:latin typeface="Arial" panose="020B0604020202020204" pitchFamily="34" charset="0"/>
                <a:cs typeface="Arial" panose="020B0604020202020204" pitchFamily="34" charset="0"/>
              </a:rPr>
              <a:t>GBON module / </a:t>
            </a:r>
            <a:r>
              <a:rPr lang="en-US" altLang="zh-CN" b="1" i="1" dirty="0">
                <a:solidFill>
                  <a:srgbClr val="060607"/>
                </a:solidFill>
                <a:effectLst/>
                <a:latin typeface="Arial" panose="020B0604020202020204" pitchFamily="34" charset="0"/>
                <a:cs typeface="Arial" panose="020B0604020202020204" pitchFamily="34" charset="0"/>
              </a:rPr>
              <a:t>WDQMS webtool</a:t>
            </a:r>
            <a:r>
              <a:rPr lang="en-US" altLang="zh-CN" b="0" i="1" dirty="0">
                <a:solidFill>
                  <a:srgbClr val="060607"/>
                </a:solidFill>
                <a:effectLst/>
                <a:latin typeface="Arial" panose="020B0604020202020204" pitchFamily="34" charset="0"/>
                <a:cs typeface="Arial" panose="020B0604020202020204" pitchFamily="34" charset="0"/>
              </a:rPr>
              <a:t> and other supplementary monitoring portals.</a:t>
            </a:r>
          </a:p>
          <a:p>
            <a:pPr marL="646113" indent="-285750" algn="l" fontAlgn="base">
              <a:buFont typeface="Arial" panose="020B0604020202020204" pitchFamily="34" charset="0"/>
              <a:buChar char="•"/>
            </a:pPr>
            <a:r>
              <a:rPr lang="en-US" altLang="zh-CN" b="0" i="0" dirty="0">
                <a:solidFill>
                  <a:srgbClr val="060607"/>
                </a:solidFill>
                <a:effectLst/>
                <a:latin typeface="Arial" panose="020B0604020202020204" pitchFamily="34" charset="0"/>
                <a:cs typeface="Arial" panose="020B0604020202020204" pitchFamily="34" charset="0"/>
              </a:rPr>
              <a:t>Assess compliance with data </a:t>
            </a:r>
            <a:r>
              <a:rPr lang="en-US" altLang="zh-CN" b="1" i="0" dirty="0">
                <a:solidFill>
                  <a:srgbClr val="060607"/>
                </a:solidFill>
                <a:effectLst/>
                <a:latin typeface="Arial" panose="020B0604020202020204" pitchFamily="34" charset="0"/>
                <a:cs typeface="Arial" panose="020B0604020202020204" pitchFamily="34" charset="0"/>
              </a:rPr>
              <a:t>availability</a:t>
            </a:r>
            <a:r>
              <a:rPr lang="en-US" altLang="zh-CN" b="0" i="0" dirty="0">
                <a:solidFill>
                  <a:srgbClr val="060607"/>
                </a:solidFill>
                <a:effectLst/>
                <a:latin typeface="Arial" panose="020B0604020202020204" pitchFamily="34" charset="0"/>
                <a:cs typeface="Arial" panose="020B0604020202020204" pitchFamily="34" charset="0"/>
              </a:rPr>
              <a:t>, timeliness, and quality targets (only availability for the moment).</a:t>
            </a:r>
            <a:r>
              <a:rPr lang="en-US" altLang="zh-CN" dirty="0">
                <a:solidFill>
                  <a:srgbClr val="060607"/>
                </a:solidFill>
                <a:latin typeface="Arial" panose="020B0604020202020204" pitchFamily="34" charset="0"/>
                <a:cs typeface="Arial" panose="020B0604020202020204" pitchFamily="34" charset="0"/>
              </a:rPr>
              <a:t> </a:t>
            </a:r>
            <a:endParaRPr lang="en-US" altLang="zh-CN" b="0" i="0" dirty="0">
              <a:solidFill>
                <a:srgbClr val="060607"/>
              </a:solidFill>
              <a:effectLst/>
              <a:latin typeface="Arial" panose="020B0604020202020204" pitchFamily="34" charset="0"/>
              <a:cs typeface="Arial" panose="020B0604020202020204" pitchFamily="34" charset="0"/>
            </a:endParaRPr>
          </a:p>
          <a:p>
            <a:pPr marL="646113" indent="-285750" fontAlgn="base">
              <a:buFont typeface="Arial" panose="020B0604020202020204" pitchFamily="34" charset="0"/>
              <a:buChar char="•"/>
            </a:pPr>
            <a:r>
              <a:rPr lang="en-US" altLang="zh-CN" dirty="0">
                <a:solidFill>
                  <a:srgbClr val="060607"/>
                </a:solidFill>
                <a:latin typeface="Arial" panose="020B0604020202020204" pitchFamily="34" charset="0"/>
                <a:cs typeface="Arial" panose="020B0604020202020204" pitchFamily="34" charset="0"/>
              </a:rPr>
              <a:t>Evaluate possible sources of non-compliance</a:t>
            </a:r>
          </a:p>
          <a:p>
            <a:pPr fontAlgn="base">
              <a:spcBef>
                <a:spcPts val="600"/>
              </a:spcBef>
              <a:spcAft>
                <a:spcPts val="600"/>
              </a:spcAft>
            </a:pPr>
            <a:r>
              <a:rPr lang="en-US" altLang="zh-CN" b="1" dirty="0">
                <a:solidFill>
                  <a:srgbClr val="0070C0"/>
                </a:solidFill>
                <a:latin typeface="Arial" panose="020B0604020202020204" pitchFamily="34" charset="0"/>
                <a:cs typeface="Arial" panose="020B0604020202020204" pitchFamily="34" charset="0"/>
              </a:rPr>
              <a:t>2. Address Monitoring Centre Discrepancies</a:t>
            </a:r>
          </a:p>
          <a:p>
            <a:pPr marL="646113" indent="-285750" fontAlgn="base">
              <a:spcBef>
                <a:spcPts val="600"/>
              </a:spcBef>
              <a:spcAft>
                <a:spcPts val="600"/>
              </a:spcAft>
              <a:buFont typeface="Arial" panose="020B0604020202020204" pitchFamily="34" charset="0"/>
              <a:buChar char="•"/>
            </a:pPr>
            <a:r>
              <a:rPr lang="en-US" altLang="zh-CN" b="1" dirty="0">
                <a:solidFill>
                  <a:srgbClr val="060607"/>
                </a:solidFill>
                <a:latin typeface="Arial" panose="020B0604020202020204" pitchFamily="34" charset="0"/>
                <a:cs typeface="Arial" panose="020B0604020202020204" pitchFamily="34" charset="0"/>
              </a:rPr>
              <a:t>Initiate incident management only if most WIGOS Monitoring </a:t>
            </a:r>
            <a:r>
              <a:rPr lang="en-US" altLang="zh-CN" b="1" dirty="0" err="1">
                <a:solidFill>
                  <a:srgbClr val="060607"/>
                </a:solidFill>
                <a:latin typeface="Arial" panose="020B0604020202020204" pitchFamily="34" charset="0"/>
                <a:cs typeface="Arial" panose="020B0604020202020204" pitchFamily="34" charset="0"/>
              </a:rPr>
              <a:t>Centres</a:t>
            </a:r>
            <a:r>
              <a:rPr lang="en-US" altLang="zh-CN" b="1" dirty="0">
                <a:solidFill>
                  <a:srgbClr val="060607"/>
                </a:solidFill>
                <a:latin typeface="Arial" panose="020B0604020202020204" pitchFamily="34" charset="0"/>
                <a:cs typeface="Arial" panose="020B0604020202020204" pitchFamily="34" charset="0"/>
              </a:rPr>
              <a:t> show similar non-compliance issues</a:t>
            </a:r>
            <a:r>
              <a:rPr lang="en-US" altLang="zh-CN" dirty="0">
                <a:solidFill>
                  <a:srgbClr val="060607"/>
                </a:solidFill>
                <a:latin typeface="Arial" panose="020B0604020202020204" pitchFamily="34" charset="0"/>
                <a:cs typeface="Arial" panose="020B0604020202020204" pitchFamily="34" charset="0"/>
              </a:rPr>
              <a:t>. </a:t>
            </a:r>
            <a:r>
              <a:rPr lang="en-US" altLang="zh-CN" i="1" dirty="0">
                <a:solidFill>
                  <a:srgbClr val="060607"/>
                </a:solidFill>
                <a:latin typeface="Arial" panose="020B0604020202020204" pitchFamily="34" charset="0"/>
                <a:cs typeface="Arial" panose="020B0604020202020204" pitchFamily="34" charset="0"/>
              </a:rPr>
              <a:t>Use the GBON dialog box</a:t>
            </a:r>
          </a:p>
          <a:p>
            <a:pPr algn="l" fontAlgn="base">
              <a:spcBef>
                <a:spcPts val="600"/>
              </a:spcBef>
              <a:spcAft>
                <a:spcPts val="600"/>
              </a:spcAft>
            </a:pPr>
            <a:r>
              <a:rPr lang="en-US" altLang="zh-CN" b="1" dirty="0">
                <a:solidFill>
                  <a:srgbClr val="0070C0"/>
                </a:solidFill>
                <a:latin typeface="Arial" panose="020B0604020202020204" pitchFamily="34" charset="0"/>
                <a:cs typeface="Arial" panose="020B0604020202020204" pitchFamily="34" charset="0"/>
              </a:rPr>
              <a:t>3. </a:t>
            </a:r>
            <a:r>
              <a:rPr lang="en-US" altLang="zh-CN" b="1" i="0" dirty="0">
                <a:solidFill>
                  <a:srgbClr val="0070C0"/>
                </a:solidFill>
                <a:effectLst/>
                <a:latin typeface="Arial" panose="020B0604020202020204" pitchFamily="34" charset="0"/>
                <a:cs typeface="Arial" panose="020B0604020202020204" pitchFamily="34" charset="0"/>
              </a:rPr>
              <a:t>Incident Ticketing</a:t>
            </a:r>
          </a:p>
          <a:p>
            <a:pPr marL="646113" indent="-285750" fontAlgn="base">
              <a:spcBef>
                <a:spcPts val="600"/>
              </a:spcBef>
              <a:spcAft>
                <a:spcPts val="600"/>
              </a:spcAft>
              <a:buFont typeface="Arial" panose="020B0604020202020204" pitchFamily="34" charset="0"/>
              <a:buChar char="•"/>
            </a:pPr>
            <a:r>
              <a:rPr lang="en-US" altLang="zh-CN" dirty="0">
                <a:solidFill>
                  <a:srgbClr val="060607"/>
                </a:solidFill>
                <a:latin typeface="Arial" panose="020B0604020202020204" pitchFamily="34" charset="0"/>
                <a:cs typeface="Arial" panose="020B0604020202020204" pitchFamily="34" charset="0"/>
              </a:rPr>
              <a:t>Raise incident tickets for non-compliant stations, grouping multiple stations with the same issue under one ticket if applicable.</a:t>
            </a:r>
          </a:p>
        </p:txBody>
      </p:sp>
      <p:sp>
        <p:nvSpPr>
          <p:cNvPr id="6" name="Title 1">
            <a:extLst>
              <a:ext uri="{FF2B5EF4-FFF2-40B4-BE49-F238E27FC236}">
                <a16:creationId xmlns:a16="http://schemas.microsoft.com/office/drawing/2014/main" id="{EE7691F4-240F-EBA8-DD85-2FF555E26916}"/>
              </a:ext>
            </a:extLst>
          </p:cNvPr>
          <p:cNvSpPr>
            <a:spLocks noGrp="1"/>
          </p:cNvSpPr>
          <p:nvPr>
            <p:ph type="title"/>
          </p:nvPr>
        </p:nvSpPr>
        <p:spPr>
          <a:xfrm>
            <a:off x="0" y="54457"/>
            <a:ext cx="12330839" cy="864235"/>
          </a:xfrm>
        </p:spPr>
        <p:txBody>
          <a:bodyPr>
            <a:normAutofit fontScale="90000"/>
          </a:bodyPr>
          <a:lstStyle/>
          <a:p>
            <a:pPr algn="ctr"/>
            <a:r>
              <a:rPr lang="en-US" sz="4000" b="1" dirty="0">
                <a:solidFill>
                  <a:srgbClr val="7030A0"/>
                </a:solidFill>
                <a:latin typeface="Arial" panose="020B0604020202020204" pitchFamily="34" charset="0"/>
                <a:ea typeface="Calibri" panose="020F0502020204030204" pitchFamily="34" charset="0"/>
                <a:cs typeface="Arial" panose="020B0604020202020204" pitchFamily="34" charset="0"/>
              </a:rPr>
              <a:t>Daily tasks for GBON stations (4.2.2)</a:t>
            </a:r>
            <a:br>
              <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rPr>
            </a:br>
            <a:r>
              <a:rPr lang="en-US" altLang="zh-CN" sz="2200" b="1" dirty="0">
                <a:solidFill>
                  <a:srgbClr val="FF0000"/>
                </a:solidFill>
                <a:latin typeface="Arial" panose="020B0604020202020204" pitchFamily="34" charset="0"/>
                <a:ea typeface="Calibri" panose="020F0502020204030204" pitchFamily="34" charset="0"/>
                <a:cs typeface="Arial" panose="020B0604020202020204" pitchFamily="34" charset="0"/>
              </a:rPr>
              <a:t>(Chapter 4)</a:t>
            </a:r>
            <a:endParaRPr lang="fr-CH"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FC996CA6-5FDD-9580-180E-E5C25997609E}"/>
              </a:ext>
            </a:extLst>
          </p:cNvPr>
          <p:cNvSpPr txBox="1"/>
          <p:nvPr/>
        </p:nvSpPr>
        <p:spPr>
          <a:xfrm>
            <a:off x="5864718" y="5071562"/>
            <a:ext cx="620325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latin typeface="Arial" panose="020B0604020202020204" pitchFamily="34" charset="0"/>
                <a:cs typeface="Arial" panose="020B0604020202020204" pitchFamily="34" charset="0"/>
              </a:rPr>
              <a:t>About quality and timeliness for GBON stations</a:t>
            </a:r>
          </a:p>
          <a:p>
            <a:pPr algn="ctr"/>
            <a:r>
              <a:rPr lang="en-US" dirty="0">
                <a:latin typeface="Arial" panose="020B0604020202020204" pitchFamily="34" charset="0"/>
                <a:cs typeface="Arial" panose="020B0604020202020204" pitchFamily="34" charset="0"/>
              </a:rPr>
              <a:t>These Wigos categories are not available under the GBON module for the moment, but both can be addressed with the NWP module using quality and timeliness criteria common to all GOS stations. </a:t>
            </a:r>
          </a:p>
        </p:txBody>
      </p:sp>
      <p:grpSp>
        <p:nvGrpSpPr>
          <p:cNvPr id="12" name="Grupo 11">
            <a:extLst>
              <a:ext uri="{FF2B5EF4-FFF2-40B4-BE49-F238E27FC236}">
                <a16:creationId xmlns:a16="http://schemas.microsoft.com/office/drawing/2014/main" id="{86BD2D62-DF19-8863-8194-B13C9F36B7FC}"/>
              </a:ext>
            </a:extLst>
          </p:cNvPr>
          <p:cNvGrpSpPr/>
          <p:nvPr/>
        </p:nvGrpSpPr>
        <p:grpSpPr>
          <a:xfrm>
            <a:off x="6096000" y="1062077"/>
            <a:ext cx="5740695" cy="3729935"/>
            <a:chOff x="6096000" y="1062077"/>
            <a:chExt cx="5740695" cy="3729935"/>
          </a:xfrm>
        </p:grpSpPr>
        <p:grpSp>
          <p:nvGrpSpPr>
            <p:cNvPr id="2" name="Grupo 1">
              <a:extLst>
                <a:ext uri="{FF2B5EF4-FFF2-40B4-BE49-F238E27FC236}">
                  <a16:creationId xmlns:a16="http://schemas.microsoft.com/office/drawing/2014/main" id="{458C7A02-42D5-8CEF-F6CA-789033623D31}"/>
                </a:ext>
              </a:extLst>
            </p:cNvPr>
            <p:cNvGrpSpPr/>
            <p:nvPr/>
          </p:nvGrpSpPr>
          <p:grpSpPr>
            <a:xfrm>
              <a:off x="6096000" y="1062077"/>
              <a:ext cx="5740695" cy="3729935"/>
              <a:chOff x="6096000" y="1062077"/>
              <a:chExt cx="5740695" cy="3729935"/>
            </a:xfrm>
          </p:grpSpPr>
          <p:grpSp>
            <p:nvGrpSpPr>
              <p:cNvPr id="10" name="Grupo 9">
                <a:extLst>
                  <a:ext uri="{FF2B5EF4-FFF2-40B4-BE49-F238E27FC236}">
                    <a16:creationId xmlns:a16="http://schemas.microsoft.com/office/drawing/2014/main" id="{65178DB1-BD29-AC1A-23EF-A8FD13C3BB0B}"/>
                  </a:ext>
                </a:extLst>
              </p:cNvPr>
              <p:cNvGrpSpPr/>
              <p:nvPr/>
            </p:nvGrpSpPr>
            <p:grpSpPr>
              <a:xfrm>
                <a:off x="6096000" y="1062077"/>
                <a:ext cx="5740695" cy="3729935"/>
                <a:chOff x="6096000" y="1062077"/>
                <a:chExt cx="5740695" cy="3729935"/>
              </a:xfrm>
            </p:grpSpPr>
            <p:sp>
              <p:nvSpPr>
                <p:cNvPr id="3" name="CuadroTexto 2">
                  <a:extLst>
                    <a:ext uri="{FF2B5EF4-FFF2-40B4-BE49-F238E27FC236}">
                      <a16:creationId xmlns:a16="http://schemas.microsoft.com/office/drawing/2014/main" id="{553504A2-0209-B09B-A0B2-DB1FAF50E78B}"/>
                    </a:ext>
                  </a:extLst>
                </p:cNvPr>
                <p:cNvSpPr txBox="1"/>
                <p:nvPr/>
              </p:nvSpPr>
              <p:spPr>
                <a:xfrm>
                  <a:off x="7360920" y="1062077"/>
                  <a:ext cx="3817620" cy="646331"/>
                </a:xfrm>
                <a:prstGeom prst="rect">
                  <a:avLst/>
                </a:prstGeom>
                <a:noFill/>
              </p:spPr>
              <p:txBody>
                <a:bodyPr wrap="square" rtlCol="0">
                  <a:spAutoFit/>
                </a:bodyPr>
                <a:lstStyle/>
                <a:p>
                  <a:r>
                    <a:rPr lang="en-US" b="1" dirty="0">
                      <a:solidFill>
                        <a:srgbClr val="FF0000"/>
                      </a:solidFill>
                    </a:rPr>
                    <a:t>IMS for GBON stations: new fields</a:t>
                  </a:r>
                </a:p>
                <a:p>
                  <a:endParaRPr lang="en-US" dirty="0"/>
                </a:p>
              </p:txBody>
            </p:sp>
            <p:pic>
              <p:nvPicPr>
                <p:cNvPr id="7" name="Imagen 6" descr="Interfaz de usuario gráfica, Texto, Aplicación, Correo electrónico&#10;&#10;El contenido generado por IA puede ser incorrecto.">
                  <a:extLst>
                    <a:ext uri="{FF2B5EF4-FFF2-40B4-BE49-F238E27FC236}">
                      <a16:creationId xmlns:a16="http://schemas.microsoft.com/office/drawing/2014/main" id="{5AF36E0A-A647-EC45-96A8-1A370E317B74}"/>
                    </a:ext>
                  </a:extLst>
                </p:cNvPr>
                <p:cNvPicPr>
                  <a:picLocks noChangeAspect="1"/>
                </p:cNvPicPr>
                <p:nvPr/>
              </p:nvPicPr>
              <p:blipFill>
                <a:blip r:embed="rId2"/>
                <a:stretch>
                  <a:fillRect/>
                </a:stretch>
              </p:blipFill>
              <p:spPr>
                <a:xfrm>
                  <a:off x="6096000" y="1508893"/>
                  <a:ext cx="5740695" cy="3283119"/>
                </a:xfrm>
                <a:prstGeom prst="rect">
                  <a:avLst/>
                </a:prstGeom>
                <a:ln>
                  <a:noFill/>
                </a:ln>
                <a:effectLst>
                  <a:outerShdw blurRad="292100" dist="139700" dir="2700000" algn="tl" rotWithShape="0">
                    <a:srgbClr val="333333">
                      <a:alpha val="65000"/>
                    </a:srgbClr>
                  </a:outerShdw>
                </a:effectLst>
              </p:spPr>
            </p:pic>
            <p:sp>
              <p:nvSpPr>
                <p:cNvPr id="8" name="Elipse 7">
                  <a:extLst>
                    <a:ext uri="{FF2B5EF4-FFF2-40B4-BE49-F238E27FC236}">
                      <a16:creationId xmlns:a16="http://schemas.microsoft.com/office/drawing/2014/main" id="{DE09F2A0-DE0A-E993-2721-29B893F898A0}"/>
                    </a:ext>
                  </a:extLst>
                </p:cNvPr>
                <p:cNvSpPr/>
                <p:nvPr/>
              </p:nvSpPr>
              <p:spPr>
                <a:xfrm>
                  <a:off x="6165419" y="3913896"/>
                  <a:ext cx="1652701" cy="646331"/>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Elipse 8">
                  <a:extLst>
                    <a:ext uri="{FF2B5EF4-FFF2-40B4-BE49-F238E27FC236}">
                      <a16:creationId xmlns:a16="http://schemas.microsoft.com/office/drawing/2014/main" id="{1B498B0B-B07D-E9AE-57BF-D9B990F3C9F8}"/>
                    </a:ext>
                  </a:extLst>
                </p:cNvPr>
                <p:cNvSpPr/>
                <p:nvPr/>
              </p:nvSpPr>
              <p:spPr>
                <a:xfrm>
                  <a:off x="6317819" y="2674621"/>
                  <a:ext cx="3294811" cy="36576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cxnSp>
            <p:nvCxnSpPr>
              <p:cNvPr id="13" name="Conector recto de flecha 12">
                <a:extLst>
                  <a:ext uri="{FF2B5EF4-FFF2-40B4-BE49-F238E27FC236}">
                    <a16:creationId xmlns:a16="http://schemas.microsoft.com/office/drawing/2014/main" id="{663C74C7-A208-A266-3586-627CD6F3E268}"/>
                  </a:ext>
                </a:extLst>
              </p:cNvPr>
              <p:cNvCxnSpPr>
                <a:cxnSpLocks/>
              </p:cNvCxnSpPr>
              <p:nvPr/>
            </p:nvCxnSpPr>
            <p:spPr>
              <a:xfrm flipV="1">
                <a:off x="7965224" y="4006594"/>
                <a:ext cx="652996" cy="396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CuadroTexto 14">
                <a:extLst>
                  <a:ext uri="{FF2B5EF4-FFF2-40B4-BE49-F238E27FC236}">
                    <a16:creationId xmlns:a16="http://schemas.microsoft.com/office/drawing/2014/main" id="{10BA4FD0-D413-7F12-1B5A-E5579C8DFC4F}"/>
                  </a:ext>
                </a:extLst>
              </p:cNvPr>
              <p:cNvSpPr txBox="1"/>
              <p:nvPr/>
            </p:nvSpPr>
            <p:spPr>
              <a:xfrm>
                <a:off x="9058496" y="3298008"/>
                <a:ext cx="2337923"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GBON Incident set to “yes” for all tickets raised to a station from this network</a:t>
                </a:r>
              </a:p>
            </p:txBody>
          </p:sp>
        </p:grpSp>
        <p:sp>
          <p:nvSpPr>
            <p:cNvPr id="4" name="CuadroTexto 3">
              <a:extLst>
                <a:ext uri="{FF2B5EF4-FFF2-40B4-BE49-F238E27FC236}">
                  <a16:creationId xmlns:a16="http://schemas.microsoft.com/office/drawing/2014/main" id="{A132E4B6-537D-F608-14DF-C4AD57D93547}"/>
                </a:ext>
              </a:extLst>
            </p:cNvPr>
            <p:cNvSpPr txBox="1"/>
            <p:nvPr/>
          </p:nvSpPr>
          <p:spPr>
            <a:xfrm>
              <a:off x="9713158" y="2298609"/>
              <a:ext cx="2023008"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New field: Country/territory of the station</a:t>
              </a:r>
            </a:p>
          </p:txBody>
        </p:sp>
      </p:grpSp>
    </p:spTree>
    <p:extLst>
      <p:ext uri="{BB962C8B-B14F-4D97-AF65-F5344CB8AC3E}">
        <p14:creationId xmlns:p14="http://schemas.microsoft.com/office/powerpoint/2010/main" val="201005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C4C70AE-E6E4-8217-E175-47AEF0A9B0DE}"/>
              </a:ext>
            </a:extLst>
          </p:cNvPr>
          <p:cNvSpPr txBox="1"/>
          <p:nvPr/>
        </p:nvSpPr>
        <p:spPr>
          <a:xfrm>
            <a:off x="103750" y="151179"/>
            <a:ext cx="12088250" cy="6555641"/>
          </a:xfrm>
          <a:prstGeom prst="rect">
            <a:avLst/>
          </a:prstGeom>
          <a:noFill/>
        </p:spPr>
        <p:txBody>
          <a:bodyPr wrap="square">
            <a:spAutoFit/>
          </a:bodyPr>
          <a:lstStyle/>
          <a:p>
            <a:pPr fontAlgn="base">
              <a:spcBef>
                <a:spcPts val="600"/>
              </a:spcBef>
              <a:spcAft>
                <a:spcPts val="600"/>
              </a:spcAft>
            </a:pPr>
            <a:r>
              <a:rPr lang="en-US" altLang="zh-CN" sz="2000" b="1" dirty="0">
                <a:solidFill>
                  <a:srgbClr val="0070C0"/>
                </a:solidFill>
                <a:latin typeface="Arial" panose="020B0604020202020204" pitchFamily="34" charset="0"/>
                <a:cs typeface="Arial" panose="020B0604020202020204" pitchFamily="34" charset="0"/>
              </a:rPr>
              <a:t>4. Check New Reporting Stations</a:t>
            </a:r>
          </a:p>
          <a:p>
            <a:pPr marL="646113" indent="-285750" fontAlgn="base">
              <a:spcBef>
                <a:spcPts val="600"/>
              </a:spcBef>
              <a:spcAft>
                <a:spcPts val="600"/>
              </a:spcAft>
              <a:buFont typeface="Arial" panose="020B0604020202020204" pitchFamily="34" charset="0"/>
              <a:buChar char="•"/>
            </a:pPr>
            <a:r>
              <a:rPr lang="en-US" altLang="zh-CN" sz="2000" dirty="0">
                <a:solidFill>
                  <a:srgbClr val="060607"/>
                </a:solidFill>
                <a:latin typeface="Arial" panose="020B0604020202020204" pitchFamily="34" charset="0"/>
                <a:cs typeface="Arial" panose="020B0604020202020204" pitchFamily="34" charset="0"/>
              </a:rPr>
              <a:t>Verify if stations that did not report the previous day have started reporting.</a:t>
            </a:r>
          </a:p>
          <a:p>
            <a:pPr algn="l" fontAlgn="base">
              <a:spcBef>
                <a:spcPts val="600"/>
              </a:spcBef>
              <a:spcAft>
                <a:spcPts val="600"/>
              </a:spcAft>
            </a:pPr>
            <a:r>
              <a:rPr lang="en-US" altLang="zh-CN" sz="2000" b="1" i="0" dirty="0">
                <a:solidFill>
                  <a:srgbClr val="0070C0"/>
                </a:solidFill>
                <a:effectLst/>
                <a:latin typeface="Arial" panose="020B0604020202020204" pitchFamily="34" charset="0"/>
                <a:cs typeface="Arial" panose="020B0604020202020204" pitchFamily="34" charset="0"/>
              </a:rPr>
              <a:t>6. Monitor Previous Issues</a:t>
            </a:r>
            <a:r>
              <a:rPr lang="en-US" altLang="zh-CN" sz="2000" b="0" i="0" dirty="0">
                <a:solidFill>
                  <a:srgbClr val="0070C0"/>
                </a:solidFill>
                <a:effectLst/>
                <a:latin typeface="Arial" panose="020B0604020202020204" pitchFamily="34" charset="0"/>
                <a:cs typeface="Arial" panose="020B0604020202020204" pitchFamily="34" charset="0"/>
              </a:rPr>
              <a:t>:</a:t>
            </a:r>
          </a:p>
          <a:p>
            <a:pPr marL="742950" lvl="1" indent="-285750" algn="l" fontAlgn="base">
              <a:buFont typeface="Arial" panose="020B0604020202020204" pitchFamily="34" charset="0"/>
              <a:buChar char="•"/>
            </a:pPr>
            <a:r>
              <a:rPr lang="en-US" altLang="zh-CN" sz="2000" b="0" i="0" dirty="0">
                <a:solidFill>
                  <a:srgbClr val="060607"/>
                </a:solidFill>
                <a:effectLst/>
                <a:latin typeface="Arial" panose="020B0604020202020204" pitchFamily="34" charset="0"/>
                <a:cs typeface="Arial" panose="020B0604020202020204" pitchFamily="34" charset="0"/>
              </a:rPr>
              <a:t>Re-evaluate stations with past issues to check for performance improvement.</a:t>
            </a:r>
          </a:p>
          <a:p>
            <a:pPr marL="742950" lvl="1" indent="-285750" algn="l" fontAlgn="base">
              <a:buFont typeface="Arial" panose="020B0604020202020204" pitchFamily="34" charset="0"/>
              <a:buChar char="•"/>
            </a:pPr>
            <a:r>
              <a:rPr lang="en-US" altLang="zh-CN" sz="2000" b="0" i="0" dirty="0">
                <a:solidFill>
                  <a:srgbClr val="060607"/>
                </a:solidFill>
                <a:effectLst/>
                <a:latin typeface="Arial" panose="020B0604020202020204" pitchFamily="34" charset="0"/>
                <a:cs typeface="Arial" panose="020B0604020202020204" pitchFamily="34" charset="0"/>
              </a:rPr>
              <a:t>Initiate an Incident Management Process (IMP) if an issue persists </a:t>
            </a:r>
            <a:r>
              <a:rPr lang="en-US" altLang="zh-CN" sz="2000" b="1" i="0" dirty="0">
                <a:solidFill>
                  <a:srgbClr val="060607"/>
                </a:solidFill>
                <a:effectLst/>
                <a:latin typeface="Arial" panose="020B0604020202020204" pitchFamily="34" charset="0"/>
                <a:cs typeface="Arial" panose="020B0604020202020204" pitchFamily="34" charset="0"/>
              </a:rPr>
              <a:t>for 2 consecutive days.</a:t>
            </a:r>
          </a:p>
          <a:p>
            <a:pPr fontAlgn="base">
              <a:spcBef>
                <a:spcPts val="600"/>
              </a:spcBef>
              <a:spcAft>
                <a:spcPts val="600"/>
              </a:spcAft>
            </a:pPr>
            <a:r>
              <a:rPr lang="en-US" altLang="zh-CN" sz="2000" b="1" dirty="0">
                <a:solidFill>
                  <a:srgbClr val="0070C0"/>
                </a:solidFill>
                <a:latin typeface="Arial" panose="020B0604020202020204" pitchFamily="34" charset="0"/>
                <a:cs typeface="Arial" panose="020B0604020202020204" pitchFamily="34" charset="0"/>
              </a:rPr>
              <a:t>7. Monitor Incident Tickets:</a:t>
            </a:r>
          </a:p>
          <a:p>
            <a:pPr marL="742950" lvl="1" indent="-285750" algn="l" fontAlgn="base">
              <a:spcBef>
                <a:spcPts val="600"/>
              </a:spcBef>
              <a:spcAft>
                <a:spcPts val="600"/>
              </a:spcAft>
              <a:buFont typeface="Arial" panose="020B0604020202020204" pitchFamily="34" charset="0"/>
              <a:buChar char="•"/>
            </a:pPr>
            <a:r>
              <a:rPr lang="en-US" altLang="zh-CN" sz="2000" b="0" i="0" dirty="0">
                <a:solidFill>
                  <a:srgbClr val="060607"/>
                </a:solidFill>
                <a:effectLst/>
                <a:latin typeface="Arial" panose="020B0604020202020204" pitchFamily="34" charset="0"/>
                <a:cs typeface="Arial" panose="020B0604020202020204" pitchFamily="34" charset="0"/>
              </a:rPr>
              <a:t>Daily tracking of incident tickets to ensure members acknowledge, propose actions, and provide regular updates.</a:t>
            </a:r>
          </a:p>
          <a:p>
            <a:pPr algn="l" fontAlgn="base">
              <a:spcBef>
                <a:spcPts val="600"/>
              </a:spcBef>
              <a:spcAft>
                <a:spcPts val="600"/>
              </a:spcAft>
            </a:pPr>
            <a:r>
              <a:rPr lang="en-US" altLang="zh-CN" sz="2000" b="1" i="0" dirty="0">
                <a:solidFill>
                  <a:srgbClr val="0070C0"/>
                </a:solidFill>
                <a:effectLst/>
                <a:latin typeface="Arial" panose="020B0604020202020204" pitchFamily="34" charset="0"/>
                <a:cs typeface="Arial" panose="020B0604020202020204" pitchFamily="34" charset="0"/>
              </a:rPr>
              <a:t>8. Confirm Incident Rectification</a:t>
            </a:r>
            <a:r>
              <a:rPr lang="en-US" altLang="zh-CN" sz="2000" b="0" i="0" dirty="0">
                <a:solidFill>
                  <a:srgbClr val="0070C0"/>
                </a:solidFill>
                <a:effectLst/>
                <a:latin typeface="Arial" panose="020B0604020202020204" pitchFamily="34" charset="0"/>
                <a:cs typeface="Arial" panose="020B0604020202020204" pitchFamily="34" charset="0"/>
              </a:rPr>
              <a:t>:</a:t>
            </a:r>
          </a:p>
          <a:p>
            <a:pPr marL="742950" lvl="1" indent="-285750" algn="l" fontAlgn="base">
              <a:spcBef>
                <a:spcPts val="600"/>
              </a:spcBef>
              <a:spcAft>
                <a:spcPts val="600"/>
              </a:spcAft>
              <a:buFont typeface="Arial" panose="020B0604020202020204" pitchFamily="34" charset="0"/>
              <a:buChar char="•"/>
            </a:pPr>
            <a:r>
              <a:rPr lang="en-US" altLang="zh-CN" sz="2000" b="0" i="0" dirty="0">
                <a:solidFill>
                  <a:srgbClr val="060607"/>
                </a:solidFill>
                <a:effectLst/>
                <a:latin typeface="Arial" panose="020B0604020202020204" pitchFamily="34" charset="0"/>
                <a:cs typeface="Arial" panose="020B0604020202020204" pitchFamily="34" charset="0"/>
              </a:rPr>
              <a:t>Verify and close incident tickets after successful rectification by the member's WDQMS NFP.</a:t>
            </a:r>
          </a:p>
          <a:p>
            <a:pPr algn="l" fontAlgn="base">
              <a:spcBef>
                <a:spcPts val="600"/>
              </a:spcBef>
              <a:spcAft>
                <a:spcPts val="600"/>
              </a:spcAft>
            </a:pPr>
            <a:r>
              <a:rPr lang="en-US" altLang="zh-CN" sz="2000" b="1" i="0" dirty="0">
                <a:solidFill>
                  <a:srgbClr val="0070C0"/>
                </a:solidFill>
                <a:effectLst/>
                <a:latin typeface="Arial" panose="020B0604020202020204" pitchFamily="34" charset="0"/>
                <a:cs typeface="Arial" panose="020B0604020202020204" pitchFamily="34" charset="0"/>
              </a:rPr>
              <a:t>9. Investigate Metadata Issues</a:t>
            </a:r>
            <a:r>
              <a:rPr lang="en-US" altLang="zh-CN" sz="2000" b="0" i="0" dirty="0">
                <a:solidFill>
                  <a:srgbClr val="0070C0"/>
                </a:solidFill>
                <a:effectLst/>
                <a:latin typeface="Arial" panose="020B0604020202020204" pitchFamily="34" charset="0"/>
                <a:cs typeface="Arial" panose="020B0604020202020204" pitchFamily="34" charset="0"/>
              </a:rPr>
              <a:t>:</a:t>
            </a:r>
          </a:p>
          <a:p>
            <a:pPr marL="742950" lvl="1" indent="-285750" algn="l" fontAlgn="base">
              <a:spcBef>
                <a:spcPts val="600"/>
              </a:spcBef>
              <a:spcAft>
                <a:spcPts val="600"/>
              </a:spcAft>
              <a:buFont typeface="Arial" panose="020B0604020202020204" pitchFamily="34" charset="0"/>
              <a:buChar char="•"/>
            </a:pPr>
            <a:r>
              <a:rPr lang="en-US" altLang="zh-CN" sz="2000" b="0" i="1" dirty="0">
                <a:solidFill>
                  <a:srgbClr val="060607"/>
                </a:solidFill>
                <a:effectLst/>
                <a:latin typeface="Arial" panose="020B0604020202020204" pitchFamily="34" charset="0"/>
                <a:cs typeface="Arial" panose="020B0604020202020204" pitchFamily="34" charset="0"/>
              </a:rPr>
              <a:t>GBON monitoring</a:t>
            </a:r>
            <a:r>
              <a:rPr lang="en-US" altLang="zh-CN" sz="2000" i="1" dirty="0">
                <a:solidFill>
                  <a:srgbClr val="060607"/>
                </a:solidFill>
                <a:latin typeface="Arial" panose="020B0604020202020204" pitchFamily="34" charset="0"/>
                <a:cs typeface="Arial" panose="020B0604020202020204" pitchFamily="34" charset="0"/>
              </a:rPr>
              <a:t> for availability baseline for surface stations is 24 observations or more. The reporting schedule or station status are not considered in this module.</a:t>
            </a:r>
            <a:endParaRPr lang="en-US" altLang="zh-CN" sz="2000" b="0" i="1" dirty="0">
              <a:solidFill>
                <a:srgbClr val="060607"/>
              </a:solidFill>
              <a:effectLst/>
              <a:latin typeface="Arial" panose="020B0604020202020204" pitchFamily="34" charset="0"/>
              <a:cs typeface="Arial" panose="020B0604020202020204" pitchFamily="34" charset="0"/>
            </a:endParaRPr>
          </a:p>
          <a:p>
            <a:pPr algn="l" fontAlgn="base">
              <a:spcBef>
                <a:spcPts val="600"/>
              </a:spcBef>
              <a:spcAft>
                <a:spcPts val="600"/>
              </a:spcAft>
            </a:pPr>
            <a:r>
              <a:rPr lang="en-US" altLang="zh-CN" sz="2000" b="1" i="0" dirty="0">
                <a:solidFill>
                  <a:srgbClr val="0070C0"/>
                </a:solidFill>
                <a:effectLst/>
                <a:latin typeface="Arial" panose="020B0604020202020204" pitchFamily="34" charset="0"/>
                <a:cs typeface="Arial" panose="020B0604020202020204" pitchFamily="34" charset="0"/>
              </a:rPr>
              <a:t>10. Handle "Won’t Fix" and Escalation</a:t>
            </a:r>
            <a:r>
              <a:rPr lang="en-US" altLang="zh-CN" sz="2000" b="0" i="0" dirty="0">
                <a:solidFill>
                  <a:srgbClr val="0070C0"/>
                </a:solidFill>
                <a:effectLst/>
                <a:latin typeface="Arial" panose="020B0604020202020204" pitchFamily="34" charset="0"/>
                <a:cs typeface="Arial" panose="020B0604020202020204" pitchFamily="34" charset="0"/>
              </a:rPr>
              <a:t>:</a:t>
            </a:r>
          </a:p>
          <a:p>
            <a:pPr marL="742950" lvl="1" indent="-285750" algn="l" fontAlgn="base">
              <a:spcBef>
                <a:spcPts val="600"/>
              </a:spcBef>
              <a:spcAft>
                <a:spcPts val="600"/>
              </a:spcAft>
              <a:buFont typeface="Arial" panose="020B0604020202020204" pitchFamily="34" charset="0"/>
              <a:buChar char="•"/>
            </a:pPr>
            <a:r>
              <a:rPr lang="en-US" altLang="zh-CN" sz="2000" b="0" i="0" dirty="0">
                <a:solidFill>
                  <a:srgbClr val="060607"/>
                </a:solidFill>
                <a:effectLst/>
                <a:latin typeface="Arial" panose="020B0604020202020204" pitchFamily="34" charset="0"/>
                <a:cs typeface="Arial" panose="020B0604020202020204" pitchFamily="34" charset="0"/>
              </a:rPr>
              <a:t>Update ticket status to "Won’t Fix" if immediate action is not possible and escalate to WMO Secretariat if necessary (when no response from the WDQMS NFP by any means).</a:t>
            </a:r>
          </a:p>
        </p:txBody>
      </p:sp>
    </p:spTree>
    <p:extLst>
      <p:ext uri="{BB962C8B-B14F-4D97-AF65-F5344CB8AC3E}">
        <p14:creationId xmlns:p14="http://schemas.microsoft.com/office/powerpoint/2010/main" val="325684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A75C8DD-7AA4-75AA-9F39-BA2AC55516BD}"/>
              </a:ext>
            </a:extLst>
          </p:cNvPr>
          <p:cNvGraphicFramePr>
            <a:graphicFrameLocks noGrp="1"/>
          </p:cNvGraphicFramePr>
          <p:nvPr>
            <p:extLst>
              <p:ext uri="{D42A27DB-BD31-4B8C-83A1-F6EECF244321}">
                <p14:modId xmlns:p14="http://schemas.microsoft.com/office/powerpoint/2010/main" val="2548505871"/>
              </p:ext>
            </p:extLst>
          </p:nvPr>
        </p:nvGraphicFramePr>
        <p:xfrm>
          <a:off x="557938" y="1854200"/>
          <a:ext cx="10967311" cy="3987801"/>
        </p:xfrm>
        <a:graphic>
          <a:graphicData uri="http://schemas.openxmlformats.org/drawingml/2006/table">
            <a:tbl>
              <a:tblPr/>
              <a:tblGrid>
                <a:gridCol w="1943962">
                  <a:extLst>
                    <a:ext uri="{9D8B030D-6E8A-4147-A177-3AD203B41FA5}">
                      <a16:colId xmlns:a16="http://schemas.microsoft.com/office/drawing/2014/main" val="3438166599"/>
                    </a:ext>
                  </a:extLst>
                </a:gridCol>
                <a:gridCol w="4519790">
                  <a:extLst>
                    <a:ext uri="{9D8B030D-6E8A-4147-A177-3AD203B41FA5}">
                      <a16:colId xmlns:a16="http://schemas.microsoft.com/office/drawing/2014/main" val="3466131897"/>
                    </a:ext>
                  </a:extLst>
                </a:gridCol>
                <a:gridCol w="4503559">
                  <a:extLst>
                    <a:ext uri="{9D8B030D-6E8A-4147-A177-3AD203B41FA5}">
                      <a16:colId xmlns:a16="http://schemas.microsoft.com/office/drawing/2014/main" val="1305429003"/>
                    </a:ext>
                  </a:extLst>
                </a:gridCol>
              </a:tblGrid>
              <a:tr h="609785">
                <a:tc>
                  <a:txBody>
                    <a:bodyPr/>
                    <a:lstStyle/>
                    <a:p>
                      <a:pPr algn="ctr" fontAlgn="ctr"/>
                      <a:r>
                        <a:rPr lang="en-US" sz="1600" b="1"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Dimension</a:t>
                      </a:r>
                      <a:endParaRPr lang="en-US" altLang="zh-CN" sz="3600" b="0" i="0" u="none" strike="noStrike" dirty="0">
                        <a:effectLst/>
                        <a:latin typeface="Arial" panose="020B0604020202020204" pitchFamily="34" charset="0"/>
                        <a:cs typeface="Arial" panose="020B0604020202020204" pitchFamily="34" charset="0"/>
                      </a:endParaRP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1"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Surface land</a:t>
                      </a:r>
                      <a:endParaRPr lang="en-US" altLang="zh-CN" sz="4000" b="0" i="0" u="none" strike="noStrike" dirty="0">
                        <a:effectLst/>
                        <a:latin typeface="Arial" panose="020B0604020202020204" pitchFamily="34" charset="0"/>
                        <a:cs typeface="Arial" panose="020B0604020202020204" pitchFamily="34" charset="0"/>
                      </a:endParaRP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1"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Upper - air land</a:t>
                      </a:r>
                      <a:endParaRPr lang="en-US" altLang="zh-CN" sz="4000" b="0" i="0" u="none" strike="noStrike" dirty="0">
                        <a:effectLst/>
                        <a:latin typeface="Arial" panose="020B0604020202020204" pitchFamily="34" charset="0"/>
                        <a:cs typeface="Arial" panose="020B0604020202020204" pitchFamily="34" charset="0"/>
                      </a:endParaRP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464612"/>
                  </a:ext>
                </a:extLst>
              </a:tr>
              <a:tr h="567348">
                <a:tc rowSpan="2">
                  <a:txBody>
                    <a:bodyPr/>
                    <a:lstStyle/>
                    <a:p>
                      <a:pPr algn="ctr" fontAlgn="ctr"/>
                      <a:r>
                        <a:rPr lang="en-US" sz="1600" b="1"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Data Availability Issues</a:t>
                      </a:r>
                      <a:endParaRPr lang="en-US" altLang="zh-CN" sz="3600" b="1" i="0" u="none" strike="noStrike" dirty="0">
                        <a:effectLst/>
                        <a:latin typeface="Arial" panose="020B0604020202020204" pitchFamily="34" charset="0"/>
                        <a:cs typeface="Arial" panose="020B0604020202020204" pitchFamily="34" charset="0"/>
                      </a:endParaRPr>
                    </a:p>
                  </a:txBody>
                  <a:tcPr marL="68674" marR="68674" marT="34337" marB="343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gn="l" fontAlgn="ct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 The station did not report </a:t>
                      </a:r>
                      <a:r>
                        <a:rPr lang="en-US" sz="16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any data</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 the previous day (</a:t>
                      </a: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black dot</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a:t>
                      </a:r>
                      <a:endParaRPr lang="en-US" altLang="zh-CN" sz="3600" b="0" i="0" u="none" strike="noStrike" dirty="0">
                        <a:effectLst/>
                        <a:latin typeface="Arial" panose="020B0604020202020204" pitchFamily="34" charset="0"/>
                        <a:cs typeface="Arial" panose="020B0604020202020204" pitchFamily="34" charset="0"/>
                      </a:endParaRP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gn="l" fontAlgn="ct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 The station did not report any </a:t>
                      </a:r>
                      <a:r>
                        <a:rPr lang="en-US" sz="16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complete sounding </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the previous day (</a:t>
                      </a: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black dot</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a:t>
                      </a:r>
                      <a:endParaRPr lang="en-US" altLang="zh-CN" sz="3600" b="0" i="0" u="none" strike="noStrike" dirty="0">
                        <a:effectLst/>
                        <a:latin typeface="Arial" panose="020B0604020202020204" pitchFamily="34" charset="0"/>
                        <a:cs typeface="Arial" panose="020B0604020202020204" pitchFamily="34" charset="0"/>
                      </a:endParaRP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5587295"/>
                  </a:ext>
                </a:extLst>
              </a:tr>
              <a:tr h="1413407">
                <a:tc vMerge="1">
                  <a:txBody>
                    <a:bodyPr/>
                    <a:lstStyle/>
                    <a:p>
                      <a:endParaRPr lang="zh-CN" altLang="en-US"/>
                    </a:p>
                  </a:txBody>
                  <a:tcPr/>
                </a:tc>
                <a:tc>
                  <a:txBody>
                    <a:bodyPr/>
                    <a:lstStyle/>
                    <a:p>
                      <a:pPr marL="72000" algn="l" fontAlgn="ct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 The total number of reports is significantly lower than the expected number of observations in the previous day (</a:t>
                      </a: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orange/red dot</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a:t>
                      </a:r>
                      <a:endParaRPr lang="en-US" altLang="zh-CN" sz="3600" b="0" i="0" u="none" strike="noStrike" dirty="0">
                        <a:effectLst/>
                        <a:latin typeface="Arial" panose="020B0604020202020204" pitchFamily="34" charset="0"/>
                        <a:cs typeface="Arial" panose="020B0604020202020204" pitchFamily="34" charset="0"/>
                      </a:endParaRP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gn="l" fontAlgn="ct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 The station reported </a:t>
                      </a:r>
                      <a:r>
                        <a:rPr lang="en-US" sz="16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only one complete sounding </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the previous day (</a:t>
                      </a: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orange dot</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a:t>
                      </a:r>
                      <a:endParaRPr lang="en-US" altLang="zh-CN" sz="3600" b="0" i="0" u="none" strike="noStrike" dirty="0">
                        <a:effectLst/>
                        <a:latin typeface="Arial" panose="020B0604020202020204" pitchFamily="34" charset="0"/>
                        <a:cs typeface="Arial" panose="020B0604020202020204" pitchFamily="34" charset="0"/>
                      </a:endParaRP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2558787"/>
                  </a:ext>
                </a:extLst>
              </a:tr>
              <a:tr h="1397261">
                <a:tc>
                  <a:txBody>
                    <a:bodyPr/>
                    <a:lstStyle/>
                    <a:p>
                      <a:pPr algn="ctr" fontAlgn="ctr"/>
                      <a:r>
                        <a:rPr lang="en-US" sz="1600" b="1"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Incident Management Process</a:t>
                      </a:r>
                      <a:endParaRPr lang="en-US" altLang="zh-CN" sz="3600" b="1" i="0" u="none" strike="noStrike" dirty="0">
                        <a:effectLst/>
                        <a:latin typeface="Arial" panose="020B0604020202020204" pitchFamily="34" charset="0"/>
                        <a:cs typeface="Arial" panose="020B0604020202020204" pitchFamily="34" charset="0"/>
                      </a:endParaRP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gn="l" fontAlgn="ct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 If a station does </a:t>
                      </a:r>
                      <a:r>
                        <a:rPr lang="en-US" sz="16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not meet the GBON </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compliance criteria for surface land observations </a:t>
                      </a:r>
                      <a:r>
                        <a:rPr lang="en-US" altLang="zh-CN"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for </a:t>
                      </a:r>
                      <a:r>
                        <a:rPr lang="en-US" altLang="zh-CN" sz="16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2 or more days</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 an incident management process should be initiated.</a:t>
                      </a:r>
                      <a:endParaRPr lang="en-US" altLang="zh-CN" sz="3600" b="0" i="0" u="none" strike="noStrike" dirty="0">
                        <a:effectLst/>
                        <a:latin typeface="Arial" panose="020B0604020202020204" pitchFamily="34" charset="0"/>
                        <a:cs typeface="Arial" panose="020B0604020202020204" pitchFamily="34" charset="0"/>
                      </a:endParaRP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gn="ctr" fontAlgn="ctr"/>
                      <a:r>
                        <a:rPr lang="en-US" altLang="zh-CN"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same</a:t>
                      </a:r>
                      <a:endParaRPr lang="en-US" altLang="zh-CN" sz="3600" b="0" i="0" u="none" strike="noStrike" dirty="0">
                        <a:effectLst/>
                        <a:latin typeface="Arial" panose="020B0604020202020204" pitchFamily="34" charset="0"/>
                        <a:cs typeface="Arial" panose="020B0604020202020204" pitchFamily="34" charset="0"/>
                      </a:endParaRP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5802701"/>
                  </a:ext>
                </a:extLst>
              </a:tr>
            </a:tbl>
          </a:graphicData>
        </a:graphic>
      </p:graphicFrame>
      <p:sp>
        <p:nvSpPr>
          <p:cNvPr id="5" name="文本框 4">
            <a:extLst>
              <a:ext uri="{FF2B5EF4-FFF2-40B4-BE49-F238E27FC236}">
                <a16:creationId xmlns:a16="http://schemas.microsoft.com/office/drawing/2014/main" id="{65AC90A8-ECC7-824F-206A-E9891513B87B}"/>
              </a:ext>
            </a:extLst>
          </p:cNvPr>
          <p:cNvSpPr txBox="1"/>
          <p:nvPr/>
        </p:nvSpPr>
        <p:spPr>
          <a:xfrm>
            <a:off x="660156" y="208309"/>
            <a:ext cx="10871687" cy="1200329"/>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等线" panose="02010600030101010101" pitchFamily="2" charset="-122"/>
                <a:cs typeface="Arial" panose="020B0604020202020204" pitchFamily="34" charset="0"/>
              </a:rPr>
              <a:t>4.2.2  Global Basic Observing Network (</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GBON</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等线" panose="02010600030101010101" pitchFamily="2" charset="-122"/>
                <a:cs typeface="Arial" panose="020B0604020202020204" pitchFamily="34" charset="0"/>
              </a:rPr>
              <a:t>)</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等线"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altLang="zh-CN" sz="2400" b="1" dirty="0">
                <a:solidFill>
                  <a:srgbClr val="0070C0"/>
                </a:solidFill>
                <a:latin typeface="Arial" panose="020B0604020202020204" pitchFamily="34" charset="0"/>
                <a:ea typeface="等线" panose="02010600030101010101" pitchFamily="2" charset="-122"/>
                <a:cs typeface="Arial" panose="020B0604020202020204" pitchFamily="34" charset="0"/>
              </a:rPr>
              <a:t>Reasons for noncompliance in GBON module (black, red or orange dots)</a:t>
            </a:r>
            <a:endPar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351105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0C2CC2-7BC6-9593-18E5-BB97CE877460}"/>
              </a:ext>
            </a:extLst>
          </p:cNvPr>
          <p:cNvSpPr txBox="1"/>
          <p:nvPr/>
        </p:nvSpPr>
        <p:spPr>
          <a:xfrm>
            <a:off x="271585" y="1087969"/>
            <a:ext cx="11090030" cy="5586145"/>
          </a:xfrm>
          <a:prstGeom prst="rect">
            <a:avLst/>
          </a:prstGeom>
          <a:noFill/>
        </p:spPr>
        <p:txBody>
          <a:bodyPr wrap="square">
            <a:spAutoFit/>
          </a:bodyPr>
          <a:lstStyle/>
          <a:p>
            <a:pPr algn="l" fontAlgn="base">
              <a:spcBef>
                <a:spcPts val="600"/>
              </a:spcBef>
              <a:spcAft>
                <a:spcPts val="600"/>
              </a:spcAft>
            </a:pPr>
            <a:r>
              <a:rPr lang="en-US" altLang="zh-CN" b="1" i="0" dirty="0">
                <a:solidFill>
                  <a:srgbClr val="0070C0"/>
                </a:solidFill>
                <a:effectLst/>
                <a:latin typeface="Arial" panose="020B0604020202020204" pitchFamily="34" charset="0"/>
                <a:cs typeface="Arial" panose="020B0604020202020204" pitchFamily="34" charset="0"/>
              </a:rPr>
              <a:t>4.3.1 Global Basic Observing Network (GBON)</a:t>
            </a:r>
          </a:p>
          <a:p>
            <a:pPr algn="l" fontAlgn="base">
              <a:spcBef>
                <a:spcPts val="600"/>
              </a:spcBef>
              <a:spcAft>
                <a:spcPts val="600"/>
              </a:spcAft>
            </a:pPr>
            <a:r>
              <a:rPr lang="en-US" altLang="zh-CN" b="1" i="0" dirty="0">
                <a:solidFill>
                  <a:srgbClr val="0070C0"/>
                </a:solidFill>
                <a:effectLst/>
                <a:latin typeface="Arial" panose="020B0604020202020204" pitchFamily="34" charset="0"/>
                <a:cs typeface="Arial" panose="020B0604020202020204" pitchFamily="34" charset="0"/>
              </a:rPr>
              <a:t>4.3.1.1 </a:t>
            </a:r>
            <a:r>
              <a:rPr lang="en-US" altLang="zh-CN" b="1" i="0" dirty="0">
                <a:solidFill>
                  <a:srgbClr val="FF0000"/>
                </a:solidFill>
                <a:effectLst/>
                <a:latin typeface="Arial" panose="020B0604020202020204" pitchFamily="34" charset="0"/>
                <a:cs typeface="Arial" panose="020B0604020202020204" pitchFamily="34" charset="0"/>
              </a:rPr>
              <a:t>Surface Land </a:t>
            </a:r>
            <a:r>
              <a:rPr lang="en-US" altLang="zh-CN" b="1" i="0" dirty="0">
                <a:solidFill>
                  <a:srgbClr val="0070C0"/>
                </a:solidFill>
                <a:effectLst/>
                <a:latin typeface="Arial" panose="020B0604020202020204" pitchFamily="34" charset="0"/>
                <a:cs typeface="Arial" panose="020B0604020202020204" pitchFamily="34" charset="0"/>
              </a:rPr>
              <a:t>Observations – Station Compliance (Availability of Surface Land Observations (GBON))</a:t>
            </a:r>
          </a:p>
          <a:p>
            <a:pPr algn="l" fontAlgn="base">
              <a:buFont typeface="+mj-lt"/>
              <a:buAutoNum type="arabicPeriod"/>
            </a:pPr>
            <a:r>
              <a:rPr lang="en-US" altLang="zh-CN" b="1" i="0" dirty="0">
                <a:solidFill>
                  <a:srgbClr val="FF0000"/>
                </a:solidFill>
                <a:effectLst/>
                <a:latin typeface="Arial" panose="020B0604020202020204" pitchFamily="34" charset="0"/>
                <a:cs typeface="Arial" panose="020B0604020202020204" pitchFamily="34" charset="0"/>
              </a:rPr>
              <a:t>Review Availability</a:t>
            </a:r>
            <a:r>
              <a:rPr lang="en-US" altLang="zh-CN" b="0" i="0" dirty="0">
                <a:solidFill>
                  <a:srgbClr val="FF0000"/>
                </a:solidFill>
                <a:effectLst/>
                <a:latin typeface="Arial" panose="020B0604020202020204" pitchFamily="34" charset="0"/>
                <a:cs typeface="Arial" panose="020B0604020202020204" pitchFamily="34" charset="0"/>
              </a:rPr>
              <a:t>:</a:t>
            </a:r>
          </a:p>
          <a:p>
            <a:pPr marL="742950" lvl="1" indent="-285750" algn="l" fontAlgn="base">
              <a:buFont typeface="Arial" panose="020B0604020202020204" pitchFamily="34" charset="0"/>
              <a:buChar char="•"/>
            </a:pPr>
            <a:r>
              <a:rPr lang="en-US" altLang="zh-CN" b="0" i="0" dirty="0">
                <a:solidFill>
                  <a:srgbClr val="060607"/>
                </a:solidFill>
                <a:effectLst/>
                <a:latin typeface="Arial" panose="020B0604020202020204" pitchFamily="34" charset="0"/>
                <a:cs typeface="Arial" panose="020B0604020202020204" pitchFamily="34" charset="0"/>
              </a:rPr>
              <a:t>Review the available webtool outputs and quality monitoring reports to identify stations that show any non-compliance concerning data availability.</a:t>
            </a:r>
          </a:p>
          <a:p>
            <a:pPr marL="742950" lvl="1" indent="-285750" algn="l" fontAlgn="base">
              <a:buFont typeface="Arial" panose="020B0604020202020204" pitchFamily="34" charset="0"/>
              <a:buChar char="•"/>
            </a:pPr>
            <a:r>
              <a:rPr lang="en-US" altLang="zh-CN" b="0" i="0" dirty="0">
                <a:solidFill>
                  <a:srgbClr val="060607"/>
                </a:solidFill>
                <a:effectLst/>
                <a:latin typeface="Arial" panose="020B0604020202020204" pitchFamily="34" charset="0"/>
                <a:cs typeface="Arial" panose="020B0604020202020204" pitchFamily="34" charset="0"/>
              </a:rPr>
              <a:t>Reasons for non-compliance might include:</a:t>
            </a:r>
          </a:p>
          <a:p>
            <a:pPr marL="1257300" lvl="2" indent="-342900" algn="l" fontAlgn="base">
              <a:buFont typeface="+mj-lt"/>
              <a:buAutoNum type="alphaLcParenR"/>
            </a:pPr>
            <a:r>
              <a:rPr lang="en-US" altLang="zh-CN" b="0" i="0" dirty="0">
                <a:solidFill>
                  <a:srgbClr val="060607"/>
                </a:solidFill>
                <a:effectLst/>
                <a:latin typeface="Arial" panose="020B0604020202020204" pitchFamily="34" charset="0"/>
                <a:cs typeface="Arial" panose="020B0604020202020204" pitchFamily="34" charset="0"/>
              </a:rPr>
              <a:t>The station </a:t>
            </a:r>
            <a:r>
              <a:rPr lang="en-US" altLang="zh-CN" b="0" i="0" dirty="0">
                <a:solidFill>
                  <a:srgbClr val="FF0000"/>
                </a:solidFill>
                <a:effectLst/>
                <a:latin typeface="Arial" panose="020B0604020202020204" pitchFamily="34" charset="0"/>
                <a:cs typeface="Arial" panose="020B0604020202020204" pitchFamily="34" charset="0"/>
              </a:rPr>
              <a:t>reported less than 10 days </a:t>
            </a:r>
            <a:r>
              <a:rPr lang="en-US" altLang="zh-CN" b="0" i="0" dirty="0">
                <a:solidFill>
                  <a:srgbClr val="060607"/>
                </a:solidFill>
                <a:effectLst/>
                <a:latin typeface="Arial" panose="020B0604020202020204" pitchFamily="34" charset="0"/>
                <a:cs typeface="Arial" panose="020B0604020202020204" pitchFamily="34" charset="0"/>
              </a:rPr>
              <a:t>for the month (category: data availability) – </a:t>
            </a:r>
            <a:r>
              <a:rPr lang="en-US" altLang="zh-CN" b="0" i="0" dirty="0">
                <a:solidFill>
                  <a:srgbClr val="FF0000"/>
                </a:solidFill>
                <a:effectLst/>
                <a:latin typeface="Arial" panose="020B0604020202020204" pitchFamily="34" charset="0"/>
                <a:cs typeface="Arial" panose="020B0604020202020204" pitchFamily="34" charset="0"/>
              </a:rPr>
              <a:t>white dot </a:t>
            </a:r>
            <a:r>
              <a:rPr lang="en-US" altLang="zh-CN" b="0" i="0" dirty="0">
                <a:solidFill>
                  <a:srgbClr val="060607"/>
                </a:solidFill>
                <a:effectLst/>
                <a:latin typeface="Arial" panose="020B0604020202020204" pitchFamily="34" charset="0"/>
                <a:cs typeface="Arial" panose="020B0604020202020204" pitchFamily="34" charset="0"/>
              </a:rPr>
              <a:t>in WDQMS webtool.</a:t>
            </a:r>
          </a:p>
          <a:p>
            <a:pPr marL="1257300" lvl="2" indent="-342900" algn="l" fontAlgn="base">
              <a:buFont typeface="+mj-lt"/>
              <a:buAutoNum type="alphaLcParenR"/>
            </a:pPr>
            <a:r>
              <a:rPr lang="en-US" altLang="zh-CN" b="0" i="0" dirty="0">
                <a:solidFill>
                  <a:srgbClr val="060607"/>
                </a:solidFill>
                <a:effectLst/>
                <a:latin typeface="Arial" panose="020B0604020202020204" pitchFamily="34" charset="0"/>
                <a:cs typeface="Arial" panose="020B0604020202020204" pitchFamily="34" charset="0"/>
              </a:rPr>
              <a:t>The station </a:t>
            </a:r>
            <a:r>
              <a:rPr lang="en-US" altLang="zh-CN" b="0" i="0" dirty="0">
                <a:solidFill>
                  <a:srgbClr val="FF0000"/>
                </a:solidFill>
                <a:effectLst/>
                <a:latin typeface="Arial" panose="020B0604020202020204" pitchFamily="34" charset="0"/>
                <a:cs typeface="Arial" panose="020B0604020202020204" pitchFamily="34" charset="0"/>
              </a:rPr>
              <a:t>did not report any data </a:t>
            </a:r>
            <a:r>
              <a:rPr lang="en-US" altLang="zh-CN" b="0" i="0" dirty="0">
                <a:solidFill>
                  <a:srgbClr val="060607"/>
                </a:solidFill>
                <a:effectLst/>
                <a:latin typeface="Arial" panose="020B0604020202020204" pitchFamily="34" charset="0"/>
                <a:cs typeface="Arial" panose="020B0604020202020204" pitchFamily="34" charset="0"/>
              </a:rPr>
              <a:t>for the month (category: data availability) – </a:t>
            </a:r>
            <a:r>
              <a:rPr lang="en-US" altLang="zh-CN" b="0" i="0" dirty="0">
                <a:solidFill>
                  <a:srgbClr val="FF0000"/>
                </a:solidFill>
                <a:effectLst/>
                <a:latin typeface="Arial" panose="020B0604020202020204" pitchFamily="34" charset="0"/>
                <a:cs typeface="Arial" panose="020B0604020202020204" pitchFamily="34" charset="0"/>
              </a:rPr>
              <a:t>black dot </a:t>
            </a:r>
            <a:r>
              <a:rPr lang="en-US" altLang="zh-CN" b="0" i="0" dirty="0">
                <a:solidFill>
                  <a:srgbClr val="060607"/>
                </a:solidFill>
                <a:effectLst/>
                <a:latin typeface="Arial" panose="020B0604020202020204" pitchFamily="34" charset="0"/>
                <a:cs typeface="Arial" panose="020B0604020202020204" pitchFamily="34" charset="0"/>
              </a:rPr>
              <a:t>in WDQMS webtool.</a:t>
            </a:r>
          </a:p>
          <a:p>
            <a:pPr marL="1257300" lvl="2" indent="-342900" algn="l" fontAlgn="base">
              <a:buFont typeface="+mj-lt"/>
              <a:buAutoNum type="alphaLcParenR"/>
            </a:pPr>
            <a:r>
              <a:rPr lang="en-US" altLang="zh-CN" b="0" i="0" dirty="0">
                <a:solidFill>
                  <a:srgbClr val="060607"/>
                </a:solidFill>
                <a:effectLst/>
                <a:latin typeface="Arial" panose="020B0604020202020204" pitchFamily="34" charset="0"/>
                <a:cs typeface="Arial" panose="020B0604020202020204" pitchFamily="34" charset="0"/>
              </a:rPr>
              <a:t>The total number of reports is significantly lower than the expected number of observations for the month (category: data availability) – </a:t>
            </a:r>
            <a:r>
              <a:rPr lang="en-US" altLang="zh-CN" b="0" i="0" dirty="0">
                <a:solidFill>
                  <a:srgbClr val="FF0000"/>
                </a:solidFill>
                <a:effectLst/>
                <a:latin typeface="Arial" panose="020B0604020202020204" pitchFamily="34" charset="0"/>
                <a:cs typeface="Arial" panose="020B0604020202020204" pitchFamily="34" charset="0"/>
              </a:rPr>
              <a:t>orange/red dot </a:t>
            </a:r>
            <a:r>
              <a:rPr lang="en-US" altLang="zh-CN" b="0" i="0" dirty="0">
                <a:solidFill>
                  <a:srgbClr val="060607"/>
                </a:solidFill>
                <a:effectLst/>
                <a:latin typeface="Arial" panose="020B0604020202020204" pitchFamily="34" charset="0"/>
                <a:cs typeface="Arial" panose="020B0604020202020204" pitchFamily="34" charset="0"/>
              </a:rPr>
              <a:t>in WDQMS webtool.</a:t>
            </a:r>
          </a:p>
          <a:p>
            <a:pPr marL="1257300" lvl="2" indent="-342900" algn="l" fontAlgn="base">
              <a:buFont typeface="+mj-lt"/>
              <a:buAutoNum type="alphaLcParenR"/>
            </a:pPr>
            <a:endParaRPr lang="en-US" altLang="zh-CN" b="0" i="0" dirty="0">
              <a:solidFill>
                <a:srgbClr val="060607"/>
              </a:solidFill>
              <a:effectLst/>
              <a:latin typeface="Arial" panose="020B0604020202020204" pitchFamily="34" charset="0"/>
              <a:cs typeface="Arial" panose="020B0604020202020204" pitchFamily="34" charset="0"/>
            </a:endParaRPr>
          </a:p>
          <a:p>
            <a:pPr algn="l" fontAlgn="base">
              <a:buFont typeface="+mj-lt"/>
              <a:buAutoNum type="arabicPeriod"/>
            </a:pPr>
            <a:r>
              <a:rPr lang="en-US" altLang="zh-CN" b="1" i="0" dirty="0">
                <a:solidFill>
                  <a:srgbClr val="FF0000"/>
                </a:solidFill>
                <a:effectLst/>
                <a:latin typeface="Arial" panose="020B0604020202020204" pitchFamily="34" charset="0"/>
                <a:cs typeface="Arial" panose="020B0604020202020204" pitchFamily="34" charset="0"/>
              </a:rPr>
              <a:t>Initiate Incident Management Process</a:t>
            </a:r>
            <a:r>
              <a:rPr lang="en-US" altLang="zh-CN" b="0" i="0" dirty="0">
                <a:solidFill>
                  <a:srgbClr val="FF0000"/>
                </a:solidFill>
                <a:effectLst/>
                <a:latin typeface="Arial" panose="020B0604020202020204" pitchFamily="34" charset="0"/>
                <a:cs typeface="Arial" panose="020B0604020202020204" pitchFamily="34" charset="0"/>
              </a:rPr>
              <a:t>:</a:t>
            </a:r>
          </a:p>
          <a:p>
            <a:pPr marL="742950" lvl="1" indent="-285750" algn="l" fontAlgn="base">
              <a:buFont typeface="Arial" panose="020B0604020202020204" pitchFamily="34" charset="0"/>
              <a:buChar char="•"/>
            </a:pPr>
            <a:r>
              <a:rPr lang="en-US" altLang="zh-CN" b="0" i="0" dirty="0">
                <a:solidFill>
                  <a:srgbClr val="060607"/>
                </a:solidFill>
                <a:effectLst/>
                <a:latin typeface="Arial" panose="020B0604020202020204" pitchFamily="34" charset="0"/>
                <a:cs typeface="Arial" panose="020B0604020202020204" pitchFamily="34" charset="0"/>
              </a:rPr>
              <a:t>If a station did not meet the GBON compliance criteria for surface land observations, an Incident Management Process (IMP) as described in Chapter 5 should be initiated by raising a ticket in the Incident Management System (IMS) which is assigned to the WDQMS NFP of the Member operating the station.</a:t>
            </a:r>
          </a:p>
        </p:txBody>
      </p:sp>
      <p:sp>
        <p:nvSpPr>
          <p:cNvPr id="6" name="Title 1">
            <a:extLst>
              <a:ext uri="{FF2B5EF4-FFF2-40B4-BE49-F238E27FC236}">
                <a16:creationId xmlns:a16="http://schemas.microsoft.com/office/drawing/2014/main" id="{B7A64248-F039-639C-D4F6-F9B34C5BD4E9}"/>
              </a:ext>
            </a:extLst>
          </p:cNvPr>
          <p:cNvSpPr>
            <a:spLocks noGrp="1"/>
          </p:cNvSpPr>
          <p:nvPr>
            <p:ph type="title"/>
          </p:nvPr>
        </p:nvSpPr>
        <p:spPr>
          <a:xfrm>
            <a:off x="132261" y="183886"/>
            <a:ext cx="12330839" cy="864235"/>
          </a:xfrm>
        </p:spPr>
        <p:txBody>
          <a:bodyPr>
            <a:normAutofit fontScale="90000"/>
          </a:bodyPr>
          <a:lstStyle/>
          <a:p>
            <a:pPr algn="ctr"/>
            <a:r>
              <a:rPr lang="en-US" sz="4000" b="1" dirty="0">
                <a:solidFill>
                  <a:srgbClr val="7030A0"/>
                </a:solidFill>
                <a:latin typeface="Arial" panose="020B0604020202020204" pitchFamily="34" charset="0"/>
                <a:ea typeface="Calibri" panose="020F0502020204030204" pitchFamily="34" charset="0"/>
                <a:cs typeface="Arial" panose="020B0604020202020204" pitchFamily="34" charset="0"/>
              </a:rPr>
              <a:t>Monthly task (only for GBON network)</a:t>
            </a:r>
            <a:br>
              <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rPr>
            </a:br>
            <a:r>
              <a:rPr lang="en-US" altLang="zh-CN" sz="2200" b="1" dirty="0">
                <a:solidFill>
                  <a:srgbClr val="FF0000"/>
                </a:solidFill>
                <a:latin typeface="Arial" panose="020B0604020202020204" pitchFamily="34" charset="0"/>
                <a:ea typeface="Calibri" panose="020F0502020204030204" pitchFamily="34" charset="0"/>
                <a:cs typeface="Arial" panose="020B0604020202020204" pitchFamily="34" charset="0"/>
              </a:rPr>
              <a:t>(Detailed chapter 4.3)</a:t>
            </a:r>
            <a:endParaRPr lang="fr-CH"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397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C6605-F0AF-4E74-7935-A674E98A2A19}"/>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A63EFB5B-59A3-0EB6-E980-29A1D062EB50}"/>
              </a:ext>
            </a:extLst>
          </p:cNvPr>
          <p:cNvSpPr txBox="1"/>
          <p:nvPr/>
        </p:nvSpPr>
        <p:spPr>
          <a:xfrm>
            <a:off x="764344" y="943066"/>
            <a:ext cx="10663311" cy="5093702"/>
          </a:xfrm>
          <a:prstGeom prst="rect">
            <a:avLst/>
          </a:prstGeom>
          <a:noFill/>
        </p:spPr>
        <p:txBody>
          <a:bodyPr wrap="square">
            <a:spAutoFit/>
          </a:bodyPr>
          <a:lstStyle/>
          <a:p>
            <a:pPr algn="l" fontAlgn="base">
              <a:spcBef>
                <a:spcPts val="600"/>
              </a:spcBef>
              <a:spcAft>
                <a:spcPts val="600"/>
              </a:spcAft>
            </a:pPr>
            <a:r>
              <a:rPr lang="en-US" altLang="zh-CN" sz="2000" b="1" i="0" dirty="0">
                <a:solidFill>
                  <a:srgbClr val="0070C0"/>
                </a:solidFill>
                <a:effectLst/>
                <a:latin typeface="Arial" panose="020B0604020202020204" pitchFamily="34" charset="0"/>
                <a:cs typeface="Arial" panose="020B0604020202020204" pitchFamily="34" charset="0"/>
              </a:rPr>
              <a:t>4.3.1.2 </a:t>
            </a:r>
            <a:r>
              <a:rPr lang="en-US" altLang="zh-CN" sz="2000" b="1" i="0" dirty="0">
                <a:solidFill>
                  <a:srgbClr val="FF0000"/>
                </a:solidFill>
                <a:effectLst/>
                <a:latin typeface="Arial" panose="020B0604020202020204" pitchFamily="34" charset="0"/>
                <a:cs typeface="Arial" panose="020B0604020202020204" pitchFamily="34" charset="0"/>
              </a:rPr>
              <a:t>Upper-Air Land </a:t>
            </a:r>
            <a:r>
              <a:rPr lang="en-US" altLang="zh-CN" sz="2000" b="1" i="0" dirty="0">
                <a:solidFill>
                  <a:srgbClr val="0070C0"/>
                </a:solidFill>
                <a:effectLst/>
                <a:latin typeface="Arial" panose="020B0604020202020204" pitchFamily="34" charset="0"/>
                <a:cs typeface="Arial" panose="020B0604020202020204" pitchFamily="34" charset="0"/>
              </a:rPr>
              <a:t>Observations – Station Compliance (Availability of Upper-Air Land Observations (GBON))</a:t>
            </a:r>
          </a:p>
          <a:p>
            <a:pPr algn="l" fontAlgn="base">
              <a:buFont typeface="+mj-lt"/>
              <a:buAutoNum type="arabicPeriod"/>
            </a:pPr>
            <a:r>
              <a:rPr lang="en-US" altLang="zh-CN" sz="2000" b="1" i="0" dirty="0">
                <a:solidFill>
                  <a:srgbClr val="FF0000"/>
                </a:solidFill>
                <a:effectLst/>
                <a:latin typeface="Arial" panose="020B0604020202020204" pitchFamily="34" charset="0"/>
                <a:cs typeface="Arial" panose="020B0604020202020204" pitchFamily="34" charset="0"/>
              </a:rPr>
              <a:t>Review Availability</a:t>
            </a:r>
            <a:r>
              <a:rPr lang="en-US" altLang="zh-CN" sz="2000" b="0" i="0" dirty="0">
                <a:solidFill>
                  <a:srgbClr val="FF0000"/>
                </a:solidFill>
                <a:effectLst/>
                <a:latin typeface="Arial" panose="020B0604020202020204" pitchFamily="34" charset="0"/>
                <a:cs typeface="Arial" panose="020B0604020202020204" pitchFamily="34" charset="0"/>
              </a:rPr>
              <a:t>:</a:t>
            </a:r>
          </a:p>
          <a:p>
            <a:pPr marL="800100" lvl="1" indent="-342900" algn="l" fontAlgn="base">
              <a:buFont typeface="Arial" panose="020B0604020202020204" pitchFamily="34" charset="0"/>
              <a:buChar char="•"/>
            </a:pPr>
            <a:r>
              <a:rPr lang="en-US" altLang="zh-CN" sz="2000" b="0" i="0" dirty="0">
                <a:solidFill>
                  <a:srgbClr val="060607"/>
                </a:solidFill>
                <a:effectLst/>
                <a:latin typeface="Arial" panose="020B0604020202020204" pitchFamily="34" charset="0"/>
                <a:cs typeface="Arial" panose="020B0604020202020204" pitchFamily="34" charset="0"/>
              </a:rPr>
              <a:t>Review the available webtool outputs and quality monitoring reports to identify stations that show any non-compliance concerning data availability.</a:t>
            </a:r>
          </a:p>
          <a:p>
            <a:pPr marL="800100" lvl="1" indent="-342900" algn="l" fontAlgn="base">
              <a:buFont typeface="Arial" panose="020B0604020202020204" pitchFamily="34" charset="0"/>
              <a:buChar char="•"/>
            </a:pPr>
            <a:r>
              <a:rPr lang="en-US" altLang="zh-CN" sz="2000" b="0" i="0" dirty="0">
                <a:solidFill>
                  <a:srgbClr val="060607"/>
                </a:solidFill>
                <a:effectLst/>
                <a:latin typeface="Arial" panose="020B0604020202020204" pitchFamily="34" charset="0"/>
                <a:cs typeface="Arial" panose="020B0604020202020204" pitchFamily="34" charset="0"/>
              </a:rPr>
              <a:t>Reasons for non-compliance might include:</a:t>
            </a:r>
          </a:p>
          <a:p>
            <a:pPr marL="1143000" lvl="2" indent="-228600" algn="l" fontAlgn="base">
              <a:buFont typeface="+mj-lt"/>
              <a:buAutoNum type="arabicPeriod"/>
            </a:pPr>
            <a:r>
              <a:rPr lang="en-US" altLang="zh-CN" sz="2000" b="0" i="0" dirty="0">
                <a:solidFill>
                  <a:srgbClr val="060607"/>
                </a:solidFill>
                <a:effectLst/>
                <a:latin typeface="Arial" panose="020B0604020202020204" pitchFamily="34" charset="0"/>
                <a:cs typeface="Arial" panose="020B0604020202020204" pitchFamily="34" charset="0"/>
              </a:rPr>
              <a:t>The station </a:t>
            </a:r>
            <a:r>
              <a:rPr lang="en-US" altLang="zh-CN" sz="2000" b="0" i="0" dirty="0">
                <a:solidFill>
                  <a:srgbClr val="FF0000"/>
                </a:solidFill>
                <a:effectLst/>
                <a:latin typeface="Arial" panose="020B0604020202020204" pitchFamily="34" charset="0"/>
                <a:cs typeface="Arial" panose="020B0604020202020204" pitchFamily="34" charset="0"/>
              </a:rPr>
              <a:t>did not report any </a:t>
            </a:r>
            <a:r>
              <a:rPr lang="en-US" altLang="zh-CN" sz="2000" b="0" i="0" dirty="0">
                <a:solidFill>
                  <a:srgbClr val="060607"/>
                </a:solidFill>
                <a:effectLst/>
                <a:latin typeface="Arial" panose="020B0604020202020204" pitchFamily="34" charset="0"/>
                <a:cs typeface="Arial" panose="020B0604020202020204" pitchFamily="34" charset="0"/>
              </a:rPr>
              <a:t>complete soundings </a:t>
            </a:r>
            <a:r>
              <a:rPr lang="en-US" altLang="zh-CN" sz="2000" dirty="0">
                <a:solidFill>
                  <a:srgbClr val="060607"/>
                </a:solidFill>
                <a:latin typeface="Arial" panose="020B0604020202020204" pitchFamily="34" charset="0"/>
                <a:cs typeface="Arial" panose="020B0604020202020204" pitchFamily="34" charset="0"/>
              </a:rPr>
              <a:t>for the month </a:t>
            </a:r>
            <a:r>
              <a:rPr lang="en-US" altLang="zh-CN" sz="2000" b="0" i="0" dirty="0">
                <a:solidFill>
                  <a:srgbClr val="060607"/>
                </a:solidFill>
                <a:effectLst/>
                <a:latin typeface="Arial" panose="020B0604020202020204" pitchFamily="34" charset="0"/>
                <a:cs typeface="Arial" panose="020B0604020202020204" pitchFamily="34" charset="0"/>
              </a:rPr>
              <a:t>(category: data availability) – </a:t>
            </a:r>
            <a:r>
              <a:rPr lang="en-US" altLang="zh-CN" sz="2000" i="0" dirty="0">
                <a:solidFill>
                  <a:srgbClr val="FF0000"/>
                </a:solidFill>
                <a:effectLst/>
                <a:latin typeface="Arial" panose="020B0604020202020204" pitchFamily="34" charset="0"/>
                <a:cs typeface="Arial" panose="020B0604020202020204" pitchFamily="34" charset="0"/>
              </a:rPr>
              <a:t>black dot </a:t>
            </a:r>
            <a:r>
              <a:rPr lang="en-US" altLang="zh-CN" sz="2000" b="0" i="0" dirty="0">
                <a:solidFill>
                  <a:srgbClr val="060607"/>
                </a:solidFill>
                <a:effectLst/>
                <a:latin typeface="Arial" panose="020B0604020202020204" pitchFamily="34" charset="0"/>
                <a:cs typeface="Arial" panose="020B0604020202020204" pitchFamily="34" charset="0"/>
              </a:rPr>
              <a:t>in WDQMS webtool.</a:t>
            </a:r>
          </a:p>
          <a:p>
            <a:pPr marL="1143000" lvl="2" indent="-228600" algn="l" fontAlgn="base">
              <a:buFont typeface="+mj-lt"/>
              <a:buAutoNum type="arabicPeriod"/>
            </a:pPr>
            <a:r>
              <a:rPr lang="en-US" altLang="zh-CN" sz="2000" b="0" i="0" dirty="0">
                <a:solidFill>
                  <a:srgbClr val="060607"/>
                </a:solidFill>
                <a:effectLst/>
                <a:latin typeface="Arial" panose="020B0604020202020204" pitchFamily="34" charset="0"/>
                <a:cs typeface="Arial" panose="020B0604020202020204" pitchFamily="34" charset="0"/>
              </a:rPr>
              <a:t>The total number of complete soundings is significantly lower than the expected number of soundings for the month (category: data availability) – </a:t>
            </a:r>
            <a:r>
              <a:rPr lang="en-US" altLang="zh-CN" sz="2000" b="0" i="0" dirty="0">
                <a:solidFill>
                  <a:srgbClr val="FF0000"/>
                </a:solidFill>
                <a:effectLst/>
                <a:latin typeface="Arial" panose="020B0604020202020204" pitchFamily="34" charset="0"/>
                <a:cs typeface="Arial" panose="020B0604020202020204" pitchFamily="34" charset="0"/>
              </a:rPr>
              <a:t>orange/red dot </a:t>
            </a:r>
            <a:r>
              <a:rPr lang="en-US" altLang="zh-CN" sz="2000" b="0" i="0" dirty="0">
                <a:solidFill>
                  <a:srgbClr val="060607"/>
                </a:solidFill>
                <a:effectLst/>
                <a:latin typeface="Arial" panose="020B0604020202020204" pitchFamily="34" charset="0"/>
                <a:cs typeface="Arial" panose="020B0604020202020204" pitchFamily="34" charset="0"/>
              </a:rPr>
              <a:t>in WDQMS webtool.</a:t>
            </a:r>
          </a:p>
          <a:p>
            <a:pPr algn="l" fontAlgn="base">
              <a:buFont typeface="+mj-lt"/>
              <a:buAutoNum type="arabicPeriod"/>
            </a:pPr>
            <a:r>
              <a:rPr lang="en-US" altLang="zh-CN" sz="2000" b="1" i="0" dirty="0">
                <a:solidFill>
                  <a:srgbClr val="FF0000"/>
                </a:solidFill>
                <a:effectLst/>
                <a:latin typeface="Arial" panose="020B0604020202020204" pitchFamily="34" charset="0"/>
                <a:cs typeface="Arial" panose="020B0604020202020204" pitchFamily="34" charset="0"/>
              </a:rPr>
              <a:t>Initiate Incident Management Process</a:t>
            </a:r>
            <a:r>
              <a:rPr lang="en-US" altLang="zh-CN" sz="2000" b="0" i="0" dirty="0">
                <a:solidFill>
                  <a:srgbClr val="FF0000"/>
                </a:solidFill>
                <a:effectLst/>
                <a:latin typeface="Arial" panose="020B0604020202020204" pitchFamily="34" charset="0"/>
                <a:cs typeface="Arial" panose="020B0604020202020204" pitchFamily="34" charset="0"/>
              </a:rPr>
              <a:t>:</a:t>
            </a:r>
          </a:p>
          <a:p>
            <a:pPr marL="800100" lvl="1" indent="-342900" algn="l" fontAlgn="base">
              <a:buFont typeface="Arial" panose="020B0604020202020204" pitchFamily="34" charset="0"/>
              <a:buChar char="•"/>
            </a:pPr>
            <a:r>
              <a:rPr lang="en-US" altLang="zh-CN" sz="2000" b="0" i="0" dirty="0">
                <a:solidFill>
                  <a:srgbClr val="060607"/>
                </a:solidFill>
                <a:effectLst/>
                <a:latin typeface="Arial" panose="020B0604020202020204" pitchFamily="34" charset="0"/>
                <a:cs typeface="Arial" panose="020B0604020202020204" pitchFamily="34" charset="0"/>
              </a:rPr>
              <a:t>If a station did not meet the GBON compliance criteria for upper-air land observations, an Incident Management Process (IMP) as described in Chapter 5 should be initiated by raising a ticket in the Incident Management System (IMS) which is assigned to the WDQMS NFP of the Member operating the station.</a:t>
            </a:r>
          </a:p>
        </p:txBody>
      </p:sp>
    </p:spTree>
    <p:extLst>
      <p:ext uri="{BB962C8B-B14F-4D97-AF65-F5344CB8AC3E}">
        <p14:creationId xmlns:p14="http://schemas.microsoft.com/office/powerpoint/2010/main" val="138590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A438DEE8-4970-3FCC-4F99-E449F0ECD9DD}"/>
              </a:ext>
            </a:extLst>
          </p:cNvPr>
          <p:cNvGraphicFramePr>
            <a:graphicFrameLocks noGrp="1"/>
          </p:cNvGraphicFramePr>
          <p:nvPr>
            <p:extLst>
              <p:ext uri="{D42A27DB-BD31-4B8C-83A1-F6EECF244321}">
                <p14:modId xmlns:p14="http://schemas.microsoft.com/office/powerpoint/2010/main" val="2106355814"/>
              </p:ext>
            </p:extLst>
          </p:nvPr>
        </p:nvGraphicFramePr>
        <p:xfrm>
          <a:off x="607085" y="2241550"/>
          <a:ext cx="11083167" cy="3524251"/>
        </p:xfrm>
        <a:graphic>
          <a:graphicData uri="http://schemas.openxmlformats.org/drawingml/2006/table">
            <a:tbl>
              <a:tblPr/>
              <a:tblGrid>
                <a:gridCol w="2469050">
                  <a:extLst>
                    <a:ext uri="{9D8B030D-6E8A-4147-A177-3AD203B41FA5}">
                      <a16:colId xmlns:a16="http://schemas.microsoft.com/office/drawing/2014/main" val="60366119"/>
                    </a:ext>
                  </a:extLst>
                </a:gridCol>
                <a:gridCol w="5945944">
                  <a:extLst>
                    <a:ext uri="{9D8B030D-6E8A-4147-A177-3AD203B41FA5}">
                      <a16:colId xmlns:a16="http://schemas.microsoft.com/office/drawing/2014/main" val="1898535686"/>
                    </a:ext>
                  </a:extLst>
                </a:gridCol>
                <a:gridCol w="2668173">
                  <a:extLst>
                    <a:ext uri="{9D8B030D-6E8A-4147-A177-3AD203B41FA5}">
                      <a16:colId xmlns:a16="http://schemas.microsoft.com/office/drawing/2014/main" val="1685589488"/>
                    </a:ext>
                  </a:extLst>
                </a:gridCol>
              </a:tblGrid>
              <a:tr h="498029">
                <a:tc>
                  <a:txBody>
                    <a:bodyPr/>
                    <a:lstStyle/>
                    <a:p>
                      <a:pPr algn="ctr" fontAlgn="ctr"/>
                      <a:r>
                        <a:rPr lang="en-US" sz="1800" b="1"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Dimension</a:t>
                      </a:r>
                      <a:endParaRPr lang="en-US" altLang="zh-CN" sz="3200" b="0" i="0" u="none" strike="noStrike" dirty="0">
                        <a:effectLst/>
                        <a:latin typeface="Arial" panose="020B0604020202020204" pitchFamily="34" charset="0"/>
                        <a:cs typeface="Arial" panose="020B0604020202020204" pitchFamily="34" charset="0"/>
                      </a:endParaRPr>
                    </a:p>
                  </a:txBody>
                  <a:tcPr marL="3788" marR="3788" marT="3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800" b="1"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Surface Land</a:t>
                      </a:r>
                      <a:endParaRPr lang="fr-FR" altLang="zh-CN" sz="3200" b="0" i="0" u="none" strike="noStrike" dirty="0">
                        <a:effectLst/>
                        <a:latin typeface="Arial" panose="020B0604020202020204" pitchFamily="34" charset="0"/>
                        <a:cs typeface="Arial" panose="020B0604020202020204" pitchFamily="34" charset="0"/>
                      </a:endParaRPr>
                    </a:p>
                  </a:txBody>
                  <a:tcPr marL="3788" marR="3788" marT="3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Upper-air Land</a:t>
                      </a:r>
                      <a:endParaRPr lang="en-US" altLang="zh-CN" sz="3200" b="0" i="0" u="none" strike="noStrike" dirty="0">
                        <a:effectLst/>
                        <a:latin typeface="Arial" panose="020B0604020202020204" pitchFamily="34" charset="0"/>
                        <a:cs typeface="Arial" panose="020B0604020202020204" pitchFamily="34" charset="0"/>
                      </a:endParaRPr>
                    </a:p>
                  </a:txBody>
                  <a:tcPr marL="3788" marR="3788" marT="3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4682290"/>
                  </a:ext>
                </a:extLst>
              </a:tr>
              <a:tr h="578521">
                <a:tc rowSpan="3">
                  <a:txBody>
                    <a:bodyPr/>
                    <a:lstStyle/>
                    <a:p>
                      <a:pPr algn="ctr" fontAlgn="ctr"/>
                      <a:r>
                        <a:rPr lang="en-US" sz="1600" b="1"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Data Availability Issues</a:t>
                      </a:r>
                      <a:endParaRPr lang="en-US" altLang="zh-CN" sz="2800" b="1" i="0" u="none" strike="noStrike" dirty="0">
                        <a:effectLst/>
                        <a:latin typeface="Arial" panose="020B0604020202020204" pitchFamily="34" charset="0"/>
                        <a:cs typeface="Arial" panose="020B0604020202020204" pitchFamily="34" charset="0"/>
                      </a:endParaRPr>
                    </a:p>
                  </a:txBody>
                  <a:tcPr marL="109100" marR="109100" marT="54550" marB="54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 Station reported less than </a:t>
                      </a: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10 days</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 for the month (</a:t>
                      </a: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white dot</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a:t>
                      </a:r>
                      <a:endParaRPr lang="en-US" altLang="zh-CN" sz="2800" b="0" i="0" u="none" strike="noStrike" dirty="0">
                        <a:effectLst/>
                        <a:latin typeface="Arial" panose="020B0604020202020204" pitchFamily="34" charset="0"/>
                        <a:cs typeface="Arial" panose="020B0604020202020204" pitchFamily="34" charset="0"/>
                      </a:endParaRPr>
                    </a:p>
                  </a:txBody>
                  <a:tcPr marL="3788" marR="3788" marT="3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AR" altLang="zh-CN" sz="16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a:t>
                      </a:r>
                      <a:endParaRPr lang="zh-CN" altLang="en-US" sz="2800" b="0" i="0" u="none" strike="noStrike" dirty="0">
                        <a:effectLst/>
                        <a:latin typeface="Arial" panose="020B0604020202020204" pitchFamily="34" charset="0"/>
                        <a:cs typeface="Arial" panose="020B0604020202020204" pitchFamily="34" charset="0"/>
                      </a:endParaRPr>
                    </a:p>
                  </a:txBody>
                  <a:tcPr marL="3788" marR="3788" marT="3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197279"/>
                  </a:ext>
                </a:extLst>
              </a:tr>
              <a:tr h="578521">
                <a:tc vMerge="1">
                  <a:txBody>
                    <a:bodyPr/>
                    <a:lstStyle/>
                    <a:p>
                      <a:endParaRPr lang="zh-CN" altLang="en-US"/>
                    </a:p>
                  </a:txBody>
                  <a:tcPr/>
                </a:tc>
                <a:tc>
                  <a:txBody>
                    <a:bodyPr/>
                    <a:lstStyle/>
                    <a:p>
                      <a:pPr algn="l" fontAlgn="ct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 Station did </a:t>
                      </a: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not report any data </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for the month (</a:t>
                      </a: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black dot</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a:t>
                      </a:r>
                      <a:endParaRPr lang="en-US" altLang="zh-CN" sz="2800" b="0" i="0" u="none" strike="noStrike" dirty="0">
                        <a:effectLst/>
                        <a:latin typeface="Arial" panose="020B0604020202020204" pitchFamily="34" charset="0"/>
                        <a:cs typeface="Arial" panose="020B0604020202020204" pitchFamily="34" charset="0"/>
                      </a:endParaRPr>
                    </a:p>
                  </a:txBody>
                  <a:tcPr marL="3788" marR="3788" marT="3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same</a:t>
                      </a:r>
                      <a:endParaRPr lang="en-US" altLang="zh-CN" sz="2800" b="0" i="0" u="none" strike="noStrike" dirty="0">
                        <a:effectLst/>
                        <a:latin typeface="Arial" panose="020B0604020202020204" pitchFamily="34" charset="0"/>
                        <a:cs typeface="Arial" panose="020B0604020202020204" pitchFamily="34" charset="0"/>
                      </a:endParaRPr>
                    </a:p>
                  </a:txBody>
                  <a:tcPr marL="3788" marR="3788" marT="3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2271251"/>
                  </a:ext>
                </a:extLst>
              </a:tr>
              <a:tr h="834408">
                <a:tc vMerge="1">
                  <a:txBody>
                    <a:bodyPr/>
                    <a:lstStyle/>
                    <a:p>
                      <a:endParaRPr lang="zh-CN" altLang="en-US"/>
                    </a:p>
                  </a:txBody>
                  <a:tcPr/>
                </a:tc>
                <a:tc>
                  <a:txBody>
                    <a:bodyPr/>
                    <a:lstStyle/>
                    <a:p>
                      <a:pPr marL="0" indent="0" algn="l" fontAlgn="ctr">
                        <a:buFontTx/>
                        <a:buNone/>
                      </a:pP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 The total number of reports is </a:t>
                      </a: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significantly lower than</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 the expected number of observations for the month</a:t>
                      </a:r>
                    </a:p>
                    <a:p>
                      <a:pPr marL="0" indent="0" algn="l" fontAlgn="ctr">
                        <a:buFontTx/>
                        <a:buNone/>
                      </a:pP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     (</a:t>
                      </a: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orange/red dot</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a:t>
                      </a:r>
                      <a:endParaRPr lang="en-US" altLang="zh-CN" sz="2800" b="0" i="0" u="none" strike="noStrike" dirty="0">
                        <a:effectLst/>
                        <a:latin typeface="Arial" panose="020B0604020202020204" pitchFamily="34" charset="0"/>
                        <a:cs typeface="Arial" panose="020B0604020202020204" pitchFamily="34" charset="0"/>
                      </a:endParaRPr>
                    </a:p>
                  </a:txBody>
                  <a:tcPr marL="3788" marR="3788" marT="3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same</a:t>
                      </a:r>
                      <a:endParaRPr lang="en-US" altLang="zh-CN" sz="2800" b="0" i="0" u="none" strike="noStrike" dirty="0">
                        <a:effectLst/>
                        <a:latin typeface="Arial" panose="020B0604020202020204" pitchFamily="34" charset="0"/>
                        <a:cs typeface="Arial" panose="020B0604020202020204" pitchFamily="34" charset="0"/>
                      </a:endParaRPr>
                    </a:p>
                  </a:txBody>
                  <a:tcPr marL="3788" marR="3788" marT="3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3057803"/>
                  </a:ext>
                </a:extLst>
              </a:tr>
              <a:tr h="1034772">
                <a:tc>
                  <a:txBody>
                    <a:bodyPr/>
                    <a:lstStyle/>
                    <a:p>
                      <a:pPr algn="ctr" fontAlgn="ctr"/>
                      <a:r>
                        <a:rPr lang="en-US" altLang="zh-CN" sz="1600" b="1" i="0" u="none" strike="noStrike" dirty="0">
                          <a:solidFill>
                            <a:srgbClr val="222222"/>
                          </a:solidFill>
                          <a:effectLst/>
                          <a:latin typeface="Arial" panose="020B0604020202020204" pitchFamily="34" charset="0"/>
                          <a:ea typeface="+mn-ea"/>
                          <a:cs typeface="Arial" panose="020B0604020202020204" pitchFamily="34" charset="0"/>
                        </a:rPr>
                        <a:t>Incident Management Process</a:t>
                      </a:r>
                      <a:endParaRPr lang="en-US" altLang="zh-CN" sz="2800" b="1" i="0" u="none" strike="noStrike" dirty="0">
                        <a:effectLst/>
                        <a:latin typeface="Arial" panose="020B0604020202020204" pitchFamily="34" charset="0"/>
                        <a:cs typeface="Arial" panose="020B0604020202020204" pitchFamily="34" charset="0"/>
                      </a:endParaRPr>
                    </a:p>
                  </a:txBody>
                  <a:tcPr marL="3788" marR="3788" marT="3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 If a station does </a:t>
                      </a: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not meet the GBON </a:t>
                      </a:r>
                      <a:r>
                        <a:rPr lang="en-US" sz="16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compliance criteria f</a:t>
                      </a: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or surface land observations, an incident management process should be initiated.</a:t>
                      </a:r>
                      <a:endParaRPr lang="en-US" altLang="zh-CN" sz="2800" b="0" i="0" u="none" strike="noStrike" dirty="0">
                        <a:effectLst/>
                        <a:latin typeface="Arial" panose="020B0604020202020204" pitchFamily="34" charset="0"/>
                        <a:cs typeface="Arial" panose="020B0604020202020204" pitchFamily="34" charset="0"/>
                      </a:endParaRPr>
                    </a:p>
                  </a:txBody>
                  <a:tcPr marL="3788" marR="3788" marT="3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222222"/>
                          </a:solidFill>
                          <a:effectLst/>
                          <a:latin typeface="Arial" panose="020B0604020202020204" pitchFamily="34" charset="0"/>
                          <a:ea typeface="等线" panose="02010600030101010101" pitchFamily="2" charset="-122"/>
                          <a:cs typeface="Arial" panose="020B0604020202020204" pitchFamily="34" charset="0"/>
                        </a:rPr>
                        <a:t>same</a:t>
                      </a:r>
                      <a:endParaRPr lang="en-US" altLang="zh-CN" sz="2800" b="0" i="0" u="none" strike="noStrike" dirty="0">
                        <a:effectLst/>
                        <a:latin typeface="Arial" panose="020B0604020202020204" pitchFamily="34" charset="0"/>
                        <a:cs typeface="Arial" panose="020B0604020202020204" pitchFamily="34" charset="0"/>
                      </a:endParaRPr>
                    </a:p>
                  </a:txBody>
                  <a:tcPr marL="3788" marR="3788" marT="3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99177"/>
                  </a:ext>
                </a:extLst>
              </a:tr>
            </a:tbl>
          </a:graphicData>
        </a:graphic>
      </p:graphicFrame>
      <p:sp>
        <p:nvSpPr>
          <p:cNvPr id="2" name="Title 1">
            <a:extLst>
              <a:ext uri="{FF2B5EF4-FFF2-40B4-BE49-F238E27FC236}">
                <a16:creationId xmlns:a16="http://schemas.microsoft.com/office/drawing/2014/main" id="{3BB15BB6-2648-704C-41D7-657C617BF53D}"/>
              </a:ext>
            </a:extLst>
          </p:cNvPr>
          <p:cNvSpPr>
            <a:spLocks noGrp="1"/>
          </p:cNvSpPr>
          <p:nvPr>
            <p:ph type="title"/>
          </p:nvPr>
        </p:nvSpPr>
        <p:spPr>
          <a:xfrm>
            <a:off x="-469039" y="227964"/>
            <a:ext cx="12330839" cy="864235"/>
          </a:xfrm>
        </p:spPr>
        <p:txBody>
          <a:bodyPr>
            <a:normAutofit fontScale="90000"/>
          </a:bodyPr>
          <a:lstStyle/>
          <a:p>
            <a:pPr algn="ctr"/>
            <a:r>
              <a:rPr lang="en-US" sz="4000" b="1" dirty="0">
                <a:solidFill>
                  <a:srgbClr val="7030A0"/>
                </a:solidFill>
                <a:latin typeface="Arial" panose="020B0604020202020204" pitchFamily="34" charset="0"/>
                <a:ea typeface="Calibri" panose="020F0502020204030204" pitchFamily="34" charset="0"/>
                <a:cs typeface="Arial" panose="020B0604020202020204" pitchFamily="34" charset="0"/>
              </a:rPr>
              <a:t>Monthly task</a:t>
            </a:r>
            <a:br>
              <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rPr>
            </a:br>
            <a:r>
              <a:rPr lang="en-US" altLang="zh-CN" sz="2200" b="1" dirty="0">
                <a:solidFill>
                  <a:srgbClr val="FF0000"/>
                </a:solidFill>
                <a:latin typeface="Arial" panose="020B0604020202020204" pitchFamily="34" charset="0"/>
                <a:ea typeface="Calibri" panose="020F0502020204030204" pitchFamily="34" charset="0"/>
                <a:cs typeface="Arial" panose="020B0604020202020204" pitchFamily="34" charset="0"/>
              </a:rPr>
              <a:t>(Detailed chapter 4.3)</a:t>
            </a:r>
            <a:endParaRPr lang="fr-CH"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6B8366BB-7470-9DA7-82CC-903A3B80A05D}"/>
              </a:ext>
            </a:extLst>
          </p:cNvPr>
          <p:cNvSpPr txBox="1"/>
          <p:nvPr/>
        </p:nvSpPr>
        <p:spPr>
          <a:xfrm>
            <a:off x="709612" y="1418894"/>
            <a:ext cx="9885997" cy="1231106"/>
          </a:xfrm>
          <a:prstGeom prst="rect">
            <a:avLst/>
          </a:prstGeom>
          <a:noFill/>
        </p:spPr>
        <p:txBody>
          <a:bodyPr wrap="square">
            <a:spAutoFit/>
          </a:bodyPr>
          <a:lstStyle/>
          <a:p>
            <a:pPr fontAlgn="base">
              <a:spcBef>
                <a:spcPts val="600"/>
              </a:spcBef>
              <a:spcAft>
                <a:spcPts val="600"/>
              </a:spcAft>
            </a:pPr>
            <a:r>
              <a:rPr lang="en-US" altLang="zh-CN" b="1" i="0" dirty="0">
                <a:solidFill>
                  <a:srgbClr val="0070C0"/>
                </a:solidFill>
                <a:effectLst/>
                <a:latin typeface="Arial" panose="020B0604020202020204" pitchFamily="34" charset="0"/>
                <a:cs typeface="Arial" panose="020B0604020202020204" pitchFamily="34" charset="0"/>
              </a:rPr>
              <a:t>4.3.1 Global Basic Observing Network (GBON)</a:t>
            </a:r>
          </a:p>
          <a:p>
            <a:pPr fontAlgn="base">
              <a:spcBef>
                <a:spcPts val="600"/>
              </a:spcBef>
              <a:spcAft>
                <a:spcPts val="600"/>
              </a:spcAft>
            </a:pPr>
            <a:r>
              <a:rPr lang="en-US" altLang="zh-CN" b="1" dirty="0">
                <a:solidFill>
                  <a:srgbClr val="0070C0"/>
                </a:solidFill>
                <a:latin typeface="Arial" panose="020B0604020202020204" pitchFamily="34" charset="0"/>
                <a:cs typeface="Arial" panose="020B0604020202020204" pitchFamily="34" charset="0"/>
              </a:rPr>
              <a:t>Reasons for noncompliance in GBON module (black, red, orange and white dots)</a:t>
            </a:r>
          </a:p>
          <a:p>
            <a:pPr fontAlgn="base">
              <a:spcBef>
                <a:spcPts val="600"/>
              </a:spcBef>
              <a:spcAft>
                <a:spcPts val="600"/>
              </a:spcAft>
            </a:pPr>
            <a:endParaRPr lang="en-US" altLang="zh-CN" b="1" i="0" dirty="0">
              <a:solidFill>
                <a:srgbClr val="0070C0"/>
              </a:solidFill>
              <a:effectLst/>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8D7537B7-3322-509D-F028-988C887E43FF}"/>
              </a:ext>
            </a:extLst>
          </p:cNvPr>
          <p:cNvSpPr txBox="1"/>
          <p:nvPr/>
        </p:nvSpPr>
        <p:spPr>
          <a:xfrm>
            <a:off x="8204200" y="97658"/>
            <a:ext cx="3657600" cy="1477328"/>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n-US" b="1" noProof="0" dirty="0">
                <a:latin typeface="Arial" panose="020B0604020202020204" pitchFamily="34" charset="0"/>
                <a:cs typeface="Arial" panose="020B0604020202020204" pitchFamily="34" charset="0"/>
              </a:rPr>
              <a:t>Comment</a:t>
            </a:r>
            <a:r>
              <a:rPr lang="en-US" noProof="0" dirty="0">
                <a:latin typeface="Arial" panose="020B0604020202020204" pitchFamily="34" charset="0"/>
                <a:cs typeface="Arial" panose="020B0604020202020204" pitchFamily="34" charset="0"/>
              </a:rPr>
              <a:t>: raise a ticket only if no ticket was issued previously. Is not necessary to initiate a IMP for well known and long-lasting issues</a:t>
            </a:r>
          </a:p>
        </p:txBody>
      </p:sp>
    </p:spTree>
    <p:extLst>
      <p:ext uri="{BB962C8B-B14F-4D97-AF65-F5344CB8AC3E}">
        <p14:creationId xmlns:p14="http://schemas.microsoft.com/office/powerpoint/2010/main" val="13708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3DFE3DAA-4A7F-6103-B8B6-06AFEC2E72F8}"/>
              </a:ext>
            </a:extLst>
          </p:cNvPr>
          <p:cNvGraphicFramePr>
            <a:graphicFrameLocks noGrp="1"/>
          </p:cNvGraphicFramePr>
          <p:nvPr>
            <p:extLst>
              <p:ext uri="{D42A27DB-BD31-4B8C-83A1-F6EECF244321}">
                <p14:modId xmlns:p14="http://schemas.microsoft.com/office/powerpoint/2010/main" val="390918459"/>
              </p:ext>
            </p:extLst>
          </p:nvPr>
        </p:nvGraphicFramePr>
        <p:xfrm>
          <a:off x="109818" y="751449"/>
          <a:ext cx="11979312" cy="6033202"/>
        </p:xfrm>
        <a:graphic>
          <a:graphicData uri="http://schemas.openxmlformats.org/drawingml/2006/table">
            <a:tbl>
              <a:tblPr firstRow="1" bandRow="1">
                <a:noFill/>
                <a:tableStyleId>{5C22544A-7EE6-4342-B048-85BDC9FD1C3A}</a:tableStyleId>
              </a:tblPr>
              <a:tblGrid>
                <a:gridCol w="1630714">
                  <a:extLst>
                    <a:ext uri="{9D8B030D-6E8A-4147-A177-3AD203B41FA5}">
                      <a16:colId xmlns:a16="http://schemas.microsoft.com/office/drawing/2014/main" val="2734709994"/>
                    </a:ext>
                  </a:extLst>
                </a:gridCol>
                <a:gridCol w="6908686">
                  <a:extLst>
                    <a:ext uri="{9D8B030D-6E8A-4147-A177-3AD203B41FA5}">
                      <a16:colId xmlns:a16="http://schemas.microsoft.com/office/drawing/2014/main" val="3674978986"/>
                    </a:ext>
                  </a:extLst>
                </a:gridCol>
                <a:gridCol w="3439912">
                  <a:extLst>
                    <a:ext uri="{9D8B030D-6E8A-4147-A177-3AD203B41FA5}">
                      <a16:colId xmlns:a16="http://schemas.microsoft.com/office/drawing/2014/main" val="812544970"/>
                    </a:ext>
                  </a:extLst>
                </a:gridCol>
              </a:tblGrid>
              <a:tr h="323634">
                <a:tc>
                  <a:txBody>
                    <a:bodyPr/>
                    <a:lstStyle/>
                    <a:p>
                      <a:pPr algn="ctr" fontAlgn="ctr"/>
                      <a:r>
                        <a:rPr lang="en-US" sz="1600" b="1" u="none" strike="noStrike" cap="none" spc="30" dirty="0">
                          <a:solidFill>
                            <a:schemeClr val="tx1"/>
                          </a:solidFill>
                          <a:effectLst/>
                          <a:latin typeface="Arial" panose="020B0604020202020204" pitchFamily="34" charset="0"/>
                          <a:cs typeface="Arial" panose="020B0604020202020204" pitchFamily="34" charset="0"/>
                        </a:rPr>
                        <a:t>IMP Process</a:t>
                      </a:r>
                      <a:endParaRPr lang="en-US" sz="1600" b="1" i="0" u="none" strike="noStrike" cap="none" spc="3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0" marR="7480"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cap="none" spc="30" dirty="0">
                          <a:solidFill>
                            <a:schemeClr val="tx1"/>
                          </a:solidFill>
                          <a:effectLst/>
                          <a:latin typeface="Arial" panose="020B0604020202020204" pitchFamily="34" charset="0"/>
                          <a:cs typeface="Arial" panose="020B0604020202020204" pitchFamily="34" charset="0"/>
                        </a:rPr>
                        <a:t>RWC</a:t>
                      </a:r>
                      <a:endParaRPr lang="en-US" sz="1800" b="1" i="0" u="none" strike="noStrike" cap="none" spc="3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0" marR="7480"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cap="none" spc="30" dirty="0">
                          <a:solidFill>
                            <a:schemeClr val="tx1"/>
                          </a:solidFill>
                          <a:effectLst/>
                          <a:latin typeface="Arial" panose="020B0604020202020204" pitchFamily="34" charset="0"/>
                          <a:cs typeface="Arial" panose="020B0604020202020204" pitchFamily="34" charset="0"/>
                        </a:rPr>
                        <a:t>NFP</a:t>
                      </a:r>
                      <a:endParaRPr lang="en-US" sz="1800" b="1" i="0" u="none" strike="noStrike" cap="none" spc="3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0" marR="7480"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9481947"/>
                  </a:ext>
                </a:extLst>
              </a:tr>
              <a:tr h="929392">
                <a:tc>
                  <a:txBody>
                    <a:bodyPr/>
                    <a:lstStyle/>
                    <a:p>
                      <a:pPr algn="ctr" fontAlgn="ctr"/>
                      <a:r>
                        <a:rPr lang="en-US" sz="1400" b="1" u="none" strike="noStrike" cap="none" spc="0" dirty="0">
                          <a:solidFill>
                            <a:schemeClr val="tx1"/>
                          </a:solidFill>
                          <a:effectLst/>
                          <a:latin typeface="Arial" panose="020B0604020202020204" pitchFamily="34" charset="0"/>
                          <a:cs typeface="Arial" panose="020B0604020202020204" pitchFamily="34" charset="0"/>
                        </a:rPr>
                        <a:t>Issue Identification</a:t>
                      </a:r>
                    </a:p>
                    <a:p>
                      <a:pPr algn="ctr" fontAlgn="ctr"/>
                      <a:r>
                        <a:rPr lang="en-US" sz="1400" b="1" u="none" strike="noStrike" cap="none" spc="0" dirty="0">
                          <a:solidFill>
                            <a:schemeClr val="tx1"/>
                          </a:solidFill>
                          <a:effectLst/>
                          <a:latin typeface="Arial" panose="020B0604020202020204" pitchFamily="34" charset="0"/>
                          <a:cs typeface="Arial" panose="020B0604020202020204" pitchFamily="34" charset="0"/>
                        </a:rPr>
                        <a:t>(A)</a:t>
                      </a:r>
                      <a:endParaRPr lang="en-US" sz="1400" b="1" i="0" u="none" strike="noStrike" cap="none" spc="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0"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177800" algn="l" fontAlgn="ctr">
                        <a:buFont typeface="Arial" panose="020B0604020202020204" pitchFamily="34" charset="0"/>
                        <a:buChar char="•"/>
                      </a:pPr>
                      <a:r>
                        <a:rPr lang="en-US" sz="1400" u="none" strike="noStrike" cap="none" spc="0" dirty="0">
                          <a:solidFill>
                            <a:srgbClr val="FF0000"/>
                          </a:solidFill>
                          <a:effectLst/>
                          <a:latin typeface="Arial" panose="020B0604020202020204" pitchFamily="34" charset="0"/>
                          <a:cs typeface="Arial" panose="020B0604020202020204" pitchFamily="34" charset="0"/>
                        </a:rPr>
                        <a:t>Monitor</a:t>
                      </a:r>
                      <a:r>
                        <a:rPr lang="en-US" sz="1400" u="none" strike="noStrike" cap="none" spc="0" dirty="0">
                          <a:solidFill>
                            <a:schemeClr val="tx1"/>
                          </a:solidFill>
                          <a:effectLst/>
                          <a:latin typeface="Arial" panose="020B0604020202020204" pitchFamily="34" charset="0"/>
                          <a:cs typeface="Arial" panose="020B0604020202020204" pitchFamily="34" charset="0"/>
                        </a:rPr>
                        <a:t> station performance daily and </a:t>
                      </a:r>
                      <a:r>
                        <a:rPr lang="en-US" sz="1400" u="none" strike="noStrike" cap="none" spc="0" dirty="0">
                          <a:solidFill>
                            <a:srgbClr val="FF0000"/>
                          </a:solidFill>
                          <a:effectLst/>
                          <a:latin typeface="Arial" panose="020B0604020202020204" pitchFamily="34" charset="0"/>
                          <a:cs typeface="Arial" panose="020B0604020202020204" pitchFamily="34" charset="0"/>
                        </a:rPr>
                        <a:t>identify/evaluate</a:t>
                      </a:r>
                      <a:r>
                        <a:rPr lang="en-US" sz="1400" u="none" strike="noStrike" cap="none" spc="0" dirty="0">
                          <a:solidFill>
                            <a:schemeClr val="tx1"/>
                          </a:solidFill>
                          <a:effectLst/>
                          <a:latin typeface="Arial" panose="020B0604020202020204" pitchFamily="34" charset="0"/>
                          <a:cs typeface="Arial" panose="020B0604020202020204" pitchFamily="34" charset="0"/>
                        </a:rPr>
                        <a:t> issues; </a:t>
                      </a:r>
                    </a:p>
                    <a:p>
                      <a:pPr marL="266700" indent="-177800" algn="l" fontAlgn="ctr">
                        <a:buFont typeface="Arial" panose="020B0604020202020204" pitchFamily="34" charset="0"/>
                        <a:buChar char="•"/>
                      </a:pPr>
                      <a:r>
                        <a:rPr lang="en-US" sz="1400" u="none" strike="noStrike" cap="none" spc="0" dirty="0">
                          <a:solidFill>
                            <a:schemeClr val="tx1"/>
                          </a:solidFill>
                          <a:effectLst/>
                          <a:latin typeface="Arial" panose="020B0604020202020204" pitchFamily="34" charset="0"/>
                          <a:cs typeface="Arial" panose="020B0604020202020204" pitchFamily="34" charset="0"/>
                        </a:rPr>
                        <a:t>create </a:t>
                      </a:r>
                      <a:r>
                        <a:rPr lang="en-US" sz="1400" u="none" strike="noStrike" cap="none" spc="0" dirty="0">
                          <a:solidFill>
                            <a:srgbClr val="FF0000"/>
                          </a:solidFill>
                          <a:effectLst/>
                          <a:latin typeface="Arial" panose="020B0604020202020204" pitchFamily="34" charset="0"/>
                          <a:cs typeface="Arial" panose="020B0604020202020204" pitchFamily="34" charset="0"/>
                        </a:rPr>
                        <a:t>a ticket </a:t>
                      </a:r>
                      <a:r>
                        <a:rPr lang="en-US" sz="1400" u="none" strike="noStrike" cap="none" spc="0" dirty="0">
                          <a:solidFill>
                            <a:schemeClr val="tx1"/>
                          </a:solidFill>
                          <a:effectLst/>
                          <a:latin typeface="Arial" panose="020B0604020202020204" pitchFamily="34" charset="0"/>
                          <a:cs typeface="Arial" panose="020B0604020202020204" pitchFamily="34" charset="0"/>
                        </a:rPr>
                        <a:t>with detailed information; </a:t>
                      </a:r>
                    </a:p>
                    <a:p>
                      <a:pPr marL="266700" indent="-177800" algn="l" fontAlgn="ctr">
                        <a:buFont typeface="Arial" panose="020B0604020202020204" pitchFamily="34" charset="0"/>
                        <a:buChar char="•"/>
                      </a:pPr>
                      <a:r>
                        <a:rPr lang="en-US" sz="1400" u="none" strike="noStrike" cap="none" spc="0" dirty="0">
                          <a:solidFill>
                            <a:schemeClr val="tx1"/>
                          </a:solidFill>
                          <a:effectLst/>
                          <a:latin typeface="Arial" panose="020B0604020202020204" pitchFamily="34" charset="0"/>
                          <a:cs typeface="Arial" panose="020B0604020202020204" pitchFamily="34" charset="0"/>
                        </a:rPr>
                        <a:t>observe the issue for </a:t>
                      </a:r>
                      <a:r>
                        <a:rPr lang="en-US" sz="1400" u="none" strike="noStrike" cap="none" spc="0" dirty="0">
                          <a:solidFill>
                            <a:srgbClr val="FF0000"/>
                          </a:solidFill>
                          <a:effectLst/>
                          <a:latin typeface="Arial" panose="020B0604020202020204" pitchFamily="34" charset="0"/>
                          <a:cs typeface="Arial" panose="020B0604020202020204" pitchFamily="34" charset="0"/>
                        </a:rPr>
                        <a:t>5 days in NWP monitoring </a:t>
                      </a:r>
                      <a:r>
                        <a:rPr lang="en-US" sz="1400" u="none" strike="noStrike" cap="none" spc="0" dirty="0">
                          <a:solidFill>
                            <a:schemeClr val="tx1"/>
                          </a:solidFill>
                          <a:effectLst/>
                          <a:latin typeface="Arial" panose="020B0604020202020204" pitchFamily="34" charset="0"/>
                          <a:cs typeface="Arial" panose="020B0604020202020204" pitchFamily="34" charset="0"/>
                        </a:rPr>
                        <a:t>and </a:t>
                      </a:r>
                      <a:r>
                        <a:rPr lang="en-US" sz="1400" u="none" strike="noStrike" cap="none" spc="0" dirty="0">
                          <a:solidFill>
                            <a:srgbClr val="FF0000"/>
                          </a:solidFill>
                          <a:effectLst/>
                          <a:latin typeface="Arial" panose="020B0604020202020204" pitchFamily="34" charset="0"/>
                          <a:cs typeface="Arial" panose="020B0604020202020204" pitchFamily="34" charset="0"/>
                        </a:rPr>
                        <a:t>2 days in GBON monitoring</a:t>
                      </a:r>
                      <a:r>
                        <a:rPr lang="en-US" sz="1400" u="none" strike="noStrike" cap="none" spc="0" dirty="0">
                          <a:solidFill>
                            <a:schemeClr val="tx1"/>
                          </a:solidFill>
                          <a:effectLst/>
                          <a:latin typeface="Arial" panose="020B0604020202020204" pitchFamily="34" charset="0"/>
                          <a:cs typeface="Arial" panose="020B0604020202020204" pitchFamily="34" charset="0"/>
                        </a:rPr>
                        <a:t> before deciding whether to escalate it to an incident.</a:t>
                      </a:r>
                      <a:endParaRPr lang="en-US" sz="1400" b="0" i="0" u="none" strike="noStrike" cap="none" spc="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0"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177800" algn="l" defTabSz="914400" rtl="0" eaLnBrk="1" fontAlgn="ctr" latinLnBrk="0" hangingPunct="1">
                        <a:buFont typeface="Arial" panose="020B0604020202020204" pitchFamily="34" charset="0"/>
                        <a:buChar char="•"/>
                      </a:pP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Can report issues to RWC if noticed, but </a:t>
                      </a: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no specific</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 primary responsibility at this stage.</a:t>
                      </a:r>
                    </a:p>
                  </a:txBody>
                  <a:tcPr marL="0"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476057"/>
                  </a:ext>
                </a:extLst>
              </a:tr>
              <a:tr h="1141554">
                <a:tc>
                  <a:txBody>
                    <a:bodyPr/>
                    <a:lstStyle/>
                    <a:p>
                      <a:pPr algn="ctr" fontAlgn="ctr"/>
                      <a:r>
                        <a:rPr lang="en-US" sz="1400" b="1" u="none" strike="noStrike" cap="none" spc="0" dirty="0">
                          <a:solidFill>
                            <a:schemeClr val="tx1"/>
                          </a:solidFill>
                          <a:effectLst/>
                          <a:latin typeface="Arial" panose="020B0604020202020204" pitchFamily="34" charset="0"/>
                          <a:cs typeface="Arial" panose="020B0604020202020204" pitchFamily="34" charset="0"/>
                        </a:rPr>
                        <a:t>Issue Raised as Incident</a:t>
                      </a:r>
                    </a:p>
                    <a:p>
                      <a:pPr algn="ctr" fontAlgn="ctr"/>
                      <a:r>
                        <a:rPr lang="en-US" sz="1400" b="1" u="none" strike="noStrike" cap="none" spc="0" dirty="0">
                          <a:solidFill>
                            <a:schemeClr val="tx1"/>
                          </a:solidFill>
                          <a:effectLst/>
                          <a:latin typeface="Arial" panose="020B0604020202020204" pitchFamily="34" charset="0"/>
                          <a:cs typeface="Arial" panose="020B0604020202020204" pitchFamily="34" charset="0"/>
                        </a:rPr>
                        <a:t>(B)</a:t>
                      </a:r>
                      <a:endParaRPr lang="en-US" sz="1400" b="1" i="0" u="none" strike="noStrike" cap="none" spc="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37401"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66700" indent="-177800" algn="l" fontAlgn="ctr">
                        <a:buFont typeface="Arial" panose="020B0604020202020204" pitchFamily="34" charset="0"/>
                        <a:buChar char="•"/>
                      </a:pPr>
                      <a:r>
                        <a:rPr lang="en-US" sz="1400" u="none" strike="noStrike" cap="none" spc="0" dirty="0">
                          <a:solidFill>
                            <a:schemeClr val="tx1"/>
                          </a:solidFill>
                          <a:effectLst/>
                          <a:latin typeface="Arial" panose="020B0604020202020204" pitchFamily="34" charset="0"/>
                          <a:cs typeface="Arial" panose="020B0604020202020204" pitchFamily="34" charset="0"/>
                        </a:rPr>
                        <a:t>If the issue is serious, change the ticket status to </a:t>
                      </a:r>
                      <a:r>
                        <a:rPr lang="en-US" sz="1400" u="none" strike="noStrike" cap="none" spc="0" dirty="0">
                          <a:solidFill>
                            <a:srgbClr val="FF0000"/>
                          </a:solidFill>
                          <a:effectLst/>
                          <a:latin typeface="Arial" panose="020B0604020202020204" pitchFamily="34" charset="0"/>
                          <a:cs typeface="Arial" panose="020B0604020202020204" pitchFamily="34" charset="0"/>
                        </a:rPr>
                        <a:t>"Incident" </a:t>
                      </a:r>
                      <a:r>
                        <a:rPr lang="en-US" sz="1400" u="none" strike="noStrike" cap="none" spc="0" dirty="0">
                          <a:solidFill>
                            <a:schemeClr val="tx1"/>
                          </a:solidFill>
                          <a:effectLst/>
                          <a:latin typeface="Arial" panose="020B0604020202020204" pitchFamily="34" charset="0"/>
                          <a:cs typeface="Arial" panose="020B0604020202020204" pitchFamily="34" charset="0"/>
                        </a:rPr>
                        <a:t>in the IMS tool and assign to </a:t>
                      </a:r>
                      <a:r>
                        <a:rPr lang="en-US" sz="1400" u="none" strike="noStrike" cap="none" spc="0" dirty="0">
                          <a:solidFill>
                            <a:srgbClr val="FF0000"/>
                          </a:solidFill>
                          <a:effectLst/>
                          <a:latin typeface="Arial" panose="020B0604020202020204" pitchFamily="34" charset="0"/>
                          <a:cs typeface="Arial" panose="020B0604020202020204" pitchFamily="34" charset="0"/>
                        </a:rPr>
                        <a:t>the NFP</a:t>
                      </a:r>
                      <a:r>
                        <a:rPr lang="en-US" sz="1400" u="none" strike="noStrike" cap="none" spc="0" dirty="0">
                          <a:solidFill>
                            <a:schemeClr val="tx1"/>
                          </a:solidFill>
                          <a:effectLst/>
                          <a:latin typeface="Arial" panose="020B0604020202020204" pitchFamily="34" charset="0"/>
                          <a:cs typeface="Arial" panose="020B0604020202020204" pitchFamily="34" charset="0"/>
                        </a:rPr>
                        <a:t>; </a:t>
                      </a:r>
                    </a:p>
                    <a:p>
                      <a:pPr marL="266700" indent="-177800" algn="l" fontAlgn="ctr">
                        <a:buFont typeface="Arial" panose="020B0604020202020204" pitchFamily="34" charset="0"/>
                        <a:buChar char="•"/>
                      </a:pPr>
                      <a:r>
                        <a:rPr lang="en-US" sz="1400" u="none" strike="noStrike" cap="none" spc="0" dirty="0">
                          <a:solidFill>
                            <a:schemeClr val="tx1"/>
                          </a:solidFill>
                          <a:effectLst/>
                          <a:latin typeface="Arial" panose="020B0604020202020204" pitchFamily="34" charset="0"/>
                          <a:cs typeface="Arial" panose="020B0604020202020204" pitchFamily="34" charset="0"/>
                        </a:rPr>
                        <a:t>If the issue disappears may choose to further monitor the station performance for 2 more days before closing the issue (</a:t>
                      </a:r>
                      <a:r>
                        <a:rPr lang="en-US" sz="1400" u="none" strike="noStrike" cap="none" spc="0" dirty="0">
                          <a:solidFill>
                            <a:srgbClr val="FF0000"/>
                          </a:solidFill>
                          <a:effectLst/>
                          <a:latin typeface="Arial" panose="020B0604020202020204" pitchFamily="34" charset="0"/>
                          <a:cs typeface="Arial" panose="020B0604020202020204" pitchFamily="34" charset="0"/>
                        </a:rPr>
                        <a:t>no incident</a:t>
                      </a:r>
                      <a:r>
                        <a:rPr lang="en-US" sz="1400" u="none" strike="noStrike" cap="none" spc="0" dirty="0">
                          <a:solidFill>
                            <a:schemeClr val="tx1"/>
                          </a:solidFill>
                          <a:effectLst/>
                          <a:latin typeface="Arial" panose="020B0604020202020204" pitchFamily="34" charset="0"/>
                          <a:cs typeface="Arial" panose="020B0604020202020204" pitchFamily="34" charset="0"/>
                        </a:rPr>
                        <a:t>); </a:t>
                      </a:r>
                    </a:p>
                    <a:p>
                      <a:pPr marL="266700" indent="-177800" algn="l" fontAlgn="ctr">
                        <a:buFont typeface="Arial" panose="020B0604020202020204" pitchFamily="34" charset="0"/>
                        <a:buChar char="•"/>
                      </a:pPr>
                      <a:r>
                        <a:rPr lang="en-US" sz="1400" u="none" strike="noStrike" cap="none" spc="0" dirty="0">
                          <a:solidFill>
                            <a:schemeClr val="tx1"/>
                          </a:solidFill>
                          <a:effectLst/>
                          <a:latin typeface="Arial" panose="020B0604020202020204" pitchFamily="34" charset="0"/>
                          <a:cs typeface="Arial" panose="020B0604020202020204" pitchFamily="34" charset="0"/>
                        </a:rPr>
                        <a:t>can immediately </a:t>
                      </a:r>
                      <a:r>
                        <a:rPr lang="en-US" sz="1400" u="none" strike="noStrike" cap="none" spc="0" dirty="0">
                          <a:solidFill>
                            <a:srgbClr val="FF0000"/>
                          </a:solidFill>
                          <a:effectLst/>
                          <a:latin typeface="Arial" panose="020B0604020202020204" pitchFamily="34" charset="0"/>
                          <a:cs typeface="Arial" panose="020B0604020202020204" pitchFamily="34" charset="0"/>
                        </a:rPr>
                        <a:t>convert a significant issue </a:t>
                      </a:r>
                      <a:r>
                        <a:rPr lang="en-US" sz="1400" u="none" strike="noStrike" cap="none" spc="0" dirty="0">
                          <a:solidFill>
                            <a:schemeClr val="tx1"/>
                          </a:solidFill>
                          <a:effectLst/>
                          <a:latin typeface="Arial" panose="020B0604020202020204" pitchFamily="34" charset="0"/>
                          <a:cs typeface="Arial" panose="020B0604020202020204" pitchFamily="34" charset="0"/>
                        </a:rPr>
                        <a:t>to an incident.</a:t>
                      </a:r>
                      <a:endParaRPr lang="en-US" sz="1400" b="0" i="0" u="none" strike="noStrike" cap="none" spc="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37401"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66700" indent="-177800" algn="l" defTabSz="914400" rtl="0" eaLnBrk="1" fontAlgn="ctr" latinLnBrk="0" hangingPunct="1">
                        <a:buFont typeface="Arial" panose="020B0604020202020204" pitchFamily="34" charset="0"/>
                        <a:buChar char="•"/>
                      </a:pP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Receive the notification from RWC and prepare to </a:t>
                      </a: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take actions </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to solve the incident.</a:t>
                      </a:r>
                    </a:p>
                  </a:txBody>
                  <a:tcPr marL="37401"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5174087"/>
                  </a:ext>
                </a:extLst>
              </a:tr>
              <a:tr h="697619">
                <a:tc>
                  <a:txBody>
                    <a:bodyPr/>
                    <a:lstStyle/>
                    <a:p>
                      <a:pPr algn="ctr" fontAlgn="ctr"/>
                      <a:r>
                        <a:rPr lang="en-US" sz="1400" b="1" u="none" strike="noStrike" cap="none" spc="0" dirty="0">
                          <a:solidFill>
                            <a:schemeClr val="tx1"/>
                          </a:solidFill>
                          <a:effectLst/>
                          <a:latin typeface="Arial" panose="020B0604020202020204" pitchFamily="34" charset="0"/>
                          <a:cs typeface="Arial" panose="020B0604020202020204" pitchFamily="34" charset="0"/>
                        </a:rPr>
                        <a:t>Receipt Confirmation</a:t>
                      </a:r>
                    </a:p>
                    <a:p>
                      <a:pPr algn="ctr" fontAlgn="ctr"/>
                      <a:r>
                        <a:rPr lang="en-US" sz="1400" b="1" u="none" strike="noStrike" cap="none" spc="0" dirty="0">
                          <a:solidFill>
                            <a:schemeClr val="tx1"/>
                          </a:solidFill>
                          <a:effectLst/>
                          <a:latin typeface="Arial" panose="020B0604020202020204" pitchFamily="34" charset="0"/>
                          <a:cs typeface="Arial" panose="020B0604020202020204" pitchFamily="34" charset="0"/>
                        </a:rPr>
                        <a:t>(C)</a:t>
                      </a:r>
                      <a:endParaRPr lang="en-US" sz="1400" b="1" i="0" u="none" strike="noStrike" cap="none" spc="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0"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177800" algn="l" defTabSz="914400" rtl="0" eaLnBrk="1" fontAlgn="ctr" latinLnBrk="0" hangingPunct="1">
                        <a:buFont typeface="Arial" panose="020B0604020202020204" pitchFamily="34" charset="0"/>
                        <a:buChar char="•"/>
                      </a:pP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Wait for the NFP to confirm the receipt of the ticket and update the ticket status to “Confirm” or </a:t>
                      </a: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“Under Investigation" </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according to the NFP’s response.</a:t>
                      </a:r>
                    </a:p>
                  </a:txBody>
                  <a:tcPr marL="0"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177800" algn="l" defTabSz="914400" rtl="0" eaLnBrk="1" fontAlgn="ctr" latinLnBrk="0" hangingPunct="1">
                        <a:buFont typeface="Arial" panose="020B0604020202020204" pitchFamily="34" charset="0"/>
                        <a:buChar char="•"/>
                      </a:pP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Confirm the receipt of the ticket through the </a:t>
                      </a: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"Comment" section</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 of the IMS tool to indicate the start of the investigation.</a:t>
                      </a:r>
                    </a:p>
                  </a:txBody>
                  <a:tcPr marL="0"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7024715"/>
                  </a:ext>
                </a:extLst>
              </a:tr>
              <a:tr h="465847">
                <a:tc>
                  <a:txBody>
                    <a:bodyPr/>
                    <a:lstStyle/>
                    <a:p>
                      <a:pPr algn="ctr" fontAlgn="ctr"/>
                      <a:r>
                        <a:rPr lang="en-US" sz="1400" b="1" u="none" strike="noStrike" cap="none" spc="0" dirty="0">
                          <a:solidFill>
                            <a:schemeClr val="tx1"/>
                          </a:solidFill>
                          <a:effectLst/>
                          <a:latin typeface="Arial" panose="020B0604020202020204" pitchFamily="34" charset="0"/>
                          <a:cs typeface="Arial" panose="020B0604020202020204" pitchFamily="34" charset="0"/>
                        </a:rPr>
                        <a:t>Action Proposal </a:t>
                      </a:r>
                    </a:p>
                    <a:p>
                      <a:pPr algn="ctr" fontAlgn="ctr"/>
                      <a:r>
                        <a:rPr lang="en-US" sz="1400" b="1" u="none" strike="noStrike" cap="none" spc="0" dirty="0">
                          <a:solidFill>
                            <a:schemeClr val="tx1"/>
                          </a:solidFill>
                          <a:effectLst/>
                          <a:latin typeface="Arial" panose="020B0604020202020204" pitchFamily="34" charset="0"/>
                          <a:cs typeface="Arial" panose="020B0604020202020204" pitchFamily="34" charset="0"/>
                        </a:rPr>
                        <a:t>(D)</a:t>
                      </a:r>
                      <a:endParaRPr lang="en-US" sz="1400" b="1" i="0" u="none" strike="noStrike" cap="none" spc="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37401"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66700" indent="-177800" algn="l" defTabSz="914400" rtl="0" eaLnBrk="1" fontAlgn="ctr" latinLnBrk="0" hangingPunct="1">
                        <a:buFont typeface="Arial" panose="020B0604020202020204" pitchFamily="34" charset="0"/>
                        <a:buChar char="•"/>
                      </a:pP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Evaluate the action proposal </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provided by the NFP and decide whether to update the ticket status to "In Progress".</a:t>
                      </a:r>
                    </a:p>
                  </a:txBody>
                  <a:tcPr marL="37401"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66700" indent="-177800" algn="l" defTabSz="914400" rtl="0" eaLnBrk="1" fontAlgn="ctr" latinLnBrk="0" hangingPunct="1">
                        <a:buFont typeface="Arial" panose="020B0604020202020204" pitchFamily="34" charset="0"/>
                        <a:buChar char="•"/>
                      </a:pP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Identify the </a:t>
                      </a: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cause of the incident </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and provide </a:t>
                      </a: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detailed action proposals </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in the ticket.</a:t>
                      </a:r>
                    </a:p>
                  </a:txBody>
                  <a:tcPr marL="37401"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69071122"/>
                  </a:ext>
                </a:extLst>
              </a:tr>
              <a:tr h="1369412">
                <a:tc>
                  <a:txBody>
                    <a:bodyPr/>
                    <a:lstStyle/>
                    <a:p>
                      <a:pPr algn="ctr" fontAlgn="ctr"/>
                      <a:r>
                        <a:rPr lang="en-US" sz="1400" b="1" u="none" strike="noStrike" cap="none" spc="0" dirty="0">
                          <a:solidFill>
                            <a:schemeClr val="tx1"/>
                          </a:solidFill>
                          <a:effectLst/>
                          <a:latin typeface="Arial" panose="020B0604020202020204" pitchFamily="34" charset="0"/>
                          <a:cs typeface="Arial" panose="020B0604020202020204" pitchFamily="34" charset="0"/>
                        </a:rPr>
                        <a:t>Incident Status</a:t>
                      </a:r>
                    </a:p>
                    <a:p>
                      <a:pPr algn="ctr" fontAlgn="ctr"/>
                      <a:r>
                        <a:rPr lang="en-US" sz="1400" b="1" u="none" strike="noStrike" cap="none" spc="0" dirty="0">
                          <a:solidFill>
                            <a:schemeClr val="tx1"/>
                          </a:solidFill>
                          <a:effectLst/>
                          <a:latin typeface="Arial" panose="020B0604020202020204" pitchFamily="34" charset="0"/>
                          <a:cs typeface="Arial" panose="020B0604020202020204" pitchFamily="34" charset="0"/>
                        </a:rPr>
                        <a:t>(E)</a:t>
                      </a:r>
                      <a:endParaRPr lang="en-US" sz="1400" b="1" i="0" u="none" strike="noStrike" cap="none" spc="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0"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177800" algn="l" defTabSz="914400" rtl="0" eaLnBrk="1" fontAlgn="ctr" latinLnBrk="0" hangingPunct="1">
                        <a:buFont typeface="Arial" panose="020B0604020202020204" pitchFamily="34" charset="0"/>
                        <a:buChar char="•"/>
                      </a:pP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Understand the incident status </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based on the monthly updates provided by the NFP; </a:t>
                      </a:r>
                    </a:p>
                    <a:p>
                      <a:pPr marL="266700" indent="-177800" algn="l" defTabSz="914400" rtl="0" eaLnBrk="1" fontAlgn="ctr" latinLnBrk="0" hangingPunct="1">
                        <a:buFont typeface="Arial" panose="020B0604020202020204" pitchFamily="34" charset="0"/>
                        <a:buChar char="•"/>
                      </a:pP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update the ticket to </a:t>
                      </a: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“Won’t fix" </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if the incident cannot be resolved; </a:t>
                      </a:r>
                    </a:p>
                    <a:p>
                      <a:pPr marL="266700" indent="-177800" algn="l" defTabSz="914400" rtl="0" eaLnBrk="1" fontAlgn="ctr" latinLnBrk="0" hangingPunct="1">
                        <a:buFont typeface="Arial" panose="020B0604020202020204" pitchFamily="34" charset="0"/>
                        <a:buChar char="•"/>
                      </a:pP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close </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the original ticket and start a new process if the cause is incorrect.</a:t>
                      </a:r>
                    </a:p>
                  </a:txBody>
                  <a:tcPr marL="0"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177800" algn="l" defTabSz="914400" rtl="0" eaLnBrk="1" fontAlgn="ctr" latinLnBrk="0" hangingPunct="1">
                        <a:buFont typeface="Arial" panose="020B0604020202020204" pitchFamily="34" charset="0"/>
                        <a:buChar char="•"/>
                      </a:pP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Regularly update </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the RWC on the incident status through the </a:t>
                      </a: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"Comments" </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section of the ticket, including actions taken and action logs.</a:t>
                      </a:r>
                    </a:p>
                  </a:txBody>
                  <a:tcPr marL="0"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5967026"/>
                  </a:ext>
                </a:extLst>
              </a:tr>
              <a:tr h="929392">
                <a:tc>
                  <a:txBody>
                    <a:bodyPr/>
                    <a:lstStyle/>
                    <a:p>
                      <a:pPr algn="ctr" fontAlgn="ctr"/>
                      <a:r>
                        <a:rPr lang="en-US" sz="1400" b="1" u="none" strike="noStrike" cap="none" spc="0" dirty="0">
                          <a:solidFill>
                            <a:schemeClr val="tx1"/>
                          </a:solidFill>
                          <a:effectLst/>
                          <a:latin typeface="Arial" panose="020B0604020202020204" pitchFamily="34" charset="0"/>
                          <a:cs typeface="Arial" panose="020B0604020202020204" pitchFamily="34" charset="0"/>
                        </a:rPr>
                        <a:t>Incident Rectification</a:t>
                      </a:r>
                    </a:p>
                    <a:p>
                      <a:pPr algn="ctr" fontAlgn="ctr"/>
                      <a:r>
                        <a:rPr lang="en-US" sz="1400" b="1" u="none" strike="noStrike" cap="none" spc="0" dirty="0">
                          <a:solidFill>
                            <a:schemeClr val="tx1"/>
                          </a:solidFill>
                          <a:effectLst/>
                          <a:latin typeface="Arial" panose="020B0604020202020204" pitchFamily="34" charset="0"/>
                          <a:cs typeface="Arial" panose="020B0604020202020204" pitchFamily="34" charset="0"/>
                        </a:rPr>
                        <a:t>(F)</a:t>
                      </a:r>
                      <a:endParaRPr lang="en-US" sz="1400" b="1" i="0" u="none" strike="noStrike" cap="none" spc="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37401"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66700" indent="-177800" algn="l" defTabSz="914400" rtl="0" eaLnBrk="1" fontAlgn="ctr" latinLnBrk="0" hangingPunct="1">
                        <a:buFont typeface="Arial" panose="020B0604020202020204" pitchFamily="34" charset="0"/>
                        <a:buChar char="•"/>
                      </a:pP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Check the rectification </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reported by the NFP and decide whether to </a:t>
                      </a: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“Resolve” </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the ticket;</a:t>
                      </a:r>
                    </a:p>
                    <a:p>
                      <a:pPr marL="266700" indent="-177800" algn="l" defTabSz="914400" rtl="0" eaLnBrk="1" fontAlgn="ctr" latinLnBrk="0" hangingPunct="1">
                        <a:buFont typeface="Arial" panose="020B0604020202020204" pitchFamily="34" charset="0"/>
                        <a:buChar char="•"/>
                      </a:pP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if there are still problems, request </a:t>
                      </a: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further actions </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from the NFP; </a:t>
                      </a:r>
                    </a:p>
                    <a:p>
                      <a:pPr marL="266700" indent="-177800" algn="l" defTabSz="914400" rtl="0" eaLnBrk="1" fontAlgn="ctr" latinLnBrk="0" hangingPunct="1">
                        <a:buFont typeface="Arial" panose="020B0604020202020204" pitchFamily="34" charset="0"/>
                        <a:buChar char="•"/>
                      </a:pP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may choose to further monitor the station performance </a:t>
                      </a: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for 2 days </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before closing.</a:t>
                      </a:r>
                    </a:p>
                  </a:txBody>
                  <a:tcPr marL="37401"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66700" indent="-177800" algn="l" defTabSz="914400" rtl="0" eaLnBrk="1" fontAlgn="ctr" latinLnBrk="0" hangingPunct="1">
                        <a:buFont typeface="Arial" panose="020B0604020202020204" pitchFamily="34" charset="0"/>
                        <a:buChar char="•"/>
                      </a:pPr>
                      <a:r>
                        <a:rPr lang="en-US" sz="1400" u="none" strike="noStrike" kern="1200" cap="none" spc="0" dirty="0">
                          <a:solidFill>
                            <a:srgbClr val="FF0000"/>
                          </a:solidFill>
                          <a:effectLst/>
                          <a:latin typeface="Arial" panose="020B0604020202020204" pitchFamily="34" charset="0"/>
                          <a:ea typeface="+mn-ea"/>
                          <a:cs typeface="Arial" panose="020B0604020202020204" pitchFamily="34" charset="0"/>
                        </a:rPr>
                        <a:t>Notify the RWC </a:t>
                      </a:r>
                      <a:r>
                        <a:rPr lang="en-US" sz="1400" u="none" strike="noStrike" kern="1200" cap="none" spc="0" dirty="0">
                          <a:solidFill>
                            <a:schemeClr val="tx1"/>
                          </a:solidFill>
                          <a:effectLst/>
                          <a:latin typeface="Arial" panose="020B0604020202020204" pitchFamily="34" charset="0"/>
                          <a:ea typeface="+mn-ea"/>
                          <a:cs typeface="Arial" panose="020B0604020202020204" pitchFamily="34" charset="0"/>
                        </a:rPr>
                        <a:t>when the incident has been rectified.</a:t>
                      </a:r>
                    </a:p>
                  </a:txBody>
                  <a:tcPr marL="37401"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02143551"/>
                  </a:ext>
                </a:extLst>
              </a:tr>
            </a:tbl>
          </a:graphicData>
        </a:graphic>
      </p:graphicFrame>
      <p:sp>
        <p:nvSpPr>
          <p:cNvPr id="2" name="Title 1">
            <a:extLst>
              <a:ext uri="{FF2B5EF4-FFF2-40B4-BE49-F238E27FC236}">
                <a16:creationId xmlns:a16="http://schemas.microsoft.com/office/drawing/2014/main" id="{CF6AE00A-5D1B-C11A-C3F4-342BD1122066}"/>
              </a:ext>
            </a:extLst>
          </p:cNvPr>
          <p:cNvSpPr>
            <a:spLocks noGrp="1"/>
          </p:cNvSpPr>
          <p:nvPr>
            <p:ph type="title"/>
          </p:nvPr>
        </p:nvSpPr>
        <p:spPr>
          <a:xfrm>
            <a:off x="0" y="102870"/>
            <a:ext cx="11910060" cy="637149"/>
          </a:xfrm>
        </p:spPr>
        <p:txBody>
          <a:bodyPr>
            <a:normAutofit/>
          </a:bodyPr>
          <a:lstStyle/>
          <a:p>
            <a:pPr algn="ctr"/>
            <a:r>
              <a:rPr lang="en-US" altLang="zh-CN" sz="3600" b="1" i="0" dirty="0">
                <a:solidFill>
                  <a:srgbClr val="7030A0"/>
                </a:solidFill>
                <a:effectLst/>
                <a:latin typeface="Arial" panose="020B0604020202020204" pitchFamily="34" charset="0"/>
                <a:cs typeface="Arial" panose="020B0604020202020204" pitchFamily="34" charset="0"/>
              </a:rPr>
              <a:t>The Incident Management Process (all networks)</a:t>
            </a:r>
            <a:endParaRPr lang="fr-CH"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751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D7FBA439-0602-D6AD-51C0-E2F8BD75C00D}"/>
              </a:ext>
            </a:extLst>
          </p:cNvPr>
          <p:cNvGraphicFramePr>
            <a:graphicFrameLocks noGrp="1"/>
          </p:cNvGraphicFramePr>
          <p:nvPr>
            <p:extLst>
              <p:ext uri="{D42A27DB-BD31-4B8C-83A1-F6EECF244321}">
                <p14:modId xmlns:p14="http://schemas.microsoft.com/office/powerpoint/2010/main" val="2897403107"/>
              </p:ext>
            </p:extLst>
          </p:nvPr>
        </p:nvGraphicFramePr>
        <p:xfrm>
          <a:off x="453683" y="2210142"/>
          <a:ext cx="11355143" cy="2310276"/>
        </p:xfrm>
        <a:graphic>
          <a:graphicData uri="http://schemas.openxmlformats.org/drawingml/2006/table">
            <a:tbl>
              <a:tblPr firstRow="1" bandRow="1">
                <a:noFill/>
                <a:tableStyleId>{5C22544A-7EE6-4342-B048-85BDC9FD1C3A}</a:tableStyleId>
              </a:tblPr>
              <a:tblGrid>
                <a:gridCol w="1576775">
                  <a:extLst>
                    <a:ext uri="{9D8B030D-6E8A-4147-A177-3AD203B41FA5}">
                      <a16:colId xmlns:a16="http://schemas.microsoft.com/office/drawing/2014/main" val="226593322"/>
                    </a:ext>
                  </a:extLst>
                </a:gridCol>
                <a:gridCol w="5863037">
                  <a:extLst>
                    <a:ext uri="{9D8B030D-6E8A-4147-A177-3AD203B41FA5}">
                      <a16:colId xmlns:a16="http://schemas.microsoft.com/office/drawing/2014/main" val="2982653256"/>
                    </a:ext>
                  </a:extLst>
                </a:gridCol>
                <a:gridCol w="3915331">
                  <a:extLst>
                    <a:ext uri="{9D8B030D-6E8A-4147-A177-3AD203B41FA5}">
                      <a16:colId xmlns:a16="http://schemas.microsoft.com/office/drawing/2014/main" val="97208003"/>
                    </a:ext>
                  </a:extLst>
                </a:gridCol>
              </a:tblGrid>
              <a:tr h="499995">
                <a:tc>
                  <a:txBody>
                    <a:bodyPr/>
                    <a:lstStyle/>
                    <a:p>
                      <a:pPr algn="ctr" fontAlgn="ctr"/>
                      <a:r>
                        <a:rPr lang="en-US" sz="1800" b="1" u="none" strike="noStrike" cap="none" spc="30" dirty="0">
                          <a:solidFill>
                            <a:schemeClr val="tx1"/>
                          </a:solidFill>
                          <a:effectLst/>
                          <a:latin typeface="Arial" panose="020B0604020202020204" pitchFamily="34" charset="0"/>
                          <a:cs typeface="Arial" panose="020B0604020202020204" pitchFamily="34" charset="0"/>
                        </a:rPr>
                        <a:t>IMP Process</a:t>
                      </a:r>
                      <a:endParaRPr lang="en-US" sz="1800" b="1" i="0" u="none" strike="noStrike" cap="none" spc="3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0" marR="7480"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cap="none" spc="30" dirty="0">
                          <a:solidFill>
                            <a:schemeClr val="tx1"/>
                          </a:solidFill>
                          <a:effectLst/>
                          <a:latin typeface="Arial" panose="020B0604020202020204" pitchFamily="34" charset="0"/>
                          <a:cs typeface="Arial" panose="020B0604020202020204" pitchFamily="34" charset="0"/>
                        </a:rPr>
                        <a:t>RWC</a:t>
                      </a:r>
                      <a:endParaRPr lang="en-US" sz="1800" b="1" i="0" u="none" strike="noStrike" cap="none" spc="3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0" marR="7480"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cap="none" spc="30" dirty="0">
                          <a:solidFill>
                            <a:schemeClr val="tx1"/>
                          </a:solidFill>
                          <a:effectLst/>
                          <a:latin typeface="Arial" panose="020B0604020202020204" pitchFamily="34" charset="0"/>
                          <a:cs typeface="Arial" panose="020B0604020202020204" pitchFamily="34" charset="0"/>
                        </a:rPr>
                        <a:t>NFP</a:t>
                      </a:r>
                      <a:endParaRPr lang="en-US" sz="1800" b="1" i="0" u="none" strike="noStrike" cap="none" spc="3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0" marR="7480"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1994845"/>
                  </a:ext>
                </a:extLst>
              </a:tr>
              <a:tr h="1810281">
                <a:tc>
                  <a:txBody>
                    <a:bodyPr/>
                    <a:lstStyle/>
                    <a:p>
                      <a:pPr algn="ctr" fontAlgn="ctr"/>
                      <a:r>
                        <a:rPr lang="en-US" sz="1600" b="1" u="none" strike="noStrike" cap="none" spc="0" dirty="0">
                          <a:solidFill>
                            <a:schemeClr val="tx1"/>
                          </a:solidFill>
                          <a:effectLst/>
                          <a:latin typeface="Arial" panose="020B0604020202020204" pitchFamily="34" charset="0"/>
                          <a:cs typeface="Arial" panose="020B0604020202020204" pitchFamily="34" charset="0"/>
                        </a:rPr>
                        <a:t>Incident Escalation Procedure</a:t>
                      </a:r>
                      <a:endParaRPr lang="en-US" sz="1600" b="1" i="0" u="none" strike="noStrike" cap="none" spc="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marL="0"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177800" algn="l" defTabSz="914400" rtl="0" eaLnBrk="1" fontAlgn="ctr" latinLnBrk="0" hangingPunct="1">
                        <a:buFont typeface="Arial" panose="020B0604020202020204" pitchFamily="34" charset="0"/>
                        <a:buChar char="•"/>
                      </a:pPr>
                      <a:r>
                        <a:rPr lang="en-US" sz="1600" b="0" u="none" strike="noStrike" kern="1200" cap="none" spc="0" dirty="0">
                          <a:solidFill>
                            <a:schemeClr val="tx1"/>
                          </a:solidFill>
                          <a:effectLst/>
                          <a:latin typeface="Arial" panose="020B0604020202020204" pitchFamily="34" charset="0"/>
                          <a:ea typeface="+mn-ea"/>
                          <a:cs typeface="Arial" panose="020B0604020202020204" pitchFamily="34" charset="0"/>
                        </a:rPr>
                        <a:t>Escalate the incident to the </a:t>
                      </a:r>
                      <a:r>
                        <a:rPr lang="en-US" sz="1600" b="0" u="none" strike="noStrike" kern="1200" cap="none" spc="0" dirty="0">
                          <a:solidFill>
                            <a:srgbClr val="FF0000"/>
                          </a:solidFill>
                          <a:effectLst/>
                          <a:latin typeface="Arial" panose="020B0604020202020204" pitchFamily="34" charset="0"/>
                          <a:ea typeface="+mn-ea"/>
                          <a:cs typeface="Arial" panose="020B0604020202020204" pitchFamily="34" charset="0"/>
                        </a:rPr>
                        <a:t>WMO Secretariat </a:t>
                      </a:r>
                      <a:r>
                        <a:rPr lang="en-US" sz="1600" b="0" u="none" strike="noStrike" kern="1200" cap="none" spc="0" dirty="0">
                          <a:solidFill>
                            <a:schemeClr val="tx1"/>
                          </a:solidFill>
                          <a:effectLst/>
                          <a:latin typeface="Arial" panose="020B0604020202020204" pitchFamily="34" charset="0"/>
                          <a:ea typeface="+mn-ea"/>
                          <a:cs typeface="Arial" panose="020B0604020202020204" pitchFamily="34" charset="0"/>
                        </a:rPr>
                        <a:t>if unable to contact the NFP or the incident is severe and remains a "known problem"; </a:t>
                      </a:r>
                    </a:p>
                    <a:p>
                      <a:pPr marL="266700" indent="-177800" algn="l" defTabSz="914400" rtl="0" eaLnBrk="1" fontAlgn="ctr" latinLnBrk="0" hangingPunct="1">
                        <a:buFont typeface="Arial" panose="020B0604020202020204" pitchFamily="34" charset="0"/>
                        <a:buChar char="•"/>
                      </a:pPr>
                      <a:r>
                        <a:rPr lang="en-US" sz="1600" b="0" u="none" strike="noStrike" kern="1200" cap="none" spc="0" dirty="0">
                          <a:solidFill>
                            <a:schemeClr val="tx1"/>
                          </a:solidFill>
                          <a:effectLst/>
                          <a:latin typeface="Arial" panose="020B0604020202020204" pitchFamily="34" charset="0"/>
                          <a:ea typeface="+mn-ea"/>
                          <a:cs typeface="Arial" panose="020B0604020202020204" pitchFamily="34" charset="0"/>
                        </a:rPr>
                        <a:t>in some cases of bilateral cooperation, can directly contact the </a:t>
                      </a:r>
                      <a:r>
                        <a:rPr lang="en-US" sz="1600" b="0" u="none" strike="noStrike" kern="1200" cap="none" spc="0" dirty="0">
                          <a:solidFill>
                            <a:srgbClr val="FF0000"/>
                          </a:solidFill>
                          <a:effectLst/>
                          <a:latin typeface="Arial" panose="020B0604020202020204" pitchFamily="34" charset="0"/>
                          <a:ea typeface="+mn-ea"/>
                          <a:cs typeface="Arial" panose="020B0604020202020204" pitchFamily="34" charset="0"/>
                        </a:rPr>
                        <a:t>Permanent Representative </a:t>
                      </a:r>
                      <a:r>
                        <a:rPr lang="en-US" sz="1600" b="0" u="none" strike="noStrike" kern="1200" cap="none" spc="0" dirty="0">
                          <a:solidFill>
                            <a:schemeClr val="tx1"/>
                          </a:solidFill>
                          <a:effectLst/>
                          <a:latin typeface="Arial" panose="020B0604020202020204" pitchFamily="34" charset="0"/>
                          <a:ea typeface="+mn-ea"/>
                          <a:cs typeface="Arial" panose="020B0604020202020204" pitchFamily="34" charset="0"/>
                        </a:rPr>
                        <a:t>of the member and inform the WMO Regional Office.</a:t>
                      </a:r>
                    </a:p>
                  </a:txBody>
                  <a:tcPr marL="0"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177800" algn="l" defTabSz="914400" rtl="0" eaLnBrk="1" fontAlgn="ctr" latinLnBrk="0" hangingPunct="1">
                        <a:buFont typeface="Arial" panose="020B0604020202020204" pitchFamily="34" charset="0"/>
                        <a:buChar char="•"/>
                      </a:pPr>
                      <a:r>
                        <a:rPr lang="en-US" sz="1600" b="0" u="none" strike="noStrike" kern="1200" cap="none" spc="0" dirty="0">
                          <a:solidFill>
                            <a:srgbClr val="FF0000"/>
                          </a:solidFill>
                          <a:effectLst/>
                          <a:latin typeface="Arial" panose="020B0604020202020204" pitchFamily="34" charset="0"/>
                          <a:ea typeface="+mn-ea"/>
                          <a:cs typeface="Arial" panose="020B0604020202020204" pitchFamily="34" charset="0"/>
                        </a:rPr>
                        <a:t>Coordinate internally </a:t>
                      </a:r>
                      <a:r>
                        <a:rPr lang="en-US" sz="1600" b="0" u="none" strike="noStrike" kern="1200" cap="none" spc="0" dirty="0">
                          <a:solidFill>
                            <a:schemeClr val="tx1"/>
                          </a:solidFill>
                          <a:effectLst/>
                          <a:latin typeface="Arial" panose="020B0604020202020204" pitchFamily="34" charset="0"/>
                          <a:ea typeface="+mn-ea"/>
                          <a:cs typeface="Arial" panose="020B0604020202020204" pitchFamily="34" charset="0"/>
                        </a:rPr>
                        <a:t>in the NMHS or cooperate with other relevant parties if unable to solve the problem; </a:t>
                      </a:r>
                    </a:p>
                    <a:p>
                      <a:pPr marL="266700" indent="-177800" algn="l" defTabSz="914400" rtl="0" eaLnBrk="1" fontAlgn="ctr" latinLnBrk="0" hangingPunct="1">
                        <a:buFont typeface="Arial" panose="020B0604020202020204" pitchFamily="34" charset="0"/>
                        <a:buChar char="•"/>
                      </a:pPr>
                      <a:r>
                        <a:rPr lang="en-US" sz="1600" b="0" u="none" strike="noStrike" kern="1200" cap="none" spc="0" dirty="0">
                          <a:solidFill>
                            <a:srgbClr val="FF0000"/>
                          </a:solidFill>
                          <a:effectLst/>
                          <a:latin typeface="Arial" panose="020B0604020202020204" pitchFamily="34" charset="0"/>
                          <a:ea typeface="+mn-ea"/>
                          <a:cs typeface="Arial" panose="020B0604020202020204" pitchFamily="34" charset="0"/>
                        </a:rPr>
                        <a:t>escalate </a:t>
                      </a:r>
                      <a:r>
                        <a:rPr lang="en-US" sz="1600" b="0" u="none" strike="noStrike" kern="1200" cap="none" spc="0" dirty="0">
                          <a:solidFill>
                            <a:schemeClr val="tx1"/>
                          </a:solidFill>
                          <a:effectLst/>
                          <a:latin typeface="Arial" panose="020B0604020202020204" pitchFamily="34" charset="0"/>
                          <a:ea typeface="+mn-ea"/>
                          <a:cs typeface="Arial" panose="020B0604020202020204" pitchFamily="34" charset="0"/>
                        </a:rPr>
                        <a:t>the unresolved problem to a higher level within the NMHS.</a:t>
                      </a:r>
                    </a:p>
                  </a:txBody>
                  <a:tcPr marL="0" marR="2119" marT="2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3390735"/>
                  </a:ext>
                </a:extLst>
              </a:tr>
            </a:tbl>
          </a:graphicData>
        </a:graphic>
      </p:graphicFrame>
    </p:spTree>
    <p:extLst>
      <p:ext uri="{BB962C8B-B14F-4D97-AF65-F5344CB8AC3E}">
        <p14:creationId xmlns:p14="http://schemas.microsoft.com/office/powerpoint/2010/main" val="1697965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EA3D82-1747-AC72-3CA2-2354BEB77317}"/>
              </a:ext>
            </a:extLst>
          </p:cNvPr>
          <p:cNvSpPr>
            <a:spLocks noGrp="1"/>
          </p:cNvSpPr>
          <p:nvPr>
            <p:ph type="title"/>
          </p:nvPr>
        </p:nvSpPr>
        <p:spPr>
          <a:xfrm>
            <a:off x="109538" y="148481"/>
            <a:ext cx="11972924" cy="662104"/>
          </a:xfrm>
        </p:spPr>
        <p:txBody>
          <a:bodyPr>
            <a:noAutofit/>
          </a:bodyPr>
          <a:lstStyle/>
          <a:p>
            <a:pPr algn="ctr"/>
            <a:r>
              <a:rPr lang="en-US" sz="2000" b="1" dirty="0">
                <a:solidFill>
                  <a:srgbClr val="7030A0"/>
                </a:solidFill>
                <a:latin typeface="Arial" panose="020B0604020202020204" pitchFamily="34" charset="0"/>
                <a:cs typeface="Arial" panose="020B0604020202020204" pitchFamily="34" charset="0"/>
              </a:rPr>
              <a:t>ANNEX ‭1. PRIORITY LEVELS OF ISSUE </a:t>
            </a:r>
            <a:r>
              <a:rPr lang="en-US" sz="2400" b="1" dirty="0">
                <a:solidFill>
                  <a:srgbClr val="7030A0"/>
                </a:solidFill>
                <a:latin typeface="Arial" panose="020B0604020202020204" pitchFamily="34" charset="0"/>
                <a:cs typeface="Arial" panose="020B0604020202020204" pitchFamily="34" charset="0"/>
              </a:rPr>
              <a:t>(all networks) – Surface land stations</a:t>
            </a:r>
            <a:br>
              <a:rPr lang="en-US" sz="2800" dirty="0"/>
            </a:br>
            <a:endParaRPr lang="en-US" sz="3200" dirty="0"/>
          </a:p>
        </p:txBody>
      </p:sp>
      <p:grpSp>
        <p:nvGrpSpPr>
          <p:cNvPr id="36" name="Grupo 35">
            <a:extLst>
              <a:ext uri="{FF2B5EF4-FFF2-40B4-BE49-F238E27FC236}">
                <a16:creationId xmlns:a16="http://schemas.microsoft.com/office/drawing/2014/main" id="{074250C3-6744-C048-5B9B-7FC004C6BA70}"/>
              </a:ext>
            </a:extLst>
          </p:cNvPr>
          <p:cNvGrpSpPr/>
          <p:nvPr/>
        </p:nvGrpSpPr>
        <p:grpSpPr>
          <a:xfrm>
            <a:off x="357612" y="572015"/>
            <a:ext cx="5842660" cy="6074229"/>
            <a:chOff x="357612" y="572015"/>
            <a:chExt cx="5842660" cy="6074229"/>
          </a:xfrm>
        </p:grpSpPr>
        <p:pic>
          <p:nvPicPr>
            <p:cNvPr id="13" name="Imagen 12" descr="Captura de pantalla de un celular&#10;&#10;El contenido generado por IA puede ser incorrecto.">
              <a:extLst>
                <a:ext uri="{FF2B5EF4-FFF2-40B4-BE49-F238E27FC236}">
                  <a16:creationId xmlns:a16="http://schemas.microsoft.com/office/drawing/2014/main" id="{19FD510C-4259-843D-2CCF-17A9EDDDF545}"/>
                </a:ext>
              </a:extLst>
            </p:cNvPr>
            <p:cNvPicPr>
              <a:picLocks noChangeAspect="1"/>
            </p:cNvPicPr>
            <p:nvPr/>
          </p:nvPicPr>
          <p:blipFill>
            <a:blip r:embed="rId2"/>
            <a:stretch>
              <a:fillRect/>
            </a:stretch>
          </p:blipFill>
          <p:spPr>
            <a:xfrm>
              <a:off x="357612" y="572015"/>
              <a:ext cx="5842660" cy="6074229"/>
            </a:xfrm>
            <a:prstGeom prst="rect">
              <a:avLst/>
            </a:prstGeom>
            <a:ln>
              <a:noFill/>
            </a:ln>
            <a:effectLst>
              <a:outerShdw blurRad="292100" dist="139700" dir="2700000" algn="tl" rotWithShape="0">
                <a:srgbClr val="333333">
                  <a:alpha val="65000"/>
                </a:srgbClr>
              </a:outerShdw>
            </a:effectLst>
          </p:spPr>
        </p:pic>
        <p:sp>
          <p:nvSpPr>
            <p:cNvPr id="19" name="Rectángulo 18">
              <a:extLst>
                <a:ext uri="{FF2B5EF4-FFF2-40B4-BE49-F238E27FC236}">
                  <a16:creationId xmlns:a16="http://schemas.microsoft.com/office/drawing/2014/main" id="{4F0B8465-8AD7-A1E1-70B9-A44743EB98CF}"/>
                </a:ext>
              </a:extLst>
            </p:cNvPr>
            <p:cNvSpPr/>
            <p:nvPr/>
          </p:nvSpPr>
          <p:spPr>
            <a:xfrm>
              <a:off x="1645118" y="1645920"/>
              <a:ext cx="4555154" cy="7892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a:extLst>
                <a:ext uri="{FF2B5EF4-FFF2-40B4-BE49-F238E27FC236}">
                  <a16:creationId xmlns:a16="http://schemas.microsoft.com/office/drawing/2014/main" id="{73305172-B1E0-5C65-6F70-256FBB4D9C7E}"/>
                </a:ext>
              </a:extLst>
            </p:cNvPr>
            <p:cNvSpPr/>
            <p:nvPr/>
          </p:nvSpPr>
          <p:spPr>
            <a:xfrm>
              <a:off x="1645118" y="3109394"/>
              <a:ext cx="4555154" cy="7198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ángulo 20">
              <a:extLst>
                <a:ext uri="{FF2B5EF4-FFF2-40B4-BE49-F238E27FC236}">
                  <a16:creationId xmlns:a16="http://schemas.microsoft.com/office/drawing/2014/main" id="{99E1F106-F1B8-5D10-C140-1155366B47F1}"/>
                </a:ext>
              </a:extLst>
            </p:cNvPr>
            <p:cNvSpPr/>
            <p:nvPr/>
          </p:nvSpPr>
          <p:spPr>
            <a:xfrm>
              <a:off x="1645118" y="5390581"/>
              <a:ext cx="4555154" cy="12556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onector recto 24">
              <a:extLst>
                <a:ext uri="{FF2B5EF4-FFF2-40B4-BE49-F238E27FC236}">
                  <a16:creationId xmlns:a16="http://schemas.microsoft.com/office/drawing/2014/main" id="{5ECFB200-4761-6D57-43E3-7627CE66F22E}"/>
                </a:ext>
              </a:extLst>
            </p:cNvPr>
            <p:cNvCxnSpPr>
              <a:cxnSpLocks/>
            </p:cNvCxnSpPr>
            <p:nvPr/>
          </p:nvCxnSpPr>
          <p:spPr>
            <a:xfrm>
              <a:off x="404262" y="1087655"/>
              <a:ext cx="88552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ector recto 26">
              <a:extLst>
                <a:ext uri="{FF2B5EF4-FFF2-40B4-BE49-F238E27FC236}">
                  <a16:creationId xmlns:a16="http://schemas.microsoft.com/office/drawing/2014/main" id="{16909194-FD2E-7991-9937-9A4A64604F8C}"/>
                </a:ext>
              </a:extLst>
            </p:cNvPr>
            <p:cNvCxnSpPr>
              <a:cxnSpLocks/>
            </p:cNvCxnSpPr>
            <p:nvPr/>
          </p:nvCxnSpPr>
          <p:spPr>
            <a:xfrm>
              <a:off x="421910" y="2616469"/>
              <a:ext cx="5983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8463D3F0-EFDF-ED21-5906-7BF7A58BDD06}"/>
                </a:ext>
              </a:extLst>
            </p:cNvPr>
            <p:cNvCxnSpPr>
              <a:cxnSpLocks/>
            </p:cNvCxnSpPr>
            <p:nvPr/>
          </p:nvCxnSpPr>
          <p:spPr>
            <a:xfrm>
              <a:off x="421909" y="4002513"/>
              <a:ext cx="416291"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7" name="Grupo 36">
            <a:extLst>
              <a:ext uri="{FF2B5EF4-FFF2-40B4-BE49-F238E27FC236}">
                <a16:creationId xmlns:a16="http://schemas.microsoft.com/office/drawing/2014/main" id="{38ECDC3A-18F9-1734-B665-A3671122A3AE}"/>
              </a:ext>
            </a:extLst>
          </p:cNvPr>
          <p:cNvGrpSpPr/>
          <p:nvPr/>
        </p:nvGrpSpPr>
        <p:grpSpPr>
          <a:xfrm>
            <a:off x="6532825" y="572015"/>
            <a:ext cx="5301563" cy="3467028"/>
            <a:chOff x="6532825" y="572015"/>
            <a:chExt cx="5301563" cy="3467028"/>
          </a:xfrm>
        </p:grpSpPr>
        <p:pic>
          <p:nvPicPr>
            <p:cNvPr id="17" name="Imagen 16" descr="Tabla&#10;&#10;El contenido generado por IA puede ser incorrecto.">
              <a:extLst>
                <a:ext uri="{FF2B5EF4-FFF2-40B4-BE49-F238E27FC236}">
                  <a16:creationId xmlns:a16="http://schemas.microsoft.com/office/drawing/2014/main" id="{7CFB5E78-EA62-818C-EECB-D3185132C331}"/>
                </a:ext>
              </a:extLst>
            </p:cNvPr>
            <p:cNvPicPr>
              <a:picLocks noChangeAspect="1"/>
            </p:cNvPicPr>
            <p:nvPr/>
          </p:nvPicPr>
          <p:blipFill>
            <a:blip r:embed="rId3"/>
            <a:stretch>
              <a:fillRect/>
            </a:stretch>
          </p:blipFill>
          <p:spPr>
            <a:xfrm>
              <a:off x="6532825" y="572015"/>
              <a:ext cx="5301563" cy="3467028"/>
            </a:xfrm>
            <a:prstGeom prst="rect">
              <a:avLst/>
            </a:prstGeom>
            <a:ln>
              <a:noFill/>
            </a:ln>
            <a:effectLst>
              <a:outerShdw blurRad="292100" dist="139700" dir="2700000" algn="tl" rotWithShape="0">
                <a:srgbClr val="333333">
                  <a:alpha val="65000"/>
                </a:srgbClr>
              </a:outerShdw>
            </a:effectLst>
          </p:spPr>
        </p:pic>
        <p:sp>
          <p:nvSpPr>
            <p:cNvPr id="22" name="Rectángulo 21">
              <a:extLst>
                <a:ext uri="{FF2B5EF4-FFF2-40B4-BE49-F238E27FC236}">
                  <a16:creationId xmlns:a16="http://schemas.microsoft.com/office/drawing/2014/main" id="{D7040E9F-653D-33CA-D9A4-1867F4524808}"/>
                </a:ext>
              </a:extLst>
            </p:cNvPr>
            <p:cNvSpPr/>
            <p:nvPr/>
          </p:nvSpPr>
          <p:spPr>
            <a:xfrm>
              <a:off x="7700210" y="1404118"/>
              <a:ext cx="4134177" cy="75194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a:extLst>
                <a:ext uri="{FF2B5EF4-FFF2-40B4-BE49-F238E27FC236}">
                  <a16:creationId xmlns:a16="http://schemas.microsoft.com/office/drawing/2014/main" id="{5F883859-81D2-DB02-33E9-E238AF9F2B52}"/>
                </a:ext>
              </a:extLst>
            </p:cNvPr>
            <p:cNvSpPr/>
            <p:nvPr/>
          </p:nvSpPr>
          <p:spPr>
            <a:xfrm>
              <a:off x="7700209" y="2857188"/>
              <a:ext cx="4134177" cy="11818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onector recto 28">
              <a:extLst>
                <a:ext uri="{FF2B5EF4-FFF2-40B4-BE49-F238E27FC236}">
                  <a16:creationId xmlns:a16="http://schemas.microsoft.com/office/drawing/2014/main" id="{069E6D2B-E6FD-5B8E-C58B-FA36435184C9}"/>
                </a:ext>
              </a:extLst>
            </p:cNvPr>
            <p:cNvCxnSpPr>
              <a:cxnSpLocks/>
            </p:cNvCxnSpPr>
            <p:nvPr/>
          </p:nvCxnSpPr>
          <p:spPr>
            <a:xfrm>
              <a:off x="6543577" y="1068405"/>
              <a:ext cx="4058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ector recto 29">
              <a:extLst>
                <a:ext uri="{FF2B5EF4-FFF2-40B4-BE49-F238E27FC236}">
                  <a16:creationId xmlns:a16="http://schemas.microsoft.com/office/drawing/2014/main" id="{1FE6485C-2C27-879B-B5EB-FA42C9C18B7E}"/>
                </a:ext>
              </a:extLst>
            </p:cNvPr>
            <p:cNvCxnSpPr>
              <a:cxnSpLocks/>
            </p:cNvCxnSpPr>
            <p:nvPr/>
          </p:nvCxnSpPr>
          <p:spPr>
            <a:xfrm>
              <a:off x="6561700" y="3174734"/>
              <a:ext cx="885523"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35" name="CuadroTexto 34">
            <a:extLst>
              <a:ext uri="{FF2B5EF4-FFF2-40B4-BE49-F238E27FC236}">
                <a16:creationId xmlns:a16="http://schemas.microsoft.com/office/drawing/2014/main" id="{0E7C1C33-28B1-2D6B-C9EC-AC7573F8F747}"/>
              </a:ext>
            </a:extLst>
          </p:cNvPr>
          <p:cNvSpPr txBox="1"/>
          <p:nvPr/>
        </p:nvSpPr>
        <p:spPr>
          <a:xfrm>
            <a:off x="6670047" y="4370095"/>
            <a:ext cx="5027117"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noProof="0" dirty="0"/>
              <a:t>The tables can guide the priorities on the daily tasks regarding monitoring, evaluation and ticketing. Top priorities are those defined as </a:t>
            </a:r>
            <a:r>
              <a:rPr lang="en-US" b="1" noProof="0" dirty="0"/>
              <a:t>Very High and High levels</a:t>
            </a:r>
            <a:r>
              <a:rPr lang="en-US" noProof="0" dirty="0"/>
              <a:t>. For GBON stations 2 days of a station not performing as expected on any Wigos category should be assessed with the priority given by the table.</a:t>
            </a:r>
          </a:p>
        </p:txBody>
      </p:sp>
    </p:spTree>
    <p:extLst>
      <p:ext uri="{BB962C8B-B14F-4D97-AF65-F5344CB8AC3E}">
        <p14:creationId xmlns:p14="http://schemas.microsoft.com/office/powerpoint/2010/main" val="646185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C6EBA0-FDEB-35B9-488B-3821CD5F4BB2}"/>
              </a:ext>
            </a:extLst>
          </p:cNvPr>
          <p:cNvSpPr>
            <a:spLocks noGrp="1"/>
          </p:cNvSpPr>
          <p:nvPr>
            <p:ph type="title"/>
          </p:nvPr>
        </p:nvSpPr>
        <p:spPr>
          <a:xfrm>
            <a:off x="711200" y="0"/>
            <a:ext cx="10515600" cy="1325563"/>
          </a:xfrm>
        </p:spPr>
        <p:txBody>
          <a:bodyPr/>
          <a:lstStyle/>
          <a:p>
            <a:r>
              <a:rPr lang="es-AR" sz="3600" b="1" dirty="0" err="1">
                <a:solidFill>
                  <a:srgbClr val="7030A0"/>
                </a:solidFill>
                <a:latin typeface="Arial" panose="020B0604020202020204" pitchFamily="34" charset="0"/>
                <a:cs typeface="Arial" panose="020B0604020202020204" pitchFamily="34" charset="0"/>
              </a:rPr>
              <a:t>Outline</a:t>
            </a:r>
            <a:endParaRPr lang="en-US" sz="3600" b="1" dirty="0">
              <a:solidFill>
                <a:srgbClr val="7030A0"/>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36E26CFF-9DB4-023F-A4D0-7B04A9CC1455}"/>
              </a:ext>
            </a:extLst>
          </p:cNvPr>
          <p:cNvSpPr>
            <a:spLocks noGrp="1"/>
          </p:cNvSpPr>
          <p:nvPr>
            <p:ph idx="1"/>
          </p:nvPr>
        </p:nvSpPr>
        <p:spPr>
          <a:xfrm>
            <a:off x="482600" y="1325563"/>
            <a:ext cx="10515600" cy="4351338"/>
          </a:xfrm>
        </p:spPr>
        <p:txBody>
          <a:bodyPr/>
          <a:lstStyle/>
          <a:p>
            <a:pPr marL="514350" indent="-514350">
              <a:buFont typeface="+mj-lt"/>
              <a:buAutoNum type="arabicPeriod"/>
            </a:pPr>
            <a:r>
              <a:rPr lang="en-US" noProof="0" dirty="0">
                <a:latin typeface="Arial" panose="020B0604020202020204" pitchFamily="34" charset="0"/>
                <a:cs typeface="Arial" panose="020B0604020202020204" pitchFamily="34" charset="0"/>
              </a:rPr>
              <a:t>GBON concept and compliance</a:t>
            </a:r>
          </a:p>
          <a:p>
            <a:pPr marL="514350" indent="-514350">
              <a:buFont typeface="+mj-lt"/>
              <a:buAutoNum type="arabicPeriod"/>
            </a:pPr>
            <a:r>
              <a:rPr lang="en-US" noProof="0" dirty="0">
                <a:latin typeface="Arial" panose="020B0604020202020204" pitchFamily="34" charset="0"/>
                <a:cs typeface="Arial" panose="020B0604020202020204" pitchFamily="34" charset="0"/>
              </a:rPr>
              <a:t>Revision of the Technical Guidelines for RWCs 1224, ed 2024 in relation to GBON</a:t>
            </a:r>
          </a:p>
          <a:p>
            <a:pPr marL="514350" indent="-514350">
              <a:buFont typeface="+mj-lt"/>
              <a:buAutoNum type="arabicPeriod"/>
            </a:pPr>
            <a:r>
              <a:rPr lang="en-US" noProof="0" dirty="0">
                <a:latin typeface="Arial" panose="020B0604020202020204" pitchFamily="34" charset="0"/>
                <a:cs typeface="Arial" panose="020B0604020202020204" pitchFamily="34" charset="0"/>
              </a:rPr>
              <a:t>Daily and monthly tasks regarding GBON stations monitoring</a:t>
            </a:r>
          </a:p>
          <a:p>
            <a:pPr marL="514350" indent="-514350">
              <a:buFont typeface="+mj-lt"/>
              <a:buAutoNum type="arabicPeriod"/>
            </a:pPr>
            <a:r>
              <a:rPr lang="en-US" noProof="0" dirty="0">
                <a:latin typeface="Arial" panose="020B0604020202020204" pitchFamily="34" charset="0"/>
                <a:cs typeface="Arial" panose="020B0604020202020204" pitchFamily="34" charset="0"/>
              </a:rPr>
              <a:t>Procedure for initiating and Incident Management Process</a:t>
            </a:r>
          </a:p>
        </p:txBody>
      </p:sp>
    </p:spTree>
    <p:extLst>
      <p:ext uri="{BB962C8B-B14F-4D97-AF65-F5344CB8AC3E}">
        <p14:creationId xmlns:p14="http://schemas.microsoft.com/office/powerpoint/2010/main" val="1857058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abla&#10;&#10;El contenido generado por IA puede ser incorrecto.">
            <a:extLst>
              <a:ext uri="{FF2B5EF4-FFF2-40B4-BE49-F238E27FC236}">
                <a16:creationId xmlns:a16="http://schemas.microsoft.com/office/drawing/2014/main" id="{0C4D0F83-E779-C0C7-9F5E-2374E4C9C371}"/>
              </a:ext>
            </a:extLst>
          </p:cNvPr>
          <p:cNvPicPr>
            <a:picLocks noChangeAspect="1"/>
          </p:cNvPicPr>
          <p:nvPr/>
        </p:nvPicPr>
        <p:blipFill>
          <a:blip r:embed="rId2"/>
          <a:stretch>
            <a:fillRect/>
          </a:stretch>
        </p:blipFill>
        <p:spPr>
          <a:xfrm>
            <a:off x="121562" y="494076"/>
            <a:ext cx="5132351" cy="2472860"/>
          </a:xfrm>
          <a:prstGeom prst="rect">
            <a:avLst/>
          </a:prstGeom>
        </p:spPr>
      </p:pic>
      <p:pic>
        <p:nvPicPr>
          <p:cNvPr id="7" name="Imagen 6" descr="Tabla&#10;&#10;El contenido generado por IA puede ser incorrecto.">
            <a:extLst>
              <a:ext uri="{FF2B5EF4-FFF2-40B4-BE49-F238E27FC236}">
                <a16:creationId xmlns:a16="http://schemas.microsoft.com/office/drawing/2014/main" id="{819F2BAD-DC37-FE44-C88D-356F65FB00C1}"/>
              </a:ext>
            </a:extLst>
          </p:cNvPr>
          <p:cNvPicPr>
            <a:picLocks noChangeAspect="1"/>
          </p:cNvPicPr>
          <p:nvPr/>
        </p:nvPicPr>
        <p:blipFill>
          <a:blip r:embed="rId3"/>
          <a:stretch>
            <a:fillRect/>
          </a:stretch>
        </p:blipFill>
        <p:spPr>
          <a:xfrm>
            <a:off x="6746230" y="407941"/>
            <a:ext cx="4302144" cy="6316080"/>
          </a:xfrm>
          <a:prstGeom prst="rect">
            <a:avLst/>
          </a:prstGeom>
        </p:spPr>
      </p:pic>
      <p:sp>
        <p:nvSpPr>
          <p:cNvPr id="8" name="Rectángulo 7">
            <a:extLst>
              <a:ext uri="{FF2B5EF4-FFF2-40B4-BE49-F238E27FC236}">
                <a16:creationId xmlns:a16="http://schemas.microsoft.com/office/drawing/2014/main" id="{64A5C2B3-B6D5-FABB-537C-B771EB0834D7}"/>
              </a:ext>
            </a:extLst>
          </p:cNvPr>
          <p:cNvSpPr/>
          <p:nvPr/>
        </p:nvSpPr>
        <p:spPr>
          <a:xfrm>
            <a:off x="1322962" y="1730506"/>
            <a:ext cx="3930951" cy="12364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E00ABB16-77F0-EA5A-1A66-1FFD31112264}"/>
              </a:ext>
            </a:extLst>
          </p:cNvPr>
          <p:cNvSpPr/>
          <p:nvPr/>
        </p:nvSpPr>
        <p:spPr>
          <a:xfrm>
            <a:off x="7772401" y="1278877"/>
            <a:ext cx="3275974" cy="59754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ED4387CA-B347-0879-A97D-1513B77552E2}"/>
              </a:ext>
            </a:extLst>
          </p:cNvPr>
          <p:cNvSpPr/>
          <p:nvPr/>
        </p:nvSpPr>
        <p:spPr>
          <a:xfrm>
            <a:off x="7772400" y="2898127"/>
            <a:ext cx="3275974" cy="95949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6776EC38-29FD-DE0E-6145-395074B19711}"/>
              </a:ext>
            </a:extLst>
          </p:cNvPr>
          <p:cNvSpPr/>
          <p:nvPr/>
        </p:nvSpPr>
        <p:spPr>
          <a:xfrm>
            <a:off x="7772400" y="5716548"/>
            <a:ext cx="3275974" cy="100747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ector recto 12">
            <a:extLst>
              <a:ext uri="{FF2B5EF4-FFF2-40B4-BE49-F238E27FC236}">
                <a16:creationId xmlns:a16="http://schemas.microsoft.com/office/drawing/2014/main" id="{A760C72C-DE57-5012-55BB-1EEA25DCAE6B}"/>
              </a:ext>
            </a:extLst>
          </p:cNvPr>
          <p:cNvCxnSpPr>
            <a:cxnSpLocks/>
          </p:cNvCxnSpPr>
          <p:nvPr/>
        </p:nvCxnSpPr>
        <p:spPr>
          <a:xfrm>
            <a:off x="200025" y="971550"/>
            <a:ext cx="7524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ector recto 14">
            <a:extLst>
              <a:ext uri="{FF2B5EF4-FFF2-40B4-BE49-F238E27FC236}">
                <a16:creationId xmlns:a16="http://schemas.microsoft.com/office/drawing/2014/main" id="{6F5CBBB0-2763-89DC-A2A6-FCDE7A2B9589}"/>
              </a:ext>
            </a:extLst>
          </p:cNvPr>
          <p:cNvCxnSpPr>
            <a:cxnSpLocks/>
          </p:cNvCxnSpPr>
          <p:nvPr/>
        </p:nvCxnSpPr>
        <p:spPr>
          <a:xfrm>
            <a:off x="6791325" y="790575"/>
            <a:ext cx="5048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ector recto 16">
            <a:extLst>
              <a:ext uri="{FF2B5EF4-FFF2-40B4-BE49-F238E27FC236}">
                <a16:creationId xmlns:a16="http://schemas.microsoft.com/office/drawing/2014/main" id="{20B26E80-75C9-1781-FEE7-2D954E569389}"/>
              </a:ext>
            </a:extLst>
          </p:cNvPr>
          <p:cNvCxnSpPr>
            <a:cxnSpLocks/>
          </p:cNvCxnSpPr>
          <p:nvPr/>
        </p:nvCxnSpPr>
        <p:spPr>
          <a:xfrm>
            <a:off x="6791325" y="2028825"/>
            <a:ext cx="3619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69F3913A-0C5B-1DB4-E960-054E24EBFA4A}"/>
              </a:ext>
            </a:extLst>
          </p:cNvPr>
          <p:cNvCxnSpPr>
            <a:cxnSpLocks/>
          </p:cNvCxnSpPr>
          <p:nvPr/>
        </p:nvCxnSpPr>
        <p:spPr>
          <a:xfrm>
            <a:off x="6762750" y="3990975"/>
            <a:ext cx="3619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7D7E89D3-B65E-8A0D-D2D4-26C0F96ABFD8}"/>
              </a:ext>
            </a:extLst>
          </p:cNvPr>
          <p:cNvCxnSpPr>
            <a:cxnSpLocks/>
          </p:cNvCxnSpPr>
          <p:nvPr/>
        </p:nvCxnSpPr>
        <p:spPr>
          <a:xfrm>
            <a:off x="6819900" y="5857875"/>
            <a:ext cx="657225"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Título 1">
            <a:extLst>
              <a:ext uri="{FF2B5EF4-FFF2-40B4-BE49-F238E27FC236}">
                <a16:creationId xmlns:a16="http://schemas.microsoft.com/office/drawing/2014/main" id="{DF1B7470-7A8D-C36E-1A64-0AA682836EBE}"/>
              </a:ext>
            </a:extLst>
          </p:cNvPr>
          <p:cNvSpPr>
            <a:spLocks noGrp="1"/>
          </p:cNvSpPr>
          <p:nvPr>
            <p:ph type="title"/>
          </p:nvPr>
        </p:nvSpPr>
        <p:spPr>
          <a:xfrm>
            <a:off x="109538" y="148481"/>
            <a:ext cx="11972924" cy="662104"/>
          </a:xfrm>
        </p:spPr>
        <p:txBody>
          <a:bodyPr>
            <a:noAutofit/>
          </a:bodyPr>
          <a:lstStyle/>
          <a:p>
            <a:pPr algn="ctr"/>
            <a:r>
              <a:rPr lang="en-US" sz="2000" b="1" dirty="0">
                <a:solidFill>
                  <a:srgbClr val="7030A0"/>
                </a:solidFill>
                <a:latin typeface="Arial" panose="020B0604020202020204" pitchFamily="34" charset="0"/>
                <a:cs typeface="Arial" panose="020B0604020202020204" pitchFamily="34" charset="0"/>
              </a:rPr>
              <a:t>ANNEX ‭1. PRIORITY LEVELS OF ISSUE </a:t>
            </a:r>
            <a:r>
              <a:rPr lang="en-US" sz="2400" b="1" dirty="0">
                <a:solidFill>
                  <a:srgbClr val="7030A0"/>
                </a:solidFill>
                <a:latin typeface="Arial" panose="020B0604020202020204" pitchFamily="34" charset="0"/>
                <a:cs typeface="Arial" panose="020B0604020202020204" pitchFamily="34" charset="0"/>
              </a:rPr>
              <a:t>(all networks) – Upper air land stations</a:t>
            </a:r>
            <a:br>
              <a:rPr lang="en-US" sz="2800" dirty="0"/>
            </a:br>
            <a:endParaRPr lang="en-US" sz="3200" dirty="0"/>
          </a:p>
        </p:txBody>
      </p:sp>
    </p:spTree>
    <p:extLst>
      <p:ext uri="{BB962C8B-B14F-4D97-AF65-F5344CB8AC3E}">
        <p14:creationId xmlns:p14="http://schemas.microsoft.com/office/powerpoint/2010/main" val="208935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6452C-9513-F65F-FFB7-9960E4577236}"/>
              </a:ext>
            </a:extLst>
          </p:cNvPr>
          <p:cNvSpPr>
            <a:spLocks noGrp="1"/>
          </p:cNvSpPr>
          <p:nvPr>
            <p:ph type="title"/>
          </p:nvPr>
        </p:nvSpPr>
        <p:spPr>
          <a:xfrm>
            <a:off x="838200" y="-104775"/>
            <a:ext cx="10515600" cy="1325563"/>
          </a:xfrm>
        </p:spPr>
        <p:txBody>
          <a:bodyPr/>
          <a:lstStyle/>
          <a:p>
            <a:r>
              <a:rPr lang="es-AR" sz="3600" b="1" dirty="0" err="1">
                <a:solidFill>
                  <a:srgbClr val="7030A0"/>
                </a:solidFill>
                <a:latin typeface="Arial" panose="020B0604020202020204" pitchFamily="34" charset="0"/>
                <a:cs typeface="Arial" panose="020B0604020202020204" pitchFamily="34" charset="0"/>
              </a:rPr>
              <a:t>Conclusions</a:t>
            </a:r>
            <a:endParaRPr lang="en-US" sz="3600" b="1" dirty="0">
              <a:solidFill>
                <a:srgbClr val="7030A0"/>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3830A9C4-33E0-2E62-0DE5-FAF1B03202E5}"/>
              </a:ext>
            </a:extLst>
          </p:cNvPr>
          <p:cNvSpPr>
            <a:spLocks noGrp="1"/>
          </p:cNvSpPr>
          <p:nvPr>
            <p:ph idx="1"/>
          </p:nvPr>
        </p:nvSpPr>
        <p:spPr>
          <a:xfrm>
            <a:off x="419100" y="1131888"/>
            <a:ext cx="11353800" cy="4351338"/>
          </a:xfrm>
        </p:spPr>
        <p:txBody>
          <a:bodyPr>
            <a:normAutofit fontScale="70000" lnSpcReduction="20000"/>
          </a:bodyPr>
          <a:lstStyle/>
          <a:p>
            <a:pPr>
              <a:lnSpc>
                <a:spcPct val="120000"/>
              </a:lnSpc>
              <a:buFont typeface="Wingdings" panose="05000000000000000000" pitchFamily="2" charset="2"/>
              <a:buChar char="Ø"/>
            </a:pPr>
            <a:r>
              <a:rPr lang="en-US" dirty="0">
                <a:latin typeface="Arial" panose="020B0604020202020204" pitchFamily="34" charset="0"/>
                <a:cs typeface="Arial" panose="020B0604020202020204" pitchFamily="34" charset="0"/>
              </a:rPr>
              <a:t>RWC should seek station compliance rather than members compliance. </a:t>
            </a:r>
          </a:p>
          <a:p>
            <a:pPr>
              <a:lnSpc>
                <a:spcPct val="120000"/>
              </a:lnSpc>
              <a:buFont typeface="Wingdings" panose="05000000000000000000" pitchFamily="2" charset="2"/>
              <a:buChar char="Ø"/>
            </a:pPr>
            <a:r>
              <a:rPr lang="en-US" dirty="0">
                <a:latin typeface="Arial" panose="020B0604020202020204" pitchFamily="34" charset="0"/>
                <a:cs typeface="Arial" panose="020B0604020202020204" pitchFamily="34" charset="0"/>
              </a:rPr>
              <a:t>Early detection of an incident and communication with the NFP might solve issues in time.</a:t>
            </a:r>
          </a:p>
          <a:p>
            <a:pPr>
              <a:lnSpc>
                <a:spcPct val="120000"/>
              </a:lnSpc>
              <a:buFont typeface="Wingdings" panose="05000000000000000000" pitchFamily="2" charset="2"/>
              <a:buChar char="Ø"/>
            </a:pPr>
            <a:r>
              <a:rPr lang="en-US" dirty="0">
                <a:latin typeface="Arial" panose="020B0604020202020204" pitchFamily="34" charset="0"/>
                <a:cs typeface="Arial" panose="020B0604020202020204" pitchFamily="34" charset="0"/>
              </a:rPr>
              <a:t>Monitor compliance (for RWCs) implies that each category (availability, quality and timeliness) is evaluated with appropriate tools. Availability and surface pressure the most important ones.</a:t>
            </a:r>
          </a:p>
          <a:p>
            <a:pPr>
              <a:lnSpc>
                <a:spcPct val="120000"/>
              </a:lnSpc>
              <a:buFont typeface="Wingdings" panose="05000000000000000000" pitchFamily="2" charset="2"/>
              <a:buChar char="Ø"/>
            </a:pPr>
            <a:r>
              <a:rPr lang="en-US" dirty="0">
                <a:latin typeface="Arial" panose="020B0604020202020204" pitchFamily="34" charset="0"/>
                <a:cs typeface="Arial" panose="020B0604020202020204" pitchFamily="34" charset="0"/>
              </a:rPr>
              <a:t>Monitor stations availability, quality and timeliness on daily/monthly basis with the WDQMS webtool and proceed with IMP for new incidents. Long-lasting known problems don’t need to be addressed with the IMS.</a:t>
            </a:r>
          </a:p>
          <a:p>
            <a:pPr>
              <a:lnSpc>
                <a:spcPct val="120000"/>
              </a:lnSpc>
              <a:buFont typeface="Wingdings" panose="05000000000000000000" pitchFamily="2" charset="2"/>
              <a:buChar char="Ø"/>
            </a:pPr>
            <a:r>
              <a:rPr lang="en-US" dirty="0">
                <a:latin typeface="Arial" panose="020B0604020202020204" pitchFamily="34" charset="0"/>
                <a:cs typeface="Arial" panose="020B0604020202020204" pitchFamily="34" charset="0"/>
              </a:rPr>
              <a:t>Follow the priorities for ticket creation when multiple issues are presented</a:t>
            </a:r>
          </a:p>
          <a:p>
            <a:pPr>
              <a:lnSpc>
                <a:spcPct val="12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 IMP starts after 2 consecutive days of non-compliance. Use the new fields in IMS to better identify tickets assigned to a GBON station</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21856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392C-BBD9-B23D-062D-9468CDFE4628}"/>
              </a:ext>
            </a:extLst>
          </p:cNvPr>
          <p:cNvSpPr>
            <a:spLocks noGrp="1"/>
          </p:cNvSpPr>
          <p:nvPr>
            <p:ph type="title"/>
          </p:nvPr>
        </p:nvSpPr>
        <p:spPr>
          <a:xfrm>
            <a:off x="838200" y="2263197"/>
            <a:ext cx="10515600" cy="1325563"/>
          </a:xfrm>
        </p:spPr>
        <p:txBody>
          <a:bodyPr>
            <a:normAutofit/>
          </a:bodyPr>
          <a:lstStyle/>
          <a:p>
            <a:pPr algn="ctr"/>
            <a:r>
              <a:rPr lang="en-FR" sz="6000" b="1">
                <a:solidFill>
                  <a:srgbClr val="005A9C"/>
                </a:solidFill>
                <a:latin typeface="Arial" panose="020B0604020202020204" pitchFamily="34" charset="0"/>
                <a:ea typeface="Verdana" panose="020B0604030504040204" pitchFamily="34" charset="0"/>
                <a:cs typeface="Arial" panose="020B0604020202020204" pitchFamily="34" charset="0"/>
              </a:rPr>
              <a:t>Thank you.</a:t>
            </a:r>
          </a:p>
        </p:txBody>
      </p:sp>
      <p:sp>
        <p:nvSpPr>
          <p:cNvPr id="3" name="CuadroTexto 3">
            <a:extLst>
              <a:ext uri="{FF2B5EF4-FFF2-40B4-BE49-F238E27FC236}">
                <a16:creationId xmlns:a16="http://schemas.microsoft.com/office/drawing/2014/main" id="{5747C3C7-0FBD-0752-91F7-A3D4F8F0C8A9}"/>
              </a:ext>
            </a:extLst>
          </p:cNvPr>
          <p:cNvSpPr txBox="1"/>
          <p:nvPr/>
        </p:nvSpPr>
        <p:spPr>
          <a:xfrm>
            <a:off x="3824879" y="6020736"/>
            <a:ext cx="4542242" cy="5239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30000" noProof="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890452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1CDC1-903C-A165-5886-CB6E63630F08}"/>
              </a:ext>
            </a:extLst>
          </p:cNvPr>
          <p:cNvSpPr>
            <a:spLocks noGrp="1"/>
          </p:cNvSpPr>
          <p:nvPr>
            <p:ph type="title"/>
          </p:nvPr>
        </p:nvSpPr>
        <p:spPr>
          <a:xfrm>
            <a:off x="838200" y="-252700"/>
            <a:ext cx="10515600" cy="1325563"/>
          </a:xfrm>
        </p:spPr>
        <p:txBody>
          <a:bodyPr/>
          <a:lstStyle/>
          <a:p>
            <a:r>
              <a:rPr lang="en-US" sz="3600" b="1" dirty="0">
                <a:solidFill>
                  <a:srgbClr val="7030A0"/>
                </a:solidFill>
                <a:latin typeface="Arial" panose="020B0604020202020204" pitchFamily="34" charset="0"/>
                <a:cs typeface="Arial" panose="020B0604020202020204" pitchFamily="34" charset="0"/>
              </a:rPr>
              <a:t>GBON general concepts</a:t>
            </a:r>
          </a:p>
        </p:txBody>
      </p:sp>
      <p:sp>
        <p:nvSpPr>
          <p:cNvPr id="3" name="Marcador de contenido 2">
            <a:extLst>
              <a:ext uri="{FF2B5EF4-FFF2-40B4-BE49-F238E27FC236}">
                <a16:creationId xmlns:a16="http://schemas.microsoft.com/office/drawing/2014/main" id="{136FAE56-57AB-BD4B-DF4A-22B8E8996173}"/>
              </a:ext>
            </a:extLst>
          </p:cNvPr>
          <p:cNvSpPr>
            <a:spLocks noGrp="1"/>
          </p:cNvSpPr>
          <p:nvPr>
            <p:ph idx="1"/>
          </p:nvPr>
        </p:nvSpPr>
        <p:spPr>
          <a:xfrm>
            <a:off x="421262" y="1250553"/>
            <a:ext cx="3604638" cy="5188347"/>
          </a:xfrm>
        </p:spPr>
        <p:txBody>
          <a:bodyPr>
            <a:normAutofit/>
          </a:bodyPr>
          <a:lstStyle/>
          <a:p>
            <a:pPr marL="0" indent="0">
              <a:buNone/>
            </a:pPr>
            <a:r>
              <a:rPr lang="en-US" sz="1600" dirty="0">
                <a:latin typeface="Arial" panose="020B0604020202020204" pitchFamily="34" charset="0"/>
                <a:cs typeface="Arial" panose="020B0604020202020204" pitchFamily="34" charset="0"/>
              </a:rPr>
              <a:t>The Global Basic Observing Network (GBON) is a fundamental element of the WMO Integrated Global Observing System that </a:t>
            </a:r>
            <a:r>
              <a:rPr lang="en-US" sz="1600" b="1" dirty="0">
                <a:latin typeface="Arial" panose="020B0604020202020204" pitchFamily="34" charset="0"/>
                <a:cs typeface="Arial" panose="020B0604020202020204" pitchFamily="34" charset="0"/>
              </a:rPr>
              <a:t>responds to the geographical inconsistencies in availability of internationally exchanged data</a:t>
            </a:r>
            <a:r>
              <a:rPr lang="en-US" sz="1600" dirty="0">
                <a:latin typeface="Arial" panose="020B0604020202020204" pitchFamily="34" charset="0"/>
                <a:cs typeface="Arial" panose="020B0604020202020204" pitchFamily="34" charset="0"/>
              </a:rPr>
              <a:t>, in support of weather forecasts.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GBON introduces a new approach in which the basic surface-based observing network implemented by WMO Members is designed, defined and monitored at the global level. </a:t>
            </a:r>
            <a:r>
              <a:rPr lang="en-US" sz="1600" b="1" dirty="0">
                <a:latin typeface="Arial" panose="020B0604020202020204" pitchFamily="34" charset="0"/>
                <a:cs typeface="Arial" panose="020B0604020202020204" pitchFamily="34" charset="0"/>
              </a:rPr>
              <a:t>GBON works to improve the availability of the essential surface-based  observational data</a:t>
            </a:r>
            <a:r>
              <a:rPr lang="en-US" sz="1600" dirty="0">
                <a:latin typeface="Arial" panose="020B0604020202020204" pitchFamily="34" charset="0"/>
                <a:cs typeface="Arial" panose="020B0604020202020204" pitchFamily="34" charset="0"/>
              </a:rPr>
              <a:t>, which are expected to enhance the quality of weather forecasts, thus helping improve the safety and well-being of citizens throughout the world and bring socioeconomic benefits.</a:t>
            </a:r>
          </a:p>
        </p:txBody>
      </p:sp>
      <p:pic>
        <p:nvPicPr>
          <p:cNvPr id="4" name="Imagen 3">
            <a:extLst>
              <a:ext uri="{FF2B5EF4-FFF2-40B4-BE49-F238E27FC236}">
                <a16:creationId xmlns:a16="http://schemas.microsoft.com/office/drawing/2014/main" id="{9D87F417-4CE6-399F-1C71-E827634D01B0}"/>
              </a:ext>
            </a:extLst>
          </p:cNvPr>
          <p:cNvPicPr>
            <a:picLocks noChangeAspect="1"/>
          </p:cNvPicPr>
          <p:nvPr/>
        </p:nvPicPr>
        <p:blipFill>
          <a:blip r:embed="rId2"/>
          <a:stretch>
            <a:fillRect/>
          </a:stretch>
        </p:blipFill>
        <p:spPr>
          <a:xfrm flipH="1">
            <a:off x="6511472" y="0"/>
            <a:ext cx="877782" cy="876300"/>
          </a:xfrm>
          <a:prstGeom prst="rect">
            <a:avLst/>
          </a:prstGeom>
        </p:spPr>
      </p:pic>
      <p:pic>
        <p:nvPicPr>
          <p:cNvPr id="6" name="Imagen 5">
            <a:extLst>
              <a:ext uri="{FF2B5EF4-FFF2-40B4-BE49-F238E27FC236}">
                <a16:creationId xmlns:a16="http://schemas.microsoft.com/office/drawing/2014/main" id="{CF5A7788-EB15-C655-4A52-9B93AD9407A8}"/>
              </a:ext>
            </a:extLst>
          </p:cNvPr>
          <p:cNvPicPr>
            <a:picLocks noChangeAspect="1"/>
          </p:cNvPicPr>
          <p:nvPr/>
        </p:nvPicPr>
        <p:blipFill>
          <a:blip r:embed="rId3"/>
          <a:stretch>
            <a:fillRect/>
          </a:stretch>
        </p:blipFill>
        <p:spPr>
          <a:xfrm>
            <a:off x="4238569" y="1631553"/>
            <a:ext cx="7659169" cy="4153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7156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175" y="-240306"/>
            <a:ext cx="11806913" cy="1371030"/>
          </a:xfrm>
        </p:spPr>
        <p:txBody>
          <a:bodyPr>
            <a:normAutofit/>
          </a:bodyPr>
          <a:lstStyle/>
          <a:p>
            <a:r>
              <a:rPr lang="en-US" sz="2800" b="1" dirty="0">
                <a:solidFill>
                  <a:srgbClr val="7030A0"/>
                </a:solidFill>
                <a:latin typeface="Arial" panose="020B0604020202020204" pitchFamily="34" charset="0"/>
                <a:cs typeface="Arial" panose="020B0604020202020204" pitchFamily="34" charset="0"/>
              </a:rPr>
              <a:t>RWCs responsibilities regarding GBON compliance and monitoring</a:t>
            </a:r>
          </a:p>
        </p:txBody>
      </p:sp>
      <p:sp>
        <p:nvSpPr>
          <p:cNvPr id="48" name="Marcador de número de diapositiva 47">
            <a:extLst>
              <a:ext uri="{FF2B5EF4-FFF2-40B4-BE49-F238E27FC236}">
                <a16:creationId xmlns:a16="http://schemas.microsoft.com/office/drawing/2014/main" id="{D8CD511C-FC5C-AC2F-F06B-251ECAC80891}"/>
              </a:ext>
            </a:extLst>
          </p:cNvPr>
          <p:cNvSpPr>
            <a:spLocks noGrp="1"/>
          </p:cNvSpPr>
          <p:nvPr>
            <p:ph type="sldNum" sz="quarter" idx="12"/>
          </p:nvPr>
        </p:nvSpPr>
        <p:spPr/>
        <p:txBody>
          <a:bodyPr/>
          <a:lstStyle/>
          <a:p>
            <a:fld id="{E30AF5A0-43BB-4336-8627-9123B9144D80}" type="slidenum">
              <a:rPr lang="en-US" noProof="0" smtClean="0"/>
              <a:t>4</a:t>
            </a:fld>
            <a:endParaRPr lang="en-US" noProof="0" dirty="0"/>
          </a:p>
        </p:txBody>
      </p:sp>
      <p:pic>
        <p:nvPicPr>
          <p:cNvPr id="5" name="Imagen 4">
            <a:extLst>
              <a:ext uri="{FF2B5EF4-FFF2-40B4-BE49-F238E27FC236}">
                <a16:creationId xmlns:a16="http://schemas.microsoft.com/office/drawing/2014/main" id="{A361AFBB-7A94-DC42-4EA2-F53E018D19D0}"/>
              </a:ext>
            </a:extLst>
          </p:cNvPr>
          <p:cNvPicPr>
            <a:picLocks noChangeAspect="1"/>
          </p:cNvPicPr>
          <p:nvPr/>
        </p:nvPicPr>
        <p:blipFill>
          <a:blip r:embed="rId3"/>
          <a:stretch>
            <a:fillRect/>
          </a:stretch>
        </p:blipFill>
        <p:spPr>
          <a:xfrm>
            <a:off x="5974413" y="1091735"/>
            <a:ext cx="6089675" cy="1754326"/>
          </a:xfrm>
          <a:prstGeom prst="rect">
            <a:avLst/>
          </a:prstGeom>
        </p:spPr>
      </p:pic>
      <p:sp>
        <p:nvSpPr>
          <p:cNvPr id="7" name="CuadroTexto 6">
            <a:extLst>
              <a:ext uri="{FF2B5EF4-FFF2-40B4-BE49-F238E27FC236}">
                <a16:creationId xmlns:a16="http://schemas.microsoft.com/office/drawing/2014/main" id="{AEC67A28-47CE-FB05-4BF4-203117C04A71}"/>
              </a:ext>
            </a:extLst>
          </p:cNvPr>
          <p:cNvSpPr txBox="1"/>
          <p:nvPr/>
        </p:nvSpPr>
        <p:spPr>
          <a:xfrm>
            <a:off x="65957" y="657567"/>
            <a:ext cx="6094674" cy="5970865"/>
          </a:xfrm>
          <a:prstGeom prst="rect">
            <a:avLst/>
          </a:prstGeom>
          <a:noFill/>
        </p:spPr>
        <p:txBody>
          <a:bodyPr wrap="square">
            <a:spAutoFit/>
          </a:bodyPr>
          <a:lstStyle/>
          <a:p>
            <a:pPr marL="0" indent="0" fontAlgn="base">
              <a:buNone/>
            </a:pPr>
            <a:r>
              <a:rPr lang="en-US" sz="2000" b="1" u="sng" noProof="0" dirty="0">
                <a:latin typeface="Arial" panose="020B0604020202020204" pitchFamily="34" charset="0"/>
                <a:ea typeface="Verdana" panose="020B0604030504040204" pitchFamily="34" charset="0"/>
                <a:cs typeface="Arial" panose="020B0604020202020204" pitchFamily="34" charset="0"/>
              </a:rPr>
              <a:t>Guide to Wigos</a:t>
            </a:r>
          </a:p>
          <a:p>
            <a:pPr marL="0" indent="0" fontAlgn="base">
              <a:buNone/>
            </a:pPr>
            <a:endParaRPr lang="en-US" sz="1400" b="1" noProof="0" dirty="0">
              <a:latin typeface="Arial" panose="020B0604020202020204" pitchFamily="34" charset="0"/>
              <a:ea typeface="Verdana" panose="020B0604030504040204" pitchFamily="34" charset="0"/>
              <a:cs typeface="Arial" panose="020B0604020202020204" pitchFamily="34" charset="0"/>
            </a:endParaRPr>
          </a:p>
          <a:p>
            <a:pPr marL="0" indent="0" fontAlgn="base">
              <a:buNone/>
            </a:pPr>
            <a:r>
              <a:rPr lang="en-US" sz="1400" noProof="0" dirty="0">
                <a:solidFill>
                  <a:srgbClr val="FF0000"/>
                </a:solidFill>
                <a:latin typeface="Arial" panose="020B0604020202020204" pitchFamily="34" charset="0"/>
                <a:ea typeface="Verdana" panose="020B0604030504040204" pitchFamily="34" charset="0"/>
                <a:cs typeface="Arial" panose="020B0604020202020204" pitchFamily="34" charset="0"/>
              </a:rPr>
              <a:t>(</a:t>
            </a:r>
            <a:r>
              <a:rPr lang="en-US" sz="1400" b="1" noProof="0" dirty="0">
                <a:solidFill>
                  <a:srgbClr val="FF0000"/>
                </a:solidFill>
                <a:latin typeface="Arial" panose="020B0604020202020204" pitchFamily="34" charset="0"/>
                <a:ea typeface="Verdana" panose="020B0604030504040204" pitchFamily="34" charset="0"/>
                <a:cs typeface="Arial" panose="020B0604020202020204" pitchFamily="34" charset="0"/>
              </a:rPr>
              <a:t>a) Station-level compliance</a:t>
            </a:r>
          </a:p>
          <a:p>
            <a:pPr marL="0" indent="0" fontAlgn="base">
              <a:buNone/>
            </a:pPr>
            <a:endParaRPr lang="en-US" sz="1400" noProof="0" dirty="0">
              <a:solidFill>
                <a:srgbClr val="FF0000"/>
              </a:solidFill>
              <a:latin typeface="Arial" panose="020B0604020202020204" pitchFamily="34" charset="0"/>
              <a:ea typeface="Verdana" panose="020B0604030504040204" pitchFamily="34" charset="0"/>
              <a:cs typeface="Arial" panose="020B0604020202020204" pitchFamily="34" charset="0"/>
            </a:endParaRPr>
          </a:p>
          <a:p>
            <a:pPr marL="0" indent="0" fontAlgn="base">
              <a:buNone/>
            </a:pPr>
            <a:r>
              <a:rPr lang="en-US" sz="1400" noProof="0" dirty="0">
                <a:solidFill>
                  <a:srgbClr val="FF0000"/>
                </a:solidFill>
                <a:latin typeface="Arial" panose="020B0604020202020204" pitchFamily="34" charset="0"/>
                <a:ea typeface="Verdana" panose="020B0604030504040204" pitchFamily="34" charset="0"/>
                <a:cs typeface="Arial" panose="020B0604020202020204" pitchFamily="34" charset="0"/>
              </a:rPr>
              <a:t>This is achieved when a given station reports the required measurements, at the required temporal frequency, with the required reporting quality.</a:t>
            </a:r>
          </a:p>
          <a:p>
            <a:pPr marL="0" indent="0" fontAlgn="base">
              <a:buNone/>
            </a:pPr>
            <a:endParaRPr lang="en-US" sz="1400" noProof="0" dirty="0">
              <a:latin typeface="Arial" panose="020B0604020202020204" pitchFamily="34" charset="0"/>
              <a:cs typeface="Arial" panose="020B0604020202020204" pitchFamily="34" charset="0"/>
            </a:endParaRPr>
          </a:p>
          <a:p>
            <a:r>
              <a:rPr lang="en-US" sz="1400" b="1" i="1" u="none" strike="noStrike" baseline="0" noProof="0" dirty="0">
                <a:solidFill>
                  <a:srgbClr val="000000"/>
                </a:solidFill>
                <a:latin typeface="Arial" panose="020B0604020202020204" pitchFamily="34" charset="0"/>
                <a:cs typeface="Arial" panose="020B0604020202020204" pitchFamily="34" charset="0"/>
              </a:rPr>
              <a:t>11.4.2.2 GBON station compliance assessment </a:t>
            </a:r>
            <a:endParaRPr lang="en-US" sz="1400" b="0" i="0" u="none" strike="noStrike" baseline="0" noProof="0" dirty="0">
              <a:solidFill>
                <a:srgbClr val="000000"/>
              </a:solidFill>
              <a:latin typeface="Arial" panose="020B0604020202020204" pitchFamily="34" charset="0"/>
              <a:cs typeface="Arial" panose="020B0604020202020204" pitchFamily="34" charset="0"/>
            </a:endParaRPr>
          </a:p>
          <a:p>
            <a:r>
              <a:rPr lang="en-US" sz="1400" b="0" i="0" u="none" strike="noStrike" baseline="0" noProof="0" dirty="0">
                <a:solidFill>
                  <a:srgbClr val="000000"/>
                </a:solidFill>
                <a:latin typeface="Arial" panose="020B0604020202020204" pitchFamily="34" charset="0"/>
                <a:cs typeface="Arial" panose="020B0604020202020204" pitchFamily="34" charset="0"/>
              </a:rPr>
              <a:t>At present, station compliance is assessed using the criteria outlined in Tables 11.2 and 11.3, applicable only to surface and upper-air land stations. </a:t>
            </a:r>
          </a:p>
          <a:p>
            <a:endParaRPr lang="en-US" sz="1400" b="0" i="0" u="none" strike="noStrike" baseline="0" noProof="0" dirty="0">
              <a:solidFill>
                <a:srgbClr val="000000"/>
              </a:solidFill>
              <a:latin typeface="Arial" panose="020B0604020202020204" pitchFamily="34" charset="0"/>
              <a:cs typeface="Arial" panose="020B0604020202020204" pitchFamily="34" charset="0"/>
            </a:endParaRPr>
          </a:p>
          <a:p>
            <a:r>
              <a:rPr lang="en-US" sz="1400" b="0" i="0" u="none" strike="noStrike" baseline="0" noProof="0" dirty="0">
                <a:solidFill>
                  <a:srgbClr val="000000"/>
                </a:solidFill>
                <a:latin typeface="Arial" panose="020B0604020202020204" pitchFamily="34" charset="0"/>
                <a:cs typeface="Arial" panose="020B0604020202020204" pitchFamily="34" charset="0"/>
              </a:rPr>
              <a:t>To enable compliance assessment, a GBON station </a:t>
            </a:r>
          </a:p>
          <a:p>
            <a:pPr marL="285750" indent="-285750">
              <a:buFontTx/>
              <a:buChar char="-"/>
            </a:pPr>
            <a:r>
              <a:rPr lang="en-US" sz="1400" b="0" i="0" u="none" strike="noStrike" baseline="0" noProof="0" dirty="0">
                <a:solidFill>
                  <a:srgbClr val="000000"/>
                </a:solidFill>
                <a:latin typeface="Arial" panose="020B0604020202020204" pitchFamily="34" charset="0"/>
                <a:cs typeface="Arial" panose="020B0604020202020204" pitchFamily="34" charset="0"/>
              </a:rPr>
              <a:t>must be registered in OSCAR/Surface and include the network affiliation to GBON. If the station does not meet this requirement, it will be assessed as non-compliant.</a:t>
            </a:r>
            <a:endParaRPr lang="en-US" sz="1400" dirty="0">
              <a:solidFill>
                <a:srgbClr val="000000"/>
              </a:solidFill>
              <a:latin typeface="Arial" panose="020B0604020202020204" pitchFamily="34" charset="0"/>
              <a:cs typeface="Arial" panose="020B0604020202020204" pitchFamily="34" charset="0"/>
            </a:endParaRPr>
          </a:p>
          <a:p>
            <a:pPr marL="285750" indent="-285750">
              <a:buFontTx/>
              <a:buChar char="-"/>
            </a:pPr>
            <a:r>
              <a:rPr lang="en-US" sz="1400" b="0" i="0" u="none" strike="noStrike" baseline="0" noProof="0" dirty="0">
                <a:solidFill>
                  <a:srgbClr val="000000"/>
                </a:solidFill>
                <a:latin typeface="Arial" panose="020B0604020202020204" pitchFamily="34" charset="0"/>
                <a:cs typeface="Arial" panose="020B0604020202020204" pitchFamily="34" charset="0"/>
              </a:rPr>
              <a:t>A surface land observing station/platform is found to be GBON compliant if all three criteria (SSL 1 – SSL 3) from Table 11.2 are met, </a:t>
            </a:r>
            <a:r>
              <a:rPr lang="en-US" sz="1400" b="1" i="0" u="none" strike="noStrike" baseline="0" noProof="0" dirty="0">
                <a:solidFill>
                  <a:srgbClr val="000000"/>
                </a:solidFill>
                <a:latin typeface="Arial" panose="020B0604020202020204" pitchFamily="34" charset="0"/>
                <a:cs typeface="Arial" panose="020B0604020202020204" pitchFamily="34" charset="0"/>
              </a:rPr>
              <a:t>for at least the measurement of atmospheric pressure</a:t>
            </a:r>
            <a:r>
              <a:rPr lang="en-US" sz="1400" b="0" i="0" u="none" strike="noStrike" baseline="0" noProof="0" dirty="0">
                <a:solidFill>
                  <a:srgbClr val="000000"/>
                </a:solidFill>
                <a:latin typeface="Arial" panose="020B0604020202020204" pitchFamily="34" charset="0"/>
                <a:cs typeface="Arial" panose="020B0604020202020204" pitchFamily="34" charset="0"/>
              </a:rPr>
              <a:t>. </a:t>
            </a:r>
          </a:p>
          <a:p>
            <a:pPr marL="0" indent="0" fontAlgn="base">
              <a:buNone/>
            </a:pPr>
            <a:endParaRPr lang="en-US" sz="1400" dirty="0">
              <a:solidFill>
                <a:srgbClr val="000000"/>
              </a:solidFill>
              <a:latin typeface="Arial" panose="020B0604020202020204" pitchFamily="34" charset="0"/>
              <a:cs typeface="Arial" panose="020B0604020202020204" pitchFamily="34" charset="0"/>
            </a:endParaRPr>
          </a:p>
          <a:p>
            <a:r>
              <a:rPr lang="en-US" sz="1400" b="1" dirty="0">
                <a:latin typeface="Arial" panose="020B0604020202020204" pitchFamily="34" charset="0"/>
                <a:ea typeface="Verdana" panose="020B0604030504040204" pitchFamily="34" charset="0"/>
                <a:cs typeface="Arial" panose="020B0604020202020204" pitchFamily="34" charset="0"/>
              </a:rPr>
              <a:t>11.5 MANAGEMENT OF GBON</a:t>
            </a:r>
          </a:p>
          <a:p>
            <a:endParaRPr lang="en-US" sz="1400" b="1" dirty="0">
              <a:latin typeface="Arial" panose="020B0604020202020204" pitchFamily="34" charset="0"/>
              <a:ea typeface="Verdana" panose="020B0604030504040204" pitchFamily="34" charset="0"/>
              <a:cs typeface="Arial" panose="020B0604020202020204" pitchFamily="34" charset="0"/>
            </a:endParaRPr>
          </a:p>
          <a:p>
            <a:r>
              <a:rPr lang="en-US" sz="1400" b="1" dirty="0">
                <a:latin typeface="Arial" panose="020B0604020202020204" pitchFamily="34" charset="0"/>
                <a:ea typeface="Verdana" panose="020B0604030504040204" pitchFamily="34" charset="0"/>
                <a:cs typeface="Arial" panose="020B0604020202020204" pitchFamily="34" charset="0"/>
              </a:rPr>
              <a:t>11.5.1 Roles and responsibilities</a:t>
            </a:r>
          </a:p>
          <a:p>
            <a:endParaRPr lang="en-US" sz="1400" dirty="0">
              <a:latin typeface="Arial" panose="020B0604020202020204" pitchFamily="34" charset="0"/>
              <a:cs typeface="Arial" panose="020B0604020202020204" pitchFamily="34" charset="0"/>
            </a:endParaRPr>
          </a:p>
          <a:p>
            <a:r>
              <a:rPr lang="en-US" sz="1400" b="1" dirty="0">
                <a:solidFill>
                  <a:srgbClr val="FF0000"/>
                </a:solidFill>
                <a:latin typeface="Arial" panose="020B0604020202020204" pitchFamily="34" charset="0"/>
                <a:cs typeface="Arial" panose="020B0604020202020204" pitchFamily="34" charset="0"/>
              </a:rPr>
              <a:t>Regional WIGOS </a:t>
            </a:r>
            <a:r>
              <a:rPr lang="en-US" sz="1400" b="1" dirty="0" err="1">
                <a:solidFill>
                  <a:srgbClr val="FF0000"/>
                </a:solidFill>
                <a:latin typeface="Arial" panose="020B0604020202020204" pitchFamily="34" charset="0"/>
                <a:cs typeface="Arial" panose="020B0604020202020204" pitchFamily="34" charset="0"/>
              </a:rPr>
              <a:t>Centres</a:t>
            </a:r>
            <a:r>
              <a:rPr lang="en-US" sz="1400" b="1" dirty="0">
                <a:solidFill>
                  <a:srgbClr val="FF0000"/>
                </a:solidFill>
                <a:latin typeface="Arial" panose="020B0604020202020204" pitchFamily="34" charset="0"/>
                <a:cs typeface="Arial" panose="020B0604020202020204" pitchFamily="34" charset="0"/>
              </a:rPr>
              <a:t> (RWCs): </a:t>
            </a:r>
            <a:r>
              <a:rPr lang="en-US" sz="1400" dirty="0">
                <a:solidFill>
                  <a:srgbClr val="FF0000"/>
                </a:solidFill>
                <a:latin typeface="Arial" panose="020B0604020202020204" pitchFamily="34" charset="0"/>
                <a:cs typeface="Arial" panose="020B0604020202020204" pitchFamily="34" charset="0"/>
              </a:rPr>
              <a:t>Monitor compliance of GBON observing stations with GBON requirements, and alert Members via their WDQMS NFPs about identified incidents</a:t>
            </a:r>
            <a:endParaRPr lang="en-US" sz="1400" noProof="0" dirty="0"/>
          </a:p>
        </p:txBody>
      </p:sp>
      <p:sp>
        <p:nvSpPr>
          <p:cNvPr id="3" name="CuadroTexto 2">
            <a:extLst>
              <a:ext uri="{FF2B5EF4-FFF2-40B4-BE49-F238E27FC236}">
                <a16:creationId xmlns:a16="http://schemas.microsoft.com/office/drawing/2014/main" id="{2192EA13-6FB3-CFBA-AC26-8DFE8C5562F9}"/>
              </a:ext>
            </a:extLst>
          </p:cNvPr>
          <p:cNvSpPr txBox="1"/>
          <p:nvPr/>
        </p:nvSpPr>
        <p:spPr>
          <a:xfrm>
            <a:off x="6177935" y="3180942"/>
            <a:ext cx="5868848" cy="313932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noProof="0" dirty="0">
                <a:latin typeface="Arial" panose="020B0604020202020204" pitchFamily="34" charset="0"/>
                <a:cs typeface="Arial" panose="020B0604020202020204" pitchFamily="34" charset="0"/>
              </a:rPr>
              <a:t>Practical approach for RWCs</a:t>
            </a:r>
          </a:p>
          <a:p>
            <a:pPr marL="285750" indent="-285750">
              <a:buFontTx/>
              <a:buChar char="-"/>
            </a:pPr>
            <a:r>
              <a:rPr lang="en-US" noProof="0" dirty="0">
                <a:latin typeface="Arial" panose="020B0604020202020204" pitchFamily="34" charset="0"/>
                <a:cs typeface="Arial" panose="020B0604020202020204" pitchFamily="34" charset="0"/>
              </a:rPr>
              <a:t>RWC should seek station compliance rather than members compliance</a:t>
            </a:r>
          </a:p>
          <a:p>
            <a:pPr marL="285750" indent="-285750">
              <a:buFontTx/>
              <a:buChar char="-"/>
            </a:pPr>
            <a:r>
              <a:rPr lang="en-US" noProof="0" dirty="0">
                <a:latin typeface="Arial" panose="020B0604020202020204" pitchFamily="34" charset="0"/>
                <a:cs typeface="Arial" panose="020B0604020202020204" pitchFamily="34" charset="0"/>
              </a:rPr>
              <a:t>Early detection of an incident and communication with the NFP might solve issues in time</a:t>
            </a:r>
          </a:p>
          <a:p>
            <a:pPr marL="285750" indent="-285750">
              <a:buFontTx/>
              <a:buChar char="-"/>
            </a:pPr>
            <a:r>
              <a:rPr lang="en-US" noProof="0" dirty="0">
                <a:latin typeface="Arial" panose="020B0604020202020204" pitchFamily="34" charset="0"/>
                <a:cs typeface="Arial" panose="020B0604020202020204" pitchFamily="34" charset="0"/>
              </a:rPr>
              <a:t>Monitor compliance (for RWCs) implies that each element on the table is evaluated with appropriate tools</a:t>
            </a:r>
          </a:p>
          <a:p>
            <a:pPr marL="285750" indent="-285750">
              <a:buFontTx/>
              <a:buChar char="-"/>
            </a:pPr>
            <a:r>
              <a:rPr lang="en-US" noProof="0" dirty="0">
                <a:latin typeface="Arial" panose="020B0604020202020204" pitchFamily="34" charset="0"/>
                <a:cs typeface="Arial" panose="020B0604020202020204" pitchFamily="34" charset="0"/>
              </a:rPr>
              <a:t>Monitor stations availability, quality and timeliness on </a:t>
            </a:r>
            <a:r>
              <a:rPr lang="en-US" b="1" noProof="0" dirty="0">
                <a:latin typeface="Arial" panose="020B0604020202020204" pitchFamily="34" charset="0"/>
                <a:cs typeface="Arial" panose="020B0604020202020204" pitchFamily="34" charset="0"/>
              </a:rPr>
              <a:t>daily basis </a:t>
            </a:r>
            <a:r>
              <a:rPr lang="en-US" noProof="0" dirty="0">
                <a:latin typeface="Arial" panose="020B0604020202020204" pitchFamily="34" charset="0"/>
                <a:cs typeface="Arial" panose="020B0604020202020204" pitchFamily="34" charset="0"/>
              </a:rPr>
              <a:t>with the WDQMS webtool and proceed as the Technical Guidelines 1224</a:t>
            </a:r>
          </a:p>
        </p:txBody>
      </p:sp>
    </p:spTree>
    <p:extLst>
      <p:ext uri="{BB962C8B-B14F-4D97-AF65-F5344CB8AC3E}">
        <p14:creationId xmlns:p14="http://schemas.microsoft.com/office/powerpoint/2010/main" val="391028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357CFB-5460-EAC2-C974-2272804188B8}"/>
              </a:ext>
            </a:extLst>
          </p:cNvPr>
          <p:cNvSpPr>
            <a:spLocks noGrp="1"/>
          </p:cNvSpPr>
          <p:nvPr>
            <p:ph type="title"/>
          </p:nvPr>
        </p:nvSpPr>
        <p:spPr>
          <a:xfrm>
            <a:off x="0" y="503695"/>
            <a:ext cx="12330839" cy="864235"/>
          </a:xfrm>
        </p:spPr>
        <p:txBody>
          <a:bodyPr>
            <a:normAutofit fontScale="90000"/>
          </a:bodyPr>
          <a:lstStyle/>
          <a:p>
            <a:pPr algn="ctr"/>
            <a:r>
              <a:rPr lang="en-US" sz="4000" b="1" dirty="0">
                <a:solidFill>
                  <a:srgbClr val="7030A0"/>
                </a:solidFill>
                <a:latin typeface="Arial" panose="020B0604020202020204" pitchFamily="34" charset="0"/>
                <a:cs typeface="Arial" panose="020B0604020202020204" pitchFamily="34" charset="0"/>
              </a:rPr>
              <a:t>Technical Guidelines for RWC on WDQMS ed 2024</a:t>
            </a:r>
            <a:br>
              <a:rPr lang="en-US" sz="3200" b="1" dirty="0">
                <a:solidFill>
                  <a:srgbClr val="0070C0"/>
                </a:solidFill>
                <a:latin typeface="Arial" panose="020B0604020202020204" pitchFamily="34" charset="0"/>
                <a:ea typeface="Calibri" panose="020F0502020204030204" pitchFamily="34" charset="0"/>
                <a:cs typeface="Arial" panose="020B0604020202020204" pitchFamily="34" charset="0"/>
              </a:rPr>
            </a:br>
            <a:r>
              <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2700" b="1" dirty="0">
                <a:solidFill>
                  <a:srgbClr val="0070C0"/>
                </a:solidFill>
                <a:latin typeface="Arial" panose="020B0604020202020204" pitchFamily="34" charset="0"/>
                <a:ea typeface="Calibri" panose="020F0502020204030204" pitchFamily="34" charset="0"/>
                <a:cs typeface="Arial" panose="020B0604020202020204" pitchFamily="34" charset="0"/>
              </a:rPr>
              <a:t>(WMO-No. 1224)</a:t>
            </a:r>
            <a:endParaRPr lang="fr-CH" b="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90CFD60A-7A2B-537C-E605-66E022C8E5C9}"/>
              </a:ext>
            </a:extLst>
          </p:cNvPr>
          <p:cNvSpPr txBox="1"/>
          <p:nvPr/>
        </p:nvSpPr>
        <p:spPr>
          <a:xfrm>
            <a:off x="628972" y="1713670"/>
            <a:ext cx="11159753" cy="3865161"/>
          </a:xfrm>
          <a:prstGeom prst="rect">
            <a:avLst/>
          </a:prstGeom>
          <a:noFill/>
        </p:spPr>
        <p:txBody>
          <a:bodyPr wrap="square">
            <a:spAutoFit/>
          </a:bodyPr>
          <a:lstStyle/>
          <a:p>
            <a:pPr algn="l">
              <a:spcAft>
                <a:spcPts val="1050"/>
              </a:spcAft>
            </a:pPr>
            <a:r>
              <a:rPr lang="en-US" altLang="zh-CN" sz="2400" b="0" i="0" dirty="0">
                <a:solidFill>
                  <a:srgbClr val="0070C0"/>
                </a:solidFill>
                <a:effectLst/>
                <a:latin typeface="arial" panose="020B0604020202020204" pitchFamily="34" charset="0"/>
              </a:rPr>
              <a:t>This publication includes:</a:t>
            </a:r>
          </a:p>
          <a:p>
            <a:pPr marL="342900" indent="-342900">
              <a:spcAft>
                <a:spcPts val="600"/>
              </a:spcAft>
              <a:buFont typeface="Arial" panose="020B0604020202020204" pitchFamily="34" charset="0"/>
              <a:buChar char="•"/>
            </a:pPr>
            <a:r>
              <a:rPr lang="en-US" altLang="zh-CN" sz="2400" dirty="0">
                <a:latin typeface="Arial"/>
                <a:ea typeface="Verdana"/>
                <a:cs typeface="Arial"/>
              </a:rPr>
              <a:t>Content</a:t>
            </a:r>
            <a:r>
              <a:rPr lang="en-US" altLang="zh-CN" sz="2400" b="1" dirty="0">
                <a:solidFill>
                  <a:srgbClr val="FF0000"/>
                </a:solidFill>
                <a:latin typeface="Arial"/>
                <a:ea typeface="Verdana"/>
                <a:cs typeface="Arial"/>
              </a:rPr>
              <a:t> </a:t>
            </a:r>
            <a:r>
              <a:rPr lang="en-US" altLang="zh-CN" sz="2400" dirty="0">
                <a:latin typeface="Arial"/>
                <a:ea typeface="Verdana"/>
                <a:cs typeface="Arial"/>
              </a:rPr>
              <a:t>related to </a:t>
            </a:r>
            <a:r>
              <a:rPr lang="en-US" altLang="zh-CN" sz="2400" b="1" dirty="0">
                <a:solidFill>
                  <a:srgbClr val="FF0000"/>
                </a:solidFill>
                <a:latin typeface="Arial"/>
                <a:ea typeface="Verdana"/>
                <a:cs typeface="Arial"/>
              </a:rPr>
              <a:t>GBON </a:t>
            </a:r>
            <a:r>
              <a:rPr lang="en-US" altLang="zh-CN" sz="2400" dirty="0">
                <a:latin typeface="Arial"/>
                <a:ea typeface="Verdana"/>
                <a:cs typeface="Arial"/>
              </a:rPr>
              <a:t>in general, and </a:t>
            </a:r>
            <a:r>
              <a:rPr lang="en-US" altLang="zh-CN" sz="2400" b="1" dirty="0">
                <a:solidFill>
                  <a:srgbClr val="FF0000"/>
                </a:solidFill>
                <a:latin typeface="Arial"/>
                <a:ea typeface="Verdana"/>
                <a:cs typeface="Arial"/>
              </a:rPr>
              <a:t>GBON compliance monitoring</a:t>
            </a:r>
            <a:r>
              <a:rPr lang="en-US" altLang="zh-CN" sz="2400" dirty="0">
                <a:latin typeface="Arial"/>
                <a:ea typeface="Verdana"/>
                <a:cs typeface="Arial"/>
              </a:rPr>
              <a:t> in particular</a:t>
            </a:r>
          </a:p>
          <a:p>
            <a:pPr marL="342900" indent="-342900">
              <a:spcAft>
                <a:spcPts val="600"/>
              </a:spcAft>
              <a:buFont typeface="Arial" panose="020B0604020202020204" pitchFamily="34" charset="0"/>
              <a:buChar char="•"/>
            </a:pPr>
            <a:r>
              <a:rPr lang="en-GB" altLang="zh-CN" sz="2400" dirty="0">
                <a:latin typeface="Arial"/>
                <a:ea typeface="Verdana"/>
                <a:cs typeface="Arial"/>
              </a:rPr>
              <a:t>Chapter on </a:t>
            </a:r>
            <a:r>
              <a:rPr lang="en-US" altLang="zh-CN" sz="2400" b="1" dirty="0">
                <a:solidFill>
                  <a:srgbClr val="FF0000"/>
                </a:solidFill>
                <a:latin typeface="arial" panose="020B0604020202020204" pitchFamily="34" charset="0"/>
              </a:rPr>
              <a:t>metadata management </a:t>
            </a:r>
            <a:r>
              <a:rPr lang="en-US" altLang="zh-CN" sz="2400" dirty="0">
                <a:solidFill>
                  <a:srgbClr val="192338"/>
                </a:solidFill>
                <a:latin typeface="arial" panose="020B0604020202020204" pitchFamily="34" charset="0"/>
              </a:rPr>
              <a:t>(chapter 2)</a:t>
            </a:r>
          </a:p>
          <a:p>
            <a:pPr marL="342900" indent="-342900" algn="l">
              <a:spcAft>
                <a:spcPts val="600"/>
              </a:spcAft>
              <a:buFont typeface="Arial" panose="020B0604020202020204" pitchFamily="34" charset="0"/>
              <a:buChar char="•"/>
            </a:pPr>
            <a:r>
              <a:rPr lang="en-US" altLang="zh-CN" sz="2400" b="1" i="0" dirty="0">
                <a:solidFill>
                  <a:srgbClr val="FF0000"/>
                </a:solidFill>
                <a:effectLst/>
                <a:latin typeface="arial" panose="020B0604020202020204" pitchFamily="34" charset="0"/>
              </a:rPr>
              <a:t>Detailed daily task and monthly task </a:t>
            </a:r>
            <a:r>
              <a:rPr lang="en-US" altLang="zh-CN" sz="2400" b="0" i="0" dirty="0">
                <a:solidFill>
                  <a:srgbClr val="192338"/>
                </a:solidFill>
                <a:effectLst/>
                <a:latin typeface="arial" panose="020B0604020202020204" pitchFamily="34" charset="0"/>
              </a:rPr>
              <a:t>(chapter 4.2, 4.3)</a:t>
            </a:r>
          </a:p>
          <a:p>
            <a:pPr marL="342900" indent="-342900" algn="l">
              <a:spcAft>
                <a:spcPts val="600"/>
              </a:spcAft>
              <a:buFont typeface="Arial" panose="020B0604020202020204" pitchFamily="34" charset="0"/>
              <a:buChar char="•"/>
            </a:pPr>
            <a:r>
              <a:rPr lang="en-US" altLang="zh-CN" sz="2400" b="0" i="0" dirty="0">
                <a:solidFill>
                  <a:srgbClr val="192338"/>
                </a:solidFill>
                <a:effectLst/>
                <a:latin typeface="arial" panose="020B0604020202020204" pitchFamily="34" charset="0"/>
              </a:rPr>
              <a:t>Extraction of relevant parts on RWC’s roles, technical infrastructure and staff competences and their inclusion in the WIGOS Guide,</a:t>
            </a:r>
          </a:p>
          <a:p>
            <a:pPr marL="342900" indent="-342900" algn="l">
              <a:spcAft>
                <a:spcPts val="600"/>
              </a:spcAft>
              <a:buFont typeface="Arial" panose="020B0604020202020204" pitchFamily="34" charset="0"/>
              <a:buChar char="•"/>
            </a:pPr>
            <a:r>
              <a:rPr lang="en-US" altLang="zh-CN" sz="2400" b="0" i="0" dirty="0">
                <a:solidFill>
                  <a:srgbClr val="192338"/>
                </a:solidFill>
                <a:effectLst/>
                <a:latin typeface="arial" panose="020B0604020202020204" pitchFamily="34" charset="0"/>
              </a:rPr>
              <a:t>Updated guidance related to WIGOS Tools, particularly WDQMS and Incident Management System websites</a:t>
            </a:r>
          </a:p>
        </p:txBody>
      </p:sp>
      <p:sp>
        <p:nvSpPr>
          <p:cNvPr id="2" name="CuadroTexto 1">
            <a:extLst>
              <a:ext uri="{FF2B5EF4-FFF2-40B4-BE49-F238E27FC236}">
                <a16:creationId xmlns:a16="http://schemas.microsoft.com/office/drawing/2014/main" id="{D9267772-F8A5-64E3-C698-93789C80E236}"/>
              </a:ext>
            </a:extLst>
          </p:cNvPr>
          <p:cNvSpPr txBox="1"/>
          <p:nvPr/>
        </p:nvSpPr>
        <p:spPr>
          <a:xfrm>
            <a:off x="4083955" y="5707974"/>
            <a:ext cx="4162927" cy="646331"/>
          </a:xfrm>
          <a:prstGeom prst="rect">
            <a:avLst/>
          </a:prstGeom>
          <a:noFill/>
        </p:spPr>
        <p:txBody>
          <a:bodyPr wrap="square">
            <a:spAutoFit/>
          </a:bodyPr>
          <a:lstStyle/>
          <a:p>
            <a:pPr algn="ctr"/>
            <a:r>
              <a:rPr lang="en-US" dirty="0">
                <a:latin typeface="Arial" panose="020B0604020202020204" pitchFamily="34" charset="0"/>
                <a:cs typeface="Arial" panose="020B0604020202020204" pitchFamily="34" charset="0"/>
                <a:hlinkClick r:id="rId2"/>
              </a:rPr>
              <a:t>Link to the Technical</a:t>
            </a:r>
            <a:r>
              <a:rPr lang="en-US" dirty="0">
                <a:latin typeface="Arial" panose="020B0604020202020204" pitchFamily="34" charset="0"/>
                <a:cs typeface="Arial" panose="020B0604020202020204" pitchFamily="34" charset="0"/>
                <a:hlinkClick r:id="rId3"/>
              </a:rPr>
              <a:t> Guideline 1224</a:t>
            </a: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All WMO languages available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87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F98F263C-2AEF-7E42-82C6-788F41B2AAD7}"/>
              </a:ext>
            </a:extLst>
          </p:cNvPr>
          <p:cNvPicPr/>
          <p:nvPr/>
        </p:nvPicPr>
        <p:blipFill>
          <a:blip r:embed="rId2"/>
          <a:stretch>
            <a:fillRect/>
          </a:stretch>
        </p:blipFill>
        <p:spPr>
          <a:xfrm>
            <a:off x="-103121" y="4874899"/>
            <a:ext cx="3153923" cy="2083350"/>
          </a:xfrm>
          <a:prstGeom prst="rect">
            <a:avLst/>
          </a:prstGeom>
        </p:spPr>
      </p:pic>
      <p:sp>
        <p:nvSpPr>
          <p:cNvPr id="7" name="Title 1">
            <a:extLst>
              <a:ext uri="{FF2B5EF4-FFF2-40B4-BE49-F238E27FC236}">
                <a16:creationId xmlns:a16="http://schemas.microsoft.com/office/drawing/2014/main" id="{D440F9F2-1E2E-17C4-DECB-753364182E0D}"/>
              </a:ext>
            </a:extLst>
          </p:cNvPr>
          <p:cNvSpPr txBox="1">
            <a:spLocks/>
          </p:cNvSpPr>
          <p:nvPr/>
        </p:nvSpPr>
        <p:spPr>
          <a:xfrm>
            <a:off x="2950053" y="0"/>
            <a:ext cx="5438454" cy="104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2800" b="1" dirty="0">
                <a:solidFill>
                  <a:srgbClr val="0070C0"/>
                </a:solidFill>
                <a:latin typeface="Arial" panose="020B0604020202020204" pitchFamily="34" charset="0"/>
                <a:cs typeface="Arial" panose="020B0604020202020204" pitchFamily="34" charset="0"/>
              </a:rPr>
              <a:t>WMO-No 1224: </a:t>
            </a:r>
            <a:r>
              <a:rPr lang="fr-CH" sz="2800" b="1" dirty="0">
                <a:solidFill>
                  <a:srgbClr val="FF0000"/>
                </a:solidFill>
                <a:latin typeface="Arial" panose="020B0604020202020204" pitchFamily="34" charset="0"/>
                <a:cs typeface="Arial" panose="020B0604020202020204" pitchFamily="34" charset="0"/>
              </a:rPr>
              <a:t>2024 edition</a:t>
            </a:r>
          </a:p>
        </p:txBody>
      </p:sp>
      <p:pic>
        <p:nvPicPr>
          <p:cNvPr id="9" name="Picture 17">
            <a:extLst>
              <a:ext uri="{FF2B5EF4-FFF2-40B4-BE49-F238E27FC236}">
                <a16:creationId xmlns:a16="http://schemas.microsoft.com/office/drawing/2014/main" id="{1DF7C5C3-0535-F525-B392-DF0B96F9FE87}"/>
              </a:ext>
            </a:extLst>
          </p:cNvPr>
          <p:cNvPicPr>
            <a:picLocks noChangeAspect="1"/>
          </p:cNvPicPr>
          <p:nvPr/>
        </p:nvPicPr>
        <p:blipFill>
          <a:blip r:embed="rId3"/>
          <a:stretch>
            <a:fillRect/>
          </a:stretch>
        </p:blipFill>
        <p:spPr>
          <a:xfrm>
            <a:off x="4811055" y="739351"/>
            <a:ext cx="4430892" cy="5888312"/>
          </a:xfrm>
          <a:prstGeom prst="rect">
            <a:avLst/>
          </a:prstGeom>
          <a:ln>
            <a:solidFill>
              <a:schemeClr val="bg1">
                <a:lumMod val="50000"/>
              </a:schemeClr>
            </a:solidFill>
          </a:ln>
        </p:spPr>
      </p:pic>
      <p:sp>
        <p:nvSpPr>
          <p:cNvPr id="3" name="CuadroTexto 2">
            <a:extLst>
              <a:ext uri="{FF2B5EF4-FFF2-40B4-BE49-F238E27FC236}">
                <a16:creationId xmlns:a16="http://schemas.microsoft.com/office/drawing/2014/main" id="{E696ABD1-4568-194B-8293-7041D0E39A3C}"/>
              </a:ext>
            </a:extLst>
          </p:cNvPr>
          <p:cNvSpPr txBox="1"/>
          <p:nvPr/>
        </p:nvSpPr>
        <p:spPr>
          <a:xfrm>
            <a:off x="322446" y="2671357"/>
            <a:ext cx="4162927" cy="553998"/>
          </a:xfrm>
          <a:prstGeom prst="rect">
            <a:avLst/>
          </a:prstGeom>
          <a:noFill/>
        </p:spPr>
        <p:txBody>
          <a:bodyPr wrap="square">
            <a:spAutoFit/>
          </a:bodyPr>
          <a:lstStyle/>
          <a:p>
            <a:r>
              <a:rPr lang="en-US" dirty="0">
                <a:hlinkClick r:id="rId4"/>
              </a:rPr>
              <a:t>Link to the Technical</a:t>
            </a:r>
            <a:r>
              <a:rPr lang="en-US" dirty="0">
                <a:hlinkClick r:id="rId5"/>
              </a:rPr>
              <a:t> Guideline 1224</a:t>
            </a:r>
            <a:endParaRPr lang="en-US" dirty="0"/>
          </a:p>
          <a:p>
            <a:r>
              <a:rPr lang="en-US" sz="1200" dirty="0"/>
              <a:t>All WMO languages available</a:t>
            </a:r>
          </a:p>
        </p:txBody>
      </p:sp>
    </p:spTree>
    <p:extLst>
      <p:ext uri="{BB962C8B-B14F-4D97-AF65-F5344CB8AC3E}">
        <p14:creationId xmlns:p14="http://schemas.microsoft.com/office/powerpoint/2010/main" val="22459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FF3C7076-1C69-CBEC-BB91-5E9DCFA9138D}"/>
              </a:ext>
            </a:extLst>
          </p:cNvPr>
          <p:cNvSpPr txBox="1"/>
          <p:nvPr/>
        </p:nvSpPr>
        <p:spPr>
          <a:xfrm>
            <a:off x="300744" y="1305341"/>
            <a:ext cx="12043656" cy="3970318"/>
          </a:xfrm>
          <a:prstGeom prst="rect">
            <a:avLst/>
          </a:prstGeom>
          <a:noFill/>
        </p:spPr>
        <p:txBody>
          <a:bodyPr wrap="square">
            <a:spAutoFit/>
          </a:bodyPr>
          <a:lstStyle/>
          <a:p>
            <a:pPr marL="342900" indent="-342900">
              <a:buAutoNum type="arabicPeriod" startAt="2"/>
            </a:pPr>
            <a:r>
              <a:rPr lang="en-US" altLang="zh-CN" b="1" dirty="0">
                <a:solidFill>
                  <a:srgbClr val="0070C0"/>
                </a:solidFill>
                <a:latin typeface="Arial" panose="020B0604020202020204" pitchFamily="34" charset="0"/>
                <a:cs typeface="Arial" panose="020B0604020202020204" pitchFamily="34" charset="0"/>
              </a:rPr>
              <a:t>METADATA MANAGEMENT</a:t>
            </a:r>
          </a:p>
          <a:p>
            <a:endParaRPr lang="en-US" altLang="zh-CN" dirty="0">
              <a:solidFill>
                <a:srgbClr val="0070C0"/>
              </a:solidFill>
              <a:latin typeface="Arial" panose="020B0604020202020204" pitchFamily="34" charset="0"/>
              <a:cs typeface="Arial" panose="020B0604020202020204" pitchFamily="34" charset="0"/>
            </a:endParaRPr>
          </a:p>
          <a:p>
            <a:r>
              <a:rPr lang="en-US" altLang="zh-CN" dirty="0">
                <a:solidFill>
                  <a:srgbClr val="0070C0"/>
                </a:solidFill>
                <a:latin typeface="Arial" panose="020B0604020202020204" pitchFamily="34" charset="0"/>
                <a:cs typeface="Arial" panose="020B0604020202020204" pitchFamily="34" charset="0"/>
              </a:rPr>
              <a:t>2.1 Links between OSCAR/Surface and WDQMS webtool</a:t>
            </a:r>
          </a:p>
          <a:p>
            <a:endParaRPr lang="en-US" altLang="zh-CN" dirty="0">
              <a:solidFill>
                <a:srgbClr val="FF0000"/>
              </a:solidFill>
              <a:latin typeface="Arial" panose="020B0604020202020204" pitchFamily="34" charset="0"/>
              <a:cs typeface="Arial" panose="020B0604020202020204" pitchFamily="34" charset="0"/>
            </a:endParaRPr>
          </a:p>
          <a:p>
            <a:r>
              <a:rPr lang="en-US" altLang="zh-CN" b="1" i="0" dirty="0">
                <a:solidFill>
                  <a:srgbClr val="FF0000"/>
                </a:solidFill>
                <a:effectLst/>
                <a:latin typeface="-apple-system"/>
              </a:rPr>
              <a:t>Daily Metadata Updates</a:t>
            </a:r>
            <a:r>
              <a:rPr lang="en-US" altLang="zh-CN" b="0" i="0" dirty="0">
                <a:solidFill>
                  <a:srgbClr val="FF0000"/>
                </a:solidFill>
                <a:effectLst/>
                <a:latin typeface="-apple-system"/>
              </a:rPr>
              <a:t>:</a:t>
            </a:r>
          </a:p>
          <a:p>
            <a:r>
              <a:rPr lang="en-US" altLang="zh-CN" dirty="0">
                <a:latin typeface="Arial" panose="020B0604020202020204" pitchFamily="34" charset="0"/>
                <a:cs typeface="Arial" panose="020B0604020202020204" pitchFamily="34" charset="0"/>
              </a:rPr>
              <a:t>The WDQMS webtool retrieves metadata information from OSCAR/Surface on a daily basis. For example, the availability maps both in the GBON and NWP modules, are generated in near-real time by comparing the observations received by the NWP </a:t>
            </a:r>
            <a:r>
              <a:rPr lang="en-US" altLang="zh-CN" dirty="0" err="1">
                <a:latin typeface="Arial" panose="020B0604020202020204" pitchFamily="34" charset="0"/>
                <a:cs typeface="Arial" panose="020B0604020202020204" pitchFamily="34" charset="0"/>
              </a:rPr>
              <a:t>Centres</a:t>
            </a:r>
            <a:r>
              <a:rPr lang="en-US" altLang="zh-CN" dirty="0">
                <a:latin typeface="Arial" panose="020B0604020202020204" pitchFamily="34" charset="0"/>
                <a:cs typeface="Arial" panose="020B0604020202020204" pitchFamily="34" charset="0"/>
              </a:rPr>
              <a:t> against the schedules retrieved from OSCAR/Surface (in the case of NWP module). Therefore, if the metadata has been updated today, tomorrow's maps should reflect that change. </a:t>
            </a:r>
            <a:r>
              <a:rPr lang="en-US" altLang="zh-CN" b="1" i="1" dirty="0">
                <a:solidFill>
                  <a:srgbClr val="FF0000"/>
                </a:solidFill>
                <a:latin typeface="Arial" panose="020B0604020202020204" pitchFamily="34" charset="0"/>
                <a:cs typeface="Arial" panose="020B0604020202020204" pitchFamily="34" charset="0"/>
              </a:rPr>
              <a:t>If a new station, for example a GBON station, is added to OSCAR/Surface, it should appear on the WDQMS availability map on the next day</a:t>
            </a:r>
            <a:r>
              <a:rPr lang="en-US" altLang="zh-CN" dirty="0">
                <a:latin typeface="Arial" panose="020B0604020202020204" pitchFamily="34" charset="0"/>
                <a:cs typeface="Arial" panose="020B0604020202020204" pitchFamily="34" charset="0"/>
              </a:rPr>
              <a:t>. If that does not happen, it means that some fields may have not been correctly populated in OSCAR/Surface </a:t>
            </a:r>
            <a:r>
              <a:rPr lang="en-US" altLang="zh-CN" b="1" i="1" dirty="0">
                <a:solidFill>
                  <a:srgbClr val="FF0000"/>
                </a:solidFill>
                <a:latin typeface="Arial" panose="020B0604020202020204" pitchFamily="34" charset="0"/>
                <a:cs typeface="Arial" panose="020B0604020202020204" pitchFamily="34" charset="0"/>
              </a:rPr>
              <a:t>or haven’t been defined as GBON</a:t>
            </a:r>
            <a:r>
              <a:rPr lang="en-US" altLang="zh-CN" dirty="0">
                <a:latin typeface="Arial" panose="020B0604020202020204" pitchFamily="34" charset="0"/>
                <a:cs typeface="Arial" panose="020B0604020202020204" pitchFamily="34" charset="0"/>
              </a:rPr>
              <a:t>, and this needs to be addressed. This new station should be shared by the member in GTS/WIS2 accordingly, so green dots appear in the WDQMS map in the following days </a:t>
            </a:r>
            <a:r>
              <a:rPr lang="en-US" altLang="zh-CN" i="1" dirty="0">
                <a:solidFill>
                  <a:srgbClr val="FF0000"/>
                </a:solidFill>
                <a:latin typeface="Arial" panose="020B0604020202020204" pitchFamily="34" charset="0"/>
                <a:cs typeface="Arial" panose="020B0604020202020204" pitchFamily="34" charset="0"/>
              </a:rPr>
              <a:t>in all modules</a:t>
            </a:r>
            <a:r>
              <a:rPr lang="en-US" altLang="zh-CN" dirty="0">
                <a:latin typeface="Arial" panose="020B0604020202020204" pitchFamily="34" charset="0"/>
                <a:cs typeface="Arial" panose="020B0604020202020204" pitchFamily="34" charset="0"/>
              </a:rPr>
              <a:t>.</a:t>
            </a:r>
          </a:p>
        </p:txBody>
      </p:sp>
      <p:sp>
        <p:nvSpPr>
          <p:cNvPr id="8" name="Title 1">
            <a:extLst>
              <a:ext uri="{FF2B5EF4-FFF2-40B4-BE49-F238E27FC236}">
                <a16:creationId xmlns:a16="http://schemas.microsoft.com/office/drawing/2014/main" id="{86C37F26-1F28-1372-8DC3-72DCCEF67AC3}"/>
              </a:ext>
            </a:extLst>
          </p:cNvPr>
          <p:cNvSpPr>
            <a:spLocks noGrp="1"/>
          </p:cNvSpPr>
          <p:nvPr>
            <p:ph type="title"/>
          </p:nvPr>
        </p:nvSpPr>
        <p:spPr>
          <a:xfrm>
            <a:off x="132261" y="183886"/>
            <a:ext cx="12330839" cy="864235"/>
          </a:xfrm>
        </p:spPr>
        <p:txBody>
          <a:bodyPr>
            <a:normAutofit/>
          </a:bodyPr>
          <a:lstStyle/>
          <a:p>
            <a:pPr algn="ctr"/>
            <a:r>
              <a:rPr lang="en-US" sz="4000" b="1" dirty="0">
                <a:solidFill>
                  <a:srgbClr val="7030A0"/>
                </a:solidFill>
                <a:latin typeface="Arial" panose="020B0604020202020204" pitchFamily="34" charset="0"/>
                <a:ea typeface="Calibri" panose="020F0502020204030204" pitchFamily="34" charset="0"/>
                <a:cs typeface="Arial" panose="020B0604020202020204" pitchFamily="34" charset="0"/>
              </a:rPr>
              <a:t>WIGOS metadata management and IMS</a:t>
            </a:r>
            <a:endParaRPr lang="fr-CH" b="1" dirty="0">
              <a:solidFill>
                <a:srgbClr val="7030A0"/>
              </a:solidFill>
              <a:latin typeface="Arial" panose="020B0604020202020204" pitchFamily="34" charset="0"/>
              <a:ea typeface="Calibri" panose="020F050202020403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88AC0B91-1292-BC40-4255-D0AE0D95C1C9}"/>
              </a:ext>
            </a:extLst>
          </p:cNvPr>
          <p:cNvSpPr txBox="1"/>
          <p:nvPr/>
        </p:nvSpPr>
        <p:spPr>
          <a:xfrm>
            <a:off x="5311183" y="848066"/>
            <a:ext cx="2374466" cy="400110"/>
          </a:xfrm>
          <a:prstGeom prst="rect">
            <a:avLst/>
          </a:prstGeom>
          <a:noFill/>
        </p:spPr>
        <p:txBody>
          <a:bodyPr wrap="square">
            <a:spAutoFit/>
          </a:bodyPr>
          <a:lstStyle/>
          <a:p>
            <a:r>
              <a:rPr lang="en-GB" altLang="zh-CN" sz="2000" b="1" dirty="0">
                <a:solidFill>
                  <a:srgbClr val="FF0000"/>
                </a:solidFill>
                <a:latin typeface="Arial"/>
                <a:ea typeface="Verdana"/>
                <a:cs typeface="Arial"/>
              </a:rPr>
              <a:t>(Chapter 2)</a:t>
            </a:r>
            <a:endParaRPr lang="zh-CN" altLang="en-US" sz="2000" b="1" dirty="0">
              <a:solidFill>
                <a:srgbClr val="FF0000"/>
              </a:solidFill>
            </a:endParaRPr>
          </a:p>
        </p:txBody>
      </p:sp>
      <p:grpSp>
        <p:nvGrpSpPr>
          <p:cNvPr id="11" name="Grupo 10">
            <a:extLst>
              <a:ext uri="{FF2B5EF4-FFF2-40B4-BE49-F238E27FC236}">
                <a16:creationId xmlns:a16="http://schemas.microsoft.com/office/drawing/2014/main" id="{C20531FA-563F-AE25-77E7-913A06B0B3DA}"/>
              </a:ext>
            </a:extLst>
          </p:cNvPr>
          <p:cNvGrpSpPr/>
          <p:nvPr/>
        </p:nvGrpSpPr>
        <p:grpSpPr>
          <a:xfrm>
            <a:off x="2371601" y="5434713"/>
            <a:ext cx="9239336" cy="1183905"/>
            <a:chOff x="1241301" y="5417981"/>
            <a:chExt cx="9239336" cy="1183905"/>
          </a:xfrm>
        </p:grpSpPr>
        <p:pic>
          <p:nvPicPr>
            <p:cNvPr id="3" name="Imagen 2">
              <a:extLst>
                <a:ext uri="{FF2B5EF4-FFF2-40B4-BE49-F238E27FC236}">
                  <a16:creationId xmlns:a16="http://schemas.microsoft.com/office/drawing/2014/main" id="{A0B18BF9-607D-CA6C-CCB5-B363077DE41D}"/>
                </a:ext>
              </a:extLst>
            </p:cNvPr>
            <p:cNvPicPr>
              <a:picLocks noChangeAspect="1"/>
            </p:cNvPicPr>
            <p:nvPr/>
          </p:nvPicPr>
          <p:blipFill>
            <a:blip r:embed="rId2"/>
            <a:stretch>
              <a:fillRect/>
            </a:stretch>
          </p:blipFill>
          <p:spPr>
            <a:xfrm>
              <a:off x="1241301" y="5417981"/>
              <a:ext cx="9239336" cy="1183905"/>
            </a:xfrm>
            <a:prstGeom prst="rect">
              <a:avLst/>
            </a:prstGeom>
            <a:ln>
              <a:noFill/>
            </a:ln>
            <a:effectLst>
              <a:outerShdw blurRad="292100" dist="139700" dir="2700000" algn="tl" rotWithShape="0">
                <a:srgbClr val="333333">
                  <a:alpha val="65000"/>
                </a:srgbClr>
              </a:outerShdw>
            </a:effectLst>
          </p:spPr>
        </p:pic>
        <p:cxnSp>
          <p:nvCxnSpPr>
            <p:cNvPr id="5" name="Conector recto 4">
              <a:extLst>
                <a:ext uri="{FF2B5EF4-FFF2-40B4-BE49-F238E27FC236}">
                  <a16:creationId xmlns:a16="http://schemas.microsoft.com/office/drawing/2014/main" id="{DDFB5879-82EA-0231-FBA8-A03B79842C01}"/>
                </a:ext>
              </a:extLst>
            </p:cNvPr>
            <p:cNvCxnSpPr/>
            <p:nvPr/>
          </p:nvCxnSpPr>
          <p:spPr>
            <a:xfrm>
              <a:off x="6858000" y="6032500"/>
              <a:ext cx="33655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5FD423F1-B7A1-CAD3-D4A4-94E89181863E}"/>
                </a:ext>
              </a:extLst>
            </p:cNvPr>
            <p:cNvCxnSpPr/>
            <p:nvPr/>
          </p:nvCxnSpPr>
          <p:spPr>
            <a:xfrm>
              <a:off x="6096000" y="6311900"/>
              <a:ext cx="5715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2" name="CuadroTexto 11">
            <a:extLst>
              <a:ext uri="{FF2B5EF4-FFF2-40B4-BE49-F238E27FC236}">
                <a16:creationId xmlns:a16="http://schemas.microsoft.com/office/drawing/2014/main" id="{4E62D738-0A42-0D00-F038-9FF5EDB931D6}"/>
              </a:ext>
            </a:extLst>
          </p:cNvPr>
          <p:cNvSpPr txBox="1"/>
          <p:nvPr/>
        </p:nvSpPr>
        <p:spPr>
          <a:xfrm>
            <a:off x="173123" y="5400356"/>
            <a:ext cx="1410619"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noProof="0" dirty="0">
                <a:latin typeface="Arial" panose="020B0604020202020204" pitchFamily="34" charset="0"/>
                <a:cs typeface="Arial" panose="020B0604020202020204" pitchFamily="34" charset="0"/>
              </a:rPr>
              <a:t>OSCAR should look like this when assigning a station as GBON</a:t>
            </a:r>
          </a:p>
        </p:txBody>
      </p:sp>
      <p:cxnSp>
        <p:nvCxnSpPr>
          <p:cNvPr id="14" name="Conector recto de flecha 13">
            <a:extLst>
              <a:ext uri="{FF2B5EF4-FFF2-40B4-BE49-F238E27FC236}">
                <a16:creationId xmlns:a16="http://schemas.microsoft.com/office/drawing/2014/main" id="{511D8012-E9BE-D32C-2FD8-C777855A26AF}"/>
              </a:ext>
            </a:extLst>
          </p:cNvPr>
          <p:cNvCxnSpPr>
            <a:cxnSpLocks/>
          </p:cNvCxnSpPr>
          <p:nvPr/>
        </p:nvCxnSpPr>
        <p:spPr>
          <a:xfrm>
            <a:off x="1790700" y="6026665"/>
            <a:ext cx="415801"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71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516C-115F-2F0C-0345-7068D83A1991}"/>
            </a:ext>
          </a:extLst>
        </p:cNvPr>
        <p:cNvGrpSpPr/>
        <p:nvPr/>
      </p:nvGrpSpPr>
      <p:grpSpPr>
        <a:xfrm>
          <a:off x="0" y="0"/>
          <a:ext cx="0" cy="0"/>
          <a:chOff x="0" y="0"/>
          <a:chExt cx="0" cy="0"/>
        </a:xfrm>
      </p:grpSpPr>
      <p:sp>
        <p:nvSpPr>
          <p:cNvPr id="7" name="文本框 6">
            <a:extLst>
              <a:ext uri="{FF2B5EF4-FFF2-40B4-BE49-F238E27FC236}">
                <a16:creationId xmlns:a16="http://schemas.microsoft.com/office/drawing/2014/main" id="{D7E1A7A1-5694-7438-B158-86E5C7407295}"/>
              </a:ext>
            </a:extLst>
          </p:cNvPr>
          <p:cNvSpPr txBox="1"/>
          <p:nvPr/>
        </p:nvSpPr>
        <p:spPr>
          <a:xfrm>
            <a:off x="288193" y="0"/>
            <a:ext cx="6096000" cy="5078313"/>
          </a:xfrm>
          <a:prstGeom prst="rect">
            <a:avLst/>
          </a:prstGeom>
          <a:noFill/>
        </p:spPr>
        <p:txBody>
          <a:bodyPr wrap="square">
            <a:spAutoFit/>
          </a:bodyPr>
          <a:lstStyle/>
          <a:p>
            <a:endParaRPr lang="en-US" altLang="zh-CN" dirty="0">
              <a:solidFill>
                <a:srgbClr val="0070C0"/>
              </a:solidFill>
              <a:latin typeface="Arial" panose="020B0604020202020204" pitchFamily="34" charset="0"/>
              <a:cs typeface="Arial" panose="020B0604020202020204" pitchFamily="34" charset="0"/>
            </a:endParaRPr>
          </a:p>
          <a:p>
            <a:r>
              <a:rPr lang="en-US" altLang="zh-CN" dirty="0">
                <a:solidFill>
                  <a:srgbClr val="0070C0"/>
                </a:solidFill>
                <a:latin typeface="Arial" panose="020B0604020202020204" pitchFamily="34" charset="0"/>
                <a:cs typeface="Arial" panose="020B0604020202020204" pitchFamily="34" charset="0"/>
              </a:rPr>
              <a:t>2.2 Evaluation of WIGOS Metadata</a:t>
            </a:r>
          </a:p>
          <a:p>
            <a:endParaRPr lang="en-US" altLang="zh-CN" dirty="0">
              <a:solidFill>
                <a:srgbClr val="FF0000"/>
              </a:solidFill>
              <a:latin typeface="Arial" panose="020B0604020202020204" pitchFamily="34" charset="0"/>
              <a:cs typeface="Arial" panose="020B0604020202020204" pitchFamily="34" charset="0"/>
            </a:endParaRPr>
          </a:p>
          <a:p>
            <a:r>
              <a:rPr lang="en-US" altLang="zh-CN" b="1" i="0" dirty="0">
                <a:solidFill>
                  <a:srgbClr val="FF0000"/>
                </a:solidFill>
                <a:effectLst/>
                <a:latin typeface="-apple-system"/>
              </a:rPr>
              <a:t>Station Metadata: </a:t>
            </a: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The received observations are more or less than the required number of bulletins as determined by the observing schedule for international exchange according to OSCAR/Surface for GOS stations; </a:t>
            </a:r>
          </a:p>
          <a:p>
            <a:pPr marL="285750" indent="-285750">
              <a:buFont typeface="Arial" panose="020B0604020202020204" pitchFamily="34" charset="0"/>
              <a:buChar char="•"/>
            </a:pPr>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or the station is not expected to report during the period according to OSCAR/Surface schedule or operational status, yet data was received. </a:t>
            </a:r>
          </a:p>
          <a:p>
            <a:pPr marL="285750" indent="-285750">
              <a:buFont typeface="Arial" panose="020B0604020202020204" pitchFamily="34" charset="0"/>
              <a:buChar char="•"/>
            </a:pPr>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A station may also report data but is not registered in OSCAR/Surface. Such stations can only be identified by their Traditional Station Identifier (TSI), WIGOS Station Identifier (WSI), or location in the WDQMS Webtool.</a:t>
            </a:r>
          </a:p>
        </p:txBody>
      </p:sp>
      <p:grpSp>
        <p:nvGrpSpPr>
          <p:cNvPr id="6" name="Grupo 5">
            <a:extLst>
              <a:ext uri="{FF2B5EF4-FFF2-40B4-BE49-F238E27FC236}">
                <a16:creationId xmlns:a16="http://schemas.microsoft.com/office/drawing/2014/main" id="{27CFEDF6-D53D-61AF-5907-02DEF2AA0724}"/>
              </a:ext>
            </a:extLst>
          </p:cNvPr>
          <p:cNvGrpSpPr/>
          <p:nvPr/>
        </p:nvGrpSpPr>
        <p:grpSpPr>
          <a:xfrm>
            <a:off x="6574055" y="2474433"/>
            <a:ext cx="5297271" cy="4216965"/>
            <a:chOff x="6628589" y="1364606"/>
            <a:chExt cx="5563411" cy="4624480"/>
          </a:xfrm>
        </p:grpSpPr>
        <p:sp>
          <p:nvSpPr>
            <p:cNvPr id="4" name="CuadroTexto 3">
              <a:extLst>
                <a:ext uri="{FF2B5EF4-FFF2-40B4-BE49-F238E27FC236}">
                  <a16:creationId xmlns:a16="http://schemas.microsoft.com/office/drawing/2014/main" id="{39A3B83C-1B20-C6A0-968C-3484AA27EC92}"/>
                </a:ext>
              </a:extLst>
            </p:cNvPr>
            <p:cNvSpPr txBox="1"/>
            <p:nvPr/>
          </p:nvSpPr>
          <p:spPr>
            <a:xfrm>
              <a:off x="7009993" y="1364606"/>
              <a:ext cx="4800600" cy="1012558"/>
            </a:xfrm>
            <a:prstGeom prst="rect">
              <a:avLst/>
            </a:prstGeom>
            <a:noFill/>
          </p:spPr>
          <p:txBody>
            <a:bodyPr wrap="square" rtlCol="0">
              <a:spAutoFit/>
            </a:bodyPr>
            <a:lstStyle/>
            <a:p>
              <a:pPr algn="ctr"/>
              <a:r>
                <a:rPr lang="en-US" b="1" u="sng" dirty="0">
                  <a:solidFill>
                    <a:srgbClr val="0070C0"/>
                  </a:solidFill>
                  <a:latin typeface="Arial" panose="020B0604020202020204" pitchFamily="34" charset="0"/>
                  <a:cs typeface="Arial" panose="020B0604020202020204" pitchFamily="34" charset="0"/>
                </a:rPr>
                <a:t>Action</a:t>
              </a:r>
              <a:r>
                <a:rPr lang="en-US" b="1" dirty="0">
                  <a:solidFill>
                    <a:srgbClr val="0070C0"/>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initiate an Incident Management Process with Wigos Issue Category </a:t>
              </a:r>
              <a:r>
                <a:rPr lang="en-US" b="1" dirty="0">
                  <a:solidFill>
                    <a:srgbClr val="0070C0"/>
                  </a:solidFill>
                  <a:latin typeface="Arial" panose="020B0604020202020204" pitchFamily="34" charset="0"/>
                  <a:cs typeface="Arial" panose="020B0604020202020204" pitchFamily="34" charset="0"/>
                </a:rPr>
                <a:t>“Metadata Issue”</a:t>
              </a:r>
            </a:p>
          </p:txBody>
        </p:sp>
        <p:grpSp>
          <p:nvGrpSpPr>
            <p:cNvPr id="5" name="Grupo 4">
              <a:extLst>
                <a:ext uri="{FF2B5EF4-FFF2-40B4-BE49-F238E27FC236}">
                  <a16:creationId xmlns:a16="http://schemas.microsoft.com/office/drawing/2014/main" id="{35EAE60A-5876-5C18-6493-2A8F0D323D8A}"/>
                </a:ext>
              </a:extLst>
            </p:cNvPr>
            <p:cNvGrpSpPr/>
            <p:nvPr/>
          </p:nvGrpSpPr>
          <p:grpSpPr>
            <a:xfrm>
              <a:off x="6628589" y="2499860"/>
              <a:ext cx="5563411" cy="3489226"/>
              <a:chOff x="6628589" y="2499860"/>
              <a:chExt cx="5563411" cy="3489226"/>
            </a:xfrm>
          </p:grpSpPr>
          <p:pic>
            <p:nvPicPr>
              <p:cNvPr id="3" name="Imagen 2" descr="Interfaz de usuario gráfica, Aplicación, Correo electrónico&#10;&#10;El contenido generado por IA puede ser incorrecto.">
                <a:extLst>
                  <a:ext uri="{FF2B5EF4-FFF2-40B4-BE49-F238E27FC236}">
                    <a16:creationId xmlns:a16="http://schemas.microsoft.com/office/drawing/2014/main" id="{15B9FF52-9BE2-E4DF-3F98-A8E9BFEBAB16}"/>
                  </a:ext>
                </a:extLst>
              </p:cNvPr>
              <p:cNvPicPr>
                <a:picLocks noChangeAspect="1"/>
              </p:cNvPicPr>
              <p:nvPr/>
            </p:nvPicPr>
            <p:blipFill>
              <a:blip r:embed="rId2"/>
              <a:stretch>
                <a:fillRect/>
              </a:stretch>
            </p:blipFill>
            <p:spPr>
              <a:xfrm>
                <a:off x="6628589" y="2499860"/>
                <a:ext cx="5563411" cy="3489226"/>
              </a:xfrm>
              <a:prstGeom prst="rect">
                <a:avLst/>
              </a:prstGeom>
              <a:ln>
                <a:noFill/>
              </a:ln>
              <a:effectLst>
                <a:outerShdw blurRad="292100" dist="139700" dir="2700000" algn="tl" rotWithShape="0">
                  <a:srgbClr val="333333">
                    <a:alpha val="65000"/>
                  </a:srgbClr>
                </a:outerShdw>
              </a:effectLst>
            </p:spPr>
          </p:pic>
          <p:sp>
            <p:nvSpPr>
              <p:cNvPr id="2" name="Elipse 1">
                <a:extLst>
                  <a:ext uri="{FF2B5EF4-FFF2-40B4-BE49-F238E27FC236}">
                    <a16:creationId xmlns:a16="http://schemas.microsoft.com/office/drawing/2014/main" id="{9B214441-E6C9-3A46-8397-B170A6A38B74}"/>
                  </a:ext>
                </a:extLst>
              </p:cNvPr>
              <p:cNvSpPr/>
              <p:nvPr/>
            </p:nvSpPr>
            <p:spPr>
              <a:xfrm>
                <a:off x="6905625" y="5010150"/>
                <a:ext cx="838200" cy="600075"/>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sp>
        <p:nvSpPr>
          <p:cNvPr id="8" name="CuadroTexto 7">
            <a:extLst>
              <a:ext uri="{FF2B5EF4-FFF2-40B4-BE49-F238E27FC236}">
                <a16:creationId xmlns:a16="http://schemas.microsoft.com/office/drawing/2014/main" id="{85DB1BFF-710D-A6B4-78C7-A32E87AFD512}"/>
              </a:ext>
            </a:extLst>
          </p:cNvPr>
          <p:cNvSpPr txBox="1"/>
          <p:nvPr/>
        </p:nvSpPr>
        <p:spPr>
          <a:xfrm>
            <a:off x="6608981" y="56783"/>
            <a:ext cx="5279026"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noProof="0" dirty="0">
                <a:latin typeface="Arial" panose="020B0604020202020204" pitchFamily="34" charset="0"/>
                <a:cs typeface="Arial" panose="020B0604020202020204" pitchFamily="34" charset="0"/>
              </a:rPr>
              <a:t>Comment 1</a:t>
            </a:r>
            <a:r>
              <a:rPr lang="en-US" noProof="0" dirty="0">
                <a:latin typeface="Arial" panose="020B0604020202020204" pitchFamily="34" charset="0"/>
                <a:cs typeface="Arial" panose="020B0604020202020204" pitchFamily="34" charset="0"/>
              </a:rPr>
              <a:t>: these metadata is irrelevant for GBON stations performance monitoring. </a:t>
            </a:r>
            <a:r>
              <a:rPr lang="en-US" b="1" noProof="0" dirty="0">
                <a:latin typeface="Arial" panose="020B0604020202020204" pitchFamily="34" charset="0"/>
                <a:cs typeface="Arial" panose="020B0604020202020204" pitchFamily="34" charset="0"/>
              </a:rPr>
              <a:t>Relevant metadata for GBON:</a:t>
            </a:r>
          </a:p>
          <a:p>
            <a:pPr marL="285750" indent="-285750">
              <a:buFontTx/>
              <a:buChar char="-"/>
            </a:pPr>
            <a:r>
              <a:rPr lang="en-US" noProof="0" dirty="0">
                <a:latin typeface="Arial" panose="020B0604020202020204" pitchFamily="34" charset="0"/>
                <a:cs typeface="Arial" panose="020B0604020202020204" pitchFamily="34" charset="0"/>
              </a:rPr>
              <a:t>Station </a:t>
            </a:r>
            <a:r>
              <a:rPr lang="en-US" noProof="0" dirty="0" err="1">
                <a:latin typeface="Arial" panose="020B0604020202020204" pitchFamily="34" charset="0"/>
                <a:cs typeface="Arial" panose="020B0604020202020204" pitchFamily="34" charset="0"/>
              </a:rPr>
              <a:t>geolocalization</a:t>
            </a:r>
            <a:r>
              <a:rPr lang="en-US" noProof="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station class, method of obs.</a:t>
            </a:r>
            <a:endParaRPr lang="en-US" noProof="0" dirty="0">
              <a:latin typeface="Arial" panose="020B0604020202020204" pitchFamily="34" charset="0"/>
              <a:cs typeface="Arial" panose="020B0604020202020204" pitchFamily="34" charset="0"/>
            </a:endParaRPr>
          </a:p>
          <a:p>
            <a:pPr marL="285750" indent="-285750">
              <a:buFontTx/>
              <a:buChar char="-"/>
            </a:pPr>
            <a:r>
              <a:rPr lang="en-US" noProof="0" dirty="0">
                <a:latin typeface="Arial" panose="020B0604020202020204" pitchFamily="34" charset="0"/>
                <a:cs typeface="Arial" panose="020B0604020202020204" pitchFamily="34" charset="0"/>
              </a:rPr>
              <a:t>Network: GBON</a:t>
            </a:r>
          </a:p>
          <a:p>
            <a:pPr marL="285750" indent="-285750">
              <a:buFontTx/>
              <a:buChar char="-"/>
            </a:pPr>
            <a:r>
              <a:rPr lang="en-US" noProof="0" dirty="0">
                <a:latin typeface="Arial" panose="020B0604020202020204" pitchFamily="34" charset="0"/>
                <a:cs typeface="Arial" panose="020B0604020202020204" pitchFamily="34" charset="0"/>
              </a:rPr>
              <a:t>Observed variables (P,T,U,HR,PP) assigned to GBON</a:t>
            </a:r>
          </a:p>
        </p:txBody>
      </p:sp>
      <p:sp>
        <p:nvSpPr>
          <p:cNvPr id="9" name="CuadroTexto 8">
            <a:extLst>
              <a:ext uri="{FF2B5EF4-FFF2-40B4-BE49-F238E27FC236}">
                <a16:creationId xmlns:a16="http://schemas.microsoft.com/office/drawing/2014/main" id="{F1B483A0-E3E9-814D-E793-F87045CA0C7E}"/>
              </a:ext>
            </a:extLst>
          </p:cNvPr>
          <p:cNvSpPr txBox="1"/>
          <p:nvPr/>
        </p:nvSpPr>
        <p:spPr>
          <a:xfrm>
            <a:off x="320674" y="5078312"/>
            <a:ext cx="5686426" cy="1477328"/>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US" b="1" noProof="0" dirty="0">
                <a:latin typeface="Arial" panose="020B0604020202020204" pitchFamily="34" charset="0"/>
                <a:cs typeface="Arial" panose="020B0604020202020204" pitchFamily="34" charset="0"/>
              </a:rPr>
              <a:t>Comment 2</a:t>
            </a:r>
            <a:r>
              <a:rPr lang="en-US" noProof="0" dirty="0">
                <a:latin typeface="Arial" panose="020B0604020202020204" pitchFamily="34" charset="0"/>
                <a:cs typeface="Arial" panose="020B0604020202020204" pitchFamily="34" charset="0"/>
              </a:rPr>
              <a:t>: although the schedule of the station is irrelevant in the GBON module, this schedule is the baseline in the NWP module, and station availability should be consistent with data received at </a:t>
            </a:r>
            <a:r>
              <a:rPr lang="en-US" noProof="0" dirty="0" err="1">
                <a:latin typeface="Arial" panose="020B0604020202020204" pitchFamily="34" charset="0"/>
                <a:cs typeface="Arial" panose="020B0604020202020204" pitchFamily="34" charset="0"/>
              </a:rPr>
              <a:t>centres</a:t>
            </a:r>
            <a:r>
              <a:rPr lang="en-US" noProof="0" dirty="0">
                <a:latin typeface="Arial" panose="020B0604020202020204" pitchFamily="34" charset="0"/>
                <a:cs typeface="Arial" panose="020B0604020202020204" pitchFamily="34" charset="0"/>
              </a:rPr>
              <a:t>. If this is the case, then no </a:t>
            </a:r>
            <a:r>
              <a:rPr lang="en-US" dirty="0">
                <a:latin typeface="Arial" panose="020B0604020202020204" pitchFamily="34" charset="0"/>
                <a:cs typeface="Arial" panose="020B0604020202020204" pitchFamily="34" charset="0"/>
              </a:rPr>
              <a:t>IMP is necessary</a:t>
            </a:r>
            <a:endParaRPr lang="en-US"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057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63E2D-A633-EA18-9469-41B2B75EDF9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E986FB6-D8D4-D93E-985C-F4908B1ED561}"/>
              </a:ext>
            </a:extLst>
          </p:cNvPr>
          <p:cNvSpPr>
            <a:spLocks noGrp="1"/>
          </p:cNvSpPr>
          <p:nvPr>
            <p:ph type="title"/>
          </p:nvPr>
        </p:nvSpPr>
        <p:spPr>
          <a:xfrm>
            <a:off x="-435180" y="363067"/>
            <a:ext cx="12330839" cy="864235"/>
          </a:xfrm>
        </p:spPr>
        <p:txBody>
          <a:bodyPr>
            <a:normAutofit fontScale="90000"/>
          </a:bodyPr>
          <a:lstStyle/>
          <a:p>
            <a:pPr algn="ctr"/>
            <a:r>
              <a:rPr lang="en-US" sz="4000" b="1" dirty="0">
                <a:solidFill>
                  <a:srgbClr val="7030A0"/>
                </a:solidFill>
                <a:latin typeface="Arial" panose="020B0604020202020204" pitchFamily="34" charset="0"/>
                <a:ea typeface="Calibri" panose="020F0502020204030204" pitchFamily="34" charset="0"/>
                <a:cs typeface="Arial" panose="020B0604020202020204" pitchFamily="34" charset="0"/>
              </a:rPr>
              <a:t>Data Quality Monitoring and Evaluation</a:t>
            </a:r>
            <a:br>
              <a:rPr lang="en-US" sz="4000" b="1" dirty="0">
                <a:solidFill>
                  <a:srgbClr val="7030A0"/>
                </a:solidFill>
                <a:latin typeface="Arial" panose="020B0604020202020204" pitchFamily="34" charset="0"/>
                <a:ea typeface="Calibri" panose="020F0502020204030204" pitchFamily="34" charset="0"/>
                <a:cs typeface="Arial" panose="020B0604020202020204" pitchFamily="34" charset="0"/>
              </a:rPr>
            </a:br>
            <a:r>
              <a:rPr lang="en-US" sz="2200" b="1" dirty="0">
                <a:solidFill>
                  <a:srgbClr val="FF0000"/>
                </a:solidFill>
                <a:latin typeface="Arial" panose="020B0604020202020204" pitchFamily="34" charset="0"/>
                <a:ea typeface="Calibri" panose="020F0502020204030204" pitchFamily="34" charset="0"/>
                <a:cs typeface="Arial" panose="020B0604020202020204" pitchFamily="34" charset="0"/>
              </a:rPr>
              <a:t>(Chapter 4)</a:t>
            </a:r>
            <a:endParaRPr lang="fr-CH" sz="2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B253B86E-0330-AB8B-AD4F-871DADF87A13}"/>
              </a:ext>
            </a:extLst>
          </p:cNvPr>
          <p:cNvSpPr txBox="1"/>
          <p:nvPr/>
        </p:nvSpPr>
        <p:spPr>
          <a:xfrm>
            <a:off x="8618220" y="1997839"/>
            <a:ext cx="3166110"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t>Note about the term “Compliance”:</a:t>
            </a:r>
          </a:p>
          <a:p>
            <a:pPr algn="ctr"/>
            <a:r>
              <a:rPr lang="en-US" dirty="0"/>
              <a:t>In this guideline, </a:t>
            </a:r>
            <a:r>
              <a:rPr lang="en-US" b="1" dirty="0"/>
              <a:t>compliance</a:t>
            </a:r>
            <a:r>
              <a:rPr lang="en-US" dirty="0"/>
              <a:t> refers to stations/observations that meet the expected requirements according to the set of targets defined in the different monitoring categories or per type of network. </a:t>
            </a:r>
          </a:p>
        </p:txBody>
      </p:sp>
      <p:sp>
        <p:nvSpPr>
          <p:cNvPr id="7" name="CuadroTexto 6">
            <a:extLst>
              <a:ext uri="{FF2B5EF4-FFF2-40B4-BE49-F238E27FC236}">
                <a16:creationId xmlns:a16="http://schemas.microsoft.com/office/drawing/2014/main" id="{CD639BC5-4E85-8BE2-CD4A-80B0DE082416}"/>
              </a:ext>
            </a:extLst>
          </p:cNvPr>
          <p:cNvSpPr txBox="1"/>
          <p:nvPr/>
        </p:nvSpPr>
        <p:spPr>
          <a:xfrm>
            <a:off x="407670" y="1997839"/>
            <a:ext cx="7795260" cy="2862322"/>
          </a:xfrm>
          <a:prstGeom prst="rect">
            <a:avLst/>
          </a:prstGeom>
          <a:noFill/>
        </p:spPr>
        <p:txBody>
          <a:bodyPr wrap="square" rtlCol="0">
            <a:spAutoFit/>
          </a:bodyPr>
          <a:lstStyle/>
          <a:p>
            <a:r>
              <a:rPr lang="en-US" dirty="0"/>
              <a:t>This chapter mainly describes the routine daily/monthly tasks for RWC staff regarding operational observing stations that contribute to GOS general 4.2.1, and GBON stations in particular 4.2.2</a:t>
            </a:r>
          </a:p>
          <a:p>
            <a:pPr marL="285750" indent="-285750">
              <a:buFontTx/>
              <a:buChar char="-"/>
            </a:pPr>
            <a:endParaRPr lang="en-US" dirty="0"/>
          </a:p>
          <a:p>
            <a:r>
              <a:rPr lang="en-US" dirty="0"/>
              <a:t>The daily tasks describe general activities that can be perform with the WIGOS tools.</a:t>
            </a:r>
          </a:p>
          <a:p>
            <a:endParaRPr lang="en-US" dirty="0"/>
          </a:p>
          <a:p>
            <a:r>
              <a:rPr lang="en-US" dirty="0"/>
              <a:t>GBON stations, because by definition have different performance targets, can be monitored with the GBON module in the WDMWS web tool.</a:t>
            </a:r>
          </a:p>
          <a:p>
            <a:endParaRPr lang="en-US" dirty="0"/>
          </a:p>
        </p:txBody>
      </p:sp>
    </p:spTree>
    <p:extLst>
      <p:ext uri="{BB962C8B-B14F-4D97-AF65-F5344CB8AC3E}">
        <p14:creationId xmlns:p14="http://schemas.microsoft.com/office/powerpoint/2010/main" val="417249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2841</TotalTime>
  <Words>3752</Words>
  <Application>Microsoft Office PowerPoint</Application>
  <PresentationFormat>Panorámica</PresentationFormat>
  <Paragraphs>229</Paragraphs>
  <Slides>22</Slides>
  <Notes>1</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22</vt:i4>
      </vt:variant>
    </vt:vector>
  </HeadingPairs>
  <TitlesOfParts>
    <vt:vector size="33" baseType="lpstr">
      <vt:lpstr>等线</vt:lpstr>
      <vt:lpstr>等线 Light</vt:lpstr>
      <vt:lpstr>-apple-system</vt:lpstr>
      <vt:lpstr>Arial</vt:lpstr>
      <vt:lpstr>Arial</vt:lpstr>
      <vt:lpstr>Calibri</vt:lpstr>
      <vt:lpstr>Calibri Light</vt:lpstr>
      <vt:lpstr>Verdana</vt:lpstr>
      <vt:lpstr>Wingdings</vt:lpstr>
      <vt:lpstr>Office 主题​​</vt:lpstr>
      <vt:lpstr>Office Theme</vt:lpstr>
      <vt:lpstr>Presentación de PowerPoint</vt:lpstr>
      <vt:lpstr>Outline</vt:lpstr>
      <vt:lpstr>GBON general concepts</vt:lpstr>
      <vt:lpstr>RWCs responsibilities regarding GBON compliance and monitoring</vt:lpstr>
      <vt:lpstr>Technical Guidelines for RWC on WDQMS ed 2024  (WMO-No. 1224)</vt:lpstr>
      <vt:lpstr>Presentación de PowerPoint</vt:lpstr>
      <vt:lpstr>WIGOS metadata management and IMS</vt:lpstr>
      <vt:lpstr>Presentación de PowerPoint</vt:lpstr>
      <vt:lpstr>Data Quality Monitoring and Evaluation (Chapter 4)</vt:lpstr>
      <vt:lpstr>Presentación de PowerPoint</vt:lpstr>
      <vt:lpstr>Daily tasks for GBON stations (4.2.2) (Chapter 4)</vt:lpstr>
      <vt:lpstr>Presentación de PowerPoint</vt:lpstr>
      <vt:lpstr>Presentación de PowerPoint</vt:lpstr>
      <vt:lpstr>Monthly task (only for GBON network) (Detailed chapter 4.3)</vt:lpstr>
      <vt:lpstr>Presentación de PowerPoint</vt:lpstr>
      <vt:lpstr>Monthly task (Detailed chapter 4.3)</vt:lpstr>
      <vt:lpstr>The Incident Management Process (all networks)</vt:lpstr>
      <vt:lpstr>Presentación de PowerPoint</vt:lpstr>
      <vt:lpstr>ANNEX ‭1. PRIORITY LEVELS OF ISSUE (all networks) – Surface land stations </vt:lpstr>
      <vt:lpstr>ANNEX ‭1. PRIORITY LEVELS OF ISSUE (all networks) – Upper air land stations </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丽娟 施</dc:creator>
  <cp:lastModifiedBy>Martina Suaya</cp:lastModifiedBy>
  <cp:revision>27</cp:revision>
  <dcterms:created xsi:type="dcterms:W3CDTF">2025-01-02T03:30:39Z</dcterms:created>
  <dcterms:modified xsi:type="dcterms:W3CDTF">2026-03-05T01:29:29Z</dcterms:modified>
</cp:coreProperties>
</file>