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4"/>
    <p:sldMasterId id="2147483681" r:id="rId5"/>
  </p:sldMasterIdLst>
  <p:notesMasterIdLst>
    <p:notesMasterId r:id="rId34"/>
  </p:notesMasterIdLst>
  <p:handoutMasterIdLst>
    <p:handoutMasterId r:id="rId35"/>
  </p:handoutMasterIdLst>
  <p:sldIdLst>
    <p:sldId id="257" r:id="rId6"/>
    <p:sldId id="1548" r:id="rId7"/>
    <p:sldId id="1561" r:id="rId8"/>
    <p:sldId id="1556" r:id="rId9"/>
    <p:sldId id="1563" r:id="rId10"/>
    <p:sldId id="1535" r:id="rId11"/>
    <p:sldId id="1555" r:id="rId12"/>
    <p:sldId id="1539" r:id="rId13"/>
    <p:sldId id="1541" r:id="rId14"/>
    <p:sldId id="1557" r:id="rId15"/>
    <p:sldId id="1554" r:id="rId16"/>
    <p:sldId id="1560" r:id="rId17"/>
    <p:sldId id="1558" r:id="rId18"/>
    <p:sldId id="1542" r:id="rId19"/>
    <p:sldId id="1543" r:id="rId20"/>
    <p:sldId id="1544" r:id="rId21"/>
    <p:sldId id="1562" r:id="rId22"/>
    <p:sldId id="1545" r:id="rId23"/>
    <p:sldId id="1546" r:id="rId24"/>
    <p:sldId id="1549" r:id="rId25"/>
    <p:sldId id="1550" r:id="rId26"/>
    <p:sldId id="1540" r:id="rId27"/>
    <p:sldId id="1551" r:id="rId28"/>
    <p:sldId id="1552" r:id="rId29"/>
    <p:sldId id="1553" r:id="rId30"/>
    <p:sldId id="1559" r:id="rId31"/>
    <p:sldId id="1536" r:id="rId32"/>
    <p:sldId id="256" r:id="rId33"/>
  </p:sldIdLst>
  <p:sldSz cx="12192000" cy="6858000"/>
  <p:notesSz cx="6858000" cy="9144000"/>
  <p:embeddedFontLs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823352-7694-63C6-06C4-684E489108EE}" name="Moyenda Chaponda" initials="MC" userId="S::mchaponda@wmo.int::52bdfc80-7bec-423a-918d-bc6d8484f60c" providerId="AD"/>
  <p188:author id="{B043326C-A879-804B-11B2-4B55B466FFEE}" name="Guilherme VARRO" initials="GV" userId="S::gvarro@wmo.int::cb8e0468-e70c-41d0-84a3-213cc9e73d63" providerId="AD"/>
  <p188:author id="{7F22888A-4793-AB14-270B-CED871DC6F14}" name="Jason Thomas Watkins" initials="JW" userId="S::jtwatkins@wmo.int::b4f0725c-c34f-4934-8452-1f2eaad466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2"/>
    <a:srgbClr val="2E8A44"/>
    <a:srgbClr val="013DA5"/>
    <a:srgbClr val="005BAA"/>
    <a:srgbClr val="FAA61A"/>
    <a:srgbClr val="70BF54"/>
    <a:srgbClr val="C4E0F8"/>
    <a:srgbClr val="0070C0"/>
    <a:srgbClr val="290AD9"/>
    <a:srgbClr val="00B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B70C6-9F64-4E71-A96E-1A12BBFB3865}" v="2" dt="2026-03-05T10:12:49.773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microsoft.com/office/2018/10/relationships/authors" Target="authors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art Matthews" userId="1d80d66e-38ba-44ab-883c-bf0ab931c451" providerId="ADAL" clId="{AD621CDC-2FBA-4F6F-AF3C-59ED75A102D3}"/>
    <pc:docChg chg="custSel addSld modSld">
      <pc:chgData name="Stuart Matthews" userId="1d80d66e-38ba-44ab-883c-bf0ab931c451" providerId="ADAL" clId="{AD621CDC-2FBA-4F6F-AF3C-59ED75A102D3}" dt="2026-03-05T10:42:31.571" v="1999" actId="1076"/>
      <pc:docMkLst>
        <pc:docMk/>
      </pc:docMkLst>
      <pc:sldChg chg="modSp mod">
        <pc:chgData name="Stuart Matthews" userId="1d80d66e-38ba-44ab-883c-bf0ab931c451" providerId="ADAL" clId="{AD621CDC-2FBA-4F6F-AF3C-59ED75A102D3}" dt="2026-02-25T13:02:01.651" v="1073" actId="404"/>
        <pc:sldMkLst>
          <pc:docMk/>
          <pc:sldMk cId="3189715303" sldId="257"/>
        </pc:sldMkLst>
        <pc:spChg chg="mod">
          <ac:chgData name="Stuart Matthews" userId="1d80d66e-38ba-44ab-883c-bf0ab931c451" providerId="ADAL" clId="{AD621CDC-2FBA-4F6F-AF3C-59ED75A102D3}" dt="2026-02-25T13:02:01.651" v="1073" actId="404"/>
          <ac:spMkLst>
            <pc:docMk/>
            <pc:sldMk cId="3189715303" sldId="257"/>
            <ac:spMk id="3" creationId="{9E7ACFBE-F130-A8FC-BA1B-0C053EF35A21}"/>
          </ac:spMkLst>
        </pc:spChg>
      </pc:sldChg>
      <pc:sldChg chg="modSp mod">
        <pc:chgData name="Stuart Matthews" userId="1d80d66e-38ba-44ab-883c-bf0ab931c451" providerId="ADAL" clId="{AD621CDC-2FBA-4F6F-AF3C-59ED75A102D3}" dt="2026-02-24T11:43:36.608" v="548" actId="1076"/>
        <pc:sldMkLst>
          <pc:docMk/>
          <pc:sldMk cId="355908591" sldId="1540"/>
        </pc:sldMkLst>
        <pc:picChg chg="mod">
          <ac:chgData name="Stuart Matthews" userId="1d80d66e-38ba-44ab-883c-bf0ab931c451" providerId="ADAL" clId="{AD621CDC-2FBA-4F6F-AF3C-59ED75A102D3}" dt="2026-02-24T11:43:36.608" v="548" actId="1076"/>
          <ac:picMkLst>
            <pc:docMk/>
            <pc:sldMk cId="355908591" sldId="1540"/>
            <ac:picMk id="12" creationId="{7268E7DC-38B8-DF99-3F54-7487051A8494}"/>
          </ac:picMkLst>
        </pc:picChg>
      </pc:sldChg>
      <pc:sldChg chg="modSp mod">
        <pc:chgData name="Stuart Matthews" userId="1d80d66e-38ba-44ab-883c-bf0ab931c451" providerId="ADAL" clId="{AD621CDC-2FBA-4F6F-AF3C-59ED75A102D3}" dt="2026-02-25T12:10:07.671" v="787" actId="20577"/>
        <pc:sldMkLst>
          <pc:docMk/>
          <pc:sldMk cId="4223877773" sldId="1542"/>
        </pc:sldMkLst>
        <pc:spChg chg="mod">
          <ac:chgData name="Stuart Matthews" userId="1d80d66e-38ba-44ab-883c-bf0ab931c451" providerId="ADAL" clId="{AD621CDC-2FBA-4F6F-AF3C-59ED75A102D3}" dt="2026-02-25T12:10:07.671" v="787" actId="20577"/>
          <ac:spMkLst>
            <pc:docMk/>
            <pc:sldMk cId="4223877773" sldId="1542"/>
            <ac:spMk id="6" creationId="{037E1540-AFD3-8563-338D-94A9773D6354}"/>
          </ac:spMkLst>
        </pc:spChg>
      </pc:sldChg>
      <pc:sldChg chg="modSp mod">
        <pc:chgData name="Stuart Matthews" userId="1d80d66e-38ba-44ab-883c-bf0ab931c451" providerId="ADAL" clId="{AD621CDC-2FBA-4F6F-AF3C-59ED75A102D3}" dt="2026-02-25T12:47:35.896" v="921" actId="20577"/>
        <pc:sldMkLst>
          <pc:docMk/>
          <pc:sldMk cId="1045709780" sldId="1543"/>
        </pc:sldMkLst>
        <pc:spChg chg="mod">
          <ac:chgData name="Stuart Matthews" userId="1d80d66e-38ba-44ab-883c-bf0ab931c451" providerId="ADAL" clId="{AD621CDC-2FBA-4F6F-AF3C-59ED75A102D3}" dt="2026-02-25T12:46:59.504" v="897" actId="20577"/>
          <ac:spMkLst>
            <pc:docMk/>
            <pc:sldMk cId="1045709780" sldId="1543"/>
            <ac:spMk id="2" creationId="{6FD0418C-F2D0-4A76-7566-E46AF74ACA16}"/>
          </ac:spMkLst>
        </pc:spChg>
        <pc:spChg chg="mod">
          <ac:chgData name="Stuart Matthews" userId="1d80d66e-38ba-44ab-883c-bf0ab931c451" providerId="ADAL" clId="{AD621CDC-2FBA-4F6F-AF3C-59ED75A102D3}" dt="2026-02-25T12:47:13.210" v="900" actId="1076"/>
          <ac:spMkLst>
            <pc:docMk/>
            <pc:sldMk cId="1045709780" sldId="1543"/>
            <ac:spMk id="5" creationId="{5F4FF50F-5183-EBB3-4408-E520A3B86DD4}"/>
          </ac:spMkLst>
        </pc:spChg>
        <pc:spChg chg="mod">
          <ac:chgData name="Stuart Matthews" userId="1d80d66e-38ba-44ab-883c-bf0ab931c451" providerId="ADAL" clId="{AD621CDC-2FBA-4F6F-AF3C-59ED75A102D3}" dt="2026-02-25T12:47:35.896" v="921" actId="20577"/>
          <ac:spMkLst>
            <pc:docMk/>
            <pc:sldMk cId="1045709780" sldId="1543"/>
            <ac:spMk id="6" creationId="{D35BEEC8-1A2C-94A4-A3DE-2428470E9ED6}"/>
          </ac:spMkLst>
        </pc:spChg>
        <pc:spChg chg="mod">
          <ac:chgData name="Stuart Matthews" userId="1d80d66e-38ba-44ab-883c-bf0ab931c451" providerId="ADAL" clId="{AD621CDC-2FBA-4F6F-AF3C-59ED75A102D3}" dt="2026-02-25T12:47:10.239" v="899" actId="1076"/>
          <ac:spMkLst>
            <pc:docMk/>
            <pc:sldMk cId="1045709780" sldId="1543"/>
            <ac:spMk id="10" creationId="{9B2C4F5B-8ED1-8FE4-BAD7-9858A1F89BDF}"/>
          </ac:spMkLst>
        </pc:spChg>
        <pc:picChg chg="mod">
          <ac:chgData name="Stuart Matthews" userId="1d80d66e-38ba-44ab-883c-bf0ab931c451" providerId="ADAL" clId="{AD621CDC-2FBA-4F6F-AF3C-59ED75A102D3}" dt="2026-02-25T12:47:14.777" v="901" actId="1076"/>
          <ac:picMkLst>
            <pc:docMk/>
            <pc:sldMk cId="1045709780" sldId="1543"/>
            <ac:picMk id="7" creationId="{C60DE6CA-FCBD-7BEE-72E0-40CE2BD6065A}"/>
          </ac:picMkLst>
        </pc:picChg>
      </pc:sldChg>
      <pc:sldChg chg="addSp modSp mod">
        <pc:chgData name="Stuart Matthews" userId="1d80d66e-38ba-44ab-883c-bf0ab931c451" providerId="ADAL" clId="{AD621CDC-2FBA-4F6F-AF3C-59ED75A102D3}" dt="2026-02-25T13:08:57.946" v="1301" actId="1076"/>
        <pc:sldMkLst>
          <pc:docMk/>
          <pc:sldMk cId="3900149770" sldId="1544"/>
        </pc:sldMkLst>
        <pc:spChg chg="mod">
          <ac:chgData name="Stuart Matthews" userId="1d80d66e-38ba-44ab-883c-bf0ab931c451" providerId="ADAL" clId="{AD621CDC-2FBA-4F6F-AF3C-59ED75A102D3}" dt="2026-02-25T12:48:50.944" v="964" actId="6549"/>
          <ac:spMkLst>
            <pc:docMk/>
            <pc:sldMk cId="3900149770" sldId="1544"/>
            <ac:spMk id="2" creationId="{D2410E67-8B94-FA68-DB5F-17A288D7997C}"/>
          </ac:spMkLst>
        </pc:spChg>
        <pc:spChg chg="mod">
          <ac:chgData name="Stuart Matthews" userId="1d80d66e-38ba-44ab-883c-bf0ab931c451" providerId="ADAL" clId="{AD621CDC-2FBA-4F6F-AF3C-59ED75A102D3}" dt="2026-02-25T12:50:15.325" v="974" actId="14100"/>
          <ac:spMkLst>
            <pc:docMk/>
            <pc:sldMk cId="3900149770" sldId="1544"/>
            <ac:spMk id="4" creationId="{359D1DCB-3E38-5AEB-F0BB-3101ECE63E35}"/>
          </ac:spMkLst>
        </pc:spChg>
        <pc:spChg chg="mod">
          <ac:chgData name="Stuart Matthews" userId="1d80d66e-38ba-44ab-883c-bf0ab931c451" providerId="ADAL" clId="{AD621CDC-2FBA-4F6F-AF3C-59ED75A102D3}" dt="2026-02-25T12:47:43.436" v="933" actId="20577"/>
          <ac:spMkLst>
            <pc:docMk/>
            <pc:sldMk cId="3900149770" sldId="1544"/>
            <ac:spMk id="6" creationId="{901296A8-3E80-816C-F992-B85986A04F7F}"/>
          </ac:spMkLst>
        </pc:spChg>
        <pc:spChg chg="mod">
          <ac:chgData name="Stuart Matthews" userId="1d80d66e-38ba-44ab-883c-bf0ab931c451" providerId="ADAL" clId="{AD621CDC-2FBA-4F6F-AF3C-59ED75A102D3}" dt="2026-02-25T13:08:57.946" v="1301" actId="1076"/>
          <ac:spMkLst>
            <pc:docMk/>
            <pc:sldMk cId="3900149770" sldId="1544"/>
            <ac:spMk id="12" creationId="{A9B91CF3-D715-B7E6-9039-150467E5A544}"/>
          </ac:spMkLst>
        </pc:spChg>
        <pc:picChg chg="add mod">
          <ac:chgData name="Stuart Matthews" userId="1d80d66e-38ba-44ab-883c-bf0ab931c451" providerId="ADAL" clId="{AD621CDC-2FBA-4F6F-AF3C-59ED75A102D3}" dt="2026-02-25T12:49:51.032" v="969" actId="1076"/>
          <ac:picMkLst>
            <pc:docMk/>
            <pc:sldMk cId="3900149770" sldId="1544"/>
            <ac:picMk id="5" creationId="{4826755E-9878-EC10-63BD-2C5B4D9CEC41}"/>
          </ac:picMkLst>
        </pc:picChg>
        <pc:picChg chg="mod">
          <ac:chgData name="Stuart Matthews" userId="1d80d66e-38ba-44ab-883c-bf0ab931c451" providerId="ADAL" clId="{AD621CDC-2FBA-4F6F-AF3C-59ED75A102D3}" dt="2026-02-25T12:48:59.399" v="966" actId="1076"/>
          <ac:picMkLst>
            <pc:docMk/>
            <pc:sldMk cId="3900149770" sldId="1544"/>
            <ac:picMk id="10" creationId="{23993132-4F34-B695-EBBA-42885463F097}"/>
          </ac:picMkLst>
        </pc:picChg>
      </pc:sldChg>
      <pc:sldChg chg="modSp mod">
        <pc:chgData name="Stuart Matthews" userId="1d80d66e-38ba-44ab-883c-bf0ab931c451" providerId="ADAL" clId="{AD621CDC-2FBA-4F6F-AF3C-59ED75A102D3}" dt="2026-02-25T12:50:59.043" v="997" actId="20577"/>
        <pc:sldMkLst>
          <pc:docMk/>
          <pc:sldMk cId="4045769292" sldId="1545"/>
        </pc:sldMkLst>
        <pc:spChg chg="mod">
          <ac:chgData name="Stuart Matthews" userId="1d80d66e-38ba-44ab-883c-bf0ab931c451" providerId="ADAL" clId="{AD621CDC-2FBA-4F6F-AF3C-59ED75A102D3}" dt="2026-02-25T12:50:59.043" v="997" actId="20577"/>
          <ac:spMkLst>
            <pc:docMk/>
            <pc:sldMk cId="4045769292" sldId="1545"/>
            <ac:spMk id="2" creationId="{58A07777-B602-D757-F192-632A12F76790}"/>
          </ac:spMkLst>
        </pc:spChg>
        <pc:spChg chg="mod">
          <ac:chgData name="Stuart Matthews" userId="1d80d66e-38ba-44ab-883c-bf0ab931c451" providerId="ADAL" clId="{AD621CDC-2FBA-4F6F-AF3C-59ED75A102D3}" dt="2026-02-25T12:50:46.676" v="986" actId="20577"/>
          <ac:spMkLst>
            <pc:docMk/>
            <pc:sldMk cId="4045769292" sldId="1545"/>
            <ac:spMk id="6" creationId="{44422C1A-FB01-EC6E-26A2-4688ACC541CB}"/>
          </ac:spMkLst>
        </pc:spChg>
      </pc:sldChg>
      <pc:sldChg chg="modSp mod">
        <pc:chgData name="Stuart Matthews" userId="1d80d66e-38ba-44ab-883c-bf0ab931c451" providerId="ADAL" clId="{AD621CDC-2FBA-4F6F-AF3C-59ED75A102D3}" dt="2026-02-24T11:42:03.270" v="530" actId="20577"/>
        <pc:sldMkLst>
          <pc:docMk/>
          <pc:sldMk cId="11231392" sldId="1546"/>
        </pc:sldMkLst>
        <pc:spChg chg="mod">
          <ac:chgData name="Stuart Matthews" userId="1d80d66e-38ba-44ab-883c-bf0ab931c451" providerId="ADAL" clId="{AD621CDC-2FBA-4F6F-AF3C-59ED75A102D3}" dt="2026-02-24T11:42:03.270" v="530" actId="20577"/>
          <ac:spMkLst>
            <pc:docMk/>
            <pc:sldMk cId="11231392" sldId="1546"/>
            <ac:spMk id="8" creationId="{51C2DA17-C14E-7C4B-1238-029A3B52BFFB}"/>
          </ac:spMkLst>
        </pc:spChg>
      </pc:sldChg>
      <pc:sldChg chg="addSp modSp mod">
        <pc:chgData name="Stuart Matthews" userId="1d80d66e-38ba-44ab-883c-bf0ab931c451" providerId="ADAL" clId="{AD621CDC-2FBA-4F6F-AF3C-59ED75A102D3}" dt="2026-03-05T10:20:59.858" v="1779" actId="6549"/>
        <pc:sldMkLst>
          <pc:docMk/>
          <pc:sldMk cId="2878743991" sldId="1548"/>
        </pc:sldMkLst>
        <pc:spChg chg="add mod">
          <ac:chgData name="Stuart Matthews" userId="1d80d66e-38ba-44ab-883c-bf0ab931c451" providerId="ADAL" clId="{AD621CDC-2FBA-4F6F-AF3C-59ED75A102D3}" dt="2026-03-05T10:20:59.858" v="1779" actId="6549"/>
          <ac:spMkLst>
            <pc:docMk/>
            <pc:sldMk cId="2878743991" sldId="1548"/>
            <ac:spMk id="4" creationId="{1FB2CB09-12C7-6A71-D386-BB08DC1569C6}"/>
          </ac:spMkLst>
        </pc:spChg>
        <pc:spChg chg="mod">
          <ac:chgData name="Stuart Matthews" userId="1d80d66e-38ba-44ab-883c-bf0ab931c451" providerId="ADAL" clId="{AD621CDC-2FBA-4F6F-AF3C-59ED75A102D3}" dt="2026-02-25T12:07:18.829" v="738" actId="6549"/>
          <ac:spMkLst>
            <pc:docMk/>
            <pc:sldMk cId="2878743991" sldId="1548"/>
            <ac:spMk id="6" creationId="{1806601F-564A-6506-9783-3514DD732AED}"/>
          </ac:spMkLst>
        </pc:spChg>
      </pc:sldChg>
      <pc:sldChg chg="modSp mod">
        <pc:chgData name="Stuart Matthews" userId="1d80d66e-38ba-44ab-883c-bf0ab931c451" providerId="ADAL" clId="{AD621CDC-2FBA-4F6F-AF3C-59ED75A102D3}" dt="2026-02-24T11:42:43.274" v="545" actId="20577"/>
        <pc:sldMkLst>
          <pc:docMk/>
          <pc:sldMk cId="2180718492" sldId="1550"/>
        </pc:sldMkLst>
        <pc:spChg chg="mod">
          <ac:chgData name="Stuart Matthews" userId="1d80d66e-38ba-44ab-883c-bf0ab931c451" providerId="ADAL" clId="{AD621CDC-2FBA-4F6F-AF3C-59ED75A102D3}" dt="2026-02-24T11:42:43.274" v="545" actId="20577"/>
          <ac:spMkLst>
            <pc:docMk/>
            <pc:sldMk cId="2180718492" sldId="1550"/>
            <ac:spMk id="2" creationId="{BB41C987-DC10-4060-FD17-82EED8E7B4EC}"/>
          </ac:spMkLst>
        </pc:spChg>
      </pc:sldChg>
      <pc:sldChg chg="modSp mod">
        <pc:chgData name="Stuart Matthews" userId="1d80d66e-38ba-44ab-883c-bf0ab931c451" providerId="ADAL" clId="{AD621CDC-2FBA-4F6F-AF3C-59ED75A102D3}" dt="2026-02-24T11:44:02.346" v="551" actId="20577"/>
        <pc:sldMkLst>
          <pc:docMk/>
          <pc:sldMk cId="1221376644" sldId="1551"/>
        </pc:sldMkLst>
        <pc:spChg chg="mod">
          <ac:chgData name="Stuart Matthews" userId="1d80d66e-38ba-44ab-883c-bf0ab931c451" providerId="ADAL" clId="{AD621CDC-2FBA-4F6F-AF3C-59ED75A102D3}" dt="2026-02-24T11:44:02.346" v="551" actId="20577"/>
          <ac:spMkLst>
            <pc:docMk/>
            <pc:sldMk cId="1221376644" sldId="1551"/>
            <ac:spMk id="5" creationId="{7898CCBC-CEBA-DA82-487D-B0F0E34A02F4}"/>
          </ac:spMkLst>
        </pc:spChg>
      </pc:sldChg>
      <pc:sldChg chg="addSp modSp mod">
        <pc:chgData name="Stuart Matthews" userId="1d80d66e-38ba-44ab-883c-bf0ab931c451" providerId="ADAL" clId="{AD621CDC-2FBA-4F6F-AF3C-59ED75A102D3}" dt="2026-02-24T11:47:15.009" v="724" actId="1076"/>
        <pc:sldMkLst>
          <pc:docMk/>
          <pc:sldMk cId="2804178403" sldId="1552"/>
        </pc:sldMkLst>
        <pc:spChg chg="add mod">
          <ac:chgData name="Stuart Matthews" userId="1d80d66e-38ba-44ab-883c-bf0ab931c451" providerId="ADAL" clId="{AD621CDC-2FBA-4F6F-AF3C-59ED75A102D3}" dt="2026-02-24T11:47:12.457" v="723" actId="1076"/>
          <ac:spMkLst>
            <pc:docMk/>
            <pc:sldMk cId="2804178403" sldId="1552"/>
            <ac:spMk id="4" creationId="{28CEB532-2014-85DF-4582-DB7851456997}"/>
          </ac:spMkLst>
        </pc:spChg>
        <pc:spChg chg="mod">
          <ac:chgData name="Stuart Matthews" userId="1d80d66e-38ba-44ab-883c-bf0ab931c451" providerId="ADAL" clId="{AD621CDC-2FBA-4F6F-AF3C-59ED75A102D3}" dt="2026-02-24T11:47:15.009" v="724" actId="1076"/>
          <ac:spMkLst>
            <pc:docMk/>
            <pc:sldMk cId="2804178403" sldId="1552"/>
            <ac:spMk id="12" creationId="{4A7A50A1-5DA5-E157-8A11-E90AD1F053DA}"/>
          </ac:spMkLst>
        </pc:spChg>
      </pc:sldChg>
      <pc:sldChg chg="modSp mod">
        <pc:chgData name="Stuart Matthews" userId="1d80d66e-38ba-44ab-883c-bf0ab931c451" providerId="ADAL" clId="{AD621CDC-2FBA-4F6F-AF3C-59ED75A102D3}" dt="2026-02-24T10:38:19.970" v="19" actId="20577"/>
        <pc:sldMkLst>
          <pc:docMk/>
          <pc:sldMk cId="2924060047" sldId="1553"/>
        </pc:sldMkLst>
        <pc:spChg chg="mod">
          <ac:chgData name="Stuart Matthews" userId="1d80d66e-38ba-44ab-883c-bf0ab931c451" providerId="ADAL" clId="{AD621CDC-2FBA-4F6F-AF3C-59ED75A102D3}" dt="2026-02-24T10:38:19.970" v="19" actId="20577"/>
          <ac:spMkLst>
            <pc:docMk/>
            <pc:sldMk cId="2924060047" sldId="1553"/>
            <ac:spMk id="6" creationId="{A4703B62-FA43-462C-75F7-1399B0FB1E4B}"/>
          </ac:spMkLst>
        </pc:spChg>
      </pc:sldChg>
      <pc:sldChg chg="addSp modSp mod">
        <pc:chgData name="Stuart Matthews" userId="1d80d66e-38ba-44ab-883c-bf0ab931c451" providerId="ADAL" clId="{AD621CDC-2FBA-4F6F-AF3C-59ED75A102D3}" dt="2026-03-05T10:42:31.571" v="1999" actId="1076"/>
        <pc:sldMkLst>
          <pc:docMk/>
          <pc:sldMk cId="2610078693" sldId="1556"/>
        </pc:sldMkLst>
        <pc:spChg chg="mod">
          <ac:chgData name="Stuart Matthews" userId="1d80d66e-38ba-44ab-883c-bf0ab931c451" providerId="ADAL" clId="{AD621CDC-2FBA-4F6F-AF3C-59ED75A102D3}" dt="2026-03-05T10:15:12.532" v="1463" actId="1076"/>
          <ac:spMkLst>
            <pc:docMk/>
            <pc:sldMk cId="2610078693" sldId="1556"/>
            <ac:spMk id="2" creationId="{369F6DE7-12EB-7299-8F57-D85DB56E4377}"/>
          </ac:spMkLst>
        </pc:spChg>
        <pc:spChg chg="add mod">
          <ac:chgData name="Stuart Matthews" userId="1d80d66e-38ba-44ab-883c-bf0ab931c451" providerId="ADAL" clId="{AD621CDC-2FBA-4F6F-AF3C-59ED75A102D3}" dt="2026-03-05T10:27:09.550" v="1998" actId="1076"/>
          <ac:spMkLst>
            <pc:docMk/>
            <pc:sldMk cId="2610078693" sldId="1556"/>
            <ac:spMk id="4" creationId="{2A431DEC-956B-F8A0-282A-509EEFC0FE25}"/>
          </ac:spMkLst>
        </pc:spChg>
        <pc:spChg chg="mod">
          <ac:chgData name="Stuart Matthews" userId="1d80d66e-38ba-44ab-883c-bf0ab931c451" providerId="ADAL" clId="{AD621CDC-2FBA-4F6F-AF3C-59ED75A102D3}" dt="2026-03-05T10:27:07.245" v="1997" actId="1076"/>
          <ac:spMkLst>
            <pc:docMk/>
            <pc:sldMk cId="2610078693" sldId="1556"/>
            <ac:spMk id="5" creationId="{1526BB08-7F09-BB8A-0A44-38971EA0696A}"/>
          </ac:spMkLst>
        </pc:spChg>
        <pc:spChg chg="add mod">
          <ac:chgData name="Stuart Matthews" userId="1d80d66e-38ba-44ab-883c-bf0ab931c451" providerId="ADAL" clId="{AD621CDC-2FBA-4F6F-AF3C-59ED75A102D3}" dt="2026-03-05T10:42:31.571" v="1999" actId="1076"/>
          <ac:spMkLst>
            <pc:docMk/>
            <pc:sldMk cId="2610078693" sldId="1556"/>
            <ac:spMk id="7" creationId="{2EF6AB11-D3FB-A36A-BE9D-16CBEC19C243}"/>
          </ac:spMkLst>
        </pc:spChg>
      </pc:sldChg>
      <pc:sldChg chg="modSp mod">
        <pc:chgData name="Stuart Matthews" userId="1d80d66e-38ba-44ab-883c-bf0ab931c451" providerId="ADAL" clId="{AD621CDC-2FBA-4F6F-AF3C-59ED75A102D3}" dt="2026-02-25T13:05:27.976" v="1290" actId="6549"/>
        <pc:sldMkLst>
          <pc:docMk/>
          <pc:sldMk cId="102972140" sldId="1557"/>
        </pc:sldMkLst>
        <pc:spChg chg="mod">
          <ac:chgData name="Stuart Matthews" userId="1d80d66e-38ba-44ab-883c-bf0ab931c451" providerId="ADAL" clId="{AD621CDC-2FBA-4F6F-AF3C-59ED75A102D3}" dt="2026-02-25T13:05:27.976" v="1290" actId="6549"/>
          <ac:spMkLst>
            <pc:docMk/>
            <pc:sldMk cId="102972140" sldId="1557"/>
            <ac:spMk id="3" creationId="{1D6B5EAE-5FD9-7761-2AD9-C083BF1AC5C6}"/>
          </ac:spMkLst>
        </pc:spChg>
      </pc:sldChg>
      <pc:sldChg chg="modSp mod">
        <pc:chgData name="Stuart Matthews" userId="1d80d66e-38ba-44ab-883c-bf0ab931c451" providerId="ADAL" clId="{AD621CDC-2FBA-4F6F-AF3C-59ED75A102D3}" dt="2026-02-25T13:06:25.163" v="1298" actId="20577"/>
        <pc:sldMkLst>
          <pc:docMk/>
          <pc:sldMk cId="4219619682" sldId="1558"/>
        </pc:sldMkLst>
        <pc:spChg chg="mod">
          <ac:chgData name="Stuart Matthews" userId="1d80d66e-38ba-44ab-883c-bf0ab931c451" providerId="ADAL" clId="{AD621CDC-2FBA-4F6F-AF3C-59ED75A102D3}" dt="2026-02-25T13:06:25.163" v="1298" actId="20577"/>
          <ac:spMkLst>
            <pc:docMk/>
            <pc:sldMk cId="4219619682" sldId="1558"/>
            <ac:spMk id="3" creationId="{45CCCA5B-4AFD-6CCD-CB5D-20B5EA0E2D6C}"/>
          </ac:spMkLst>
        </pc:spChg>
      </pc:sldChg>
      <pc:sldChg chg="modSp mod">
        <pc:chgData name="Stuart Matthews" userId="1d80d66e-38ba-44ab-883c-bf0ab931c451" providerId="ADAL" clId="{AD621CDC-2FBA-4F6F-AF3C-59ED75A102D3}" dt="2026-02-24T10:38:37.795" v="20" actId="6549"/>
        <pc:sldMkLst>
          <pc:docMk/>
          <pc:sldMk cId="1596294011" sldId="1559"/>
        </pc:sldMkLst>
        <pc:spChg chg="mod">
          <ac:chgData name="Stuart Matthews" userId="1d80d66e-38ba-44ab-883c-bf0ab931c451" providerId="ADAL" clId="{AD621CDC-2FBA-4F6F-AF3C-59ED75A102D3}" dt="2026-02-24T10:38:37.795" v="20" actId="6549"/>
          <ac:spMkLst>
            <pc:docMk/>
            <pc:sldMk cId="1596294011" sldId="1559"/>
            <ac:spMk id="3" creationId="{AE327DC4-3B7F-063B-1C8B-8D2D377A5752}"/>
          </ac:spMkLst>
        </pc:spChg>
      </pc:sldChg>
      <pc:sldChg chg="modSp mod">
        <pc:chgData name="Stuart Matthews" userId="1d80d66e-38ba-44ab-883c-bf0ab931c451" providerId="ADAL" clId="{AD621CDC-2FBA-4F6F-AF3C-59ED75A102D3}" dt="2026-02-24T11:38:10.330" v="525" actId="20577"/>
        <pc:sldMkLst>
          <pc:docMk/>
          <pc:sldMk cId="2566728546" sldId="1560"/>
        </pc:sldMkLst>
        <pc:spChg chg="mod">
          <ac:chgData name="Stuart Matthews" userId="1d80d66e-38ba-44ab-883c-bf0ab931c451" providerId="ADAL" clId="{AD621CDC-2FBA-4F6F-AF3C-59ED75A102D3}" dt="2026-02-24T11:38:10.330" v="525" actId="20577"/>
          <ac:spMkLst>
            <pc:docMk/>
            <pc:sldMk cId="2566728546" sldId="1560"/>
            <ac:spMk id="2" creationId="{1EED31D6-E7FD-AE8B-C1B9-AC030DC2AC69}"/>
          </ac:spMkLst>
        </pc:spChg>
      </pc:sldChg>
      <pc:sldChg chg="modSp mod">
        <pc:chgData name="Stuart Matthews" userId="1d80d66e-38ba-44ab-883c-bf0ab931c451" providerId="ADAL" clId="{AD621CDC-2FBA-4F6F-AF3C-59ED75A102D3}" dt="2026-02-25T12:07:44.692" v="752" actId="20577"/>
        <pc:sldMkLst>
          <pc:docMk/>
          <pc:sldMk cId="966779421" sldId="1561"/>
        </pc:sldMkLst>
        <pc:spChg chg="mod">
          <ac:chgData name="Stuart Matthews" userId="1d80d66e-38ba-44ab-883c-bf0ab931c451" providerId="ADAL" clId="{AD621CDC-2FBA-4F6F-AF3C-59ED75A102D3}" dt="2026-02-25T12:07:44.692" v="752" actId="20577"/>
          <ac:spMkLst>
            <pc:docMk/>
            <pc:sldMk cId="966779421" sldId="1561"/>
            <ac:spMk id="6" creationId="{570EDF2A-A129-04D3-6891-779DCF85E190}"/>
          </ac:spMkLst>
        </pc:spChg>
      </pc:sldChg>
      <pc:sldChg chg="addSp delSp modSp add mod">
        <pc:chgData name="Stuart Matthews" userId="1d80d66e-38ba-44ab-883c-bf0ab931c451" providerId="ADAL" clId="{AD621CDC-2FBA-4F6F-AF3C-59ED75A102D3}" dt="2026-02-25T12:47:55.480" v="945" actId="20577"/>
        <pc:sldMkLst>
          <pc:docMk/>
          <pc:sldMk cId="423598275" sldId="1562"/>
        </pc:sldMkLst>
        <pc:spChg chg="mod">
          <ac:chgData name="Stuart Matthews" userId="1d80d66e-38ba-44ab-883c-bf0ab931c451" providerId="ADAL" clId="{AD621CDC-2FBA-4F6F-AF3C-59ED75A102D3}" dt="2026-02-24T11:40:52.883" v="528" actId="14100"/>
          <ac:spMkLst>
            <pc:docMk/>
            <pc:sldMk cId="423598275" sldId="1562"/>
            <ac:spMk id="2" creationId="{928AE3B8-8157-54AA-C805-02F1118DA49F}"/>
          </ac:spMkLst>
        </pc:spChg>
        <pc:spChg chg="mod">
          <ac:chgData name="Stuart Matthews" userId="1d80d66e-38ba-44ab-883c-bf0ab931c451" providerId="ADAL" clId="{AD621CDC-2FBA-4F6F-AF3C-59ED75A102D3}" dt="2026-02-25T12:47:55.480" v="945" actId="20577"/>
          <ac:spMkLst>
            <pc:docMk/>
            <pc:sldMk cId="423598275" sldId="1562"/>
            <ac:spMk id="6" creationId="{46A2B771-A7E1-0526-E666-47804EBB4459}"/>
          </ac:spMkLst>
        </pc:spChg>
        <pc:spChg chg="mod">
          <ac:chgData name="Stuart Matthews" userId="1d80d66e-38ba-44ab-883c-bf0ab931c451" providerId="ADAL" clId="{AD621CDC-2FBA-4F6F-AF3C-59ED75A102D3}" dt="2026-02-24T11:23:29.930" v="199" actId="1076"/>
          <ac:spMkLst>
            <pc:docMk/>
            <pc:sldMk cId="423598275" sldId="1562"/>
            <ac:spMk id="12" creationId="{E6FC25B4-E6F2-B26B-ACFA-EB2D3ED7F3C4}"/>
          </ac:spMkLst>
        </pc:spChg>
        <pc:picChg chg="add mod">
          <ac:chgData name="Stuart Matthews" userId="1d80d66e-38ba-44ab-883c-bf0ab931c451" providerId="ADAL" clId="{AD621CDC-2FBA-4F6F-AF3C-59ED75A102D3}" dt="2026-02-24T11:24:51.386" v="202" actId="1076"/>
          <ac:picMkLst>
            <pc:docMk/>
            <pc:sldMk cId="423598275" sldId="1562"/>
            <ac:picMk id="5" creationId="{CDDFE475-3668-4197-88EF-7C7E73306DD2}"/>
          </ac:picMkLst>
        </pc:picChg>
      </pc:sldChg>
      <pc:sldChg chg="addSp delSp modSp add mod">
        <pc:chgData name="Stuart Matthews" userId="1d80d66e-38ba-44ab-883c-bf0ab931c451" providerId="ADAL" clId="{AD621CDC-2FBA-4F6F-AF3C-59ED75A102D3}" dt="2026-03-05T10:14:36.979" v="1462" actId="478"/>
        <pc:sldMkLst>
          <pc:docMk/>
          <pc:sldMk cId="3445632598" sldId="1563"/>
        </pc:sldMkLst>
        <pc:spChg chg="add del mod">
          <ac:chgData name="Stuart Matthews" userId="1d80d66e-38ba-44ab-883c-bf0ab931c451" providerId="ADAL" clId="{AD621CDC-2FBA-4F6F-AF3C-59ED75A102D3}" dt="2026-03-05T10:13:29.338" v="1455" actId="478"/>
          <ac:spMkLst>
            <pc:docMk/>
            <pc:sldMk cId="3445632598" sldId="1563"/>
            <ac:spMk id="3" creationId="{3BACA49B-0B3B-4960-B239-B5F1CDA4F1D3}"/>
          </ac:spMkLst>
        </pc:spChg>
        <pc:spChg chg="add del mod">
          <ac:chgData name="Stuart Matthews" userId="1d80d66e-38ba-44ab-883c-bf0ab931c451" providerId="ADAL" clId="{AD621CDC-2FBA-4F6F-AF3C-59ED75A102D3}" dt="2026-03-05T10:14:36.979" v="1462" actId="478"/>
          <ac:spMkLst>
            <pc:docMk/>
            <pc:sldMk cId="3445632598" sldId="1563"/>
            <ac:spMk id="5" creationId="{FC27EF77-2186-56F2-2B65-4170BFBED367}"/>
          </ac:spMkLst>
        </pc:spChg>
        <pc:spChg chg="mod">
          <ac:chgData name="Stuart Matthews" userId="1d80d66e-38ba-44ab-883c-bf0ab931c451" providerId="ADAL" clId="{AD621CDC-2FBA-4F6F-AF3C-59ED75A102D3}" dt="2026-03-05T10:11:26.080" v="1369" actId="20577"/>
          <ac:spMkLst>
            <pc:docMk/>
            <pc:sldMk cId="3445632598" sldId="1563"/>
            <ac:spMk id="6" creationId="{B9285676-89E6-940B-35BE-B868F7F99DA2}"/>
          </ac:spMkLst>
        </pc:spChg>
        <pc:picChg chg="mod">
          <ac:chgData name="Stuart Matthews" userId="1d80d66e-38ba-44ab-883c-bf0ab931c451" providerId="ADAL" clId="{AD621CDC-2FBA-4F6F-AF3C-59ED75A102D3}" dt="2026-03-05T10:13:48.159" v="1458" actId="14100"/>
          <ac:picMkLst>
            <pc:docMk/>
            <pc:sldMk cId="3445632598" sldId="1563"/>
            <ac:picMk id="4" creationId="{3CE49A22-9FC0-088D-5F37-3C9415B97F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05/03/2026</a:t>
            </a:fld>
            <a:endParaRPr lang="es-ES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EE6F-449F-4C67-91D8-A42ECC863387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DB20-D4A1-4748-BA66-A2B3CA732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6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B796776-E13E-EE70-1024-61D0E548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3A33BDE-5827-B978-8782-68D8565EB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 sz="2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955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CE9B65-7C16-AD40-4E8F-376EFB31D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CEF2646-4A29-9DC6-94A1-9C78C840C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09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CBA443-1DB4-591B-10FB-89F19A331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884739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F71B37-838A-25F4-2891-96F126B3BD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1085" y="1285432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rgbClr val="005B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64250E-B7FE-5C77-8772-835E1D3B0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085" y="2260315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12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551E2-0AA8-B538-88F2-E8FEE73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Comparison Slide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FE506-04E4-4D79-51C0-DE1A5396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EB5BD-B42E-8768-14F6-DA6AD364E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263CD-AEDB-2834-CF69-D950F370B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0949F-23D7-43BC-86B5-A59EEC23A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37568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D8F-B49C-E9AF-967A-FE2625C117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CC6D77E-AF65-470D-B774-7812FAD3C4A3}"/>
              </a:ext>
            </a:extLst>
          </p:cNvPr>
          <p:cNvSpPr txBox="1"/>
          <p:nvPr userDrawn="1"/>
        </p:nvSpPr>
        <p:spPr>
          <a:xfrm>
            <a:off x="3824879" y="5024143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772765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10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37AC-ADC8-93B9-85DF-F33A35518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A7D7FA-A6C1-15E9-248F-222403659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2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 poi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590D3C-988E-2567-60EB-0A4602CD3C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0902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GB"/>
              <a:t>Lorem Ipsum</a:t>
            </a:r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0E4EEFA-0995-9CCD-6D7F-70B9EBD4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5584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10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fic Slide with Graph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D4D1A9-9F6B-C561-7AC4-05C86FF1A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50112" y="1059400"/>
            <a:ext cx="5664915" cy="4560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FCF368-AB64-5FEB-A4ED-1837EE8E806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5197" y="1460093"/>
            <a:ext cx="5240250" cy="8356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33C1AC0-3A73-603A-A859-24A89A5E3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197" y="2434976"/>
            <a:ext cx="5240250" cy="318541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92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452C-9105-195E-DD50-B85571BF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CA40B-4ECB-51F3-7BA4-D0C43996D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CB4D9-3A4B-1F8B-5219-5EE058F87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l">
              <a:buNone/>
              <a:defRPr sz="2200"/>
            </a:lvl2pPr>
            <a:lvl3pPr marL="914400" indent="0" algn="l">
              <a:buNone/>
              <a:defRPr sz="2200"/>
            </a:lvl3pPr>
            <a:lvl4pPr marL="1371600" indent="0" algn="l">
              <a:buNone/>
              <a:defRPr sz="2200"/>
            </a:lvl4pPr>
            <a:lvl5pPr marL="1828800" indent="0" algn="l">
              <a:buNone/>
              <a:defRPr sz="2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03604-72C3-D5CE-C09C-E05C72BFC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53E66-3D7A-FC9C-DAAB-7750C4812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edit Master text styles</a:t>
            </a:r>
          </a:p>
          <a:p>
            <a:pPr lvl="0"/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6138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C293F6-E8B6-92CA-8DD3-F46267F22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564" y="2103437"/>
            <a:ext cx="121920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you.</a:t>
            </a:r>
            <a:endParaRPr lang="en-FR"/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85E8BFE3-BE3F-06D0-2E51-B1A3E835A55D}"/>
              </a:ext>
            </a:extLst>
          </p:cNvPr>
          <p:cNvSpPr txBox="1"/>
          <p:nvPr userDrawn="1"/>
        </p:nvSpPr>
        <p:spPr>
          <a:xfrm>
            <a:off x="3958443" y="4346049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116481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45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D252D8-47A9-4F50-0A77-F7F2B5C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Cover – Insert title</a:t>
            </a:r>
            <a:endParaRPr lang="en-FR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4E0E61-AEC0-9130-9970-54CD0B1FE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0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2800"/>
            </a:lvl1pPr>
            <a:lvl2pPr algn="ctr">
              <a:defRPr sz="2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998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1E8E-B63B-2812-4914-7B39E38C71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68517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005BAA"/>
                </a:solidFill>
              </a:defRPr>
            </a:lvl1pPr>
          </a:lstStyle>
          <a:p>
            <a:r>
              <a:rPr lang="en-GB"/>
              <a:t>Content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65A07-4D49-E8EF-40E0-498B3F03B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144000" cy="32269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1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43E974-FF92-2065-59B5-7198AC9AFE0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37" y="0"/>
            <a:ext cx="12474857" cy="70174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AAFC96D-DE28-DCBB-6A7D-6E7FC08F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#1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71840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8A25AD-8EE8-C80F-37B6-E5BC4C2CBA5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5776713"/>
            <a:ext cx="12195019" cy="108128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CF8C2-75E9-6016-486F-1EAB5024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90" y="2204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WMO PPT Style #3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3933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90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BA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537A6D-CC7F-1AE9-707E-CAFBFE26A052}"/>
              </a:ext>
            </a:extLst>
          </p:cNvPr>
          <p:cNvSpPr txBox="1"/>
          <p:nvPr/>
        </p:nvSpPr>
        <p:spPr>
          <a:xfrm>
            <a:off x="1960701" y="310415"/>
            <a:ext cx="8589053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25400" algn="ctr">
              <a:spcAft>
                <a:spcPts val="600"/>
              </a:spcAft>
            </a:pPr>
            <a:r>
              <a:rPr lang="en-GB" sz="1800" b="1" noProof="0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</a:rPr>
              <a:t>Webinar#34: GBON Ticket Management</a:t>
            </a:r>
            <a:endParaRPr lang="en-GB" sz="1800" b="1" noProof="0" dirty="0">
              <a:solidFill>
                <a:srgbClr val="FFC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R="25400" algn="ctr"/>
            <a:r>
              <a:rPr lang="en-GB" sz="1800" b="1" noProof="0" dirty="0">
                <a:solidFill>
                  <a:srgbClr val="FFC000"/>
                </a:solidFill>
                <a:effectLst/>
                <a:latin typeface="Verdana"/>
                <a:ea typeface="SimSun"/>
              </a:rPr>
              <a:t> 5 March 2026</a:t>
            </a: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9E7ACFBE-F130-A8FC-BA1B-0C053EF35A21}"/>
              </a:ext>
            </a:extLst>
          </p:cNvPr>
          <p:cNvSpPr/>
          <p:nvPr/>
        </p:nvSpPr>
        <p:spPr>
          <a:xfrm>
            <a:off x="1179110" y="2502509"/>
            <a:ext cx="10048183" cy="153888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2800" b="1" noProof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IMS Tickets – JIRA Boards</a:t>
            </a:r>
          </a:p>
          <a:p>
            <a:pPr algn="ctr"/>
            <a:r>
              <a:rPr lang="en-GB" b="1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(How to create and configure a JIRA board to help you manage tickets)</a:t>
            </a:r>
          </a:p>
          <a:p>
            <a:pPr algn="ctr"/>
            <a:endParaRPr lang="en-GB" sz="2600" b="1" i="0" noProof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</a:t>
            </a:r>
            <a:r>
              <a:rPr lang="en-GB" sz="2600" b="1" i="0" noProof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 Matthews, RWC EUMETNET</a:t>
            </a:r>
            <a:endParaRPr lang="en-GB" sz="24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1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3D661-E562-1169-E0FF-BECFDCE9C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C9F50-BD0D-8A27-FC62-C6FD01FC8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Creating a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B5EAE-5FD9-7761-2AD9-C083BF1AC5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2E8A44"/>
                </a:solidFill>
              </a:rPr>
              <a:t>...using an existing Board as a template</a:t>
            </a:r>
          </a:p>
        </p:txBody>
      </p:sp>
    </p:spTree>
    <p:extLst>
      <p:ext uri="{BB962C8B-B14F-4D97-AF65-F5344CB8AC3E}">
        <p14:creationId xmlns:p14="http://schemas.microsoft.com/office/powerpoint/2010/main" val="10297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C36EF-CF86-A67D-E79A-149F95609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738853-9A89-E5D2-72C6-566A0AC58B99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A34B91A-F71F-B8F8-9F51-5E8698DDFFF1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Create a new Board (using an existing board as a template #1)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AA718D0-7989-4B02-E268-8B11A63F9948}"/>
              </a:ext>
            </a:extLst>
          </p:cNvPr>
          <p:cNvSpPr txBox="1">
            <a:spLocks/>
          </p:cNvSpPr>
          <p:nvPr/>
        </p:nvSpPr>
        <p:spPr>
          <a:xfrm>
            <a:off x="153473" y="692285"/>
            <a:ext cx="6894599" cy="8625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Select the board you want to copy “...”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E29C10-3619-C789-AED3-873B84E6FAC3}"/>
              </a:ext>
            </a:extLst>
          </p:cNvPr>
          <p:cNvCxnSpPr/>
          <p:nvPr/>
        </p:nvCxnSpPr>
        <p:spPr>
          <a:xfrm flipV="1">
            <a:off x="188354" y="2341117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28A7894-4FB6-839A-CEA0-C2A3F21E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" y="1953957"/>
            <a:ext cx="12192000" cy="24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0F81B-3894-0335-33D3-54ADC7635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2EE1BB-5EF1-3885-B69F-0FA6609D3573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E2A2532-253C-EEA9-2B26-086E6373B8FD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Create a new board (using an existing board as a template #1)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EED31D6-E7FD-AE8B-C1B9-AC030DC2AC69}"/>
              </a:ext>
            </a:extLst>
          </p:cNvPr>
          <p:cNvSpPr txBox="1">
            <a:spLocks/>
          </p:cNvSpPr>
          <p:nvPr/>
        </p:nvSpPr>
        <p:spPr>
          <a:xfrm>
            <a:off x="153473" y="692285"/>
            <a:ext cx="6894599" cy="8625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Rename the </a:t>
            </a:r>
            <a:r>
              <a:rPr lang="en-GB" dirty="0">
                <a:solidFill>
                  <a:srgbClr val="A50022"/>
                </a:solidFill>
              </a:rPr>
              <a:t>Board</a:t>
            </a:r>
            <a:endParaRPr lang="en-GB" noProof="0" dirty="0">
              <a:solidFill>
                <a:srgbClr val="A5002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6B1699-257D-6341-54FF-220A20D8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19" y="1123584"/>
            <a:ext cx="9392961" cy="217200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1E8557-775D-8FD6-1178-33B1F49D1C6A}"/>
              </a:ext>
            </a:extLst>
          </p:cNvPr>
          <p:cNvCxnSpPr/>
          <p:nvPr/>
        </p:nvCxnSpPr>
        <p:spPr>
          <a:xfrm flipV="1">
            <a:off x="153473" y="3396803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9E63CF-4AAB-7B59-6AB0-32AC304936A4}"/>
              </a:ext>
            </a:extLst>
          </p:cNvPr>
          <p:cNvSpPr txBox="1"/>
          <p:nvPr/>
        </p:nvSpPr>
        <p:spPr>
          <a:xfrm>
            <a:off x="390418" y="3904621"/>
            <a:ext cx="38630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noProof="0" dirty="0">
                <a:solidFill>
                  <a:srgbClr val="A50022"/>
                </a:solidFill>
              </a:rPr>
              <a:t>View the Boards from the main menu and the new board will appear in the list.</a:t>
            </a:r>
            <a:endParaRPr lang="en-GB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69E6A9-600E-DE27-ECF8-B0BA9ECE2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60" y="3475615"/>
            <a:ext cx="5280620" cy="222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28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BD0A9-4B6C-43DD-1AB2-6CD8C0EA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D7C0-10CA-F339-5F67-2834AD6A6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Configuring a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CCA5B-4AFD-6CCD-CB5D-20B5EA0E2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041451"/>
            <a:ext cx="10445393" cy="3226981"/>
          </a:xfrm>
        </p:spPr>
        <p:txBody>
          <a:bodyPr/>
          <a:lstStyle/>
          <a:p>
            <a:r>
              <a:rPr lang="en-GB" dirty="0"/>
              <a:t>Now you have created the board, you can configure it to show the information you want. </a:t>
            </a:r>
          </a:p>
          <a:p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You’ll need to change the ‘filter’ so the board only shows tickets for your RWC or Country.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You can customise the Board, so it further meets your requirements. </a:t>
            </a:r>
          </a:p>
        </p:txBody>
      </p:sp>
    </p:spTree>
    <p:extLst>
      <p:ext uri="{BB962C8B-B14F-4D97-AF65-F5344CB8AC3E}">
        <p14:creationId xmlns:p14="http://schemas.microsoft.com/office/powerpoint/2010/main" val="421961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8CD23-CDAC-4F92-91B7-15996CD8C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79D600-FA93-9740-47C6-59C78C96DAB4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7E1540-AFD3-8563-338D-94A9773D6354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Configure the board – Filter for your RWC or Country (1)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C14AA20-CF19-F551-07A7-CE221D5A495B}"/>
              </a:ext>
            </a:extLst>
          </p:cNvPr>
          <p:cNvSpPr txBox="1">
            <a:spLocks/>
          </p:cNvSpPr>
          <p:nvPr/>
        </p:nvSpPr>
        <p:spPr>
          <a:xfrm>
            <a:off x="153473" y="860710"/>
            <a:ext cx="4521269" cy="126329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>
                <a:solidFill>
                  <a:srgbClr val="A50022"/>
                </a:solidFill>
              </a:rPr>
              <a:t>Select “Board” and then “Configure”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664A6-DC67-F000-F872-603D3661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72" y="2244450"/>
            <a:ext cx="2069729" cy="2081422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6C15B1D-3B5D-FE59-87EB-E05BF2E1AA27}"/>
              </a:ext>
            </a:extLst>
          </p:cNvPr>
          <p:cNvSpPr txBox="1">
            <a:spLocks/>
          </p:cNvSpPr>
          <p:nvPr/>
        </p:nvSpPr>
        <p:spPr>
          <a:xfrm>
            <a:off x="6096000" y="819773"/>
            <a:ext cx="5657636" cy="126329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noProof="0" dirty="0">
                <a:solidFill>
                  <a:srgbClr val="A50022"/>
                </a:solidFill>
              </a:rPr>
              <a:t>Edit the filter for the Board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F24A42-9D0B-A1CE-8F23-640F68187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639" y="1857463"/>
            <a:ext cx="4425382" cy="36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7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7BBB9-3382-0169-1BBF-8F9D8E9DB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F957C4-5D1E-37AA-48AB-92195770197E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35BEEC8-1A2C-94A4-A3DE-2428470E9ED6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Configure the board – Filter for your RWC or Country (2)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FD0418C-F2D0-4A76-7566-E46AF74ACA16}"/>
              </a:ext>
            </a:extLst>
          </p:cNvPr>
          <p:cNvSpPr txBox="1">
            <a:spLocks/>
          </p:cNvSpPr>
          <p:nvPr/>
        </p:nvSpPr>
        <p:spPr>
          <a:xfrm>
            <a:off x="153473" y="665880"/>
            <a:ext cx="11672082" cy="126329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If you started ‘from scratch’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800" noProof="0" dirty="0">
                <a:solidFill>
                  <a:srgbClr val="A50022"/>
                </a:solidFill>
              </a:rPr>
              <a:t>The new board will show all the tickets in the IMS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A50022"/>
                </a:solidFill>
              </a:rPr>
              <a:t>Select “More” and then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A50022"/>
                </a:solidFill>
              </a:rPr>
              <a:t>“Component” so you can see the full list of RWCs within the IMS or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A50022"/>
                </a:solidFill>
              </a:rPr>
              <a:t>“Country” to see a list of all the Countries within the IMS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A50022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52DB03E-A976-0A57-6B6C-D65E7DF59FB6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11311311" cy="126329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0DE6CA-FCBD-7BEE-72E0-40CE2BD6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847" y="2275071"/>
            <a:ext cx="7220833" cy="1756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FF50F-5183-EBB3-4408-E520A3B86DD4}"/>
              </a:ext>
            </a:extLst>
          </p:cNvPr>
          <p:cNvSpPr txBox="1"/>
          <p:nvPr/>
        </p:nvSpPr>
        <p:spPr>
          <a:xfrm>
            <a:off x="153472" y="4107516"/>
            <a:ext cx="1167208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A50022"/>
                </a:solidFill>
              </a:rPr>
              <a:t>If you copied an existing 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A50022"/>
                </a:solidFill>
              </a:rPr>
              <a:t>The board will already be filtered to show the tickets of the copied board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400" noProof="0" dirty="0">
              <a:solidFill>
                <a:srgbClr val="A5002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2C4F5B-8ED1-8FE4-BAD7-9858A1F89BDF}"/>
              </a:ext>
            </a:extLst>
          </p:cNvPr>
          <p:cNvSpPr txBox="1"/>
          <p:nvPr/>
        </p:nvSpPr>
        <p:spPr>
          <a:xfrm>
            <a:off x="153472" y="4843623"/>
            <a:ext cx="116720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A50022"/>
                </a:solidFill>
              </a:rPr>
              <a:t>You can now select/change the RWC or Country you want to appear in your new Board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45709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A1297-165F-CDA4-7836-B0C089D9E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60946E1-CB42-9621-D456-0936C19F493F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01296A8-3E80-816C-F992-B85986A04F7F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Configure the board – Filter for your RWC or Country (3)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2410E67-8B94-FA68-DB5F-17A288D7997C}"/>
              </a:ext>
            </a:extLst>
          </p:cNvPr>
          <p:cNvSpPr txBox="1">
            <a:spLocks/>
          </p:cNvSpPr>
          <p:nvPr/>
        </p:nvSpPr>
        <p:spPr>
          <a:xfrm>
            <a:off x="153473" y="711809"/>
            <a:ext cx="10223426" cy="126329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You can now select the RWC(s) or Countries you want to appear in your Board by selecting from the tick boxes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993132-4F34-B695-EBBA-42885463F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6" y="1885500"/>
            <a:ext cx="6541026" cy="3432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B91CF3-D715-B7E6-9039-150467E5A544}"/>
              </a:ext>
            </a:extLst>
          </p:cNvPr>
          <p:cNvSpPr txBox="1"/>
          <p:nvPr/>
        </p:nvSpPr>
        <p:spPr>
          <a:xfrm>
            <a:off x="8626680" y="4408142"/>
            <a:ext cx="2760512" cy="461665"/>
          </a:xfrm>
          <a:prstGeom prst="rect">
            <a:avLst/>
          </a:prstGeom>
          <a:noFill/>
          <a:ln w="57150">
            <a:solidFill>
              <a:srgbClr val="A50022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GB" sz="2400" noProof="0" dirty="0">
                <a:solidFill>
                  <a:srgbClr val="A50022"/>
                </a:solidFill>
              </a:rPr>
              <a:t>“Save” the changes</a:t>
            </a:r>
            <a:endParaRPr lang="en-GB" sz="24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D1DCB-3E38-5AEB-F0BB-3101ECE63E35}"/>
              </a:ext>
            </a:extLst>
          </p:cNvPr>
          <p:cNvSpPr txBox="1"/>
          <p:nvPr/>
        </p:nvSpPr>
        <p:spPr>
          <a:xfrm>
            <a:off x="7633698" y="2376556"/>
            <a:ext cx="45701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>
                <a:solidFill>
                  <a:srgbClr val="2E8A44"/>
                </a:solidFill>
              </a:rPr>
              <a:t>*Where RWCs change responsibility through the year (e.g., RWC Beijing/Tokyo you could create a single Board to help with transition from one ‘node’ to another.</a:t>
            </a:r>
            <a:endParaRPr lang="en-GB" dirty="0">
              <a:solidFill>
                <a:srgbClr val="2E8A4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6755E-9878-EC10-63BD-2C5B4D9C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166" y="2570493"/>
            <a:ext cx="2233179" cy="28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4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8026-2984-5C0D-7EAC-0BEC9A684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D064B6-3ECB-E3CD-A501-F1B1DEAFADCB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A2B771-A7E1-0526-E666-47804EBB4459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Configure the board – Filter for your RWC or Country (4)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28AE3B8-8157-54AA-C805-02F1118DA49F}"/>
              </a:ext>
            </a:extLst>
          </p:cNvPr>
          <p:cNvSpPr txBox="1">
            <a:spLocks/>
          </p:cNvSpPr>
          <p:nvPr/>
        </p:nvSpPr>
        <p:spPr>
          <a:xfrm>
            <a:off x="153472" y="711809"/>
            <a:ext cx="12038527" cy="126329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You can also filter on other fields.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For example. You might choose to only show GBON tickets on your dashboards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C25B4-E6F2-B26B-ACFA-EB2D3ED7F3C4}"/>
              </a:ext>
            </a:extLst>
          </p:cNvPr>
          <p:cNvSpPr txBox="1"/>
          <p:nvPr/>
        </p:nvSpPr>
        <p:spPr>
          <a:xfrm>
            <a:off x="8996643" y="1975101"/>
            <a:ext cx="2760512" cy="461665"/>
          </a:xfrm>
          <a:prstGeom prst="rect">
            <a:avLst/>
          </a:prstGeom>
          <a:noFill/>
          <a:ln>
            <a:solidFill>
              <a:srgbClr val="A50022"/>
            </a:solidFill>
          </a:ln>
        </p:spPr>
        <p:txBody>
          <a:bodyPr wrap="square">
            <a:spAutoFit/>
          </a:bodyPr>
          <a:lstStyle/>
          <a:p>
            <a:r>
              <a:rPr lang="en-GB" sz="2400" noProof="0" dirty="0">
                <a:solidFill>
                  <a:srgbClr val="A50022"/>
                </a:solidFill>
              </a:rPr>
              <a:t>“Save” the changes</a:t>
            </a:r>
            <a:endParaRPr lang="en-GB" sz="2400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FE475-3668-4197-88EF-7C7E7330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3" y="2172361"/>
            <a:ext cx="8154898" cy="31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8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2EC44-8BDE-2A9D-A7E5-C9ADECA8D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E7345E-13BC-E298-D6D4-3233D80A1972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422C1A-FB01-EC6E-26A2-4688ACC541CB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Configure the Board – Filter for your RWC or Country (5)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8A07777-B602-D757-F192-632A12F76790}"/>
              </a:ext>
            </a:extLst>
          </p:cNvPr>
          <p:cNvSpPr txBox="1">
            <a:spLocks/>
          </p:cNvSpPr>
          <p:nvPr/>
        </p:nvSpPr>
        <p:spPr>
          <a:xfrm>
            <a:off x="153473" y="860710"/>
            <a:ext cx="10223426" cy="126329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Go back to your board and you’ll now only see tickets related to the RWC(s) or Country you selected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E2429-A7B2-8712-8DB0-F0CF33533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188" y="1810946"/>
            <a:ext cx="6705218" cy="35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6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3C619-E9D5-AAEF-34AC-34669D4B1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62E871-EABE-B370-8889-CB20B8928BC5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261536-2B4F-BCE7-1067-A47B2DAA6D5A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Customise your Board (1)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91BB2B8-BA0B-4895-EC45-CA47B4F3C0FA}"/>
              </a:ext>
            </a:extLst>
          </p:cNvPr>
          <p:cNvSpPr txBox="1">
            <a:spLocks/>
          </p:cNvSpPr>
          <p:nvPr/>
        </p:nvSpPr>
        <p:spPr>
          <a:xfrm>
            <a:off x="153473" y="860710"/>
            <a:ext cx="10223426" cy="5263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noProof="0" dirty="0">
                <a:solidFill>
                  <a:srgbClr val="A50022"/>
                </a:solidFill>
              </a:rPr>
              <a:t>You can now configure your board further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EDED3-20A1-864F-029A-F037036E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218" y="1633287"/>
            <a:ext cx="5811061" cy="35914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C2DA17-C14E-7C4B-1238-029A3B52BFFB}"/>
              </a:ext>
            </a:extLst>
          </p:cNvPr>
          <p:cNvSpPr txBox="1"/>
          <p:nvPr/>
        </p:nvSpPr>
        <p:spPr>
          <a:xfrm>
            <a:off x="153473" y="1590685"/>
            <a:ext cx="52404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50022"/>
                </a:solidFill>
              </a:rPr>
              <a:t>For example...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Hiding older completed tickets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Which ticket status appears in each column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rgbClr val="A50022"/>
                </a:solidFill>
              </a:rPr>
              <a:t>What information is shown on each ticket displayed</a:t>
            </a:r>
          </a:p>
        </p:txBody>
      </p:sp>
    </p:spTree>
    <p:extLst>
      <p:ext uri="{BB962C8B-B14F-4D97-AF65-F5344CB8AC3E}">
        <p14:creationId xmlns:p14="http://schemas.microsoft.com/office/powerpoint/2010/main" val="1123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7314-96B9-4F65-099E-93C6A6372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FA925092-514D-E76B-E0E1-E79B42320C47}"/>
              </a:ext>
            </a:extLst>
          </p:cNvPr>
          <p:cNvSpPr/>
          <p:nvPr/>
        </p:nvSpPr>
        <p:spPr>
          <a:xfrm>
            <a:off x="567235" y="408256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GB" sz="4400" b="1" kern="1000" noProof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Content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06601F-564A-6506-9783-3514DD732AED}"/>
              </a:ext>
            </a:extLst>
          </p:cNvPr>
          <p:cNvSpPr txBox="1">
            <a:spLocks/>
          </p:cNvSpPr>
          <p:nvPr/>
        </p:nvSpPr>
        <p:spPr>
          <a:xfrm>
            <a:off x="774954" y="1100021"/>
            <a:ext cx="11417046" cy="4632959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AutoNum type="romanUcPeriod"/>
            </a:pPr>
            <a:r>
              <a:rPr lang="en-GB" sz="2000" b="1" noProof="0" dirty="0">
                <a:solidFill>
                  <a:srgbClr val="013DA5"/>
                </a:solidFill>
              </a:rPr>
              <a:t>Creating a Board</a:t>
            </a:r>
          </a:p>
          <a:p>
            <a:pPr marL="971550" lvl="1" indent="-514350" algn="l">
              <a:buAutoNum type="romanUcPeriod"/>
            </a:pPr>
            <a:r>
              <a:rPr lang="en-GB" sz="1600" b="1" noProof="0" dirty="0">
                <a:solidFill>
                  <a:srgbClr val="013DA5"/>
                </a:solidFill>
              </a:rPr>
              <a:t>from scratch</a:t>
            </a:r>
          </a:p>
          <a:p>
            <a:pPr marL="971550" lvl="1" indent="-514350" algn="l">
              <a:buAutoNum type="romanUcPeriod"/>
            </a:pPr>
            <a:r>
              <a:rPr lang="en-GB" sz="1600" b="1" noProof="0" dirty="0">
                <a:solidFill>
                  <a:srgbClr val="013DA5"/>
                </a:solidFill>
              </a:rPr>
              <a:t>using an existing Board as a template</a:t>
            </a:r>
          </a:p>
          <a:p>
            <a:pPr marL="514350" indent="-514350" algn="l">
              <a:buAutoNum type="romanUcPeriod"/>
            </a:pPr>
            <a:r>
              <a:rPr lang="en-GB" sz="2000" b="1" noProof="0" dirty="0">
                <a:solidFill>
                  <a:srgbClr val="013DA5"/>
                </a:solidFill>
              </a:rPr>
              <a:t>Filter the Board to only show tickets related to your RWC or Country</a:t>
            </a:r>
          </a:p>
          <a:p>
            <a:pPr marL="514350" indent="-514350" algn="l">
              <a:buAutoNum type="romanUcPeriod"/>
            </a:pPr>
            <a:r>
              <a:rPr lang="en-GB" sz="2000" b="1" noProof="0" dirty="0">
                <a:solidFill>
                  <a:srgbClr val="013DA5"/>
                </a:solidFill>
              </a:rPr>
              <a:t>Customise your Board</a:t>
            </a:r>
          </a:p>
          <a:p>
            <a:pPr marL="514350" indent="-514350" algn="l">
              <a:buAutoNum type="romanUcPeriod"/>
            </a:pPr>
            <a:r>
              <a:rPr lang="en-GB" sz="2000" b="1" dirty="0">
                <a:solidFill>
                  <a:srgbClr val="013DA5"/>
                </a:solidFill>
              </a:rPr>
              <a:t>Deleting a Board</a:t>
            </a:r>
          </a:p>
          <a:p>
            <a:pPr algn="l"/>
            <a:endParaRPr lang="en-GB" sz="2000" b="1" dirty="0">
              <a:solidFill>
                <a:srgbClr val="013DA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2CB09-12C7-6A71-D386-BB08DC1569C6}"/>
              </a:ext>
            </a:extLst>
          </p:cNvPr>
          <p:cNvSpPr txBox="1"/>
          <p:nvPr/>
        </p:nvSpPr>
        <p:spPr>
          <a:xfrm>
            <a:off x="567235" y="3801706"/>
            <a:ext cx="91521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2E8A44"/>
                </a:solidFill>
              </a:rPr>
              <a:t>JIRA Boards can be created by </a:t>
            </a:r>
            <a:r>
              <a:rPr lang="en-GB" dirty="0">
                <a:solidFill>
                  <a:srgbClr val="2E8A44"/>
                </a:solidFill>
              </a:rPr>
              <a:t>anyone who has access to the IMS. </a:t>
            </a:r>
          </a:p>
          <a:p>
            <a:r>
              <a:rPr lang="en-GB" dirty="0">
                <a:solidFill>
                  <a:srgbClr val="2E8A44"/>
                </a:solidFill>
              </a:rPr>
              <a:t>Ideal for RWCs, and even member countries, to manage their incidents</a:t>
            </a:r>
          </a:p>
          <a:p>
            <a:endParaRPr lang="en-GB" dirty="0">
              <a:solidFill>
                <a:srgbClr val="2E8A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4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A01BD-080E-154D-C94C-25C70166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BC1D57-355D-A72F-C991-0827C00EFF30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6E2681D-789E-8FB0-3028-D89788A5AA5B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Customise your Board (1)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C34F2966-2867-B35F-B03C-13E77F3ED17E}"/>
              </a:ext>
            </a:extLst>
          </p:cNvPr>
          <p:cNvSpPr txBox="1">
            <a:spLocks/>
          </p:cNvSpPr>
          <p:nvPr/>
        </p:nvSpPr>
        <p:spPr>
          <a:xfrm>
            <a:off x="153473" y="860710"/>
            <a:ext cx="10223426" cy="5263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noProof="0" dirty="0">
                <a:solidFill>
                  <a:srgbClr val="A50022"/>
                </a:solidFill>
              </a:rPr>
              <a:t>Hiding older completed tickets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C581C-8302-3580-AC24-E7B06611D827}"/>
              </a:ext>
            </a:extLst>
          </p:cNvPr>
          <p:cNvSpPr txBox="1"/>
          <p:nvPr/>
        </p:nvSpPr>
        <p:spPr>
          <a:xfrm>
            <a:off x="153473" y="1590685"/>
            <a:ext cx="43260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The default hides tickets </a:t>
            </a:r>
            <a:r>
              <a:rPr lang="en-GB" sz="2400" u="sng" dirty="0">
                <a:solidFill>
                  <a:srgbClr val="A50022"/>
                </a:solidFill>
              </a:rPr>
              <a:t>Closed</a:t>
            </a:r>
            <a:r>
              <a:rPr lang="en-GB" sz="2400" dirty="0">
                <a:solidFill>
                  <a:srgbClr val="A50022"/>
                </a:solidFill>
              </a:rPr>
              <a:t> for over 2 weeks.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You can change this.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noProof="0" dirty="0">
              <a:solidFill>
                <a:srgbClr val="A5002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In the General tab select the length of time you want to show closed tickets.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CEF63-EA15-6D7A-1157-5A4F6FC5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185" y="708916"/>
            <a:ext cx="6695185" cy="454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28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04643-3B77-52BD-349D-56885B534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393D4D-72FD-CE2D-6C3E-DB8C0FB7ACA0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7AD48E4-116D-4EC8-D0CD-425D0BCF9941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Customise your board (2)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B41C987-DC10-4060-FD17-82EED8E7B4EC}"/>
              </a:ext>
            </a:extLst>
          </p:cNvPr>
          <p:cNvSpPr txBox="1">
            <a:spLocks/>
          </p:cNvSpPr>
          <p:nvPr/>
        </p:nvSpPr>
        <p:spPr>
          <a:xfrm>
            <a:off x="153473" y="860710"/>
            <a:ext cx="11528244" cy="5263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noProof="0" dirty="0">
                <a:solidFill>
                  <a:srgbClr val="A50022"/>
                </a:solidFill>
              </a:rPr>
              <a:t>Selecting what appears in </a:t>
            </a:r>
            <a:r>
              <a:rPr lang="en-GB" dirty="0">
                <a:solidFill>
                  <a:srgbClr val="A50022"/>
                </a:solidFill>
              </a:rPr>
              <a:t>each column of the Board</a:t>
            </a:r>
            <a:endParaRPr lang="en-GB" noProof="0" dirty="0">
              <a:solidFill>
                <a:srgbClr val="A5002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3331D-C9ED-D1B3-A202-72A478EB0D00}"/>
              </a:ext>
            </a:extLst>
          </p:cNvPr>
          <p:cNvSpPr txBox="1"/>
          <p:nvPr/>
        </p:nvSpPr>
        <p:spPr>
          <a:xfrm>
            <a:off x="153472" y="1387010"/>
            <a:ext cx="48089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You can add new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Move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You can rename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You can move ticket issue types from one column to another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You can choose not to display an issue type</a:t>
            </a:r>
          </a:p>
          <a:p>
            <a:endParaRPr lang="en-GB" sz="2400" dirty="0">
              <a:solidFill>
                <a:srgbClr val="A5002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8E5D4-75FB-C19F-58BA-D6405CD2D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910" y="1662095"/>
            <a:ext cx="6276855" cy="2984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251CEE-6B2B-8B71-2ADB-107C662E63C3}"/>
              </a:ext>
            </a:extLst>
          </p:cNvPr>
          <p:cNvSpPr txBox="1"/>
          <p:nvPr/>
        </p:nvSpPr>
        <p:spPr>
          <a:xfrm>
            <a:off x="359596" y="4433998"/>
            <a:ext cx="4448710" cy="1200329"/>
          </a:xfrm>
          <a:prstGeom prst="rect">
            <a:avLst/>
          </a:prstGeom>
          <a:noFill/>
          <a:ln>
            <a:solidFill>
              <a:srgbClr val="A500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A50022"/>
                </a:solidFill>
              </a:rPr>
              <a:t>Simply grab and drop the column or issue type you want to move </a:t>
            </a:r>
          </a:p>
        </p:txBody>
      </p:sp>
    </p:spTree>
    <p:extLst>
      <p:ext uri="{BB962C8B-B14F-4D97-AF65-F5344CB8AC3E}">
        <p14:creationId xmlns:p14="http://schemas.microsoft.com/office/powerpoint/2010/main" val="21807184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A65D5-4E04-56A2-5B89-3C62B3D23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AAD4C3-BEB0-517F-6678-1E1C1D99D1BA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6F19D16-7483-5579-66F8-49BF0EB8EB0B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Customise your Board (3) – Add a new column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8E596709-4512-99D0-AE2F-9989F2F83E94}"/>
              </a:ext>
            </a:extLst>
          </p:cNvPr>
          <p:cNvSpPr txBox="1">
            <a:spLocks/>
          </p:cNvSpPr>
          <p:nvPr/>
        </p:nvSpPr>
        <p:spPr>
          <a:xfrm>
            <a:off x="153473" y="860711"/>
            <a:ext cx="11815292" cy="4616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68E7DC-38B8-DF99-3F54-7487051A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35" y="1091543"/>
            <a:ext cx="9585722" cy="38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02375-EB40-1174-FFFA-A4252553A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692A25-31AD-B04D-AD8E-7EDC81C34CB8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4CB905D-192E-8501-35CD-0C988F1D1B8F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Customise your board (4) – Rename and move column. Move issues types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DC238E6-6929-942C-A81D-B2F6AF284279}"/>
              </a:ext>
            </a:extLst>
          </p:cNvPr>
          <p:cNvSpPr txBox="1">
            <a:spLocks/>
          </p:cNvSpPr>
          <p:nvPr/>
        </p:nvSpPr>
        <p:spPr>
          <a:xfrm>
            <a:off x="153473" y="860711"/>
            <a:ext cx="11815292" cy="4616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9FB36-EB99-B295-38E2-F17A9FF52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919" y="911820"/>
            <a:ext cx="6880900" cy="3156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98CCBC-CEBA-DA82-487D-B0F0E34A02F4}"/>
              </a:ext>
            </a:extLst>
          </p:cNvPr>
          <p:cNvSpPr txBox="1"/>
          <p:nvPr/>
        </p:nvSpPr>
        <p:spPr>
          <a:xfrm>
            <a:off x="153473" y="756312"/>
            <a:ext cx="48089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50022"/>
                </a:solidFill>
              </a:rPr>
              <a:t>This example, the...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New column is moved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New column was renamed to “Problems”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A50022"/>
                </a:solidFill>
              </a:rPr>
              <a:t>Won’t fix</a:t>
            </a:r>
            <a:r>
              <a:rPr lang="en-GB" sz="2400" dirty="0">
                <a:solidFill>
                  <a:srgbClr val="A50022"/>
                </a:solidFill>
              </a:rPr>
              <a:t> tickets moved to the “Problems” column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A50022"/>
                </a:solidFill>
              </a:rPr>
              <a:t>Incidents</a:t>
            </a:r>
            <a:r>
              <a:rPr lang="en-GB" sz="2400" dirty="0">
                <a:solidFill>
                  <a:srgbClr val="A50022"/>
                </a:solidFill>
              </a:rPr>
              <a:t> moved to “To Do”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A50022"/>
                </a:solidFill>
              </a:rPr>
              <a:t>Closed</a:t>
            </a:r>
            <a:r>
              <a:rPr lang="en-GB" sz="2400" dirty="0">
                <a:solidFill>
                  <a:srgbClr val="A50022"/>
                </a:solidFill>
              </a:rPr>
              <a:t> tickets are not displayed at all</a:t>
            </a:r>
          </a:p>
          <a:p>
            <a:endParaRPr lang="en-GB" sz="2400" dirty="0">
              <a:solidFill>
                <a:srgbClr val="A5002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AA2B8-D2EB-8064-DF79-E04EC8C4DA63}"/>
              </a:ext>
            </a:extLst>
          </p:cNvPr>
          <p:cNvSpPr txBox="1"/>
          <p:nvPr/>
        </p:nvSpPr>
        <p:spPr>
          <a:xfrm>
            <a:off x="976045" y="4646363"/>
            <a:ext cx="3986373" cy="830997"/>
          </a:xfrm>
          <a:prstGeom prst="rect">
            <a:avLst/>
          </a:prstGeom>
          <a:noFill/>
          <a:ln>
            <a:solidFill>
              <a:srgbClr val="A5002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A50022"/>
                </a:solidFill>
              </a:rPr>
              <a:t>Select &lt;= Back to board</a:t>
            </a:r>
          </a:p>
          <a:p>
            <a:pPr algn="ctr"/>
            <a:r>
              <a:rPr lang="en-GB" sz="2400" dirty="0">
                <a:solidFill>
                  <a:srgbClr val="A50022"/>
                </a:solidFill>
              </a:rPr>
              <a:t>to view your changes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1E27FF-085D-4F38-47DE-CC34651A3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84" y="4660144"/>
            <a:ext cx="2137794" cy="9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6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44187-78AA-6AFC-9539-EA31617AC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40AC2B-AD92-C751-BAD5-D1F0936B3AA6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123B7E3-22DA-CFB3-A9A3-50DF72C12AA8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Customise your Board (5) – Changing what’s displayed on a ticket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00E06FEE-0403-1180-35E0-A78FEAD0553C}"/>
              </a:ext>
            </a:extLst>
          </p:cNvPr>
          <p:cNvSpPr txBox="1">
            <a:spLocks/>
          </p:cNvSpPr>
          <p:nvPr/>
        </p:nvSpPr>
        <p:spPr>
          <a:xfrm>
            <a:off x="153473" y="860711"/>
            <a:ext cx="11815292" cy="4616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71EC6-9ED7-7915-0C00-A06488F5AC8C}"/>
              </a:ext>
            </a:extLst>
          </p:cNvPr>
          <p:cNvSpPr txBox="1"/>
          <p:nvPr/>
        </p:nvSpPr>
        <p:spPr>
          <a:xfrm>
            <a:off x="153473" y="756312"/>
            <a:ext cx="11240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50022"/>
                </a:solidFill>
              </a:rPr>
              <a:t>You can also choose which fields are displayed on the 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063C5-321B-3019-E050-E3A900154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134" y="1564139"/>
            <a:ext cx="7851906" cy="37794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7A50A1-5DA5-E157-8A11-E90AD1F053DA}"/>
              </a:ext>
            </a:extLst>
          </p:cNvPr>
          <p:cNvSpPr txBox="1"/>
          <p:nvPr/>
        </p:nvSpPr>
        <p:spPr>
          <a:xfrm>
            <a:off x="153473" y="1610575"/>
            <a:ext cx="3175354" cy="2308324"/>
          </a:xfrm>
          <a:prstGeom prst="rect">
            <a:avLst/>
          </a:prstGeom>
          <a:noFill/>
          <a:ln>
            <a:solidFill>
              <a:srgbClr val="A50022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A50022"/>
                </a:solidFill>
              </a:rPr>
              <a:t>Select “Issue Detail View”</a:t>
            </a:r>
          </a:p>
          <a:p>
            <a:endParaRPr lang="en-GB" sz="2400" dirty="0">
              <a:solidFill>
                <a:srgbClr val="A50022"/>
              </a:solidFill>
            </a:endParaRPr>
          </a:p>
          <a:p>
            <a:r>
              <a:rPr lang="en-GB" sz="2400" dirty="0">
                <a:solidFill>
                  <a:srgbClr val="A50022"/>
                </a:solidFill>
              </a:rPr>
              <a:t>You can “Add” or “Delete” fields from the 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EB532-2014-85DF-4582-DB7851456997}"/>
              </a:ext>
            </a:extLst>
          </p:cNvPr>
          <p:cNvSpPr txBox="1"/>
          <p:nvPr/>
        </p:nvSpPr>
        <p:spPr>
          <a:xfrm>
            <a:off x="153473" y="4207099"/>
            <a:ext cx="380207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A50022"/>
                </a:solidFill>
              </a:rPr>
              <a:t>This change just affects the information, for each ticket, displayed on the Board. </a:t>
            </a:r>
          </a:p>
          <a:p>
            <a:r>
              <a:rPr lang="en-GB" dirty="0">
                <a:solidFill>
                  <a:srgbClr val="A50022"/>
                </a:solidFill>
              </a:rPr>
              <a:t>The fields are still there when you open the ticket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178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DCAA8-E61A-217F-6706-8A1994358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E975CD-8AB3-AAF7-AA8F-D14831D1E408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703B62-FA43-462C-75F7-1399B0FB1E4B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Here’s an example of the board we’ve just created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5826394-8D02-18C2-046B-2528AF0764A8}"/>
              </a:ext>
            </a:extLst>
          </p:cNvPr>
          <p:cNvSpPr txBox="1">
            <a:spLocks/>
          </p:cNvSpPr>
          <p:nvPr/>
        </p:nvSpPr>
        <p:spPr>
          <a:xfrm>
            <a:off x="153473" y="860711"/>
            <a:ext cx="11815292" cy="4616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6F08F-1C0A-9202-6DC5-D2D9F3D69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87" y="611655"/>
            <a:ext cx="10294078" cy="480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60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F3686-0E63-DF59-29D2-12E3D6970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D728-13EA-17A8-BD07-CE50302E72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Deleting a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27DC4-3B7F-063B-1C8B-8D2D377A5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1451"/>
            <a:ext cx="9561816" cy="3226981"/>
          </a:xfrm>
        </p:spPr>
        <p:txBody>
          <a:bodyPr/>
          <a:lstStyle/>
          <a:p>
            <a:r>
              <a:rPr lang="en-GB" dirty="0"/>
              <a:t>For example, you might want to create a completely new board. </a:t>
            </a:r>
          </a:p>
          <a:p>
            <a:r>
              <a:rPr lang="en-GB" dirty="0"/>
              <a:t>If you do, it is a good idea to remove/delete your old Board</a:t>
            </a:r>
          </a:p>
        </p:txBody>
      </p:sp>
    </p:spTree>
    <p:extLst>
      <p:ext uri="{BB962C8B-B14F-4D97-AF65-F5344CB8AC3E}">
        <p14:creationId xmlns:p14="http://schemas.microsoft.com/office/powerpoint/2010/main" val="1596294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77C1E-BB86-47D5-5EED-20AAE1634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7AE9A6-C1FC-97E5-99F6-513646659CCE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C997BC-FE92-EB9F-0655-0595C084861A}"/>
              </a:ext>
            </a:extLst>
          </p:cNvPr>
          <p:cNvSpPr txBox="1"/>
          <p:nvPr/>
        </p:nvSpPr>
        <p:spPr>
          <a:xfrm>
            <a:off x="141667" y="103993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And finally – You can delete a board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BF2A9-63E7-2AC5-3DB7-D8DAC6EC3780}"/>
              </a:ext>
            </a:extLst>
          </p:cNvPr>
          <p:cNvSpPr txBox="1"/>
          <p:nvPr/>
        </p:nvSpPr>
        <p:spPr>
          <a:xfrm>
            <a:off x="285107" y="715620"/>
            <a:ext cx="9978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Move back to the main Boards menus and select View all boards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A50022"/>
                </a:solidFill>
              </a:rPr>
              <a:t>Select the Board you want to delete “...” and Delete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96054C-F659-4206-1DE9-08FC68F83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07" y="1546617"/>
            <a:ext cx="4684833" cy="2461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9DBF3-1C82-A902-9608-B04987AC3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11" y="2354497"/>
            <a:ext cx="8205682" cy="31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4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19ABC1-9177-815B-6C0A-E410BE89A61A}"/>
              </a:ext>
            </a:extLst>
          </p:cNvPr>
          <p:cNvSpPr txBox="1"/>
          <p:nvPr/>
        </p:nvSpPr>
        <p:spPr>
          <a:xfrm>
            <a:off x="2977243" y="2274621"/>
            <a:ext cx="62375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4800" b="1" noProof="0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5597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38828-35AF-104C-B33F-97F72D4CB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63145D09-EF2A-8D65-01CD-718C819BA619}"/>
              </a:ext>
            </a:extLst>
          </p:cNvPr>
          <p:cNvSpPr/>
          <p:nvPr/>
        </p:nvSpPr>
        <p:spPr>
          <a:xfrm>
            <a:off x="567235" y="408256"/>
            <a:ext cx="4066275" cy="45544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3360"/>
              </a:lnSpc>
              <a:defRPr sz="1800"/>
            </a:pPr>
            <a:r>
              <a:rPr lang="en-GB" sz="4400" b="1" kern="1000" noProof="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0EDF2A-A129-04D3-6891-779DCF85E190}"/>
              </a:ext>
            </a:extLst>
          </p:cNvPr>
          <p:cNvSpPr txBox="1">
            <a:spLocks/>
          </p:cNvSpPr>
          <p:nvPr/>
        </p:nvSpPr>
        <p:spPr>
          <a:xfrm>
            <a:off x="774954" y="1100021"/>
            <a:ext cx="11417046" cy="4632959"/>
          </a:xfr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2E8A44"/>
                </a:solidFill>
              </a:rPr>
              <a:t>JIRA Dashboards v Boards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8A44"/>
                </a:solidFill>
              </a:rPr>
              <a:t>Jira </a:t>
            </a:r>
            <a:r>
              <a:rPr lang="en-GB" sz="2000" b="1" dirty="0">
                <a:solidFill>
                  <a:srgbClr val="2E8A44"/>
                </a:solidFill>
              </a:rPr>
              <a:t>Dashboards</a:t>
            </a:r>
            <a:r>
              <a:rPr lang="en-GB" sz="2000" dirty="0">
                <a:solidFill>
                  <a:srgbClr val="2E8A44"/>
                </a:solidFill>
              </a:rPr>
              <a:t> provide a high-level, customizable overview of project progress and key metrics through various "gadgets" like charts and reports.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8A44"/>
                </a:solidFill>
              </a:rPr>
              <a:t>In contrast, Jira </a:t>
            </a:r>
            <a:r>
              <a:rPr lang="en-GB" sz="2000" b="1" dirty="0">
                <a:solidFill>
                  <a:srgbClr val="2E8A44"/>
                </a:solidFill>
              </a:rPr>
              <a:t>Boards</a:t>
            </a:r>
            <a:r>
              <a:rPr lang="en-GB" sz="2000" dirty="0">
                <a:solidFill>
                  <a:srgbClr val="2E8A44"/>
                </a:solidFill>
              </a:rPr>
              <a:t> (Scrum or Kanban) offer a visual, day-to-day management tool for a specific project or filter of issues, displaying tasks as cards in columns that represent workflow stages.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E8A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2E8A44"/>
                </a:solidFill>
              </a:rPr>
              <a:t>This training is related to creating a JIRA Board to help RWCs and Members manage their IMS tickets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E8A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8A44"/>
                </a:solidFill>
              </a:rPr>
              <a:t>There is a lot of training online related to Dashboards. Dashboards might offer you tools to display metrics related to your management of tickets within the IMS.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2E8A44"/>
                </a:solidFill>
              </a:rPr>
              <a:t>This training material does not cover Dashboards.</a:t>
            </a:r>
          </a:p>
          <a:p>
            <a:pPr algn="l"/>
            <a:endParaRPr lang="en-GB" sz="2000" b="1" dirty="0">
              <a:solidFill>
                <a:srgbClr val="013DA5"/>
              </a:solidFill>
            </a:endParaRPr>
          </a:p>
          <a:p>
            <a:pPr algn="l"/>
            <a:r>
              <a:rPr lang="en-GB" sz="2000" b="1" dirty="0">
                <a:solidFill>
                  <a:srgbClr val="C00000"/>
                </a:solidFill>
              </a:rPr>
              <a:t>Other things to note...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Whoever creates the Board will be the owner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Only the owner (and admin) can edit and delete a Board after it has been created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00000"/>
                </a:solidFill>
              </a:rPr>
              <a:t>All users can view and copy other Boards, but you shouldn’t be able to change other RWCs Boards</a:t>
            </a:r>
            <a:endParaRPr lang="en-GB" sz="2000" dirty="0">
              <a:solidFill>
                <a:srgbClr val="C00000"/>
              </a:solidFill>
            </a:endParaRPr>
          </a:p>
          <a:p>
            <a:pPr marL="514350" indent="-514350" algn="l">
              <a:buAutoNum type="romanUcPeriod"/>
            </a:pPr>
            <a:endParaRPr lang="en-GB" sz="2000" b="1" noProof="0" dirty="0">
              <a:solidFill>
                <a:srgbClr val="013DA5"/>
              </a:solidFill>
            </a:endParaRPr>
          </a:p>
        </p:txBody>
      </p:sp>
      <p:pic>
        <p:nvPicPr>
          <p:cNvPr id="1026" name="Picture 2" descr="Marketing Process with Jira Dashboard ...">
            <a:extLst>
              <a:ext uri="{FF2B5EF4-FFF2-40B4-BE49-F238E27FC236}">
                <a16:creationId xmlns:a16="http://schemas.microsoft.com/office/drawing/2014/main" id="{322BC21E-F822-9F38-588B-30ABC200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082" y="3646841"/>
            <a:ext cx="2342478" cy="14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77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62A7-08BB-25EF-AD73-BCB6ED618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6DE7-12EB-7299-8F57-D85DB56E4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4817"/>
            <a:ext cx="9144000" cy="685172"/>
          </a:xfrm>
        </p:spPr>
        <p:txBody>
          <a:bodyPr/>
          <a:lstStyle/>
          <a:p>
            <a:r>
              <a:rPr lang="en-GB" dirty="0"/>
              <a:t>Creating a Board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526BB08-7F09-BB8A-0A44-38971EA06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14" y="1432539"/>
            <a:ext cx="7219308" cy="3226981"/>
          </a:xfrm>
        </p:spPr>
        <p:txBody>
          <a:bodyPr/>
          <a:lstStyle/>
          <a:p>
            <a:r>
              <a:rPr lang="en-GB" sz="2000" dirty="0"/>
              <a:t>Some RWCs have created Boards already...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RWC Russia,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RWC EUMETNET,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RWC Sarajevo,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RWC Romania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RWC Fiji</a:t>
            </a:r>
          </a:p>
          <a:p>
            <a:endParaRPr lang="en-GB" sz="1400" dirty="0"/>
          </a:p>
          <a:p>
            <a:r>
              <a:rPr lang="en-GB" sz="2000" dirty="0"/>
              <a:t>Currently there no ‘Country’ Boards within the IMS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31DEC-956B-F8A0-282A-509EEFC0FE25}"/>
              </a:ext>
            </a:extLst>
          </p:cNvPr>
          <p:cNvSpPr txBox="1"/>
          <p:nvPr/>
        </p:nvSpPr>
        <p:spPr>
          <a:xfrm>
            <a:off x="5453011" y="1915930"/>
            <a:ext cx="63828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8A44"/>
                </a:solidFill>
              </a:rPr>
              <a:t>Board are highly configurable,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8A44"/>
                </a:solidFill>
              </a:rPr>
              <a:t>Can be aligned with RWC and National incident management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8A44"/>
                </a:solidFill>
              </a:rPr>
              <a:t>Can be easily changed and modified as you refine your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E8A4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6AB11-D3FB-A36A-BE9D-16CBEC19C243}"/>
              </a:ext>
            </a:extLst>
          </p:cNvPr>
          <p:cNvSpPr txBox="1"/>
          <p:nvPr/>
        </p:nvSpPr>
        <p:spPr>
          <a:xfrm>
            <a:off x="1524000" y="4788968"/>
            <a:ext cx="76508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A50022"/>
                </a:solidFill>
              </a:rPr>
              <a:t>For RWC EUMETNET using Boards has made managing, prioritising and following-up on tickets significantly easier</a:t>
            </a:r>
          </a:p>
        </p:txBody>
      </p:sp>
    </p:spTree>
    <p:extLst>
      <p:ext uri="{BB962C8B-B14F-4D97-AF65-F5344CB8AC3E}">
        <p14:creationId xmlns:p14="http://schemas.microsoft.com/office/powerpoint/2010/main" val="261007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9A437-95C0-B75E-50C4-F48D3E803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2851A3-96E5-FCB2-41F7-800C5FC38884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285676-89E6-940B-35BE-B868F7F99DA2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Example board created using the following slides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A0AA33A-022C-BDC3-8270-DF563826449D}"/>
              </a:ext>
            </a:extLst>
          </p:cNvPr>
          <p:cNvSpPr txBox="1">
            <a:spLocks/>
          </p:cNvSpPr>
          <p:nvPr/>
        </p:nvSpPr>
        <p:spPr>
          <a:xfrm>
            <a:off x="153473" y="860711"/>
            <a:ext cx="11815292" cy="4616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49A22-9FC0-088D-5F37-3C9415B97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43" y="514548"/>
            <a:ext cx="10980901" cy="51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3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9568A-F40F-E58B-BA83-84E8F1B61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390946-66A4-33AF-38C5-832BE36D4991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815E3E-6EF4-8E7B-8169-45DC1C2BDC19}"/>
              </a:ext>
            </a:extLst>
          </p:cNvPr>
          <p:cNvSpPr txBox="1"/>
          <p:nvPr/>
        </p:nvSpPr>
        <p:spPr>
          <a:xfrm>
            <a:off x="141667" y="103993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Create a new Board (1)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4200AD9-430D-6265-5B9C-87CA63B7C01B}"/>
              </a:ext>
            </a:extLst>
          </p:cNvPr>
          <p:cNvSpPr txBox="1">
            <a:spLocks/>
          </p:cNvSpPr>
          <p:nvPr/>
        </p:nvSpPr>
        <p:spPr>
          <a:xfrm>
            <a:off x="153473" y="860711"/>
            <a:ext cx="11178923" cy="123521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Log into the IMS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Select “Boards”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“View all boards”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1FDBEF-E05B-59D6-80A3-0E0A9E03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96" y="2534226"/>
            <a:ext cx="9030960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7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539D-A7B5-88FF-3D89-F6D9EDDA7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Creating a Board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63A7F-89B6-CD57-A215-C362BF2B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2E8A44"/>
                </a:solidFill>
              </a:rPr>
              <a:t>...from scratch</a:t>
            </a:r>
          </a:p>
        </p:txBody>
      </p:sp>
    </p:spTree>
    <p:extLst>
      <p:ext uri="{BB962C8B-B14F-4D97-AF65-F5344CB8AC3E}">
        <p14:creationId xmlns:p14="http://schemas.microsoft.com/office/powerpoint/2010/main" val="199592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ED925-8C9B-D979-3348-5BAAB698E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ABD21B-224A-DDD4-840F-98699F34305D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A01DB5-B818-3CD7-8C24-17BE2CC8204F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Create a new board (</a:t>
            </a:r>
            <a:r>
              <a:rPr lang="en-GB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rom scratch #1)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1A7009F-63ED-E1F0-1507-BF63CE20F0BC}"/>
              </a:ext>
            </a:extLst>
          </p:cNvPr>
          <p:cNvSpPr txBox="1">
            <a:spLocks/>
          </p:cNvSpPr>
          <p:nvPr/>
        </p:nvSpPr>
        <p:spPr>
          <a:xfrm>
            <a:off x="153473" y="860711"/>
            <a:ext cx="11815292" cy="4616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Select “Create board” – Top right-hand corner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4A226-589E-A974-F955-713F70B6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81" y="1423755"/>
            <a:ext cx="12192000" cy="162688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8A2A91-16B6-B733-A6A9-04540BF106C4}"/>
              </a:ext>
            </a:extLst>
          </p:cNvPr>
          <p:cNvSpPr txBox="1">
            <a:spLocks/>
          </p:cNvSpPr>
          <p:nvPr/>
        </p:nvSpPr>
        <p:spPr>
          <a:xfrm>
            <a:off x="341826" y="3807360"/>
            <a:ext cx="4733607" cy="13598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Select Kanban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“Create a Kanban board”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2322F-ABDB-CB4B-7215-A51D292C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541" y="3238623"/>
            <a:ext cx="6433095" cy="247707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CA651B-4893-9463-D429-87DF84A84478}"/>
              </a:ext>
            </a:extLst>
          </p:cNvPr>
          <p:cNvCxnSpPr/>
          <p:nvPr/>
        </p:nvCxnSpPr>
        <p:spPr>
          <a:xfrm flipV="1">
            <a:off x="153473" y="3119823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45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CA6D-AC80-6DCB-93E8-5331528C8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08EC5-00D4-145D-02AE-9CBB1109C25F}"/>
              </a:ext>
            </a:extLst>
          </p:cNvPr>
          <p:cNvCxnSpPr/>
          <p:nvPr/>
        </p:nvCxnSpPr>
        <p:spPr>
          <a:xfrm flipV="1">
            <a:off x="153473" y="450155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5A4B4F2-E26A-09A9-5E46-10603ED43EC2}"/>
              </a:ext>
            </a:extLst>
          </p:cNvPr>
          <p:cNvSpPr txBox="1"/>
          <p:nvPr/>
        </p:nvSpPr>
        <p:spPr>
          <a:xfrm>
            <a:off x="153473" y="10282"/>
            <a:ext cx="1205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Create a new Board (f</a:t>
            </a:r>
            <a:r>
              <a:rPr lang="en-GB" sz="2400" b="1" dirty="0">
                <a:solidFill>
                  <a:schemeClr val="accent1"/>
                </a:solidFill>
              </a:rPr>
              <a:t>rom scratch #2</a:t>
            </a:r>
            <a:r>
              <a:rPr lang="en-GB" sz="2400" b="1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D913DF-E6A2-47B1-1F4D-EA8F7ADD7C8C}"/>
              </a:ext>
            </a:extLst>
          </p:cNvPr>
          <p:cNvSpPr txBox="1">
            <a:spLocks/>
          </p:cNvSpPr>
          <p:nvPr/>
        </p:nvSpPr>
        <p:spPr>
          <a:xfrm>
            <a:off x="153473" y="1134965"/>
            <a:ext cx="6894599" cy="86259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Select “Board from an existing project”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5D9F17-504B-A632-F26F-45277E40083E}"/>
              </a:ext>
            </a:extLst>
          </p:cNvPr>
          <p:cNvSpPr txBox="1">
            <a:spLocks/>
          </p:cNvSpPr>
          <p:nvPr/>
        </p:nvSpPr>
        <p:spPr>
          <a:xfrm>
            <a:off x="372650" y="2749065"/>
            <a:ext cx="4425382" cy="13598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Name the board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Select the “Incident Management System for RWC (...”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A50022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A50022"/>
                </a:solidFill>
              </a:rPr>
              <a:t>“Create board”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2D5E87-E146-38FA-3981-811108725029}"/>
              </a:ext>
            </a:extLst>
          </p:cNvPr>
          <p:cNvCxnSpPr/>
          <p:nvPr/>
        </p:nvCxnSpPr>
        <p:spPr>
          <a:xfrm flipV="1">
            <a:off x="188354" y="2341117"/>
            <a:ext cx="11815292" cy="6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8F8BF47-C03E-5458-8B2C-6DD590B0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994" y="570965"/>
            <a:ext cx="4273330" cy="1668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2F8484-B234-7131-7AF4-4FBBEE0B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032" y="2583247"/>
            <a:ext cx="7244290" cy="28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0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C6F6BC6FC924882E98819E4380215" ma:contentTypeVersion="21" ma:contentTypeDescription="Create a new document." ma:contentTypeScope="" ma:versionID="85cfc2c117c4fb168be86a277a0fdd0e">
  <xsd:schema xmlns:xsd="http://www.w3.org/2001/XMLSchema" xmlns:xs="http://www.w3.org/2001/XMLSchema" xmlns:p="http://schemas.microsoft.com/office/2006/metadata/properties" xmlns:ns1="http://schemas.microsoft.com/sharepoint/v3" xmlns:ns2="4e41490c-d54e-4032-baa7-d29626d553e5" xmlns:ns3="5de35f24-3cd2-4c8b-85af-d05638d65bc4" xmlns:ns4="95a6d21c-7db0-4b7e-981f-b4f22b02b9d8" targetNamespace="http://schemas.microsoft.com/office/2006/metadata/properties" ma:root="true" ma:fieldsID="2f1e3c3103a0f8742236023a39b560ca" ns1:_="" ns2:_="" ns3:_="" ns4:_="">
    <xsd:import namespace="http://schemas.microsoft.com/sharepoint/v3"/>
    <xsd:import namespace="4e41490c-d54e-4032-baa7-d29626d553e5"/>
    <xsd:import namespace="5de35f24-3cd2-4c8b-85af-d05638d65bc4"/>
    <xsd:import namespace="95a6d21c-7db0-4b7e-981f-b4f22b02b9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41490c-d54e-4032-baa7-d29626d553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5f24-3cd2-4c8b-85af-d05638d65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1bb55a9-a1b5-4196-b12d-1833970ed3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d21c-7db0-4b7e-981f-b4f22b02b9d8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be8fbce-2462-495e-8a4c-8bcbb1eb84f5}" ma:internalName="TaxCatchAll" ma:showField="CatchAllData" ma:web="4e41490c-d54e-4032-baa7-d29626d553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de35f24-3cd2-4c8b-85af-d05638d65bc4">
      <Terms xmlns="http://schemas.microsoft.com/office/infopath/2007/PartnerControls"/>
    </lcf76f155ced4ddcb4097134ff3c332f>
    <TaxCatchAll xmlns="95a6d21c-7db0-4b7e-981f-b4f22b02b9d8" xsi:nil="true"/>
    <SharedWithUsers xmlns="4e41490c-d54e-4032-baa7-d29626d553e5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7982E0B-47D3-4B0D-A965-C18E3B6D7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8A2F66-95D2-4967-A8B6-8416A8B41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41490c-d54e-4032-baa7-d29626d553e5"/>
    <ds:schemaRef ds:uri="5de35f24-3cd2-4c8b-85af-d05638d65bc4"/>
    <ds:schemaRef ds:uri="95a6d21c-7db0-4b7e-981f-b4f22b02b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99132B-CCF9-4209-BC83-CCD1014278B5}">
  <ds:schemaRefs>
    <ds:schemaRef ds:uri="http://purl.org/dc/terms/"/>
    <ds:schemaRef ds:uri="http://schemas.microsoft.com/office/2006/documentManagement/types"/>
    <ds:schemaRef ds:uri="5de35f24-3cd2-4c8b-85af-d05638d65bc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95a6d21c-7db0-4b7e-981f-b4f22b02b9d8"/>
    <ds:schemaRef ds:uri="4e41490c-d54e-4032-baa7-d29626d553e5"/>
    <ds:schemaRef ds:uri="http://schemas.microsoft.com/office/2006/metadata/properties"/>
    <ds:schemaRef ds:uri="http://schemas.microsoft.com/sharepoint/v3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17f18161-20d7-4746-87fd-50fe3e3b6619}" enabled="0" method="" siteId="{17f18161-20d7-4746-87fd-50fe3e3b6619}" removed="1"/>
  <clbl:label id="{e962d134-526b-49fe-8fc7-dd80537250d0}" enabled="1" method="Standard" siteId="{eaa6be54-4687-40c4-9827-c044bd8e8d3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1199</Words>
  <Application>Microsoft Office PowerPoint</Application>
  <PresentationFormat>Widescreen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Verdana</vt:lpstr>
      <vt:lpstr>Arial</vt:lpstr>
      <vt:lpstr>Office Theme</vt:lpstr>
      <vt:lpstr>1_Custom Design</vt:lpstr>
      <vt:lpstr>PowerPoint Presentation</vt:lpstr>
      <vt:lpstr>PowerPoint Presentation</vt:lpstr>
      <vt:lpstr>PowerPoint Presentation</vt:lpstr>
      <vt:lpstr>Creating a Board</vt:lpstr>
      <vt:lpstr>PowerPoint Presentation</vt:lpstr>
      <vt:lpstr>PowerPoint Presentation</vt:lpstr>
      <vt:lpstr>Creating a Board</vt:lpstr>
      <vt:lpstr>PowerPoint Presentation</vt:lpstr>
      <vt:lpstr>PowerPoint Presentation</vt:lpstr>
      <vt:lpstr>Creating a Board</vt:lpstr>
      <vt:lpstr>PowerPoint Presentation</vt:lpstr>
      <vt:lpstr>PowerPoint Presentation</vt:lpstr>
      <vt:lpstr>Configuring a 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Deleting a Board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Tamayo Oya</dc:creator>
  <cp:lastModifiedBy>Stuart Matthews</cp:lastModifiedBy>
  <cp:revision>15</cp:revision>
  <dcterms:created xsi:type="dcterms:W3CDTF">2019-09-05T10:07:35Z</dcterms:created>
  <dcterms:modified xsi:type="dcterms:W3CDTF">2026-03-05T10:42:40Z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0x0101003D1C6F6BC6FC924882E98819E4380215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Elioslocation">
    <vt:lpwstr>, </vt:lpwstr>
  </property>
  <property fmtid="{D5CDD505-2E9C-101B-9397-08002B2CF9AE}" pid="11" name="SharedWithUsers">
    <vt:lpwstr/>
  </property>
  <property fmtid="{D5CDD505-2E9C-101B-9397-08002B2CF9AE}" pid="12" name="_dlc_DocIdItemGuid">
    <vt:lpwstr>873e4924-3efd-4beb-aedd-76a33476f49a</vt:lpwstr>
  </property>
</Properties>
</file>