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5"/>
  </p:sldMasterIdLst>
  <p:notesMasterIdLst>
    <p:notesMasterId r:id="rId32"/>
  </p:notesMasterIdLst>
  <p:sldIdLst>
    <p:sldId id="277" r:id="rId6"/>
    <p:sldId id="3300" r:id="rId7"/>
    <p:sldId id="28945" r:id="rId8"/>
    <p:sldId id="3390" r:id="rId9"/>
    <p:sldId id="3415" r:id="rId10"/>
    <p:sldId id="298" r:id="rId11"/>
    <p:sldId id="3291" r:id="rId12"/>
    <p:sldId id="3404" r:id="rId13"/>
    <p:sldId id="3397" r:id="rId14"/>
    <p:sldId id="28958" r:id="rId15"/>
    <p:sldId id="28957" r:id="rId16"/>
    <p:sldId id="3373" r:id="rId17"/>
    <p:sldId id="28953" r:id="rId18"/>
    <p:sldId id="265" r:id="rId19"/>
    <p:sldId id="28955" r:id="rId20"/>
    <p:sldId id="28960" r:id="rId21"/>
    <p:sldId id="28961" r:id="rId22"/>
    <p:sldId id="28947" r:id="rId23"/>
    <p:sldId id="28963" r:id="rId24"/>
    <p:sldId id="28954" r:id="rId25"/>
    <p:sldId id="28956" r:id="rId26"/>
    <p:sldId id="28959" r:id="rId27"/>
    <p:sldId id="28965" r:id="rId28"/>
    <p:sldId id="28964" r:id="rId29"/>
    <p:sldId id="281" r:id="rId30"/>
    <p:sldId id="340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ara Josipovic" initials="KJ" lastIdx="1" clrIdx="0">
    <p:extLst>
      <p:ext uri="{19B8F6BF-5375-455C-9EA6-DF929625EA0E}">
        <p15:presenceInfo xmlns:p15="http://schemas.microsoft.com/office/powerpoint/2012/main" userId="S::kjosipovic@wmo.int::3db77c78-b6f0-40c7-a5c2-2c2a2ad414e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9C"/>
    <a:srgbClr val="005BAB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71AD5D-E67B-CA49-DD74-431344D6D55F}" v="4" dt="2024-09-25T14:15:44.792"/>
    <p1510:client id="{20CD17CA-8824-BF4C-92AD-82C11D6F4F84}" v="7" dt="2024-09-25T14:58:21.031"/>
    <p1510:client id="{5FA43EA0-504F-AAA8-6BB8-1B24D215F1DC}" v="2341" dt="2024-09-25T09:12:18.117"/>
    <p1510:client id="{70C71D0C-23BE-D770-44B7-2613CBD92CCF}" v="542" dt="2024-09-24T19:24:47.634"/>
    <p1510:client id="{8DA3032B-F359-4480-0B46-D90B821517EF}" v="208" dt="2024-09-25T09:22:34.127"/>
    <p1510:client id="{94967777-A998-8C5E-DFFE-C988A7176639}" v="133" dt="2024-09-24T19:39:53.689"/>
    <p1510:client id="{C7439471-01E5-A38C-AB7A-18A06B9EA30C}" v="893" dt="2024-09-24T17:32:26.180"/>
    <p1510:client id="{CE87EDB4-69AF-7858-9452-E5690B28C967}" v="291" dt="2024-09-25T10:07:21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Basart" userId="S::sbasart@wmo.int::75a5df5f-0f17-4ab7-9374-bbaf6cbd4275" providerId="AD" clId="Web-{70C71D0C-23BE-D770-44B7-2613CBD92CCF}"/>
    <pc:docChg chg="addSld delSld modSld sldOrd">
      <pc:chgData name="Sara Basart" userId="S::sbasart@wmo.int::75a5df5f-0f17-4ab7-9374-bbaf6cbd4275" providerId="AD" clId="Web-{70C71D0C-23BE-D770-44B7-2613CBD92CCF}" dt="2024-09-24T19:24:47.634" v="350"/>
      <pc:docMkLst>
        <pc:docMk/>
      </pc:docMkLst>
      <pc:sldChg chg="addSp delSp modSp add del">
        <pc:chgData name="Sara Basart" userId="S::sbasart@wmo.int::75a5df5f-0f17-4ab7-9374-bbaf6cbd4275" providerId="AD" clId="Web-{70C71D0C-23BE-D770-44B7-2613CBD92CCF}" dt="2024-09-24T19:17:57.381" v="296"/>
        <pc:sldMkLst>
          <pc:docMk/>
          <pc:sldMk cId="3773838268" sldId="263"/>
        </pc:sldMkLst>
        <pc:picChg chg="add del mod">
          <ac:chgData name="Sara Basart" userId="S::sbasart@wmo.int::75a5df5f-0f17-4ab7-9374-bbaf6cbd4275" providerId="AD" clId="Web-{70C71D0C-23BE-D770-44B7-2613CBD92CCF}" dt="2024-09-24T19:17:55.053" v="295" actId="1076"/>
          <ac:picMkLst>
            <pc:docMk/>
            <pc:sldMk cId="3773838268" sldId="263"/>
            <ac:picMk id="2" creationId="{EB3BF908-619E-4DDE-42C2-13C0A52B4FC5}"/>
          </ac:picMkLst>
        </pc:picChg>
      </pc:sldChg>
      <pc:sldChg chg="addSp delSp modSp add">
        <pc:chgData name="Sara Basart" userId="S::sbasart@wmo.int::75a5df5f-0f17-4ab7-9374-bbaf6cbd4275" providerId="AD" clId="Web-{70C71D0C-23BE-D770-44B7-2613CBD92CCF}" dt="2024-09-24T19:20:38.279" v="333" actId="20577"/>
        <pc:sldMkLst>
          <pc:docMk/>
          <pc:sldMk cId="3984033265" sldId="265"/>
        </pc:sldMkLst>
        <pc:spChg chg="del">
          <ac:chgData name="Sara Basart" userId="S::sbasart@wmo.int::75a5df5f-0f17-4ab7-9374-bbaf6cbd4275" providerId="AD" clId="Web-{70C71D0C-23BE-D770-44B7-2613CBD92CCF}" dt="2024-09-24T19:02:39.700" v="175"/>
          <ac:spMkLst>
            <pc:docMk/>
            <pc:sldMk cId="3984033265" sldId="265"/>
            <ac:spMk id="2" creationId="{D3F47578-6EAC-FD68-FBEB-32F0503AA5FF}"/>
          </ac:spMkLst>
        </pc:spChg>
        <pc:spChg chg="del mod">
          <ac:chgData name="Sara Basart" userId="S::sbasart@wmo.int::75a5df5f-0f17-4ab7-9374-bbaf6cbd4275" providerId="AD" clId="Web-{70C71D0C-23BE-D770-44B7-2613CBD92CCF}" dt="2024-09-24T19:09:33.578" v="195"/>
          <ac:spMkLst>
            <pc:docMk/>
            <pc:sldMk cId="3984033265" sldId="265"/>
            <ac:spMk id="3" creationId="{9E458718-1F9B-4D01-EBDA-29D12DEE1547}"/>
          </ac:spMkLst>
        </pc:spChg>
        <pc:spChg chg="add mod">
          <ac:chgData name="Sara Basart" userId="S::sbasart@wmo.int::75a5df5f-0f17-4ab7-9374-bbaf6cbd4275" providerId="AD" clId="Web-{70C71D0C-23BE-D770-44B7-2613CBD92CCF}" dt="2024-09-24T19:20:38.279" v="333" actId="20577"/>
          <ac:spMkLst>
            <pc:docMk/>
            <pc:sldMk cId="3984033265" sldId="265"/>
            <ac:spMk id="7" creationId="{6D98EF30-B1BA-5106-C9D5-F33AFA10DC9B}"/>
          </ac:spMkLst>
        </pc:spChg>
        <pc:spChg chg="add mod">
          <ac:chgData name="Sara Basart" userId="S::sbasart@wmo.int::75a5df5f-0f17-4ab7-9374-bbaf6cbd4275" providerId="AD" clId="Web-{70C71D0C-23BE-D770-44B7-2613CBD92CCF}" dt="2024-09-24T19:10:41.127" v="240" actId="20577"/>
          <ac:spMkLst>
            <pc:docMk/>
            <pc:sldMk cId="3984033265" sldId="265"/>
            <ac:spMk id="9" creationId="{81F9A22F-622E-5ACB-2855-515742446F8B}"/>
          </ac:spMkLst>
        </pc:spChg>
        <pc:picChg chg="add mod modCrop">
          <ac:chgData name="Sara Basart" userId="S::sbasart@wmo.int::75a5df5f-0f17-4ab7-9374-bbaf6cbd4275" providerId="AD" clId="Web-{70C71D0C-23BE-D770-44B7-2613CBD92CCF}" dt="2024-09-24T19:02:46.372" v="177" actId="1076"/>
          <ac:picMkLst>
            <pc:docMk/>
            <pc:sldMk cId="3984033265" sldId="265"/>
            <ac:picMk id="4" creationId="{C9A370D1-0C33-73D5-F912-3247299CE2AB}"/>
          </ac:picMkLst>
        </pc:picChg>
        <pc:picChg chg="del">
          <ac:chgData name="Sara Basart" userId="S::sbasart@wmo.int::75a5df5f-0f17-4ab7-9374-bbaf6cbd4275" providerId="AD" clId="Web-{70C71D0C-23BE-D770-44B7-2613CBD92CCF}" dt="2024-09-24T19:02:01.979" v="170"/>
          <ac:picMkLst>
            <pc:docMk/>
            <pc:sldMk cId="3984033265" sldId="265"/>
            <ac:picMk id="5" creationId="{8DCE7B23-64B5-5A27-C5A8-EA001686258F}"/>
          </ac:picMkLst>
        </pc:picChg>
      </pc:sldChg>
      <pc:sldChg chg="delSp modSp add">
        <pc:chgData name="Sara Basart" userId="S::sbasart@wmo.int::75a5df5f-0f17-4ab7-9374-bbaf6cbd4275" providerId="AD" clId="Web-{70C71D0C-23BE-D770-44B7-2613CBD92CCF}" dt="2024-09-24T18:57:38.702" v="91" actId="20577"/>
        <pc:sldMkLst>
          <pc:docMk/>
          <pc:sldMk cId="3455779103" sldId="281"/>
        </pc:sldMkLst>
        <pc:spChg chg="del mod">
          <ac:chgData name="Sara Basart" userId="S::sbasart@wmo.int::75a5df5f-0f17-4ab7-9374-bbaf6cbd4275" providerId="AD" clId="Web-{70C71D0C-23BE-D770-44B7-2613CBD92CCF}" dt="2024-09-24T18:56:24.355" v="29"/>
          <ac:spMkLst>
            <pc:docMk/>
            <pc:sldMk cId="3455779103" sldId="281"/>
            <ac:spMk id="4" creationId="{F94BE74A-0BA0-634C-9B97-AF5994327BAB}"/>
          </ac:spMkLst>
        </pc:spChg>
        <pc:spChg chg="mod">
          <ac:chgData name="Sara Basart" userId="S::sbasart@wmo.int::75a5df5f-0f17-4ab7-9374-bbaf6cbd4275" providerId="AD" clId="Web-{70C71D0C-23BE-D770-44B7-2613CBD92CCF}" dt="2024-09-24T18:57:38.702" v="91" actId="20577"/>
          <ac:spMkLst>
            <pc:docMk/>
            <pc:sldMk cId="3455779103" sldId="281"/>
            <ac:spMk id="6" creationId="{E777DC32-6C60-7747-BB87-C7FD49D701DE}"/>
          </ac:spMkLst>
        </pc:spChg>
      </pc:sldChg>
      <pc:sldChg chg="addSp delSp modSp add">
        <pc:chgData name="Sara Basart" userId="S::sbasart@wmo.int::75a5df5f-0f17-4ab7-9374-bbaf6cbd4275" providerId="AD" clId="Web-{70C71D0C-23BE-D770-44B7-2613CBD92CCF}" dt="2024-09-24T18:50:25.542" v="7"/>
        <pc:sldMkLst>
          <pc:docMk/>
          <pc:sldMk cId="2726337922" sldId="3291"/>
        </pc:sldMkLst>
        <pc:spChg chg="add del mod">
          <ac:chgData name="Sara Basart" userId="S::sbasart@wmo.int::75a5df5f-0f17-4ab7-9374-bbaf6cbd4275" providerId="AD" clId="Web-{70C71D0C-23BE-D770-44B7-2613CBD92CCF}" dt="2024-09-24T18:49:57.869" v="2"/>
          <ac:spMkLst>
            <pc:docMk/>
            <pc:sldMk cId="2726337922" sldId="3291"/>
            <ac:spMk id="6" creationId="{B0C78225-0F24-1B15-12F8-A5AECBB61E6C}"/>
          </ac:spMkLst>
        </pc:spChg>
        <pc:spChg chg="del">
          <ac:chgData name="Sara Basart" userId="S::sbasart@wmo.int::75a5df5f-0f17-4ab7-9374-bbaf6cbd4275" providerId="AD" clId="Web-{70C71D0C-23BE-D770-44B7-2613CBD92CCF}" dt="2024-09-24T18:49:54.432" v="1"/>
          <ac:spMkLst>
            <pc:docMk/>
            <pc:sldMk cId="2726337922" sldId="3291"/>
            <ac:spMk id="8" creationId="{B41C42D5-A1DD-98E6-E489-E603F6D93735}"/>
          </ac:spMkLst>
        </pc:spChg>
        <pc:spChg chg="add">
          <ac:chgData name="Sara Basart" userId="S::sbasart@wmo.int::75a5df5f-0f17-4ab7-9374-bbaf6cbd4275" providerId="AD" clId="Web-{70C71D0C-23BE-D770-44B7-2613CBD92CCF}" dt="2024-09-24T18:50:25.527" v="6"/>
          <ac:spMkLst>
            <pc:docMk/>
            <pc:sldMk cId="2726337922" sldId="3291"/>
            <ac:spMk id="9" creationId="{1BBCBBE6-C6FC-0EFA-2FE1-5F504304708F}"/>
          </ac:spMkLst>
        </pc:spChg>
        <pc:picChg chg="del">
          <ac:chgData name="Sara Basart" userId="S::sbasart@wmo.int::75a5df5f-0f17-4ab7-9374-bbaf6cbd4275" providerId="AD" clId="Web-{70C71D0C-23BE-D770-44B7-2613CBD92CCF}" dt="2024-09-24T18:49:59.213" v="3"/>
          <ac:picMkLst>
            <pc:docMk/>
            <pc:sldMk cId="2726337922" sldId="3291"/>
            <ac:picMk id="11" creationId="{F0EB0A81-A72D-99C4-EADD-6A4FFA901FF0}"/>
          </ac:picMkLst>
        </pc:picChg>
        <pc:picChg chg="add">
          <ac:chgData name="Sara Basart" userId="S::sbasart@wmo.int::75a5df5f-0f17-4ab7-9374-bbaf6cbd4275" providerId="AD" clId="Web-{70C71D0C-23BE-D770-44B7-2613CBD92CCF}" dt="2024-09-24T18:50:25.542" v="7"/>
          <ac:picMkLst>
            <pc:docMk/>
            <pc:sldMk cId="2726337922" sldId="3291"/>
            <ac:picMk id="12" creationId="{6671C24C-24E0-79C9-9A97-44F75DE8BD1F}"/>
          </ac:picMkLst>
        </pc:picChg>
      </pc:sldChg>
      <pc:sldChg chg="addSp delSp modSp">
        <pc:chgData name="Sara Basart" userId="S::sbasart@wmo.int::75a5df5f-0f17-4ab7-9374-bbaf6cbd4275" providerId="AD" clId="Web-{70C71D0C-23BE-D770-44B7-2613CBD92CCF}" dt="2024-09-24T19:07:21.509" v="188"/>
        <pc:sldMkLst>
          <pc:docMk/>
          <pc:sldMk cId="3738635171" sldId="3373"/>
        </pc:sldMkLst>
        <pc:picChg chg="add mod ord modCrop">
          <ac:chgData name="Sara Basart" userId="S::sbasart@wmo.int::75a5df5f-0f17-4ab7-9374-bbaf6cbd4275" providerId="AD" clId="Web-{70C71D0C-23BE-D770-44B7-2613CBD92CCF}" dt="2024-09-24T19:07:21.509" v="188"/>
          <ac:picMkLst>
            <pc:docMk/>
            <pc:sldMk cId="3738635171" sldId="3373"/>
            <ac:picMk id="2" creationId="{40D44B44-AC14-FCF4-F064-71A3B0557836}"/>
          </ac:picMkLst>
        </pc:picChg>
        <pc:picChg chg="del">
          <ac:chgData name="Sara Basart" userId="S::sbasart@wmo.int::75a5df5f-0f17-4ab7-9374-bbaf6cbd4275" providerId="AD" clId="Web-{70C71D0C-23BE-D770-44B7-2613CBD92CCF}" dt="2024-09-24T19:06:08.490" v="178"/>
          <ac:picMkLst>
            <pc:docMk/>
            <pc:sldMk cId="3738635171" sldId="3373"/>
            <ac:picMk id="4" creationId="{456F9CD8-562A-DAA3-B579-A207F06B5B57}"/>
          </ac:picMkLst>
        </pc:picChg>
      </pc:sldChg>
      <pc:sldChg chg="modSp">
        <pc:chgData name="Sara Basart" userId="S::sbasart@wmo.int::75a5df5f-0f17-4ab7-9374-bbaf6cbd4275" providerId="AD" clId="Web-{70C71D0C-23BE-D770-44B7-2613CBD92CCF}" dt="2024-09-24T18:58:51.799" v="168" actId="20577"/>
        <pc:sldMkLst>
          <pc:docMk/>
          <pc:sldMk cId="1594248322" sldId="3406"/>
        </pc:sldMkLst>
        <pc:spChg chg="mod">
          <ac:chgData name="Sara Basart" userId="S::sbasart@wmo.int::75a5df5f-0f17-4ab7-9374-bbaf6cbd4275" providerId="AD" clId="Web-{70C71D0C-23BE-D770-44B7-2613CBD92CCF}" dt="2024-09-24T18:58:51.799" v="168" actId="20577"/>
          <ac:spMkLst>
            <pc:docMk/>
            <pc:sldMk cId="1594248322" sldId="3406"/>
            <ac:spMk id="4" creationId="{8B8B0B6D-C4B9-FDFD-84CF-A7469D58894B}"/>
          </ac:spMkLst>
        </pc:spChg>
      </pc:sldChg>
      <pc:sldChg chg="del ord">
        <pc:chgData name="Sara Basart" userId="S::sbasart@wmo.int::75a5df5f-0f17-4ab7-9374-bbaf6cbd4275" providerId="AD" clId="Web-{70C71D0C-23BE-D770-44B7-2613CBD92CCF}" dt="2024-09-24T19:24:47.634" v="350"/>
        <pc:sldMkLst>
          <pc:docMk/>
          <pc:sldMk cId="4179982327" sldId="28946"/>
        </pc:sldMkLst>
      </pc:sldChg>
      <pc:sldChg chg="del">
        <pc:chgData name="Sara Basart" userId="S::sbasart@wmo.int::75a5df5f-0f17-4ab7-9374-bbaf6cbd4275" providerId="AD" clId="Web-{70C71D0C-23BE-D770-44B7-2613CBD92CCF}" dt="2024-09-24T18:57:45.296" v="92"/>
        <pc:sldMkLst>
          <pc:docMk/>
          <pc:sldMk cId="3375457124" sldId="28949"/>
        </pc:sldMkLst>
      </pc:sldChg>
      <pc:sldChg chg="modSp">
        <pc:chgData name="Sara Basart" userId="S::sbasart@wmo.int::75a5df5f-0f17-4ab7-9374-bbaf6cbd4275" providerId="AD" clId="Web-{70C71D0C-23BE-D770-44B7-2613CBD92CCF}" dt="2024-09-24T18:52:27.516" v="9" actId="1076"/>
        <pc:sldMkLst>
          <pc:docMk/>
          <pc:sldMk cId="3784816907" sldId="28951"/>
        </pc:sldMkLst>
        <pc:spChg chg="mod">
          <ac:chgData name="Sara Basart" userId="S::sbasart@wmo.int::75a5df5f-0f17-4ab7-9374-bbaf6cbd4275" providerId="AD" clId="Web-{70C71D0C-23BE-D770-44B7-2613CBD92CCF}" dt="2024-09-24T18:52:27.516" v="9" actId="1076"/>
          <ac:spMkLst>
            <pc:docMk/>
            <pc:sldMk cId="3784816907" sldId="28951"/>
            <ac:spMk id="3" creationId="{994011FF-8F1F-21F5-A3B8-7CF947BA7914}"/>
          </ac:spMkLst>
        </pc:spChg>
        <pc:spChg chg="mod">
          <ac:chgData name="Sara Basart" userId="S::sbasart@wmo.int::75a5df5f-0f17-4ab7-9374-bbaf6cbd4275" providerId="AD" clId="Web-{70C71D0C-23BE-D770-44B7-2613CBD92CCF}" dt="2024-09-24T18:52:23.329" v="8" actId="1076"/>
          <ac:spMkLst>
            <pc:docMk/>
            <pc:sldMk cId="3784816907" sldId="28951"/>
            <ac:spMk id="4" creationId="{E671AA44-B427-7745-1420-FF6351836A3A}"/>
          </ac:spMkLst>
        </pc:spChg>
      </pc:sldChg>
      <pc:sldChg chg="add del">
        <pc:chgData name="Sara Basart" userId="S::sbasart@wmo.int::75a5df5f-0f17-4ab7-9374-bbaf6cbd4275" providerId="AD" clId="Web-{70C71D0C-23BE-D770-44B7-2613CBD92CCF}" dt="2024-09-24T18:50:13.401" v="5"/>
        <pc:sldMkLst>
          <pc:docMk/>
          <pc:sldMk cId="1149002351" sldId="28953"/>
        </pc:sldMkLst>
      </pc:sldChg>
      <pc:sldChg chg="addSp modSp new">
        <pc:chgData name="Sara Basart" userId="S::sbasart@wmo.int::75a5df5f-0f17-4ab7-9374-bbaf6cbd4275" providerId="AD" clId="Web-{70C71D0C-23BE-D770-44B7-2613CBD92CCF}" dt="2024-09-24T19:09:03.061" v="194"/>
        <pc:sldMkLst>
          <pc:docMk/>
          <pc:sldMk cId="2730753484" sldId="28953"/>
        </pc:sldMkLst>
        <pc:picChg chg="add mod modCrop">
          <ac:chgData name="Sara Basart" userId="S::sbasart@wmo.int::75a5df5f-0f17-4ab7-9374-bbaf6cbd4275" providerId="AD" clId="Web-{70C71D0C-23BE-D770-44B7-2613CBD92CCF}" dt="2024-09-24T19:09:03.061" v="194"/>
          <ac:picMkLst>
            <pc:docMk/>
            <pc:sldMk cId="2730753484" sldId="28953"/>
            <ac:picMk id="2" creationId="{AC8B10B9-9FE7-2AA1-E406-FDC6E463ED05}"/>
          </ac:picMkLst>
        </pc:picChg>
      </pc:sldChg>
      <pc:sldChg chg="addSp delSp modSp add ord replId">
        <pc:chgData name="Sara Basart" userId="S::sbasart@wmo.int::75a5df5f-0f17-4ab7-9374-bbaf6cbd4275" providerId="AD" clId="Web-{70C71D0C-23BE-D770-44B7-2613CBD92CCF}" dt="2024-09-24T19:20:51.545" v="334"/>
        <pc:sldMkLst>
          <pc:docMk/>
          <pc:sldMk cId="849871892" sldId="28954"/>
        </pc:sldMkLst>
        <pc:spChg chg="add mod">
          <ac:chgData name="Sara Basart" userId="S::sbasart@wmo.int::75a5df5f-0f17-4ab7-9374-bbaf6cbd4275" providerId="AD" clId="Web-{70C71D0C-23BE-D770-44B7-2613CBD92CCF}" dt="2024-09-24T19:16:41.597" v="286" actId="20577"/>
          <ac:spMkLst>
            <pc:docMk/>
            <pc:sldMk cId="849871892" sldId="28954"/>
            <ac:spMk id="5" creationId="{874369B2-6ED6-185E-0F59-A4A33AA3C587}"/>
          </ac:spMkLst>
        </pc:spChg>
        <pc:spChg chg="mod">
          <ac:chgData name="Sara Basart" userId="S::sbasart@wmo.int::75a5df5f-0f17-4ab7-9374-bbaf6cbd4275" providerId="AD" clId="Web-{70C71D0C-23BE-D770-44B7-2613CBD92CCF}" dt="2024-09-24T19:18:14.507" v="305" actId="20577"/>
          <ac:spMkLst>
            <pc:docMk/>
            <pc:sldMk cId="849871892" sldId="28954"/>
            <ac:spMk id="7" creationId="{6D98EF30-B1BA-5106-C9D5-F33AFA10DC9B}"/>
          </ac:spMkLst>
        </pc:spChg>
        <pc:spChg chg="del">
          <ac:chgData name="Sara Basart" userId="S::sbasart@wmo.int::75a5df5f-0f17-4ab7-9374-bbaf6cbd4275" providerId="AD" clId="Web-{70C71D0C-23BE-D770-44B7-2613CBD92CCF}" dt="2024-09-24T19:11:06.004" v="247"/>
          <ac:spMkLst>
            <pc:docMk/>
            <pc:sldMk cId="849871892" sldId="28954"/>
            <ac:spMk id="9" creationId="{81F9A22F-622E-5ACB-2855-515742446F8B}"/>
          </ac:spMkLst>
        </pc:spChg>
        <pc:picChg chg="add del mod">
          <ac:chgData name="Sara Basart" userId="S::sbasart@wmo.int::75a5df5f-0f17-4ab7-9374-bbaf6cbd4275" providerId="AD" clId="Web-{70C71D0C-23BE-D770-44B7-2613CBD92CCF}" dt="2024-09-24T19:18:03.616" v="297"/>
          <ac:picMkLst>
            <pc:docMk/>
            <pc:sldMk cId="849871892" sldId="28954"/>
            <ac:picMk id="2" creationId="{66A9DD4E-1347-B54D-A8AD-B176A748CDEE}"/>
          </ac:picMkLst>
        </pc:picChg>
        <pc:picChg chg="del">
          <ac:chgData name="Sara Basart" userId="S::sbasart@wmo.int::75a5df5f-0f17-4ab7-9374-bbaf6cbd4275" providerId="AD" clId="Web-{70C71D0C-23BE-D770-44B7-2613CBD92CCF}" dt="2024-09-24T19:10:59.081" v="246"/>
          <ac:picMkLst>
            <pc:docMk/>
            <pc:sldMk cId="849871892" sldId="28954"/>
            <ac:picMk id="4" creationId="{C9A370D1-0C33-73D5-F912-3247299CE2AB}"/>
          </ac:picMkLst>
        </pc:picChg>
      </pc:sldChg>
      <pc:sldChg chg="addSp delSp modSp new">
        <pc:chgData name="Sara Basart" userId="S::sbasart@wmo.int::75a5df5f-0f17-4ab7-9374-bbaf6cbd4275" providerId="AD" clId="Web-{70C71D0C-23BE-D770-44B7-2613CBD92CCF}" dt="2024-09-24T19:24:01.960" v="349" actId="14100"/>
        <pc:sldMkLst>
          <pc:docMk/>
          <pc:sldMk cId="3303256048" sldId="28955"/>
        </pc:sldMkLst>
        <pc:spChg chg="add mod">
          <ac:chgData name="Sara Basart" userId="S::sbasart@wmo.int::75a5df5f-0f17-4ab7-9374-bbaf6cbd4275" providerId="AD" clId="Web-{70C71D0C-23BE-D770-44B7-2613CBD92CCF}" dt="2024-09-24T19:24:01.960" v="349" actId="14100"/>
          <ac:spMkLst>
            <pc:docMk/>
            <pc:sldMk cId="3303256048" sldId="28955"/>
            <ac:spMk id="3" creationId="{DB9E5ECE-F6AE-0581-3CFD-22D1BBE3FA91}"/>
          </ac:spMkLst>
        </pc:spChg>
        <pc:spChg chg="add mod">
          <ac:chgData name="Sara Basart" userId="S::sbasart@wmo.int::75a5df5f-0f17-4ab7-9374-bbaf6cbd4275" providerId="AD" clId="Web-{70C71D0C-23BE-D770-44B7-2613CBD92CCF}" dt="2024-09-24T19:23:57.663" v="348" actId="14100"/>
          <ac:spMkLst>
            <pc:docMk/>
            <pc:sldMk cId="3303256048" sldId="28955"/>
            <ac:spMk id="5" creationId="{30936E98-EBDF-65C8-6C30-302C9A5D4B4F}"/>
          </ac:spMkLst>
        </pc:spChg>
        <pc:picChg chg="add mod modCrop">
          <ac:chgData name="Sara Basart" userId="S::sbasart@wmo.int::75a5df5f-0f17-4ab7-9374-bbaf6cbd4275" providerId="AD" clId="Web-{70C71D0C-23BE-D770-44B7-2613CBD92CCF}" dt="2024-09-24T19:22:45.660" v="340"/>
          <ac:picMkLst>
            <pc:docMk/>
            <pc:sldMk cId="3303256048" sldId="28955"/>
            <ac:picMk id="2" creationId="{14CA7905-19FB-4EBA-34A2-D1F5BEEB3216}"/>
          </ac:picMkLst>
        </pc:picChg>
        <pc:picChg chg="add del mod">
          <ac:chgData name="Sara Basart" userId="S::sbasart@wmo.int::75a5df5f-0f17-4ab7-9374-bbaf6cbd4275" providerId="AD" clId="Web-{70C71D0C-23BE-D770-44B7-2613CBD92CCF}" dt="2024-09-24T19:23:42.818" v="345"/>
          <ac:picMkLst>
            <pc:docMk/>
            <pc:sldMk cId="3303256048" sldId="28955"/>
            <ac:picMk id="4" creationId="{C6E1D949-278C-9D39-381B-28EB81D7544D}"/>
          </ac:picMkLst>
        </pc:picChg>
      </pc:sldChg>
    </pc:docChg>
  </pc:docChgLst>
  <pc:docChgLst>
    <pc:chgData name="Sara Basart" userId="S::sbasart@wmo.int::75a5df5f-0f17-4ab7-9374-bbaf6cbd4275" providerId="AD" clId="Web-{1D71AD5D-E67B-CA49-DD74-431344D6D55F}"/>
    <pc:docChg chg="modSld">
      <pc:chgData name="Sara Basart" userId="S::sbasart@wmo.int::75a5df5f-0f17-4ab7-9374-bbaf6cbd4275" providerId="AD" clId="Web-{1D71AD5D-E67B-CA49-DD74-431344D6D55F}" dt="2024-09-25T14:15:42.511" v="2" actId="20577"/>
      <pc:docMkLst>
        <pc:docMk/>
      </pc:docMkLst>
      <pc:sldChg chg="addSp delSp modSp">
        <pc:chgData name="Sara Basart" userId="S::sbasart@wmo.int::75a5df5f-0f17-4ab7-9374-bbaf6cbd4275" providerId="AD" clId="Web-{1D71AD5D-E67B-CA49-DD74-431344D6D55F}" dt="2024-09-25T14:15:42.511" v="2" actId="20577"/>
        <pc:sldMkLst>
          <pc:docMk/>
          <pc:sldMk cId="849871892" sldId="28954"/>
        </pc:sldMkLst>
        <pc:spChg chg="add del mod">
          <ac:chgData name="Sara Basart" userId="S::sbasart@wmo.int::75a5df5f-0f17-4ab7-9374-bbaf6cbd4275" providerId="AD" clId="Web-{1D71AD5D-E67B-CA49-DD74-431344D6D55F}" dt="2024-09-25T14:15:42.511" v="2" actId="20577"/>
          <ac:spMkLst>
            <pc:docMk/>
            <pc:sldMk cId="849871892" sldId="28954"/>
            <ac:spMk id="7" creationId="{6D98EF30-B1BA-5106-C9D5-F33AFA10DC9B}"/>
          </ac:spMkLst>
        </pc:spChg>
      </pc:sldChg>
    </pc:docChg>
  </pc:docChgLst>
  <pc:docChgLst>
    <pc:chgData name="Sara Basart" userId="S::sbasart@wmo.int::75a5df5f-0f17-4ab7-9374-bbaf6cbd4275" providerId="AD" clId="Web-{C7439471-01E5-A38C-AB7A-18A06B9EA30C}"/>
    <pc:docChg chg="addSld delSld modSld sldOrd">
      <pc:chgData name="Sara Basart" userId="S::sbasart@wmo.int::75a5df5f-0f17-4ab7-9374-bbaf6cbd4275" providerId="AD" clId="Web-{C7439471-01E5-A38C-AB7A-18A06B9EA30C}" dt="2024-09-24T17:32:26.180" v="552" actId="1076"/>
      <pc:docMkLst>
        <pc:docMk/>
      </pc:docMkLst>
      <pc:sldChg chg="del">
        <pc:chgData name="Sara Basart" userId="S::sbasart@wmo.int::75a5df5f-0f17-4ab7-9374-bbaf6cbd4275" providerId="AD" clId="Web-{C7439471-01E5-A38C-AB7A-18A06B9EA30C}" dt="2024-09-24T16:54:55.646" v="78"/>
        <pc:sldMkLst>
          <pc:docMk/>
          <pc:sldMk cId="1782598935" sldId="268"/>
        </pc:sldMkLst>
      </pc:sldChg>
      <pc:sldChg chg="addSp delSp modSp">
        <pc:chgData name="Sara Basart" userId="S::sbasart@wmo.int::75a5df5f-0f17-4ab7-9374-bbaf6cbd4275" providerId="AD" clId="Web-{C7439471-01E5-A38C-AB7A-18A06B9EA30C}" dt="2024-09-24T16:53:58.254" v="66" actId="20577"/>
        <pc:sldMkLst>
          <pc:docMk/>
          <pc:sldMk cId="1088218460" sldId="277"/>
        </pc:sldMkLst>
        <pc:spChg chg="add del mod">
          <ac:chgData name="Sara Basart" userId="S::sbasart@wmo.int::75a5df5f-0f17-4ab7-9374-bbaf6cbd4275" providerId="AD" clId="Web-{C7439471-01E5-A38C-AB7A-18A06B9EA30C}" dt="2024-09-24T16:53:58.254" v="66" actId="20577"/>
          <ac:spMkLst>
            <pc:docMk/>
            <pc:sldMk cId="1088218460" sldId="277"/>
            <ac:spMk id="2" creationId="{9500F7D2-A954-8761-3527-C158DDFB1106}"/>
          </ac:spMkLst>
        </pc:spChg>
        <pc:spChg chg="mod">
          <ac:chgData name="Sara Basart" userId="S::sbasart@wmo.int::75a5df5f-0f17-4ab7-9374-bbaf6cbd4275" providerId="AD" clId="Web-{C7439471-01E5-A38C-AB7A-18A06B9EA30C}" dt="2024-09-24T16:11:41.238" v="17" actId="20577"/>
          <ac:spMkLst>
            <pc:docMk/>
            <pc:sldMk cId="1088218460" sldId="277"/>
            <ac:spMk id="3" creationId="{41565884-1360-F2E8-44BD-128F1C8045B4}"/>
          </ac:spMkLst>
        </pc:spChg>
        <pc:spChg chg="mod">
          <ac:chgData name="Sara Basart" userId="S::sbasart@wmo.int::75a5df5f-0f17-4ab7-9374-bbaf6cbd4275" providerId="AD" clId="Web-{C7439471-01E5-A38C-AB7A-18A06B9EA30C}" dt="2024-09-24T16:53:47.926" v="60" actId="20577"/>
          <ac:spMkLst>
            <pc:docMk/>
            <pc:sldMk cId="1088218460" sldId="277"/>
            <ac:spMk id="6" creationId="{C8461C19-E495-4638-9078-AC28B05A0BE5}"/>
          </ac:spMkLst>
        </pc:spChg>
      </pc:sldChg>
      <pc:sldChg chg="del">
        <pc:chgData name="Sara Basart" userId="S::sbasart@wmo.int::75a5df5f-0f17-4ab7-9374-bbaf6cbd4275" providerId="AD" clId="Web-{C7439471-01E5-A38C-AB7A-18A06B9EA30C}" dt="2024-09-24T16:54:29.255" v="73"/>
        <pc:sldMkLst>
          <pc:docMk/>
          <pc:sldMk cId="0" sldId="290"/>
        </pc:sldMkLst>
      </pc:sldChg>
      <pc:sldChg chg="del">
        <pc:chgData name="Sara Basart" userId="S::sbasart@wmo.int::75a5df5f-0f17-4ab7-9374-bbaf6cbd4275" providerId="AD" clId="Web-{C7439471-01E5-A38C-AB7A-18A06B9EA30C}" dt="2024-09-24T16:55:14.756" v="83"/>
        <pc:sldMkLst>
          <pc:docMk/>
          <pc:sldMk cId="627794354" sldId="297"/>
        </pc:sldMkLst>
      </pc:sldChg>
      <pc:sldChg chg="modSp">
        <pc:chgData name="Sara Basart" userId="S::sbasart@wmo.int::75a5df5f-0f17-4ab7-9374-bbaf6cbd4275" providerId="AD" clId="Web-{C7439471-01E5-A38C-AB7A-18A06B9EA30C}" dt="2024-09-24T17:32:10.539" v="546" actId="1076"/>
        <pc:sldMkLst>
          <pc:docMk/>
          <pc:sldMk cId="422118973" sldId="298"/>
        </pc:sldMkLst>
        <pc:spChg chg="mod">
          <ac:chgData name="Sara Basart" userId="S::sbasart@wmo.int::75a5df5f-0f17-4ab7-9374-bbaf6cbd4275" providerId="AD" clId="Web-{C7439471-01E5-A38C-AB7A-18A06B9EA30C}" dt="2024-09-24T17:32:10.539" v="546" actId="1076"/>
          <ac:spMkLst>
            <pc:docMk/>
            <pc:sldMk cId="422118973" sldId="298"/>
            <ac:spMk id="18" creationId="{4198A17C-4D68-1264-B5E4-9EB3F0863575}"/>
          </ac:spMkLst>
        </pc:spChg>
        <pc:picChg chg="mod">
          <ac:chgData name="Sara Basart" userId="S::sbasart@wmo.int::75a5df5f-0f17-4ab7-9374-bbaf6cbd4275" providerId="AD" clId="Web-{C7439471-01E5-A38C-AB7A-18A06B9EA30C}" dt="2024-09-24T16:55:47.679" v="85" actId="14100"/>
          <ac:picMkLst>
            <pc:docMk/>
            <pc:sldMk cId="422118973" sldId="298"/>
            <ac:picMk id="2050" creationId="{ED45DF4C-8212-642F-0789-C19D36732CA7}"/>
          </ac:picMkLst>
        </pc:picChg>
      </pc:sldChg>
      <pc:sldChg chg="del">
        <pc:chgData name="Sara Basart" userId="S::sbasart@wmo.int::75a5df5f-0f17-4ab7-9374-bbaf6cbd4275" providerId="AD" clId="Web-{C7439471-01E5-A38C-AB7A-18A06B9EA30C}" dt="2024-09-24T16:54:37.068" v="75"/>
        <pc:sldMkLst>
          <pc:docMk/>
          <pc:sldMk cId="2966018266" sldId="299"/>
        </pc:sldMkLst>
      </pc:sldChg>
      <pc:sldChg chg="del">
        <pc:chgData name="Sara Basart" userId="S::sbasart@wmo.int::75a5df5f-0f17-4ab7-9374-bbaf6cbd4275" providerId="AD" clId="Web-{C7439471-01E5-A38C-AB7A-18A06B9EA30C}" dt="2024-09-24T16:54:29.255" v="71"/>
        <pc:sldMkLst>
          <pc:docMk/>
          <pc:sldMk cId="2709538490" sldId="3299"/>
        </pc:sldMkLst>
      </pc:sldChg>
      <pc:sldChg chg="add del">
        <pc:chgData name="Sara Basart" userId="S::sbasart@wmo.int::75a5df5f-0f17-4ab7-9374-bbaf6cbd4275" providerId="AD" clId="Web-{C7439471-01E5-A38C-AB7A-18A06B9EA30C}" dt="2024-09-24T16:58:57.356" v="96"/>
        <pc:sldMkLst>
          <pc:docMk/>
          <pc:sldMk cId="4162776851" sldId="3300"/>
        </pc:sldMkLst>
      </pc:sldChg>
      <pc:sldChg chg="del">
        <pc:chgData name="Sara Basart" userId="S::sbasart@wmo.int::75a5df5f-0f17-4ab7-9374-bbaf6cbd4275" providerId="AD" clId="Web-{C7439471-01E5-A38C-AB7A-18A06B9EA30C}" dt="2024-09-24T16:54:58.678" v="79"/>
        <pc:sldMkLst>
          <pc:docMk/>
          <pc:sldMk cId="2804935258" sldId="3321"/>
        </pc:sldMkLst>
      </pc:sldChg>
      <pc:sldChg chg="del">
        <pc:chgData name="Sara Basart" userId="S::sbasart@wmo.int::75a5df5f-0f17-4ab7-9374-bbaf6cbd4275" providerId="AD" clId="Web-{C7439471-01E5-A38C-AB7A-18A06B9EA30C}" dt="2024-09-24T16:55:01.084" v="80"/>
        <pc:sldMkLst>
          <pc:docMk/>
          <pc:sldMk cId="112057971" sldId="3332"/>
        </pc:sldMkLst>
      </pc:sldChg>
      <pc:sldChg chg="del">
        <pc:chgData name="Sara Basart" userId="S::sbasart@wmo.int::75a5df5f-0f17-4ab7-9374-bbaf6cbd4275" providerId="AD" clId="Web-{C7439471-01E5-A38C-AB7A-18A06B9EA30C}" dt="2024-09-24T16:55:09.162" v="82"/>
        <pc:sldMkLst>
          <pc:docMk/>
          <pc:sldMk cId="138882820" sldId="3336"/>
        </pc:sldMkLst>
      </pc:sldChg>
      <pc:sldChg chg="del">
        <pc:chgData name="Sara Basart" userId="S::sbasart@wmo.int::75a5df5f-0f17-4ab7-9374-bbaf6cbd4275" providerId="AD" clId="Web-{C7439471-01E5-A38C-AB7A-18A06B9EA30C}" dt="2024-09-24T16:54:40.052" v="77"/>
        <pc:sldMkLst>
          <pc:docMk/>
          <pc:sldMk cId="2995703967" sldId="3348"/>
        </pc:sldMkLst>
      </pc:sldChg>
      <pc:sldChg chg="del">
        <pc:chgData name="Sara Basart" userId="S::sbasart@wmo.int::75a5df5f-0f17-4ab7-9374-bbaf6cbd4275" providerId="AD" clId="Web-{C7439471-01E5-A38C-AB7A-18A06B9EA30C}" dt="2024-09-24T16:54:29.255" v="74"/>
        <pc:sldMkLst>
          <pc:docMk/>
          <pc:sldMk cId="1040522877" sldId="3362"/>
        </pc:sldMkLst>
      </pc:sldChg>
      <pc:sldChg chg="del">
        <pc:chgData name="Sara Basart" userId="S::sbasart@wmo.int::75a5df5f-0f17-4ab7-9374-bbaf6cbd4275" providerId="AD" clId="Web-{C7439471-01E5-A38C-AB7A-18A06B9EA30C}" dt="2024-09-24T16:54:22.067" v="67"/>
        <pc:sldMkLst>
          <pc:docMk/>
          <pc:sldMk cId="2405759392" sldId="3376"/>
        </pc:sldMkLst>
      </pc:sldChg>
      <pc:sldChg chg="addSp delSp modSp add del ord">
        <pc:chgData name="Sara Basart" userId="S::sbasart@wmo.int::75a5df5f-0f17-4ab7-9374-bbaf6cbd4275" providerId="AD" clId="Web-{C7439471-01E5-A38C-AB7A-18A06B9EA30C}" dt="2024-09-24T17:29:05.378" v="506" actId="1076"/>
        <pc:sldMkLst>
          <pc:docMk/>
          <pc:sldMk cId="333697174" sldId="3390"/>
        </pc:sldMkLst>
        <pc:spChg chg="del mod">
          <ac:chgData name="Sara Basart" userId="S::sbasart@wmo.int::75a5df5f-0f17-4ab7-9374-bbaf6cbd4275" providerId="AD" clId="Web-{C7439471-01E5-A38C-AB7A-18A06B9EA30C}" dt="2024-09-24T17:29:05.378" v="506" actId="1076"/>
          <ac:spMkLst>
            <pc:docMk/>
            <pc:sldMk cId="333697174" sldId="3390"/>
            <ac:spMk id="2" creationId="{88AD6B42-0386-B13C-D839-6787E826F0A3}"/>
          </ac:spMkLst>
        </pc:spChg>
        <pc:spChg chg="add del mod">
          <ac:chgData name="Sara Basart" userId="S::sbasart@wmo.int::75a5df5f-0f17-4ab7-9374-bbaf6cbd4275" providerId="AD" clId="Web-{C7439471-01E5-A38C-AB7A-18A06B9EA30C}" dt="2024-09-24T16:57:58.651" v="92"/>
          <ac:spMkLst>
            <pc:docMk/>
            <pc:sldMk cId="333697174" sldId="3390"/>
            <ac:spMk id="5" creationId="{DD0098A6-1A9C-16A8-A0FE-1DD520D74DEA}"/>
          </ac:spMkLst>
        </pc:spChg>
        <pc:spChg chg="mod">
          <ac:chgData name="Sara Basart" userId="S::sbasart@wmo.int::75a5df5f-0f17-4ab7-9374-bbaf6cbd4275" providerId="AD" clId="Web-{C7439471-01E5-A38C-AB7A-18A06B9EA30C}" dt="2024-09-24T16:59:34.638" v="100" actId="20577"/>
          <ac:spMkLst>
            <pc:docMk/>
            <pc:sldMk cId="333697174" sldId="3390"/>
            <ac:spMk id="705" creationId="{00000000-0000-0000-0000-000000000000}"/>
          </ac:spMkLst>
        </pc:spChg>
      </pc:sldChg>
      <pc:sldChg chg="del">
        <pc:chgData name="Sara Basart" userId="S::sbasart@wmo.int::75a5df5f-0f17-4ab7-9374-bbaf6cbd4275" providerId="AD" clId="Web-{C7439471-01E5-A38C-AB7A-18A06B9EA30C}" dt="2024-09-24T16:54:29.255" v="72"/>
        <pc:sldMkLst>
          <pc:docMk/>
          <pc:sldMk cId="2968396464" sldId="3394"/>
        </pc:sldMkLst>
      </pc:sldChg>
      <pc:sldChg chg="modSp del">
        <pc:chgData name="Sara Basart" userId="S::sbasart@wmo.int::75a5df5f-0f17-4ab7-9374-bbaf6cbd4275" providerId="AD" clId="Web-{C7439471-01E5-A38C-AB7A-18A06B9EA30C}" dt="2024-09-24T17:10:15.030" v="210"/>
        <pc:sldMkLst>
          <pc:docMk/>
          <pc:sldMk cId="4053244610" sldId="3398"/>
        </pc:sldMkLst>
        <pc:picChg chg="mod modCrop">
          <ac:chgData name="Sara Basart" userId="S::sbasart@wmo.int::75a5df5f-0f17-4ab7-9374-bbaf6cbd4275" providerId="AD" clId="Web-{C7439471-01E5-A38C-AB7A-18A06B9EA30C}" dt="2024-09-24T17:01:07.250" v="105" actId="1076"/>
          <ac:picMkLst>
            <pc:docMk/>
            <pc:sldMk cId="4053244610" sldId="3398"/>
            <ac:picMk id="212" creationId="{00000000-0000-0000-0000-000000000000}"/>
          </ac:picMkLst>
        </pc:picChg>
      </pc:sldChg>
      <pc:sldChg chg="del">
        <pc:chgData name="Sara Basart" userId="S::sbasart@wmo.int::75a5df5f-0f17-4ab7-9374-bbaf6cbd4275" providerId="AD" clId="Web-{C7439471-01E5-A38C-AB7A-18A06B9EA30C}" dt="2024-09-24T16:55:03.350" v="81"/>
        <pc:sldMkLst>
          <pc:docMk/>
          <pc:sldMk cId="977019737" sldId="3399"/>
        </pc:sldMkLst>
      </pc:sldChg>
      <pc:sldChg chg="addSp delSp modSp add del ord">
        <pc:chgData name="Sara Basart" userId="S::sbasart@wmo.int::75a5df5f-0f17-4ab7-9374-bbaf6cbd4275" providerId="AD" clId="Web-{C7439471-01E5-A38C-AB7A-18A06B9EA30C}" dt="2024-09-24T17:32:26.180" v="552" actId="1076"/>
        <pc:sldMkLst>
          <pc:docMk/>
          <pc:sldMk cId="3226420206" sldId="3404"/>
        </pc:sldMkLst>
        <pc:spChg chg="mod">
          <ac:chgData name="Sara Basart" userId="S::sbasart@wmo.int::75a5df5f-0f17-4ab7-9374-bbaf6cbd4275" providerId="AD" clId="Web-{C7439471-01E5-A38C-AB7A-18A06B9EA30C}" dt="2024-09-24T17:32:26.180" v="552" actId="1076"/>
          <ac:spMkLst>
            <pc:docMk/>
            <pc:sldMk cId="3226420206" sldId="3404"/>
            <ac:spMk id="4" creationId="{6A521A2B-6058-2C2B-9FA5-F67ABA76B355}"/>
          </ac:spMkLst>
        </pc:spChg>
        <pc:spChg chg="mod">
          <ac:chgData name="Sara Basart" userId="S::sbasart@wmo.int::75a5df5f-0f17-4ab7-9374-bbaf6cbd4275" providerId="AD" clId="Web-{C7439471-01E5-A38C-AB7A-18A06B9EA30C}" dt="2024-09-24T17:04:18.052" v="127" actId="14100"/>
          <ac:spMkLst>
            <pc:docMk/>
            <pc:sldMk cId="3226420206" sldId="3404"/>
            <ac:spMk id="30" creationId="{F3825E47-E65F-3B4D-2602-754ABD539E39}"/>
          </ac:spMkLst>
        </pc:spChg>
        <pc:spChg chg="del mod">
          <ac:chgData name="Sara Basart" userId="S::sbasart@wmo.int::75a5df5f-0f17-4ab7-9374-bbaf6cbd4275" providerId="AD" clId="Web-{C7439471-01E5-A38C-AB7A-18A06B9EA30C}" dt="2024-09-24T17:02:55.878" v="117"/>
          <ac:spMkLst>
            <pc:docMk/>
            <pc:sldMk cId="3226420206" sldId="3404"/>
            <ac:spMk id="32" creationId="{4E34D9F6-ED51-2469-09F2-8B9D83897179}"/>
          </ac:spMkLst>
        </pc:spChg>
        <pc:spChg chg="del">
          <ac:chgData name="Sara Basart" userId="S::sbasart@wmo.int::75a5df5f-0f17-4ab7-9374-bbaf6cbd4275" providerId="AD" clId="Web-{C7439471-01E5-A38C-AB7A-18A06B9EA30C}" dt="2024-09-24T17:02:53.331" v="116"/>
          <ac:spMkLst>
            <pc:docMk/>
            <pc:sldMk cId="3226420206" sldId="3404"/>
            <ac:spMk id="50" creationId="{F429573E-FC39-7F48-DC55-75555AF0700B}"/>
          </ac:spMkLst>
        </pc:spChg>
        <pc:picChg chg="add del mod">
          <ac:chgData name="Sara Basart" userId="S::sbasart@wmo.int::75a5df5f-0f17-4ab7-9374-bbaf6cbd4275" providerId="AD" clId="Web-{C7439471-01E5-A38C-AB7A-18A06B9EA30C}" dt="2024-09-24T17:04:04.895" v="125"/>
          <ac:picMkLst>
            <pc:docMk/>
            <pc:sldMk cId="3226420206" sldId="3404"/>
            <ac:picMk id="5" creationId="{F88DC866-3EF7-1568-C366-08805E0C0E1C}"/>
          </ac:picMkLst>
        </pc:picChg>
      </pc:sldChg>
      <pc:sldChg chg="del">
        <pc:chgData name="Sara Basart" userId="S::sbasart@wmo.int::75a5df5f-0f17-4ab7-9374-bbaf6cbd4275" providerId="AD" clId="Web-{C7439471-01E5-A38C-AB7A-18A06B9EA30C}" dt="2024-09-24T16:54:29.239" v="68"/>
        <pc:sldMkLst>
          <pc:docMk/>
          <pc:sldMk cId="4230712511" sldId="3410"/>
        </pc:sldMkLst>
      </pc:sldChg>
      <pc:sldChg chg="modSp del">
        <pc:chgData name="Sara Basart" userId="S::sbasart@wmo.int::75a5df5f-0f17-4ab7-9374-bbaf6cbd4275" providerId="AD" clId="Web-{C7439471-01E5-A38C-AB7A-18A06B9EA30C}" dt="2024-09-24T17:01:54.689" v="111"/>
        <pc:sldMkLst>
          <pc:docMk/>
          <pc:sldMk cId="2464955825" sldId="3413"/>
        </pc:sldMkLst>
        <pc:spChg chg="mod">
          <ac:chgData name="Sara Basart" userId="S::sbasart@wmo.int::75a5df5f-0f17-4ab7-9374-bbaf6cbd4275" providerId="AD" clId="Web-{C7439471-01E5-A38C-AB7A-18A06B9EA30C}" dt="2024-09-24T17:01:17.641" v="106" actId="1076"/>
          <ac:spMkLst>
            <pc:docMk/>
            <pc:sldMk cId="2464955825" sldId="3413"/>
            <ac:spMk id="21" creationId="{04A96F09-6D6D-5839-7F96-AC167EEE7A3A}"/>
          </ac:spMkLst>
        </pc:spChg>
        <pc:grpChg chg="mod">
          <ac:chgData name="Sara Basart" userId="S::sbasart@wmo.int::75a5df5f-0f17-4ab7-9374-bbaf6cbd4275" providerId="AD" clId="Web-{C7439471-01E5-A38C-AB7A-18A06B9EA30C}" dt="2024-09-24T17:01:21.235" v="108" actId="1076"/>
          <ac:grpSpMkLst>
            <pc:docMk/>
            <pc:sldMk cId="2464955825" sldId="3413"/>
            <ac:grpSpMk id="5" creationId="{378DD58D-5D24-FD89-76E9-03BE546DBDE9}"/>
          </ac:grpSpMkLst>
        </pc:grpChg>
      </pc:sldChg>
      <pc:sldChg chg="del">
        <pc:chgData name="Sara Basart" userId="S::sbasart@wmo.int::75a5df5f-0f17-4ab7-9374-bbaf6cbd4275" providerId="AD" clId="Web-{C7439471-01E5-A38C-AB7A-18A06B9EA30C}" dt="2024-09-24T16:54:29.239" v="70"/>
        <pc:sldMkLst>
          <pc:docMk/>
          <pc:sldMk cId="3279125899" sldId="3414"/>
        </pc:sldMkLst>
      </pc:sldChg>
      <pc:sldChg chg="modSp">
        <pc:chgData name="Sara Basart" userId="S::sbasart@wmo.int::75a5df5f-0f17-4ab7-9374-bbaf6cbd4275" providerId="AD" clId="Web-{C7439471-01E5-A38C-AB7A-18A06B9EA30C}" dt="2024-09-24T17:29:49.520" v="510" actId="20577"/>
        <pc:sldMkLst>
          <pc:docMk/>
          <pc:sldMk cId="764470280" sldId="3415"/>
        </pc:sldMkLst>
        <pc:spChg chg="mod">
          <ac:chgData name="Sara Basart" userId="S::sbasart@wmo.int::75a5df5f-0f17-4ab7-9374-bbaf6cbd4275" providerId="AD" clId="Web-{C7439471-01E5-A38C-AB7A-18A06B9EA30C}" dt="2024-09-24T17:29:49.520" v="510" actId="20577"/>
          <ac:spMkLst>
            <pc:docMk/>
            <pc:sldMk cId="764470280" sldId="3415"/>
            <ac:spMk id="16" creationId="{3F71EAF2-C1C4-85FF-906F-94834CA85B50}"/>
          </ac:spMkLst>
        </pc:spChg>
      </pc:sldChg>
      <pc:sldChg chg="add del">
        <pc:chgData name="Sara Basart" userId="S::sbasart@wmo.int::75a5df5f-0f17-4ab7-9374-bbaf6cbd4275" providerId="AD" clId="Web-{C7439471-01E5-A38C-AB7A-18A06B9EA30C}" dt="2024-09-24T16:58:26.668" v="95"/>
        <pc:sldMkLst>
          <pc:docMk/>
          <pc:sldMk cId="1426766358" sldId="3416"/>
        </pc:sldMkLst>
      </pc:sldChg>
      <pc:sldChg chg="del">
        <pc:chgData name="Sara Basart" userId="S::sbasart@wmo.int::75a5df5f-0f17-4ab7-9374-bbaf6cbd4275" providerId="AD" clId="Web-{C7439471-01E5-A38C-AB7A-18A06B9EA30C}" dt="2024-09-24T16:54:29.239" v="69"/>
        <pc:sldMkLst>
          <pc:docMk/>
          <pc:sldMk cId="1404340686" sldId="3417"/>
        </pc:sldMkLst>
      </pc:sldChg>
      <pc:sldChg chg="del">
        <pc:chgData name="Sara Basart" userId="S::sbasart@wmo.int::75a5df5f-0f17-4ab7-9374-bbaf6cbd4275" providerId="AD" clId="Web-{C7439471-01E5-A38C-AB7A-18A06B9EA30C}" dt="2024-09-24T16:54:38.505" v="76"/>
        <pc:sldMkLst>
          <pc:docMk/>
          <pc:sldMk cId="1916761383" sldId="3418"/>
        </pc:sldMkLst>
      </pc:sldChg>
      <pc:sldChg chg="modSp add ord">
        <pc:chgData name="Sara Basart" userId="S::sbasart@wmo.int::75a5df5f-0f17-4ab7-9374-bbaf6cbd4275" providerId="AD" clId="Web-{C7439471-01E5-A38C-AB7A-18A06B9EA30C}" dt="2024-09-24T17:31:06.913" v="511" actId="1076"/>
        <pc:sldMkLst>
          <pc:docMk/>
          <pc:sldMk cId="3102204976" sldId="28945"/>
        </pc:sldMkLst>
        <pc:spChg chg="mod">
          <ac:chgData name="Sara Basart" userId="S::sbasart@wmo.int::75a5df5f-0f17-4ab7-9374-bbaf6cbd4275" providerId="AD" clId="Web-{C7439471-01E5-A38C-AB7A-18A06B9EA30C}" dt="2024-09-24T17:28:28.080" v="500" actId="20577"/>
          <ac:spMkLst>
            <pc:docMk/>
            <pc:sldMk cId="3102204976" sldId="28945"/>
            <ac:spMk id="5" creationId="{087E0B4E-7B48-3A5B-CB1F-C50029FC6247}"/>
          </ac:spMkLst>
        </pc:spChg>
        <pc:spChg chg="mod">
          <ac:chgData name="Sara Basart" userId="S::sbasart@wmo.int::75a5df5f-0f17-4ab7-9374-bbaf6cbd4275" providerId="AD" clId="Web-{C7439471-01E5-A38C-AB7A-18A06B9EA30C}" dt="2024-09-24T17:31:06.913" v="511" actId="1076"/>
          <ac:spMkLst>
            <pc:docMk/>
            <pc:sldMk cId="3102204976" sldId="28945"/>
            <ac:spMk id="6" creationId="{509D1E16-AE11-D29A-28B1-C8E96F9F78C4}"/>
          </ac:spMkLst>
        </pc:spChg>
      </pc:sldChg>
      <pc:sldChg chg="add del">
        <pc:chgData name="Sara Basart" userId="S::sbasart@wmo.int::75a5df5f-0f17-4ab7-9374-bbaf6cbd4275" providerId="AD" clId="Web-{C7439471-01E5-A38C-AB7A-18A06B9EA30C}" dt="2024-09-24T17:02:06.861" v="113"/>
        <pc:sldMkLst>
          <pc:docMk/>
          <pc:sldMk cId="3878700025" sldId="28946"/>
        </pc:sldMkLst>
      </pc:sldChg>
      <pc:sldChg chg="add del replId">
        <pc:chgData name="Sara Basart" userId="S::sbasart@wmo.int::75a5df5f-0f17-4ab7-9374-bbaf6cbd4275" providerId="AD" clId="Web-{C7439471-01E5-A38C-AB7A-18A06B9EA30C}" dt="2024-09-24T17:03:11.941" v="118"/>
        <pc:sldMkLst>
          <pc:docMk/>
          <pc:sldMk cId="4124788426" sldId="28946"/>
        </pc:sldMkLst>
      </pc:sldChg>
      <pc:sldChg chg="addSp delSp modSp new">
        <pc:chgData name="Sara Basart" userId="S::sbasart@wmo.int::75a5df5f-0f17-4ab7-9374-bbaf6cbd4275" providerId="AD" clId="Web-{C7439471-01E5-A38C-AB7A-18A06B9EA30C}" dt="2024-09-24T17:16:01.149" v="318" actId="1076"/>
        <pc:sldMkLst>
          <pc:docMk/>
          <pc:sldMk cId="4179982327" sldId="28946"/>
        </pc:sldMkLst>
        <pc:spChg chg="add mod">
          <ac:chgData name="Sara Basart" userId="S::sbasart@wmo.int::75a5df5f-0f17-4ab7-9374-bbaf6cbd4275" providerId="AD" clId="Web-{C7439471-01E5-A38C-AB7A-18A06B9EA30C}" dt="2024-09-24T17:16:01.149" v="318" actId="1076"/>
          <ac:spMkLst>
            <pc:docMk/>
            <pc:sldMk cId="4179982327" sldId="28946"/>
            <ac:spMk id="6" creationId="{801E6977-25C6-3C5D-2211-B0A8255B15AE}"/>
          </ac:spMkLst>
        </pc:spChg>
        <pc:picChg chg="add del mod">
          <ac:chgData name="Sara Basart" userId="S::sbasart@wmo.int::75a5df5f-0f17-4ab7-9374-bbaf6cbd4275" providerId="AD" clId="Web-{C7439471-01E5-A38C-AB7A-18A06B9EA30C}" dt="2024-09-24T17:05:29.132" v="130"/>
          <ac:picMkLst>
            <pc:docMk/>
            <pc:sldMk cId="4179982327" sldId="28946"/>
            <ac:picMk id="2" creationId="{E4C31E00-6362-275F-78E9-9C9AEDE27542}"/>
          </ac:picMkLst>
        </pc:picChg>
        <pc:picChg chg="add del mod">
          <ac:chgData name="Sara Basart" userId="S::sbasart@wmo.int::75a5df5f-0f17-4ab7-9374-bbaf6cbd4275" providerId="AD" clId="Web-{C7439471-01E5-A38C-AB7A-18A06B9EA30C}" dt="2024-09-24T17:05:44.867" v="136"/>
          <ac:picMkLst>
            <pc:docMk/>
            <pc:sldMk cId="4179982327" sldId="28946"/>
            <ac:picMk id="3" creationId="{05E04DDE-2E02-20C6-E9B9-9B57A33C7DD4}"/>
          </ac:picMkLst>
        </pc:picChg>
        <pc:picChg chg="add mod">
          <ac:chgData name="Sara Basart" userId="S::sbasart@wmo.int::75a5df5f-0f17-4ab7-9374-bbaf6cbd4275" providerId="AD" clId="Web-{C7439471-01E5-A38C-AB7A-18A06B9EA30C}" dt="2024-09-24T17:06:09.039" v="139" actId="1076"/>
          <ac:picMkLst>
            <pc:docMk/>
            <pc:sldMk cId="4179982327" sldId="28946"/>
            <ac:picMk id="4" creationId="{A8CB0834-FBB9-5A90-3F81-80B8CDDF68CB}"/>
          </ac:picMkLst>
        </pc:picChg>
        <pc:picChg chg="add mod">
          <ac:chgData name="Sara Basart" userId="S::sbasart@wmo.int::75a5df5f-0f17-4ab7-9374-bbaf6cbd4275" providerId="AD" clId="Web-{C7439471-01E5-A38C-AB7A-18A06B9EA30C}" dt="2024-09-24T17:06:31.102" v="143" actId="1076"/>
          <ac:picMkLst>
            <pc:docMk/>
            <pc:sldMk cId="4179982327" sldId="28946"/>
            <ac:picMk id="5" creationId="{E10C4294-2FA0-7220-AABE-276C9DBECDAE}"/>
          </ac:picMkLst>
        </pc:picChg>
      </pc:sldChg>
      <pc:sldChg chg="addSp modSp new ord">
        <pc:chgData name="Sara Basart" userId="S::sbasart@wmo.int::75a5df5f-0f17-4ab7-9374-bbaf6cbd4275" providerId="AD" clId="Web-{C7439471-01E5-A38C-AB7A-18A06B9EA30C}" dt="2024-09-24T17:21:57.289" v="482"/>
        <pc:sldMkLst>
          <pc:docMk/>
          <pc:sldMk cId="2492834050" sldId="28947"/>
        </pc:sldMkLst>
        <pc:spChg chg="add mod">
          <ac:chgData name="Sara Basart" userId="S::sbasart@wmo.int::75a5df5f-0f17-4ab7-9374-bbaf6cbd4275" providerId="AD" clId="Web-{C7439471-01E5-A38C-AB7A-18A06B9EA30C}" dt="2024-09-24T17:21:50.538" v="481" actId="20577"/>
          <ac:spMkLst>
            <pc:docMk/>
            <pc:sldMk cId="2492834050" sldId="28947"/>
            <ac:spMk id="2" creationId="{2197729D-874C-9528-C29F-6D38BCAC9FB4}"/>
          </ac:spMkLst>
        </pc:spChg>
      </pc:sldChg>
      <pc:sldChg chg="modSp add replId">
        <pc:chgData name="Sara Basart" userId="S::sbasart@wmo.int::75a5df5f-0f17-4ab7-9374-bbaf6cbd4275" providerId="AD" clId="Web-{C7439471-01E5-A38C-AB7A-18A06B9EA30C}" dt="2024-09-24T17:21:25.178" v="452" actId="20577"/>
        <pc:sldMkLst>
          <pc:docMk/>
          <pc:sldMk cId="596986787" sldId="28948"/>
        </pc:sldMkLst>
        <pc:spChg chg="mod">
          <ac:chgData name="Sara Basart" userId="S::sbasart@wmo.int::75a5df5f-0f17-4ab7-9374-bbaf6cbd4275" providerId="AD" clId="Web-{C7439471-01E5-A38C-AB7A-18A06B9EA30C}" dt="2024-09-24T17:21:25.178" v="452" actId="20577"/>
          <ac:spMkLst>
            <pc:docMk/>
            <pc:sldMk cId="596986787" sldId="28948"/>
            <ac:spMk id="2" creationId="{2197729D-874C-9528-C29F-6D38BCAC9FB4}"/>
          </ac:spMkLst>
        </pc:spChg>
      </pc:sldChg>
      <pc:sldChg chg="modSp add replId">
        <pc:chgData name="Sara Basart" userId="S::sbasart@wmo.int::75a5df5f-0f17-4ab7-9374-bbaf6cbd4275" providerId="AD" clId="Web-{C7439471-01E5-A38C-AB7A-18A06B9EA30C}" dt="2024-09-24T17:16:37.587" v="342" actId="20577"/>
        <pc:sldMkLst>
          <pc:docMk/>
          <pc:sldMk cId="3375457124" sldId="28949"/>
        </pc:sldMkLst>
        <pc:spChg chg="mod">
          <ac:chgData name="Sara Basart" userId="S::sbasart@wmo.int::75a5df5f-0f17-4ab7-9374-bbaf6cbd4275" providerId="AD" clId="Web-{C7439471-01E5-A38C-AB7A-18A06B9EA30C}" dt="2024-09-24T17:16:37.587" v="342" actId="20577"/>
          <ac:spMkLst>
            <pc:docMk/>
            <pc:sldMk cId="3375457124" sldId="28949"/>
            <ac:spMk id="2" creationId="{2197729D-874C-9528-C29F-6D38BCAC9FB4}"/>
          </ac:spMkLst>
        </pc:spChg>
      </pc:sldChg>
      <pc:sldChg chg="modSp add replId">
        <pc:chgData name="Sara Basart" userId="S::sbasart@wmo.int::75a5df5f-0f17-4ab7-9374-bbaf6cbd4275" providerId="AD" clId="Web-{C7439471-01E5-A38C-AB7A-18A06B9EA30C}" dt="2024-09-24T17:20:38.943" v="402" actId="20577"/>
        <pc:sldMkLst>
          <pc:docMk/>
          <pc:sldMk cId="3504446880" sldId="28950"/>
        </pc:sldMkLst>
        <pc:spChg chg="mod">
          <ac:chgData name="Sara Basart" userId="S::sbasart@wmo.int::75a5df5f-0f17-4ab7-9374-bbaf6cbd4275" providerId="AD" clId="Web-{C7439471-01E5-A38C-AB7A-18A06B9EA30C}" dt="2024-09-24T17:20:38.943" v="402" actId="20577"/>
          <ac:spMkLst>
            <pc:docMk/>
            <pc:sldMk cId="3504446880" sldId="28950"/>
            <ac:spMk id="2" creationId="{2197729D-874C-9528-C29F-6D38BCAC9FB4}"/>
          </ac:spMkLst>
        </pc:spChg>
      </pc:sldChg>
      <pc:sldChg chg="addSp delSp modSp add ord replId">
        <pc:chgData name="Sara Basart" userId="S::sbasart@wmo.int::75a5df5f-0f17-4ab7-9374-bbaf6cbd4275" providerId="AD" clId="Web-{C7439471-01E5-A38C-AB7A-18A06B9EA30C}" dt="2024-09-24T17:19:53.223" v="393" actId="1076"/>
        <pc:sldMkLst>
          <pc:docMk/>
          <pc:sldMk cId="3784816907" sldId="28951"/>
        </pc:sldMkLst>
        <pc:spChg chg="del">
          <ac:chgData name="Sara Basart" userId="S::sbasart@wmo.int::75a5df5f-0f17-4ab7-9374-bbaf6cbd4275" providerId="AD" clId="Web-{C7439471-01E5-A38C-AB7A-18A06B9EA30C}" dt="2024-09-24T17:17:05.275" v="344"/>
          <ac:spMkLst>
            <pc:docMk/>
            <pc:sldMk cId="3784816907" sldId="28951"/>
            <ac:spMk id="2" creationId="{2197729D-874C-9528-C29F-6D38BCAC9FB4}"/>
          </ac:spMkLst>
        </pc:spChg>
        <pc:spChg chg="add mod">
          <ac:chgData name="Sara Basart" userId="S::sbasart@wmo.int::75a5df5f-0f17-4ab7-9374-bbaf6cbd4275" providerId="AD" clId="Web-{C7439471-01E5-A38C-AB7A-18A06B9EA30C}" dt="2024-09-24T17:19:53.223" v="393" actId="1076"/>
          <ac:spMkLst>
            <pc:docMk/>
            <pc:sldMk cId="3784816907" sldId="28951"/>
            <ac:spMk id="3" creationId="{994011FF-8F1F-21F5-A3B8-7CF947BA7914}"/>
          </ac:spMkLst>
        </pc:spChg>
        <pc:spChg chg="add mod">
          <ac:chgData name="Sara Basart" userId="S::sbasart@wmo.int::75a5df5f-0f17-4ab7-9374-bbaf6cbd4275" providerId="AD" clId="Web-{C7439471-01E5-A38C-AB7A-18A06B9EA30C}" dt="2024-09-24T17:19:49.217" v="392" actId="1076"/>
          <ac:spMkLst>
            <pc:docMk/>
            <pc:sldMk cId="3784816907" sldId="28951"/>
            <ac:spMk id="4" creationId="{E671AA44-B427-7745-1420-FF6351836A3A}"/>
          </ac:spMkLst>
        </pc:spChg>
      </pc:sldChg>
      <pc:sldChg chg="addSp delSp modSp add replId">
        <pc:chgData name="Sara Basart" userId="S::sbasart@wmo.int::75a5df5f-0f17-4ab7-9374-bbaf6cbd4275" providerId="AD" clId="Web-{C7439471-01E5-A38C-AB7A-18A06B9EA30C}" dt="2024-09-24T17:19:41.795" v="391" actId="1076"/>
        <pc:sldMkLst>
          <pc:docMk/>
          <pc:sldMk cId="1972128480" sldId="28952"/>
        </pc:sldMkLst>
        <pc:spChg chg="del">
          <ac:chgData name="Sara Basart" userId="S::sbasart@wmo.int::75a5df5f-0f17-4ab7-9374-bbaf6cbd4275" providerId="AD" clId="Web-{C7439471-01E5-A38C-AB7A-18A06B9EA30C}" dt="2024-09-24T17:18:53.497" v="384"/>
          <ac:spMkLst>
            <pc:docMk/>
            <pc:sldMk cId="1972128480" sldId="28952"/>
            <ac:spMk id="3" creationId="{994011FF-8F1F-21F5-A3B8-7CF947BA7914}"/>
          </ac:spMkLst>
        </pc:spChg>
        <pc:spChg chg="del">
          <ac:chgData name="Sara Basart" userId="S::sbasart@wmo.int::75a5df5f-0f17-4ab7-9374-bbaf6cbd4275" providerId="AD" clId="Web-{C7439471-01E5-A38C-AB7A-18A06B9EA30C}" dt="2024-09-24T17:18:51.966" v="383"/>
          <ac:spMkLst>
            <pc:docMk/>
            <pc:sldMk cId="1972128480" sldId="28952"/>
            <ac:spMk id="4" creationId="{E671AA44-B427-7745-1420-FF6351836A3A}"/>
          </ac:spMkLst>
        </pc:spChg>
        <pc:picChg chg="add mod">
          <ac:chgData name="Sara Basart" userId="S::sbasart@wmo.int::75a5df5f-0f17-4ab7-9374-bbaf6cbd4275" providerId="AD" clId="Web-{C7439471-01E5-A38C-AB7A-18A06B9EA30C}" dt="2024-09-24T17:19:41.795" v="391" actId="1076"/>
          <ac:picMkLst>
            <pc:docMk/>
            <pc:sldMk cId="1972128480" sldId="28952"/>
            <ac:picMk id="2" creationId="{514D90A0-CA60-0916-1E0F-29407B13F9F9}"/>
          </ac:picMkLst>
        </pc:picChg>
        <pc:picChg chg="add mod">
          <ac:chgData name="Sara Basart" userId="S::sbasart@wmo.int::75a5df5f-0f17-4ab7-9374-bbaf6cbd4275" providerId="AD" clId="Web-{C7439471-01E5-A38C-AB7A-18A06B9EA30C}" dt="2024-09-24T17:19:40.420" v="390" actId="1076"/>
          <ac:picMkLst>
            <pc:docMk/>
            <pc:sldMk cId="1972128480" sldId="28952"/>
            <ac:picMk id="5" creationId="{B279A3FE-12DE-49EB-217A-837F4A29D547}"/>
          </ac:picMkLst>
        </pc:picChg>
      </pc:sldChg>
    </pc:docChg>
  </pc:docChgLst>
  <pc:docChgLst>
    <pc:chgData name="Sara Basart" userId="S::sbasart@wmo.int::75a5df5f-0f17-4ab7-9374-bbaf6cbd4275" providerId="AD" clId="Web-{0B24F704-C93C-E98D-8B3B-10B25EC40A3F}"/>
    <pc:docChg chg="modSld">
      <pc:chgData name="Sara Basart" userId="S::sbasart@wmo.int::75a5df5f-0f17-4ab7-9374-bbaf6cbd4275" providerId="AD" clId="Web-{0B24F704-C93C-E98D-8B3B-10B25EC40A3F}" dt="2024-09-23T06:46:14.300" v="48" actId="20577"/>
      <pc:docMkLst>
        <pc:docMk/>
      </pc:docMkLst>
      <pc:sldChg chg="addSp modSp">
        <pc:chgData name="Sara Basart" userId="S::sbasart@wmo.int::75a5df5f-0f17-4ab7-9374-bbaf6cbd4275" providerId="AD" clId="Web-{0B24F704-C93C-E98D-8B3B-10B25EC40A3F}" dt="2024-09-23T05:53:16.431" v="3" actId="20577"/>
        <pc:sldMkLst>
          <pc:docMk/>
          <pc:sldMk cId="2804935258" sldId="3321"/>
        </pc:sldMkLst>
        <pc:spChg chg="mod">
          <ac:chgData name="Sara Basart" userId="S::sbasart@wmo.int::75a5df5f-0f17-4ab7-9374-bbaf6cbd4275" providerId="AD" clId="Web-{0B24F704-C93C-E98D-8B3B-10B25EC40A3F}" dt="2024-09-23T05:52:51.337" v="0" actId="1076"/>
          <ac:spMkLst>
            <pc:docMk/>
            <pc:sldMk cId="2804935258" sldId="3321"/>
            <ac:spMk id="3" creationId="{67D35736-70D9-6326-7CEC-342464712055}"/>
          </ac:spMkLst>
        </pc:spChg>
        <pc:spChg chg="mod">
          <ac:chgData name="Sara Basart" userId="S::sbasart@wmo.int::75a5df5f-0f17-4ab7-9374-bbaf6cbd4275" providerId="AD" clId="Web-{0B24F704-C93C-E98D-8B3B-10B25EC40A3F}" dt="2024-09-23T05:53:16.431" v="3" actId="20577"/>
          <ac:spMkLst>
            <pc:docMk/>
            <pc:sldMk cId="2804935258" sldId="3321"/>
            <ac:spMk id="5" creationId="{8F573D0A-00A4-96E1-9AC2-448F9E75C482}"/>
          </ac:spMkLst>
        </pc:spChg>
        <pc:spChg chg="add mod">
          <ac:chgData name="Sara Basart" userId="S::sbasart@wmo.int::75a5df5f-0f17-4ab7-9374-bbaf6cbd4275" providerId="AD" clId="Web-{0B24F704-C93C-E98D-8B3B-10B25EC40A3F}" dt="2024-09-23T05:53:13.837" v="2" actId="1076"/>
          <ac:spMkLst>
            <pc:docMk/>
            <pc:sldMk cId="2804935258" sldId="3321"/>
            <ac:spMk id="6" creationId="{45C726EF-4E54-4BF2-52F6-DF29E6ADA7BA}"/>
          </ac:spMkLst>
        </pc:spChg>
      </pc:sldChg>
      <pc:sldChg chg="addSp modSp">
        <pc:chgData name="Sara Basart" userId="S::sbasart@wmo.int::75a5df5f-0f17-4ab7-9374-bbaf6cbd4275" providerId="AD" clId="Web-{0B24F704-C93C-E98D-8B3B-10B25EC40A3F}" dt="2024-09-23T06:05:34.772" v="47" actId="1076"/>
        <pc:sldMkLst>
          <pc:docMk/>
          <pc:sldMk cId="333697174" sldId="3390"/>
        </pc:sldMkLst>
        <pc:spChg chg="mod">
          <ac:chgData name="Sara Basart" userId="S::sbasart@wmo.int::75a5df5f-0f17-4ab7-9374-bbaf6cbd4275" providerId="AD" clId="Web-{0B24F704-C93C-E98D-8B3B-10B25EC40A3F}" dt="2024-09-23T05:55:09.480" v="32" actId="1076"/>
          <ac:spMkLst>
            <pc:docMk/>
            <pc:sldMk cId="333697174" sldId="3390"/>
            <ac:spMk id="2" creationId="{88AD6B42-0386-B13C-D839-6787E826F0A3}"/>
          </ac:spMkLst>
        </pc:spChg>
        <pc:spChg chg="add mod">
          <ac:chgData name="Sara Basart" userId="S::sbasart@wmo.int::75a5df5f-0f17-4ab7-9374-bbaf6cbd4275" providerId="AD" clId="Web-{0B24F704-C93C-E98D-8B3B-10B25EC40A3F}" dt="2024-09-23T05:54:28.385" v="23" actId="1076"/>
          <ac:spMkLst>
            <pc:docMk/>
            <pc:sldMk cId="333697174" sldId="3390"/>
            <ac:spMk id="3" creationId="{D9806577-49A7-1A79-3B40-7803E47076D9}"/>
          </ac:spMkLst>
        </pc:spChg>
        <pc:spChg chg="add mod">
          <ac:chgData name="Sara Basart" userId="S::sbasart@wmo.int::75a5df5f-0f17-4ab7-9374-bbaf6cbd4275" providerId="AD" clId="Web-{0B24F704-C93C-E98D-8B3B-10B25EC40A3F}" dt="2024-09-23T05:55:03.339" v="31" actId="1076"/>
          <ac:spMkLst>
            <pc:docMk/>
            <pc:sldMk cId="333697174" sldId="3390"/>
            <ac:spMk id="4" creationId="{1C65B492-BE76-6A95-19D4-3C849A6074F9}"/>
          </ac:spMkLst>
        </pc:spChg>
        <pc:spChg chg="mod">
          <ac:chgData name="Sara Basart" userId="S::sbasart@wmo.int::75a5df5f-0f17-4ab7-9374-bbaf6cbd4275" providerId="AD" clId="Web-{0B24F704-C93C-E98D-8B3B-10B25EC40A3F}" dt="2024-09-23T06:05:34.772" v="47" actId="1076"/>
          <ac:spMkLst>
            <pc:docMk/>
            <pc:sldMk cId="333697174" sldId="3390"/>
            <ac:spMk id="705" creationId="{00000000-0000-0000-0000-000000000000}"/>
          </ac:spMkLst>
        </pc:spChg>
      </pc:sldChg>
      <pc:sldChg chg="modSp">
        <pc:chgData name="Sara Basart" userId="S::sbasart@wmo.int::75a5df5f-0f17-4ab7-9374-bbaf6cbd4275" providerId="AD" clId="Web-{0B24F704-C93C-E98D-8B3B-10B25EC40A3F}" dt="2024-09-23T06:46:14.300" v="48" actId="20577"/>
        <pc:sldMkLst>
          <pc:docMk/>
          <pc:sldMk cId="1404340686" sldId="3417"/>
        </pc:sldMkLst>
        <pc:spChg chg="mod">
          <ac:chgData name="Sara Basart" userId="S::sbasart@wmo.int::75a5df5f-0f17-4ab7-9374-bbaf6cbd4275" providerId="AD" clId="Web-{0B24F704-C93C-E98D-8B3B-10B25EC40A3F}" dt="2024-09-23T06:46:14.300" v="48" actId="20577"/>
          <ac:spMkLst>
            <pc:docMk/>
            <pc:sldMk cId="1404340686" sldId="3417"/>
            <ac:spMk id="6" creationId="{FEC93F56-B305-29D8-BCD9-50EE3BE1CC88}"/>
          </ac:spMkLst>
        </pc:spChg>
      </pc:sldChg>
    </pc:docChg>
  </pc:docChgLst>
  <pc:docChgLst>
    <pc:chgData name="Sara Basart" userId="S::sbasart@wmo.int::75a5df5f-0f17-4ab7-9374-bbaf6cbd4275" providerId="AD" clId="Web-{94967777-A998-8C5E-DFFE-C988A7176639}"/>
    <pc:docChg chg="addSld delSld modSld sldOrd">
      <pc:chgData name="Sara Basart" userId="S::sbasart@wmo.int::75a5df5f-0f17-4ab7-9374-bbaf6cbd4275" providerId="AD" clId="Web-{94967777-A998-8C5E-DFFE-C988A7176639}" dt="2024-09-24T19:39:53.689" v="114"/>
      <pc:docMkLst>
        <pc:docMk/>
      </pc:docMkLst>
      <pc:sldChg chg="addSp delSp modSp">
        <pc:chgData name="Sara Basart" userId="S::sbasart@wmo.int::75a5df5f-0f17-4ab7-9374-bbaf6cbd4275" providerId="AD" clId="Web-{94967777-A998-8C5E-DFFE-C988A7176639}" dt="2024-09-24T19:32:43.534" v="37" actId="14100"/>
        <pc:sldMkLst>
          <pc:docMk/>
          <pc:sldMk cId="2492834050" sldId="28947"/>
        </pc:sldMkLst>
        <pc:spChg chg="del">
          <ac:chgData name="Sara Basart" userId="S::sbasart@wmo.int::75a5df5f-0f17-4ab7-9374-bbaf6cbd4275" providerId="AD" clId="Web-{94967777-A998-8C5E-DFFE-C988A7176639}" dt="2024-09-24T19:30:59.015" v="26"/>
          <ac:spMkLst>
            <pc:docMk/>
            <pc:sldMk cId="2492834050" sldId="28947"/>
            <ac:spMk id="2" creationId="{2197729D-874C-9528-C29F-6D38BCAC9FB4}"/>
          </ac:spMkLst>
        </pc:spChg>
        <pc:spChg chg="add mod">
          <ac:chgData name="Sara Basart" userId="S::sbasart@wmo.int::75a5df5f-0f17-4ab7-9374-bbaf6cbd4275" providerId="AD" clId="Web-{94967777-A998-8C5E-DFFE-C988A7176639}" dt="2024-09-24T19:32:30.565" v="34" actId="1076"/>
          <ac:spMkLst>
            <pc:docMk/>
            <pc:sldMk cId="2492834050" sldId="28947"/>
            <ac:spMk id="3" creationId="{02A97E5D-92FF-1483-823C-44C969B25182}"/>
          </ac:spMkLst>
        </pc:spChg>
        <pc:picChg chg="add mod">
          <ac:chgData name="Sara Basart" userId="S::sbasart@wmo.int::75a5df5f-0f17-4ab7-9374-bbaf6cbd4275" providerId="AD" clId="Web-{94967777-A998-8C5E-DFFE-C988A7176639}" dt="2024-09-24T19:32:43.534" v="37" actId="14100"/>
          <ac:picMkLst>
            <pc:docMk/>
            <pc:sldMk cId="2492834050" sldId="28947"/>
            <ac:picMk id="4" creationId="{CE3E8908-AA5C-3609-4F34-D983FBACB39B}"/>
          </ac:picMkLst>
        </pc:picChg>
      </pc:sldChg>
      <pc:sldChg chg="modSp del">
        <pc:chgData name="Sara Basart" userId="S::sbasart@wmo.int::75a5df5f-0f17-4ab7-9374-bbaf6cbd4275" providerId="AD" clId="Web-{94967777-A998-8C5E-DFFE-C988A7176639}" dt="2024-09-24T19:37:10.277" v="72"/>
        <pc:sldMkLst>
          <pc:docMk/>
          <pc:sldMk cId="3784816907" sldId="28951"/>
        </pc:sldMkLst>
        <pc:spChg chg="mod">
          <ac:chgData name="Sara Basart" userId="S::sbasart@wmo.int::75a5df5f-0f17-4ab7-9374-bbaf6cbd4275" providerId="AD" clId="Web-{94967777-A998-8C5E-DFFE-C988A7176639}" dt="2024-09-24T19:36:05.744" v="59" actId="20577"/>
          <ac:spMkLst>
            <pc:docMk/>
            <pc:sldMk cId="3784816907" sldId="28951"/>
            <ac:spMk id="4" creationId="{E671AA44-B427-7745-1420-FF6351836A3A}"/>
          </ac:spMkLst>
        </pc:spChg>
      </pc:sldChg>
      <pc:sldChg chg="delSp modSp add del">
        <pc:chgData name="Sara Basart" userId="S::sbasart@wmo.int::75a5df5f-0f17-4ab7-9374-bbaf6cbd4275" providerId="AD" clId="Web-{94967777-A998-8C5E-DFFE-C988A7176639}" dt="2024-09-24T19:39:53.689" v="114"/>
        <pc:sldMkLst>
          <pc:docMk/>
          <pc:sldMk cId="1972128480" sldId="28952"/>
        </pc:sldMkLst>
        <pc:picChg chg="mod">
          <ac:chgData name="Sara Basart" userId="S::sbasart@wmo.int::75a5df5f-0f17-4ab7-9374-bbaf6cbd4275" providerId="AD" clId="Web-{94967777-A998-8C5E-DFFE-C988A7176639}" dt="2024-09-24T19:33:46.723" v="38" actId="1076"/>
          <ac:picMkLst>
            <pc:docMk/>
            <pc:sldMk cId="1972128480" sldId="28952"/>
            <ac:picMk id="2" creationId="{514D90A0-CA60-0916-1E0F-29407B13F9F9}"/>
          </ac:picMkLst>
        </pc:picChg>
        <pc:picChg chg="del">
          <ac:chgData name="Sara Basart" userId="S::sbasart@wmo.int::75a5df5f-0f17-4ab7-9374-bbaf6cbd4275" providerId="AD" clId="Web-{94967777-A998-8C5E-DFFE-C988A7176639}" dt="2024-09-24T19:33:49.520" v="39"/>
          <ac:picMkLst>
            <pc:docMk/>
            <pc:sldMk cId="1972128480" sldId="28952"/>
            <ac:picMk id="5" creationId="{B279A3FE-12DE-49EB-217A-837F4A29D547}"/>
          </ac:picMkLst>
        </pc:picChg>
      </pc:sldChg>
      <pc:sldChg chg="addSp delSp modSp add replId">
        <pc:chgData name="Sara Basart" userId="S::sbasart@wmo.int::75a5df5f-0f17-4ab7-9374-bbaf6cbd4275" providerId="AD" clId="Web-{94967777-A998-8C5E-DFFE-C988A7176639}" dt="2024-09-24T19:30:24.560" v="25" actId="1076"/>
        <pc:sldMkLst>
          <pc:docMk/>
          <pc:sldMk cId="4000284526" sldId="28956"/>
        </pc:sldMkLst>
        <pc:spChg chg="del">
          <ac:chgData name="Sara Basart" userId="S::sbasart@wmo.int::75a5df5f-0f17-4ab7-9374-bbaf6cbd4275" providerId="AD" clId="Web-{94967777-A998-8C5E-DFFE-C988A7176639}" dt="2024-09-24T19:29:23.605" v="2"/>
          <ac:spMkLst>
            <pc:docMk/>
            <pc:sldMk cId="4000284526" sldId="28956"/>
            <ac:spMk id="5" creationId="{874369B2-6ED6-185E-0F59-A4A33AA3C587}"/>
          </ac:spMkLst>
        </pc:spChg>
        <pc:spChg chg="add mod">
          <ac:chgData name="Sara Basart" userId="S::sbasart@wmo.int::75a5df5f-0f17-4ab7-9374-bbaf6cbd4275" providerId="AD" clId="Web-{94967777-A998-8C5E-DFFE-C988A7176639}" dt="2024-09-24T19:30:24.560" v="25" actId="1076"/>
          <ac:spMkLst>
            <pc:docMk/>
            <pc:sldMk cId="4000284526" sldId="28956"/>
            <ac:spMk id="6" creationId="{802231EB-E48A-19ED-89E9-1B43E4F6C7FB}"/>
          </ac:spMkLst>
        </pc:spChg>
        <pc:spChg chg="mod">
          <ac:chgData name="Sara Basart" userId="S::sbasart@wmo.int::75a5df5f-0f17-4ab7-9374-bbaf6cbd4275" providerId="AD" clId="Web-{94967777-A998-8C5E-DFFE-C988A7176639}" dt="2024-09-24T19:29:33.668" v="10" actId="20577"/>
          <ac:spMkLst>
            <pc:docMk/>
            <pc:sldMk cId="4000284526" sldId="28956"/>
            <ac:spMk id="7" creationId="{6D98EF30-B1BA-5106-C9D5-F33AFA10DC9B}"/>
          </ac:spMkLst>
        </pc:spChg>
        <pc:picChg chg="del">
          <ac:chgData name="Sara Basart" userId="S::sbasart@wmo.int::75a5df5f-0f17-4ab7-9374-bbaf6cbd4275" providerId="AD" clId="Web-{94967777-A998-8C5E-DFFE-C988A7176639}" dt="2024-09-24T19:29:20.621" v="1"/>
          <ac:picMkLst>
            <pc:docMk/>
            <pc:sldMk cId="4000284526" sldId="28956"/>
            <ac:picMk id="2" creationId="{66A9DD4E-1347-B54D-A8AD-B176A748CDEE}"/>
          </ac:picMkLst>
        </pc:picChg>
        <pc:picChg chg="add mod">
          <ac:chgData name="Sara Basart" userId="S::sbasart@wmo.int::75a5df5f-0f17-4ab7-9374-bbaf6cbd4275" providerId="AD" clId="Web-{94967777-A998-8C5E-DFFE-C988A7176639}" dt="2024-09-24T19:30:20.388" v="24" actId="14100"/>
          <ac:picMkLst>
            <pc:docMk/>
            <pc:sldMk cId="4000284526" sldId="28956"/>
            <ac:picMk id="3" creationId="{EB3E5D08-C54D-76C0-A4F5-E60DEA577BB7}"/>
          </ac:picMkLst>
        </pc:picChg>
        <pc:picChg chg="add del mod">
          <ac:chgData name="Sara Basart" userId="S::sbasart@wmo.int::75a5df5f-0f17-4ab7-9374-bbaf6cbd4275" providerId="AD" clId="Web-{94967777-A998-8C5E-DFFE-C988A7176639}" dt="2024-09-24T19:30:08.216" v="20"/>
          <ac:picMkLst>
            <pc:docMk/>
            <pc:sldMk cId="4000284526" sldId="28956"/>
            <ac:picMk id="4" creationId="{FF842CE6-D4AF-65C5-EE87-2A9C94211805}"/>
          </ac:picMkLst>
        </pc:picChg>
      </pc:sldChg>
      <pc:sldChg chg="addSp delSp modSp add del">
        <pc:chgData name="Sara Basart" userId="S::sbasart@wmo.int::75a5df5f-0f17-4ab7-9374-bbaf6cbd4275" providerId="AD" clId="Web-{94967777-A998-8C5E-DFFE-C988A7176639}" dt="2024-09-24T19:38:27.467" v="97"/>
        <pc:sldMkLst>
          <pc:docMk/>
          <pc:sldMk cId="3568695006" sldId="28957"/>
        </pc:sldMkLst>
        <pc:spChg chg="del">
          <ac:chgData name="Sara Basart" userId="S::sbasart@wmo.int::75a5df5f-0f17-4ab7-9374-bbaf6cbd4275" providerId="AD" clId="Web-{94967777-A998-8C5E-DFFE-C988A7176639}" dt="2024-09-24T19:34:22.178" v="43"/>
          <ac:spMkLst>
            <pc:docMk/>
            <pc:sldMk cId="3568695006" sldId="28957"/>
            <ac:spMk id="2" creationId="{D3F47578-6EAC-FD68-FBEB-32F0503AA5FF}"/>
          </ac:spMkLst>
        </pc:spChg>
        <pc:spChg chg="del">
          <ac:chgData name="Sara Basart" userId="S::sbasart@wmo.int::75a5df5f-0f17-4ab7-9374-bbaf6cbd4275" providerId="AD" clId="Web-{94967777-A998-8C5E-DFFE-C988A7176639}" dt="2024-09-24T19:34:14.740" v="42"/>
          <ac:spMkLst>
            <pc:docMk/>
            <pc:sldMk cId="3568695006" sldId="28957"/>
            <ac:spMk id="3" creationId="{9E458718-1F9B-4D01-EBDA-29D12DEE1547}"/>
          </ac:spMkLst>
        </pc:spChg>
        <pc:spChg chg="add mod">
          <ac:chgData name="Sara Basart" userId="S::sbasart@wmo.int::75a5df5f-0f17-4ab7-9374-bbaf6cbd4275" providerId="AD" clId="Web-{94967777-A998-8C5E-DFFE-C988A7176639}" dt="2024-09-24T19:36:38.729" v="69" actId="1076"/>
          <ac:spMkLst>
            <pc:docMk/>
            <pc:sldMk cId="3568695006" sldId="28957"/>
            <ac:spMk id="8" creationId="{AFD3479E-A9F7-0B31-83A0-F4F8818758B3}"/>
          </ac:spMkLst>
        </pc:spChg>
        <pc:spChg chg="add mod">
          <ac:chgData name="Sara Basart" userId="S::sbasart@wmo.int::75a5df5f-0f17-4ab7-9374-bbaf6cbd4275" providerId="AD" clId="Web-{94967777-A998-8C5E-DFFE-C988A7176639}" dt="2024-09-24T19:36:24.369" v="65" actId="20577"/>
          <ac:spMkLst>
            <pc:docMk/>
            <pc:sldMk cId="3568695006" sldId="28957"/>
            <ac:spMk id="10" creationId="{8715A93E-B48D-94F9-672C-B210513510F9}"/>
          </ac:spMkLst>
        </pc:spChg>
        <pc:picChg chg="add del mod">
          <ac:chgData name="Sara Basart" userId="S::sbasart@wmo.int::75a5df5f-0f17-4ab7-9374-bbaf6cbd4275" providerId="AD" clId="Web-{94967777-A998-8C5E-DFFE-C988A7176639}" dt="2024-09-24T19:34:40.116" v="46"/>
          <ac:picMkLst>
            <pc:docMk/>
            <pc:sldMk cId="3568695006" sldId="28957"/>
            <ac:picMk id="4" creationId="{2E0D3669-2A38-67DF-E3B9-A5AB89F6442F}"/>
          </ac:picMkLst>
        </pc:picChg>
        <pc:picChg chg="del">
          <ac:chgData name="Sara Basart" userId="S::sbasart@wmo.int::75a5df5f-0f17-4ab7-9374-bbaf6cbd4275" providerId="AD" clId="Web-{94967777-A998-8C5E-DFFE-C988A7176639}" dt="2024-09-24T19:34:12.896" v="41"/>
          <ac:picMkLst>
            <pc:docMk/>
            <pc:sldMk cId="3568695006" sldId="28957"/>
            <ac:picMk id="5" creationId="{8DCE7B23-64B5-5A27-C5A8-EA001686258F}"/>
          </ac:picMkLst>
        </pc:picChg>
        <pc:picChg chg="add mod">
          <ac:chgData name="Sara Basart" userId="S::sbasart@wmo.int::75a5df5f-0f17-4ab7-9374-bbaf6cbd4275" providerId="AD" clId="Web-{94967777-A998-8C5E-DFFE-C988A7176639}" dt="2024-09-24T19:36:46.636" v="71" actId="1076"/>
          <ac:picMkLst>
            <pc:docMk/>
            <pc:sldMk cId="3568695006" sldId="28957"/>
            <ac:picMk id="6" creationId="{CA57C634-6264-9CD6-BBA0-A3F1A0B153FA}"/>
          </ac:picMkLst>
        </pc:picChg>
      </pc:sldChg>
      <pc:sldChg chg="addSp delSp modSp add del ord replId">
        <pc:chgData name="Sara Basart" userId="S::sbasart@wmo.int::75a5df5f-0f17-4ab7-9374-bbaf6cbd4275" providerId="AD" clId="Web-{94967777-A998-8C5E-DFFE-C988A7176639}" dt="2024-09-24T19:39:40.782" v="112" actId="1076"/>
        <pc:sldMkLst>
          <pc:docMk/>
          <pc:sldMk cId="2039580545" sldId="28958"/>
        </pc:sldMkLst>
        <pc:spChg chg="add mod">
          <ac:chgData name="Sara Basart" userId="S::sbasart@wmo.int::75a5df5f-0f17-4ab7-9374-bbaf6cbd4275" providerId="AD" clId="Web-{94967777-A998-8C5E-DFFE-C988A7176639}" dt="2024-09-24T19:39:40.782" v="112" actId="1076"/>
          <ac:spMkLst>
            <pc:docMk/>
            <pc:sldMk cId="2039580545" sldId="28958"/>
            <ac:spMk id="3" creationId="{8F8AE078-894E-46BE-951F-68F2D5B94B8E}"/>
          </ac:spMkLst>
        </pc:spChg>
        <pc:picChg chg="add del mod">
          <ac:chgData name="Sara Basart" userId="S::sbasart@wmo.int::75a5df5f-0f17-4ab7-9374-bbaf6cbd4275" providerId="AD" clId="Web-{94967777-A998-8C5E-DFFE-C988A7176639}" dt="2024-09-24T19:38:12.295" v="89"/>
          <ac:picMkLst>
            <pc:docMk/>
            <pc:sldMk cId="2039580545" sldId="28958"/>
            <ac:picMk id="3" creationId="{E0BE27AE-66AD-D168-B413-7F6D65F47A2F}"/>
          </ac:picMkLst>
        </pc:picChg>
        <pc:picChg chg="add mod">
          <ac:chgData name="Sara Basart" userId="S::sbasart@wmo.int::75a5df5f-0f17-4ab7-9374-bbaf6cbd4275" providerId="AD" clId="Web-{94967777-A998-8C5E-DFFE-C988A7176639}" dt="2024-09-24T19:38:30.889" v="99" actId="1076"/>
          <ac:picMkLst>
            <pc:docMk/>
            <pc:sldMk cId="2039580545" sldId="28958"/>
            <ac:picMk id="5" creationId="{7A31107E-2C2B-9E07-941E-3CCF5196D110}"/>
          </ac:picMkLst>
        </pc:picChg>
      </pc:sldChg>
      <pc:sldChg chg="delSp add">
        <pc:chgData name="Sara Basart" userId="S::sbasart@wmo.int::75a5df5f-0f17-4ab7-9374-bbaf6cbd4275" providerId="AD" clId="Web-{94967777-A998-8C5E-DFFE-C988A7176639}" dt="2024-09-24T19:39:46.361" v="113"/>
        <pc:sldMkLst>
          <pc:docMk/>
          <pc:sldMk cId="3948604413" sldId="28959"/>
        </pc:sldMkLst>
        <pc:picChg chg="del">
          <ac:chgData name="Sara Basart" userId="S::sbasart@wmo.int::75a5df5f-0f17-4ab7-9374-bbaf6cbd4275" providerId="AD" clId="Web-{94967777-A998-8C5E-DFFE-C988A7176639}" dt="2024-09-24T19:39:46.361" v="113"/>
          <ac:picMkLst>
            <pc:docMk/>
            <pc:sldMk cId="3948604413" sldId="28959"/>
            <ac:picMk id="5" creationId="{7A31107E-2C2B-9E07-941E-3CCF5196D110}"/>
          </ac:picMkLst>
        </pc:picChg>
      </pc:sldChg>
      <pc:sldChg chg="add">
        <pc:chgData name="Sara Basart" userId="S::sbasart@wmo.int::75a5df5f-0f17-4ab7-9374-bbaf6cbd4275" providerId="AD" clId="Web-{94967777-A998-8C5E-DFFE-C988A7176639}" dt="2024-09-24T19:38:37.968" v="101"/>
        <pc:sldMkLst>
          <pc:docMk/>
          <pc:sldMk cId="2328778777" sldId="28960"/>
        </pc:sldMkLst>
      </pc:sldChg>
      <pc:sldChg chg="add">
        <pc:chgData name="Sara Basart" userId="S::sbasart@wmo.int::75a5df5f-0f17-4ab7-9374-bbaf6cbd4275" providerId="AD" clId="Web-{94967777-A998-8C5E-DFFE-C988A7176639}" dt="2024-09-24T19:38:37.983" v="102"/>
        <pc:sldMkLst>
          <pc:docMk/>
          <pc:sldMk cId="2246244329" sldId="28961"/>
        </pc:sldMkLst>
      </pc:sldChg>
    </pc:docChg>
  </pc:docChgLst>
  <pc:docChgLst>
    <pc:chgData name="Sara Basart" userId="S::sbasart@wmo.int::75a5df5f-0f17-4ab7-9374-bbaf6cbd4275" providerId="AD" clId="Web-{20CD17CA-8824-BF4C-92AD-82C11D6F4F84}"/>
    <pc:docChg chg="modSld">
      <pc:chgData name="Sara Basart" userId="S::sbasart@wmo.int::75a5df5f-0f17-4ab7-9374-bbaf6cbd4275" providerId="AD" clId="Web-{20CD17CA-8824-BF4C-92AD-82C11D6F4F84}" dt="2024-09-25T14:58:21.031" v="4" actId="14100"/>
      <pc:docMkLst>
        <pc:docMk/>
      </pc:docMkLst>
      <pc:sldChg chg="modSp">
        <pc:chgData name="Sara Basart" userId="S::sbasart@wmo.int::75a5df5f-0f17-4ab7-9374-bbaf6cbd4275" providerId="AD" clId="Web-{20CD17CA-8824-BF4C-92AD-82C11D6F4F84}" dt="2024-09-25T14:58:21.031" v="4" actId="14100"/>
        <pc:sldMkLst>
          <pc:docMk/>
          <pc:sldMk cId="422118973" sldId="298"/>
        </pc:sldMkLst>
        <pc:spChg chg="mod">
          <ac:chgData name="Sara Basart" userId="S::sbasart@wmo.int::75a5df5f-0f17-4ab7-9374-bbaf6cbd4275" providerId="AD" clId="Web-{20CD17CA-8824-BF4C-92AD-82C11D6F4F84}" dt="2024-09-25T14:58:18.140" v="3" actId="1076"/>
          <ac:spMkLst>
            <pc:docMk/>
            <pc:sldMk cId="422118973" sldId="298"/>
            <ac:spMk id="3" creationId="{721DDC03-C011-65A4-60E9-6B1F413C265E}"/>
          </ac:spMkLst>
        </pc:spChg>
        <pc:picChg chg="mod">
          <ac:chgData name="Sara Basart" userId="S::sbasart@wmo.int::75a5df5f-0f17-4ab7-9374-bbaf6cbd4275" providerId="AD" clId="Web-{20CD17CA-8824-BF4C-92AD-82C11D6F4F84}" dt="2024-09-25T14:58:21.031" v="4" actId="14100"/>
          <ac:picMkLst>
            <pc:docMk/>
            <pc:sldMk cId="422118973" sldId="298"/>
            <ac:picMk id="2050" creationId="{ED45DF4C-8212-642F-0789-C19D36732CA7}"/>
          </ac:picMkLst>
        </pc:picChg>
      </pc:sldChg>
      <pc:sldChg chg="modSp">
        <pc:chgData name="Sara Basart" userId="S::sbasart@wmo.int::75a5df5f-0f17-4ab7-9374-bbaf6cbd4275" providerId="AD" clId="Web-{20CD17CA-8824-BF4C-92AD-82C11D6F4F84}" dt="2024-09-25T14:57:52.514" v="2" actId="14100"/>
        <pc:sldMkLst>
          <pc:docMk/>
          <pc:sldMk cId="333697174" sldId="3390"/>
        </pc:sldMkLst>
        <pc:spChg chg="mod">
          <ac:chgData name="Sara Basart" userId="S::sbasart@wmo.int::75a5df5f-0f17-4ab7-9374-bbaf6cbd4275" providerId="AD" clId="Web-{20CD17CA-8824-BF4C-92AD-82C11D6F4F84}" dt="2024-09-25T14:57:52.514" v="2" actId="14100"/>
          <ac:spMkLst>
            <pc:docMk/>
            <pc:sldMk cId="333697174" sldId="3390"/>
            <ac:spMk id="2" creationId="{88AD6B42-0386-B13C-D839-6787E826F0A3}"/>
          </ac:spMkLst>
        </pc:spChg>
      </pc:sldChg>
    </pc:docChg>
  </pc:docChgLst>
  <pc:docChgLst>
    <pc:chgData name="Sara Basart" userId="S::sbasart@wmo.int::75a5df5f-0f17-4ab7-9374-bbaf6cbd4275" providerId="AD" clId="Web-{E606B998-6F59-0DBF-E4A2-36CACA12CD56}"/>
    <pc:docChg chg="addSld delSld modSld">
      <pc:chgData name="Sara Basart" userId="S::sbasart@wmo.int::75a5df5f-0f17-4ab7-9374-bbaf6cbd4275" providerId="AD" clId="Web-{E606B998-6F59-0DBF-E4A2-36CACA12CD56}" dt="2024-09-22T17:24:04.746" v="8"/>
      <pc:docMkLst>
        <pc:docMk/>
      </pc:docMkLst>
      <pc:sldChg chg="modSp add del">
        <pc:chgData name="Sara Basart" userId="S::sbasart@wmo.int::75a5df5f-0f17-4ab7-9374-bbaf6cbd4275" providerId="AD" clId="Web-{E606B998-6F59-0DBF-E4A2-36CACA12CD56}" dt="2024-09-22T17:23:38.745" v="6"/>
        <pc:sldMkLst>
          <pc:docMk/>
          <pc:sldMk cId="4126973346" sldId="3375"/>
        </pc:sldMkLst>
        <pc:spChg chg="mod">
          <ac:chgData name="Sara Basart" userId="S::sbasart@wmo.int::75a5df5f-0f17-4ab7-9374-bbaf6cbd4275" providerId="AD" clId="Web-{E606B998-6F59-0DBF-E4A2-36CACA12CD56}" dt="2024-09-22T17:23:30.964" v="5" actId="20577"/>
          <ac:spMkLst>
            <pc:docMk/>
            <pc:sldMk cId="4126973346" sldId="3375"/>
            <ac:spMk id="2" creationId="{817E99D7-3C89-9F9F-6DC5-86B722F1F337}"/>
          </ac:spMkLst>
        </pc:spChg>
      </pc:sldChg>
      <pc:sldChg chg="modSp add del">
        <pc:chgData name="Sara Basart" userId="S::sbasart@wmo.int::75a5df5f-0f17-4ab7-9374-bbaf6cbd4275" providerId="AD" clId="Web-{E606B998-6F59-0DBF-E4A2-36CACA12CD56}" dt="2024-09-22T17:24:04.746" v="8"/>
        <pc:sldMkLst>
          <pc:docMk/>
          <pc:sldMk cId="2405759392" sldId="3376"/>
        </pc:sldMkLst>
        <pc:spChg chg="mod">
          <ac:chgData name="Sara Basart" userId="S::sbasart@wmo.int::75a5df5f-0f17-4ab7-9374-bbaf6cbd4275" providerId="AD" clId="Web-{E606B998-6F59-0DBF-E4A2-36CACA12CD56}" dt="2024-09-22T17:23:18.838" v="3" actId="14100"/>
          <ac:spMkLst>
            <pc:docMk/>
            <pc:sldMk cId="2405759392" sldId="3376"/>
            <ac:spMk id="3" creationId="{F77A91F5-5ABE-7B41-084B-D2C71F801A6A}"/>
          </ac:spMkLst>
        </pc:spChg>
      </pc:sldChg>
    </pc:docChg>
  </pc:docChgLst>
  <pc:docChgLst>
    <pc:chgData name="Sara Basart" userId="S::sbasart@wmo.int::75a5df5f-0f17-4ab7-9374-bbaf6cbd4275" providerId="AD" clId="Web-{5FA43EA0-504F-AAA8-6BB8-1B24D215F1DC}"/>
    <pc:docChg chg="addSld delSld modSld sldOrd">
      <pc:chgData name="Sara Basart" userId="S::sbasart@wmo.int::75a5df5f-0f17-4ab7-9374-bbaf6cbd4275" providerId="AD" clId="Web-{5FA43EA0-504F-AAA8-6BB8-1B24D215F1DC}" dt="2024-09-25T09:12:16.242" v="1451" actId="20577"/>
      <pc:docMkLst>
        <pc:docMk/>
      </pc:docMkLst>
      <pc:sldChg chg="addSp modSp">
        <pc:chgData name="Sara Basart" userId="S::sbasart@wmo.int::75a5df5f-0f17-4ab7-9374-bbaf6cbd4275" providerId="AD" clId="Web-{5FA43EA0-504F-AAA8-6BB8-1B24D215F1DC}" dt="2024-09-25T08:26:57.518" v="668" actId="20577"/>
        <pc:sldMkLst>
          <pc:docMk/>
          <pc:sldMk cId="3984033265" sldId="265"/>
        </pc:sldMkLst>
        <pc:spChg chg="add mod">
          <ac:chgData name="Sara Basart" userId="S::sbasart@wmo.int::75a5df5f-0f17-4ab7-9374-bbaf6cbd4275" providerId="AD" clId="Web-{5FA43EA0-504F-AAA8-6BB8-1B24D215F1DC}" dt="2024-09-25T08:08:20.687" v="531" actId="20577"/>
          <ac:spMkLst>
            <pc:docMk/>
            <pc:sldMk cId="3984033265" sldId="265"/>
            <ac:spMk id="2" creationId="{FFC77441-39A4-7D16-FF5C-0E1AEF6B8632}"/>
          </ac:spMkLst>
        </pc:spChg>
        <pc:spChg chg="add mod">
          <ac:chgData name="Sara Basart" userId="S::sbasart@wmo.int::75a5df5f-0f17-4ab7-9374-bbaf6cbd4275" providerId="AD" clId="Web-{5FA43EA0-504F-AAA8-6BB8-1B24D215F1DC}" dt="2024-09-25T08:08:18.203" v="530" actId="20577"/>
          <ac:spMkLst>
            <pc:docMk/>
            <pc:sldMk cId="3984033265" sldId="265"/>
            <ac:spMk id="3" creationId="{7AEA58B9-6174-75BD-5B79-3ED593AC555A}"/>
          </ac:spMkLst>
        </pc:spChg>
        <pc:spChg chg="add mod">
          <ac:chgData name="Sara Basart" userId="S::sbasart@wmo.int::75a5df5f-0f17-4ab7-9374-bbaf6cbd4275" providerId="AD" clId="Web-{5FA43EA0-504F-AAA8-6BB8-1B24D215F1DC}" dt="2024-09-25T08:08:52.173" v="533" actId="20577"/>
          <ac:spMkLst>
            <pc:docMk/>
            <pc:sldMk cId="3984033265" sldId="265"/>
            <ac:spMk id="5" creationId="{1F5C54D2-4214-FD67-185F-84B91F0D01A9}"/>
          </ac:spMkLst>
        </pc:spChg>
        <pc:spChg chg="mod">
          <ac:chgData name="Sara Basart" userId="S::sbasart@wmo.int::75a5df5f-0f17-4ab7-9374-bbaf6cbd4275" providerId="AD" clId="Web-{5FA43EA0-504F-AAA8-6BB8-1B24D215F1DC}" dt="2024-09-25T08:26:57.518" v="668" actId="20577"/>
          <ac:spMkLst>
            <pc:docMk/>
            <pc:sldMk cId="3984033265" sldId="265"/>
            <ac:spMk id="7" creationId="{6D98EF30-B1BA-5106-C9D5-F33AFA10DC9B}"/>
          </ac:spMkLst>
        </pc:spChg>
      </pc:sldChg>
      <pc:sldChg chg="modSp">
        <pc:chgData name="Sara Basart" userId="S::sbasart@wmo.int::75a5df5f-0f17-4ab7-9374-bbaf6cbd4275" providerId="AD" clId="Web-{5FA43EA0-504F-AAA8-6BB8-1B24D215F1DC}" dt="2024-09-25T08:52:04.752" v="1358" actId="20577"/>
        <pc:sldMkLst>
          <pc:docMk/>
          <pc:sldMk cId="3455779103" sldId="281"/>
        </pc:sldMkLst>
        <pc:spChg chg="mod">
          <ac:chgData name="Sara Basart" userId="S::sbasart@wmo.int::75a5df5f-0f17-4ab7-9374-bbaf6cbd4275" providerId="AD" clId="Web-{5FA43EA0-504F-AAA8-6BB8-1B24D215F1DC}" dt="2024-09-25T08:52:04.752" v="1358" actId="20577"/>
          <ac:spMkLst>
            <pc:docMk/>
            <pc:sldMk cId="3455779103" sldId="281"/>
            <ac:spMk id="6" creationId="{E777DC32-6C60-7747-BB87-C7FD49D701DE}"/>
          </ac:spMkLst>
        </pc:spChg>
      </pc:sldChg>
      <pc:sldChg chg="addSp modSp">
        <pc:chgData name="Sara Basart" userId="S::sbasart@wmo.int::75a5df5f-0f17-4ab7-9374-bbaf6cbd4275" providerId="AD" clId="Web-{5FA43EA0-504F-AAA8-6BB8-1B24D215F1DC}" dt="2024-09-25T08:53:56.880" v="1375" actId="20577"/>
        <pc:sldMkLst>
          <pc:docMk/>
          <pc:sldMk cId="3738635171" sldId="3373"/>
        </pc:sldMkLst>
        <pc:spChg chg="add mod">
          <ac:chgData name="Sara Basart" userId="S::sbasart@wmo.int::75a5df5f-0f17-4ab7-9374-bbaf6cbd4275" providerId="AD" clId="Web-{5FA43EA0-504F-AAA8-6BB8-1B24D215F1DC}" dt="2024-09-25T08:53:56.880" v="1375" actId="20577"/>
          <ac:spMkLst>
            <pc:docMk/>
            <pc:sldMk cId="3738635171" sldId="3373"/>
            <ac:spMk id="3" creationId="{111E6EC1-1862-FBCC-39CB-C02C1DC5965E}"/>
          </ac:spMkLst>
        </pc:spChg>
      </pc:sldChg>
      <pc:sldChg chg="addSp modSp ord">
        <pc:chgData name="Sara Basart" userId="S::sbasart@wmo.int::75a5df5f-0f17-4ab7-9374-bbaf6cbd4275" providerId="AD" clId="Web-{5FA43EA0-504F-AAA8-6BB8-1B24D215F1DC}" dt="2024-09-25T08:15:12.966" v="572"/>
        <pc:sldMkLst>
          <pc:docMk/>
          <pc:sldMk cId="2492834050" sldId="28947"/>
        </pc:sldMkLst>
        <pc:picChg chg="add mod">
          <ac:chgData name="Sara Basart" userId="S::sbasart@wmo.int::75a5df5f-0f17-4ab7-9374-bbaf6cbd4275" providerId="AD" clId="Web-{5FA43EA0-504F-AAA8-6BB8-1B24D215F1DC}" dt="2024-09-25T08:09:47.315" v="537" actId="1076"/>
          <ac:picMkLst>
            <pc:docMk/>
            <pc:sldMk cId="2492834050" sldId="28947"/>
            <ac:picMk id="2" creationId="{84DF18D3-33DC-F46A-1430-7A7A56E7C430}"/>
          </ac:picMkLst>
        </pc:picChg>
      </pc:sldChg>
      <pc:sldChg chg="addSp delSp modSp add del">
        <pc:chgData name="Sara Basart" userId="S::sbasart@wmo.int::75a5df5f-0f17-4ab7-9374-bbaf6cbd4275" providerId="AD" clId="Web-{5FA43EA0-504F-AAA8-6BB8-1B24D215F1DC}" dt="2024-09-25T08:29:04.194" v="725"/>
        <pc:sldMkLst>
          <pc:docMk/>
          <pc:sldMk cId="596986787" sldId="28948"/>
        </pc:sldMkLst>
        <pc:spChg chg="del mod">
          <ac:chgData name="Sara Basart" userId="S::sbasart@wmo.int::75a5df5f-0f17-4ab7-9374-bbaf6cbd4275" providerId="AD" clId="Web-{5FA43EA0-504F-AAA8-6BB8-1B24D215F1DC}" dt="2024-09-25T08:28:31.584" v="715"/>
          <ac:spMkLst>
            <pc:docMk/>
            <pc:sldMk cId="596986787" sldId="28948"/>
            <ac:spMk id="2" creationId="{2197729D-874C-9528-C29F-6D38BCAC9FB4}"/>
          </ac:spMkLst>
        </pc:spChg>
        <pc:spChg chg="add mod">
          <ac:chgData name="Sara Basart" userId="S::sbasart@wmo.int::75a5df5f-0f17-4ab7-9374-bbaf6cbd4275" providerId="AD" clId="Web-{5FA43EA0-504F-AAA8-6BB8-1B24D215F1DC}" dt="2024-09-25T08:28:27.896" v="714" actId="14100"/>
          <ac:spMkLst>
            <pc:docMk/>
            <pc:sldMk cId="596986787" sldId="28948"/>
            <ac:spMk id="5" creationId="{5922F6E8-6244-8DCA-9B3E-DB5EB2F1B874}"/>
          </ac:spMkLst>
        </pc:spChg>
        <pc:picChg chg="add mod">
          <ac:chgData name="Sara Basart" userId="S::sbasart@wmo.int::75a5df5f-0f17-4ab7-9374-bbaf6cbd4275" providerId="AD" clId="Web-{5FA43EA0-504F-AAA8-6BB8-1B24D215F1DC}" dt="2024-09-25T08:28:37.021" v="716" actId="1076"/>
          <ac:picMkLst>
            <pc:docMk/>
            <pc:sldMk cId="596986787" sldId="28948"/>
            <ac:picMk id="3" creationId="{52EF6620-64E5-AF06-ECD1-ADAD1CE03B5D}"/>
          </ac:picMkLst>
        </pc:picChg>
        <pc:picChg chg="add del mod modCrop">
          <ac:chgData name="Sara Basart" userId="S::sbasart@wmo.int::75a5df5f-0f17-4ab7-9374-bbaf6cbd4275" providerId="AD" clId="Web-{5FA43EA0-504F-AAA8-6BB8-1B24D215F1DC}" dt="2024-09-24T20:04:18.871" v="379"/>
          <ac:picMkLst>
            <pc:docMk/>
            <pc:sldMk cId="596986787" sldId="28948"/>
            <ac:picMk id="3" creationId="{65AFA09A-39B7-C86B-28ED-4A8892047C66}"/>
          </ac:picMkLst>
        </pc:picChg>
      </pc:sldChg>
      <pc:sldChg chg="modSp del">
        <pc:chgData name="Sara Basart" userId="S::sbasart@wmo.int::75a5df5f-0f17-4ab7-9374-bbaf6cbd4275" providerId="AD" clId="Web-{5FA43EA0-504F-AAA8-6BB8-1B24D215F1DC}" dt="2024-09-24T20:04:32.247" v="380"/>
        <pc:sldMkLst>
          <pc:docMk/>
          <pc:sldMk cId="3504446880" sldId="28950"/>
        </pc:sldMkLst>
        <pc:spChg chg="mod">
          <ac:chgData name="Sara Basart" userId="S::sbasart@wmo.int::75a5df5f-0f17-4ab7-9374-bbaf6cbd4275" providerId="AD" clId="Web-{5FA43EA0-504F-AAA8-6BB8-1B24D215F1DC}" dt="2024-09-24T19:54:55.372" v="226" actId="1076"/>
          <ac:spMkLst>
            <pc:docMk/>
            <pc:sldMk cId="3504446880" sldId="28950"/>
            <ac:spMk id="2" creationId="{2197729D-874C-9528-C29F-6D38BCAC9FB4}"/>
          </ac:spMkLst>
        </pc:spChg>
      </pc:sldChg>
      <pc:sldChg chg="addSp modSp">
        <pc:chgData name="Sara Basart" userId="S::sbasart@wmo.int::75a5df5f-0f17-4ab7-9374-bbaf6cbd4275" providerId="AD" clId="Web-{5FA43EA0-504F-AAA8-6BB8-1B24D215F1DC}" dt="2024-09-25T08:33:41.046" v="837" actId="1076"/>
        <pc:sldMkLst>
          <pc:docMk/>
          <pc:sldMk cId="849871892" sldId="28954"/>
        </pc:sldMkLst>
        <pc:spChg chg="add mod">
          <ac:chgData name="Sara Basart" userId="S::sbasart@wmo.int::75a5df5f-0f17-4ab7-9374-bbaf6cbd4275" providerId="AD" clId="Web-{5FA43EA0-504F-AAA8-6BB8-1B24D215F1DC}" dt="2024-09-25T08:33:34.530" v="836" actId="14100"/>
          <ac:spMkLst>
            <pc:docMk/>
            <pc:sldMk cId="849871892" sldId="28954"/>
            <ac:spMk id="4" creationId="{0CB5C38E-5C2E-3D08-F74C-83522E845B6F}"/>
          </ac:spMkLst>
        </pc:spChg>
        <pc:spChg chg="mod">
          <ac:chgData name="Sara Basart" userId="S::sbasart@wmo.int::75a5df5f-0f17-4ab7-9374-bbaf6cbd4275" providerId="AD" clId="Web-{5FA43EA0-504F-AAA8-6BB8-1B24D215F1DC}" dt="2024-09-25T08:26:47.206" v="667" actId="20577"/>
          <ac:spMkLst>
            <pc:docMk/>
            <pc:sldMk cId="849871892" sldId="28954"/>
            <ac:spMk id="7" creationId="{6D98EF30-B1BA-5106-C9D5-F33AFA10DC9B}"/>
          </ac:spMkLst>
        </pc:spChg>
        <pc:picChg chg="mod">
          <ac:chgData name="Sara Basart" userId="S::sbasart@wmo.int::75a5df5f-0f17-4ab7-9374-bbaf6cbd4275" providerId="AD" clId="Web-{5FA43EA0-504F-AAA8-6BB8-1B24D215F1DC}" dt="2024-09-25T08:33:41.046" v="837" actId="1076"/>
          <ac:picMkLst>
            <pc:docMk/>
            <pc:sldMk cId="849871892" sldId="28954"/>
            <ac:picMk id="2" creationId="{66A9DD4E-1347-B54D-A8AD-B176A748CDEE}"/>
          </ac:picMkLst>
        </pc:picChg>
      </pc:sldChg>
      <pc:sldChg chg="addSp modSp">
        <pc:chgData name="Sara Basart" userId="S::sbasart@wmo.int::75a5df5f-0f17-4ab7-9374-bbaf6cbd4275" providerId="AD" clId="Web-{5FA43EA0-504F-AAA8-6BB8-1B24D215F1DC}" dt="2024-09-25T08:54:11.928" v="1376"/>
        <pc:sldMkLst>
          <pc:docMk/>
          <pc:sldMk cId="3303256048" sldId="28955"/>
        </pc:sldMkLst>
        <pc:spChg chg="add">
          <ac:chgData name="Sara Basart" userId="S::sbasart@wmo.int::75a5df5f-0f17-4ab7-9374-bbaf6cbd4275" providerId="AD" clId="Web-{5FA43EA0-504F-AAA8-6BB8-1B24D215F1DC}" dt="2024-09-25T08:45:04.442" v="1077"/>
          <ac:spMkLst>
            <pc:docMk/>
            <pc:sldMk cId="3303256048" sldId="28955"/>
            <ac:spMk id="6" creationId="{AB815B1A-AF09-5D0B-6178-DE08B2DDA82B}"/>
          </ac:spMkLst>
        </pc:spChg>
        <pc:spChg chg="add mod">
          <ac:chgData name="Sara Basart" userId="S::sbasart@wmo.int::75a5df5f-0f17-4ab7-9374-bbaf6cbd4275" providerId="AD" clId="Web-{5FA43EA0-504F-AAA8-6BB8-1B24D215F1DC}" dt="2024-09-25T08:46:20.023" v="1144" actId="20577"/>
          <ac:spMkLst>
            <pc:docMk/>
            <pc:sldMk cId="3303256048" sldId="28955"/>
            <ac:spMk id="8" creationId="{A3A56F6A-78AE-AAA1-11EF-D958C0A8A67E}"/>
          </ac:spMkLst>
        </pc:spChg>
        <pc:spChg chg="add">
          <ac:chgData name="Sara Basart" userId="S::sbasart@wmo.int::75a5df5f-0f17-4ab7-9374-bbaf6cbd4275" providerId="AD" clId="Web-{5FA43EA0-504F-AAA8-6BB8-1B24D215F1DC}" dt="2024-09-25T08:54:11.928" v="1376"/>
          <ac:spMkLst>
            <pc:docMk/>
            <pc:sldMk cId="3303256048" sldId="28955"/>
            <ac:spMk id="10" creationId="{110164CC-5870-EDEE-3EB1-C830DB2C7977}"/>
          </ac:spMkLst>
        </pc:spChg>
      </pc:sldChg>
      <pc:sldChg chg="modSp">
        <pc:chgData name="Sara Basart" userId="S::sbasart@wmo.int::75a5df5f-0f17-4ab7-9374-bbaf6cbd4275" providerId="AD" clId="Web-{5FA43EA0-504F-AAA8-6BB8-1B24D215F1DC}" dt="2024-09-25T08:26:31.564" v="665" actId="20577"/>
        <pc:sldMkLst>
          <pc:docMk/>
          <pc:sldMk cId="4000284526" sldId="28956"/>
        </pc:sldMkLst>
        <pc:spChg chg="mod">
          <ac:chgData name="Sara Basart" userId="S::sbasart@wmo.int::75a5df5f-0f17-4ab7-9374-bbaf6cbd4275" providerId="AD" clId="Web-{5FA43EA0-504F-AAA8-6BB8-1B24D215F1DC}" dt="2024-09-25T08:26:31.564" v="665" actId="20577"/>
          <ac:spMkLst>
            <pc:docMk/>
            <pc:sldMk cId="4000284526" sldId="28956"/>
            <ac:spMk id="7" creationId="{6D98EF30-B1BA-5106-C9D5-F33AFA10DC9B}"/>
          </ac:spMkLst>
        </pc:spChg>
      </pc:sldChg>
      <pc:sldChg chg="addSp delSp modSp">
        <pc:chgData name="Sara Basart" userId="S::sbasart@wmo.int::75a5df5f-0f17-4ab7-9374-bbaf6cbd4275" providerId="AD" clId="Web-{5FA43EA0-504F-AAA8-6BB8-1B24D215F1DC}" dt="2024-09-25T09:12:16.242" v="1451" actId="20577"/>
        <pc:sldMkLst>
          <pc:docMk/>
          <pc:sldMk cId="3568695006" sldId="28957"/>
        </pc:sldMkLst>
        <pc:spChg chg="add del">
          <ac:chgData name="Sara Basart" userId="S::sbasart@wmo.int::75a5df5f-0f17-4ab7-9374-bbaf6cbd4275" providerId="AD" clId="Web-{5FA43EA0-504F-AAA8-6BB8-1B24D215F1DC}" dt="2024-09-25T08:51:27.376" v="1346"/>
          <ac:spMkLst>
            <pc:docMk/>
            <pc:sldMk cId="3568695006" sldId="28957"/>
            <ac:spMk id="2" creationId="{521114FB-5381-D627-58CE-AD18D11BC477}"/>
          </ac:spMkLst>
        </pc:spChg>
        <pc:spChg chg="add mod">
          <ac:chgData name="Sara Basart" userId="S::sbasart@wmo.int::75a5df5f-0f17-4ab7-9374-bbaf6cbd4275" providerId="AD" clId="Web-{5FA43EA0-504F-AAA8-6BB8-1B24D215F1DC}" dt="2024-09-25T08:34:38.751" v="864" actId="20577"/>
          <ac:spMkLst>
            <pc:docMk/>
            <pc:sldMk cId="3568695006" sldId="28957"/>
            <ac:spMk id="3" creationId="{D229D2C8-3720-C60D-8207-2DF7C7F313B3}"/>
          </ac:spMkLst>
        </pc:spChg>
        <pc:spChg chg="add del">
          <ac:chgData name="Sara Basart" userId="S::sbasart@wmo.int::75a5df5f-0f17-4ab7-9374-bbaf6cbd4275" providerId="AD" clId="Web-{5FA43EA0-504F-AAA8-6BB8-1B24D215F1DC}" dt="2024-09-25T09:10:13.254" v="1404"/>
          <ac:spMkLst>
            <pc:docMk/>
            <pc:sldMk cId="3568695006" sldId="28957"/>
            <ac:spMk id="5" creationId="{257A291D-1516-424A-D71A-B19F9ABBE953}"/>
          </ac:spMkLst>
        </pc:spChg>
        <pc:spChg chg="mod">
          <ac:chgData name="Sara Basart" userId="S::sbasart@wmo.int::75a5df5f-0f17-4ab7-9374-bbaf6cbd4275" providerId="AD" clId="Web-{5FA43EA0-504F-AAA8-6BB8-1B24D215F1DC}" dt="2024-09-25T08:51:12.141" v="1344" actId="20577"/>
          <ac:spMkLst>
            <pc:docMk/>
            <pc:sldMk cId="3568695006" sldId="28957"/>
            <ac:spMk id="8" creationId="{AFD3479E-A9F7-0B31-83A0-F4F8818758B3}"/>
          </ac:spMkLst>
        </pc:spChg>
        <pc:spChg chg="add mod">
          <ac:chgData name="Sara Basart" userId="S::sbasart@wmo.int::75a5df5f-0f17-4ab7-9374-bbaf6cbd4275" providerId="AD" clId="Web-{5FA43EA0-504F-AAA8-6BB8-1B24D215F1DC}" dt="2024-09-25T09:12:16.242" v="1451" actId="20577"/>
          <ac:spMkLst>
            <pc:docMk/>
            <pc:sldMk cId="3568695006" sldId="28957"/>
            <ac:spMk id="9" creationId="{11F61A36-73B3-19D1-974B-9C14D4E8E779}"/>
          </ac:spMkLst>
        </pc:spChg>
        <pc:spChg chg="mod">
          <ac:chgData name="Sara Basart" userId="S::sbasart@wmo.int::75a5df5f-0f17-4ab7-9374-bbaf6cbd4275" providerId="AD" clId="Web-{5FA43EA0-504F-AAA8-6BB8-1B24D215F1DC}" dt="2024-09-25T09:00:50.596" v="1402" actId="20577"/>
          <ac:spMkLst>
            <pc:docMk/>
            <pc:sldMk cId="3568695006" sldId="28957"/>
            <ac:spMk id="10" creationId="{8715A93E-B48D-94F9-672C-B210513510F9}"/>
          </ac:spMkLst>
        </pc:spChg>
        <pc:picChg chg="mod modCrop">
          <ac:chgData name="Sara Basart" userId="S::sbasart@wmo.int::75a5df5f-0f17-4ab7-9374-bbaf6cbd4275" providerId="AD" clId="Web-{5FA43EA0-504F-AAA8-6BB8-1B24D215F1DC}" dt="2024-09-25T08:57:55.653" v="1379" actId="1076"/>
          <ac:picMkLst>
            <pc:docMk/>
            <pc:sldMk cId="3568695006" sldId="28957"/>
            <ac:picMk id="6" creationId="{CA57C634-6264-9CD6-BBA0-A3F1A0B153FA}"/>
          </ac:picMkLst>
        </pc:picChg>
      </pc:sldChg>
      <pc:sldChg chg="modSp">
        <pc:chgData name="Sara Basart" userId="S::sbasart@wmo.int::75a5df5f-0f17-4ab7-9374-bbaf6cbd4275" providerId="AD" clId="Web-{5FA43EA0-504F-AAA8-6BB8-1B24D215F1DC}" dt="2024-09-25T08:53:06.144" v="1365" actId="1076"/>
        <pc:sldMkLst>
          <pc:docMk/>
          <pc:sldMk cId="2039580545" sldId="28958"/>
        </pc:sldMkLst>
        <pc:picChg chg="mod modCrop">
          <ac:chgData name="Sara Basart" userId="S::sbasart@wmo.int::75a5df5f-0f17-4ab7-9374-bbaf6cbd4275" providerId="AD" clId="Web-{5FA43EA0-504F-AAA8-6BB8-1B24D215F1DC}" dt="2024-09-25T08:53:06.144" v="1365" actId="1076"/>
          <ac:picMkLst>
            <pc:docMk/>
            <pc:sldMk cId="2039580545" sldId="28958"/>
            <ac:picMk id="5" creationId="{7A31107E-2C2B-9E07-941E-3CCF5196D110}"/>
          </ac:picMkLst>
        </pc:picChg>
      </pc:sldChg>
      <pc:sldChg chg="addSp delSp modSp add replId">
        <pc:chgData name="Sara Basart" userId="S::sbasart@wmo.int::75a5df5f-0f17-4ab7-9374-bbaf6cbd4275" providerId="AD" clId="Web-{5FA43EA0-504F-AAA8-6BB8-1B24D215F1DC}" dt="2024-09-25T08:34:02.281" v="850" actId="20577"/>
        <pc:sldMkLst>
          <pc:docMk/>
          <pc:sldMk cId="2571180248" sldId="28959"/>
        </pc:sldMkLst>
        <pc:spChg chg="add">
          <ac:chgData name="Sara Basart" userId="S::sbasart@wmo.int::75a5df5f-0f17-4ab7-9374-bbaf6cbd4275" providerId="AD" clId="Web-{5FA43EA0-504F-AAA8-6BB8-1B24D215F1DC}" dt="2024-09-24T19:44:34.436" v="55"/>
          <ac:spMkLst>
            <pc:docMk/>
            <pc:sldMk cId="2571180248" sldId="28959"/>
            <ac:spMk id="5" creationId="{E4B797A1-FCE8-F785-D14B-3A3877F7085B}"/>
          </ac:spMkLst>
        </pc:spChg>
        <pc:spChg chg="del">
          <ac:chgData name="Sara Basart" userId="S::sbasart@wmo.int::75a5df5f-0f17-4ab7-9374-bbaf6cbd4275" providerId="AD" clId="Web-{5FA43EA0-504F-AAA8-6BB8-1B24D215F1DC}" dt="2024-09-24T19:43:59.247" v="46"/>
          <ac:spMkLst>
            <pc:docMk/>
            <pc:sldMk cId="2571180248" sldId="28959"/>
            <ac:spMk id="6" creationId="{802231EB-E48A-19ED-89E9-1B43E4F6C7FB}"/>
          </ac:spMkLst>
        </pc:spChg>
        <pc:spChg chg="add del mod">
          <ac:chgData name="Sara Basart" userId="S::sbasart@wmo.int::75a5df5f-0f17-4ab7-9374-bbaf6cbd4275" providerId="AD" clId="Web-{5FA43EA0-504F-AAA8-6BB8-1B24D215F1DC}" dt="2024-09-25T08:26:09.783" v="659" actId="20577"/>
          <ac:spMkLst>
            <pc:docMk/>
            <pc:sldMk cId="2571180248" sldId="28959"/>
            <ac:spMk id="7" creationId="{6D98EF30-B1BA-5106-C9D5-F33AFA10DC9B}"/>
          </ac:spMkLst>
        </pc:spChg>
        <pc:spChg chg="add mod">
          <ac:chgData name="Sara Basart" userId="S::sbasart@wmo.int::75a5df5f-0f17-4ab7-9374-bbaf6cbd4275" providerId="AD" clId="Web-{5FA43EA0-504F-AAA8-6BB8-1B24D215F1DC}" dt="2024-09-25T08:34:02.281" v="850" actId="20577"/>
          <ac:spMkLst>
            <pc:docMk/>
            <pc:sldMk cId="2571180248" sldId="28959"/>
            <ac:spMk id="9" creationId="{D3F47578-6EAC-FD68-FBEB-32F0503AA5FF}"/>
          </ac:spMkLst>
        </pc:spChg>
        <pc:picChg chg="add mod modCrop">
          <ac:chgData name="Sara Basart" userId="S::sbasart@wmo.int::75a5df5f-0f17-4ab7-9374-bbaf6cbd4275" providerId="AD" clId="Web-{5FA43EA0-504F-AAA8-6BB8-1B24D215F1DC}" dt="2024-09-24T19:45:19.624" v="63" actId="1076"/>
          <ac:picMkLst>
            <pc:docMk/>
            <pc:sldMk cId="2571180248" sldId="28959"/>
            <ac:picMk id="2" creationId="{A1E9223A-782C-EA2B-B167-363CB4604C15}"/>
          </ac:picMkLst>
        </pc:picChg>
        <pc:picChg chg="del">
          <ac:chgData name="Sara Basart" userId="S::sbasart@wmo.int::75a5df5f-0f17-4ab7-9374-bbaf6cbd4275" providerId="AD" clId="Web-{5FA43EA0-504F-AAA8-6BB8-1B24D215F1DC}" dt="2024-09-24T19:43:56.622" v="45"/>
          <ac:picMkLst>
            <pc:docMk/>
            <pc:sldMk cId="2571180248" sldId="28959"/>
            <ac:picMk id="3" creationId="{EB3E5D08-C54D-76C0-A4F5-E60DEA577BB7}"/>
          </ac:picMkLst>
        </pc:picChg>
        <pc:picChg chg="add del mod">
          <ac:chgData name="Sara Basart" userId="S::sbasart@wmo.int::75a5df5f-0f17-4ab7-9374-bbaf6cbd4275" providerId="AD" clId="Web-{5FA43EA0-504F-AAA8-6BB8-1B24D215F1DC}" dt="2024-09-24T19:47:49.690" v="206"/>
          <ac:picMkLst>
            <pc:docMk/>
            <pc:sldMk cId="2571180248" sldId="28959"/>
            <ac:picMk id="8" creationId="{6A8837D3-1DB6-8E54-6F5F-C4C809F976FB}"/>
          </ac:picMkLst>
        </pc:picChg>
      </pc:sldChg>
      <pc:sldChg chg="del">
        <pc:chgData name="Sara Basart" userId="S::sbasart@wmo.int::75a5df5f-0f17-4ab7-9374-bbaf6cbd4275" providerId="AD" clId="Web-{5FA43EA0-504F-AAA8-6BB8-1B24D215F1DC}" dt="2024-09-24T19:40:12.242" v="1"/>
        <pc:sldMkLst>
          <pc:docMk/>
          <pc:sldMk cId="3948604413" sldId="28959"/>
        </pc:sldMkLst>
      </pc:sldChg>
      <pc:sldChg chg="addSp delSp modSp add del replId">
        <pc:chgData name="Sara Basart" userId="S::sbasart@wmo.int::75a5df5f-0f17-4ab7-9374-bbaf6cbd4275" providerId="AD" clId="Web-{5FA43EA0-504F-AAA8-6BB8-1B24D215F1DC}" dt="2024-09-25T08:26:16.720" v="661" actId="20577"/>
        <pc:sldMkLst>
          <pc:docMk/>
          <pc:sldMk cId="926920186" sldId="28960"/>
        </pc:sldMkLst>
        <pc:spChg chg="mod">
          <ac:chgData name="Sara Basart" userId="S::sbasart@wmo.int::75a5df5f-0f17-4ab7-9374-bbaf6cbd4275" providerId="AD" clId="Web-{5FA43EA0-504F-AAA8-6BB8-1B24D215F1DC}" dt="2024-09-24T19:56:44.172" v="241" actId="20577"/>
          <ac:spMkLst>
            <pc:docMk/>
            <pc:sldMk cId="926920186" sldId="28960"/>
            <ac:spMk id="5" creationId="{E4B797A1-FCE8-F785-D14B-3A3877F7085B}"/>
          </ac:spMkLst>
        </pc:spChg>
        <pc:spChg chg="mod">
          <ac:chgData name="Sara Basart" userId="S::sbasart@wmo.int::75a5df5f-0f17-4ab7-9374-bbaf6cbd4275" providerId="AD" clId="Web-{5FA43EA0-504F-AAA8-6BB8-1B24D215F1DC}" dt="2024-09-25T08:26:16.720" v="661" actId="20577"/>
          <ac:spMkLst>
            <pc:docMk/>
            <pc:sldMk cId="926920186" sldId="28960"/>
            <ac:spMk id="7" creationId="{6D98EF30-B1BA-5106-C9D5-F33AFA10DC9B}"/>
          </ac:spMkLst>
        </pc:spChg>
        <pc:spChg chg="add mod">
          <ac:chgData name="Sara Basart" userId="S::sbasart@wmo.int::75a5df5f-0f17-4ab7-9374-bbaf6cbd4275" providerId="AD" clId="Web-{5FA43EA0-504F-AAA8-6BB8-1B24D215F1DC}" dt="2024-09-24T20:04:00.402" v="376" actId="20577"/>
          <ac:spMkLst>
            <pc:docMk/>
            <pc:sldMk cId="926920186" sldId="28960"/>
            <ac:spMk id="8" creationId="{A65EC8C4-FE24-3EAF-F8FF-236EF8A76E78}"/>
          </ac:spMkLst>
        </pc:spChg>
        <pc:spChg chg="del">
          <ac:chgData name="Sara Basart" userId="S::sbasart@wmo.int::75a5df5f-0f17-4ab7-9374-bbaf6cbd4275" providerId="AD" clId="Web-{5FA43EA0-504F-AAA8-6BB8-1B24D215F1DC}" dt="2024-09-24T19:56:14.609" v="231"/>
          <ac:spMkLst>
            <pc:docMk/>
            <pc:sldMk cId="926920186" sldId="28960"/>
            <ac:spMk id="9" creationId="{D3F47578-6EAC-FD68-FBEB-32F0503AA5FF}"/>
          </ac:spMkLst>
        </pc:spChg>
        <pc:picChg chg="del">
          <ac:chgData name="Sara Basart" userId="S::sbasart@wmo.int::75a5df5f-0f17-4ab7-9374-bbaf6cbd4275" providerId="AD" clId="Web-{5FA43EA0-504F-AAA8-6BB8-1B24D215F1DC}" dt="2024-09-24T19:56:16.609" v="232"/>
          <ac:picMkLst>
            <pc:docMk/>
            <pc:sldMk cId="926920186" sldId="28960"/>
            <ac:picMk id="2" creationId="{A1E9223A-782C-EA2B-B167-363CB4604C15}"/>
          </ac:picMkLst>
        </pc:picChg>
        <pc:picChg chg="add mod">
          <ac:chgData name="Sara Basart" userId="S::sbasart@wmo.int::75a5df5f-0f17-4ab7-9374-bbaf6cbd4275" providerId="AD" clId="Web-{5FA43EA0-504F-AAA8-6BB8-1B24D215F1DC}" dt="2024-09-24T19:58:48.488" v="272" actId="1076"/>
          <ac:picMkLst>
            <pc:docMk/>
            <pc:sldMk cId="926920186" sldId="28960"/>
            <ac:picMk id="4" creationId="{FB5CA1AF-9C24-F6FC-E2A8-54C681DCE852}"/>
          </ac:picMkLst>
        </pc:picChg>
        <pc:picChg chg="add del mod">
          <ac:chgData name="Sara Basart" userId="S::sbasart@wmo.int::75a5df5f-0f17-4ab7-9374-bbaf6cbd4275" providerId="AD" clId="Web-{5FA43EA0-504F-AAA8-6BB8-1B24D215F1DC}" dt="2024-09-24T19:58:05.627" v="269"/>
          <ac:picMkLst>
            <pc:docMk/>
            <pc:sldMk cId="926920186" sldId="28960"/>
            <ac:picMk id="6" creationId="{4FB99F9F-6A59-7DF3-7D40-5B27E959DDA2}"/>
          </ac:picMkLst>
        </pc:picChg>
      </pc:sldChg>
      <pc:sldChg chg="del">
        <pc:chgData name="Sara Basart" userId="S::sbasart@wmo.int::75a5df5f-0f17-4ab7-9374-bbaf6cbd4275" providerId="AD" clId="Web-{5FA43EA0-504F-AAA8-6BB8-1B24D215F1DC}" dt="2024-09-24T19:40:12.242" v="0"/>
        <pc:sldMkLst>
          <pc:docMk/>
          <pc:sldMk cId="2328778777" sldId="28960"/>
        </pc:sldMkLst>
      </pc:sldChg>
      <pc:sldChg chg="addSp delSp modSp add replId">
        <pc:chgData name="Sara Basart" userId="S::sbasart@wmo.int::75a5df5f-0f17-4ab7-9374-bbaf6cbd4275" providerId="AD" clId="Web-{5FA43EA0-504F-AAA8-6BB8-1B24D215F1DC}" dt="2024-09-25T08:26:24.736" v="664" actId="20577"/>
        <pc:sldMkLst>
          <pc:docMk/>
          <pc:sldMk cId="419895201" sldId="28961"/>
        </pc:sldMkLst>
        <pc:spChg chg="add del mod">
          <ac:chgData name="Sara Basart" userId="S::sbasart@wmo.int::75a5df5f-0f17-4ab7-9374-bbaf6cbd4275" providerId="AD" clId="Web-{5FA43EA0-504F-AAA8-6BB8-1B24D215F1DC}" dt="2024-09-25T08:26:24.736" v="664" actId="20577"/>
          <ac:spMkLst>
            <pc:docMk/>
            <pc:sldMk cId="419895201" sldId="28961"/>
            <ac:spMk id="7" creationId="{6D98EF30-B1BA-5106-C9D5-F33AFA10DC9B}"/>
          </ac:spMkLst>
        </pc:spChg>
        <pc:spChg chg="add mod">
          <ac:chgData name="Sara Basart" userId="S::sbasart@wmo.int::75a5df5f-0f17-4ab7-9374-bbaf6cbd4275" providerId="AD" clId="Web-{5FA43EA0-504F-AAA8-6BB8-1B24D215F1DC}" dt="2024-09-24T20:06:04.436" v="415" actId="14100"/>
          <ac:spMkLst>
            <pc:docMk/>
            <pc:sldMk cId="419895201" sldId="28961"/>
            <ac:spMk id="8" creationId="{FA0E94FC-D8CC-C7E0-4642-BE2B04FB4275}"/>
          </ac:spMkLst>
        </pc:spChg>
        <pc:picChg chg="add mod modCrop">
          <ac:chgData name="Sara Basart" userId="S::sbasart@wmo.int::75a5df5f-0f17-4ab7-9374-bbaf6cbd4275" providerId="AD" clId="Web-{5FA43EA0-504F-AAA8-6BB8-1B24D215F1DC}" dt="2024-09-24T20:00:38.975" v="318" actId="1076"/>
          <ac:picMkLst>
            <pc:docMk/>
            <pc:sldMk cId="419895201" sldId="28961"/>
            <ac:picMk id="3" creationId="{48D11C56-6ABD-6B5D-8756-6AA3CCADC24F}"/>
          </ac:picMkLst>
        </pc:picChg>
        <pc:picChg chg="del">
          <ac:chgData name="Sara Basart" userId="S::sbasart@wmo.int::75a5df5f-0f17-4ab7-9374-bbaf6cbd4275" providerId="AD" clId="Web-{5FA43EA0-504F-AAA8-6BB8-1B24D215F1DC}" dt="2024-09-24T19:57:53.002" v="265"/>
          <ac:picMkLst>
            <pc:docMk/>
            <pc:sldMk cId="419895201" sldId="28961"/>
            <ac:picMk id="4" creationId="{FB5CA1AF-9C24-F6FC-E2A8-54C681DCE852}"/>
          </ac:picMkLst>
        </pc:picChg>
        <pc:picChg chg="mod">
          <ac:chgData name="Sara Basart" userId="S::sbasart@wmo.int::75a5df5f-0f17-4ab7-9374-bbaf6cbd4275" providerId="AD" clId="Web-{5FA43EA0-504F-AAA8-6BB8-1B24D215F1DC}" dt="2024-09-24T20:05:56.608" v="413" actId="1076"/>
          <ac:picMkLst>
            <pc:docMk/>
            <pc:sldMk cId="419895201" sldId="28961"/>
            <ac:picMk id="6" creationId="{4FB99F9F-6A59-7DF3-7D40-5B27E959DDA2}"/>
          </ac:picMkLst>
        </pc:picChg>
      </pc:sldChg>
      <pc:sldChg chg="del">
        <pc:chgData name="Sara Basart" userId="S::sbasart@wmo.int::75a5df5f-0f17-4ab7-9374-bbaf6cbd4275" providerId="AD" clId="Web-{5FA43EA0-504F-AAA8-6BB8-1B24D215F1DC}" dt="2024-09-24T19:40:14.976" v="2"/>
        <pc:sldMkLst>
          <pc:docMk/>
          <pc:sldMk cId="2246244329" sldId="28961"/>
        </pc:sldMkLst>
      </pc:sldChg>
      <pc:sldChg chg="addSp delSp modSp add del replId">
        <pc:chgData name="Sara Basart" userId="S::sbasart@wmo.int::75a5df5f-0f17-4ab7-9374-bbaf6cbd4275" providerId="AD" clId="Web-{5FA43EA0-504F-AAA8-6BB8-1B24D215F1DC}" dt="2024-09-24T20:03:22.526" v="359"/>
        <pc:sldMkLst>
          <pc:docMk/>
          <pc:sldMk cId="145178754" sldId="28962"/>
        </pc:sldMkLst>
        <pc:spChg chg="add mod">
          <ac:chgData name="Sara Basart" userId="S::sbasart@wmo.int::75a5df5f-0f17-4ab7-9374-bbaf6cbd4275" providerId="AD" clId="Web-{5FA43EA0-504F-AAA8-6BB8-1B24D215F1DC}" dt="2024-09-24T20:02:10.102" v="334" actId="14100"/>
          <ac:spMkLst>
            <pc:docMk/>
            <pc:sldMk cId="145178754" sldId="28962"/>
            <ac:spMk id="3" creationId="{87AFBF05-CC98-41FD-92CB-12991B411A30}"/>
          </ac:spMkLst>
        </pc:spChg>
        <pc:spChg chg="mod">
          <ac:chgData name="Sara Basart" userId="S::sbasart@wmo.int::75a5df5f-0f17-4ab7-9374-bbaf6cbd4275" providerId="AD" clId="Web-{5FA43EA0-504F-AAA8-6BB8-1B24D215F1DC}" dt="2024-09-24T20:01:29.210" v="327" actId="20577"/>
          <ac:spMkLst>
            <pc:docMk/>
            <pc:sldMk cId="145178754" sldId="28962"/>
            <ac:spMk id="7" creationId="{6D98EF30-B1BA-5106-C9D5-F33AFA10DC9B}"/>
          </ac:spMkLst>
        </pc:spChg>
        <pc:picChg chg="add mod modCrop">
          <ac:chgData name="Sara Basart" userId="S::sbasart@wmo.int::75a5df5f-0f17-4ab7-9374-bbaf6cbd4275" providerId="AD" clId="Web-{5FA43EA0-504F-AAA8-6BB8-1B24D215F1DC}" dt="2024-09-24T20:01:49.351" v="330" actId="1076"/>
          <ac:picMkLst>
            <pc:docMk/>
            <pc:sldMk cId="145178754" sldId="28962"/>
            <ac:picMk id="2" creationId="{3DE74C94-5BAC-363E-0133-296911F4E110}"/>
          </ac:picMkLst>
        </pc:picChg>
        <pc:picChg chg="del">
          <ac:chgData name="Sara Basart" userId="S::sbasart@wmo.int::75a5df5f-0f17-4ab7-9374-bbaf6cbd4275" providerId="AD" clId="Web-{5FA43EA0-504F-AAA8-6BB8-1B24D215F1DC}" dt="2024-09-24T20:00:43.600" v="319"/>
          <ac:picMkLst>
            <pc:docMk/>
            <pc:sldMk cId="145178754" sldId="28962"/>
            <ac:picMk id="4" creationId="{FB5CA1AF-9C24-F6FC-E2A8-54C681DCE852}"/>
          </ac:picMkLst>
        </pc:picChg>
      </pc:sldChg>
      <pc:sldChg chg="addSp delSp modSp add del ord replId">
        <pc:chgData name="Sara Basart" userId="S::sbasart@wmo.int::75a5df5f-0f17-4ab7-9374-bbaf6cbd4275" providerId="AD" clId="Web-{5FA43EA0-504F-AAA8-6BB8-1B24D215F1DC}" dt="2024-09-25T08:25:05.609" v="650"/>
        <pc:sldMkLst>
          <pc:docMk/>
          <pc:sldMk cId="2244193815" sldId="28962"/>
        </pc:sldMkLst>
        <pc:spChg chg="add del mod">
          <ac:chgData name="Sara Basart" userId="S::sbasart@wmo.int::75a5df5f-0f17-4ab7-9374-bbaf6cbd4275" providerId="AD" clId="Web-{5FA43EA0-504F-AAA8-6BB8-1B24D215F1DC}" dt="2024-09-25T08:11:13.177" v="553" actId="20577"/>
          <ac:spMkLst>
            <pc:docMk/>
            <pc:sldMk cId="2244193815" sldId="28962"/>
            <ac:spMk id="6" creationId="{026AA1C4-367C-5CEC-0540-AAA9042ED171}"/>
          </ac:spMkLst>
        </pc:spChg>
        <pc:picChg chg="del">
          <ac:chgData name="Sara Basart" userId="S::sbasart@wmo.int::75a5df5f-0f17-4ab7-9374-bbaf6cbd4275" providerId="AD" clId="Web-{5FA43EA0-504F-AAA8-6BB8-1B24D215F1DC}" dt="2024-09-25T08:10:30.223" v="539"/>
          <ac:picMkLst>
            <pc:docMk/>
            <pc:sldMk cId="2244193815" sldId="28962"/>
            <ac:picMk id="4" creationId="{CE3E8908-AA5C-3609-4F34-D983FBACB39B}"/>
          </ac:picMkLst>
        </pc:picChg>
      </pc:sldChg>
      <pc:sldChg chg="addSp delSp modSp add replId">
        <pc:chgData name="Sara Basart" userId="S::sbasart@wmo.int::75a5df5f-0f17-4ab7-9374-bbaf6cbd4275" providerId="AD" clId="Web-{5FA43EA0-504F-AAA8-6BB8-1B24D215F1DC}" dt="2024-09-25T08:24:56.437" v="649" actId="1076"/>
        <pc:sldMkLst>
          <pc:docMk/>
          <pc:sldMk cId="3137520890" sldId="28963"/>
        </pc:sldMkLst>
        <pc:spChg chg="mod">
          <ac:chgData name="Sara Basart" userId="S::sbasart@wmo.int::75a5df5f-0f17-4ab7-9374-bbaf6cbd4275" providerId="AD" clId="Web-{5FA43EA0-504F-AAA8-6BB8-1B24D215F1DC}" dt="2024-09-25T08:14:12.042" v="564" actId="1076"/>
          <ac:spMkLst>
            <pc:docMk/>
            <pc:sldMk cId="3137520890" sldId="28963"/>
            <ac:spMk id="3" creationId="{02A97E5D-92FF-1483-823C-44C969B25182}"/>
          </ac:spMkLst>
        </pc:spChg>
        <pc:spChg chg="add mod">
          <ac:chgData name="Sara Basart" userId="S::sbasart@wmo.int::75a5df5f-0f17-4ab7-9374-bbaf6cbd4275" providerId="AD" clId="Web-{5FA43EA0-504F-AAA8-6BB8-1B24D215F1DC}" dt="2024-09-25T08:22:53.573" v="634" actId="20577"/>
          <ac:spMkLst>
            <pc:docMk/>
            <pc:sldMk cId="3137520890" sldId="28963"/>
            <ac:spMk id="9" creationId="{DB123EC1-6821-DBED-BE85-ED0599EA4689}"/>
          </ac:spMkLst>
        </pc:spChg>
        <pc:picChg chg="mod">
          <ac:chgData name="Sara Basart" userId="S::sbasart@wmo.int::75a5df5f-0f17-4ab7-9374-bbaf6cbd4275" providerId="AD" clId="Web-{5FA43EA0-504F-AAA8-6BB8-1B24D215F1DC}" dt="2024-09-25T08:14:04.370" v="562" actId="1076"/>
          <ac:picMkLst>
            <pc:docMk/>
            <pc:sldMk cId="3137520890" sldId="28963"/>
            <ac:picMk id="2" creationId="{84DF18D3-33DC-F46A-1430-7A7A56E7C430}"/>
          </ac:picMkLst>
        </pc:picChg>
        <pc:picChg chg="del">
          <ac:chgData name="Sara Basart" userId="S::sbasart@wmo.int::75a5df5f-0f17-4ab7-9374-bbaf6cbd4275" providerId="AD" clId="Web-{5FA43EA0-504F-AAA8-6BB8-1B24D215F1DC}" dt="2024-09-25T08:13:50.010" v="557"/>
          <ac:picMkLst>
            <pc:docMk/>
            <pc:sldMk cId="3137520890" sldId="28963"/>
            <ac:picMk id="4" creationId="{CE3E8908-AA5C-3609-4F34-D983FBACB39B}"/>
          </ac:picMkLst>
        </pc:picChg>
        <pc:picChg chg="add del mod ord modCrop">
          <ac:chgData name="Sara Basart" userId="S::sbasart@wmo.int::75a5df5f-0f17-4ab7-9374-bbaf6cbd4275" providerId="AD" clId="Web-{5FA43EA0-504F-AAA8-6BB8-1B24D215F1DC}" dt="2024-09-25T08:15:09.872" v="571"/>
          <ac:picMkLst>
            <pc:docMk/>
            <pc:sldMk cId="3137520890" sldId="28963"/>
            <ac:picMk id="5" creationId="{2A80DF34-D22C-9DBC-3C92-8D35E67E07FC}"/>
          </ac:picMkLst>
        </pc:picChg>
        <pc:picChg chg="add del mod modCrop">
          <ac:chgData name="Sara Basart" userId="S::sbasart@wmo.int::75a5df5f-0f17-4ab7-9374-bbaf6cbd4275" providerId="AD" clId="Web-{5FA43EA0-504F-AAA8-6BB8-1B24D215F1DC}" dt="2024-09-25T08:20:15.615" v="605"/>
          <ac:picMkLst>
            <pc:docMk/>
            <pc:sldMk cId="3137520890" sldId="28963"/>
            <ac:picMk id="6" creationId="{61B3F371-0366-4963-0EBF-C9105FAD8A90}"/>
          </ac:picMkLst>
        </pc:picChg>
        <pc:picChg chg="add del mod">
          <ac:chgData name="Sara Basart" userId="S::sbasart@wmo.int::75a5df5f-0f17-4ab7-9374-bbaf6cbd4275" providerId="AD" clId="Web-{5FA43EA0-504F-AAA8-6BB8-1B24D215F1DC}" dt="2024-09-25T08:19:24.536" v="583"/>
          <ac:picMkLst>
            <pc:docMk/>
            <pc:sldMk cId="3137520890" sldId="28963"/>
            <ac:picMk id="7" creationId="{9F99E06C-FAD9-A861-5ADD-30F5C8B1BA76}"/>
          </ac:picMkLst>
        </pc:picChg>
        <pc:picChg chg="add del mod">
          <ac:chgData name="Sara Basart" userId="S::sbasart@wmo.int::75a5df5f-0f17-4ab7-9374-bbaf6cbd4275" providerId="AD" clId="Web-{5FA43EA0-504F-AAA8-6BB8-1B24D215F1DC}" dt="2024-09-25T08:21:45.884" v="612"/>
          <ac:picMkLst>
            <pc:docMk/>
            <pc:sldMk cId="3137520890" sldId="28963"/>
            <ac:picMk id="10" creationId="{F471F075-48B9-0CC5-E883-E61780DB7656}"/>
          </ac:picMkLst>
        </pc:picChg>
        <pc:picChg chg="add del mod">
          <ac:chgData name="Sara Basart" userId="S::sbasart@wmo.int::75a5df5f-0f17-4ab7-9374-bbaf6cbd4275" providerId="AD" clId="Web-{5FA43EA0-504F-AAA8-6BB8-1B24D215F1DC}" dt="2024-09-25T08:21:45.884" v="611"/>
          <ac:picMkLst>
            <pc:docMk/>
            <pc:sldMk cId="3137520890" sldId="28963"/>
            <ac:picMk id="11" creationId="{9596CC7E-4B15-376A-536A-BE4318735EA6}"/>
          </ac:picMkLst>
        </pc:picChg>
        <pc:picChg chg="add mod">
          <ac:chgData name="Sara Basart" userId="S::sbasart@wmo.int::75a5df5f-0f17-4ab7-9374-bbaf6cbd4275" providerId="AD" clId="Web-{5FA43EA0-504F-AAA8-6BB8-1B24D215F1DC}" dt="2024-09-25T08:24:56.437" v="649" actId="1076"/>
          <ac:picMkLst>
            <pc:docMk/>
            <pc:sldMk cId="3137520890" sldId="28963"/>
            <ac:picMk id="12" creationId="{90FF0993-213A-6861-DABB-3B01547458EC}"/>
          </ac:picMkLst>
        </pc:picChg>
        <pc:picChg chg="add mod">
          <ac:chgData name="Sara Basart" userId="S::sbasart@wmo.int::75a5df5f-0f17-4ab7-9374-bbaf6cbd4275" providerId="AD" clId="Web-{5FA43EA0-504F-AAA8-6BB8-1B24D215F1DC}" dt="2024-09-25T08:24:54.218" v="648" actId="1076"/>
          <ac:picMkLst>
            <pc:docMk/>
            <pc:sldMk cId="3137520890" sldId="28963"/>
            <ac:picMk id="13" creationId="{B5F06E92-878C-24D0-BEC6-69560EF34A0A}"/>
          </ac:picMkLst>
        </pc:picChg>
        <pc:picChg chg="add mod">
          <ac:chgData name="Sara Basart" userId="S::sbasart@wmo.int::75a5df5f-0f17-4ab7-9374-bbaf6cbd4275" providerId="AD" clId="Web-{5FA43EA0-504F-AAA8-6BB8-1B24D215F1DC}" dt="2024-09-25T08:24:39.014" v="641" actId="1076"/>
          <ac:picMkLst>
            <pc:docMk/>
            <pc:sldMk cId="3137520890" sldId="28963"/>
            <ac:picMk id="14" creationId="{B3AE09A9-E080-BBC8-19D0-9C4953ED4046}"/>
          </ac:picMkLst>
        </pc:picChg>
      </pc:sldChg>
      <pc:sldChg chg="addSp delSp modSp add replId">
        <pc:chgData name="Sara Basart" userId="S::sbasart@wmo.int::75a5df5f-0f17-4ab7-9374-bbaf6cbd4275" providerId="AD" clId="Web-{5FA43EA0-504F-AAA8-6BB8-1B24D215F1DC}" dt="2024-09-25T08:41:04.919" v="1030" actId="1076"/>
        <pc:sldMkLst>
          <pc:docMk/>
          <pc:sldMk cId="2259020580" sldId="28964"/>
        </pc:sldMkLst>
        <pc:spChg chg="del">
          <ac:chgData name="Sara Basart" userId="S::sbasart@wmo.int::75a5df5f-0f17-4ab7-9374-bbaf6cbd4275" providerId="AD" clId="Web-{5FA43EA0-504F-AAA8-6BB8-1B24D215F1DC}" dt="2024-09-25T08:28:50.834" v="720"/>
          <ac:spMkLst>
            <pc:docMk/>
            <pc:sldMk cId="2259020580" sldId="28964"/>
            <ac:spMk id="5" creationId="{E4B797A1-FCE8-F785-D14B-3A3877F7085B}"/>
          </ac:spMkLst>
        </pc:spChg>
        <pc:spChg chg="del mod">
          <ac:chgData name="Sara Basart" userId="S::sbasart@wmo.int::75a5df5f-0f17-4ab7-9374-bbaf6cbd4275" providerId="AD" clId="Web-{5FA43EA0-504F-AAA8-6BB8-1B24D215F1DC}" dt="2024-09-25T08:28:54.491" v="722"/>
          <ac:spMkLst>
            <pc:docMk/>
            <pc:sldMk cId="2259020580" sldId="28964"/>
            <ac:spMk id="7" creationId="{6D98EF30-B1BA-5106-C9D5-F33AFA10DC9B}"/>
          </ac:spMkLst>
        </pc:spChg>
        <pc:spChg chg="add mod">
          <ac:chgData name="Sara Basart" userId="S::sbasart@wmo.int::75a5df5f-0f17-4ab7-9374-bbaf6cbd4275" providerId="AD" clId="Web-{5FA43EA0-504F-AAA8-6BB8-1B24D215F1DC}" dt="2024-09-25T08:37:17.178" v="872" actId="20577"/>
          <ac:spMkLst>
            <pc:docMk/>
            <pc:sldMk cId="2259020580" sldId="28964"/>
            <ac:spMk id="8" creationId="{819A7E2A-A4AF-46D2-A3A6-7DC840A76281}"/>
          </ac:spMkLst>
        </pc:spChg>
        <pc:spChg chg="del">
          <ac:chgData name="Sara Basart" userId="S::sbasart@wmo.int::75a5df5f-0f17-4ab7-9374-bbaf6cbd4275" providerId="AD" clId="Web-{5FA43EA0-504F-AAA8-6BB8-1B24D215F1DC}" dt="2024-09-25T08:28:52.694" v="721"/>
          <ac:spMkLst>
            <pc:docMk/>
            <pc:sldMk cId="2259020580" sldId="28964"/>
            <ac:spMk id="9" creationId="{D3F47578-6EAC-FD68-FBEB-32F0503AA5FF}"/>
          </ac:spMkLst>
        </pc:spChg>
        <pc:spChg chg="add mod">
          <ac:chgData name="Sara Basart" userId="S::sbasart@wmo.int::75a5df5f-0f17-4ab7-9374-bbaf6cbd4275" providerId="AD" clId="Web-{5FA43EA0-504F-AAA8-6BB8-1B24D215F1DC}" dt="2024-09-25T08:41:04.919" v="1030" actId="1076"/>
          <ac:spMkLst>
            <pc:docMk/>
            <pc:sldMk cId="2259020580" sldId="28964"/>
            <ac:spMk id="11" creationId="{A3145A99-FA6C-F788-0971-767DB56379EC}"/>
          </ac:spMkLst>
        </pc:spChg>
        <pc:picChg chg="del">
          <ac:chgData name="Sara Basart" userId="S::sbasart@wmo.int::75a5df5f-0f17-4ab7-9374-bbaf6cbd4275" providerId="AD" clId="Web-{5FA43EA0-504F-AAA8-6BB8-1B24D215F1DC}" dt="2024-09-25T08:28:48.662" v="719"/>
          <ac:picMkLst>
            <pc:docMk/>
            <pc:sldMk cId="2259020580" sldId="28964"/>
            <ac:picMk id="2" creationId="{A1E9223A-782C-EA2B-B167-363CB4604C15}"/>
          </ac:picMkLst>
        </pc:picChg>
        <pc:picChg chg="add mod">
          <ac:chgData name="Sara Basart" userId="S::sbasart@wmo.int::75a5df5f-0f17-4ab7-9374-bbaf6cbd4275" providerId="AD" clId="Web-{5FA43EA0-504F-AAA8-6BB8-1B24D215F1DC}" dt="2024-09-25T08:37:45.819" v="878" actId="1076"/>
          <ac:picMkLst>
            <pc:docMk/>
            <pc:sldMk cId="2259020580" sldId="28964"/>
            <ac:picMk id="4" creationId="{F1A0DF8B-3AAD-601F-5BF0-0A2EAEF5F48C}"/>
          </ac:picMkLst>
        </pc:picChg>
      </pc:sldChg>
      <pc:sldChg chg="addSp delSp modSp add replId">
        <pc:chgData name="Sara Basart" userId="S::sbasart@wmo.int::75a5df5f-0f17-4ab7-9374-bbaf6cbd4275" providerId="AD" clId="Web-{5FA43EA0-504F-AAA8-6BB8-1B24D215F1DC}" dt="2024-09-25T08:54:23.693" v="1377"/>
        <pc:sldMkLst>
          <pc:docMk/>
          <pc:sldMk cId="1863587539" sldId="28965"/>
        </pc:sldMkLst>
        <pc:spChg chg="del">
          <ac:chgData name="Sara Basart" userId="S::sbasart@wmo.int::75a5df5f-0f17-4ab7-9374-bbaf6cbd4275" providerId="AD" clId="Web-{5FA43EA0-504F-AAA8-6BB8-1B24D215F1DC}" dt="2024-09-25T08:43:09.032" v="1054"/>
          <ac:spMkLst>
            <pc:docMk/>
            <pc:sldMk cId="1863587539" sldId="28965"/>
            <ac:spMk id="5" creationId="{E4B797A1-FCE8-F785-D14B-3A3877F7085B}"/>
          </ac:spMkLst>
        </pc:spChg>
        <pc:spChg chg="add">
          <ac:chgData name="Sara Basart" userId="S::sbasart@wmo.int::75a5df5f-0f17-4ab7-9374-bbaf6cbd4275" providerId="AD" clId="Web-{5FA43EA0-504F-AAA8-6BB8-1B24D215F1DC}" dt="2024-09-25T08:45:07.661" v="1078"/>
          <ac:spMkLst>
            <pc:docMk/>
            <pc:sldMk cId="1863587539" sldId="28965"/>
            <ac:spMk id="6" creationId="{61067C18-A007-CF3C-7A66-F79D00A4667B}"/>
          </ac:spMkLst>
        </pc:spChg>
        <pc:spChg chg="del mod">
          <ac:chgData name="Sara Basart" userId="S::sbasart@wmo.int::75a5df5f-0f17-4ab7-9374-bbaf6cbd4275" providerId="AD" clId="Web-{5FA43EA0-504F-AAA8-6BB8-1B24D215F1DC}" dt="2024-09-25T08:44:28.019" v="1072"/>
          <ac:spMkLst>
            <pc:docMk/>
            <pc:sldMk cId="1863587539" sldId="28965"/>
            <ac:spMk id="7" creationId="{6D98EF30-B1BA-5106-C9D5-F33AFA10DC9B}"/>
          </ac:spMkLst>
        </pc:spChg>
        <pc:spChg chg="del">
          <ac:chgData name="Sara Basart" userId="S::sbasart@wmo.int::75a5df5f-0f17-4ab7-9374-bbaf6cbd4275" providerId="AD" clId="Web-{5FA43EA0-504F-AAA8-6BB8-1B24D215F1DC}" dt="2024-09-25T08:44:14.441" v="1065"/>
          <ac:spMkLst>
            <pc:docMk/>
            <pc:sldMk cId="1863587539" sldId="28965"/>
            <ac:spMk id="9" creationId="{D3F47578-6EAC-FD68-FBEB-32F0503AA5FF}"/>
          </ac:spMkLst>
        </pc:spChg>
        <pc:spChg chg="add mod">
          <ac:chgData name="Sara Basart" userId="S::sbasart@wmo.int::75a5df5f-0f17-4ab7-9374-bbaf6cbd4275" providerId="AD" clId="Web-{5FA43EA0-504F-AAA8-6BB8-1B24D215F1DC}" dt="2024-09-25T08:47:30.072" v="1220" actId="20577"/>
          <ac:spMkLst>
            <pc:docMk/>
            <pc:sldMk cId="1863587539" sldId="28965"/>
            <ac:spMk id="10" creationId="{B502885D-FF62-F273-C10E-2A3C50D7A4C7}"/>
          </ac:spMkLst>
        </pc:spChg>
        <pc:spChg chg="add">
          <ac:chgData name="Sara Basart" userId="S::sbasart@wmo.int::75a5df5f-0f17-4ab7-9374-bbaf6cbd4275" providerId="AD" clId="Web-{5FA43EA0-504F-AAA8-6BB8-1B24D215F1DC}" dt="2024-09-25T08:54:23.693" v="1377"/>
          <ac:spMkLst>
            <pc:docMk/>
            <pc:sldMk cId="1863587539" sldId="28965"/>
            <ac:spMk id="12" creationId="{2FB41026-866A-2978-768F-3AE98165D05E}"/>
          </ac:spMkLst>
        </pc:spChg>
        <pc:picChg chg="del">
          <ac:chgData name="Sara Basart" userId="S::sbasart@wmo.int::75a5df5f-0f17-4ab7-9374-bbaf6cbd4275" providerId="AD" clId="Web-{5FA43EA0-504F-AAA8-6BB8-1B24D215F1DC}" dt="2024-09-25T08:43:06.048" v="1053"/>
          <ac:picMkLst>
            <pc:docMk/>
            <pc:sldMk cId="1863587539" sldId="28965"/>
            <ac:picMk id="2" creationId="{A1E9223A-782C-EA2B-B167-363CB4604C15}"/>
          </ac:picMkLst>
        </pc:picChg>
        <pc:picChg chg="add mod modCrop">
          <ac:chgData name="Sara Basart" userId="S::sbasart@wmo.int::75a5df5f-0f17-4ab7-9374-bbaf6cbd4275" providerId="AD" clId="Web-{5FA43EA0-504F-AAA8-6BB8-1B24D215F1DC}" dt="2024-09-25T08:44:43.895" v="1076"/>
          <ac:picMkLst>
            <pc:docMk/>
            <pc:sldMk cId="1863587539" sldId="28965"/>
            <ac:picMk id="3" creationId="{7ABF86CF-3DC7-4E26-202D-4F4E0E6E3666}"/>
          </ac:picMkLst>
        </pc:picChg>
      </pc:sldChg>
    </pc:docChg>
  </pc:docChgLst>
  <pc:docChgLst>
    <pc:chgData name="Sara Basart" userId="S::sbasart@wmo.int::75a5df5f-0f17-4ab7-9374-bbaf6cbd4275" providerId="AD" clId="Web-{15182140-6A32-FEEA-F891-66A0ED390F35}"/>
    <pc:docChg chg="modSld">
      <pc:chgData name="Sara Basart" userId="S::sbasart@wmo.int::75a5df5f-0f17-4ab7-9374-bbaf6cbd4275" providerId="AD" clId="Web-{15182140-6A32-FEEA-F891-66A0ED390F35}" dt="2024-09-23T04:34:17.183" v="14" actId="14100"/>
      <pc:docMkLst>
        <pc:docMk/>
      </pc:docMkLst>
      <pc:sldChg chg="modSp">
        <pc:chgData name="Sara Basart" userId="S::sbasart@wmo.int::75a5df5f-0f17-4ab7-9374-bbaf6cbd4275" providerId="AD" clId="Web-{15182140-6A32-FEEA-F891-66A0ED390F35}" dt="2024-09-23T04:31:49.162" v="10" actId="20577"/>
        <pc:sldMkLst>
          <pc:docMk/>
          <pc:sldMk cId="1088218460" sldId="277"/>
        </pc:sldMkLst>
        <pc:spChg chg="mod">
          <ac:chgData name="Sara Basart" userId="S::sbasart@wmo.int::75a5df5f-0f17-4ab7-9374-bbaf6cbd4275" providerId="AD" clId="Web-{15182140-6A32-FEEA-F891-66A0ED390F35}" dt="2024-09-23T04:31:28.052" v="3" actId="1076"/>
          <ac:spMkLst>
            <pc:docMk/>
            <pc:sldMk cId="1088218460" sldId="277"/>
            <ac:spMk id="2" creationId="{9500F7D2-A954-8761-3527-C158DDFB1106}"/>
          </ac:spMkLst>
        </pc:spChg>
        <pc:spChg chg="mod">
          <ac:chgData name="Sara Basart" userId="S::sbasart@wmo.int::75a5df5f-0f17-4ab7-9374-bbaf6cbd4275" providerId="AD" clId="Web-{15182140-6A32-FEEA-F891-66A0ED390F35}" dt="2024-09-23T04:31:49.162" v="10" actId="20577"/>
          <ac:spMkLst>
            <pc:docMk/>
            <pc:sldMk cId="1088218460" sldId="277"/>
            <ac:spMk id="6" creationId="{C8461C19-E495-4638-9078-AC28B05A0BE5}"/>
          </ac:spMkLst>
        </pc:spChg>
      </pc:sldChg>
      <pc:sldChg chg="modSp">
        <pc:chgData name="Sara Basart" userId="S::sbasart@wmo.int::75a5df5f-0f17-4ab7-9374-bbaf6cbd4275" providerId="AD" clId="Web-{15182140-6A32-FEEA-F891-66A0ED390F35}" dt="2024-09-23T04:34:17.183" v="14" actId="14100"/>
        <pc:sldMkLst>
          <pc:docMk/>
          <pc:sldMk cId="2405759392" sldId="3376"/>
        </pc:sldMkLst>
        <pc:cxnChg chg="mod">
          <ac:chgData name="Sara Basart" userId="S::sbasart@wmo.int::75a5df5f-0f17-4ab7-9374-bbaf6cbd4275" providerId="AD" clId="Web-{15182140-6A32-FEEA-F891-66A0ED390F35}" dt="2024-09-23T04:34:17.183" v="14" actId="14100"/>
          <ac:cxnSpMkLst>
            <pc:docMk/>
            <pc:sldMk cId="2405759392" sldId="3376"/>
            <ac:cxnSpMk id="14" creationId="{D21BCE65-33A7-8308-1D10-9395BB69AAF0}"/>
          </ac:cxnSpMkLst>
        </pc:cxnChg>
      </pc:sldChg>
    </pc:docChg>
  </pc:docChgLst>
  <pc:docChgLst>
    <pc:chgData name="Sara Basart" userId="S::sbasart@wmo.int::75a5df5f-0f17-4ab7-9374-bbaf6cbd4275" providerId="AD" clId="Web-{1620C62A-A75E-157F-4CBA-FC317D2481B9}"/>
    <pc:docChg chg="addSld delSld modSld sldOrd">
      <pc:chgData name="Sara Basart" userId="S::sbasart@wmo.int::75a5df5f-0f17-4ab7-9374-bbaf6cbd4275" providerId="AD" clId="Web-{1620C62A-A75E-157F-4CBA-FC317D2481B9}" dt="2024-09-22T17:15:08.855" v="98"/>
      <pc:docMkLst>
        <pc:docMk/>
      </pc:docMkLst>
      <pc:sldChg chg="add">
        <pc:chgData name="Sara Basart" userId="S::sbasart@wmo.int::75a5df5f-0f17-4ab7-9374-bbaf6cbd4275" providerId="AD" clId="Web-{1620C62A-A75E-157F-4CBA-FC317D2481B9}" dt="2024-09-22T17:14:16.307" v="91"/>
        <pc:sldMkLst>
          <pc:docMk/>
          <pc:sldMk cId="1782598935" sldId="268"/>
        </pc:sldMkLst>
      </pc:sldChg>
      <pc:sldChg chg="ord">
        <pc:chgData name="Sara Basart" userId="S::sbasart@wmo.int::75a5df5f-0f17-4ab7-9374-bbaf6cbd4275" providerId="AD" clId="Web-{1620C62A-A75E-157F-4CBA-FC317D2481B9}" dt="2024-09-22T17:15:06.496" v="97"/>
        <pc:sldMkLst>
          <pc:docMk/>
          <pc:sldMk cId="4162776851" sldId="289"/>
        </pc:sldMkLst>
      </pc:sldChg>
      <pc:sldChg chg="mod ord modShow">
        <pc:chgData name="Sara Basart" userId="S::sbasart@wmo.int::75a5df5f-0f17-4ab7-9374-bbaf6cbd4275" providerId="AD" clId="Web-{1620C62A-A75E-157F-4CBA-FC317D2481B9}" dt="2024-09-22T17:12:34.975" v="89"/>
        <pc:sldMkLst>
          <pc:docMk/>
          <pc:sldMk cId="0" sldId="290"/>
        </pc:sldMkLst>
      </pc:sldChg>
      <pc:sldChg chg="add del">
        <pc:chgData name="Sara Basart" userId="S::sbasart@wmo.int::75a5df5f-0f17-4ab7-9374-bbaf6cbd4275" providerId="AD" clId="Web-{1620C62A-A75E-157F-4CBA-FC317D2481B9}" dt="2024-09-22T17:07:38.966" v="6"/>
        <pc:sldMkLst>
          <pc:docMk/>
          <pc:sldMk cId="2709538490" sldId="3299"/>
        </pc:sldMkLst>
      </pc:sldChg>
      <pc:sldChg chg="add ord">
        <pc:chgData name="Sara Basart" userId="S::sbasart@wmo.int::75a5df5f-0f17-4ab7-9374-bbaf6cbd4275" providerId="AD" clId="Web-{1620C62A-A75E-157F-4CBA-FC317D2481B9}" dt="2024-09-22T17:15:08.855" v="98"/>
        <pc:sldMkLst>
          <pc:docMk/>
          <pc:sldMk cId="4162776851" sldId="3300"/>
        </pc:sldMkLst>
      </pc:sldChg>
      <pc:sldChg chg="add">
        <pc:chgData name="Sara Basart" userId="S::sbasart@wmo.int::75a5df5f-0f17-4ab7-9374-bbaf6cbd4275" providerId="AD" clId="Web-{1620C62A-A75E-157F-4CBA-FC317D2481B9}" dt="2024-09-22T17:14:16.322" v="92"/>
        <pc:sldMkLst>
          <pc:docMk/>
          <pc:sldMk cId="2804935258" sldId="3321"/>
        </pc:sldMkLst>
      </pc:sldChg>
      <pc:sldChg chg="add">
        <pc:chgData name="Sara Basart" userId="S::sbasart@wmo.int::75a5df5f-0f17-4ab7-9374-bbaf6cbd4275" providerId="AD" clId="Web-{1620C62A-A75E-157F-4CBA-FC317D2481B9}" dt="2024-09-22T17:14:16.291" v="90"/>
        <pc:sldMkLst>
          <pc:docMk/>
          <pc:sldMk cId="112057971" sldId="3332"/>
        </pc:sldMkLst>
      </pc:sldChg>
      <pc:sldChg chg="add del">
        <pc:chgData name="Sara Basart" userId="S::sbasart@wmo.int::75a5df5f-0f17-4ab7-9374-bbaf6cbd4275" providerId="AD" clId="Web-{1620C62A-A75E-157F-4CBA-FC317D2481B9}" dt="2024-09-22T17:11:49.286" v="87"/>
        <pc:sldMkLst>
          <pc:docMk/>
          <pc:sldMk cId="3373759241" sldId="3334"/>
        </pc:sldMkLst>
      </pc:sldChg>
      <pc:sldChg chg="ord">
        <pc:chgData name="Sara Basart" userId="S::sbasart@wmo.int::75a5df5f-0f17-4ab7-9374-bbaf6cbd4275" providerId="AD" clId="Web-{1620C62A-A75E-157F-4CBA-FC317D2481B9}" dt="2024-09-22T17:07:14.325" v="3"/>
        <pc:sldMkLst>
          <pc:docMk/>
          <pc:sldMk cId="1040522877" sldId="3362"/>
        </pc:sldMkLst>
      </pc:sldChg>
      <pc:sldChg chg="add">
        <pc:chgData name="Sara Basart" userId="S::sbasart@wmo.int::75a5df5f-0f17-4ab7-9374-bbaf6cbd4275" providerId="AD" clId="Web-{1620C62A-A75E-157F-4CBA-FC317D2481B9}" dt="2024-09-22T17:14:47.230" v="94"/>
        <pc:sldMkLst>
          <pc:docMk/>
          <pc:sldMk cId="333697174" sldId="3390"/>
        </pc:sldMkLst>
      </pc:sldChg>
      <pc:sldChg chg="add">
        <pc:chgData name="Sara Basart" userId="S::sbasart@wmo.int::75a5df5f-0f17-4ab7-9374-bbaf6cbd4275" providerId="AD" clId="Web-{1620C62A-A75E-157F-4CBA-FC317D2481B9}" dt="2024-09-22T17:14:47.261" v="95"/>
        <pc:sldMkLst>
          <pc:docMk/>
          <pc:sldMk cId="4053244610" sldId="3398"/>
        </pc:sldMkLst>
      </pc:sldChg>
      <pc:sldChg chg="ord">
        <pc:chgData name="Sara Basart" userId="S::sbasart@wmo.int::75a5df5f-0f17-4ab7-9374-bbaf6cbd4275" providerId="AD" clId="Web-{1620C62A-A75E-157F-4CBA-FC317D2481B9}" dt="2024-09-22T17:14:59.683" v="96"/>
        <pc:sldMkLst>
          <pc:docMk/>
          <pc:sldMk cId="977019737" sldId="3399"/>
        </pc:sldMkLst>
      </pc:sldChg>
      <pc:sldChg chg="add del">
        <pc:chgData name="Sara Basart" userId="S::sbasart@wmo.int::75a5df5f-0f17-4ab7-9374-bbaf6cbd4275" providerId="AD" clId="Web-{1620C62A-A75E-157F-4CBA-FC317D2481B9}" dt="2024-09-22T17:11:50.723" v="88"/>
        <pc:sldMkLst>
          <pc:docMk/>
          <pc:sldMk cId="228385188" sldId="3416"/>
        </pc:sldMkLst>
      </pc:sldChg>
      <pc:sldChg chg="modSp add replId">
        <pc:chgData name="Sara Basart" userId="S::sbasart@wmo.int::75a5df5f-0f17-4ab7-9374-bbaf6cbd4275" providerId="AD" clId="Web-{1620C62A-A75E-157F-4CBA-FC317D2481B9}" dt="2024-09-22T17:11:45.645" v="86" actId="20577"/>
        <pc:sldMkLst>
          <pc:docMk/>
          <pc:sldMk cId="1404340686" sldId="3417"/>
        </pc:sldMkLst>
        <pc:spChg chg="mod">
          <ac:chgData name="Sara Basart" userId="S::sbasart@wmo.int::75a5df5f-0f17-4ab7-9374-bbaf6cbd4275" providerId="AD" clId="Web-{1620C62A-A75E-157F-4CBA-FC317D2481B9}" dt="2024-09-22T17:11:26.019" v="73" actId="1076"/>
          <ac:spMkLst>
            <pc:docMk/>
            <pc:sldMk cId="1404340686" sldId="3417"/>
            <ac:spMk id="3" creationId="{BEB7A5AA-A298-543C-179D-1FEAF1389DF9}"/>
          </ac:spMkLst>
        </pc:spChg>
        <pc:spChg chg="mod">
          <ac:chgData name="Sara Basart" userId="S::sbasart@wmo.int::75a5df5f-0f17-4ab7-9374-bbaf6cbd4275" providerId="AD" clId="Web-{1620C62A-A75E-157F-4CBA-FC317D2481B9}" dt="2024-09-22T17:11:45.645" v="86" actId="20577"/>
          <ac:spMkLst>
            <pc:docMk/>
            <pc:sldMk cId="1404340686" sldId="3417"/>
            <ac:spMk id="6" creationId="{FEC93F56-B305-29D8-BCD9-50EE3BE1CC88}"/>
          </ac:spMkLst>
        </pc:spChg>
        <pc:spChg chg="mod">
          <ac:chgData name="Sara Basart" userId="S::sbasart@wmo.int::75a5df5f-0f17-4ab7-9374-bbaf6cbd4275" providerId="AD" clId="Web-{1620C62A-A75E-157F-4CBA-FC317D2481B9}" dt="2024-09-22T17:08:43.703" v="21" actId="20577"/>
          <ac:spMkLst>
            <pc:docMk/>
            <pc:sldMk cId="1404340686" sldId="3417"/>
            <ac:spMk id="8" creationId="{8119ED76-3D83-3F63-451C-938112DBC9CA}"/>
          </ac:spMkLst>
        </pc:spChg>
      </pc:sldChg>
    </pc:docChg>
  </pc:docChgLst>
  <pc:docChgLst>
    <pc:chgData name="Sara Basart" userId="S::sbasart@wmo.int::75a5df5f-0f17-4ab7-9374-bbaf6cbd4275" providerId="AD" clId="Web-{CF39CE29-12DE-B79F-86D0-158FC928B86E}"/>
    <pc:docChg chg="addSld delSld modSld sldOrd">
      <pc:chgData name="Sara Basart" userId="S::sbasart@wmo.int::75a5df5f-0f17-4ab7-9374-bbaf6cbd4275" providerId="AD" clId="Web-{CF39CE29-12DE-B79F-86D0-158FC928B86E}" dt="2024-09-22T17:19:16.295" v="21"/>
      <pc:docMkLst>
        <pc:docMk/>
      </pc:docMkLst>
      <pc:sldChg chg="ord">
        <pc:chgData name="Sara Basart" userId="S::sbasart@wmo.int::75a5df5f-0f17-4ab7-9374-bbaf6cbd4275" providerId="AD" clId="Web-{CF39CE29-12DE-B79F-86D0-158FC928B86E}" dt="2024-09-22T17:15:47.094" v="1"/>
        <pc:sldMkLst>
          <pc:docMk/>
          <pc:sldMk cId="1782598935" sldId="268"/>
        </pc:sldMkLst>
      </pc:sldChg>
      <pc:sldChg chg="del">
        <pc:chgData name="Sara Basart" userId="S::sbasart@wmo.int::75a5df5f-0f17-4ab7-9374-bbaf6cbd4275" providerId="AD" clId="Web-{CF39CE29-12DE-B79F-86D0-158FC928B86E}" dt="2024-09-22T17:15:56.876" v="4"/>
        <pc:sldMkLst>
          <pc:docMk/>
          <pc:sldMk cId="4162776851" sldId="289"/>
        </pc:sldMkLst>
      </pc:sldChg>
      <pc:sldChg chg="ord">
        <pc:chgData name="Sara Basart" userId="S::sbasart@wmo.int::75a5df5f-0f17-4ab7-9374-bbaf6cbd4275" providerId="AD" clId="Web-{CF39CE29-12DE-B79F-86D0-158FC928B86E}" dt="2024-09-22T17:17:22.881" v="20"/>
        <pc:sldMkLst>
          <pc:docMk/>
          <pc:sldMk cId="627794354" sldId="297"/>
        </pc:sldMkLst>
      </pc:sldChg>
      <pc:sldChg chg="add del">
        <pc:chgData name="Sara Basart" userId="S::sbasart@wmo.int::75a5df5f-0f17-4ab7-9374-bbaf6cbd4275" providerId="AD" clId="Web-{CF39CE29-12DE-B79F-86D0-158FC928B86E}" dt="2024-09-22T17:16:09.752" v="6"/>
        <pc:sldMkLst>
          <pc:docMk/>
          <pc:sldMk cId="4162776851" sldId="3300"/>
        </pc:sldMkLst>
      </pc:sldChg>
      <pc:sldChg chg="ord">
        <pc:chgData name="Sara Basart" userId="S::sbasart@wmo.int::75a5df5f-0f17-4ab7-9374-bbaf6cbd4275" providerId="AD" clId="Web-{CF39CE29-12DE-B79F-86D0-158FC928B86E}" dt="2024-09-22T17:15:51.626" v="2"/>
        <pc:sldMkLst>
          <pc:docMk/>
          <pc:sldMk cId="2804935258" sldId="3321"/>
        </pc:sldMkLst>
      </pc:sldChg>
      <pc:sldChg chg="ord">
        <pc:chgData name="Sara Basart" userId="S::sbasart@wmo.int::75a5df5f-0f17-4ab7-9374-bbaf6cbd4275" providerId="AD" clId="Web-{CF39CE29-12DE-B79F-86D0-158FC928B86E}" dt="2024-09-22T17:15:45.016" v="0"/>
        <pc:sldMkLst>
          <pc:docMk/>
          <pc:sldMk cId="112057971" sldId="3332"/>
        </pc:sldMkLst>
      </pc:sldChg>
      <pc:sldChg chg="add">
        <pc:chgData name="Sara Basart" userId="S::sbasart@wmo.int::75a5df5f-0f17-4ab7-9374-bbaf6cbd4275" providerId="AD" clId="Web-{CF39CE29-12DE-B79F-86D0-158FC928B86E}" dt="2024-09-22T17:19:16.295" v="21"/>
        <pc:sldMkLst>
          <pc:docMk/>
          <pc:sldMk cId="138882820" sldId="3336"/>
        </pc:sldMkLst>
      </pc:sldChg>
      <pc:sldChg chg="ord">
        <pc:chgData name="Sara Basart" userId="S::sbasart@wmo.int::75a5df5f-0f17-4ab7-9374-bbaf6cbd4275" providerId="AD" clId="Web-{CF39CE29-12DE-B79F-86D0-158FC928B86E}" dt="2024-09-22T17:15:54.204" v="3"/>
        <pc:sldMkLst>
          <pc:docMk/>
          <pc:sldMk cId="333697174" sldId="3390"/>
        </pc:sldMkLst>
      </pc:sldChg>
      <pc:sldChg chg="ord">
        <pc:chgData name="Sara Basart" userId="S::sbasart@wmo.int::75a5df5f-0f17-4ab7-9374-bbaf6cbd4275" providerId="AD" clId="Web-{CF39CE29-12DE-B79F-86D0-158FC928B86E}" dt="2024-09-22T17:17:20.850" v="19"/>
        <pc:sldMkLst>
          <pc:docMk/>
          <pc:sldMk cId="3226420206" sldId="3404"/>
        </pc:sldMkLst>
      </pc:sldChg>
      <pc:sldChg chg="addSp delSp modSp mod modShow">
        <pc:chgData name="Sara Basart" userId="S::sbasart@wmo.int::75a5df5f-0f17-4ab7-9374-bbaf6cbd4275" providerId="AD" clId="Web-{CF39CE29-12DE-B79F-86D0-158FC928B86E}" dt="2024-09-22T17:17:09.068" v="18"/>
        <pc:sldMkLst>
          <pc:docMk/>
          <pc:sldMk cId="4230712511" sldId="3410"/>
        </pc:sldMkLst>
        <pc:spChg chg="del">
          <ac:chgData name="Sara Basart" userId="S::sbasart@wmo.int::75a5df5f-0f17-4ab7-9374-bbaf6cbd4275" providerId="AD" clId="Web-{CF39CE29-12DE-B79F-86D0-158FC928B86E}" dt="2024-09-22T17:16:54.739" v="7"/>
          <ac:spMkLst>
            <pc:docMk/>
            <pc:sldMk cId="4230712511" sldId="3410"/>
            <ac:spMk id="3" creationId="{CF4837A8-2A65-379A-8BAD-75722674EF9D}"/>
          </ac:spMkLst>
        </pc:spChg>
        <pc:spChg chg="add mod">
          <ac:chgData name="Sara Basart" userId="S::sbasart@wmo.int::75a5df5f-0f17-4ab7-9374-bbaf6cbd4275" providerId="AD" clId="Web-{CF39CE29-12DE-B79F-86D0-158FC928B86E}" dt="2024-09-22T17:17:02.068" v="17" actId="20577"/>
          <ac:spMkLst>
            <pc:docMk/>
            <pc:sldMk cId="4230712511" sldId="3410"/>
            <ac:spMk id="4" creationId="{6EBB9F0C-33BE-7302-B87A-2F92AB4D4BD6}"/>
          </ac:spMkLst>
        </pc:spChg>
      </pc:sldChg>
    </pc:docChg>
  </pc:docChgLst>
  <pc:docChgLst>
    <pc:chgData name="Sara Basart" userId="S::sbasart@wmo.int::75a5df5f-0f17-4ab7-9374-bbaf6cbd4275" providerId="AD" clId="Web-{CE87EDB4-69AF-7858-9452-E5690B28C967}"/>
    <pc:docChg chg="modSld sldOrd">
      <pc:chgData name="Sara Basart" userId="S::sbasart@wmo.int::75a5df5f-0f17-4ab7-9374-bbaf6cbd4275" providerId="AD" clId="Web-{CE87EDB4-69AF-7858-9452-E5690B28C967}" dt="2024-09-25T10:07:21.090" v="168"/>
      <pc:docMkLst>
        <pc:docMk/>
      </pc:docMkLst>
      <pc:sldChg chg="addSp modSp">
        <pc:chgData name="Sara Basart" userId="S::sbasart@wmo.int::75a5df5f-0f17-4ab7-9374-bbaf6cbd4275" providerId="AD" clId="Web-{CE87EDB4-69AF-7858-9452-E5690B28C967}" dt="2024-09-25T10:06:52.792" v="167" actId="14100"/>
        <pc:sldMkLst>
          <pc:docMk/>
          <pc:sldMk cId="3455779103" sldId="281"/>
        </pc:sldMkLst>
        <pc:spChg chg="add mod">
          <ac:chgData name="Sara Basart" userId="S::sbasart@wmo.int::75a5df5f-0f17-4ab7-9374-bbaf6cbd4275" providerId="AD" clId="Web-{CE87EDB4-69AF-7858-9452-E5690B28C967}" dt="2024-09-25T10:06:52.792" v="167" actId="14100"/>
          <ac:spMkLst>
            <pc:docMk/>
            <pc:sldMk cId="3455779103" sldId="281"/>
            <ac:spMk id="2" creationId="{116D149E-D84E-BB39-A484-3A87F030FAF7}"/>
          </ac:spMkLst>
        </pc:spChg>
        <pc:spChg chg="mod">
          <ac:chgData name="Sara Basart" userId="S::sbasart@wmo.int::75a5df5f-0f17-4ab7-9374-bbaf6cbd4275" providerId="AD" clId="Web-{CE87EDB4-69AF-7858-9452-E5690B28C967}" dt="2024-09-25T09:24:32.307" v="38" actId="20577"/>
          <ac:spMkLst>
            <pc:docMk/>
            <pc:sldMk cId="3455779103" sldId="281"/>
            <ac:spMk id="6" creationId="{E777DC32-6C60-7747-BB87-C7FD49D701DE}"/>
          </ac:spMkLst>
        </pc:spChg>
      </pc:sldChg>
      <pc:sldChg chg="ord">
        <pc:chgData name="Sara Basart" userId="S::sbasart@wmo.int::75a5df5f-0f17-4ab7-9374-bbaf6cbd4275" providerId="AD" clId="Web-{CE87EDB4-69AF-7858-9452-E5690B28C967}" dt="2024-09-25T10:07:21.090" v="168"/>
        <pc:sldMkLst>
          <pc:docMk/>
          <pc:sldMk cId="3102204976" sldId="28945"/>
        </pc:sldMkLst>
      </pc:sldChg>
      <pc:sldChg chg="modSp">
        <pc:chgData name="Sara Basart" userId="S::sbasart@wmo.int::75a5df5f-0f17-4ab7-9374-bbaf6cbd4275" providerId="AD" clId="Web-{CE87EDB4-69AF-7858-9452-E5690B28C967}" dt="2024-09-25T10:01:13.982" v="107" actId="20577"/>
        <pc:sldMkLst>
          <pc:docMk/>
          <pc:sldMk cId="3568695006" sldId="28957"/>
        </pc:sldMkLst>
        <pc:spChg chg="mod">
          <ac:chgData name="Sara Basart" userId="S::sbasart@wmo.int::75a5df5f-0f17-4ab7-9374-bbaf6cbd4275" providerId="AD" clId="Web-{CE87EDB4-69AF-7858-9452-E5690B28C967}" dt="2024-09-25T09:58:38.507" v="68" actId="14100"/>
          <ac:spMkLst>
            <pc:docMk/>
            <pc:sldMk cId="3568695006" sldId="28957"/>
            <ac:spMk id="8" creationId="{AFD3479E-A9F7-0B31-83A0-F4F8818758B3}"/>
          </ac:spMkLst>
        </pc:spChg>
        <pc:spChg chg="mod">
          <ac:chgData name="Sara Basart" userId="S::sbasart@wmo.int::75a5df5f-0f17-4ab7-9374-bbaf6cbd4275" providerId="AD" clId="Web-{CE87EDB4-69AF-7858-9452-E5690B28C967}" dt="2024-09-25T09:58:30.632" v="67" actId="1076"/>
          <ac:spMkLst>
            <pc:docMk/>
            <pc:sldMk cId="3568695006" sldId="28957"/>
            <ac:spMk id="9" creationId="{11F61A36-73B3-19D1-974B-9C14D4E8E779}"/>
          </ac:spMkLst>
        </pc:spChg>
        <pc:spChg chg="mod">
          <ac:chgData name="Sara Basart" userId="S::sbasart@wmo.int::75a5df5f-0f17-4ab7-9374-bbaf6cbd4275" providerId="AD" clId="Web-{CE87EDB4-69AF-7858-9452-E5690B28C967}" dt="2024-09-25T10:01:13.982" v="107" actId="20577"/>
          <ac:spMkLst>
            <pc:docMk/>
            <pc:sldMk cId="3568695006" sldId="28957"/>
            <ac:spMk id="10" creationId="{8715A93E-B48D-94F9-672C-B210513510F9}"/>
          </ac:spMkLst>
        </pc:spChg>
        <pc:picChg chg="mod modCrop">
          <ac:chgData name="Sara Basart" userId="S::sbasart@wmo.int::75a5df5f-0f17-4ab7-9374-bbaf6cbd4275" providerId="AD" clId="Web-{CE87EDB4-69AF-7858-9452-E5690B28C967}" dt="2024-09-25T09:58:00.177" v="65" actId="1076"/>
          <ac:picMkLst>
            <pc:docMk/>
            <pc:sldMk cId="3568695006" sldId="28957"/>
            <ac:picMk id="4" creationId="{87C1586E-051A-9A6F-D691-DBCE65D88299}"/>
          </ac:picMkLst>
        </pc:picChg>
      </pc:sldChg>
      <pc:sldChg chg="ord">
        <pc:chgData name="Sara Basart" userId="S::sbasart@wmo.int::75a5df5f-0f17-4ab7-9374-bbaf6cbd4275" providerId="AD" clId="Web-{CE87EDB4-69AF-7858-9452-E5690B28C967}" dt="2024-09-25T09:33:04.838" v="40"/>
        <pc:sldMkLst>
          <pc:docMk/>
          <pc:sldMk cId="926920186" sldId="28960"/>
        </pc:sldMkLst>
      </pc:sldChg>
      <pc:sldChg chg="ord">
        <pc:chgData name="Sara Basart" userId="S::sbasart@wmo.int::75a5df5f-0f17-4ab7-9374-bbaf6cbd4275" providerId="AD" clId="Web-{CE87EDB4-69AF-7858-9452-E5690B28C967}" dt="2024-09-25T09:33:04.838" v="39"/>
        <pc:sldMkLst>
          <pc:docMk/>
          <pc:sldMk cId="419895201" sldId="28961"/>
        </pc:sldMkLst>
      </pc:sldChg>
      <pc:sldChg chg="modSp">
        <pc:chgData name="Sara Basart" userId="S::sbasart@wmo.int::75a5df5f-0f17-4ab7-9374-bbaf6cbd4275" providerId="AD" clId="Web-{CE87EDB4-69AF-7858-9452-E5690B28C967}" dt="2024-09-25T09:37:40.924" v="45" actId="20577"/>
        <pc:sldMkLst>
          <pc:docMk/>
          <pc:sldMk cId="2259020580" sldId="28964"/>
        </pc:sldMkLst>
        <pc:spChg chg="mod">
          <ac:chgData name="Sara Basart" userId="S::sbasart@wmo.int::75a5df5f-0f17-4ab7-9374-bbaf6cbd4275" providerId="AD" clId="Web-{CE87EDB4-69AF-7858-9452-E5690B28C967}" dt="2024-09-25T09:37:40.924" v="45" actId="20577"/>
          <ac:spMkLst>
            <pc:docMk/>
            <pc:sldMk cId="2259020580" sldId="28964"/>
            <ac:spMk id="8" creationId="{819A7E2A-A4AF-46D2-A3A6-7DC840A76281}"/>
          </ac:spMkLst>
        </pc:spChg>
      </pc:sldChg>
    </pc:docChg>
  </pc:docChgLst>
  <pc:docChgLst>
    <pc:chgData name="Sara Basart" userId="S::sbasart@wmo.int::75a5df5f-0f17-4ab7-9374-bbaf6cbd4275" providerId="AD" clId="Web-{8DA3032B-F359-4480-0B46-D90B821517EF}"/>
    <pc:docChg chg="addSld delSld modSld">
      <pc:chgData name="Sara Basart" userId="S::sbasart@wmo.int::75a5df5f-0f17-4ab7-9374-bbaf6cbd4275" providerId="AD" clId="Web-{8DA3032B-F359-4480-0B46-D90B821517EF}" dt="2024-09-25T09:22:34.127" v="119" actId="20577"/>
      <pc:docMkLst>
        <pc:docMk/>
      </pc:docMkLst>
      <pc:sldChg chg="modSp">
        <pc:chgData name="Sara Basart" userId="S::sbasart@wmo.int::75a5df5f-0f17-4ab7-9374-bbaf6cbd4275" providerId="AD" clId="Web-{8DA3032B-F359-4480-0B46-D90B821517EF}" dt="2024-09-25T09:22:34.127" v="119" actId="20577"/>
        <pc:sldMkLst>
          <pc:docMk/>
          <pc:sldMk cId="3455779103" sldId="281"/>
        </pc:sldMkLst>
        <pc:spChg chg="mod">
          <ac:chgData name="Sara Basart" userId="S::sbasart@wmo.int::75a5df5f-0f17-4ab7-9374-bbaf6cbd4275" providerId="AD" clId="Web-{8DA3032B-F359-4480-0B46-D90B821517EF}" dt="2024-09-25T09:22:34.127" v="119" actId="20577"/>
          <ac:spMkLst>
            <pc:docMk/>
            <pc:sldMk cId="3455779103" sldId="281"/>
            <ac:spMk id="6" creationId="{E777DC32-6C60-7747-BB87-C7FD49D701DE}"/>
          </ac:spMkLst>
        </pc:spChg>
      </pc:sldChg>
      <pc:sldChg chg="addSp delSp modSp">
        <pc:chgData name="Sara Basart" userId="S::sbasart@wmo.int::75a5df5f-0f17-4ab7-9374-bbaf6cbd4275" providerId="AD" clId="Web-{8DA3032B-F359-4480-0B46-D90B821517EF}" dt="2024-09-25T09:19:45.544" v="57" actId="1076"/>
        <pc:sldMkLst>
          <pc:docMk/>
          <pc:sldMk cId="3568695006" sldId="28957"/>
        </pc:sldMkLst>
        <pc:spChg chg="mod">
          <ac:chgData name="Sara Basart" userId="S::sbasart@wmo.int::75a5df5f-0f17-4ab7-9374-bbaf6cbd4275" providerId="AD" clId="Web-{8DA3032B-F359-4480-0B46-D90B821517EF}" dt="2024-09-25T09:19:45.544" v="57" actId="1076"/>
          <ac:spMkLst>
            <pc:docMk/>
            <pc:sldMk cId="3568695006" sldId="28957"/>
            <ac:spMk id="8" creationId="{AFD3479E-A9F7-0B31-83A0-F4F8818758B3}"/>
          </ac:spMkLst>
        </pc:spChg>
        <pc:spChg chg="mod">
          <ac:chgData name="Sara Basart" userId="S::sbasart@wmo.int::75a5df5f-0f17-4ab7-9374-bbaf6cbd4275" providerId="AD" clId="Web-{8DA3032B-F359-4480-0B46-D90B821517EF}" dt="2024-09-25T09:18:46.871" v="19" actId="1076"/>
          <ac:spMkLst>
            <pc:docMk/>
            <pc:sldMk cId="3568695006" sldId="28957"/>
            <ac:spMk id="9" creationId="{11F61A36-73B3-19D1-974B-9C14D4E8E779}"/>
          </ac:spMkLst>
        </pc:spChg>
        <pc:spChg chg="mod">
          <ac:chgData name="Sara Basart" userId="S::sbasart@wmo.int::75a5df5f-0f17-4ab7-9374-bbaf6cbd4275" providerId="AD" clId="Web-{8DA3032B-F359-4480-0B46-D90B821517EF}" dt="2024-09-25T09:19:38.607" v="55" actId="1076"/>
          <ac:spMkLst>
            <pc:docMk/>
            <pc:sldMk cId="3568695006" sldId="28957"/>
            <ac:spMk id="10" creationId="{8715A93E-B48D-94F9-672C-B210513510F9}"/>
          </ac:spMkLst>
        </pc:spChg>
        <pc:picChg chg="add del mod">
          <ac:chgData name="Sara Basart" userId="S::sbasart@wmo.int::75a5df5f-0f17-4ab7-9374-bbaf6cbd4275" providerId="AD" clId="Web-{8DA3032B-F359-4480-0B46-D90B821517EF}" dt="2024-09-25T09:18:13.948" v="12"/>
          <ac:picMkLst>
            <pc:docMk/>
            <pc:sldMk cId="3568695006" sldId="28957"/>
            <ac:picMk id="2" creationId="{DBFBB711-0912-0B12-E9D6-E0BE3C5751E6}"/>
          </ac:picMkLst>
        </pc:picChg>
        <pc:picChg chg="add mod ord">
          <ac:chgData name="Sara Basart" userId="S::sbasart@wmo.int::75a5df5f-0f17-4ab7-9374-bbaf6cbd4275" providerId="AD" clId="Web-{8DA3032B-F359-4480-0B46-D90B821517EF}" dt="2024-09-25T09:18:42.527" v="18"/>
          <ac:picMkLst>
            <pc:docMk/>
            <pc:sldMk cId="3568695006" sldId="28957"/>
            <ac:picMk id="4" creationId="{87C1586E-051A-9A6F-D691-DBCE65D88299}"/>
          </ac:picMkLst>
        </pc:picChg>
        <pc:picChg chg="del">
          <ac:chgData name="Sara Basart" userId="S::sbasart@wmo.int::75a5df5f-0f17-4ab7-9374-bbaf6cbd4275" providerId="AD" clId="Web-{8DA3032B-F359-4480-0B46-D90B821517EF}" dt="2024-09-25T09:17:01.211" v="7"/>
          <ac:picMkLst>
            <pc:docMk/>
            <pc:sldMk cId="3568695006" sldId="28957"/>
            <ac:picMk id="6" creationId="{CA57C634-6264-9CD6-BBA0-A3F1A0B153FA}"/>
          </ac:picMkLst>
        </pc:picChg>
      </pc:sldChg>
      <pc:sldChg chg="addSp modSp">
        <pc:chgData name="Sara Basart" userId="S::sbasart@wmo.int::75a5df5f-0f17-4ab7-9374-bbaf6cbd4275" providerId="AD" clId="Web-{8DA3032B-F359-4480-0B46-D90B821517EF}" dt="2024-09-25T09:16:49.383" v="6" actId="1076"/>
        <pc:sldMkLst>
          <pc:docMk/>
          <pc:sldMk cId="2039580545" sldId="28958"/>
        </pc:sldMkLst>
        <pc:picChg chg="add mod">
          <ac:chgData name="Sara Basart" userId="S::sbasart@wmo.int::75a5df5f-0f17-4ab7-9374-bbaf6cbd4275" providerId="AD" clId="Web-{8DA3032B-F359-4480-0B46-D90B821517EF}" dt="2024-09-25T09:16:37.148" v="4" actId="1076"/>
          <ac:picMkLst>
            <pc:docMk/>
            <pc:sldMk cId="2039580545" sldId="28958"/>
            <ac:picMk id="4" creationId="{D420D132-E051-B990-2F7A-3841495ED795}"/>
          </ac:picMkLst>
        </pc:picChg>
        <pc:picChg chg="mod ord">
          <ac:chgData name="Sara Basart" userId="S::sbasart@wmo.int::75a5df5f-0f17-4ab7-9374-bbaf6cbd4275" providerId="AD" clId="Web-{8DA3032B-F359-4480-0B46-D90B821517EF}" dt="2024-09-25T09:16:49.383" v="6" actId="1076"/>
          <ac:picMkLst>
            <pc:docMk/>
            <pc:sldMk cId="2039580545" sldId="28958"/>
            <ac:picMk id="5" creationId="{7A31107E-2C2B-9E07-941E-3CCF5196D110}"/>
          </ac:picMkLst>
        </pc:picChg>
      </pc:sldChg>
      <pc:sldChg chg="add del replId">
        <pc:chgData name="Sara Basart" userId="S::sbasart@wmo.int::75a5df5f-0f17-4ab7-9374-bbaf6cbd4275" providerId="AD" clId="Web-{8DA3032B-F359-4480-0B46-D90B821517EF}" dt="2024-09-25T09:16:18.148" v="1"/>
        <pc:sldMkLst>
          <pc:docMk/>
          <pc:sldMk cId="1365699475" sldId="28966"/>
        </pc:sldMkLst>
      </pc:sldChg>
    </pc:docChg>
  </pc:docChgLst>
  <pc:docChgLst>
    <pc:chgData name="Sara Basart" userId="S::sbasart@wmo.int::75a5df5f-0f17-4ab7-9374-bbaf6cbd4275" providerId="AD" clId="Web-{ACE0DFA5-C457-F185-A1DA-A872D0726FB7}"/>
    <pc:docChg chg="addSld modSld sldOrd">
      <pc:chgData name="Sara Basart" userId="S::sbasart@wmo.int::75a5df5f-0f17-4ab7-9374-bbaf6cbd4275" providerId="AD" clId="Web-{ACE0DFA5-C457-F185-A1DA-A872D0726FB7}" dt="2024-09-23T04:30:35.594" v="113"/>
      <pc:docMkLst>
        <pc:docMk/>
      </pc:docMkLst>
      <pc:sldChg chg="modSp">
        <pc:chgData name="Sara Basart" userId="S::sbasart@wmo.int::75a5df5f-0f17-4ab7-9374-bbaf6cbd4275" providerId="AD" clId="Web-{ACE0DFA5-C457-F185-A1DA-A872D0726FB7}" dt="2024-09-22T17:32:03.755" v="75" actId="20577"/>
        <pc:sldMkLst>
          <pc:docMk/>
          <pc:sldMk cId="1088218460" sldId="277"/>
        </pc:sldMkLst>
        <pc:spChg chg="mod">
          <ac:chgData name="Sara Basart" userId="S::sbasart@wmo.int::75a5df5f-0f17-4ab7-9374-bbaf6cbd4275" providerId="AD" clId="Web-{ACE0DFA5-C457-F185-A1DA-A872D0726FB7}" dt="2024-09-22T17:32:03.755" v="75" actId="20577"/>
          <ac:spMkLst>
            <pc:docMk/>
            <pc:sldMk cId="1088218460" sldId="277"/>
            <ac:spMk id="2" creationId="{9500F7D2-A954-8761-3527-C158DDFB1106}"/>
          </ac:spMkLst>
        </pc:spChg>
      </pc:sldChg>
      <pc:sldChg chg="delSp modSp">
        <pc:chgData name="Sara Basart" userId="S::sbasart@wmo.int::75a5df5f-0f17-4ab7-9374-bbaf6cbd4275" providerId="AD" clId="Web-{ACE0DFA5-C457-F185-A1DA-A872D0726FB7}" dt="2024-09-23T04:30:35.594" v="113"/>
        <pc:sldMkLst>
          <pc:docMk/>
          <pc:sldMk cId="422118973" sldId="298"/>
        </pc:sldMkLst>
        <pc:spChg chg="del">
          <ac:chgData name="Sara Basart" userId="S::sbasart@wmo.int::75a5df5f-0f17-4ab7-9374-bbaf6cbd4275" providerId="AD" clId="Web-{ACE0DFA5-C457-F185-A1DA-A872D0726FB7}" dt="2024-09-23T04:30:35.594" v="113"/>
          <ac:spMkLst>
            <pc:docMk/>
            <pc:sldMk cId="422118973" sldId="298"/>
            <ac:spMk id="7" creationId="{7F10A0A2-55FE-FC5A-87C5-78EED17AAF67}"/>
          </ac:spMkLst>
        </pc:spChg>
        <pc:picChg chg="ord">
          <ac:chgData name="Sara Basart" userId="S::sbasart@wmo.int::75a5df5f-0f17-4ab7-9374-bbaf6cbd4275" providerId="AD" clId="Web-{ACE0DFA5-C457-F185-A1DA-A872D0726FB7}" dt="2024-09-23T04:29:19.045" v="111"/>
          <ac:picMkLst>
            <pc:docMk/>
            <pc:sldMk cId="422118973" sldId="298"/>
            <ac:picMk id="6" creationId="{4C618DE7-803D-6A51-2ABC-B40D29465C61}"/>
          </ac:picMkLst>
        </pc:picChg>
        <pc:picChg chg="ord">
          <ac:chgData name="Sara Basart" userId="S::sbasart@wmo.int::75a5df5f-0f17-4ab7-9374-bbaf6cbd4275" providerId="AD" clId="Web-{ACE0DFA5-C457-F185-A1DA-A872D0726FB7}" dt="2024-09-23T04:29:24.342" v="112"/>
          <ac:picMkLst>
            <pc:docMk/>
            <pc:sldMk cId="422118973" sldId="298"/>
            <ac:picMk id="2050" creationId="{ED45DF4C-8212-642F-0789-C19D36732CA7}"/>
          </ac:picMkLst>
        </pc:picChg>
      </pc:sldChg>
      <pc:sldChg chg="ord">
        <pc:chgData name="Sara Basart" userId="S::sbasart@wmo.int::75a5df5f-0f17-4ab7-9374-bbaf6cbd4275" providerId="AD" clId="Web-{ACE0DFA5-C457-F185-A1DA-A872D0726FB7}" dt="2024-09-22T17:30:15.966" v="35"/>
        <pc:sldMkLst>
          <pc:docMk/>
          <pc:sldMk cId="2966018266" sldId="299"/>
        </pc:sldMkLst>
      </pc:sldChg>
      <pc:sldChg chg="ord">
        <pc:chgData name="Sara Basart" userId="S::sbasart@wmo.int::75a5df5f-0f17-4ab7-9374-bbaf6cbd4275" providerId="AD" clId="Web-{ACE0DFA5-C457-F185-A1DA-A872D0726FB7}" dt="2024-09-22T17:26:40.607" v="0"/>
        <pc:sldMkLst>
          <pc:docMk/>
          <pc:sldMk cId="2405759392" sldId="3376"/>
        </pc:sldMkLst>
      </pc:sldChg>
      <pc:sldChg chg="modSp">
        <pc:chgData name="Sara Basart" userId="S::sbasart@wmo.int::75a5df5f-0f17-4ab7-9374-bbaf6cbd4275" providerId="AD" clId="Web-{ACE0DFA5-C457-F185-A1DA-A872D0726FB7}" dt="2024-09-22T17:33:11.588" v="110" actId="20577"/>
        <pc:sldMkLst>
          <pc:docMk/>
          <pc:sldMk cId="1404340686" sldId="3417"/>
        </pc:sldMkLst>
        <pc:spChg chg="mod">
          <ac:chgData name="Sara Basart" userId="S::sbasart@wmo.int::75a5df5f-0f17-4ab7-9374-bbaf6cbd4275" providerId="AD" clId="Web-{ACE0DFA5-C457-F185-A1DA-A872D0726FB7}" dt="2024-09-22T17:33:11.588" v="110" actId="20577"/>
          <ac:spMkLst>
            <pc:docMk/>
            <pc:sldMk cId="1404340686" sldId="3417"/>
            <ac:spMk id="6" creationId="{FEC93F56-B305-29D8-BCD9-50EE3BE1CC88}"/>
          </ac:spMkLst>
        </pc:spChg>
      </pc:sldChg>
      <pc:sldChg chg="addSp delSp modSp add replId">
        <pc:chgData name="Sara Basart" userId="S::sbasart@wmo.int::75a5df5f-0f17-4ab7-9374-bbaf6cbd4275" providerId="AD" clId="Web-{ACE0DFA5-C457-F185-A1DA-A872D0726FB7}" dt="2024-09-22T17:30:05.356" v="34" actId="1076"/>
        <pc:sldMkLst>
          <pc:docMk/>
          <pc:sldMk cId="1916761383" sldId="3418"/>
        </pc:sldMkLst>
        <pc:spChg chg="del">
          <ac:chgData name="Sara Basart" userId="S::sbasart@wmo.int::75a5df5f-0f17-4ab7-9374-bbaf6cbd4275" providerId="AD" clId="Web-{ACE0DFA5-C457-F185-A1DA-A872D0726FB7}" dt="2024-09-22T17:26:59.327" v="4"/>
          <ac:spMkLst>
            <pc:docMk/>
            <pc:sldMk cId="1916761383" sldId="3418"/>
            <ac:spMk id="9" creationId="{4F4C06D0-3FF1-023B-5A20-A3BA420AD0C1}"/>
          </ac:spMkLst>
        </pc:spChg>
        <pc:spChg chg="del">
          <ac:chgData name="Sara Basart" userId="S::sbasart@wmo.int::75a5df5f-0f17-4ab7-9374-bbaf6cbd4275" providerId="AD" clId="Web-{ACE0DFA5-C457-F185-A1DA-A872D0726FB7}" dt="2024-09-22T17:27:04.374" v="5"/>
          <ac:spMkLst>
            <pc:docMk/>
            <pc:sldMk cId="1916761383" sldId="3418"/>
            <ac:spMk id="13" creationId="{1613C561-DC7C-BE36-5962-81452543EFDA}"/>
          </ac:spMkLst>
        </pc:spChg>
        <pc:picChg chg="add mod modCrop">
          <ac:chgData name="Sara Basart" userId="S::sbasart@wmo.int::75a5df5f-0f17-4ab7-9374-bbaf6cbd4275" providerId="AD" clId="Web-{ACE0DFA5-C457-F185-A1DA-A872D0726FB7}" dt="2024-09-22T17:29:43.526" v="28" actId="14100"/>
          <ac:picMkLst>
            <pc:docMk/>
            <pc:sldMk cId="1916761383" sldId="3418"/>
            <ac:picMk id="2" creationId="{1B4D3766-FEEB-5890-0704-DCEBD1BBC9EA}"/>
          </ac:picMkLst>
        </pc:picChg>
        <pc:picChg chg="del">
          <ac:chgData name="Sara Basart" userId="S::sbasart@wmo.int::75a5df5f-0f17-4ab7-9374-bbaf6cbd4275" providerId="AD" clId="Web-{ACE0DFA5-C457-F185-A1DA-A872D0726FB7}" dt="2024-09-22T17:26:56.545" v="3"/>
          <ac:picMkLst>
            <pc:docMk/>
            <pc:sldMk cId="1916761383" sldId="3418"/>
            <ac:picMk id="3" creationId="{848EEFB3-6D97-CFDD-7AE8-4FD623CBEC33}"/>
          </ac:picMkLst>
        </pc:picChg>
        <pc:picChg chg="add mod modCrop">
          <ac:chgData name="Sara Basart" userId="S::sbasart@wmo.int::75a5df5f-0f17-4ab7-9374-bbaf6cbd4275" providerId="AD" clId="Web-{ACE0DFA5-C457-F185-A1DA-A872D0726FB7}" dt="2024-09-22T17:30:05.356" v="34" actId="1076"/>
          <ac:picMkLst>
            <pc:docMk/>
            <pc:sldMk cId="1916761383" sldId="3418"/>
            <ac:picMk id="4" creationId="{3CD97FE0-CE73-0BCF-B568-07CE77A6AD86}"/>
          </ac:picMkLst>
        </pc:picChg>
        <pc:picChg chg="add mod modCrop">
          <ac:chgData name="Sara Basart" userId="S::sbasart@wmo.int::75a5df5f-0f17-4ab7-9374-bbaf6cbd4275" providerId="AD" clId="Web-{ACE0DFA5-C457-F185-A1DA-A872D0726FB7}" dt="2024-09-22T17:29:54.527" v="31" actId="14100"/>
          <ac:picMkLst>
            <pc:docMk/>
            <pc:sldMk cId="1916761383" sldId="3418"/>
            <ac:picMk id="5" creationId="{20ADD0F3-A871-84E2-8961-DF62554C4A44}"/>
          </ac:picMkLst>
        </pc:picChg>
        <pc:picChg chg="del">
          <ac:chgData name="Sara Basart" userId="S::sbasart@wmo.int::75a5df5f-0f17-4ab7-9374-bbaf6cbd4275" providerId="AD" clId="Web-{ACE0DFA5-C457-F185-A1DA-A872D0726FB7}" dt="2024-09-22T17:26:55.139" v="2"/>
          <ac:picMkLst>
            <pc:docMk/>
            <pc:sldMk cId="1916761383" sldId="3418"/>
            <ac:picMk id="6" creationId="{AE440A39-2EC8-3226-47E9-B18A58056133}"/>
          </ac:picMkLst>
        </pc:picChg>
      </pc:sldChg>
    </pc:docChg>
  </pc:docChgLst>
  <pc:docChgLst>
    <pc:chgData name="Sara Basart" userId="S::sbasart@wmo.int::75a5df5f-0f17-4ab7-9374-bbaf6cbd4275" providerId="AD" clId="Web-{DB3B4376-C8C2-C5A5-0A25-166213BF7D87}"/>
    <pc:docChg chg="addSld modSld sldOrd">
      <pc:chgData name="Sara Basart" userId="S::sbasart@wmo.int::75a5df5f-0f17-4ab7-9374-bbaf6cbd4275" providerId="AD" clId="Web-{DB3B4376-C8C2-C5A5-0A25-166213BF7D87}" dt="2024-09-22T17:04:58.635" v="122"/>
      <pc:docMkLst>
        <pc:docMk/>
      </pc:docMkLst>
      <pc:sldChg chg="modSp">
        <pc:chgData name="Sara Basart" userId="S::sbasart@wmo.int::75a5df5f-0f17-4ab7-9374-bbaf6cbd4275" providerId="AD" clId="Web-{DB3B4376-C8C2-C5A5-0A25-166213BF7D87}" dt="2024-09-22T17:01:15.813" v="70" actId="20577"/>
        <pc:sldMkLst>
          <pc:docMk/>
          <pc:sldMk cId="1088218460" sldId="277"/>
        </pc:sldMkLst>
        <pc:spChg chg="mod">
          <ac:chgData name="Sara Basart" userId="S::sbasart@wmo.int::75a5df5f-0f17-4ab7-9374-bbaf6cbd4275" providerId="AD" clId="Web-{DB3B4376-C8C2-C5A5-0A25-166213BF7D87}" dt="2024-09-22T17:01:15.813" v="70" actId="20577"/>
          <ac:spMkLst>
            <pc:docMk/>
            <pc:sldMk cId="1088218460" sldId="277"/>
            <ac:spMk id="2" creationId="{9500F7D2-A954-8761-3527-C158DDFB1106}"/>
          </ac:spMkLst>
        </pc:spChg>
        <pc:spChg chg="mod">
          <ac:chgData name="Sara Basart" userId="S::sbasart@wmo.int::75a5df5f-0f17-4ab7-9374-bbaf6cbd4275" providerId="AD" clId="Web-{DB3B4376-C8C2-C5A5-0A25-166213BF7D87}" dt="2024-09-22T17:00:19.702" v="25" actId="20577"/>
          <ac:spMkLst>
            <pc:docMk/>
            <pc:sldMk cId="1088218460" sldId="277"/>
            <ac:spMk id="3" creationId="{41565884-1360-F2E8-44BD-128F1C8045B4}"/>
          </ac:spMkLst>
        </pc:spChg>
        <pc:spChg chg="mod">
          <ac:chgData name="Sara Basart" userId="S::sbasart@wmo.int::75a5df5f-0f17-4ab7-9374-bbaf6cbd4275" providerId="AD" clId="Web-{DB3B4376-C8C2-C5A5-0A25-166213BF7D87}" dt="2024-09-22T17:00:50.843" v="33" actId="20577"/>
          <ac:spMkLst>
            <pc:docMk/>
            <pc:sldMk cId="1088218460" sldId="277"/>
            <ac:spMk id="6" creationId="{C8461C19-E495-4638-9078-AC28B05A0BE5}"/>
          </ac:spMkLst>
        </pc:spChg>
      </pc:sldChg>
      <pc:sldChg chg="add">
        <pc:chgData name="Sara Basart" userId="S::sbasart@wmo.int::75a5df5f-0f17-4ab7-9374-bbaf6cbd4275" providerId="AD" clId="Web-{DB3B4376-C8C2-C5A5-0A25-166213BF7D87}" dt="2024-09-22T17:04:29.820" v="117"/>
        <pc:sldMkLst>
          <pc:docMk/>
          <pc:sldMk cId="4162776851" sldId="289"/>
        </pc:sldMkLst>
      </pc:sldChg>
      <pc:sldChg chg="add">
        <pc:chgData name="Sara Basart" userId="S::sbasart@wmo.int::75a5df5f-0f17-4ab7-9374-bbaf6cbd4275" providerId="AD" clId="Web-{DB3B4376-C8C2-C5A5-0A25-166213BF7D87}" dt="2024-09-22T17:04:45.743" v="119"/>
        <pc:sldMkLst>
          <pc:docMk/>
          <pc:sldMk cId="627794354" sldId="297"/>
        </pc:sldMkLst>
      </pc:sldChg>
      <pc:sldChg chg="add">
        <pc:chgData name="Sara Basart" userId="S::sbasart@wmo.int::75a5df5f-0f17-4ab7-9374-bbaf6cbd4275" providerId="AD" clId="Web-{DB3B4376-C8C2-C5A5-0A25-166213BF7D87}" dt="2024-09-22T17:04:45.774" v="120"/>
        <pc:sldMkLst>
          <pc:docMk/>
          <pc:sldMk cId="422118973" sldId="298"/>
        </pc:sldMkLst>
      </pc:sldChg>
      <pc:sldChg chg="addSp delSp modSp add">
        <pc:chgData name="Sara Basart" userId="S::sbasart@wmo.int::75a5df5f-0f17-4ab7-9374-bbaf6cbd4275" providerId="AD" clId="Web-{DB3B4376-C8C2-C5A5-0A25-166213BF7D87}" dt="2024-09-22T17:03:31.193" v="116"/>
        <pc:sldMkLst>
          <pc:docMk/>
          <pc:sldMk cId="2995703967" sldId="3348"/>
        </pc:sldMkLst>
        <pc:spChg chg="del mod">
          <ac:chgData name="Sara Basart" userId="S::sbasart@wmo.int::75a5df5f-0f17-4ab7-9374-bbaf6cbd4275" providerId="AD" clId="Web-{DB3B4376-C8C2-C5A5-0A25-166213BF7D87}" dt="2024-09-22T17:03:31.193" v="116"/>
          <ac:spMkLst>
            <pc:docMk/>
            <pc:sldMk cId="2995703967" sldId="3348"/>
            <ac:spMk id="4" creationId="{A2173908-8A0B-C3ED-F0BA-4767E2C53CCE}"/>
          </ac:spMkLst>
        </pc:spChg>
        <pc:spChg chg="add mod">
          <ac:chgData name="Sara Basart" userId="S::sbasart@wmo.int::75a5df5f-0f17-4ab7-9374-bbaf6cbd4275" providerId="AD" clId="Web-{DB3B4376-C8C2-C5A5-0A25-166213BF7D87}" dt="2024-09-22T17:03:28.365" v="115" actId="20577"/>
          <ac:spMkLst>
            <pc:docMk/>
            <pc:sldMk cId="2995703967" sldId="3348"/>
            <ac:spMk id="7" creationId="{3B9CF3AE-6913-3437-0BE2-B0EB48EE007D}"/>
          </ac:spMkLst>
        </pc:spChg>
        <pc:picChg chg="mod">
          <ac:chgData name="Sara Basart" userId="S::sbasart@wmo.int::75a5df5f-0f17-4ab7-9374-bbaf6cbd4275" providerId="AD" clId="Web-{DB3B4376-C8C2-C5A5-0A25-166213BF7D87}" dt="2024-09-22T17:03:00.473" v="87" actId="1076"/>
          <ac:picMkLst>
            <pc:docMk/>
            <pc:sldMk cId="2995703967" sldId="3348"/>
            <ac:picMk id="2" creationId="{052F106E-F36A-B566-3E70-2C82148272C9}"/>
          </ac:picMkLst>
        </pc:picChg>
      </pc:sldChg>
      <pc:sldChg chg="ord">
        <pc:chgData name="Sara Basart" userId="S::sbasart@wmo.int::75a5df5f-0f17-4ab7-9374-bbaf6cbd4275" providerId="AD" clId="Web-{DB3B4376-C8C2-C5A5-0A25-166213BF7D87}" dt="2024-09-22T17:04:58.635" v="122"/>
        <pc:sldMkLst>
          <pc:docMk/>
          <pc:sldMk cId="977019737" sldId="3399"/>
        </pc:sldMkLst>
      </pc:sldChg>
      <pc:sldChg chg="add">
        <pc:chgData name="Sara Basart" userId="S::sbasart@wmo.int::75a5df5f-0f17-4ab7-9374-bbaf6cbd4275" providerId="AD" clId="Web-{DB3B4376-C8C2-C5A5-0A25-166213BF7D87}" dt="2024-09-22T17:04:45.790" v="121"/>
        <pc:sldMkLst>
          <pc:docMk/>
          <pc:sldMk cId="3226420206" sldId="3404"/>
        </pc:sldMkLst>
      </pc:sldChg>
      <pc:sldChg chg="modSp">
        <pc:chgData name="Sara Basart" userId="S::sbasart@wmo.int::75a5df5f-0f17-4ab7-9374-bbaf6cbd4275" providerId="AD" clId="Web-{DB3B4376-C8C2-C5A5-0A25-166213BF7D87}" dt="2024-09-22T17:01:54.799" v="80" actId="20577"/>
        <pc:sldMkLst>
          <pc:docMk/>
          <pc:sldMk cId="3279125899" sldId="3414"/>
        </pc:sldMkLst>
        <pc:spChg chg="mod">
          <ac:chgData name="Sara Basart" userId="S::sbasart@wmo.int::75a5df5f-0f17-4ab7-9374-bbaf6cbd4275" providerId="AD" clId="Web-{DB3B4376-C8C2-C5A5-0A25-166213BF7D87}" dt="2024-09-22T17:01:54.799" v="80" actId="20577"/>
          <ac:spMkLst>
            <pc:docMk/>
            <pc:sldMk cId="3279125899" sldId="3414"/>
            <ac:spMk id="8" creationId="{8119ED76-3D83-3F63-451C-938112DBC9CA}"/>
          </ac:spMkLst>
        </pc:spChg>
      </pc:sldChg>
      <pc:sldChg chg="add">
        <pc:chgData name="Sara Basart" userId="S::sbasart@wmo.int::75a5df5f-0f17-4ab7-9374-bbaf6cbd4275" providerId="AD" clId="Web-{DB3B4376-C8C2-C5A5-0A25-166213BF7D87}" dt="2024-09-22T17:04:29.836" v="118"/>
        <pc:sldMkLst>
          <pc:docMk/>
          <pc:sldMk cId="764470280" sldId="34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76339-310B-4439-B8EA-88C5115E14FF}" type="datetimeFigureOut">
              <a:t>9/25/2024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66051-A020-4D4D-ADFF-7CA96502C899}" type="slidenum"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3151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8058539730_0_264:notes"/>
          <p:cNvSpPr txBox="1">
            <a:spLocks noGrp="1"/>
          </p:cNvSpPr>
          <p:nvPr>
            <p:ph type="body" idx="1"/>
          </p:nvPr>
        </p:nvSpPr>
        <p:spPr>
          <a:xfrm>
            <a:off x="679768" y="4751983"/>
            <a:ext cx="5438100" cy="38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g28058539730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8058539730_0_264:notes"/>
          <p:cNvSpPr txBox="1">
            <a:spLocks noGrp="1"/>
          </p:cNvSpPr>
          <p:nvPr>
            <p:ph type="body" idx="1"/>
          </p:nvPr>
        </p:nvSpPr>
        <p:spPr>
          <a:xfrm>
            <a:off x="679768" y="4751983"/>
            <a:ext cx="5438100" cy="38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g28058539730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4345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GAW programme is focused on research enabling atmospheric composition services through providing high quality observations and better representing these processes in Earth System Models.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>
              <a:solidFill>
                <a:srgbClr val="44546A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>
              <a:solidFill>
                <a:srgbClr val="44546A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D142-9467-4C50-A051-29EE46B9CC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59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GAW programme is focused on research enabling atmospheric composition services through providing high quality observations and better representing these processes in Earth System Models.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>
              <a:solidFill>
                <a:srgbClr val="44546A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>
              <a:solidFill>
                <a:srgbClr val="44546A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D142-9467-4C50-A051-29EE46B9CC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77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SO A with </a:t>
            </a:r>
            <a:r>
              <a:rPr lang="de-DE" err="1"/>
              <a:t>figure</a:t>
            </a:r>
            <a:r>
              <a:rPr lang="de-DE"/>
              <a:t> 5 </a:t>
            </a:r>
            <a:r>
              <a:rPr lang="de-DE" err="1"/>
              <a:t>observational</a:t>
            </a:r>
            <a:r>
              <a:rPr lang="de-DE"/>
              <a:t> </a:t>
            </a:r>
            <a:r>
              <a:rPr lang="de-DE" err="1"/>
              <a:t>infrastructure</a:t>
            </a:r>
            <a:r>
              <a:rPr lang="de-DE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/>
              <a:t>Activity SO-A1: </a:t>
            </a:r>
            <a:r>
              <a:rPr lang="en-US"/>
              <a:t>Enable a fully traceable, world-scale observing system for atmospheric composition guided by requirements (GCOS, OSCAR).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/>
              <a:t>Activity SO-A2: </a:t>
            </a:r>
            <a:r>
              <a:rPr lang="en-US"/>
              <a:t>Strengthen coordination of atmospheric composition measurement and data infrastructure.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b="1"/>
              <a:t>Activity SO-A3: </a:t>
            </a:r>
            <a:r>
              <a:rPr lang="en-GB"/>
              <a:t>Respond to emerging needs and emerging technologies.</a:t>
            </a:r>
            <a:endParaRPr lang="en-US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/>
              <a:t>Activity SO-A4: </a:t>
            </a:r>
            <a:r>
              <a:rPr lang="en-US"/>
              <a:t>Strengthen policies that support the importance of atmospheric composition data. 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D142-9467-4C50-A051-29EE46B9CC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69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5b17c1ec6b_0_95:notes"/>
          <p:cNvSpPr txBox="1">
            <a:spLocks noGrp="1"/>
          </p:cNvSpPr>
          <p:nvPr>
            <p:ph type="sldNum" idx="12"/>
          </p:nvPr>
        </p:nvSpPr>
        <p:spPr>
          <a:xfrm>
            <a:off x="3816573" y="10127827"/>
            <a:ext cx="2919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3" name="Google Shape;483;g25b17c1ec6b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0013" y="877888"/>
            <a:ext cx="7689851" cy="4325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84" name="Google Shape;484;g25b17c1ec6b_0_95:notes"/>
          <p:cNvSpPr txBox="1">
            <a:spLocks noGrp="1"/>
          </p:cNvSpPr>
          <p:nvPr>
            <p:ph type="body" idx="1"/>
          </p:nvPr>
        </p:nvSpPr>
        <p:spPr>
          <a:xfrm>
            <a:off x="749003" y="5483981"/>
            <a:ext cx="5993700" cy="51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0:notes"/>
          <p:cNvSpPr txBox="1">
            <a:spLocks noGrp="1"/>
          </p:cNvSpPr>
          <p:nvPr>
            <p:ph type="sldNum" idx="12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6" name="Google Shape;53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1525" cy="4006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37" name="Google Shape;537;p40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573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EC799-4231-2346-88CD-50EB4F7D6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A7F83-D93D-B848-B8B4-C00862A7B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10179-53D6-2541-984B-2302772D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A9576-B9E5-EC45-822F-70872F47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FFFE-58EC-AD47-BCC4-79F7901ED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1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04409-47BD-B745-9631-8FBF6F0C9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50928A-9CEF-C94B-9E3D-ECF41CE9C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DCF3C-E871-1246-AA8C-C00AA837E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2C893-02D2-3A40-92BD-4F2897741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0ACCC-903D-8849-B627-3B3B1442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679AA-F95A-6C49-924E-ED19D1BA6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1B20FD-2E08-4D4E-ABFE-5B18E37C8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32CF-C083-EB49-AADB-8BF4409CC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EBAD8-8AEC-6745-9184-44F30BB2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D1102-6943-F445-BF9F-18E890F0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20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800" cy="23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1190625" y="3545086"/>
            <a:ext cx="98108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5pPr>
            <a:lvl6pPr marL="2743200" lvl="5" indent="-3429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800" cy="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9236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619737" y="217893"/>
            <a:ext cx="10972800" cy="8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  <a:defRPr sz="35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7646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Empty - Content">
  <p:cSld name="Presentation - Empty - Conte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/>
          <p:nvPr/>
        </p:nvSpPr>
        <p:spPr>
          <a:xfrm>
            <a:off x="8789760" y="6217133"/>
            <a:ext cx="2999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fld id="{00000000-1234-1234-1234-123412341234}" type="slidenum">
              <a:rPr lang="es-ES"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600"/>
                <a:buFont typeface="Arial"/>
                <a:buNone/>
              </a:pPr>
              <a:t>‹#›</a:t>
            </a:fld>
            <a:endParaRPr sz="16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983459" y="1093983"/>
            <a:ext cx="10225200" cy="46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783C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783C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783C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783C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983459" y="506217"/>
            <a:ext cx="83276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799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0581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A14A7-5367-6641-89B3-ED5206D45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EACD7-D93B-FE43-8595-62E80F9C1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CB0E1-F717-8543-8276-E0FF351BF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C43B9-2296-0545-AA12-2E6E33536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8FCBA-5B72-1847-A4B5-B5B6FBAE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6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917ED-B526-3741-9437-CAA67CD3D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CB9E6-61FE-0E4A-9EA7-A54AAE05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C00FF-8B7B-2849-8F0B-844EBBDC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0EA24-2FF2-8645-B2F8-2B04E162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47AD9-32FD-5D40-8739-004AAA5CF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8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CF550-CB93-6440-9E7D-1990C0230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34B28-9891-9C48-BBF7-3FA840B14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933CE-EA8D-4D49-A832-CFE5A31CF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8EF8E-143E-4648-850C-FFE87BCDC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E1F61-4260-9C4D-AB89-CE7BE42C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0F333-43E3-5847-B0EC-E9AB122D5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89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7806A-B7D2-7140-9436-1143278A7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E6735-5C95-C54F-8E6D-915607B71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5059F-B372-DB48-B36F-AA1616F3B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6C662-5F07-F443-B63B-58577DB75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AC9D6-AFA3-A546-BB82-E3D4FE01C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A8E6B6-73E5-CA41-8BD4-041E50F46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D955FE-D63C-D841-944B-31661EB3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D28364-DF09-0447-BD31-D77CF631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90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A369-3332-8449-82FA-53904157D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14008B-3EEF-6E40-9202-C50512A3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C30F60-22F5-CF4F-8300-0C23FA8D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6F9C5-71CD-DF4D-87AE-1E5603379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17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0D5756-9533-5947-8AA4-A55E45B54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54A894-2BDD-664C-9734-01944B8EE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38AFC-927D-0E4C-8765-513AA32F5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4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0B2AB-6FB0-3F4B-B296-90A3EB5B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6C93C-3293-7641-AEA6-C4007B00A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9A7650-C748-FB4E-9BA6-288E3E3F4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EDD49-D3A1-B74F-A8BB-1077D7DC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82356-7C2E-8A4E-9BC3-2381AEE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408F6-B699-7C45-B509-8772F6DF4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0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179F-7EA1-A64F-AA5A-4307727C6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E14D99-0F9D-1849-B080-00CC58551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178331-B9EE-984C-BF89-C28E8A1BA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ECBAC-97ED-0B47-A77B-78F83C649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ED87-2C30-6C46-8CD5-5737BBF046E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CB222-F7B7-A440-BD6A-F188B516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D5C41-6ADD-3445-9543-8CBA4F2C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E42707-DAB0-9642-AB96-BCDAFE10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C5FAD-B53E-A44E-ACCE-FA8671073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C309E-16C9-9949-AF70-5ED1258102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EED87-2C30-6C46-8CD5-5737BBF046E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5BAAE-3D1C-F24D-97C2-A7BE90B75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00EC8-E292-F447-B047-35F0458B2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1B117-5D75-FF4D-911A-5C226444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3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basart@wmo.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ust.aemet.es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ust.aemet.es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dust.aemet.es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gawsis.meteoswiss.ch/GAWSIS/#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9">
            <a:extLst>
              <a:ext uri="{FF2B5EF4-FFF2-40B4-BE49-F238E27FC236}">
                <a16:creationId xmlns:a16="http://schemas.microsoft.com/office/drawing/2014/main" id="{C8461C19-E495-4638-9078-AC28B05A0BE5}"/>
              </a:ext>
            </a:extLst>
          </p:cNvPr>
          <p:cNvSpPr/>
          <p:nvPr/>
        </p:nvSpPr>
        <p:spPr>
          <a:xfrm>
            <a:off x="1186725" y="1475492"/>
            <a:ext cx="10048183" cy="139089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algn="ctr">
              <a:defRPr sz="1800"/>
            </a:pPr>
            <a:r>
              <a:rPr lang="es-ES" sz="3200" kern="1000" spc="-10">
                <a:solidFill>
                  <a:schemeClr val="bg1"/>
                </a:solidFill>
                <a:ea typeface="+mn-lt"/>
                <a:cs typeface="+mn-lt"/>
              </a:rPr>
              <a:t>Air </a:t>
            </a:r>
            <a:r>
              <a:rPr lang="es-ES" sz="3200" kern="1000" spc="-10" err="1">
                <a:solidFill>
                  <a:schemeClr val="bg1"/>
                </a:solidFill>
                <a:ea typeface="+mn-lt"/>
                <a:cs typeface="+mn-lt"/>
              </a:rPr>
              <a:t>Quality</a:t>
            </a:r>
            <a:r>
              <a:rPr lang="es-ES" sz="3200" kern="1000" spc="-1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s-ES" sz="3200" kern="1000" spc="-10" err="1">
                <a:solidFill>
                  <a:schemeClr val="bg1"/>
                </a:solidFill>
                <a:ea typeface="+mn-lt"/>
                <a:cs typeface="+mn-lt"/>
              </a:rPr>
              <a:t>Model</a:t>
            </a:r>
            <a:r>
              <a:rPr lang="es-ES" sz="3200" kern="1000" spc="-1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s-ES" sz="3200" kern="1000" spc="-10" err="1">
                <a:solidFill>
                  <a:schemeClr val="bg1"/>
                </a:solidFill>
                <a:ea typeface="+mn-lt"/>
                <a:cs typeface="+mn-lt"/>
              </a:rPr>
              <a:t>Evaluation</a:t>
            </a:r>
            <a:endParaRPr lang="es-ES" err="1">
              <a:solidFill>
                <a:schemeClr val="bg1"/>
              </a:solidFill>
            </a:endParaRPr>
          </a:p>
          <a:p>
            <a:pPr algn="ctr">
              <a:lnSpc>
                <a:spcPts val="3360"/>
              </a:lnSpc>
              <a:defRPr sz="1800"/>
            </a:pPr>
            <a:r>
              <a:rPr lang="en-US" sz="4000" kern="1000" spc="-10">
                <a:solidFill>
                  <a:srgbClr val="FFFFFF"/>
                </a:solidFill>
                <a:ea typeface="+mn-lt"/>
                <a:cs typeface="+mn-lt"/>
              </a:rPr>
              <a:t>Ensuring Reliable and Accurate </a:t>
            </a:r>
            <a:endParaRPr lang="en-CH">
              <a:solidFill>
                <a:srgbClr val="000000"/>
              </a:solidFill>
              <a:ea typeface="+mn-lt"/>
              <a:cs typeface="+mn-lt"/>
            </a:endParaRPr>
          </a:p>
          <a:p>
            <a:pPr algn="ctr">
              <a:lnSpc>
                <a:spcPts val="3360"/>
              </a:lnSpc>
              <a:defRPr sz="1800"/>
            </a:pPr>
            <a:r>
              <a:rPr lang="en-US" sz="4000" kern="1000" spc="-10">
                <a:solidFill>
                  <a:srgbClr val="FFFFFF"/>
                </a:solidFill>
                <a:ea typeface="+mn-lt"/>
                <a:cs typeface="+mn-lt"/>
              </a:rPr>
              <a:t>Air Quality Forecasts</a:t>
            </a:r>
            <a:endParaRPr lang="en-US" sz="4000" kern="1000" spc="-10">
              <a:solidFill>
                <a:srgbClr val="FFFFFF"/>
              </a:solidFill>
              <a:cs typeface="Calibri"/>
            </a:endParaRPr>
          </a:p>
        </p:txBody>
      </p:sp>
      <p:sp>
        <p:nvSpPr>
          <p:cNvPr id="2" name="Shape 79">
            <a:extLst>
              <a:ext uri="{FF2B5EF4-FFF2-40B4-BE49-F238E27FC236}">
                <a16:creationId xmlns:a16="http://schemas.microsoft.com/office/drawing/2014/main" id="{9500F7D2-A954-8761-3527-C158DDFB1106}"/>
              </a:ext>
            </a:extLst>
          </p:cNvPr>
          <p:cNvSpPr/>
          <p:nvPr/>
        </p:nvSpPr>
        <p:spPr>
          <a:xfrm>
            <a:off x="1409503" y="3427573"/>
            <a:ext cx="10048183" cy="258532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algn="ctr"/>
            <a:endParaRPr lang="en-US" sz="2800" b="0" i="0" u="none" strike="noStrike" baseline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800">
                <a:solidFill>
                  <a:schemeClr val="bg1"/>
                </a:solidFill>
                <a:latin typeface="Arial"/>
                <a:ea typeface="Verdana"/>
                <a:cs typeface="Arial"/>
              </a:rPr>
              <a:t>Sara Basart (</a:t>
            </a:r>
            <a:r>
              <a:rPr lang="en-CA" sz="2800">
                <a:solidFill>
                  <a:schemeClr val="bg1"/>
                </a:solidFill>
                <a:latin typeface="Arial"/>
                <a:ea typeface="Verdan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sbasart@wmo.int</a:t>
            </a:r>
            <a:r>
              <a:rPr lang="en-CA" sz="2800">
                <a:solidFill>
                  <a:schemeClr val="bg1"/>
                </a:solidFill>
                <a:latin typeface="Arial"/>
                <a:ea typeface="Verdana"/>
                <a:cs typeface="Arial"/>
              </a:rPr>
              <a:t>)</a:t>
            </a:r>
            <a:endParaRPr lang="hr-HR" sz="280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800">
                <a:solidFill>
                  <a:schemeClr val="bg1"/>
                </a:solidFill>
                <a:latin typeface="Arial"/>
                <a:ea typeface="Verdana"/>
                <a:cs typeface="Arial"/>
              </a:rPr>
              <a:t>Scientific Officer, Science and Innovation Department </a:t>
            </a:r>
            <a:endParaRPr lang="en-CA" sz="280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CA" sz="2800">
              <a:solidFill>
                <a:schemeClr val="bg1"/>
              </a:solidFill>
              <a:latin typeface="Arial"/>
              <a:ea typeface="Verdana"/>
              <a:cs typeface="Arial"/>
            </a:endParaRPr>
          </a:p>
          <a:p>
            <a:pPr algn="ctr"/>
            <a:endParaRPr lang="en-CA" sz="280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hr-HR" sz="2800">
              <a:solidFill>
                <a:schemeClr val="bg1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1565884-1360-F2E8-44BD-128F1C8045B4}"/>
              </a:ext>
            </a:extLst>
          </p:cNvPr>
          <p:cNvSpPr txBox="1"/>
          <p:nvPr/>
        </p:nvSpPr>
        <p:spPr>
          <a:xfrm>
            <a:off x="618566" y="157072"/>
            <a:ext cx="1135024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629920" algn="l"/>
                <a:tab pos="900430" algn="l"/>
                <a:tab pos="1170305" algn="l"/>
              </a:tabLst>
            </a:pPr>
            <a:r>
              <a:rPr lang="en-US" i="1" kern="0">
                <a:solidFill>
                  <a:srgbClr val="FFFFFF"/>
                </a:solidFill>
                <a:ea typeface="+mn-lt"/>
                <a:cs typeface="+mn-lt"/>
              </a:rPr>
              <a:t>Training Course on Seamless Prediction of Air Pollution in Africa, 12-25  September 2024</a:t>
            </a:r>
            <a:endParaRPr lang="en-US" i="1" kern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8218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7;p72">
            <a:extLst>
              <a:ext uri="{FF2B5EF4-FFF2-40B4-BE49-F238E27FC236}">
                <a16:creationId xmlns:a16="http://schemas.microsoft.com/office/drawing/2014/main" id="{8F8AE078-894E-46BE-951F-68F2D5B94B8E}"/>
              </a:ext>
            </a:extLst>
          </p:cNvPr>
          <p:cNvSpPr txBox="1"/>
          <p:nvPr/>
        </p:nvSpPr>
        <p:spPr>
          <a:xfrm>
            <a:off x="490656" y="289868"/>
            <a:ext cx="10473476" cy="7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3000"/>
              </a:lnSpc>
            </a:pP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  <a:sym typeface="Calibri"/>
              </a:rPr>
              <a:t>Modelling and Observations </a:t>
            </a:r>
            <a:endParaRPr lang="es-ES"/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D420D132-E051-B990-2F7A-3841495ED7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821"/>
          <a:stretch/>
        </p:blipFill>
        <p:spPr>
          <a:xfrm>
            <a:off x="9085506" y="170099"/>
            <a:ext cx="2945722" cy="19527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31107E-2C2B-9E07-941E-3CCF5196D1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6318"/>
          <a:stretch/>
        </p:blipFill>
        <p:spPr>
          <a:xfrm>
            <a:off x="1359340" y="1146484"/>
            <a:ext cx="9209627" cy="512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80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7C1586E-051A-9A6F-D691-DBCE65D88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546" y="946380"/>
            <a:ext cx="6299656" cy="544183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FD3479E-A9F7-0B31-83A0-F4F8818758B3}"/>
              </a:ext>
            </a:extLst>
          </p:cNvPr>
          <p:cNvSpPr txBox="1"/>
          <p:nvPr/>
        </p:nvSpPr>
        <p:spPr>
          <a:xfrm>
            <a:off x="491276" y="1123315"/>
            <a:ext cx="552439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b="1" err="1">
                <a:ea typeface="+mn-lt"/>
                <a:cs typeface="+mn-lt"/>
              </a:rPr>
              <a:t>Accuracy</a:t>
            </a:r>
            <a:r>
              <a:rPr lang="es-ES" b="1">
                <a:ea typeface="+mn-lt"/>
                <a:cs typeface="+mn-lt"/>
              </a:rPr>
              <a:t> &amp; </a:t>
            </a:r>
            <a:r>
              <a:rPr lang="es-ES" b="1" err="1">
                <a:ea typeface="+mn-lt"/>
                <a:cs typeface="+mn-lt"/>
              </a:rPr>
              <a:t>Reliability</a:t>
            </a:r>
            <a:r>
              <a:rPr lang="es-ES">
                <a:ea typeface="+mn-lt"/>
                <a:cs typeface="+mn-lt"/>
              </a:rPr>
              <a:t>:</a:t>
            </a:r>
            <a:endParaRPr lang="es-ES"/>
          </a:p>
          <a:p>
            <a:pPr marL="742950" lvl="1" indent="-285750">
              <a:buFont typeface="Courier New"/>
              <a:buChar char="o"/>
            </a:pPr>
            <a:r>
              <a:rPr lang="es-ES" err="1">
                <a:ea typeface="+mn-lt"/>
                <a:cs typeface="+mn-lt"/>
              </a:rPr>
              <a:t>Models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need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to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predict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pollutant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concentrations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with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high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accuracy</a:t>
            </a:r>
            <a:r>
              <a:rPr lang="es-ES">
                <a:ea typeface="+mn-lt"/>
                <a:cs typeface="+mn-lt"/>
              </a:rPr>
              <a:t>.</a:t>
            </a:r>
            <a:endParaRPr lang="es-E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s-ES" b="1" err="1">
                <a:ea typeface="+mn-lt"/>
                <a:cs typeface="+mn-lt"/>
              </a:rPr>
              <a:t>Regulatory</a:t>
            </a:r>
            <a:r>
              <a:rPr lang="es-ES" b="1">
                <a:ea typeface="+mn-lt"/>
                <a:cs typeface="+mn-lt"/>
              </a:rPr>
              <a:t> </a:t>
            </a:r>
            <a:r>
              <a:rPr lang="es-ES" b="1" err="1">
                <a:ea typeface="+mn-lt"/>
                <a:cs typeface="+mn-lt"/>
              </a:rPr>
              <a:t>Compliance</a:t>
            </a:r>
            <a:r>
              <a:rPr lang="es-ES">
                <a:ea typeface="+mn-lt"/>
                <a:cs typeface="+mn-lt"/>
              </a:rPr>
              <a:t>:</a:t>
            </a:r>
            <a:endParaRPr lang="es-ES"/>
          </a:p>
          <a:p>
            <a:pPr marL="742950" lvl="1" indent="-285750">
              <a:buFont typeface="Courier New"/>
              <a:buChar char="o"/>
            </a:pPr>
            <a:r>
              <a:rPr lang="es-ES" err="1">
                <a:ea typeface="+mn-lt"/>
                <a:cs typeface="+mn-lt"/>
              </a:rPr>
              <a:t>Ensure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models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meet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national</a:t>
            </a:r>
            <a:r>
              <a:rPr lang="es-ES">
                <a:ea typeface="+mn-lt"/>
                <a:cs typeface="+mn-lt"/>
              </a:rPr>
              <a:t> and </a:t>
            </a:r>
            <a:r>
              <a:rPr lang="es-ES" err="1">
                <a:ea typeface="+mn-lt"/>
                <a:cs typeface="+mn-lt"/>
              </a:rPr>
              <a:t>international</a:t>
            </a:r>
            <a:r>
              <a:rPr lang="es-ES">
                <a:ea typeface="+mn-lt"/>
                <a:cs typeface="+mn-lt"/>
              </a:rPr>
              <a:t> air </a:t>
            </a:r>
            <a:r>
              <a:rPr lang="es-ES" err="1">
                <a:ea typeface="+mn-lt"/>
                <a:cs typeface="+mn-lt"/>
              </a:rPr>
              <a:t>quality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standards</a:t>
            </a:r>
            <a:r>
              <a:rPr lang="es-ES">
                <a:ea typeface="+mn-lt"/>
                <a:cs typeface="+mn-lt"/>
              </a:rPr>
              <a:t>.</a:t>
            </a:r>
            <a:endParaRPr lang="es-ES">
              <a:cs typeface="Calibri"/>
            </a:endParaRPr>
          </a:p>
          <a:p>
            <a:endParaRPr lang="es-ES">
              <a:cs typeface="Calibri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715A93E-B48D-94F9-672C-B210513510F9}"/>
              </a:ext>
            </a:extLst>
          </p:cNvPr>
          <p:cNvSpPr txBox="1"/>
          <p:nvPr/>
        </p:nvSpPr>
        <p:spPr>
          <a:xfrm>
            <a:off x="489424" y="3131410"/>
            <a:ext cx="5793803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Key Steps in Model Evaluation</a:t>
            </a:r>
          </a:p>
          <a:p>
            <a:r>
              <a:rPr lang="en-US" b="1"/>
              <a:t>Comparison with Observations</a:t>
            </a:r>
            <a:r>
              <a:rPr lang="en-US"/>
              <a:t>:</a:t>
            </a:r>
            <a:endParaRPr lang="en-US">
              <a:ea typeface="Calibri" panose="020F0502020204030204"/>
              <a:cs typeface="Calibri"/>
            </a:endParaRPr>
          </a:p>
          <a:p>
            <a:pPr marL="685800" lvl="2" indent="-228600">
              <a:buFont typeface="Wingdings"/>
              <a:buChar char="§"/>
            </a:pPr>
            <a:r>
              <a:rPr lang="en-US"/>
              <a:t>Validate model output against measured air quality data (</a:t>
            </a:r>
            <a:r>
              <a:rPr lang="en-US">
                <a:solidFill>
                  <a:srgbClr val="FF0000"/>
                </a:solidFill>
              </a:rPr>
              <a:t>points:</a:t>
            </a:r>
            <a:r>
              <a:rPr lang="en-US"/>
              <a:t> ground-based, </a:t>
            </a:r>
            <a:r>
              <a:rPr lang="en-US">
                <a:solidFill>
                  <a:srgbClr val="FF0000"/>
                </a:solidFill>
              </a:rPr>
              <a:t>gridded</a:t>
            </a:r>
            <a:r>
              <a:rPr lang="en-US"/>
              <a:t>: satellite).</a:t>
            </a:r>
            <a:endParaRPr lang="en-US">
              <a:cs typeface="Calibri"/>
            </a:endParaRPr>
          </a:p>
          <a:p>
            <a:r>
              <a:rPr lang="en-US" b="1"/>
              <a:t>Statistical Performance Metrics</a:t>
            </a:r>
            <a:r>
              <a:rPr lang="en-US"/>
              <a:t>:</a:t>
            </a:r>
            <a:endParaRPr lang="en-US">
              <a:ea typeface="Calibri" panose="020F0502020204030204"/>
              <a:cs typeface="Calibri"/>
            </a:endParaRPr>
          </a:p>
          <a:p>
            <a:pPr marL="685800" lvl="2" indent="-228600">
              <a:buFont typeface="Wingdings"/>
              <a:buChar char="§"/>
            </a:pPr>
            <a:r>
              <a:rPr lang="en-US">
                <a:solidFill>
                  <a:srgbClr val="FF0000"/>
                </a:solidFill>
              </a:rPr>
              <a:t>Categorical</a:t>
            </a:r>
            <a:r>
              <a:rPr lang="en-US"/>
              <a:t>: </a:t>
            </a:r>
            <a:r>
              <a:rPr lang="en-US">
                <a:ea typeface="Calibri"/>
                <a:cs typeface="Calibri"/>
              </a:rPr>
              <a:t>Definition of categories by intensity</a:t>
            </a:r>
          </a:p>
          <a:p>
            <a:pPr marL="1143000" lvl="3" indent="-22860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Contingency tables</a:t>
            </a:r>
          </a:p>
          <a:p>
            <a:pPr marL="685800" lvl="2" indent="-228600">
              <a:buFont typeface="Wingdings"/>
              <a:buChar char="§"/>
            </a:pPr>
            <a:r>
              <a:rPr lang="en-US">
                <a:solidFill>
                  <a:srgbClr val="FF0000"/>
                </a:solidFill>
              </a:rPr>
              <a:t>Continuous</a:t>
            </a:r>
            <a:endParaRPr lang="en-US">
              <a:solidFill>
                <a:srgbClr val="FF0000"/>
              </a:solidFill>
              <a:ea typeface="Calibri"/>
              <a:cs typeface="Calibri"/>
            </a:endParaRPr>
          </a:p>
          <a:p>
            <a:pPr marL="1143000" lvl="3" indent="-228600">
              <a:buFont typeface="Arial"/>
              <a:buChar char="•"/>
            </a:pPr>
            <a:r>
              <a:rPr lang="en-US"/>
              <a:t>Metrics like Mean Bias (MB), Root Mean Square Error (RMSE), and correlation coefficients.</a:t>
            </a:r>
            <a:endParaRPr lang="en-US">
              <a:ea typeface="Calibri"/>
              <a:cs typeface="Calibri" panose="020F0502020204030204"/>
            </a:endParaRPr>
          </a:p>
          <a:p>
            <a:pPr marL="457200" lvl="2"/>
            <a:endParaRPr lang="en-US">
              <a:cs typeface="Calibri" panose="020F0502020204030204"/>
            </a:endParaRPr>
          </a:p>
        </p:txBody>
      </p:sp>
      <p:sp>
        <p:nvSpPr>
          <p:cNvPr id="3" name="Google Shape;487;p72">
            <a:extLst>
              <a:ext uri="{FF2B5EF4-FFF2-40B4-BE49-F238E27FC236}">
                <a16:creationId xmlns:a16="http://schemas.microsoft.com/office/drawing/2014/main" id="{D229D2C8-3720-C60D-8207-2DF7C7F313B3}"/>
              </a:ext>
            </a:extLst>
          </p:cNvPr>
          <p:cNvSpPr txBox="1"/>
          <p:nvPr/>
        </p:nvSpPr>
        <p:spPr>
          <a:xfrm>
            <a:off x="490656" y="289868"/>
            <a:ext cx="10473476" cy="7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3000"/>
              </a:lnSpc>
            </a:pP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  <a:sym typeface="Calibri"/>
              </a:rPr>
              <a:t>Why do we evaluate air quality models? </a:t>
            </a:r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1F61A36-73B3-19D1-974B-9C14D4E8E779}"/>
              </a:ext>
            </a:extLst>
          </p:cNvPr>
          <p:cNvSpPr txBox="1"/>
          <p:nvPr/>
        </p:nvSpPr>
        <p:spPr>
          <a:xfrm>
            <a:off x="6763893" y="6349396"/>
            <a:ext cx="491168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/>
                <a:cs typeface="Arial"/>
              </a:rPr>
              <a:t>VISUALISE THE RESULTS MATTERS!</a:t>
            </a:r>
          </a:p>
        </p:txBody>
      </p:sp>
    </p:spTree>
    <p:extLst>
      <p:ext uri="{BB962C8B-B14F-4D97-AF65-F5344CB8AC3E}">
        <p14:creationId xmlns:p14="http://schemas.microsoft.com/office/powerpoint/2010/main" val="3568695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40D44B44-AC14-FCF4-F064-71A3B055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84" r="7386" b="-391"/>
          <a:stretch/>
        </p:blipFill>
        <p:spPr>
          <a:xfrm>
            <a:off x="2411" y="-905"/>
            <a:ext cx="12274939" cy="6857572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5D306917-6D5B-33E0-52CD-C5B6637B59A4}"/>
              </a:ext>
            </a:extLst>
          </p:cNvPr>
          <p:cNvSpPr txBox="1"/>
          <p:nvPr/>
        </p:nvSpPr>
        <p:spPr>
          <a:xfrm>
            <a:off x="9630201" y="1273469"/>
            <a:ext cx="259393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CH" b="1">
                <a:latin typeface="Arial 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http://dust.aemet.es</a:t>
            </a:r>
            <a:endParaRPr lang="es-ES" b="1">
              <a:latin typeface="Arial Nova" panose="020B05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r"/>
            <a:r>
              <a:rPr lang="en-CH" b="1">
                <a:latin typeface="Arial Nova"/>
              </a:rPr>
              <a:t>@dust_barcelona</a:t>
            </a:r>
            <a:endParaRPr lang="en-CH" b="1">
              <a:latin typeface="Arial Nova" panose="020B05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31E5D19-98D4-7C0E-C691-6DF6DA1CF21F}"/>
              </a:ext>
            </a:extLst>
          </p:cNvPr>
          <p:cNvSpPr txBox="1"/>
          <p:nvPr/>
        </p:nvSpPr>
        <p:spPr>
          <a:xfrm>
            <a:off x="290327" y="2487573"/>
            <a:ext cx="2637503" cy="4370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/>
                <a:cs typeface="Arial"/>
              </a:rPr>
              <a:t>Model intercomparisons</a:t>
            </a:r>
          </a:p>
          <a:p>
            <a:endParaRPr lang="en-US" sz="200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2000">
                <a:solidFill>
                  <a:srgbClr val="FF0000"/>
                </a:solidFill>
                <a:latin typeface="Arial"/>
                <a:cs typeface="Arial"/>
              </a:rPr>
              <a:t>1. Promoting best practices and guidelines to be used by the international community </a:t>
            </a:r>
            <a:endParaRPr lang="es-ES"/>
          </a:p>
          <a:p>
            <a:endParaRPr lang="en-US" sz="200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2000">
                <a:solidFill>
                  <a:srgbClr val="FF0000"/>
                </a:solidFill>
                <a:latin typeface="Arial"/>
                <a:cs typeface="Arial"/>
              </a:rPr>
              <a:t>2. Development of probabilistic forecasts</a:t>
            </a:r>
          </a:p>
          <a:p>
            <a:endParaRPr lang="en-GB" sz="2000" i="1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  <a:p>
            <a:endParaRPr lang="es-ES" sz="2000" i="1">
              <a:solidFill>
                <a:srgbClr val="FF0000"/>
              </a:solidFill>
              <a:cs typeface="Calibri"/>
            </a:endParaRPr>
          </a:p>
          <a:p>
            <a:endParaRPr lang="en-US">
              <a:solidFill>
                <a:srgbClr val="FF0000"/>
              </a:solidFill>
              <a:cs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11E6EC1-1862-FBCC-39CB-C02C1DC5965E}"/>
              </a:ext>
            </a:extLst>
          </p:cNvPr>
          <p:cNvSpPr txBox="1"/>
          <p:nvPr/>
        </p:nvSpPr>
        <p:spPr>
          <a:xfrm>
            <a:off x="9903791" y="2935357"/>
            <a:ext cx="217998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/>
              </a:rPr>
              <a:t>ONLY DUST</a:t>
            </a:r>
            <a:endParaRPr lang="en-US" sz="2000" b="1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8635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Sitio web, Mapa&#10;&#10;Descripción generada automáticamente">
            <a:extLst>
              <a:ext uri="{FF2B5EF4-FFF2-40B4-BE49-F238E27FC236}">
                <a16:creationId xmlns:a16="http://schemas.microsoft.com/office/drawing/2014/main" id="{AC8B10B9-9FE7-2AA1-E406-FDC6E463ED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78" r="11364" b="523"/>
          <a:stretch/>
        </p:blipFill>
        <p:spPr>
          <a:xfrm>
            <a:off x="8211" y="1793"/>
            <a:ext cx="12169398" cy="687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53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áfico, Mapa, Gráfico de dispersión&#10;&#10;Descripción generada automáticamente">
            <a:extLst>
              <a:ext uri="{FF2B5EF4-FFF2-40B4-BE49-F238E27FC236}">
                <a16:creationId xmlns:a16="http://schemas.microsoft.com/office/drawing/2014/main" id="{C9A370D1-0C33-73D5-F912-3247299CE2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87" t="10278" r="7501" b="3722"/>
          <a:stretch/>
        </p:blipFill>
        <p:spPr>
          <a:xfrm>
            <a:off x="2546430" y="1142290"/>
            <a:ext cx="7438547" cy="5119694"/>
          </a:xfrm>
          <a:prstGeom prst="rect">
            <a:avLst/>
          </a:prstGeom>
        </p:spPr>
      </p:pic>
      <p:sp>
        <p:nvSpPr>
          <p:cNvPr id="7" name="Google Shape;487;p72">
            <a:extLst>
              <a:ext uri="{FF2B5EF4-FFF2-40B4-BE49-F238E27FC236}">
                <a16:creationId xmlns:a16="http://schemas.microsoft.com/office/drawing/2014/main" id="{6D98EF30-B1BA-5106-C9D5-F33AFA10DC9B}"/>
              </a:ext>
            </a:extLst>
          </p:cNvPr>
          <p:cNvSpPr txBox="1"/>
          <p:nvPr/>
        </p:nvSpPr>
        <p:spPr>
          <a:xfrm>
            <a:off x="303750" y="390510"/>
            <a:ext cx="10473476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3000"/>
              </a:lnSpc>
            </a:pP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  <a:sym typeface="Calibri"/>
              </a:rPr>
              <a:t>Understanding the observations </a:t>
            </a:r>
            <a:endParaRPr lang="es-ES">
              <a:sym typeface="Calibri"/>
            </a:endParaRPr>
          </a:p>
          <a:p>
            <a:pPr>
              <a:lnSpc>
                <a:spcPct val="93000"/>
              </a:lnSpc>
            </a:pP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  <a:sym typeface="Calibri"/>
              </a:rPr>
              <a:t>Aerosol typing – Example AERONET </a:t>
            </a:r>
            <a:endParaRPr lang="en-US" sz="3200" b="1" kern="1000">
              <a:solidFill>
                <a:srgbClr val="005BAA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1F9A22F-622E-5ACB-2855-515742446F8B}"/>
              </a:ext>
            </a:extLst>
          </p:cNvPr>
          <p:cNvSpPr txBox="1"/>
          <p:nvPr/>
        </p:nvSpPr>
        <p:spPr>
          <a:xfrm>
            <a:off x="9505168" y="6360920"/>
            <a:ext cx="255104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600" i="1">
                <a:cs typeface="Calibri"/>
              </a:rPr>
              <a:t>(Basart et al., 2012)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FC77441-39A4-7D16-FF5C-0E1AEF6B8632}"/>
              </a:ext>
            </a:extLst>
          </p:cNvPr>
          <p:cNvSpPr txBox="1"/>
          <p:nvPr/>
        </p:nvSpPr>
        <p:spPr>
          <a:xfrm>
            <a:off x="9983303" y="2418521"/>
            <a:ext cx="207617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 err="1">
                <a:cs typeface="Calibri"/>
              </a:rPr>
              <a:t>Size</a:t>
            </a:r>
            <a:endParaRPr lang="es-ES" b="1">
              <a:cs typeface="Calibri"/>
            </a:endParaRPr>
          </a:p>
          <a:p>
            <a:r>
              <a:rPr lang="es-ES">
                <a:cs typeface="Calibri"/>
              </a:rPr>
              <a:t>Angstrom </a:t>
            </a:r>
            <a:r>
              <a:rPr lang="es-ES" err="1">
                <a:cs typeface="Calibri"/>
              </a:rPr>
              <a:t>Exponent</a:t>
            </a:r>
            <a:endParaRPr lang="es-ES">
              <a:cs typeface="Calibri"/>
            </a:endParaRPr>
          </a:p>
          <a:p>
            <a:r>
              <a:rPr lang="es-ES">
                <a:cs typeface="Calibri"/>
              </a:rPr>
              <a:t>α(440,870 nm)</a:t>
            </a:r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AEA58B9-6174-75BD-5B79-3ED593AC555A}"/>
              </a:ext>
            </a:extLst>
          </p:cNvPr>
          <p:cNvSpPr txBox="1"/>
          <p:nvPr/>
        </p:nvSpPr>
        <p:spPr>
          <a:xfrm>
            <a:off x="9983304" y="3567042"/>
            <a:ext cx="207617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cs typeface="Calibri"/>
              </a:rPr>
              <a:t>Mixture</a:t>
            </a:r>
            <a:endParaRPr lang="es-ES">
              <a:cs typeface="Calibri"/>
            </a:endParaRPr>
          </a:p>
          <a:p>
            <a:r>
              <a:rPr lang="es-ES">
                <a:cs typeface="Calibri"/>
              </a:rPr>
              <a:t>Angstrom </a:t>
            </a:r>
            <a:r>
              <a:rPr lang="es-ES" err="1">
                <a:cs typeface="Calibri"/>
              </a:rPr>
              <a:t>Exponent</a:t>
            </a:r>
            <a:endParaRPr lang="es-ES">
              <a:cs typeface="Calibri" panose="020F0502020204030204"/>
            </a:endParaRPr>
          </a:p>
          <a:p>
            <a:r>
              <a:rPr lang="es-ES" err="1">
                <a:cs typeface="Calibri" panose="020F0502020204030204"/>
              </a:rPr>
              <a:t>Curvature</a:t>
            </a:r>
          </a:p>
          <a:p>
            <a:r>
              <a:rPr lang="es-ES">
                <a:ea typeface="+mn-lt"/>
                <a:cs typeface="+mn-lt"/>
              </a:rPr>
              <a:t>α(440,675nm)–α(675,870nm)</a:t>
            </a:r>
            <a:endParaRPr lang="es-ES">
              <a:cs typeface="Calibri" panose="020F0502020204030204"/>
            </a:endParaRPr>
          </a:p>
          <a:p>
            <a:endParaRPr lang="es-ES"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F5C54D2-4214-FD67-185F-84B91F0D01A9}"/>
              </a:ext>
            </a:extLst>
          </p:cNvPr>
          <p:cNvSpPr txBox="1"/>
          <p:nvPr/>
        </p:nvSpPr>
        <p:spPr>
          <a:xfrm>
            <a:off x="9983303" y="1579216"/>
            <a:ext cx="18221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 err="1">
                <a:cs typeface="Calibri"/>
              </a:rPr>
              <a:t>Intensity</a:t>
            </a:r>
            <a:endParaRPr lang="es-ES" b="1" err="1"/>
          </a:p>
          <a:p>
            <a:r>
              <a:rPr lang="es-ES">
                <a:cs typeface="Calibri"/>
              </a:rPr>
              <a:t>AOD 440 nm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4033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14CA7905-19FB-4EBA-34A2-D1F5BEEB32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16" t="-210" r="6280" b="90"/>
          <a:stretch/>
        </p:blipFill>
        <p:spPr>
          <a:xfrm>
            <a:off x="9095" y="3259"/>
            <a:ext cx="12232686" cy="686375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B9E5ECE-F6AE-0581-3CFD-22D1BBE3FA91}"/>
              </a:ext>
            </a:extLst>
          </p:cNvPr>
          <p:cNvSpPr/>
          <p:nvPr/>
        </p:nvSpPr>
        <p:spPr>
          <a:xfrm>
            <a:off x="4519082" y="3547465"/>
            <a:ext cx="582083" cy="15806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0936E98-EBDF-65C8-6C30-302C9A5D4B4F}"/>
              </a:ext>
            </a:extLst>
          </p:cNvPr>
          <p:cNvSpPr/>
          <p:nvPr/>
        </p:nvSpPr>
        <p:spPr>
          <a:xfrm>
            <a:off x="6821469" y="3539270"/>
            <a:ext cx="582083" cy="16052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AB815B1A-AF09-5D0B-6178-DE08B2DDA82B}"/>
              </a:ext>
            </a:extLst>
          </p:cNvPr>
          <p:cNvSpPr txBox="1"/>
          <p:nvPr/>
        </p:nvSpPr>
        <p:spPr>
          <a:xfrm>
            <a:off x="9630201" y="1273469"/>
            <a:ext cx="259393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CH" b="1">
                <a:latin typeface="Arial Nov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http://dust.aemet.es</a:t>
            </a:r>
            <a:endParaRPr lang="es-ES" b="1">
              <a:latin typeface="Arial Nova" panose="020B05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r"/>
            <a:r>
              <a:rPr lang="en-CH" b="1">
                <a:latin typeface="Arial Nova"/>
              </a:rPr>
              <a:t>@dust_barcelona</a:t>
            </a:r>
            <a:endParaRPr lang="en-CH" b="1">
              <a:latin typeface="Arial Nova" panose="020B05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3A56F6A-78AE-AAA1-11EF-D958C0A8A67E}"/>
              </a:ext>
            </a:extLst>
          </p:cNvPr>
          <p:cNvSpPr txBox="1"/>
          <p:nvPr/>
        </p:nvSpPr>
        <p:spPr>
          <a:xfrm>
            <a:off x="290327" y="2487573"/>
            <a:ext cx="2637503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/>
                <a:cs typeface="Arial"/>
              </a:rPr>
              <a:t>Systematic underestimations in summer in Tamanrasset (Algeria)</a:t>
            </a:r>
            <a:endParaRPr lang="en-US" sz="2000" b="1">
              <a:solidFill>
                <a:srgbClr val="FF0000"/>
              </a:solidFill>
              <a:latin typeface="Arial"/>
              <a:cs typeface="Arial"/>
            </a:endParaRPr>
          </a:p>
          <a:p>
            <a:endParaRPr lang="en-GB" sz="2000" i="1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  <a:p>
            <a:endParaRPr lang="es-ES" sz="2000" i="1">
              <a:solidFill>
                <a:srgbClr val="FF0000"/>
              </a:solidFill>
              <a:cs typeface="Calibri"/>
            </a:endParaRPr>
          </a:p>
          <a:p>
            <a:endParaRPr lang="en-US">
              <a:solidFill>
                <a:srgbClr val="FF0000"/>
              </a:solidFill>
              <a:cs typeface="Calibri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0164CC-5870-EDEE-3EB1-C830DB2C7977}"/>
              </a:ext>
            </a:extLst>
          </p:cNvPr>
          <p:cNvSpPr txBox="1"/>
          <p:nvPr/>
        </p:nvSpPr>
        <p:spPr>
          <a:xfrm>
            <a:off x="9903791" y="2935357"/>
            <a:ext cx="217998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/>
              </a:rPr>
              <a:t>ONLY DUST</a:t>
            </a:r>
            <a:endParaRPr lang="en-US" sz="2000" b="1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3256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87;p72">
            <a:extLst>
              <a:ext uri="{FF2B5EF4-FFF2-40B4-BE49-F238E27FC236}">
                <a16:creationId xmlns:a16="http://schemas.microsoft.com/office/drawing/2014/main" id="{6D98EF30-B1BA-5106-C9D5-F33AFA10DC9B}"/>
              </a:ext>
            </a:extLst>
          </p:cNvPr>
          <p:cNvSpPr txBox="1"/>
          <p:nvPr/>
        </p:nvSpPr>
        <p:spPr>
          <a:xfrm>
            <a:off x="303750" y="390510"/>
            <a:ext cx="10473476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3000"/>
              </a:lnSpc>
            </a:pP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  <a:sym typeface="Calibri"/>
              </a:rPr>
              <a:t>Understanding the </a:t>
            </a: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forecast | Spatial resolution</a:t>
            </a:r>
          </a:p>
          <a:p>
            <a:pPr>
              <a:lnSpc>
                <a:spcPct val="93000"/>
              </a:lnSpc>
            </a:pP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Example of NO2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B797A1-FCE8-F785-D14B-3A3877F7085B}"/>
              </a:ext>
            </a:extLst>
          </p:cNvPr>
          <p:cNvSpPr txBox="1"/>
          <p:nvPr/>
        </p:nvSpPr>
        <p:spPr>
          <a:xfrm>
            <a:off x="9505168" y="6360920"/>
            <a:ext cx="255104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600" i="1">
                <a:cs typeface="Calibri"/>
              </a:rPr>
              <a:t>(Benavides et al., 2021)</a:t>
            </a:r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5CA1AF-9C24-F6FC-E2A8-54C681DCE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40" y="2097784"/>
            <a:ext cx="10964778" cy="267151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5EC8C4-FE24-3EAF-F8FF-236EF8A76E78}"/>
              </a:ext>
            </a:extLst>
          </p:cNvPr>
          <p:cNvSpPr txBox="1"/>
          <p:nvPr/>
        </p:nvSpPr>
        <p:spPr>
          <a:xfrm>
            <a:off x="612476" y="5155721"/>
            <a:ext cx="979529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CALIOPE AQ forecasting system</a:t>
            </a:r>
            <a:endParaRPr lang="es-ES"/>
          </a:p>
          <a:p>
            <a:r>
              <a:rPr lang="en-U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Barcelona, Spain, </a:t>
            </a:r>
            <a:r>
              <a:rPr lang="es-E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​9-25 </a:t>
            </a:r>
            <a:r>
              <a:rPr lang="es-ES" sz="2200" err="1">
                <a:solidFill>
                  <a:srgbClr val="005BAA"/>
                </a:solidFill>
                <a:latin typeface="Arial"/>
                <a:ea typeface="Verdana"/>
                <a:cs typeface="Arial"/>
              </a:rPr>
              <a:t>November</a:t>
            </a:r>
            <a:r>
              <a:rPr lang="es-E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926920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87;p72">
            <a:extLst>
              <a:ext uri="{FF2B5EF4-FFF2-40B4-BE49-F238E27FC236}">
                <a16:creationId xmlns:a16="http://schemas.microsoft.com/office/drawing/2014/main" id="{6D98EF30-B1BA-5106-C9D5-F33AFA10DC9B}"/>
              </a:ext>
            </a:extLst>
          </p:cNvPr>
          <p:cNvSpPr txBox="1"/>
          <p:nvPr/>
        </p:nvSpPr>
        <p:spPr>
          <a:xfrm>
            <a:off x="303750" y="390510"/>
            <a:ext cx="10473476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3000"/>
              </a:lnSpc>
            </a:pP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  <a:sym typeface="Calibri"/>
              </a:rPr>
              <a:t>Understanding the </a:t>
            </a: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forecast | Representativity</a:t>
            </a:r>
            <a:endParaRPr lang="es-ES" err="1">
              <a:solidFill>
                <a:srgbClr val="000000"/>
              </a:solidFill>
              <a:latin typeface="Calibri" panose="020F0502020204030204"/>
              <a:ea typeface="Verdana"/>
              <a:cs typeface="Calibri" panose="020F0502020204030204"/>
            </a:endParaRPr>
          </a:p>
          <a:p>
            <a:pPr>
              <a:lnSpc>
                <a:spcPct val="93000"/>
              </a:lnSpc>
            </a:pPr>
            <a:endParaRPr lang="en-US" sz="3200" b="1" kern="1000">
              <a:solidFill>
                <a:srgbClr val="005BAA"/>
              </a:solidFill>
              <a:latin typeface="Arial"/>
              <a:cs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B797A1-FCE8-F785-D14B-3A3877F7085B}"/>
              </a:ext>
            </a:extLst>
          </p:cNvPr>
          <p:cNvSpPr txBox="1"/>
          <p:nvPr/>
        </p:nvSpPr>
        <p:spPr>
          <a:xfrm>
            <a:off x="9505168" y="6360920"/>
            <a:ext cx="255104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600" i="1">
                <a:cs typeface="Calibri"/>
              </a:rPr>
              <a:t>(Benavides et al., 2021)</a:t>
            </a:r>
            <a:endParaRPr lang="es-ES"/>
          </a:p>
        </p:txBody>
      </p:sp>
      <p:pic>
        <p:nvPicPr>
          <p:cNvPr id="6" name="Imagen 5" descr="Gráfico, Histograma&#10;&#10;Descripción generada automáticamente">
            <a:extLst>
              <a:ext uri="{FF2B5EF4-FFF2-40B4-BE49-F238E27FC236}">
                <a16:creationId xmlns:a16="http://schemas.microsoft.com/office/drawing/2014/main" id="{4FB99F9F-6A59-7DF3-7D40-5B27E959D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629" y="1419726"/>
            <a:ext cx="6895292" cy="494096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8D11C56-6ABD-6B5D-8756-6AA3CCADC2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971" t="-978" b="7600"/>
          <a:stretch/>
        </p:blipFill>
        <p:spPr>
          <a:xfrm>
            <a:off x="300742" y="1640509"/>
            <a:ext cx="4061572" cy="449775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A0E94FC-D8CC-C7E0-4642-BE2B04FB4275}"/>
              </a:ext>
            </a:extLst>
          </p:cNvPr>
          <p:cNvSpPr txBox="1"/>
          <p:nvPr/>
        </p:nvSpPr>
        <p:spPr>
          <a:xfrm>
            <a:off x="655608" y="669986"/>
            <a:ext cx="735833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005BAA"/>
                </a:solidFill>
                <a:latin typeface="Arial"/>
                <a:cs typeface="Segoe UI"/>
              </a:rPr>
              <a:t>CALIOPE AQ forecasting system</a:t>
            </a:r>
            <a:r>
              <a:rPr lang="es-ES" sz="2200">
                <a:latin typeface="Arial"/>
                <a:cs typeface="Segoe UI"/>
              </a:rPr>
              <a:t>​</a:t>
            </a:r>
          </a:p>
          <a:p>
            <a:r>
              <a:rPr lang="en-US" sz="2200">
                <a:solidFill>
                  <a:srgbClr val="005BAA"/>
                </a:solidFill>
                <a:latin typeface="Arial"/>
                <a:cs typeface="Segoe UI"/>
              </a:rPr>
              <a:t>Barcelona, Spain, </a:t>
            </a:r>
            <a:r>
              <a:rPr lang="es-ES" sz="2200">
                <a:solidFill>
                  <a:srgbClr val="005BAA"/>
                </a:solidFill>
                <a:latin typeface="Arial"/>
                <a:cs typeface="Segoe UI"/>
              </a:rPr>
              <a:t>​9-25 November 2017</a:t>
            </a:r>
          </a:p>
        </p:txBody>
      </p:sp>
    </p:spTree>
    <p:extLst>
      <p:ext uri="{BB962C8B-B14F-4D97-AF65-F5344CB8AC3E}">
        <p14:creationId xmlns:p14="http://schemas.microsoft.com/office/powerpoint/2010/main" val="419895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A97E5D-92FF-1483-823C-44C969B25182}"/>
              </a:ext>
            </a:extLst>
          </p:cNvPr>
          <p:cNvSpPr txBox="1"/>
          <p:nvPr/>
        </p:nvSpPr>
        <p:spPr>
          <a:xfrm>
            <a:off x="296174" y="6234023"/>
            <a:ext cx="106076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https://aeroval.met.no/pages/evaluation/?project=cams2-82</a:t>
            </a:r>
          </a:p>
        </p:txBody>
      </p:sp>
      <p:pic>
        <p:nvPicPr>
          <p:cNvPr id="4" name="Imagen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CE3E8908-AA5C-3609-4F34-D983FBACB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7"/>
            <a:ext cx="12230582" cy="6058382"/>
          </a:xfrm>
          <a:prstGeom prst="rect">
            <a:avLst/>
          </a:prstGeom>
        </p:spPr>
      </p:pic>
      <p:pic>
        <p:nvPicPr>
          <p:cNvPr id="2" name="Imagen 1" descr="Branding guidelines | Copernicus">
            <a:extLst>
              <a:ext uri="{FF2B5EF4-FFF2-40B4-BE49-F238E27FC236}">
                <a16:creationId xmlns:a16="http://schemas.microsoft.com/office/drawing/2014/main" id="{84DF18D3-33DC-F46A-1430-7A7A56E7C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404" y="6063766"/>
            <a:ext cx="1902930" cy="79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34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A97E5D-92FF-1483-823C-44C969B25182}"/>
              </a:ext>
            </a:extLst>
          </p:cNvPr>
          <p:cNvSpPr txBox="1"/>
          <p:nvPr/>
        </p:nvSpPr>
        <p:spPr>
          <a:xfrm>
            <a:off x="-2000" y="6488023"/>
            <a:ext cx="106076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https://aeroval.met.no/pages/evaluation/?project=cams2-82</a:t>
            </a:r>
          </a:p>
        </p:txBody>
      </p:sp>
      <p:pic>
        <p:nvPicPr>
          <p:cNvPr id="2" name="Imagen 1" descr="Branding guidelines | Copernicus">
            <a:extLst>
              <a:ext uri="{FF2B5EF4-FFF2-40B4-BE49-F238E27FC236}">
                <a16:creationId xmlns:a16="http://schemas.microsoft.com/office/drawing/2014/main" id="{84DF18D3-33DC-F46A-1430-7A7A56E7C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404" y="896"/>
            <a:ext cx="1902930" cy="793336"/>
          </a:xfrm>
          <a:prstGeom prst="rect">
            <a:avLst/>
          </a:prstGeom>
        </p:spPr>
      </p:pic>
      <p:sp>
        <p:nvSpPr>
          <p:cNvPr id="9" name="Google Shape;487;p72">
            <a:extLst>
              <a:ext uri="{FF2B5EF4-FFF2-40B4-BE49-F238E27FC236}">
                <a16:creationId xmlns:a16="http://schemas.microsoft.com/office/drawing/2014/main" id="{DB123EC1-6821-DBED-BE85-ED0599EA4689}"/>
              </a:ext>
            </a:extLst>
          </p:cNvPr>
          <p:cNvSpPr txBox="1"/>
          <p:nvPr/>
        </p:nvSpPr>
        <p:spPr>
          <a:xfrm>
            <a:off x="292707" y="390510"/>
            <a:ext cx="10484519" cy="79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3000"/>
              </a:lnSpc>
            </a:pP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  <a:sym typeface="Calibri"/>
              </a:rPr>
              <a:t>Understanding the processes </a:t>
            </a:r>
          </a:p>
          <a:p>
            <a:pPr>
              <a:lnSpc>
                <a:spcPct val="93000"/>
              </a:lnSpc>
            </a:pP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NO</a:t>
            </a:r>
            <a:r>
              <a:rPr lang="en-US" sz="3200" b="1" kern="1000" baseline="-250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2</a:t>
            </a: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 is the </a:t>
            </a:r>
            <a:r>
              <a:rPr lang="en-US" sz="3200" b="1" kern="1000" err="1">
                <a:solidFill>
                  <a:srgbClr val="005BAA"/>
                </a:solidFill>
                <a:latin typeface="Arial"/>
                <a:ea typeface="Verdana"/>
                <a:cs typeface="Arial"/>
              </a:rPr>
              <a:t>precussor</a:t>
            </a: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 of O</a:t>
            </a:r>
            <a:r>
              <a:rPr lang="en-US" sz="3200" b="1" kern="1000" baseline="-250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3</a:t>
            </a:r>
          </a:p>
        </p:txBody>
      </p:sp>
      <p:pic>
        <p:nvPicPr>
          <p:cNvPr id="12" name="Imagen 11" descr="Gráfico, Gráfico de líneas, Histograma&#10;&#10;Descripción generada automáticamente">
            <a:extLst>
              <a:ext uri="{FF2B5EF4-FFF2-40B4-BE49-F238E27FC236}">
                <a16:creationId xmlns:a16="http://schemas.microsoft.com/office/drawing/2014/main" id="{90FF0993-213A-6861-DABB-3B0154745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740" y="690218"/>
            <a:ext cx="4594088" cy="3092175"/>
          </a:xfrm>
          <a:prstGeom prst="rect">
            <a:avLst/>
          </a:prstGeom>
        </p:spPr>
      </p:pic>
      <p:pic>
        <p:nvPicPr>
          <p:cNvPr id="13" name="Imagen 12" descr="Gráfico, Histograma&#10;&#10;Descripción generada automáticamente">
            <a:extLst>
              <a:ext uri="{FF2B5EF4-FFF2-40B4-BE49-F238E27FC236}">
                <a16:creationId xmlns:a16="http://schemas.microsoft.com/office/drawing/2014/main" id="{B5F06E92-878C-24D0-BEC6-69560EF34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98" y="3763066"/>
            <a:ext cx="4594088" cy="3092173"/>
          </a:xfrm>
          <a:prstGeom prst="rect">
            <a:avLst/>
          </a:prstGeom>
        </p:spPr>
      </p:pic>
      <p:pic>
        <p:nvPicPr>
          <p:cNvPr id="14" name="Imagen 13" descr="Mapa&#10;&#10;Descripción generada automáticamente">
            <a:extLst>
              <a:ext uri="{FF2B5EF4-FFF2-40B4-BE49-F238E27FC236}">
                <a16:creationId xmlns:a16="http://schemas.microsoft.com/office/drawing/2014/main" id="{B3AE09A9-E080-BBC8-19D0-9C4953ED4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51" y="1805608"/>
            <a:ext cx="5930347" cy="395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20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8058539730_0_264"/>
          <p:cNvSpPr txBox="1">
            <a:spLocks noGrp="1"/>
          </p:cNvSpPr>
          <p:nvPr>
            <p:ph type="body" idx="1"/>
          </p:nvPr>
        </p:nvSpPr>
        <p:spPr>
          <a:xfrm>
            <a:off x="400826" y="1648007"/>
            <a:ext cx="5165173" cy="44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285750" indent="-285750">
              <a:spcBef>
                <a:spcPts val="300"/>
              </a:spcBef>
              <a:spcAft>
                <a:spcPts val="500"/>
              </a:spcAft>
            </a:pPr>
            <a:r>
              <a:rPr lang="en-GB" sz="2400">
                <a:solidFill>
                  <a:schemeClr val="dk1"/>
                </a:solidFill>
              </a:rPr>
              <a:t>UN specialized agency on weather, climate and water.</a:t>
            </a:r>
            <a:endParaRPr lang="es-ES" sz="2400">
              <a:solidFill>
                <a:schemeClr val="dk1"/>
              </a:solidFill>
            </a:endParaRPr>
          </a:p>
          <a:p>
            <a:pPr marL="285750" indent="-285750">
              <a:spcBef>
                <a:spcPts val="300"/>
              </a:spcBef>
              <a:spcAft>
                <a:spcPts val="500"/>
              </a:spcAft>
            </a:pPr>
            <a:r>
              <a:rPr lang="en-GB" sz="2400">
                <a:solidFill>
                  <a:schemeClr val="dk1"/>
                </a:solidFill>
              </a:rPr>
              <a:t>Supported by 193 Members and  headquarters in Geneva (Switzerland).</a:t>
            </a:r>
            <a:endParaRPr sz="2400">
              <a:solidFill>
                <a:schemeClr val="dk1"/>
              </a:solidFill>
            </a:endParaRPr>
          </a:p>
          <a:p>
            <a:pPr marL="285750" indent="-285750">
              <a:spcBef>
                <a:spcPts val="300"/>
              </a:spcBef>
              <a:spcAft>
                <a:spcPts val="500"/>
              </a:spcAft>
            </a:pPr>
            <a:r>
              <a:rPr lang="en-GB" sz="2400">
                <a:solidFill>
                  <a:schemeClr val="dk1"/>
                </a:solidFill>
              </a:rPr>
              <a:t>Coordinates work of &gt; 300,000 national experts from meteorological and hydrological services, academia and private sector.</a:t>
            </a:r>
            <a:endParaRPr sz="2400">
              <a:solidFill>
                <a:schemeClr val="dk1"/>
              </a:solidFill>
            </a:endParaRPr>
          </a:p>
          <a:p>
            <a:pPr marL="285750" indent="-285750">
              <a:spcBef>
                <a:spcPts val="300"/>
              </a:spcBef>
              <a:spcAft>
                <a:spcPts val="500"/>
              </a:spcAft>
            </a:pPr>
            <a:r>
              <a:rPr lang="en-GB" sz="2400">
                <a:solidFill>
                  <a:schemeClr val="dk1"/>
                </a:solidFill>
              </a:rPr>
              <a:t>Co-founder and host agency of IPCC.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705" name="Google Shape;705;g28058539730_0_264"/>
          <p:cNvSpPr txBox="1"/>
          <p:nvPr/>
        </p:nvSpPr>
        <p:spPr>
          <a:xfrm>
            <a:off x="2121575" y="354850"/>
            <a:ext cx="837330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93000"/>
              </a:lnSpc>
              <a:buSzPts val="2721"/>
            </a:pPr>
            <a:r>
              <a:rPr lang="en-GB" sz="3500" b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World Meteorological Organization (WMO)</a:t>
            </a:r>
            <a:endParaRPr sz="180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A2DD4-663E-CED5-D01B-EE3E04E28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088" y="1295081"/>
            <a:ext cx="6195089" cy="47569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8BE8C90-5056-BD53-B124-BD4E70BF62A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F33807-50F1-ACB2-4CF6-836B2B2C85CB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76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87;p72">
            <a:extLst>
              <a:ext uri="{FF2B5EF4-FFF2-40B4-BE49-F238E27FC236}">
                <a16:creationId xmlns:a16="http://schemas.microsoft.com/office/drawing/2014/main" id="{6D98EF30-B1BA-5106-C9D5-F33AFA10DC9B}"/>
              </a:ext>
            </a:extLst>
          </p:cNvPr>
          <p:cNvSpPr txBox="1"/>
          <p:nvPr/>
        </p:nvSpPr>
        <p:spPr>
          <a:xfrm>
            <a:off x="303750" y="390510"/>
            <a:ext cx="10473476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3000"/>
              </a:lnSpc>
            </a:pP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  <a:sym typeface="Calibri"/>
              </a:rPr>
              <a:t>Understanding the observations </a:t>
            </a:r>
          </a:p>
          <a:p>
            <a:pPr>
              <a:lnSpc>
                <a:spcPct val="93000"/>
              </a:lnSpc>
            </a:pP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  <a:sym typeface="Calibri"/>
              </a:rPr>
              <a:t>Measurement technique, NO</a:t>
            </a:r>
            <a:r>
              <a:rPr lang="en-US" sz="3200" b="1" kern="1000" baseline="-25000">
                <a:solidFill>
                  <a:srgbClr val="005BAA"/>
                </a:solidFill>
                <a:latin typeface="Arial"/>
                <a:ea typeface="Verdana"/>
                <a:cs typeface="Arial"/>
                <a:sym typeface="Calibri"/>
              </a:rPr>
              <a:t>2</a:t>
            </a: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  <a:sym typeface="Calibri"/>
              </a:rPr>
              <a:t> bias</a:t>
            </a:r>
            <a:endParaRPr lang="en-US" sz="3200" b="1" kern="1000">
              <a:solidFill>
                <a:srgbClr val="005BAA"/>
              </a:solidFill>
              <a:latin typeface="Arial"/>
              <a:ea typeface="Verdana"/>
              <a:cs typeface="Arial"/>
            </a:endParaRPr>
          </a:p>
        </p:txBody>
      </p:sp>
      <p:pic>
        <p:nvPicPr>
          <p:cNvPr id="2" name="Imagen 1" descr="Imagen que contiene Histograma&#10;&#10;Descripción generada automáticamente">
            <a:extLst>
              <a:ext uri="{FF2B5EF4-FFF2-40B4-BE49-F238E27FC236}">
                <a16:creationId xmlns:a16="http://schemas.microsoft.com/office/drawing/2014/main" id="{66A9DD4E-1347-B54D-A8AD-B176A748C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989" y="2417328"/>
            <a:ext cx="9292489" cy="372403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74369B2-6ED6-185E-0F59-A4A33AA3C587}"/>
              </a:ext>
            </a:extLst>
          </p:cNvPr>
          <p:cNvSpPr txBox="1"/>
          <p:nvPr/>
        </p:nvSpPr>
        <p:spPr>
          <a:xfrm>
            <a:off x="9505168" y="6360920"/>
            <a:ext cx="255104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600" i="1" err="1">
                <a:cs typeface="Calibri"/>
              </a:rPr>
              <a:t>Courtesy</a:t>
            </a:r>
            <a:r>
              <a:rPr lang="es-ES" sz="1600" i="1">
                <a:cs typeface="Calibri"/>
              </a:rPr>
              <a:t> </a:t>
            </a:r>
            <a:r>
              <a:rPr lang="es-ES" sz="1600" i="1" err="1">
                <a:cs typeface="Calibri"/>
              </a:rPr>
              <a:t>of</a:t>
            </a:r>
            <a:r>
              <a:rPr lang="es-ES" sz="1600" i="1">
                <a:cs typeface="Calibri"/>
              </a:rPr>
              <a:t> </a:t>
            </a:r>
            <a:r>
              <a:rPr lang="es-ES" sz="1600" i="1" err="1">
                <a:cs typeface="Calibri"/>
              </a:rPr>
              <a:t>Dene</a:t>
            </a:r>
            <a:r>
              <a:rPr lang="es-ES" sz="1600" i="1">
                <a:cs typeface="Calibri"/>
              </a:rPr>
              <a:t> </a:t>
            </a:r>
            <a:r>
              <a:rPr lang="es-ES" sz="1600" i="1" err="1">
                <a:cs typeface="Calibri"/>
              </a:rPr>
              <a:t>Bodwalo</a:t>
            </a:r>
            <a:endParaRPr lang="es-ES" err="1"/>
          </a:p>
        </p:txBody>
      </p:sp>
      <p:sp>
        <p:nvSpPr>
          <p:cNvPr id="4" name="Shape 103">
            <a:extLst>
              <a:ext uri="{FF2B5EF4-FFF2-40B4-BE49-F238E27FC236}">
                <a16:creationId xmlns:a16="http://schemas.microsoft.com/office/drawing/2014/main" id="{0CB5C38E-5C2E-3D08-F74C-83522E845B6F}"/>
              </a:ext>
            </a:extLst>
          </p:cNvPr>
          <p:cNvSpPr/>
          <p:nvPr/>
        </p:nvSpPr>
        <p:spPr>
          <a:xfrm>
            <a:off x="502486" y="1223987"/>
            <a:ext cx="11556460" cy="1586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0" tIns="0" rIns="0" bIns="6096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There is a known bias associated to the </a:t>
            </a:r>
            <a:r>
              <a:rPr lang="en-US" sz="2200" err="1">
                <a:solidFill>
                  <a:srgbClr val="005BAA"/>
                </a:solidFill>
                <a:latin typeface="Arial"/>
                <a:ea typeface="Verdana"/>
                <a:cs typeface="Arial"/>
              </a:rPr>
              <a:t>chemilluminescence</a:t>
            </a:r>
            <a:r>
              <a:rPr lang="en-U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 method used to </a:t>
            </a:r>
            <a:r>
              <a:rPr lang="en-US" sz="2200" err="1">
                <a:solidFill>
                  <a:srgbClr val="005BAA"/>
                </a:solidFill>
                <a:latin typeface="Arial"/>
                <a:ea typeface="Verdana"/>
                <a:cs typeface="Arial"/>
              </a:rPr>
              <a:t>mesured</a:t>
            </a:r>
            <a:r>
              <a:rPr lang="en-U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 NO</a:t>
            </a:r>
            <a:r>
              <a:rPr lang="en-US" sz="2200" baseline="-250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2</a:t>
            </a:r>
            <a:r>
              <a:rPr lang="en-U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. When using an internal molybdenum converter, is essentially a fraction of NOx, overestimating NO</a:t>
            </a:r>
            <a:r>
              <a:rPr lang="en-US" sz="2200" baseline="-250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2</a:t>
            </a:r>
            <a:r>
              <a:rPr lang="en-U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200">
              <a:solidFill>
                <a:srgbClr val="005BAA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871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87;p72">
            <a:extLst>
              <a:ext uri="{FF2B5EF4-FFF2-40B4-BE49-F238E27FC236}">
                <a16:creationId xmlns:a16="http://schemas.microsoft.com/office/drawing/2014/main" id="{6D98EF30-B1BA-5106-C9D5-F33AFA10DC9B}"/>
              </a:ext>
            </a:extLst>
          </p:cNvPr>
          <p:cNvSpPr txBox="1"/>
          <p:nvPr/>
        </p:nvSpPr>
        <p:spPr>
          <a:xfrm>
            <a:off x="303750" y="390510"/>
            <a:ext cx="10473476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3000"/>
              </a:lnSpc>
            </a:pP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  <a:sym typeface="Calibri"/>
              </a:rPr>
              <a:t>Understanding the observations </a:t>
            </a:r>
            <a:endParaRPr lang="en-US" sz="3200" b="1" kern="1000">
              <a:solidFill>
                <a:srgbClr val="005BAA"/>
              </a:solidFill>
              <a:latin typeface="Arial"/>
              <a:ea typeface="Verdana"/>
              <a:cs typeface="Arial"/>
            </a:endParaRPr>
          </a:p>
          <a:p>
            <a:pPr>
              <a:lnSpc>
                <a:spcPct val="93000"/>
              </a:lnSpc>
            </a:pP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  <a:sym typeface="Calibri"/>
              </a:rPr>
              <a:t>Measurement limitations</a:t>
            </a:r>
            <a:endParaRPr lang="en-US" sz="3200" b="1" kern="1000">
              <a:solidFill>
                <a:srgbClr val="005BAA"/>
              </a:solidFill>
              <a:latin typeface="Arial"/>
              <a:ea typeface="Verdana"/>
              <a:cs typeface="Arial"/>
            </a:endParaRPr>
          </a:p>
        </p:txBody>
      </p:sp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EB3E5D08-C54D-76C0-A4F5-E60DEA577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581" y="1278686"/>
            <a:ext cx="10240701" cy="474332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02231EB-E48A-19ED-89E9-1B43E4F6C7FB}"/>
              </a:ext>
            </a:extLst>
          </p:cNvPr>
          <p:cNvSpPr txBox="1"/>
          <p:nvPr/>
        </p:nvSpPr>
        <p:spPr>
          <a:xfrm>
            <a:off x="2412740" y="5609427"/>
            <a:ext cx="736342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/>
            </a:br>
            <a:br>
              <a:rPr lang="en-US"/>
            </a:br>
            <a:r>
              <a:rPr lang="en-US" sz="1400">
                <a:latin typeface="Arial"/>
                <a:cs typeface="Arial"/>
              </a:rPr>
              <a:t>Limit of detection</a:t>
            </a:r>
            <a:br>
              <a:rPr lang="en-US"/>
            </a:br>
            <a:r>
              <a:rPr lang="en-US" sz="1400" b="1">
                <a:latin typeface="Arial"/>
                <a:cs typeface="Arial"/>
              </a:rPr>
              <a:t>The most impacted sites were “saturated” (i.e. recorded values lower than reals)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84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87;p72">
            <a:extLst>
              <a:ext uri="{FF2B5EF4-FFF2-40B4-BE49-F238E27FC236}">
                <a16:creationId xmlns:a16="http://schemas.microsoft.com/office/drawing/2014/main" id="{6D98EF30-B1BA-5106-C9D5-F33AFA10DC9B}"/>
              </a:ext>
            </a:extLst>
          </p:cNvPr>
          <p:cNvSpPr txBox="1"/>
          <p:nvPr/>
        </p:nvSpPr>
        <p:spPr>
          <a:xfrm>
            <a:off x="303750" y="390510"/>
            <a:ext cx="10473476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3000"/>
              </a:lnSpc>
            </a:pP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  <a:sym typeface="Calibri"/>
              </a:rPr>
              <a:t>Understanding the observations</a:t>
            </a:r>
            <a:endParaRPr lang="en-US" sz="3200" b="1" kern="1000" err="1">
              <a:solidFill>
                <a:srgbClr val="005BAA"/>
              </a:solidFill>
              <a:latin typeface="Arial"/>
              <a:ea typeface="Verdana"/>
              <a:cs typeface="Arial"/>
            </a:endParaRPr>
          </a:p>
          <a:p>
            <a:pPr>
              <a:lnSpc>
                <a:spcPct val="93000"/>
              </a:lnSpc>
            </a:pP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Should we take all data?</a:t>
            </a:r>
          </a:p>
        </p:txBody>
      </p:sp>
      <p:pic>
        <p:nvPicPr>
          <p:cNvPr id="2" name="Imagen 1" descr="Diagrama, Esquemático&#10;&#10;Descripción generada automáticamente">
            <a:extLst>
              <a:ext uri="{FF2B5EF4-FFF2-40B4-BE49-F238E27FC236}">
                <a16:creationId xmlns:a16="http://schemas.microsoft.com/office/drawing/2014/main" id="{A1E9223A-782C-EA2B-B167-363CB4604C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910" t="12730" r="95" b="-141"/>
          <a:stretch/>
        </p:blipFill>
        <p:spPr>
          <a:xfrm>
            <a:off x="6963225" y="1223693"/>
            <a:ext cx="4700313" cy="5035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4B797A1-FCE8-F785-D14B-3A3877F7085B}"/>
              </a:ext>
            </a:extLst>
          </p:cNvPr>
          <p:cNvSpPr txBox="1"/>
          <p:nvPr/>
        </p:nvSpPr>
        <p:spPr>
          <a:xfrm>
            <a:off x="9505168" y="6360920"/>
            <a:ext cx="255104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600" i="1" err="1">
                <a:cs typeface="Calibri"/>
              </a:rPr>
              <a:t>Courtesy</a:t>
            </a:r>
            <a:r>
              <a:rPr lang="es-ES" sz="1600" i="1">
                <a:cs typeface="Calibri"/>
              </a:rPr>
              <a:t> </a:t>
            </a:r>
            <a:r>
              <a:rPr lang="es-ES" sz="1600" i="1" err="1">
                <a:cs typeface="Calibri"/>
              </a:rPr>
              <a:t>of</a:t>
            </a:r>
            <a:r>
              <a:rPr lang="es-ES" sz="1600" i="1">
                <a:cs typeface="Calibri"/>
              </a:rPr>
              <a:t> </a:t>
            </a:r>
            <a:r>
              <a:rPr lang="es-ES" sz="1600" i="1" err="1">
                <a:cs typeface="Calibri"/>
              </a:rPr>
              <a:t>Dene</a:t>
            </a:r>
            <a:r>
              <a:rPr lang="es-ES" sz="1600" i="1">
                <a:cs typeface="Calibri"/>
              </a:rPr>
              <a:t> </a:t>
            </a:r>
            <a:r>
              <a:rPr lang="es-ES" sz="1600" i="1" err="1">
                <a:cs typeface="Calibri"/>
              </a:rPr>
              <a:t>Bodwalo</a:t>
            </a:r>
            <a:endParaRPr lang="es-ES" err="1"/>
          </a:p>
        </p:txBody>
      </p:sp>
      <p:sp>
        <p:nvSpPr>
          <p:cNvPr id="9" name="Shape 103">
            <a:extLst>
              <a:ext uri="{FF2B5EF4-FFF2-40B4-BE49-F238E27FC236}">
                <a16:creationId xmlns:a16="http://schemas.microsoft.com/office/drawing/2014/main" id="{D3F47578-6EAC-FD68-FBEB-32F0503AA5FF}"/>
              </a:ext>
            </a:extLst>
          </p:cNvPr>
          <p:cNvSpPr/>
          <p:nvPr/>
        </p:nvSpPr>
        <p:spPr>
          <a:xfrm>
            <a:off x="668139" y="2217900"/>
            <a:ext cx="5935331" cy="2673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wrap="square" lIns="0" tIns="0" rIns="0" bIns="6096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Each model</a:t>
            </a:r>
            <a:r>
              <a:rPr lang="en-US" sz="2200">
                <a:solidFill>
                  <a:srgbClr val="005BAA"/>
                </a:solidFill>
                <a:effectLst/>
                <a:latin typeface="Arial"/>
                <a:ea typeface="Verdana"/>
                <a:cs typeface="Arial"/>
              </a:rPr>
              <a:t> </a:t>
            </a:r>
            <a:r>
              <a:rPr lang="en-U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evaluation will have </a:t>
            </a:r>
            <a:r>
              <a:rPr lang="en-US" sz="2200" err="1">
                <a:solidFill>
                  <a:srgbClr val="005BAA"/>
                </a:solidFill>
                <a:latin typeface="Arial"/>
                <a:ea typeface="Verdana"/>
                <a:cs typeface="Arial"/>
              </a:rPr>
              <a:t>sligthly</a:t>
            </a:r>
            <a:r>
              <a:rPr lang="en-U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 different objectives, and how strict you wish to be in screening observations will depend upon these objectives </a:t>
            </a:r>
            <a:endParaRPr lang="en-US" sz="2200">
              <a:solidFill>
                <a:srgbClr val="005BAA"/>
              </a:solidFill>
              <a:effectLst/>
              <a:latin typeface="Arial"/>
              <a:ea typeface="Verdana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On a very simplistic level, deciding whether or not to keep zero measurements can vary between evaluations (i.e. statistics)</a:t>
            </a:r>
            <a:endParaRPr lang="en-US" sz="2200">
              <a:solidFill>
                <a:srgbClr val="005BAA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180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7ABF86CF-3DC7-4E26-202D-4F4E0E6E36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77" t="58" r="8799" b="-59"/>
          <a:stretch/>
        </p:blipFill>
        <p:spPr>
          <a:xfrm>
            <a:off x="0" y="0"/>
            <a:ext cx="12298665" cy="6866030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61067C18-A007-CF3C-7A66-F79D00A4667B}"/>
              </a:ext>
            </a:extLst>
          </p:cNvPr>
          <p:cNvSpPr txBox="1"/>
          <p:nvPr/>
        </p:nvSpPr>
        <p:spPr>
          <a:xfrm>
            <a:off x="9630201" y="1273469"/>
            <a:ext cx="259393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CH" b="1">
                <a:latin typeface="Arial 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http://dust.aemet.es</a:t>
            </a:r>
            <a:endParaRPr lang="es-ES" b="1">
              <a:latin typeface="Arial Nova" panose="020B05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r"/>
            <a:r>
              <a:rPr lang="en-CH" b="1">
                <a:latin typeface="Arial Nova"/>
              </a:rPr>
              <a:t>@dust_barcelona</a:t>
            </a:r>
            <a:endParaRPr lang="en-CH" b="1">
              <a:latin typeface="Arial Nova" panose="020B05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02885D-FF62-F273-C10E-2A3C50D7A4C7}"/>
              </a:ext>
            </a:extLst>
          </p:cNvPr>
          <p:cNvSpPr txBox="1"/>
          <p:nvPr/>
        </p:nvSpPr>
        <p:spPr>
          <a:xfrm>
            <a:off x="290327" y="2487573"/>
            <a:ext cx="2416634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/>
                <a:cs typeface="Arial"/>
              </a:rPr>
              <a:t>Fair comparison</a:t>
            </a:r>
          </a:p>
          <a:p>
            <a:r>
              <a:rPr lang="en-US" sz="2000">
                <a:solidFill>
                  <a:srgbClr val="FF0000"/>
                </a:solidFill>
                <a:latin typeface="Arial"/>
                <a:ea typeface="Calibri"/>
                <a:cs typeface="Arial"/>
              </a:rPr>
              <a:t>MODIS is on board of a polar satellite. </a:t>
            </a:r>
          </a:p>
          <a:p>
            <a:r>
              <a:rPr lang="en-US" sz="2000">
                <a:solidFill>
                  <a:srgbClr val="FF0000"/>
                </a:solidFill>
                <a:latin typeface="Arial"/>
                <a:ea typeface="Calibri"/>
                <a:cs typeface="Arial"/>
              </a:rPr>
              <a:t>This means two overpasses per day over the same region.</a:t>
            </a:r>
          </a:p>
          <a:p>
            <a:endParaRPr lang="en-GB" sz="2000" i="1">
              <a:solidFill>
                <a:srgbClr val="FF0000"/>
              </a:solidFill>
              <a:cs typeface="Calibri"/>
            </a:endParaRPr>
          </a:p>
          <a:p>
            <a:endParaRPr lang="es-ES" sz="2000" i="1">
              <a:solidFill>
                <a:srgbClr val="FF0000"/>
              </a:solidFill>
              <a:cs typeface="Calibri"/>
            </a:endParaRPr>
          </a:p>
          <a:p>
            <a:endParaRPr lang="en-US">
              <a:solidFill>
                <a:srgbClr val="FF0000"/>
              </a:solidFill>
              <a:cs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FB41026-866A-2978-768F-3AE98165D05E}"/>
              </a:ext>
            </a:extLst>
          </p:cNvPr>
          <p:cNvSpPr txBox="1"/>
          <p:nvPr/>
        </p:nvSpPr>
        <p:spPr>
          <a:xfrm>
            <a:off x="9903791" y="2935357"/>
            <a:ext cx="217998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/>
              </a:rPr>
              <a:t>ONLY DUST</a:t>
            </a:r>
            <a:endParaRPr lang="en-US" sz="2000" b="1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587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lendario&#10;&#10;Descripción generada automáticamente">
            <a:extLst>
              <a:ext uri="{FF2B5EF4-FFF2-40B4-BE49-F238E27FC236}">
                <a16:creationId xmlns:a16="http://schemas.microsoft.com/office/drawing/2014/main" id="{F1A0DF8B-3AAD-601F-5BF0-0A2EAEF5F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123" y="1265541"/>
            <a:ext cx="5498574" cy="5075582"/>
          </a:xfrm>
          <a:prstGeom prst="rect">
            <a:avLst/>
          </a:prstGeom>
        </p:spPr>
      </p:pic>
      <p:sp>
        <p:nvSpPr>
          <p:cNvPr id="8" name="Google Shape;487;p72">
            <a:extLst>
              <a:ext uri="{FF2B5EF4-FFF2-40B4-BE49-F238E27FC236}">
                <a16:creationId xmlns:a16="http://schemas.microsoft.com/office/drawing/2014/main" id="{819A7E2A-A4AF-46D2-A3A6-7DC840A76281}"/>
              </a:ext>
            </a:extLst>
          </p:cNvPr>
          <p:cNvSpPr txBox="1"/>
          <p:nvPr/>
        </p:nvSpPr>
        <p:spPr>
          <a:xfrm>
            <a:off x="336880" y="368423"/>
            <a:ext cx="11423215" cy="558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3000"/>
              </a:lnSpc>
            </a:pP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  <a:sym typeface="Calibri"/>
              </a:rPr>
              <a:t>Understanding the forecast</a:t>
            </a: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 | </a:t>
            </a:r>
            <a:r>
              <a:rPr lang="en-US" sz="3200" b="1" kern="1000" err="1">
                <a:solidFill>
                  <a:srgbClr val="005BAA"/>
                </a:solidFill>
                <a:latin typeface="Arial"/>
                <a:ea typeface="Verdana"/>
                <a:cs typeface="Arial"/>
              </a:rPr>
              <a:t>Regridding</a:t>
            </a: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 and interpolations</a:t>
            </a:r>
            <a:endParaRPr lang="es-ES"/>
          </a:p>
        </p:txBody>
      </p:sp>
      <p:sp>
        <p:nvSpPr>
          <p:cNvPr id="11" name="Shape 103">
            <a:extLst>
              <a:ext uri="{FF2B5EF4-FFF2-40B4-BE49-F238E27FC236}">
                <a16:creationId xmlns:a16="http://schemas.microsoft.com/office/drawing/2014/main" id="{A3145A99-FA6C-F788-0971-767DB56379EC}"/>
              </a:ext>
            </a:extLst>
          </p:cNvPr>
          <p:cNvSpPr/>
          <p:nvPr/>
        </p:nvSpPr>
        <p:spPr>
          <a:xfrm>
            <a:off x="425183" y="1411726"/>
            <a:ext cx="5935331" cy="4769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0" tIns="0" rIns="0" bIns="6096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005BAA"/>
                </a:solidFill>
                <a:latin typeface="Arial"/>
                <a:ea typeface="Verdana"/>
                <a:cs typeface="Arial"/>
              </a:rPr>
              <a:t>Spatial </a:t>
            </a:r>
            <a:r>
              <a:rPr lang="en-US" sz="2200" b="1" err="1">
                <a:solidFill>
                  <a:srgbClr val="005BAA"/>
                </a:solidFill>
                <a:latin typeface="Arial"/>
                <a:ea typeface="Verdana"/>
                <a:cs typeface="Arial"/>
              </a:rPr>
              <a:t>regridding</a:t>
            </a:r>
            <a:r>
              <a:rPr lang="en-U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 refers to the process of transforming model</a:t>
            </a:r>
            <a:r>
              <a:rPr lang="en-US" sz="2200">
                <a:solidFill>
                  <a:srgbClr val="005BAA"/>
                </a:solidFill>
                <a:effectLst/>
                <a:latin typeface="Arial"/>
                <a:ea typeface="Verdana"/>
                <a:cs typeface="Arial"/>
              </a:rPr>
              <a:t> </a:t>
            </a:r>
            <a:r>
              <a:rPr lang="en-U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data from one grid resolution or structure to another.</a:t>
            </a:r>
            <a:endParaRPr lang="es-ES">
              <a:solidFill>
                <a:srgbClr val="000000"/>
              </a:solidFill>
              <a:latin typeface="Calibri" panose="020F0502020204030204"/>
              <a:ea typeface="Verdana"/>
              <a:cs typeface="Calibri" panose="020F0502020204030204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There are different </a:t>
            </a:r>
            <a:r>
              <a:rPr lang="en-US" sz="2200" b="1">
                <a:solidFill>
                  <a:srgbClr val="005BAA"/>
                </a:solidFill>
                <a:latin typeface="Arial"/>
                <a:ea typeface="Verdana"/>
                <a:cs typeface="Arial"/>
              </a:rPr>
              <a:t>interpolation methods</a:t>
            </a:r>
            <a:r>
              <a:rPr lang="en-U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 (nearest neighbor, bilinear interpolation, cubic spline, ...)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005BAA"/>
                </a:solidFill>
                <a:latin typeface="Arial"/>
                <a:ea typeface="Verdana"/>
                <a:cs typeface="Arial"/>
              </a:rPr>
              <a:t>Check artifacts</a:t>
            </a:r>
            <a:r>
              <a:rPr lang="en-U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! Ensure that </a:t>
            </a:r>
            <a:r>
              <a:rPr lang="en-US" sz="2200" err="1">
                <a:solidFill>
                  <a:srgbClr val="005BAA"/>
                </a:solidFill>
                <a:latin typeface="Arial"/>
                <a:ea typeface="Verdana"/>
                <a:cs typeface="Arial"/>
              </a:rPr>
              <a:t>regridding</a:t>
            </a:r>
            <a:r>
              <a:rPr lang="en-U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 does not introduce unrealistic patterns or distortions in the data.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5BAA"/>
                </a:solidFill>
                <a:latin typeface="Arial"/>
                <a:ea typeface="Verdana"/>
                <a:cs typeface="Arial"/>
              </a:rPr>
              <a:t>Tools CDO, EMSF, </a:t>
            </a:r>
            <a:r>
              <a:rPr lang="en-US" sz="2200" err="1">
                <a:solidFill>
                  <a:srgbClr val="005BAA"/>
                </a:solidFill>
                <a:latin typeface="Arial"/>
                <a:ea typeface="Verdana"/>
                <a:cs typeface="Arial"/>
              </a:rPr>
              <a:t>xEMSf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>
              <a:solidFill>
                <a:srgbClr val="005BAA"/>
              </a:solidFill>
              <a:cs typeface="Calibri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200">
              <a:solidFill>
                <a:srgbClr val="005BAA"/>
              </a:solidFill>
              <a:latin typeface="Arial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020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79">
            <a:extLst>
              <a:ext uri="{FF2B5EF4-FFF2-40B4-BE49-F238E27FC236}">
                <a16:creationId xmlns:a16="http://schemas.microsoft.com/office/drawing/2014/main" id="{12C11CFE-4922-2F42-8613-40AF8E1CCBE1}"/>
              </a:ext>
            </a:extLst>
          </p:cNvPr>
          <p:cNvSpPr/>
          <p:nvPr/>
        </p:nvSpPr>
        <p:spPr>
          <a:xfrm>
            <a:off x="1123388" y="947049"/>
            <a:ext cx="4180113" cy="45544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3360"/>
              </a:lnSpc>
              <a:defRPr sz="1800"/>
            </a:pPr>
            <a:r>
              <a:rPr lang="hr-HR" sz="4400" b="1" kern="100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-Regular"/>
              </a:rPr>
              <a:t>Key</a:t>
            </a:r>
            <a:r>
              <a:rPr lang="hr-HR" sz="4400" b="1" kern="1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-Regular"/>
              </a:rPr>
              <a:t> </a:t>
            </a:r>
            <a:r>
              <a:rPr lang="hr-HR" sz="4400" b="1" kern="100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-Regular"/>
              </a:rPr>
              <a:t>Messages</a:t>
            </a:r>
            <a:endParaRPr lang="en-US" sz="4400" b="1" kern="100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Montserrat-Regular"/>
            </a:endParaRPr>
          </a:p>
        </p:txBody>
      </p:sp>
      <p:sp>
        <p:nvSpPr>
          <p:cNvPr id="6" name="Shape 79">
            <a:extLst>
              <a:ext uri="{FF2B5EF4-FFF2-40B4-BE49-F238E27FC236}">
                <a16:creationId xmlns:a16="http://schemas.microsoft.com/office/drawing/2014/main" id="{E777DC32-6C60-7747-BB87-C7FD49D701DE}"/>
              </a:ext>
            </a:extLst>
          </p:cNvPr>
          <p:cNvSpPr/>
          <p:nvPr/>
        </p:nvSpPr>
        <p:spPr>
          <a:xfrm>
            <a:off x="1123388" y="1715014"/>
            <a:ext cx="9330863" cy="654025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/>
                <a:ea typeface="Verdana"/>
                <a:cs typeface="Arial"/>
              </a:rPr>
              <a:t>Design your evaluation for the purpose</a:t>
            </a:r>
          </a:p>
          <a:p>
            <a:pPr marL="914400" lvl="1" indent="-457200"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chemeClr val="bg1"/>
                </a:solidFill>
                <a:latin typeface="Arial"/>
                <a:ea typeface="Verdana"/>
                <a:cs typeface="Arial"/>
              </a:rPr>
              <a:t>Continuous vs categorical </a:t>
            </a:r>
          </a:p>
          <a:p>
            <a:pPr marL="914400" lvl="1" indent="-457200"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chemeClr val="bg1"/>
                </a:solidFill>
                <a:latin typeface="Arial"/>
                <a:ea typeface="Verdana"/>
                <a:cs typeface="Arial"/>
              </a:rPr>
              <a:t>Observations (point vs grid) </a:t>
            </a:r>
          </a:p>
          <a:p>
            <a:pPr marL="914400" lvl="1" indent="-457200"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chemeClr val="bg1"/>
                </a:solidFill>
                <a:latin typeface="Arial"/>
                <a:ea typeface="Verdana"/>
                <a:cs typeface="Arial"/>
              </a:rPr>
              <a:t>Selection of your plot, graph, map...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/>
                <a:ea typeface="Verdana"/>
                <a:cs typeface="Arial"/>
              </a:rPr>
              <a:t>Compare oranges with oranges </a:t>
            </a:r>
            <a:endParaRPr lang="en-US" sz="2000">
              <a:solidFill>
                <a:schemeClr val="bg1"/>
              </a:solidFill>
              <a:latin typeface="Arial"/>
              <a:cs typeface="Calibri"/>
            </a:endParaRPr>
          </a:p>
          <a:p>
            <a:pPr marL="914400" lvl="1" indent="-457200"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chemeClr val="bg1"/>
                </a:solidFill>
                <a:latin typeface="Arial"/>
                <a:ea typeface="Verdana"/>
                <a:cs typeface="Arial"/>
              </a:rPr>
              <a:t>Comparison of the same parameter</a:t>
            </a:r>
          </a:p>
          <a:p>
            <a:pPr marL="914400" lvl="1" indent="-457200"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chemeClr val="bg1"/>
                </a:solidFill>
                <a:latin typeface="Arial"/>
                <a:ea typeface="Verdana"/>
                <a:cs typeface="Arial"/>
              </a:rPr>
              <a:t>Understand the spatial and temporal representativity of the stations or gridded datasets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/>
                <a:ea typeface="Verdana"/>
                <a:cs typeface="Arial"/>
              </a:rPr>
              <a:t>Understand your model</a:t>
            </a:r>
            <a:endParaRPr lang="en-US" sz="2000">
              <a:solidFill>
                <a:schemeClr val="bg1"/>
              </a:solidFill>
              <a:latin typeface="Arial"/>
              <a:cs typeface="Calibri"/>
            </a:endParaRPr>
          </a:p>
          <a:p>
            <a:pPr marL="914400" lvl="1" indent="-457200"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chemeClr val="bg1"/>
                </a:solidFill>
                <a:latin typeface="Arial"/>
                <a:ea typeface="+mn-lt"/>
                <a:cs typeface="+mn-lt"/>
              </a:rPr>
              <a:t>Be sure about the scales that you are considering in your configuration and the processes represented  </a:t>
            </a:r>
            <a:endParaRPr lang="en-US" sz="2000">
              <a:solidFill>
                <a:schemeClr val="bg1"/>
              </a:solidFill>
              <a:latin typeface="Arial"/>
              <a:ea typeface="Verdana"/>
              <a:cs typeface="Arial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>
              <a:solidFill>
                <a:schemeClr val="bg1"/>
              </a:solidFill>
              <a:latin typeface="Arial"/>
              <a:ea typeface="Verdana"/>
              <a:cs typeface="Arial"/>
            </a:endParaRPr>
          </a:p>
          <a:p>
            <a:pPr marL="914400" lvl="1" indent="-457200">
              <a:spcAft>
                <a:spcPts val="600"/>
              </a:spcAft>
              <a:buFont typeface="Courier New" panose="020B0604020202020204" pitchFamily="34" charset="0"/>
              <a:buChar char="o"/>
            </a:pPr>
            <a:endParaRPr lang="en-US" sz="2800">
              <a:solidFill>
                <a:schemeClr val="bg1"/>
              </a:solidFill>
              <a:latin typeface="Arial"/>
              <a:ea typeface="Verdana"/>
              <a:cs typeface="Arial"/>
            </a:endParaRPr>
          </a:p>
          <a:p>
            <a:pPr lvl="1">
              <a:spcAft>
                <a:spcPts val="600"/>
              </a:spcAft>
            </a:pPr>
            <a:endParaRPr lang="en-US" sz="2800">
              <a:solidFill>
                <a:srgbClr val="FFFFFF"/>
              </a:solidFill>
              <a:latin typeface="Arial"/>
              <a:ea typeface="Verdana"/>
              <a:cs typeface="Arial"/>
            </a:endParaRPr>
          </a:p>
          <a:p>
            <a:pPr lvl="1">
              <a:spcAft>
                <a:spcPts val="600"/>
              </a:spcAft>
            </a:pPr>
            <a:endParaRPr lang="en-US" sz="2800">
              <a:solidFill>
                <a:srgbClr val="FFFFFF"/>
              </a:solidFill>
              <a:latin typeface="Arial"/>
              <a:ea typeface="Verdana"/>
              <a:cs typeface="Arial"/>
            </a:endParaRPr>
          </a:p>
          <a:p>
            <a:endParaRPr lang="en-US" sz="2800" b="1">
              <a:solidFill>
                <a:srgbClr val="005BAA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16D149E-D84E-BB39-A484-3A87F030FAF7}"/>
              </a:ext>
            </a:extLst>
          </p:cNvPr>
          <p:cNvSpPr txBox="1"/>
          <p:nvPr/>
        </p:nvSpPr>
        <p:spPr>
          <a:xfrm>
            <a:off x="3048000" y="6271054"/>
            <a:ext cx="89174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i="1">
                <a:solidFill>
                  <a:schemeClr val="bg1"/>
                </a:solidFill>
                <a:ea typeface="+mn-lt"/>
                <a:cs typeface="+mn-lt"/>
              </a:rPr>
              <a:t>OPEN DATA and OPEN SCIENCE, Clear </a:t>
            </a:r>
            <a:r>
              <a:rPr lang="es-ES" i="1" err="1">
                <a:solidFill>
                  <a:schemeClr val="bg1"/>
                </a:solidFill>
                <a:ea typeface="+mn-lt"/>
                <a:cs typeface="+mn-lt"/>
              </a:rPr>
              <a:t>Skies</a:t>
            </a:r>
            <a:r>
              <a:rPr lang="es-ES" i="1">
                <a:solidFill>
                  <a:schemeClr val="bg1"/>
                </a:solidFill>
                <a:ea typeface="+mn-lt"/>
                <a:cs typeface="+mn-lt"/>
              </a:rPr>
              <a:t>: </a:t>
            </a:r>
            <a:r>
              <a:rPr lang="es-ES" i="1" err="1">
                <a:solidFill>
                  <a:schemeClr val="bg1"/>
                </a:solidFill>
                <a:ea typeface="+mn-lt"/>
                <a:cs typeface="+mn-lt"/>
              </a:rPr>
              <a:t>Improving</a:t>
            </a:r>
            <a:r>
              <a:rPr lang="es-ES" i="1">
                <a:solidFill>
                  <a:schemeClr val="bg1"/>
                </a:solidFill>
                <a:ea typeface="+mn-lt"/>
                <a:cs typeface="+mn-lt"/>
              </a:rPr>
              <a:t> Air </a:t>
            </a:r>
            <a:r>
              <a:rPr lang="es-ES" i="1" err="1">
                <a:solidFill>
                  <a:schemeClr val="bg1"/>
                </a:solidFill>
                <a:ea typeface="+mn-lt"/>
                <a:cs typeface="+mn-lt"/>
              </a:rPr>
              <a:t>Quality</a:t>
            </a:r>
            <a:r>
              <a:rPr lang="es-ES" i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s-ES" i="1" err="1">
                <a:solidFill>
                  <a:schemeClr val="bg1"/>
                </a:solidFill>
                <a:ea typeface="+mn-lt"/>
                <a:cs typeface="+mn-lt"/>
              </a:rPr>
              <a:t>for</a:t>
            </a:r>
            <a:r>
              <a:rPr lang="es-ES" i="1">
                <a:solidFill>
                  <a:schemeClr val="bg1"/>
                </a:solidFill>
                <a:ea typeface="+mn-lt"/>
                <a:cs typeface="+mn-lt"/>
              </a:rPr>
              <a:t> a </a:t>
            </a:r>
            <a:r>
              <a:rPr lang="es-ES" i="1" err="1">
                <a:solidFill>
                  <a:schemeClr val="bg1"/>
                </a:solidFill>
                <a:ea typeface="+mn-lt"/>
                <a:cs typeface="+mn-lt"/>
              </a:rPr>
              <a:t>Healthier</a:t>
            </a:r>
            <a:r>
              <a:rPr lang="es-ES" i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s-ES" i="1" err="1">
                <a:solidFill>
                  <a:schemeClr val="bg1"/>
                </a:solidFill>
                <a:ea typeface="+mn-lt"/>
                <a:cs typeface="+mn-lt"/>
              </a:rPr>
              <a:t>Tomorrow</a:t>
            </a:r>
            <a:r>
              <a:rPr lang="es-ES" i="1">
                <a:solidFill>
                  <a:schemeClr val="bg1"/>
                </a:solidFill>
                <a:ea typeface="+mn-lt"/>
                <a:cs typeface="+mn-lt"/>
              </a:rPr>
              <a:t>!</a:t>
            </a:r>
            <a:endParaRPr lang="es-ES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79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79">
            <a:extLst>
              <a:ext uri="{FF2B5EF4-FFF2-40B4-BE49-F238E27FC236}">
                <a16:creationId xmlns:a16="http://schemas.microsoft.com/office/drawing/2014/main" id="{9500F7D2-A954-8761-3527-C158DDFB1106}"/>
              </a:ext>
            </a:extLst>
          </p:cNvPr>
          <p:cNvSpPr/>
          <p:nvPr/>
        </p:nvSpPr>
        <p:spPr>
          <a:xfrm>
            <a:off x="4175929" y="4565964"/>
            <a:ext cx="10048183" cy="172354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algn="ctr"/>
            <a:endParaRPr lang="en-US" sz="2800" b="0" i="0" u="none" strike="noStrike" baseline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800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Sara Basart (sbasart@wmo.int)</a:t>
            </a:r>
            <a:endParaRPr lang="hr-HR" sz="280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CA" sz="280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/>
            <a:endParaRPr lang="hr-HR" sz="2800" b="0" i="0" u="none" strike="noStrike" baseline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B8BBD91-C0C7-7109-A47F-783A460F6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056" y="37517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FR" sz="60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Thank you.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A9914E0-528B-349C-02BE-1540F93B8864}"/>
              </a:ext>
            </a:extLst>
          </p:cNvPr>
          <p:cNvSpPr txBox="1"/>
          <p:nvPr/>
        </p:nvSpPr>
        <p:spPr>
          <a:xfrm>
            <a:off x="6096000" y="364566"/>
            <a:ext cx="6884894" cy="4206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aseline="30000">
                <a:solidFill>
                  <a:schemeClr val="bg1"/>
                </a:solidFill>
                <a:latin typeface="Arial"/>
                <a:ea typeface="Verdana"/>
                <a:cs typeface="Arial"/>
              </a:rPr>
              <a:t>https://community.wmo.int/en/activity-areas/gaw</a:t>
            </a:r>
          </a:p>
        </p:txBody>
      </p:sp>
      <p:pic>
        <p:nvPicPr>
          <p:cNvPr id="10" name="Imagen 1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629F66F3-AA25-4C3C-764E-9E1B763EBA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931"/>
          <a:stretch/>
        </p:blipFill>
        <p:spPr>
          <a:xfrm>
            <a:off x="2647677" y="914394"/>
            <a:ext cx="9106684" cy="2513840"/>
          </a:xfrm>
          <a:prstGeom prst="rect">
            <a:avLst/>
          </a:prstGeom>
        </p:spPr>
      </p:pic>
      <p:pic>
        <p:nvPicPr>
          <p:cNvPr id="12" name="Imagen 19" descr="Código QR&#10;&#10;Descripción generada automáticamente">
            <a:extLst>
              <a:ext uri="{FF2B5EF4-FFF2-40B4-BE49-F238E27FC236}">
                <a16:creationId xmlns:a16="http://schemas.microsoft.com/office/drawing/2014/main" id="{D0EA5054-04C3-57A2-1031-6EAA28DD7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406" y="993069"/>
            <a:ext cx="1882262" cy="1890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B0B6D-C4B9-FDFD-84CF-A7469D58894B}"/>
              </a:ext>
            </a:extLst>
          </p:cNvPr>
          <p:cNvSpPr txBox="1"/>
          <p:nvPr/>
        </p:nvSpPr>
        <p:spPr>
          <a:xfrm>
            <a:off x="2644948" y="5458903"/>
            <a:ext cx="91702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CH" sz="2400" i="1">
                <a:solidFill>
                  <a:schemeClr val="bg1"/>
                </a:solidFill>
              </a:rPr>
              <a:t>Special thanks to all researchers, providers and users contributing to the WMO initiatives</a:t>
            </a:r>
            <a:endParaRPr lang="en-CH" sz="2400" i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4248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E0B4E-7B48-3A5B-CB1F-C50029FC6247}"/>
              </a:ext>
            </a:extLst>
          </p:cNvPr>
          <p:cNvSpPr txBox="1">
            <a:spLocks/>
          </p:cNvSpPr>
          <p:nvPr/>
        </p:nvSpPr>
        <p:spPr>
          <a:xfrm>
            <a:off x="374374" y="213331"/>
            <a:ext cx="10515600" cy="183178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3000"/>
              </a:lnSpc>
              <a:buSzPts val="2721"/>
              <a:defRPr sz="1800"/>
            </a:pPr>
            <a:r>
              <a:rPr lang="en-CA" sz="3200" b="1" kern="1000">
                <a:solidFill>
                  <a:srgbClr val="005A9C"/>
                </a:solidFill>
                <a:latin typeface="Arial"/>
                <a:ea typeface="Verdana"/>
                <a:cs typeface="Arial"/>
                <a:sym typeface="Arial"/>
              </a:rPr>
              <a:t>Atmospheric Composition </a:t>
            </a:r>
            <a:endParaRPr lang="es-ES" sz="1800">
              <a:solidFill>
                <a:srgbClr val="000000"/>
              </a:solidFill>
              <a:latin typeface="Calibri Light"/>
              <a:ea typeface="Verdana"/>
              <a:cs typeface="Calibri Light"/>
              <a:sym typeface="Arial"/>
            </a:endParaRPr>
          </a:p>
          <a:p>
            <a:pPr>
              <a:lnSpc>
                <a:spcPct val="93000"/>
              </a:lnSpc>
              <a:buSzPts val="2721"/>
              <a:defRPr sz="1800"/>
            </a:pPr>
            <a:r>
              <a:rPr lang="en-CA" sz="3200" b="1" kern="1000">
                <a:solidFill>
                  <a:srgbClr val="005A9C"/>
                </a:solidFill>
                <a:latin typeface="Arial"/>
                <a:ea typeface="Verdana"/>
                <a:cs typeface="Arial"/>
                <a:sym typeface="Arial"/>
              </a:rPr>
              <a:t>on the Global context: Wildfires</a:t>
            </a:r>
            <a:endParaRPr lang="en-CA">
              <a:cs typeface="Calibri Light"/>
            </a:endParaRPr>
          </a:p>
          <a:p>
            <a:pPr>
              <a:lnSpc>
                <a:spcPct val="93000"/>
              </a:lnSpc>
              <a:buSzPts val="2721"/>
              <a:defRPr sz="1800"/>
            </a:pPr>
            <a:endParaRPr lang="en-CA" sz="3200" b="1" kern="1000">
              <a:solidFill>
                <a:srgbClr val="005A9C"/>
              </a:solidFill>
              <a:latin typeface="Arial"/>
              <a:ea typeface="Verdana"/>
              <a:cs typeface="Arial"/>
            </a:endParaRPr>
          </a:p>
          <a:p>
            <a:pPr>
              <a:lnSpc>
                <a:spcPct val="93000"/>
              </a:lnSpc>
              <a:buSzPts val="2721"/>
              <a:defRPr sz="1800"/>
            </a:pPr>
            <a:endParaRPr lang="en-CA" sz="3200" b="1" kern="1000">
              <a:solidFill>
                <a:srgbClr val="005A9C"/>
              </a:solidFill>
              <a:latin typeface="Arial"/>
              <a:ea typeface="Verdana"/>
              <a:cs typeface="Arial"/>
            </a:endParaRPr>
          </a:p>
        </p:txBody>
      </p:sp>
      <p:pic>
        <p:nvPicPr>
          <p:cNvPr id="2" name="Imagen 1" descr="Diagrama&#10;&#10;Descripción generada automáticamente">
            <a:extLst>
              <a:ext uri="{FF2B5EF4-FFF2-40B4-BE49-F238E27FC236}">
                <a16:creationId xmlns:a16="http://schemas.microsoft.com/office/drawing/2014/main" id="{2AAC236D-DFA3-FE56-5B34-696690E27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13" y="1242783"/>
            <a:ext cx="8509199" cy="540213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8AC8682-1C3A-4DF1-D15B-2BC41634AC33}"/>
              </a:ext>
            </a:extLst>
          </p:cNvPr>
          <p:cNvSpPr txBox="1"/>
          <p:nvPr/>
        </p:nvSpPr>
        <p:spPr>
          <a:xfrm>
            <a:off x="293649" y="6476667"/>
            <a:ext cx="255104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 i="1">
                <a:ea typeface="Calibri"/>
                <a:cs typeface="Calibri"/>
              </a:rPr>
              <a:t>(</a:t>
            </a:r>
            <a:r>
              <a:rPr lang="es-ES" sz="1600" i="1" err="1">
                <a:ea typeface="Calibri"/>
                <a:cs typeface="Calibri"/>
              </a:rPr>
              <a:t>Lasslop</a:t>
            </a:r>
            <a:r>
              <a:rPr lang="es-ES" sz="1600" i="1">
                <a:ea typeface="Calibri"/>
                <a:cs typeface="Calibri"/>
              </a:rPr>
              <a:t> et al., 2019)</a:t>
            </a:r>
            <a:endParaRPr lang="es-ES" sz="1600" i="1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FC4501-BC5C-F0CF-20FB-49BC7AB5A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855" y="218786"/>
            <a:ext cx="3774768" cy="232582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09D1E16-AE11-D29A-28B1-C8E96F9F78C4}"/>
              </a:ext>
            </a:extLst>
          </p:cNvPr>
          <p:cNvSpPr txBox="1"/>
          <p:nvPr/>
        </p:nvSpPr>
        <p:spPr>
          <a:xfrm>
            <a:off x="9344909" y="5232345"/>
            <a:ext cx="255104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1600" i="1">
                <a:ea typeface="Calibri"/>
                <a:cs typeface="Calibri"/>
              </a:rPr>
              <a:t>(IPCC, 2021)</a:t>
            </a:r>
            <a:endParaRPr lang="es-ES" sz="1600" i="1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65ABC4F-BA01-39A4-FB11-16CBA671309B}"/>
              </a:ext>
            </a:extLst>
          </p:cNvPr>
          <p:cNvSpPr txBox="1"/>
          <p:nvPr/>
        </p:nvSpPr>
        <p:spPr>
          <a:xfrm>
            <a:off x="9149508" y="2649557"/>
            <a:ext cx="274320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rgbClr val="32373E"/>
                </a:solidFill>
                <a:latin typeface="Arial"/>
                <a:cs typeface="Arial"/>
              </a:rPr>
              <a:t>Lower emissions that would limit the global temperature increase to &lt;2°C would reduce projected increases of global burned area to 30% to 35% and </a:t>
            </a:r>
            <a:r>
              <a:rPr lang="en-US" b="1">
                <a:solidFill>
                  <a:srgbClr val="C00000"/>
                </a:solidFill>
                <a:latin typeface="Arial"/>
                <a:cs typeface="Arial"/>
              </a:rPr>
              <a:t>projected increases of fire frequency to ~20%</a:t>
            </a:r>
            <a:r>
              <a:rPr lang="en-US">
                <a:solidFill>
                  <a:srgbClr val="32373E"/>
                </a:solidFill>
                <a:latin typeface="Arial"/>
                <a:cs typeface="Arial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04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28058539730_0_264"/>
          <p:cNvSpPr txBox="1"/>
          <p:nvPr/>
        </p:nvSpPr>
        <p:spPr>
          <a:xfrm>
            <a:off x="474416" y="187602"/>
            <a:ext cx="9763615" cy="5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SzPts val="2721"/>
            </a:pPr>
            <a:r>
              <a:rPr lang="en-GB" sz="3200" b="1" kern="0">
                <a:solidFill>
                  <a:srgbClr val="1F497D"/>
                </a:solidFill>
                <a:latin typeface="Arial"/>
                <a:ea typeface="+mj-ea"/>
                <a:cs typeface="Arial"/>
                <a:sym typeface="Calibri"/>
              </a:rPr>
              <a:t>WMO Technical Departments </a:t>
            </a:r>
            <a:endParaRPr lang="en-GB" sz="3200" b="1" kern="0">
              <a:solidFill>
                <a:srgbClr val="1F497D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20" name="Imagen 19" descr="Diagrama&#10;&#10;Descripción generada automáticamente">
            <a:extLst>
              <a:ext uri="{FF2B5EF4-FFF2-40B4-BE49-F238E27FC236}">
                <a16:creationId xmlns:a16="http://schemas.microsoft.com/office/drawing/2014/main" id="{2478D4D4-E961-5F94-6D7A-E2D4F40C7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957" y="881819"/>
            <a:ext cx="8998085" cy="570234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8AD6B42-0386-B13C-D839-6787E826F0A3}"/>
              </a:ext>
            </a:extLst>
          </p:cNvPr>
          <p:cNvSpPr txBox="1"/>
          <p:nvPr/>
        </p:nvSpPr>
        <p:spPr>
          <a:xfrm>
            <a:off x="479384" y="6357253"/>
            <a:ext cx="89983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 err="1">
                <a:solidFill>
                  <a:srgbClr val="FF0000"/>
                </a:solidFill>
                <a:latin typeface="Roboto Black"/>
                <a:ea typeface="Roboto Black"/>
                <a:cs typeface="Roboto Black"/>
              </a:rPr>
              <a:t>Including</a:t>
            </a:r>
            <a:r>
              <a:rPr lang="es-ES" b="1">
                <a:solidFill>
                  <a:srgbClr val="FF0000"/>
                </a:solidFill>
                <a:latin typeface="Roboto Black"/>
                <a:ea typeface="Roboto Black"/>
                <a:cs typeface="Roboto Black"/>
              </a:rPr>
              <a:t> </a:t>
            </a:r>
            <a:r>
              <a:rPr lang="es-ES" b="1" err="1">
                <a:solidFill>
                  <a:srgbClr val="FF0000"/>
                </a:solidFill>
                <a:latin typeface="Roboto Black"/>
                <a:ea typeface="Roboto Black"/>
                <a:cs typeface="Roboto Black"/>
              </a:rPr>
              <a:t>specific</a:t>
            </a:r>
            <a:r>
              <a:rPr lang="es-ES" b="1">
                <a:solidFill>
                  <a:srgbClr val="FF0000"/>
                </a:solidFill>
                <a:latin typeface="Roboto Black"/>
                <a:ea typeface="Roboto Black"/>
                <a:cs typeface="Roboto Black"/>
              </a:rPr>
              <a:t> </a:t>
            </a:r>
            <a:r>
              <a:rPr lang="es-ES" b="1" err="1">
                <a:solidFill>
                  <a:srgbClr val="FF0000"/>
                </a:solidFill>
                <a:latin typeface="Roboto Black"/>
                <a:ea typeface="Roboto Black"/>
                <a:cs typeface="Roboto Black"/>
              </a:rPr>
              <a:t>activities</a:t>
            </a:r>
            <a:r>
              <a:rPr lang="es-ES" b="1">
                <a:solidFill>
                  <a:srgbClr val="FF0000"/>
                </a:solidFill>
                <a:latin typeface="Roboto Black"/>
                <a:ea typeface="Roboto Black"/>
                <a:cs typeface="Roboto Black"/>
              </a:rPr>
              <a:t> </a:t>
            </a:r>
            <a:r>
              <a:rPr lang="es-ES" b="1" err="1">
                <a:solidFill>
                  <a:srgbClr val="FF0000"/>
                </a:solidFill>
                <a:latin typeface="Roboto Black"/>
                <a:ea typeface="Roboto Black"/>
                <a:cs typeface="Roboto Black"/>
              </a:rPr>
              <a:t>on</a:t>
            </a:r>
            <a:r>
              <a:rPr lang="es-ES" b="1">
                <a:solidFill>
                  <a:srgbClr val="FF0000"/>
                </a:solidFill>
                <a:latin typeface="Roboto Black"/>
                <a:ea typeface="Roboto Black"/>
                <a:cs typeface="Roboto Black"/>
              </a:rPr>
              <a:t> SDS, </a:t>
            </a:r>
            <a:r>
              <a:rPr lang="es-ES" b="1" err="1">
                <a:solidFill>
                  <a:srgbClr val="FF0000"/>
                </a:solidFill>
                <a:latin typeface="Roboto Black"/>
                <a:ea typeface="Roboto Black"/>
                <a:cs typeface="Roboto Black"/>
              </a:rPr>
              <a:t>wildfires</a:t>
            </a:r>
            <a:r>
              <a:rPr lang="es-ES" b="1">
                <a:solidFill>
                  <a:srgbClr val="FF0000"/>
                </a:solidFill>
                <a:latin typeface="Roboto Black"/>
                <a:ea typeface="Roboto Black"/>
                <a:cs typeface="Roboto Black"/>
              </a:rPr>
              <a:t> and air </a:t>
            </a:r>
            <a:r>
              <a:rPr lang="es-ES" b="1" err="1">
                <a:solidFill>
                  <a:srgbClr val="FF0000"/>
                </a:solidFill>
                <a:latin typeface="Roboto Black"/>
                <a:ea typeface="Roboto Black"/>
                <a:cs typeface="Roboto Black"/>
              </a:rPr>
              <a:t>quality</a:t>
            </a:r>
            <a:r>
              <a:rPr lang="es-ES" b="1">
                <a:solidFill>
                  <a:srgbClr val="FF0000"/>
                </a:solidFill>
                <a:latin typeface="Roboto Black"/>
                <a:ea typeface="Roboto Black"/>
                <a:cs typeface="Roboto Black"/>
              </a:rPr>
              <a:t> </a:t>
            </a:r>
            <a:r>
              <a:rPr lang="es-ES" b="1" err="1">
                <a:solidFill>
                  <a:srgbClr val="FF0000"/>
                </a:solidFill>
                <a:latin typeface="Roboto Black"/>
                <a:ea typeface="Roboto Black"/>
                <a:cs typeface="Roboto Black"/>
              </a:rPr>
              <a:t>forecasting</a:t>
            </a:r>
            <a:r>
              <a:rPr lang="es-ES" b="1">
                <a:solidFill>
                  <a:srgbClr val="FF0000"/>
                </a:solidFill>
                <a:latin typeface="Roboto Black"/>
                <a:ea typeface="Roboto Black"/>
                <a:cs typeface="Roboto Black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06577-49A7-1A79-3B40-7803E47076D9}"/>
              </a:ext>
            </a:extLst>
          </p:cNvPr>
          <p:cNvSpPr txBox="1"/>
          <p:nvPr/>
        </p:nvSpPr>
        <p:spPr>
          <a:xfrm>
            <a:off x="9470645" y="2498293"/>
            <a:ext cx="100362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solidFill>
                  <a:srgbClr val="FF0000"/>
                </a:solidFill>
                <a:latin typeface="Roboto Black"/>
                <a:ea typeface="Roboto Black"/>
                <a:cs typeface="Roboto Black"/>
              </a:rPr>
              <a:t>GCOS</a:t>
            </a:r>
          </a:p>
          <a:p>
            <a:r>
              <a:rPr lang="es-ES" b="1">
                <a:solidFill>
                  <a:srgbClr val="FF0000"/>
                </a:solidFill>
                <a:latin typeface="Roboto Black"/>
                <a:ea typeface="Roboto Black"/>
                <a:cs typeface="Roboto Black"/>
              </a:rPr>
              <a:t>G3W</a:t>
            </a:r>
          </a:p>
          <a:p>
            <a:r>
              <a:rPr lang="es-ES" b="1">
                <a:solidFill>
                  <a:srgbClr val="FF0000"/>
                </a:solidFill>
                <a:latin typeface="Roboto Black"/>
                <a:ea typeface="Roboto Black"/>
                <a:cs typeface="Roboto Black"/>
              </a:rPr>
              <a:t>WIPPS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C65B492-BE76-6A95-19D4-3C849A6074F9}"/>
              </a:ext>
            </a:extLst>
          </p:cNvPr>
          <p:cNvSpPr txBox="1"/>
          <p:nvPr/>
        </p:nvSpPr>
        <p:spPr>
          <a:xfrm>
            <a:off x="9470644" y="6153309"/>
            <a:ext cx="10036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solidFill>
                  <a:srgbClr val="FF0000"/>
                </a:solidFill>
                <a:latin typeface="Roboto Black"/>
                <a:ea typeface="Roboto Black"/>
                <a:cs typeface="Roboto Black"/>
              </a:rPr>
              <a:t>EW4All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97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8AB92A0-DB43-B3DF-DD52-7B7A05860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086" y="1692186"/>
            <a:ext cx="4797839" cy="5577375"/>
          </a:xfrm>
        </p:spPr>
        <p:txBody>
          <a:bodyPr vert="horz" lIns="121899" tIns="60949" rIns="121899" bIns="60949" rtlCol="0" anchor="t">
            <a:noAutofit/>
          </a:bodyPr>
          <a:lstStyle/>
          <a:p>
            <a:pPr marL="0" indent="0" algn="r">
              <a:buNone/>
            </a:pPr>
            <a:r>
              <a:rPr lang="en-US" sz="240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Times New Roman"/>
                <a:sym typeface="Calibri"/>
              </a:rPr>
              <a:t>Advance and </a:t>
            </a:r>
            <a:r>
              <a:rPr lang="en-US" sz="2400" i="1">
                <a:latin typeface="Calibri"/>
                <a:cs typeface="Times New Roman"/>
                <a:sym typeface="Calibri"/>
              </a:rPr>
              <a:t>enhance</a:t>
            </a:r>
            <a:r>
              <a:rPr lang="en-US" sz="240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Times New Roman"/>
                <a:sym typeface="Calibri"/>
              </a:rPr>
              <a:t> </a:t>
            </a:r>
            <a:r>
              <a:rPr lang="en-US" sz="2400" b="1" i="1">
                <a:solidFill>
                  <a:srgbClr val="FF0000"/>
                </a:solidFill>
                <a:latin typeface="Calibri"/>
                <a:cs typeface="Times New Roman"/>
                <a:sym typeface="Calibri"/>
              </a:rPr>
              <a:t>science, services and infrastructure </a:t>
            </a:r>
            <a:r>
              <a:rPr lang="en-CH" sz="240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Times New Roman"/>
                <a:sym typeface="Calibri"/>
              </a:rPr>
              <a:t>related to </a:t>
            </a:r>
            <a:r>
              <a:rPr lang="en-US" sz="240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Times New Roman"/>
                <a:sym typeface="Calibri"/>
              </a:rPr>
              <a:t>atmospheric composition, and support policies for society through applied research aimed at improv</a:t>
            </a:r>
            <a:r>
              <a:rPr lang="en-CH" sz="2400" i="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Times New Roman"/>
                <a:sym typeface="Calibri"/>
              </a:rPr>
              <a:t>ing</a:t>
            </a:r>
            <a:r>
              <a:rPr lang="en-CH" sz="240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Times New Roman"/>
                <a:sym typeface="Calibri"/>
              </a:rPr>
              <a:t> the</a:t>
            </a:r>
            <a:r>
              <a:rPr lang="en-US" sz="240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Times New Roman"/>
                <a:sym typeface="Calibri"/>
              </a:rPr>
              <a:t> understanding of the roles of </a:t>
            </a:r>
            <a:r>
              <a:rPr lang="en-US" sz="2400" b="1" i="1">
                <a:solidFill>
                  <a:srgbClr val="FF0000"/>
                </a:solidFill>
                <a:latin typeface="Calibri"/>
                <a:cs typeface="Times New Roman"/>
                <a:sym typeface="Calibri"/>
              </a:rPr>
              <a:t>aerosols, reactive gases, stratospheric ozone and greenhouse gases</a:t>
            </a:r>
            <a:r>
              <a:rPr lang="en-US" sz="240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Times New Roman"/>
                <a:sym typeface="Calibri"/>
              </a:rPr>
              <a:t> and their interactions in the Earth System.</a:t>
            </a:r>
            <a:endParaRPr lang="en-GB" sz="2400" i="1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Times New Roman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8141EA-1A29-CE12-774B-99EEE2D5EF8A}"/>
              </a:ext>
            </a:extLst>
          </p:cNvPr>
          <p:cNvSpPr txBox="1"/>
          <p:nvPr/>
        </p:nvSpPr>
        <p:spPr>
          <a:xfrm>
            <a:off x="598046" y="5662736"/>
            <a:ext cx="486294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H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Drivers: Global societal needs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571F01-FAEA-CE03-A9E5-28A1F4777F77}"/>
              </a:ext>
            </a:extLst>
          </p:cNvPr>
          <p:cNvGrpSpPr/>
          <p:nvPr/>
        </p:nvGrpSpPr>
        <p:grpSpPr>
          <a:xfrm>
            <a:off x="5624873" y="1335190"/>
            <a:ext cx="6006353" cy="5167736"/>
            <a:chOff x="4685019" y="-2029982"/>
            <a:chExt cx="7032475" cy="6773729"/>
          </a:xfrm>
        </p:grpSpPr>
        <p:pic>
          <p:nvPicPr>
            <p:cNvPr id="4" name="Picture 4" descr="Spotlight: Extreme Weather Risk Mitigation Large-Scale Solar">
              <a:extLst>
                <a:ext uri="{FF2B5EF4-FFF2-40B4-BE49-F238E27FC236}">
                  <a16:creationId xmlns:a16="http://schemas.microsoft.com/office/drawing/2014/main" id="{4FAD276C-20C6-B407-0CBA-435C84B29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019" y="278324"/>
              <a:ext cx="3970805" cy="2223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Sand and Dust Storms | World Meteorological Organization">
              <a:extLst>
                <a:ext uri="{FF2B5EF4-FFF2-40B4-BE49-F238E27FC236}">
                  <a16:creationId xmlns:a16="http://schemas.microsoft.com/office/drawing/2014/main" id="{4CE7253F-B3BE-C863-0646-C0B5C0626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019" y="-2029982"/>
              <a:ext cx="3492500" cy="2324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Extreme wildfires pollute the air people breathe – DW – 09/07/2022">
              <a:extLst>
                <a:ext uri="{FF2B5EF4-FFF2-40B4-BE49-F238E27FC236}">
                  <a16:creationId xmlns:a16="http://schemas.microsoft.com/office/drawing/2014/main" id="{1410D6AC-81F4-6F2B-83A2-4728C9F89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3526" y="2434325"/>
              <a:ext cx="4123968" cy="2309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South Asia Faces Increased Double-Threat Of Extreme Heat, Extreme Pollution,  Study Shows">
              <a:extLst>
                <a:ext uri="{FF2B5EF4-FFF2-40B4-BE49-F238E27FC236}">
                  <a16:creationId xmlns:a16="http://schemas.microsoft.com/office/drawing/2014/main" id="{471E78CA-1B32-6D0D-B450-BD78DED954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8"/>
            <a:stretch/>
          </p:blipFill>
          <p:spPr bwMode="auto">
            <a:xfrm>
              <a:off x="8177520" y="271123"/>
              <a:ext cx="3539974" cy="2222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8" descr="Desertification: Definition, Causes, and Impacts">
              <a:extLst>
                <a:ext uri="{FF2B5EF4-FFF2-40B4-BE49-F238E27FC236}">
                  <a16:creationId xmlns:a16="http://schemas.microsoft.com/office/drawing/2014/main" id="{3AE8022F-D7B6-0D57-81D9-5B18DEED4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519" y="-2029982"/>
              <a:ext cx="3539975" cy="2355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Extreme Ocean Phenomena in 2019 May Have Set Australia Up For The Fires  That Ravaged the Country, Study Finds">
              <a:extLst>
                <a:ext uri="{FF2B5EF4-FFF2-40B4-BE49-F238E27FC236}">
                  <a16:creationId xmlns:a16="http://schemas.microsoft.com/office/drawing/2014/main" id="{A492548F-91EF-9FC3-74A0-B982F13DFC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9220" y="2463993"/>
              <a:ext cx="3425859" cy="2279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ítulo 2">
            <a:extLst>
              <a:ext uri="{FF2B5EF4-FFF2-40B4-BE49-F238E27FC236}">
                <a16:creationId xmlns:a16="http://schemas.microsoft.com/office/drawing/2014/main" id="{3F71EAF2-C1C4-85FF-906F-94834CA85B50}"/>
              </a:ext>
            </a:extLst>
          </p:cNvPr>
          <p:cNvSpPr>
            <a:spLocks noGrp="1"/>
          </p:cNvSpPr>
          <p:nvPr/>
        </p:nvSpPr>
        <p:spPr>
          <a:xfrm>
            <a:off x="420321" y="128146"/>
            <a:ext cx="10972800" cy="1143000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>
            <a:lvl1pPr algn="ctr" defTabSz="609371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800" b="1">
                <a:solidFill>
                  <a:schemeClr val="accent1">
                    <a:lumMod val="50000"/>
                  </a:schemeClr>
                </a:solidFill>
                <a:latin typeface="Arial Nova"/>
                <a:cs typeface="Calibri"/>
              </a:rPr>
              <a:t>WMO </a:t>
            </a:r>
            <a:r>
              <a:rPr lang="es-ES" sz="2800" b="1" err="1">
                <a:solidFill>
                  <a:schemeClr val="accent1">
                    <a:lumMod val="50000"/>
                  </a:schemeClr>
                </a:solidFill>
                <a:latin typeface="Arial Nova"/>
                <a:cs typeface="Calibri"/>
              </a:rPr>
              <a:t>Research</a:t>
            </a:r>
            <a:r>
              <a:rPr lang="es-ES" sz="2800" b="1">
                <a:solidFill>
                  <a:schemeClr val="accent1">
                    <a:lumMod val="50000"/>
                  </a:schemeClr>
                </a:solidFill>
                <a:latin typeface="Arial Nova"/>
                <a:cs typeface="Calibri"/>
              </a:rPr>
              <a:t> - Global </a:t>
            </a:r>
            <a:r>
              <a:rPr lang="es-ES" sz="2800" b="1" err="1">
                <a:solidFill>
                  <a:schemeClr val="accent1">
                    <a:lumMod val="50000"/>
                  </a:schemeClr>
                </a:solidFill>
                <a:latin typeface="Arial Nova"/>
                <a:cs typeface="Calibri"/>
              </a:rPr>
              <a:t>Atmosphere</a:t>
            </a:r>
            <a:r>
              <a:rPr lang="es-ES" sz="2800" b="1">
                <a:solidFill>
                  <a:schemeClr val="accent1">
                    <a:lumMod val="50000"/>
                  </a:schemeClr>
                </a:solidFill>
                <a:latin typeface="Arial Nova"/>
                <a:cs typeface="Calibri"/>
              </a:rPr>
              <a:t> </a:t>
            </a:r>
            <a:r>
              <a:rPr lang="es-ES" sz="2800" b="1" err="1">
                <a:solidFill>
                  <a:schemeClr val="accent1">
                    <a:lumMod val="50000"/>
                  </a:schemeClr>
                </a:solidFill>
                <a:latin typeface="Arial Nova"/>
                <a:cs typeface="Calibri"/>
              </a:rPr>
              <a:t>Watch</a:t>
            </a:r>
            <a:r>
              <a:rPr lang="es-ES" sz="2800" b="1">
                <a:solidFill>
                  <a:schemeClr val="accent1">
                    <a:lumMod val="50000"/>
                  </a:schemeClr>
                </a:solidFill>
                <a:latin typeface="Arial Nova"/>
                <a:cs typeface="Calibri"/>
              </a:rPr>
              <a:t> (GAW)</a:t>
            </a:r>
            <a:br>
              <a:rPr lang="es-ES" sz="2800" b="1">
                <a:latin typeface="Arial Nova"/>
                <a:ea typeface="+mj-lt"/>
                <a:cs typeface="+mj-lt"/>
              </a:rPr>
            </a:br>
            <a:r>
              <a:rPr lang="es-ES" sz="2800" i="1" err="1">
                <a:solidFill>
                  <a:schemeClr val="tx2">
                    <a:lumMod val="50000"/>
                  </a:schemeClr>
                </a:solidFill>
                <a:latin typeface="Arial Nova"/>
                <a:ea typeface="+mj-lt"/>
                <a:cs typeface="+mj-lt"/>
              </a:rPr>
              <a:t>Research</a:t>
            </a:r>
            <a:r>
              <a:rPr lang="es-ES" sz="2800" i="1">
                <a:solidFill>
                  <a:schemeClr val="tx2">
                    <a:lumMod val="50000"/>
                  </a:schemeClr>
                </a:solidFill>
                <a:latin typeface="Arial Nova"/>
                <a:ea typeface="+mj-lt"/>
                <a:cs typeface="+mj-lt"/>
              </a:rPr>
              <a:t> </a:t>
            </a:r>
            <a:r>
              <a:rPr lang="es-ES" sz="2800" i="1" err="1">
                <a:solidFill>
                  <a:schemeClr val="tx2">
                    <a:lumMod val="50000"/>
                  </a:schemeClr>
                </a:solidFill>
                <a:latin typeface="Arial Nova"/>
                <a:ea typeface="+mj-lt"/>
                <a:cs typeface="+mj-lt"/>
              </a:rPr>
              <a:t>Enabling</a:t>
            </a:r>
            <a:r>
              <a:rPr lang="es-ES" sz="2800" i="1">
                <a:solidFill>
                  <a:schemeClr val="tx2">
                    <a:lumMod val="50000"/>
                  </a:schemeClr>
                </a:solidFill>
                <a:latin typeface="Arial Nova"/>
                <a:ea typeface="+mj-lt"/>
                <a:cs typeface="+mj-lt"/>
              </a:rPr>
              <a:t> </a:t>
            </a:r>
            <a:r>
              <a:rPr lang="es-ES" sz="2800" i="1" err="1">
                <a:solidFill>
                  <a:schemeClr val="tx2">
                    <a:lumMod val="50000"/>
                  </a:schemeClr>
                </a:solidFill>
                <a:latin typeface="Arial Nova"/>
                <a:ea typeface="+mj-lt"/>
                <a:cs typeface="+mj-lt"/>
              </a:rPr>
              <a:t>Atmospheric</a:t>
            </a:r>
            <a:r>
              <a:rPr lang="es-ES" sz="2800" i="1">
                <a:solidFill>
                  <a:schemeClr val="tx2">
                    <a:lumMod val="50000"/>
                  </a:schemeClr>
                </a:solidFill>
                <a:latin typeface="Arial Nova"/>
                <a:ea typeface="+mj-lt"/>
                <a:cs typeface="+mj-lt"/>
              </a:rPr>
              <a:t> </a:t>
            </a:r>
            <a:r>
              <a:rPr lang="es-ES" sz="2800" i="1" err="1">
                <a:solidFill>
                  <a:schemeClr val="tx2">
                    <a:lumMod val="50000"/>
                  </a:schemeClr>
                </a:solidFill>
                <a:latin typeface="Arial Nova"/>
                <a:ea typeface="+mj-lt"/>
                <a:cs typeface="+mj-lt"/>
              </a:rPr>
              <a:t>Composition</a:t>
            </a:r>
            <a:r>
              <a:rPr lang="es-ES" sz="2800" i="1">
                <a:solidFill>
                  <a:schemeClr val="tx2">
                    <a:lumMod val="50000"/>
                  </a:schemeClr>
                </a:solidFill>
                <a:latin typeface="Arial Nova"/>
                <a:ea typeface="+mj-lt"/>
                <a:cs typeface="+mj-lt"/>
              </a:rPr>
              <a:t> </a:t>
            </a:r>
            <a:r>
              <a:rPr lang="es-ES" sz="2800" i="1" err="1">
                <a:solidFill>
                  <a:schemeClr val="tx2">
                    <a:lumMod val="50000"/>
                  </a:schemeClr>
                </a:solidFill>
                <a:latin typeface="Arial Nova"/>
                <a:ea typeface="+mj-lt"/>
                <a:cs typeface="+mj-lt"/>
              </a:rPr>
              <a:t>Services</a:t>
            </a:r>
            <a:r>
              <a:rPr lang="es-ES" sz="2800" i="1">
                <a:solidFill>
                  <a:schemeClr val="tx2">
                    <a:lumMod val="50000"/>
                  </a:schemeClr>
                </a:solidFill>
                <a:latin typeface="Arial Nova"/>
                <a:ea typeface="+mj-lt"/>
                <a:cs typeface="+mj-lt"/>
              </a:rPr>
              <a:t> </a:t>
            </a:r>
            <a:endParaRPr lang="es-ES" sz="2800" i="1">
              <a:solidFill>
                <a:schemeClr val="tx2">
                  <a:lumMod val="50000"/>
                </a:schemeClr>
              </a:solidFill>
              <a:latin typeface="Arial Nova"/>
              <a:ea typeface="Calibri Light" panose="020F0302020204030204"/>
              <a:cs typeface="Calibri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C0E67D9-A6A8-C945-7BFA-F5E1A81655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084" y="124040"/>
            <a:ext cx="1129812" cy="139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70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45DF4C-8212-642F-0789-C19D36732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51" y="3213231"/>
            <a:ext cx="4131495" cy="327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618DE7-803D-6A51-2ABC-B40D29465C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72" r="59065"/>
          <a:stretch/>
        </p:blipFill>
        <p:spPr>
          <a:xfrm>
            <a:off x="4252373" y="3210687"/>
            <a:ext cx="4185209" cy="3460633"/>
          </a:xfrm>
          <a:prstGeom prst="rect">
            <a:avLst/>
          </a:prstGeom>
        </p:spPr>
      </p:pic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BA5EA71-32E2-6409-A9CB-0C793EB7F0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8" t="24235" r="17810" b="55550"/>
          <a:stretch/>
        </p:blipFill>
        <p:spPr>
          <a:xfrm>
            <a:off x="8440640" y="3191365"/>
            <a:ext cx="3616773" cy="3658644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DDC03-C011-65A4-60E9-6B1F413C265E}"/>
              </a:ext>
            </a:extLst>
          </p:cNvPr>
          <p:cNvSpPr txBox="1"/>
          <p:nvPr/>
        </p:nvSpPr>
        <p:spPr>
          <a:xfrm>
            <a:off x="581206" y="6486075"/>
            <a:ext cx="319732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800" b="1" i="1">
                <a:solidFill>
                  <a:srgbClr val="1F497D"/>
                </a:solidFill>
                <a:latin typeface="Calibri"/>
                <a:ea typeface="+mj-ea"/>
                <a:cs typeface="Calibri"/>
              </a:rPr>
              <a:t>Sand and Dust Storm SDS-WAS</a:t>
            </a:r>
            <a:endParaRPr lang="en-CH" b="1"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18E69-ED52-6B3B-F01B-BCC9AEA867E3}"/>
              </a:ext>
            </a:extLst>
          </p:cNvPr>
          <p:cNvSpPr txBox="1"/>
          <p:nvPr/>
        </p:nvSpPr>
        <p:spPr>
          <a:xfrm>
            <a:off x="5065233" y="3418944"/>
            <a:ext cx="272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  <a:sym typeface="Calibri"/>
              </a:rPr>
              <a:t>Vegetation Fire and Smoke Pollution VFSP-WAS</a:t>
            </a:r>
            <a:endParaRPr lang="en-CH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A04A86-9B24-BFCF-D15C-BD8EC1A30A23}"/>
              </a:ext>
            </a:extLst>
          </p:cNvPr>
          <p:cNvSpPr txBox="1"/>
          <p:nvPr/>
        </p:nvSpPr>
        <p:spPr>
          <a:xfrm>
            <a:off x="8552213" y="3208104"/>
            <a:ext cx="3505200" cy="6719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lnSpc>
                <a:spcPct val="107000"/>
              </a:lnSpc>
              <a:buNone/>
              <a:tabLst>
                <a:tab pos="1463040" algn="l"/>
              </a:tabLst>
            </a:pPr>
            <a:r>
              <a:rPr lang="en-US" sz="1800" b="1" i="1">
                <a:latin typeface="Calibri"/>
                <a:ea typeface="+mj-ea"/>
                <a:cs typeface="Calibri"/>
                <a:sym typeface="Calibri"/>
              </a:rPr>
              <a:t>Global Air Quality Forecasting and Information System (GAFIS)</a:t>
            </a:r>
            <a:endParaRPr lang="en-GB" sz="1800" b="1" i="1"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8" name="Title 9">
            <a:extLst>
              <a:ext uri="{FF2B5EF4-FFF2-40B4-BE49-F238E27FC236}">
                <a16:creationId xmlns:a16="http://schemas.microsoft.com/office/drawing/2014/main" id="{4198A17C-4D68-1264-B5E4-9EB3F086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45" y="-185602"/>
            <a:ext cx="10972800" cy="1648291"/>
          </a:xfrm>
        </p:spPr>
        <p:txBody>
          <a:bodyPr>
            <a:normAutofit/>
          </a:bodyPr>
          <a:lstStyle/>
          <a:p>
            <a:r>
              <a:rPr lang="en-US" sz="3200" b="1" kern="0">
                <a:solidFill>
                  <a:srgbClr val="1F497D"/>
                </a:solidFill>
                <a:latin typeface="Arial"/>
                <a:cs typeface="Calibri"/>
              </a:rPr>
              <a:t>WMO Research - Science for Services</a:t>
            </a:r>
            <a:endParaRPr lang="en-US" sz="3200">
              <a:latin typeface="Arial"/>
              <a:cs typeface="Arial"/>
            </a:endParaRPr>
          </a:p>
        </p:txBody>
      </p:sp>
      <p:pic>
        <p:nvPicPr>
          <p:cNvPr id="20" name="Imagen 19" descr="Imagen que contiene bola de billar, bola, cuarto, tabla&#10;&#10;Descripción generada automáticamente">
            <a:extLst>
              <a:ext uri="{FF2B5EF4-FFF2-40B4-BE49-F238E27FC236}">
                <a16:creationId xmlns:a16="http://schemas.microsoft.com/office/drawing/2014/main" id="{8BAB484C-A9EA-E340-8F30-F039209E7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3519" y="186082"/>
            <a:ext cx="960049" cy="1168880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36BC6F13-6A3E-66CE-1FA3-A06219A1A1CB}"/>
              </a:ext>
            </a:extLst>
          </p:cNvPr>
          <p:cNvSpPr txBox="1"/>
          <p:nvPr/>
        </p:nvSpPr>
        <p:spPr>
          <a:xfrm>
            <a:off x="508820" y="1000433"/>
            <a:ext cx="1132184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i="1">
                <a:solidFill>
                  <a:srgbClr val="1F497D"/>
                </a:solidFill>
              </a:rPr>
              <a:t>Advance the application of atmospheric composition information in support of policies and conventions, and expand </a:t>
            </a:r>
            <a:r>
              <a:rPr lang="en-GB" sz="2400" b="1" i="1">
                <a:solidFill>
                  <a:srgbClr val="1F497D"/>
                </a:solidFill>
              </a:rPr>
              <a:t>societal services </a:t>
            </a:r>
            <a:r>
              <a:rPr lang="en-GB" sz="2400" i="1">
                <a:solidFill>
                  <a:srgbClr val="1F497D"/>
                </a:solidFill>
              </a:rPr>
              <a:t>related to air quality, human and ecosystem health, climate change and food production.</a:t>
            </a:r>
            <a:endParaRPr lang="es-ES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E2DFC743-A530-FD66-0A39-EAEA881EDC3B}"/>
              </a:ext>
            </a:extLst>
          </p:cNvPr>
          <p:cNvSpPr txBox="1"/>
          <p:nvPr/>
        </p:nvSpPr>
        <p:spPr>
          <a:xfrm>
            <a:off x="2705659" y="2418313"/>
            <a:ext cx="6778461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Warnings and Forecasting Services </a:t>
            </a:r>
          </a:p>
          <a:p>
            <a:pPr algn="ctr"/>
            <a:r>
              <a:rPr lang="en-US" sz="2000" b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/>
              </a:rPr>
              <a:t>Model intercomparisons</a:t>
            </a:r>
          </a:p>
        </p:txBody>
      </p:sp>
    </p:spTree>
    <p:extLst>
      <p:ext uri="{BB962C8B-B14F-4D97-AF65-F5344CB8AC3E}">
        <p14:creationId xmlns:p14="http://schemas.microsoft.com/office/powerpoint/2010/main" val="42211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177AF6-A527-42B3-BA96-1AB0F0D5AF79}"/>
              </a:ext>
            </a:extLst>
          </p:cNvPr>
          <p:cNvSpPr txBox="1"/>
          <p:nvPr/>
        </p:nvSpPr>
        <p:spPr>
          <a:xfrm>
            <a:off x="609600" y="2650945"/>
            <a:ext cx="565672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800">
              <a:solidFill>
                <a:srgbClr val="000000"/>
              </a:solidFill>
              <a:effectLst/>
              <a:latin typeface="Calibri"/>
              <a:ea typeface="Yu Gothic Light"/>
              <a:cs typeface="Times New Roman" panose="02020603050405020304" pitchFamily="18" charset="0"/>
            </a:endParaRPr>
          </a:p>
        </p:txBody>
      </p:sp>
      <p:pic>
        <p:nvPicPr>
          <p:cNvPr id="14" name="Picture 16" descr="Chart, scatter chart&#10;&#10;Description automatically generated">
            <a:extLst>
              <a:ext uri="{FF2B5EF4-FFF2-40B4-BE49-F238E27FC236}">
                <a16:creationId xmlns:a16="http://schemas.microsoft.com/office/drawing/2014/main" id="{D2B523B6-AA00-C64A-7DF9-F5DBF306E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"/>
          <a:stretch/>
        </p:blipFill>
        <p:spPr>
          <a:xfrm>
            <a:off x="3752698" y="979585"/>
            <a:ext cx="8074741" cy="563783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FBA007D-9E92-3D25-6EA0-A0E34D86BDD3}"/>
              </a:ext>
            </a:extLst>
          </p:cNvPr>
          <p:cNvSpPr txBox="1"/>
          <p:nvPr/>
        </p:nvSpPr>
        <p:spPr>
          <a:xfrm>
            <a:off x="6081678" y="3876368"/>
            <a:ext cx="5921050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br>
              <a:rPr lang="en-US" sz="1600"/>
            </a:br>
            <a:r>
              <a:rPr lang="en-US" sz="1600">
                <a:latin typeface="Arial"/>
                <a:cs typeface="Arial"/>
              </a:rPr>
              <a:t>GAW Station Information System (</a:t>
            </a:r>
            <a:r>
              <a:rPr lang="en-US" sz="1600" b="1">
                <a:latin typeface="Arial"/>
                <a:cs typeface="Arial"/>
              </a:rPr>
              <a:t>GAWSIS,</a:t>
            </a:r>
            <a:r>
              <a:rPr lang="en-US" sz="1600" b="1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en-US" sz="1600">
                <a:solidFill>
                  <a:srgbClr val="0563C1"/>
                </a:solidFill>
                <a:latin typeface="Arial"/>
                <a:cs typeface="Arial"/>
                <a:hlinkClick r:id="rId4"/>
              </a:rPr>
              <a:t>https://gawsis.meteoswiss.ch/GAWSIS/#/</a:t>
            </a: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) part of WMO Integrated Global Observation Systems (</a:t>
            </a:r>
            <a:r>
              <a:rPr lang="en-US" sz="1600" b="1">
                <a:solidFill>
                  <a:srgbClr val="000000"/>
                </a:solidFill>
                <a:latin typeface="Arial"/>
                <a:cs typeface="Arial"/>
              </a:rPr>
              <a:t>WIGOS) </a:t>
            </a:r>
          </a:p>
          <a:p>
            <a:pPr algn="ctr"/>
            <a:endParaRPr lang="en-US" sz="1600">
              <a:solidFill>
                <a:srgbClr val="0563C1"/>
              </a:solidFill>
              <a:latin typeface="Arial"/>
              <a:cs typeface="Arial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767F9EF-F895-6457-630C-7358CCC5AF3A}"/>
              </a:ext>
            </a:extLst>
          </p:cNvPr>
          <p:cNvSpPr txBox="1"/>
          <p:nvPr/>
        </p:nvSpPr>
        <p:spPr>
          <a:xfrm>
            <a:off x="599188" y="1341260"/>
            <a:ext cx="4269487" cy="26332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br>
              <a:rPr lang="en-US" sz="1800" b="1" kern="0">
                <a:latin typeface="Calibri" panose="020F0502020204030204" pitchFamily="34" charset="0"/>
              </a:rPr>
            </a:br>
            <a:r>
              <a:rPr lang="en-GB" sz="2400" i="1" kern="0">
                <a:solidFill>
                  <a:srgbClr val="000000"/>
                </a:solidFill>
                <a:latin typeface="Calibri"/>
                <a:ea typeface="+mj-ea"/>
                <a:cs typeface="Calibri"/>
              </a:rPr>
              <a:t>Strengthen the atmospheric composition measurement and data infrastructure and contribute to </a:t>
            </a:r>
            <a:r>
              <a:rPr lang="en-GB" sz="2400" b="1" i="1" kern="0">
                <a:solidFill>
                  <a:srgbClr val="000000"/>
                </a:solidFill>
                <a:latin typeface="Calibri"/>
                <a:ea typeface="+mj-ea"/>
                <a:cs typeface="Calibri"/>
              </a:rPr>
              <a:t>understanding trends and variability and extremes.</a:t>
            </a:r>
            <a:endParaRPr lang="de-DE" b="1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D432E26D-7415-32C1-3C6E-7C1C62271922}"/>
              </a:ext>
            </a:extLst>
          </p:cNvPr>
          <p:cNvSpPr txBox="1"/>
          <p:nvPr/>
        </p:nvSpPr>
        <p:spPr>
          <a:xfrm>
            <a:off x="794691" y="4040413"/>
            <a:ext cx="3621935" cy="1323439"/>
          </a:xfrm>
          <a:prstGeom prst="rect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H" sz="1600"/>
              <a:t> </a:t>
            </a:r>
            <a:r>
              <a:rPr lang="en-CH" sz="2000"/>
              <a:t> - More </a:t>
            </a:r>
            <a:r>
              <a:rPr lang="en-CH" sz="2000" err="1"/>
              <a:t>than</a:t>
            </a:r>
            <a:r>
              <a:rPr lang="en-CH" sz="2000"/>
              <a:t> 200 </a:t>
            </a:r>
            <a:r>
              <a:rPr lang="en-CH" sz="2000" err="1"/>
              <a:t>parameters</a:t>
            </a:r>
            <a:r>
              <a:rPr lang="en-CH" sz="2000"/>
              <a:t> </a:t>
            </a:r>
            <a:endParaRPr lang="es-ES" sz="2000">
              <a:cs typeface="Calibri"/>
            </a:endParaRPr>
          </a:p>
          <a:p>
            <a:r>
              <a:rPr lang="en-CH" sz="2000"/>
              <a:t>  - Intercomparisons</a:t>
            </a:r>
            <a:endParaRPr lang="en-CH" sz="2000">
              <a:cs typeface="Calibri"/>
            </a:endParaRPr>
          </a:p>
          <a:p>
            <a:r>
              <a:rPr lang="en-CH" sz="2000"/>
              <a:t>  - Measurement guidelines</a:t>
            </a:r>
            <a:endParaRPr lang="en-CH" sz="2000">
              <a:cs typeface="Calibri"/>
            </a:endParaRPr>
          </a:p>
          <a:p>
            <a:r>
              <a:rPr lang="en-CH" sz="2000"/>
              <a:t>  - World Data Centers</a:t>
            </a:r>
            <a:endParaRPr lang="en-CH" sz="2000">
              <a:cs typeface="Calibri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E6DD237-D5A9-6854-FB24-C3B114D391C0}"/>
              </a:ext>
            </a:extLst>
          </p:cNvPr>
          <p:cNvSpPr txBox="1"/>
          <p:nvPr/>
        </p:nvSpPr>
        <p:spPr>
          <a:xfrm>
            <a:off x="9554497" y="1651819"/>
            <a:ext cx="2637503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/>
                <a:cs typeface="Arial"/>
              </a:rPr>
              <a:t>Filling gaps: </a:t>
            </a:r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000" b="1">
                <a:solidFill>
                  <a:srgbClr val="00B050"/>
                </a:solidFill>
                <a:latin typeface="Arial"/>
                <a:cs typeface="Arial"/>
              </a:rPr>
              <a:t>LCS and satellites, but also National AQ networks </a:t>
            </a:r>
          </a:p>
          <a:p>
            <a:endParaRPr lang="en-GB" sz="2000" i="1">
              <a:solidFill>
                <a:srgbClr val="FF0000"/>
              </a:solidFill>
              <a:cs typeface="Calibri"/>
            </a:endParaRPr>
          </a:p>
          <a:p>
            <a:endParaRPr lang="es-ES" sz="2000" i="1">
              <a:solidFill>
                <a:srgbClr val="FF0000"/>
              </a:solidFill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A2BE62-1421-EA29-00BC-6EAC19BB7804}"/>
              </a:ext>
            </a:extLst>
          </p:cNvPr>
          <p:cNvSpPr txBox="1"/>
          <p:nvPr/>
        </p:nvSpPr>
        <p:spPr>
          <a:xfrm>
            <a:off x="366215" y="5497689"/>
            <a:ext cx="34302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9965" lvl="1" indent="-380365"/>
            <a:r>
              <a:rPr lang="en-GB" sz="1800" i="1">
                <a:solidFill>
                  <a:srgbClr val="FF0000"/>
                </a:solidFill>
                <a:cs typeface="Calibri"/>
              </a:rPr>
              <a:t>Open access with emphasis in QA and QC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1BBCBBE6-C6FC-0EFA-2FE1-5F504304708F}"/>
              </a:ext>
            </a:extLst>
          </p:cNvPr>
          <p:cNvSpPr txBox="1">
            <a:spLocks/>
          </p:cNvSpPr>
          <p:nvPr/>
        </p:nvSpPr>
        <p:spPr>
          <a:xfrm>
            <a:off x="346129" y="-159016"/>
            <a:ext cx="10972800" cy="10085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kern="0">
                <a:solidFill>
                  <a:srgbClr val="1F497D"/>
                </a:solidFill>
                <a:latin typeface="Arial"/>
                <a:cs typeface="Arial"/>
              </a:rPr>
              <a:t>Research </a:t>
            </a:r>
            <a:r>
              <a:rPr lang="en-US" sz="3200" b="1" kern="0" err="1">
                <a:solidFill>
                  <a:srgbClr val="1F497D"/>
                </a:solidFill>
                <a:latin typeface="Arial"/>
                <a:cs typeface="Arial"/>
              </a:rPr>
              <a:t>Infrasctructure</a:t>
            </a:r>
            <a:r>
              <a:rPr lang="en-US" sz="3200" b="1" kern="0">
                <a:solidFill>
                  <a:srgbClr val="1F497D"/>
                </a:solidFill>
                <a:latin typeface="Arial"/>
                <a:cs typeface="Arial"/>
              </a:rPr>
              <a:t> for the provision of Services</a:t>
            </a:r>
            <a:endParaRPr lang="en-US" sz="32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2" name="Imagen 11" descr="Imagen que contiene bola de billar, bola, cuarto, tabla&#10;&#10;Descripción generada automáticamente">
            <a:extLst>
              <a:ext uri="{FF2B5EF4-FFF2-40B4-BE49-F238E27FC236}">
                <a16:creationId xmlns:a16="http://schemas.microsoft.com/office/drawing/2014/main" id="{6671C24C-24E0-79C9-9A97-44F75DE8B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3519" y="78620"/>
            <a:ext cx="960049" cy="11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37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761;g28058539730_0_320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D6F0324C-BA6B-864D-784A-95BC7E7C36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0824" t="19909" r="90"/>
          <a:stretch/>
        </p:blipFill>
        <p:spPr>
          <a:xfrm>
            <a:off x="3883084" y="1079724"/>
            <a:ext cx="7077637" cy="488048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763;g28058539730_0_320">
            <a:extLst>
              <a:ext uri="{FF2B5EF4-FFF2-40B4-BE49-F238E27FC236}">
                <a16:creationId xmlns:a16="http://schemas.microsoft.com/office/drawing/2014/main" id="{52CCD0C8-A18F-2FA0-27F6-9FDDB83B95A2}"/>
              </a:ext>
            </a:extLst>
          </p:cNvPr>
          <p:cNvSpPr/>
          <p:nvPr/>
        </p:nvSpPr>
        <p:spPr>
          <a:xfrm>
            <a:off x="4046575" y="1887209"/>
            <a:ext cx="2147371" cy="1907733"/>
          </a:xfrm>
          <a:prstGeom prst="rect">
            <a:avLst/>
          </a:prstGeom>
          <a:noFill/>
          <a:ln w="571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4" name="Google Shape;764;g28058539730_0_320">
            <a:extLst>
              <a:ext uri="{FF2B5EF4-FFF2-40B4-BE49-F238E27FC236}">
                <a16:creationId xmlns:a16="http://schemas.microsoft.com/office/drawing/2014/main" id="{ADBCC216-0FCC-0CCE-7F8A-FEB7F6E5A546}"/>
              </a:ext>
            </a:extLst>
          </p:cNvPr>
          <p:cNvSpPr/>
          <p:nvPr/>
        </p:nvSpPr>
        <p:spPr>
          <a:xfrm>
            <a:off x="9072972" y="3544966"/>
            <a:ext cx="836241" cy="828935"/>
          </a:xfrm>
          <a:prstGeom prst="rect">
            <a:avLst/>
          </a:prstGeom>
          <a:noFill/>
          <a:ln w="571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6" name="Google Shape;765;g28058539730_0_320">
            <a:extLst>
              <a:ext uri="{FF2B5EF4-FFF2-40B4-BE49-F238E27FC236}">
                <a16:creationId xmlns:a16="http://schemas.microsoft.com/office/drawing/2014/main" id="{F2794B8D-EF8A-F208-AD32-1919C933F22D}"/>
              </a:ext>
            </a:extLst>
          </p:cNvPr>
          <p:cNvSpPr/>
          <p:nvPr/>
        </p:nvSpPr>
        <p:spPr>
          <a:xfrm>
            <a:off x="4476430" y="2900668"/>
            <a:ext cx="1481933" cy="792743"/>
          </a:xfrm>
          <a:prstGeom prst="rect">
            <a:avLst/>
          </a:prstGeom>
          <a:noFill/>
          <a:ln w="571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00B0F0"/>
              </a:solidFill>
            </a:endParaRPr>
          </a:p>
        </p:txBody>
      </p:sp>
      <p:sp>
        <p:nvSpPr>
          <p:cNvPr id="28" name="Google Shape;766;g28058539730_0_320">
            <a:extLst>
              <a:ext uri="{FF2B5EF4-FFF2-40B4-BE49-F238E27FC236}">
                <a16:creationId xmlns:a16="http://schemas.microsoft.com/office/drawing/2014/main" id="{72D0F4A6-399C-8E98-A312-69A07884FACC}"/>
              </a:ext>
            </a:extLst>
          </p:cNvPr>
          <p:cNvSpPr/>
          <p:nvPr/>
        </p:nvSpPr>
        <p:spPr>
          <a:xfrm>
            <a:off x="8480604" y="3005827"/>
            <a:ext cx="1600080" cy="842507"/>
          </a:xfrm>
          <a:prstGeom prst="rect">
            <a:avLst/>
          </a:prstGeom>
          <a:noFill/>
          <a:ln w="571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30" name="Google Shape;767;g28058539730_0_320">
            <a:extLst>
              <a:ext uri="{FF2B5EF4-FFF2-40B4-BE49-F238E27FC236}">
                <a16:creationId xmlns:a16="http://schemas.microsoft.com/office/drawing/2014/main" id="{F3825E47-E65F-3B4D-2602-754ABD539E39}"/>
              </a:ext>
            </a:extLst>
          </p:cNvPr>
          <p:cNvSpPr/>
          <p:nvPr/>
        </p:nvSpPr>
        <p:spPr>
          <a:xfrm>
            <a:off x="7719242" y="3428677"/>
            <a:ext cx="495694" cy="528821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34" name="Google Shape;769;g28058539730_0_320">
            <a:extLst>
              <a:ext uri="{FF2B5EF4-FFF2-40B4-BE49-F238E27FC236}">
                <a16:creationId xmlns:a16="http://schemas.microsoft.com/office/drawing/2014/main" id="{525503EE-CE2F-B395-1160-A4EEA2B8FA34}"/>
              </a:ext>
            </a:extLst>
          </p:cNvPr>
          <p:cNvSpPr/>
          <p:nvPr/>
        </p:nvSpPr>
        <p:spPr>
          <a:xfrm>
            <a:off x="9381005" y="3826109"/>
            <a:ext cx="167182" cy="164604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0000"/>
              </a:solidFill>
            </a:endParaRPr>
          </a:p>
        </p:txBody>
      </p:sp>
      <p:sp>
        <p:nvSpPr>
          <p:cNvPr id="36" name="Google Shape;770;g28058539730_0_320">
            <a:extLst>
              <a:ext uri="{FF2B5EF4-FFF2-40B4-BE49-F238E27FC236}">
                <a16:creationId xmlns:a16="http://schemas.microsoft.com/office/drawing/2014/main" id="{5B3CD032-15FB-542F-256D-08E88C0C400B}"/>
              </a:ext>
            </a:extLst>
          </p:cNvPr>
          <p:cNvSpPr/>
          <p:nvPr/>
        </p:nvSpPr>
        <p:spPr>
          <a:xfrm>
            <a:off x="5187450" y="2741730"/>
            <a:ext cx="167182" cy="164604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0000"/>
              </a:solidFill>
            </a:endParaRPr>
          </a:p>
        </p:txBody>
      </p:sp>
      <p:sp>
        <p:nvSpPr>
          <p:cNvPr id="38" name="Google Shape;772;g28058539730_0_320">
            <a:extLst>
              <a:ext uri="{FF2B5EF4-FFF2-40B4-BE49-F238E27FC236}">
                <a16:creationId xmlns:a16="http://schemas.microsoft.com/office/drawing/2014/main" id="{E4C4ADCB-234D-1AED-14F9-27EDCD466CDA}"/>
              </a:ext>
            </a:extLst>
          </p:cNvPr>
          <p:cNvSpPr/>
          <p:nvPr/>
        </p:nvSpPr>
        <p:spPr>
          <a:xfrm>
            <a:off x="9158393" y="3528779"/>
            <a:ext cx="167182" cy="164604"/>
          </a:xfrm>
          <a:prstGeom prst="ellipse">
            <a:avLst/>
          </a:prstGeom>
          <a:solidFill>
            <a:srgbClr val="00B0F0"/>
          </a:solidFill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00B0F0"/>
              </a:solidFill>
            </a:endParaRPr>
          </a:p>
        </p:txBody>
      </p:sp>
      <p:sp>
        <p:nvSpPr>
          <p:cNvPr id="40" name="Google Shape;773;g28058539730_0_320">
            <a:extLst>
              <a:ext uri="{FF2B5EF4-FFF2-40B4-BE49-F238E27FC236}">
                <a16:creationId xmlns:a16="http://schemas.microsoft.com/office/drawing/2014/main" id="{D73766C8-C17C-4AF7-E628-8A483010C5CB}"/>
              </a:ext>
            </a:extLst>
          </p:cNvPr>
          <p:cNvSpPr/>
          <p:nvPr/>
        </p:nvSpPr>
        <p:spPr>
          <a:xfrm>
            <a:off x="5267480" y="3208422"/>
            <a:ext cx="167182" cy="164604"/>
          </a:xfrm>
          <a:prstGeom prst="ellipse">
            <a:avLst/>
          </a:prstGeom>
          <a:solidFill>
            <a:srgbClr val="00B0F0"/>
          </a:solidFill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00B0F0"/>
              </a:solidFill>
            </a:endParaRPr>
          </a:p>
        </p:txBody>
      </p:sp>
      <p:sp>
        <p:nvSpPr>
          <p:cNvPr id="42" name="Google Shape;774;g28058539730_0_320">
            <a:extLst>
              <a:ext uri="{FF2B5EF4-FFF2-40B4-BE49-F238E27FC236}">
                <a16:creationId xmlns:a16="http://schemas.microsoft.com/office/drawing/2014/main" id="{9FDF90B7-0027-A2C4-5C59-B534AFD7663F}"/>
              </a:ext>
            </a:extLst>
          </p:cNvPr>
          <p:cNvSpPr/>
          <p:nvPr/>
        </p:nvSpPr>
        <p:spPr>
          <a:xfrm>
            <a:off x="7858779" y="3618216"/>
            <a:ext cx="167182" cy="164604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0000"/>
              </a:solidFill>
            </a:endParaRPr>
          </a:p>
        </p:txBody>
      </p:sp>
      <p:sp>
        <p:nvSpPr>
          <p:cNvPr id="44" name="Google Shape;775;g28058539730_0_320">
            <a:extLst>
              <a:ext uri="{FF2B5EF4-FFF2-40B4-BE49-F238E27FC236}">
                <a16:creationId xmlns:a16="http://schemas.microsoft.com/office/drawing/2014/main" id="{198AED3A-A2AD-F8C1-4779-02BB22995B71}"/>
              </a:ext>
            </a:extLst>
          </p:cNvPr>
          <p:cNvSpPr/>
          <p:nvPr/>
        </p:nvSpPr>
        <p:spPr>
          <a:xfrm>
            <a:off x="9190167" y="3296171"/>
            <a:ext cx="167182" cy="164604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0000"/>
              </a:solidFill>
            </a:endParaRPr>
          </a:p>
        </p:txBody>
      </p:sp>
      <p:sp>
        <p:nvSpPr>
          <p:cNvPr id="46" name="Google Shape;776;g28058539730_0_320">
            <a:extLst>
              <a:ext uri="{FF2B5EF4-FFF2-40B4-BE49-F238E27FC236}">
                <a16:creationId xmlns:a16="http://schemas.microsoft.com/office/drawing/2014/main" id="{F74AF950-2395-D6C7-C4D6-4CD4E073CC36}"/>
              </a:ext>
            </a:extLst>
          </p:cNvPr>
          <p:cNvSpPr/>
          <p:nvPr/>
        </p:nvSpPr>
        <p:spPr>
          <a:xfrm>
            <a:off x="7012420" y="3237358"/>
            <a:ext cx="167182" cy="164604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0000"/>
              </a:solidFill>
            </a:endParaRPr>
          </a:p>
        </p:txBody>
      </p:sp>
      <p:sp>
        <p:nvSpPr>
          <p:cNvPr id="48" name="Google Shape;777;g28058539730_0_320">
            <a:extLst>
              <a:ext uri="{FF2B5EF4-FFF2-40B4-BE49-F238E27FC236}">
                <a16:creationId xmlns:a16="http://schemas.microsoft.com/office/drawing/2014/main" id="{A958625D-B601-C3B3-52B6-AE706B10856B}"/>
              </a:ext>
            </a:extLst>
          </p:cNvPr>
          <p:cNvSpPr/>
          <p:nvPr/>
        </p:nvSpPr>
        <p:spPr>
          <a:xfrm>
            <a:off x="5749511" y="3817591"/>
            <a:ext cx="167182" cy="164604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0000"/>
              </a:solidFill>
            </a:endParaRPr>
          </a:p>
        </p:txBody>
      </p:sp>
      <p:sp>
        <p:nvSpPr>
          <p:cNvPr id="52" name="Google Shape;780;g28058539730_0_320">
            <a:extLst>
              <a:ext uri="{FF2B5EF4-FFF2-40B4-BE49-F238E27FC236}">
                <a16:creationId xmlns:a16="http://schemas.microsoft.com/office/drawing/2014/main" id="{AD064999-87FE-7836-C416-32A1D37C1AD8}"/>
              </a:ext>
            </a:extLst>
          </p:cNvPr>
          <p:cNvSpPr/>
          <p:nvPr/>
        </p:nvSpPr>
        <p:spPr>
          <a:xfrm>
            <a:off x="3950725" y="1727401"/>
            <a:ext cx="2643982" cy="3855138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54" name="Google Shape;781;g28058539730_0_320">
            <a:extLst>
              <a:ext uri="{FF2B5EF4-FFF2-40B4-BE49-F238E27FC236}">
                <a16:creationId xmlns:a16="http://schemas.microsoft.com/office/drawing/2014/main" id="{96F5F1A0-8444-67B8-D87B-005EF943F94A}"/>
              </a:ext>
            </a:extLst>
          </p:cNvPr>
          <p:cNvSpPr/>
          <p:nvPr/>
        </p:nvSpPr>
        <p:spPr>
          <a:xfrm>
            <a:off x="6591514" y="2102554"/>
            <a:ext cx="1720343" cy="2049717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56" name="Google Shape;782;g28058539730_0_320">
            <a:extLst>
              <a:ext uri="{FF2B5EF4-FFF2-40B4-BE49-F238E27FC236}">
                <a16:creationId xmlns:a16="http://schemas.microsoft.com/office/drawing/2014/main" id="{BF6A1CC5-8F80-E562-0A35-D6F42FB1283B}"/>
              </a:ext>
            </a:extLst>
          </p:cNvPr>
          <p:cNvSpPr/>
          <p:nvPr/>
        </p:nvSpPr>
        <p:spPr>
          <a:xfrm>
            <a:off x="8408638" y="2826466"/>
            <a:ext cx="1836007" cy="1164167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58" name="Elipse 1">
            <a:extLst>
              <a:ext uri="{FF2B5EF4-FFF2-40B4-BE49-F238E27FC236}">
                <a16:creationId xmlns:a16="http://schemas.microsoft.com/office/drawing/2014/main" id="{C424F2BD-872E-7FFE-1673-7F1069076C71}"/>
              </a:ext>
            </a:extLst>
          </p:cNvPr>
          <p:cNvSpPr/>
          <p:nvPr/>
        </p:nvSpPr>
        <p:spPr>
          <a:xfrm>
            <a:off x="7049590" y="3281773"/>
            <a:ext cx="108176" cy="10399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Elipse 3">
            <a:extLst>
              <a:ext uri="{FF2B5EF4-FFF2-40B4-BE49-F238E27FC236}">
                <a16:creationId xmlns:a16="http://schemas.microsoft.com/office/drawing/2014/main" id="{B55D202F-68D4-1306-316A-884665CAFA9A}"/>
              </a:ext>
            </a:extLst>
          </p:cNvPr>
          <p:cNvSpPr/>
          <p:nvPr/>
        </p:nvSpPr>
        <p:spPr>
          <a:xfrm>
            <a:off x="9212358" y="3343420"/>
            <a:ext cx="108176" cy="10399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Google Shape;778;g28058539730_0_320">
            <a:extLst>
              <a:ext uri="{FF2B5EF4-FFF2-40B4-BE49-F238E27FC236}">
                <a16:creationId xmlns:a16="http://schemas.microsoft.com/office/drawing/2014/main" id="{5CF12E80-5A5A-9A6C-1A2F-041CCD93EDE4}"/>
              </a:ext>
            </a:extLst>
          </p:cNvPr>
          <p:cNvSpPr txBox="1"/>
          <p:nvPr/>
        </p:nvSpPr>
        <p:spPr>
          <a:xfrm>
            <a:off x="6463340" y="1035824"/>
            <a:ext cx="538776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endParaRPr lang="en-GB" i="1">
              <a:solidFill>
                <a:srgbClr val="CC43D9"/>
              </a:solidFill>
            </a:endParaRPr>
          </a:p>
          <a:p>
            <a:pPr algn="r"/>
            <a:r>
              <a:rPr lang="en-GB" b="1">
                <a:solidFill>
                  <a:schemeClr val="dk1"/>
                </a:solidFill>
              </a:rPr>
              <a:t>Forecasting - Model Intercomparisons:</a:t>
            </a:r>
            <a:endParaRPr b="1">
              <a:solidFill>
                <a:schemeClr val="dk1"/>
              </a:solidFill>
            </a:endParaRPr>
          </a:p>
          <a:p>
            <a:pPr algn="r"/>
            <a:r>
              <a:rPr lang="en-GB" i="1">
                <a:solidFill>
                  <a:srgbClr val="FFC000"/>
                </a:solidFill>
              </a:rPr>
              <a:t>Sand and Dust Storms</a:t>
            </a:r>
            <a:endParaRPr i="1">
              <a:solidFill>
                <a:srgbClr val="FFC000"/>
              </a:solidFill>
              <a:cs typeface="Arial"/>
            </a:endParaRPr>
          </a:p>
          <a:p>
            <a:pPr algn="r"/>
            <a:r>
              <a:rPr lang="en-GB" i="1">
                <a:solidFill>
                  <a:srgbClr val="00B050"/>
                </a:solidFill>
              </a:rPr>
              <a:t>Wildfires</a:t>
            </a:r>
            <a:endParaRPr i="1">
              <a:solidFill>
                <a:srgbClr val="00B050"/>
              </a:solidFill>
              <a:cs typeface="Arial"/>
            </a:endParaRPr>
          </a:p>
          <a:p>
            <a:pPr algn="r"/>
            <a:r>
              <a:rPr lang="en-GB" i="1">
                <a:solidFill>
                  <a:srgbClr val="00B0F0"/>
                </a:solidFill>
              </a:rPr>
              <a:t>Air Quality</a:t>
            </a:r>
            <a:endParaRPr i="1">
              <a:solidFill>
                <a:srgbClr val="00B0F0"/>
              </a:solidFill>
            </a:endParaRPr>
          </a:p>
          <a:p>
            <a:pPr algn="r"/>
            <a:endParaRPr>
              <a:solidFill>
                <a:srgbClr val="E36C09"/>
              </a:solidFill>
            </a:endParaRPr>
          </a:p>
        </p:txBody>
      </p:sp>
      <p:sp>
        <p:nvSpPr>
          <p:cNvPr id="64" name="Google Shape;762;g28058539730_0_320">
            <a:extLst>
              <a:ext uri="{FF2B5EF4-FFF2-40B4-BE49-F238E27FC236}">
                <a16:creationId xmlns:a16="http://schemas.microsoft.com/office/drawing/2014/main" id="{6C410C0B-2CD7-A089-D7D7-418FAAF3881E}"/>
              </a:ext>
            </a:extLst>
          </p:cNvPr>
          <p:cNvSpPr txBox="1"/>
          <p:nvPr/>
        </p:nvSpPr>
        <p:spPr>
          <a:xfrm>
            <a:off x="6851766" y="6079293"/>
            <a:ext cx="5048700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en-GB" sz="1200" b="1">
                <a:solidFill>
                  <a:srgbClr val="FF0000"/>
                </a:solidFill>
              </a:rPr>
              <a:t>WMO INFRASTRUCTURE - WIPPS</a:t>
            </a:r>
            <a:endParaRPr sz="1200"/>
          </a:p>
          <a:p>
            <a:pPr algn="r"/>
            <a:r>
              <a:rPr lang="en-GB" sz="1200">
                <a:solidFill>
                  <a:srgbClr val="FF0000"/>
                </a:solidFill>
              </a:rPr>
              <a:t>Regional Specialized Meteorological Center with activity specialization</a:t>
            </a:r>
            <a:endParaRPr lang="en-GB" sz="120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66" name="Google Shape;761;g28058539730_0_320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9F7C6BFC-CD88-24C7-A68D-3E6C8E016F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943" t="19909" r="69265" b="1659"/>
          <a:stretch/>
        </p:blipFill>
        <p:spPr>
          <a:xfrm>
            <a:off x="339325" y="1113306"/>
            <a:ext cx="2744770" cy="477938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Rectángulo 5">
            <a:extLst>
              <a:ext uri="{FF2B5EF4-FFF2-40B4-BE49-F238E27FC236}">
                <a16:creationId xmlns:a16="http://schemas.microsoft.com/office/drawing/2014/main" id="{8F548C4E-E089-3746-E093-EA340184B767}"/>
              </a:ext>
            </a:extLst>
          </p:cNvPr>
          <p:cNvSpPr/>
          <p:nvPr/>
        </p:nvSpPr>
        <p:spPr>
          <a:xfrm>
            <a:off x="3507036" y="1036757"/>
            <a:ext cx="8420151" cy="493984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0" name="Conector recto de flecha 6">
            <a:extLst>
              <a:ext uri="{FF2B5EF4-FFF2-40B4-BE49-F238E27FC236}">
                <a16:creationId xmlns:a16="http://schemas.microsoft.com/office/drawing/2014/main" id="{77D01F03-B792-7602-ACE8-BE8CD3C00CBB}"/>
              </a:ext>
            </a:extLst>
          </p:cNvPr>
          <p:cNvCxnSpPr/>
          <p:nvPr/>
        </p:nvCxnSpPr>
        <p:spPr>
          <a:xfrm flipV="1">
            <a:off x="2940424" y="5187039"/>
            <a:ext cx="563713" cy="9674"/>
          </a:xfrm>
          <a:prstGeom prst="straightConnector1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Signo más 7">
            <a:extLst>
              <a:ext uri="{FF2B5EF4-FFF2-40B4-BE49-F238E27FC236}">
                <a16:creationId xmlns:a16="http://schemas.microsoft.com/office/drawing/2014/main" id="{4398745C-0E5C-3E3E-A991-71059A52AE63}"/>
              </a:ext>
            </a:extLst>
          </p:cNvPr>
          <p:cNvSpPr/>
          <p:nvPr/>
        </p:nvSpPr>
        <p:spPr>
          <a:xfrm>
            <a:off x="10327106" y="4999607"/>
            <a:ext cx="280736" cy="280736"/>
          </a:xfrm>
          <a:prstGeom prst="mathPlus">
            <a:avLst/>
          </a:prstGeom>
          <a:solidFill>
            <a:srgbClr val="CC43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Signo más 9">
            <a:extLst>
              <a:ext uri="{FF2B5EF4-FFF2-40B4-BE49-F238E27FC236}">
                <a16:creationId xmlns:a16="http://schemas.microsoft.com/office/drawing/2014/main" id="{8F10F65B-C39C-B63C-176C-2C6B1DA820E8}"/>
              </a:ext>
            </a:extLst>
          </p:cNvPr>
          <p:cNvSpPr/>
          <p:nvPr/>
        </p:nvSpPr>
        <p:spPr>
          <a:xfrm>
            <a:off x="7008395" y="2924159"/>
            <a:ext cx="280736" cy="280736"/>
          </a:xfrm>
          <a:prstGeom prst="mathPlus">
            <a:avLst/>
          </a:prstGeom>
          <a:solidFill>
            <a:srgbClr val="CC43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Signo más 10">
            <a:extLst>
              <a:ext uri="{FF2B5EF4-FFF2-40B4-BE49-F238E27FC236}">
                <a16:creationId xmlns:a16="http://schemas.microsoft.com/office/drawing/2014/main" id="{7B30DD5C-A259-B2DE-0E60-DD6631D64CDB}"/>
              </a:ext>
            </a:extLst>
          </p:cNvPr>
          <p:cNvSpPr/>
          <p:nvPr/>
        </p:nvSpPr>
        <p:spPr>
          <a:xfrm>
            <a:off x="7098631" y="2904106"/>
            <a:ext cx="280736" cy="280736"/>
          </a:xfrm>
          <a:prstGeom prst="mathPlus">
            <a:avLst/>
          </a:prstGeom>
          <a:solidFill>
            <a:srgbClr val="CC43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Signo más 11">
            <a:extLst>
              <a:ext uri="{FF2B5EF4-FFF2-40B4-BE49-F238E27FC236}">
                <a16:creationId xmlns:a16="http://schemas.microsoft.com/office/drawing/2014/main" id="{043B1D0F-F254-3C9C-695E-4B3D693DEBEE}"/>
              </a:ext>
            </a:extLst>
          </p:cNvPr>
          <p:cNvSpPr/>
          <p:nvPr/>
        </p:nvSpPr>
        <p:spPr>
          <a:xfrm>
            <a:off x="6246395" y="4147370"/>
            <a:ext cx="280736" cy="280736"/>
          </a:xfrm>
          <a:prstGeom prst="mathPlus">
            <a:avLst/>
          </a:prstGeom>
          <a:solidFill>
            <a:srgbClr val="CC43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" name="Signo más 12">
            <a:extLst>
              <a:ext uri="{FF2B5EF4-FFF2-40B4-BE49-F238E27FC236}">
                <a16:creationId xmlns:a16="http://schemas.microsoft.com/office/drawing/2014/main" id="{04825063-A451-5C8F-452A-ED2D7F862566}"/>
              </a:ext>
            </a:extLst>
          </p:cNvPr>
          <p:cNvSpPr/>
          <p:nvPr/>
        </p:nvSpPr>
        <p:spPr>
          <a:xfrm>
            <a:off x="5043237" y="3555817"/>
            <a:ext cx="280736" cy="280736"/>
          </a:xfrm>
          <a:prstGeom prst="mathPlus">
            <a:avLst/>
          </a:prstGeom>
          <a:solidFill>
            <a:srgbClr val="CC43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Signo más 13">
            <a:extLst>
              <a:ext uri="{FF2B5EF4-FFF2-40B4-BE49-F238E27FC236}">
                <a16:creationId xmlns:a16="http://schemas.microsoft.com/office/drawing/2014/main" id="{13C131FB-2B66-8911-D235-C5152E3DF6BA}"/>
              </a:ext>
            </a:extLst>
          </p:cNvPr>
          <p:cNvSpPr/>
          <p:nvPr/>
        </p:nvSpPr>
        <p:spPr>
          <a:xfrm>
            <a:off x="4662237" y="3224949"/>
            <a:ext cx="280736" cy="280736"/>
          </a:xfrm>
          <a:prstGeom prst="mathPlus">
            <a:avLst/>
          </a:prstGeom>
          <a:solidFill>
            <a:srgbClr val="CC43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" name="Signo más 14">
            <a:extLst>
              <a:ext uri="{FF2B5EF4-FFF2-40B4-BE49-F238E27FC236}">
                <a16:creationId xmlns:a16="http://schemas.microsoft.com/office/drawing/2014/main" id="{09A4730B-D9B8-A848-54F0-B83522862600}"/>
              </a:ext>
            </a:extLst>
          </p:cNvPr>
          <p:cNvSpPr/>
          <p:nvPr/>
        </p:nvSpPr>
        <p:spPr>
          <a:xfrm>
            <a:off x="5554579" y="2954238"/>
            <a:ext cx="280736" cy="280736"/>
          </a:xfrm>
          <a:prstGeom prst="mathPlus">
            <a:avLst/>
          </a:prstGeom>
          <a:solidFill>
            <a:srgbClr val="CC43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Signo más 15">
            <a:extLst>
              <a:ext uri="{FF2B5EF4-FFF2-40B4-BE49-F238E27FC236}">
                <a16:creationId xmlns:a16="http://schemas.microsoft.com/office/drawing/2014/main" id="{1D9D8897-E7C8-728F-F957-8EFFCED6FEED}"/>
              </a:ext>
            </a:extLst>
          </p:cNvPr>
          <p:cNvSpPr/>
          <p:nvPr/>
        </p:nvSpPr>
        <p:spPr>
          <a:xfrm>
            <a:off x="5414210" y="3024422"/>
            <a:ext cx="280736" cy="280736"/>
          </a:xfrm>
          <a:prstGeom prst="mathPlus">
            <a:avLst/>
          </a:prstGeom>
          <a:solidFill>
            <a:srgbClr val="CC43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CuadroTexto 16">
            <a:extLst>
              <a:ext uri="{FF2B5EF4-FFF2-40B4-BE49-F238E27FC236}">
                <a16:creationId xmlns:a16="http://schemas.microsoft.com/office/drawing/2014/main" id="{8CAE7A5F-3E37-570B-77DF-97928FA6B4A2}"/>
              </a:ext>
            </a:extLst>
          </p:cNvPr>
          <p:cNvSpPr txBox="1"/>
          <p:nvPr/>
        </p:nvSpPr>
        <p:spPr>
          <a:xfrm>
            <a:off x="6106721" y="1070629"/>
            <a:ext cx="58005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i="1">
                <a:solidFill>
                  <a:srgbClr val="CC43D9"/>
                </a:solidFill>
              </a:rPr>
              <a:t>GHG emission information systems – IG3S city projects  </a:t>
            </a:r>
            <a:endParaRPr lang="es-ES"/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6A521A2B-6058-2C2B-9FA5-F67ABA76B355}"/>
              </a:ext>
            </a:extLst>
          </p:cNvPr>
          <p:cNvSpPr txBox="1">
            <a:spLocks/>
          </p:cNvSpPr>
          <p:nvPr/>
        </p:nvSpPr>
        <p:spPr>
          <a:xfrm>
            <a:off x="346129" y="-159016"/>
            <a:ext cx="10972800" cy="10085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kern="0">
                <a:solidFill>
                  <a:srgbClr val="1F497D"/>
                </a:solidFill>
                <a:latin typeface="Arial"/>
                <a:cs typeface="Arial"/>
              </a:rPr>
              <a:t>Research </a:t>
            </a:r>
            <a:r>
              <a:rPr lang="en-US" sz="3200" b="1" kern="0" err="1">
                <a:solidFill>
                  <a:srgbClr val="1F497D"/>
                </a:solidFill>
                <a:latin typeface="Arial"/>
                <a:cs typeface="Arial"/>
              </a:rPr>
              <a:t>Infrasctructure</a:t>
            </a:r>
            <a:r>
              <a:rPr lang="en-US" sz="3200" b="1" kern="0">
                <a:solidFill>
                  <a:srgbClr val="1F497D"/>
                </a:solidFill>
                <a:latin typeface="Arial"/>
                <a:cs typeface="Arial"/>
              </a:rPr>
              <a:t> for the provision of Services</a:t>
            </a:r>
            <a:endParaRPr lang="en-US" sz="32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Imagen 5" descr="Imagen que contiene bola de billar, bola, cuarto, tabla&#10;&#10;Descripción generada automáticamente">
            <a:extLst>
              <a:ext uri="{FF2B5EF4-FFF2-40B4-BE49-F238E27FC236}">
                <a16:creationId xmlns:a16="http://schemas.microsoft.com/office/drawing/2014/main" id="{45BD5C81-2273-ACDE-A453-2E0EE038F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3519" y="78620"/>
            <a:ext cx="960049" cy="1168880"/>
          </a:xfrm>
          <a:prstGeom prst="rect">
            <a:avLst/>
          </a:prstGeom>
        </p:spPr>
      </p:pic>
      <p:sp>
        <p:nvSpPr>
          <p:cNvPr id="2" name="Elipse 3">
            <a:extLst>
              <a:ext uri="{FF2B5EF4-FFF2-40B4-BE49-F238E27FC236}">
                <a16:creationId xmlns:a16="http://schemas.microsoft.com/office/drawing/2014/main" id="{21E72322-15AE-B39F-B88E-3961B5086B25}"/>
              </a:ext>
            </a:extLst>
          </p:cNvPr>
          <p:cNvSpPr/>
          <p:nvPr/>
        </p:nvSpPr>
        <p:spPr>
          <a:xfrm>
            <a:off x="9407742" y="3864120"/>
            <a:ext cx="108176" cy="10399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Elipse 3">
            <a:extLst>
              <a:ext uri="{FF2B5EF4-FFF2-40B4-BE49-F238E27FC236}">
                <a16:creationId xmlns:a16="http://schemas.microsoft.com/office/drawing/2014/main" id="{9BC5833A-0EC8-55DF-9506-28F380E0CF82}"/>
              </a:ext>
            </a:extLst>
          </p:cNvPr>
          <p:cNvSpPr/>
          <p:nvPr/>
        </p:nvSpPr>
        <p:spPr>
          <a:xfrm>
            <a:off x="5242142" y="2789504"/>
            <a:ext cx="108176" cy="10399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642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2"/>
          <p:cNvSpPr/>
          <p:nvPr/>
        </p:nvSpPr>
        <p:spPr>
          <a:xfrm>
            <a:off x="1524000" y="5963478"/>
            <a:ext cx="2295900" cy="8946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72"/>
          <p:cNvSpPr txBox="1"/>
          <p:nvPr/>
        </p:nvSpPr>
        <p:spPr>
          <a:xfrm>
            <a:off x="303750" y="390510"/>
            <a:ext cx="10473476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3000"/>
              </a:lnSpc>
            </a:pPr>
            <a:r>
              <a:rPr lang="en-US" sz="3200" b="1" kern="1000">
                <a:solidFill>
                  <a:srgbClr val="005BAA"/>
                </a:solidFill>
                <a:latin typeface="Arial"/>
                <a:ea typeface="Verdana"/>
                <a:cs typeface="Arial"/>
                <a:sym typeface="Calibri"/>
              </a:rPr>
              <a:t>WMO Sand and Dust Storms Warning Advisory and Assessment System (SDS-WAS)</a:t>
            </a:r>
            <a:endParaRPr sz="3200" b="1" kern="1000">
              <a:solidFill>
                <a:srgbClr val="005BAA"/>
              </a:solidFill>
              <a:latin typeface="Arial"/>
              <a:ea typeface="Verdana"/>
              <a:cs typeface="Arial"/>
              <a:sym typeface="Calibri"/>
            </a:endParaRPr>
          </a:p>
        </p:txBody>
      </p:sp>
      <p:sp>
        <p:nvSpPr>
          <p:cNvPr id="488" name="Google Shape;488;p72"/>
          <p:cNvSpPr txBox="1"/>
          <p:nvPr/>
        </p:nvSpPr>
        <p:spPr>
          <a:xfrm>
            <a:off x="1752600" y="6425800"/>
            <a:ext cx="814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/>
              <a:t>https://community.wmo.int/en/activity-areas/gaw/science-for-services/sds-was</a:t>
            </a:r>
            <a:endParaRPr/>
          </a:p>
        </p:txBody>
      </p:sp>
      <p:pic>
        <p:nvPicPr>
          <p:cNvPr id="489" name="Google Shape;48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858" y="1293485"/>
            <a:ext cx="8908142" cy="507511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72"/>
          <p:cNvSpPr txBox="1"/>
          <p:nvPr/>
        </p:nvSpPr>
        <p:spPr>
          <a:xfrm>
            <a:off x="7901311" y="1875285"/>
            <a:ext cx="3789900" cy="80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000" b="1">
                <a:latin typeface="Calibri"/>
                <a:ea typeface="Calibri"/>
                <a:cs typeface="Calibri"/>
                <a:sym typeface="Calibri"/>
              </a:rPr>
              <a:t>International coordination of research for weather and climate 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72"/>
          <p:cNvSpPr txBox="1"/>
          <p:nvPr/>
        </p:nvSpPr>
        <p:spPr>
          <a:xfrm>
            <a:off x="7901311" y="2806760"/>
            <a:ext cx="3912600" cy="80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000" b="1">
                <a:latin typeface="Calibri"/>
                <a:ea typeface="Calibri"/>
                <a:cs typeface="Calibri"/>
                <a:sym typeface="Calibri"/>
              </a:rPr>
              <a:t>Identification and assessment of SDS impacts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72"/>
          <p:cNvSpPr txBox="1"/>
          <p:nvPr/>
        </p:nvSpPr>
        <p:spPr>
          <a:xfrm>
            <a:off x="7901311" y="5591310"/>
            <a:ext cx="35031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000" b="1">
                <a:latin typeface="Calibri"/>
                <a:ea typeface="Calibri"/>
                <a:cs typeface="Calibri"/>
                <a:sym typeface="Calibri"/>
              </a:rPr>
              <a:t>Dissemination and awareness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72"/>
          <p:cNvSpPr txBox="1"/>
          <p:nvPr/>
        </p:nvSpPr>
        <p:spPr>
          <a:xfrm>
            <a:off x="7901311" y="3741835"/>
            <a:ext cx="3503100" cy="80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000" b="1">
                <a:latin typeface="Calibri"/>
                <a:ea typeface="Calibri"/>
                <a:cs typeface="Calibri"/>
                <a:sym typeface="Calibri"/>
              </a:rPr>
              <a:t>Promoting the use of current available SDS products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72"/>
          <p:cNvSpPr txBox="1"/>
          <p:nvPr/>
        </p:nvSpPr>
        <p:spPr>
          <a:xfrm>
            <a:off x="562176" y="1412079"/>
            <a:ext cx="265029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Godzilla, June 2020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72"/>
          <p:cNvSpPr txBox="1"/>
          <p:nvPr/>
        </p:nvSpPr>
        <p:spPr>
          <a:xfrm>
            <a:off x="7901311" y="4668073"/>
            <a:ext cx="3503100" cy="80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000" b="1">
                <a:latin typeface="Calibri"/>
                <a:ea typeface="Calibri"/>
                <a:cs typeface="Calibri"/>
                <a:sym typeface="Calibri"/>
              </a:rPr>
              <a:t>Building capacity and facilitate access to the available services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2890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F6497A16C24847AD78F11B87F7D548" ma:contentTypeVersion="16" ma:contentTypeDescription="Create a new document." ma:contentTypeScope="" ma:versionID="b24a09ef88d31fe2c332dfc9acf6ef94">
  <xsd:schema xmlns:xsd="http://www.w3.org/2001/XMLSchema" xmlns:xs="http://www.w3.org/2001/XMLSchema" xmlns:p="http://schemas.microsoft.com/office/2006/metadata/properties" xmlns:ns2="0238f0ac-9b23-40a1-9bea-3608b3f97744" xmlns:ns3="9dd362d0-63f2-4e3c-ac06-664d054c738d" targetNamespace="http://schemas.microsoft.com/office/2006/metadata/properties" ma:root="true" ma:fieldsID="7541654dec875a3a88b8e896f4da81bb" ns2:_="" ns3:_="">
    <xsd:import namespace="0238f0ac-9b23-40a1-9bea-3608b3f97744"/>
    <xsd:import namespace="9dd362d0-63f2-4e3c-ac06-664d054c738d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_dlc_DocId" minOccurs="0"/>
                <xsd:element ref="ns3:_dlc_DocIdUrl" minOccurs="0"/>
                <xsd:element ref="ns3:_dlc_DocIdPersistId" minOccurs="0"/>
                <xsd:element ref="ns2:ImageMetadataListItemId" minOccurs="0"/>
                <xsd:element ref="ns2:ImageMetadataListFieldId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8f0ac-9b23-40a1-9bea-3608b3f9774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92a3b380-abf6-46f2-87bb-c2c114de1c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ImageMetadataListItemId" ma:index="20" nillable="true" ma:displayName="ImageMetadataListItemId" ma:hidden="true" ma:indexed="true" ma:internalName="ImageMetadataListItemId">
      <xsd:simpleType>
        <xsd:restriction base="dms:Unknown"/>
      </xsd:simpleType>
    </xsd:element>
    <xsd:element name="ImageMetadataListFieldId" ma:index="21" nillable="true" ma:displayName="ImageMetadataListFieldId" ma:hidden="true" ma:indexed="true" ma:internalName="ImageMetadataListFieldId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362d0-63f2-4e3c-ac06-664d054c738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b17dc8f-c558-43f2-ab9d-5ed955ab729e}" ma:internalName="TaxCatchAll" ma:showField="CatchAllData" ma:web="9dd362d0-63f2-4e3c-ac06-664d054c73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7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MetadataListFieldId xmlns="0238f0ac-9b23-40a1-9bea-3608b3f97744" xsi:nil="true"/>
    <_dlc_DocId xmlns="9dd362d0-63f2-4e3c-ac06-664d054c738d">WMOOMM-1555984692-689</_dlc_DocId>
    <TaxCatchAll xmlns="9dd362d0-63f2-4e3c-ac06-664d054c738d" xsi:nil="true"/>
    <lcf76f155ced4ddcb4097134ff3c332f xmlns="0238f0ac-9b23-40a1-9bea-3608b3f97744">
      <Terms xmlns="http://schemas.microsoft.com/office/infopath/2007/PartnerControls"/>
    </lcf76f155ced4ddcb4097134ff3c332f>
    <ImageMetadataListItemId xmlns="0238f0ac-9b23-40a1-9bea-3608b3f97744" xsi:nil="true"/>
    <_dlc_DocIdUrl xmlns="9dd362d0-63f2-4e3c-ac06-664d054c738d">
      <Url>https://wmoomm.sharepoint.com/sites/Hub/_layouts/15/DocIdRedir.aspx?ID=WMOOMM-1555984692-689</Url>
      <Description>WMOOMM-1555984692-689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E565FD8-2DDA-4874-A528-7291DA8AE3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07A5B3-48F2-4A82-B805-E2035ABF9C93}">
  <ds:schemaRefs>
    <ds:schemaRef ds:uri="0238f0ac-9b23-40a1-9bea-3608b3f97744"/>
    <ds:schemaRef ds:uri="9dd362d0-63f2-4e3c-ac06-664d054c738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4BA3B44-D623-4C2A-AA23-C7D80C044A73}">
  <ds:schemaRefs>
    <ds:schemaRef ds:uri="0238f0ac-9b23-40a1-9bea-3608b3f97744"/>
    <ds:schemaRef ds:uri="9dd362d0-63f2-4e3c-ac06-664d054c738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09EF1A46-B682-40F7-BBC5-399330EB74E6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WMO Research - Science for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Klara Josipovic</dc:creator>
  <cp:revision>1</cp:revision>
  <dcterms:created xsi:type="dcterms:W3CDTF">2024-01-11T14:19:20Z</dcterms:created>
  <dcterms:modified xsi:type="dcterms:W3CDTF">2024-09-25T14:58:37Z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0x01010063F6497A16C24847AD78F11B87F7D548</vt:lpwstr>
  </property>
  <property fmtid="{D5CDD505-2E9C-101B-9397-08002B2CF9AE}" pid="3" name="_dlc_DocIdItemGuid">
    <vt:lpwstr>d9410c5b-4b37-4c8f-8899-06403149ffc9</vt:lpwstr>
  </property>
  <property fmtid="{D5CDD505-2E9C-101B-9397-08002B2CF9AE}" pid="4" name="MediaServiceImageTags">
    <vt:lpwstr/>
  </property>
</Properties>
</file>