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7.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8.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9.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10.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1" r:id="rId1"/>
    <p:sldMasterId id="2147483671" r:id="rId2"/>
    <p:sldMasterId id="2147483680" r:id="rId3"/>
    <p:sldMasterId id="2147483689" r:id="rId4"/>
    <p:sldMasterId id="2147483697" r:id="rId5"/>
    <p:sldMasterId id="2147483705" r:id="rId6"/>
    <p:sldMasterId id="2147483713" r:id="rId7"/>
    <p:sldMasterId id="2147483730" r:id="rId8"/>
    <p:sldMasterId id="2147483738" r:id="rId9"/>
    <p:sldMasterId id="2147483746" r:id="rId10"/>
    <p:sldMasterId id="2147483758" r:id="rId11"/>
  </p:sldMasterIdLst>
  <p:notesMasterIdLst>
    <p:notesMasterId r:id="rId59"/>
  </p:notesMasterIdLst>
  <p:sldIdLst>
    <p:sldId id="791" r:id="rId12"/>
    <p:sldId id="361" r:id="rId13"/>
    <p:sldId id="363" r:id="rId14"/>
    <p:sldId id="362" r:id="rId15"/>
    <p:sldId id="754" r:id="rId16"/>
    <p:sldId id="1182" r:id="rId17"/>
    <p:sldId id="490" r:id="rId18"/>
    <p:sldId id="265" r:id="rId19"/>
    <p:sldId id="266" r:id="rId20"/>
    <p:sldId id="2147376247" r:id="rId21"/>
    <p:sldId id="2147376248" r:id="rId22"/>
    <p:sldId id="776" r:id="rId23"/>
    <p:sldId id="529" r:id="rId24"/>
    <p:sldId id="280" r:id="rId25"/>
    <p:sldId id="2147376249" r:id="rId26"/>
    <p:sldId id="2147376253" r:id="rId27"/>
    <p:sldId id="349" r:id="rId28"/>
    <p:sldId id="948" r:id="rId29"/>
    <p:sldId id="1140" r:id="rId30"/>
    <p:sldId id="982" r:id="rId31"/>
    <p:sldId id="926" r:id="rId32"/>
    <p:sldId id="1014" r:id="rId33"/>
    <p:sldId id="781" r:id="rId34"/>
    <p:sldId id="1072" r:id="rId35"/>
    <p:sldId id="1073" r:id="rId36"/>
    <p:sldId id="945" r:id="rId37"/>
    <p:sldId id="1162" r:id="rId38"/>
    <p:sldId id="1163" r:id="rId39"/>
    <p:sldId id="1164" r:id="rId40"/>
    <p:sldId id="1167" r:id="rId41"/>
    <p:sldId id="2147376254" r:id="rId42"/>
    <p:sldId id="259" r:id="rId43"/>
    <p:sldId id="2147376239" r:id="rId44"/>
    <p:sldId id="273" r:id="rId45"/>
    <p:sldId id="268" r:id="rId46"/>
    <p:sldId id="2147376244" r:id="rId47"/>
    <p:sldId id="2147376233" r:id="rId48"/>
    <p:sldId id="2147376251" r:id="rId49"/>
    <p:sldId id="2984" r:id="rId50"/>
    <p:sldId id="2147376255" r:id="rId51"/>
    <p:sldId id="2147376256" r:id="rId52"/>
    <p:sldId id="11265" r:id="rId53"/>
    <p:sldId id="2147376246" r:id="rId54"/>
    <p:sldId id="2147376243" r:id="rId55"/>
    <p:sldId id="258" r:id="rId56"/>
    <p:sldId id="3206" r:id="rId57"/>
    <p:sldId id="2991" r:id="rId5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C5DD"/>
    <a:srgbClr val="416DA6"/>
    <a:srgbClr val="ED7D30"/>
    <a:srgbClr val="A73F3C"/>
    <a:srgbClr val="6A508C"/>
    <a:srgbClr val="82A144"/>
    <a:srgbClr val="DA7D2F"/>
    <a:srgbClr val="3C97AF"/>
    <a:srgbClr val="B6CA92"/>
    <a:srgbClr val="8CA3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83280B-CBAA-4694-90F0-5BACC0874E44}" v="66" dt="2024-09-24T14:29:05.3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15" autoAdjust="0"/>
    <p:restoredTop sz="94966"/>
  </p:normalViewPr>
  <p:slideViewPr>
    <p:cSldViewPr>
      <p:cViewPr varScale="1">
        <p:scale>
          <a:sx n="194" d="100"/>
          <a:sy n="194" d="100"/>
        </p:scale>
        <p:origin x="1181" y="-178"/>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microsoft.com/office/2016/11/relationships/changesInfo" Target="changesInfos/changesInfo1.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notesMaster" Target="notesMasters/notesMaster1.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annes Flemming" userId="97402d46-ccdc-4f03-8891-b20ffc279e62" providerId="ADAL" clId="{9D83280B-CBAA-4694-90F0-5BACC0874E44}"/>
    <pc:docChg chg="undo redo custSel addSld delSld modSld sldOrd">
      <pc:chgData name="Johannes Flemming" userId="97402d46-ccdc-4f03-8891-b20ffc279e62" providerId="ADAL" clId="{9D83280B-CBAA-4694-90F0-5BACC0874E44}" dt="2024-09-24T15:53:21.549" v="2539" actId="20577"/>
      <pc:docMkLst>
        <pc:docMk/>
      </pc:docMkLst>
      <pc:sldChg chg="add">
        <pc:chgData name="Johannes Flemming" userId="97402d46-ccdc-4f03-8891-b20ffc279e62" providerId="ADAL" clId="{9D83280B-CBAA-4694-90F0-5BACC0874E44}" dt="2024-09-24T13:58:33.428" v="2132"/>
        <pc:sldMkLst>
          <pc:docMk/>
          <pc:sldMk cId="781075948" sldId="259"/>
        </pc:sldMkLst>
      </pc:sldChg>
      <pc:sldChg chg="del">
        <pc:chgData name="Johannes Flemming" userId="97402d46-ccdc-4f03-8891-b20ffc279e62" providerId="ADAL" clId="{9D83280B-CBAA-4694-90F0-5BACC0874E44}" dt="2024-09-24T13:58:25.610" v="2131" actId="2696"/>
        <pc:sldMkLst>
          <pc:docMk/>
          <pc:sldMk cId="2962323843" sldId="259"/>
        </pc:sldMkLst>
      </pc:sldChg>
      <pc:sldChg chg="add">
        <pc:chgData name="Johannes Flemming" userId="97402d46-ccdc-4f03-8891-b20ffc279e62" providerId="ADAL" clId="{9D83280B-CBAA-4694-90F0-5BACC0874E44}" dt="2024-09-24T10:26:40.165" v="1531"/>
        <pc:sldMkLst>
          <pc:docMk/>
          <pc:sldMk cId="0" sldId="265"/>
        </pc:sldMkLst>
      </pc:sldChg>
      <pc:sldChg chg="modSp add mod">
        <pc:chgData name="Johannes Flemming" userId="97402d46-ccdc-4f03-8891-b20ffc279e62" providerId="ADAL" clId="{9D83280B-CBAA-4694-90F0-5BACC0874E44}" dt="2024-09-24T14:00:29.689" v="2255" actId="27636"/>
        <pc:sldMkLst>
          <pc:docMk/>
          <pc:sldMk cId="0" sldId="266"/>
        </pc:sldMkLst>
        <pc:spChg chg="mod">
          <ac:chgData name="Johannes Flemming" userId="97402d46-ccdc-4f03-8891-b20ffc279e62" providerId="ADAL" clId="{9D83280B-CBAA-4694-90F0-5BACC0874E44}" dt="2024-09-24T14:00:29.689" v="2255" actId="27636"/>
          <ac:spMkLst>
            <pc:docMk/>
            <pc:sldMk cId="0" sldId="266"/>
            <ac:spMk id="14338" creationId="{00000000-0000-0000-0000-000000000000}"/>
          </ac:spMkLst>
        </pc:spChg>
      </pc:sldChg>
      <pc:sldChg chg="add del">
        <pc:chgData name="Johannes Flemming" userId="97402d46-ccdc-4f03-8891-b20ffc279e62" providerId="ADAL" clId="{9D83280B-CBAA-4694-90F0-5BACC0874E44}" dt="2024-09-24T13:55:46.473" v="1977" actId="2696"/>
        <pc:sldMkLst>
          <pc:docMk/>
          <pc:sldMk cId="1071538484" sldId="268"/>
        </pc:sldMkLst>
      </pc:sldChg>
      <pc:sldChg chg="add del">
        <pc:chgData name="Johannes Flemming" userId="97402d46-ccdc-4f03-8891-b20ffc279e62" providerId="ADAL" clId="{9D83280B-CBAA-4694-90F0-5BACC0874E44}" dt="2024-09-24T13:55:47.344" v="1978"/>
        <pc:sldMkLst>
          <pc:docMk/>
          <pc:sldMk cId="1916758011" sldId="268"/>
        </pc:sldMkLst>
      </pc:sldChg>
      <pc:sldChg chg="del">
        <pc:chgData name="Johannes Flemming" userId="97402d46-ccdc-4f03-8891-b20ffc279e62" providerId="ADAL" clId="{9D83280B-CBAA-4694-90F0-5BACC0874E44}" dt="2024-09-24T12:22:08.631" v="1543" actId="2696"/>
        <pc:sldMkLst>
          <pc:docMk/>
          <pc:sldMk cId="4198263112" sldId="268"/>
        </pc:sldMkLst>
      </pc:sldChg>
      <pc:sldChg chg="add del">
        <pc:chgData name="Johannes Flemming" userId="97402d46-ccdc-4f03-8891-b20ffc279e62" providerId="ADAL" clId="{9D83280B-CBAA-4694-90F0-5BACC0874E44}" dt="2024-09-24T13:55:46.473" v="1977" actId="2696"/>
        <pc:sldMkLst>
          <pc:docMk/>
          <pc:sldMk cId="1642241391" sldId="273"/>
        </pc:sldMkLst>
      </pc:sldChg>
      <pc:sldChg chg="add del">
        <pc:chgData name="Johannes Flemming" userId="97402d46-ccdc-4f03-8891-b20ffc279e62" providerId="ADAL" clId="{9D83280B-CBAA-4694-90F0-5BACC0874E44}" dt="2024-09-24T13:55:47.344" v="1978"/>
        <pc:sldMkLst>
          <pc:docMk/>
          <pc:sldMk cId="3978846773" sldId="273"/>
        </pc:sldMkLst>
      </pc:sldChg>
      <pc:sldChg chg="del">
        <pc:chgData name="Johannes Flemming" userId="97402d46-ccdc-4f03-8891-b20ffc279e62" providerId="ADAL" clId="{9D83280B-CBAA-4694-90F0-5BACC0874E44}" dt="2024-09-24T12:22:08.631" v="1543" actId="2696"/>
        <pc:sldMkLst>
          <pc:docMk/>
          <pc:sldMk cId="4283868043" sldId="273"/>
        </pc:sldMkLst>
      </pc:sldChg>
      <pc:sldChg chg="del">
        <pc:chgData name="Johannes Flemming" userId="97402d46-ccdc-4f03-8891-b20ffc279e62" providerId="ADAL" clId="{9D83280B-CBAA-4694-90F0-5BACC0874E44}" dt="2024-09-24T13:02:06.788" v="1842" actId="47"/>
        <pc:sldMkLst>
          <pc:docMk/>
          <pc:sldMk cId="0" sldId="278"/>
        </pc:sldMkLst>
      </pc:sldChg>
      <pc:sldChg chg="modSp add mod modClrScheme chgLayout">
        <pc:chgData name="Johannes Flemming" userId="97402d46-ccdc-4f03-8891-b20ffc279e62" providerId="ADAL" clId="{9D83280B-CBAA-4694-90F0-5BACC0874E44}" dt="2024-09-24T13:02:20.645" v="1844" actId="14100"/>
        <pc:sldMkLst>
          <pc:docMk/>
          <pc:sldMk cId="0" sldId="280"/>
        </pc:sldMkLst>
        <pc:spChg chg="mod ord">
          <ac:chgData name="Johannes Flemming" userId="97402d46-ccdc-4f03-8891-b20ffc279e62" providerId="ADAL" clId="{9D83280B-CBAA-4694-90F0-5BACC0874E44}" dt="2024-09-24T13:02:15.545" v="1843" actId="700"/>
          <ac:spMkLst>
            <pc:docMk/>
            <pc:sldMk cId="0" sldId="280"/>
            <ac:spMk id="49154" creationId="{E7FF6E22-95E0-3BAE-6737-A7D432A73805}"/>
          </ac:spMkLst>
        </pc:spChg>
        <pc:spChg chg="mod ord">
          <ac:chgData name="Johannes Flemming" userId="97402d46-ccdc-4f03-8891-b20ffc279e62" providerId="ADAL" clId="{9D83280B-CBAA-4694-90F0-5BACC0874E44}" dt="2024-09-24T13:02:20.645" v="1844" actId="14100"/>
          <ac:spMkLst>
            <pc:docMk/>
            <pc:sldMk cId="0" sldId="280"/>
            <ac:spMk id="49159" creationId="{7F351323-AA01-7CB7-C7EF-C8ADD4C7B3F1}"/>
          </ac:spMkLst>
        </pc:spChg>
        <pc:graphicFrameChg chg="mod ord">
          <ac:chgData name="Johannes Flemming" userId="97402d46-ccdc-4f03-8891-b20ffc279e62" providerId="ADAL" clId="{9D83280B-CBAA-4694-90F0-5BACC0874E44}" dt="2024-09-24T13:02:15.545" v="1843" actId="700"/>
          <ac:graphicFrameMkLst>
            <pc:docMk/>
            <pc:sldMk cId="0" sldId="280"/>
            <ac:graphicFrameMk id="49160" creationId="{FD261AB8-1B6E-CCBC-EDBF-149A810D7D8F}"/>
          </ac:graphicFrameMkLst>
        </pc:graphicFrameChg>
      </pc:sldChg>
      <pc:sldChg chg="add del">
        <pc:chgData name="Johannes Flemming" userId="97402d46-ccdc-4f03-8891-b20ffc279e62" providerId="ADAL" clId="{9D83280B-CBAA-4694-90F0-5BACC0874E44}" dt="2024-09-24T13:55:54.127" v="1982" actId="47"/>
        <pc:sldMkLst>
          <pc:docMk/>
          <pc:sldMk cId="2693003691" sldId="283"/>
        </pc:sldMkLst>
      </pc:sldChg>
      <pc:sldChg chg="add ord">
        <pc:chgData name="Johannes Flemming" userId="97402d46-ccdc-4f03-8891-b20ffc279e62" providerId="ADAL" clId="{9D83280B-CBAA-4694-90F0-5BACC0874E44}" dt="2024-09-24T14:00:56.726" v="2257"/>
        <pc:sldMkLst>
          <pc:docMk/>
          <pc:sldMk cId="3355492380" sldId="349"/>
        </pc:sldMkLst>
      </pc:sldChg>
      <pc:sldChg chg="modSp add mod">
        <pc:chgData name="Johannes Flemming" userId="97402d46-ccdc-4f03-8891-b20ffc279e62" providerId="ADAL" clId="{9D83280B-CBAA-4694-90F0-5BACC0874E44}" dt="2024-09-24T13:05:51.974" v="1890" actId="20577"/>
        <pc:sldMkLst>
          <pc:docMk/>
          <pc:sldMk cId="237484529" sldId="362"/>
        </pc:sldMkLst>
        <pc:spChg chg="mod">
          <ac:chgData name="Johannes Flemming" userId="97402d46-ccdc-4f03-8891-b20ffc279e62" providerId="ADAL" clId="{9D83280B-CBAA-4694-90F0-5BACC0874E44}" dt="2024-09-24T13:05:51.974" v="1890" actId="20577"/>
          <ac:spMkLst>
            <pc:docMk/>
            <pc:sldMk cId="237484529" sldId="362"/>
            <ac:spMk id="2" creationId="{00000000-0000-0000-0000-000000000000}"/>
          </ac:spMkLst>
        </pc:spChg>
      </pc:sldChg>
      <pc:sldChg chg="modSp add mod">
        <pc:chgData name="Johannes Flemming" userId="97402d46-ccdc-4f03-8891-b20ffc279e62" providerId="ADAL" clId="{9D83280B-CBAA-4694-90F0-5BACC0874E44}" dt="2024-09-24T13:05:30.566" v="1872" actId="20577"/>
        <pc:sldMkLst>
          <pc:docMk/>
          <pc:sldMk cId="602372697" sldId="363"/>
        </pc:sldMkLst>
        <pc:spChg chg="mod">
          <ac:chgData name="Johannes Flemming" userId="97402d46-ccdc-4f03-8891-b20ffc279e62" providerId="ADAL" clId="{9D83280B-CBAA-4694-90F0-5BACC0874E44}" dt="2024-09-24T13:05:30.566" v="1872" actId="20577"/>
          <ac:spMkLst>
            <pc:docMk/>
            <pc:sldMk cId="602372697" sldId="363"/>
            <ac:spMk id="2" creationId="{00000000-0000-0000-0000-000000000000}"/>
          </ac:spMkLst>
        </pc:spChg>
      </pc:sldChg>
      <pc:sldChg chg="add">
        <pc:chgData name="Johannes Flemming" userId="97402d46-ccdc-4f03-8891-b20ffc279e62" providerId="ADAL" clId="{9D83280B-CBAA-4694-90F0-5BACC0874E44}" dt="2024-09-24T10:26:40.165" v="1531"/>
        <pc:sldMkLst>
          <pc:docMk/>
          <pc:sldMk cId="0" sldId="490"/>
        </pc:sldMkLst>
      </pc:sldChg>
      <pc:sldChg chg="add del">
        <pc:chgData name="Johannes Flemming" userId="97402d46-ccdc-4f03-8891-b20ffc279e62" providerId="ADAL" clId="{9D83280B-CBAA-4694-90F0-5BACC0874E44}" dt="2024-09-24T11:46:13.552" v="1542" actId="47"/>
        <pc:sldMkLst>
          <pc:docMk/>
          <pc:sldMk cId="3105635672" sldId="506"/>
        </pc:sldMkLst>
      </pc:sldChg>
      <pc:sldChg chg="modSp add mod ord">
        <pc:chgData name="Johannes Flemming" userId="97402d46-ccdc-4f03-8891-b20ffc279e62" providerId="ADAL" clId="{9D83280B-CBAA-4694-90F0-5BACC0874E44}" dt="2024-09-24T13:04:05.056" v="1849" actId="1076"/>
        <pc:sldMkLst>
          <pc:docMk/>
          <pc:sldMk cId="4009288569" sldId="529"/>
        </pc:sldMkLst>
        <pc:spChg chg="mod">
          <ac:chgData name="Johannes Flemming" userId="97402d46-ccdc-4f03-8891-b20ffc279e62" providerId="ADAL" clId="{9D83280B-CBAA-4694-90F0-5BACC0874E44}" dt="2024-09-24T13:04:05.056" v="1849" actId="1076"/>
          <ac:spMkLst>
            <pc:docMk/>
            <pc:sldMk cId="4009288569" sldId="529"/>
            <ac:spMk id="26636" creationId="{00000000-0000-0000-0000-000000000000}"/>
          </ac:spMkLst>
        </pc:spChg>
      </pc:sldChg>
      <pc:sldChg chg="modSp del mod ord">
        <pc:chgData name="Johannes Flemming" userId="97402d46-ccdc-4f03-8891-b20ffc279e62" providerId="ADAL" clId="{9D83280B-CBAA-4694-90F0-5BACC0874E44}" dt="2024-09-24T13:56:56.902" v="2041" actId="47"/>
        <pc:sldMkLst>
          <pc:docMk/>
          <pc:sldMk cId="1991180958" sldId="743"/>
        </pc:sldMkLst>
        <pc:spChg chg="mod">
          <ac:chgData name="Johannes Flemming" userId="97402d46-ccdc-4f03-8891-b20ffc279e62" providerId="ADAL" clId="{9D83280B-CBAA-4694-90F0-5BACC0874E44}" dt="2024-09-23T15:43:49.215" v="93" actId="6549"/>
          <ac:spMkLst>
            <pc:docMk/>
            <pc:sldMk cId="1991180958" sldId="743"/>
            <ac:spMk id="3" creationId="{41D018DB-2EDC-4128-A482-2A49FC06A52E}"/>
          </ac:spMkLst>
        </pc:spChg>
        <pc:spChg chg="mod">
          <ac:chgData name="Johannes Flemming" userId="97402d46-ccdc-4f03-8891-b20ffc279e62" providerId="ADAL" clId="{9D83280B-CBAA-4694-90F0-5BACC0874E44}" dt="2024-09-24T13:41:29.885" v="1947" actId="27636"/>
          <ac:spMkLst>
            <pc:docMk/>
            <pc:sldMk cId="1991180958" sldId="743"/>
            <ac:spMk id="4" creationId="{8201837C-D169-47EA-87D5-CEC239443AAC}"/>
          </ac:spMkLst>
        </pc:spChg>
      </pc:sldChg>
      <pc:sldChg chg="modSp mod ord modClrScheme chgLayout">
        <pc:chgData name="Johannes Flemming" userId="97402d46-ccdc-4f03-8891-b20ffc279e62" providerId="ADAL" clId="{9D83280B-CBAA-4694-90F0-5BACC0874E44}" dt="2024-09-24T13:06:56.781" v="1898" actId="207"/>
        <pc:sldMkLst>
          <pc:docMk/>
          <pc:sldMk cId="1243459811" sldId="754"/>
        </pc:sldMkLst>
        <pc:spChg chg="mod ord">
          <ac:chgData name="Johannes Flemming" userId="97402d46-ccdc-4f03-8891-b20ffc279e62" providerId="ADAL" clId="{9D83280B-CBAA-4694-90F0-5BACC0874E44}" dt="2024-09-24T13:06:56.781" v="1898" actId="207"/>
          <ac:spMkLst>
            <pc:docMk/>
            <pc:sldMk cId="1243459811" sldId="754"/>
            <ac:spMk id="2" creationId="{00000000-0000-0000-0000-000000000000}"/>
          </ac:spMkLst>
        </pc:spChg>
      </pc:sldChg>
      <pc:sldChg chg="modSp mod">
        <pc:chgData name="Johannes Flemming" userId="97402d46-ccdc-4f03-8891-b20ffc279e62" providerId="ADAL" clId="{9D83280B-CBAA-4694-90F0-5BACC0874E44}" dt="2024-09-24T13:03:56.111" v="1847" actId="27636"/>
        <pc:sldMkLst>
          <pc:docMk/>
          <pc:sldMk cId="469838547" sldId="776"/>
        </pc:sldMkLst>
        <pc:spChg chg="mod">
          <ac:chgData name="Johannes Flemming" userId="97402d46-ccdc-4f03-8891-b20ffc279e62" providerId="ADAL" clId="{9D83280B-CBAA-4694-90F0-5BACC0874E44}" dt="2024-09-24T13:03:56.111" v="1847" actId="27636"/>
          <ac:spMkLst>
            <pc:docMk/>
            <pc:sldMk cId="469838547" sldId="776"/>
            <ac:spMk id="2" creationId="{51C6C379-AD9A-4A19-B2F5-E0EF0CC283D5}"/>
          </ac:spMkLst>
        </pc:spChg>
      </pc:sldChg>
      <pc:sldChg chg="add">
        <pc:chgData name="Johannes Flemming" userId="97402d46-ccdc-4f03-8891-b20ffc279e62" providerId="ADAL" clId="{9D83280B-CBAA-4694-90F0-5BACC0874E44}" dt="2024-09-24T10:30:36.832" v="1532"/>
        <pc:sldMkLst>
          <pc:docMk/>
          <pc:sldMk cId="2473927509" sldId="781"/>
        </pc:sldMkLst>
      </pc:sldChg>
      <pc:sldChg chg="del">
        <pc:chgData name="Johannes Flemming" userId="97402d46-ccdc-4f03-8891-b20ffc279e62" providerId="ADAL" clId="{9D83280B-CBAA-4694-90F0-5BACC0874E44}" dt="2024-09-23T15:25:08.753" v="16" actId="47"/>
        <pc:sldMkLst>
          <pc:docMk/>
          <pc:sldMk cId="333185110" sldId="786"/>
        </pc:sldMkLst>
      </pc:sldChg>
      <pc:sldChg chg="modSp mod">
        <pc:chgData name="Johannes Flemming" userId="97402d46-ccdc-4f03-8891-b20ffc279e62" providerId="ADAL" clId="{9D83280B-CBAA-4694-90F0-5BACC0874E44}" dt="2024-09-23T15:20:41.735" v="11" actId="1076"/>
        <pc:sldMkLst>
          <pc:docMk/>
          <pc:sldMk cId="395354229" sldId="791"/>
        </pc:sldMkLst>
        <pc:spChg chg="mod">
          <ac:chgData name="Johannes Flemming" userId="97402d46-ccdc-4f03-8891-b20ffc279e62" providerId="ADAL" clId="{9D83280B-CBAA-4694-90F0-5BACC0874E44}" dt="2024-09-23T15:20:41.735" v="11" actId="1076"/>
          <ac:spMkLst>
            <pc:docMk/>
            <pc:sldMk cId="395354229" sldId="791"/>
            <ac:spMk id="4" creationId="{F94E7F98-1D19-0F4C-2652-3713DAA327F8}"/>
          </ac:spMkLst>
        </pc:spChg>
      </pc:sldChg>
      <pc:sldChg chg="add">
        <pc:chgData name="Johannes Flemming" userId="97402d46-ccdc-4f03-8891-b20ffc279e62" providerId="ADAL" clId="{9D83280B-CBAA-4694-90F0-5BACC0874E44}" dt="2024-09-24T10:32:38.902" v="1536"/>
        <pc:sldMkLst>
          <pc:docMk/>
          <pc:sldMk cId="839029191" sldId="926"/>
        </pc:sldMkLst>
      </pc:sldChg>
      <pc:sldChg chg="add del">
        <pc:chgData name="Johannes Flemming" userId="97402d46-ccdc-4f03-8891-b20ffc279e62" providerId="ADAL" clId="{9D83280B-CBAA-4694-90F0-5BACC0874E44}" dt="2024-09-24T10:32:26.991" v="1535" actId="2696"/>
        <pc:sldMkLst>
          <pc:docMk/>
          <pc:sldMk cId="1586446218" sldId="926"/>
        </pc:sldMkLst>
      </pc:sldChg>
      <pc:sldChg chg="add">
        <pc:chgData name="Johannes Flemming" userId="97402d46-ccdc-4f03-8891-b20ffc279e62" providerId="ADAL" clId="{9D83280B-CBAA-4694-90F0-5BACC0874E44}" dt="2024-09-23T15:32:23.855" v="24"/>
        <pc:sldMkLst>
          <pc:docMk/>
          <pc:sldMk cId="1175329584" sldId="945"/>
        </pc:sldMkLst>
      </pc:sldChg>
      <pc:sldChg chg="add">
        <pc:chgData name="Johannes Flemming" userId="97402d46-ccdc-4f03-8891-b20ffc279e62" providerId="ADAL" clId="{9D83280B-CBAA-4694-90F0-5BACC0874E44}" dt="2024-09-24T10:32:38.902" v="1536"/>
        <pc:sldMkLst>
          <pc:docMk/>
          <pc:sldMk cId="185760755" sldId="948"/>
        </pc:sldMkLst>
      </pc:sldChg>
      <pc:sldChg chg="add del">
        <pc:chgData name="Johannes Flemming" userId="97402d46-ccdc-4f03-8891-b20ffc279e62" providerId="ADAL" clId="{9D83280B-CBAA-4694-90F0-5BACC0874E44}" dt="2024-09-24T10:32:26.991" v="1535" actId="2696"/>
        <pc:sldMkLst>
          <pc:docMk/>
          <pc:sldMk cId="1324398693" sldId="948"/>
        </pc:sldMkLst>
      </pc:sldChg>
      <pc:sldChg chg="add">
        <pc:chgData name="Johannes Flemming" userId="97402d46-ccdc-4f03-8891-b20ffc279e62" providerId="ADAL" clId="{9D83280B-CBAA-4694-90F0-5BACC0874E44}" dt="2024-09-24T10:32:38.902" v="1536"/>
        <pc:sldMkLst>
          <pc:docMk/>
          <pc:sldMk cId="3322512182" sldId="982"/>
        </pc:sldMkLst>
      </pc:sldChg>
      <pc:sldChg chg="add del">
        <pc:chgData name="Johannes Flemming" userId="97402d46-ccdc-4f03-8891-b20ffc279e62" providerId="ADAL" clId="{9D83280B-CBAA-4694-90F0-5BACC0874E44}" dt="2024-09-24T10:32:26.991" v="1535" actId="2696"/>
        <pc:sldMkLst>
          <pc:docMk/>
          <pc:sldMk cId="3772031466" sldId="982"/>
        </pc:sldMkLst>
      </pc:sldChg>
      <pc:sldChg chg="add ord">
        <pc:chgData name="Johannes Flemming" userId="97402d46-ccdc-4f03-8891-b20ffc279e62" providerId="ADAL" clId="{9D83280B-CBAA-4694-90F0-5BACC0874E44}" dt="2024-09-24T10:32:14.536" v="1534"/>
        <pc:sldMkLst>
          <pc:docMk/>
          <pc:sldMk cId="575582459" sldId="1014"/>
        </pc:sldMkLst>
      </pc:sldChg>
      <pc:sldChg chg="del">
        <pc:chgData name="Johannes Flemming" userId="97402d46-ccdc-4f03-8891-b20ffc279e62" providerId="ADAL" clId="{9D83280B-CBAA-4694-90F0-5BACC0874E44}" dt="2024-09-23T15:26:00.257" v="17" actId="47"/>
        <pc:sldMkLst>
          <pc:docMk/>
          <pc:sldMk cId="3903922224" sldId="1066"/>
        </pc:sldMkLst>
      </pc:sldChg>
      <pc:sldChg chg="del">
        <pc:chgData name="Johannes Flemming" userId="97402d46-ccdc-4f03-8891-b20ffc279e62" providerId="ADAL" clId="{9D83280B-CBAA-4694-90F0-5BACC0874E44}" dt="2024-09-23T15:26:01.779" v="18" actId="47"/>
        <pc:sldMkLst>
          <pc:docMk/>
          <pc:sldMk cId="2037786003" sldId="1067"/>
        </pc:sldMkLst>
      </pc:sldChg>
      <pc:sldChg chg="del">
        <pc:chgData name="Johannes Flemming" userId="97402d46-ccdc-4f03-8891-b20ffc279e62" providerId="ADAL" clId="{9D83280B-CBAA-4694-90F0-5BACC0874E44}" dt="2024-09-23T15:26:04.601" v="21" actId="47"/>
        <pc:sldMkLst>
          <pc:docMk/>
          <pc:sldMk cId="1487321936" sldId="1068"/>
        </pc:sldMkLst>
      </pc:sldChg>
      <pc:sldChg chg="del">
        <pc:chgData name="Johannes Flemming" userId="97402d46-ccdc-4f03-8891-b20ffc279e62" providerId="ADAL" clId="{9D83280B-CBAA-4694-90F0-5BACC0874E44}" dt="2024-09-23T15:26:02.769" v="19" actId="47"/>
        <pc:sldMkLst>
          <pc:docMk/>
          <pc:sldMk cId="3468870189" sldId="1069"/>
        </pc:sldMkLst>
      </pc:sldChg>
      <pc:sldChg chg="del">
        <pc:chgData name="Johannes Flemming" userId="97402d46-ccdc-4f03-8891-b20ffc279e62" providerId="ADAL" clId="{9D83280B-CBAA-4694-90F0-5BACC0874E44}" dt="2024-09-23T15:26:03.698" v="20" actId="47"/>
        <pc:sldMkLst>
          <pc:docMk/>
          <pc:sldMk cId="4113528215" sldId="1070"/>
        </pc:sldMkLst>
      </pc:sldChg>
      <pc:sldChg chg="del">
        <pc:chgData name="Johannes Flemming" userId="97402d46-ccdc-4f03-8891-b20ffc279e62" providerId="ADAL" clId="{9D83280B-CBAA-4694-90F0-5BACC0874E44}" dt="2024-09-23T15:26:06.124" v="22" actId="47"/>
        <pc:sldMkLst>
          <pc:docMk/>
          <pc:sldMk cId="2661960552" sldId="1071"/>
        </pc:sldMkLst>
      </pc:sldChg>
      <pc:sldChg chg="add ord">
        <pc:chgData name="Johannes Flemming" userId="97402d46-ccdc-4f03-8891-b20ffc279e62" providerId="ADAL" clId="{9D83280B-CBAA-4694-90F0-5BACC0874E44}" dt="2024-09-23T15:32:41.781" v="30"/>
        <pc:sldMkLst>
          <pc:docMk/>
          <pc:sldMk cId="302596156" sldId="1072"/>
        </pc:sldMkLst>
      </pc:sldChg>
      <pc:sldChg chg="new del">
        <pc:chgData name="Johannes Flemming" userId="97402d46-ccdc-4f03-8891-b20ffc279e62" providerId="ADAL" clId="{9D83280B-CBAA-4694-90F0-5BACC0874E44}" dt="2024-09-23T15:25:07.022" v="15" actId="47"/>
        <pc:sldMkLst>
          <pc:docMk/>
          <pc:sldMk cId="424055435" sldId="1072"/>
        </pc:sldMkLst>
      </pc:sldChg>
      <pc:sldChg chg="new del">
        <pc:chgData name="Johannes Flemming" userId="97402d46-ccdc-4f03-8891-b20ffc279e62" providerId="ADAL" clId="{9D83280B-CBAA-4694-90F0-5BACC0874E44}" dt="2024-09-23T15:20:47.110" v="13" actId="47"/>
        <pc:sldMkLst>
          <pc:docMk/>
          <pc:sldMk cId="3562875163" sldId="1072"/>
        </pc:sldMkLst>
      </pc:sldChg>
      <pc:sldChg chg="add ord">
        <pc:chgData name="Johannes Flemming" userId="97402d46-ccdc-4f03-8891-b20ffc279e62" providerId="ADAL" clId="{9D83280B-CBAA-4694-90F0-5BACC0874E44}" dt="2024-09-23T15:32:55.639" v="32"/>
        <pc:sldMkLst>
          <pc:docMk/>
          <pc:sldMk cId="3140683341" sldId="1073"/>
        </pc:sldMkLst>
      </pc:sldChg>
      <pc:sldChg chg="add del">
        <pc:chgData name="Johannes Flemming" userId="97402d46-ccdc-4f03-8891-b20ffc279e62" providerId="ADAL" clId="{9D83280B-CBAA-4694-90F0-5BACC0874E44}" dt="2024-09-23T15:33:15.618" v="33" actId="47"/>
        <pc:sldMkLst>
          <pc:docMk/>
          <pc:sldMk cId="2989096988" sldId="1074"/>
        </pc:sldMkLst>
      </pc:sldChg>
      <pc:sldChg chg="add del">
        <pc:chgData name="Johannes Flemming" userId="97402d46-ccdc-4f03-8891-b20ffc279e62" providerId="ADAL" clId="{9D83280B-CBAA-4694-90F0-5BACC0874E44}" dt="2024-09-24T13:10:21.771" v="1911" actId="47"/>
        <pc:sldMkLst>
          <pc:docMk/>
          <pc:sldMk cId="2957362055" sldId="1101"/>
        </pc:sldMkLst>
      </pc:sldChg>
      <pc:sldChg chg="add del ord">
        <pc:chgData name="Johannes Flemming" userId="97402d46-ccdc-4f03-8891-b20ffc279e62" providerId="ADAL" clId="{9D83280B-CBAA-4694-90F0-5BACC0874E44}" dt="2024-09-24T13:55:51.582" v="1979" actId="47"/>
        <pc:sldMkLst>
          <pc:docMk/>
          <pc:sldMk cId="3060236760" sldId="1102"/>
        </pc:sldMkLst>
      </pc:sldChg>
      <pc:sldChg chg="add">
        <pc:chgData name="Johannes Flemming" userId="97402d46-ccdc-4f03-8891-b20ffc279e62" providerId="ADAL" clId="{9D83280B-CBAA-4694-90F0-5BACC0874E44}" dt="2024-09-24T10:32:38.902" v="1536"/>
        <pc:sldMkLst>
          <pc:docMk/>
          <pc:sldMk cId="215929780" sldId="1140"/>
        </pc:sldMkLst>
      </pc:sldChg>
      <pc:sldChg chg="add del">
        <pc:chgData name="Johannes Flemming" userId="97402d46-ccdc-4f03-8891-b20ffc279e62" providerId="ADAL" clId="{9D83280B-CBAA-4694-90F0-5BACC0874E44}" dt="2024-09-24T10:32:26.991" v="1535" actId="2696"/>
        <pc:sldMkLst>
          <pc:docMk/>
          <pc:sldMk cId="1865594219" sldId="1140"/>
        </pc:sldMkLst>
      </pc:sldChg>
      <pc:sldChg chg="add del ord">
        <pc:chgData name="Johannes Flemming" userId="97402d46-ccdc-4f03-8891-b20ffc279e62" providerId="ADAL" clId="{9D83280B-CBAA-4694-90F0-5BACC0874E44}" dt="2024-09-24T11:45:36.631" v="1541" actId="47"/>
        <pc:sldMkLst>
          <pc:docMk/>
          <pc:sldMk cId="1015681986" sldId="1141"/>
        </pc:sldMkLst>
      </pc:sldChg>
      <pc:sldChg chg="modSp add mod">
        <pc:chgData name="Johannes Flemming" userId="97402d46-ccdc-4f03-8891-b20ffc279e62" providerId="ADAL" clId="{9D83280B-CBAA-4694-90F0-5BACC0874E44}" dt="2024-09-24T15:53:21.549" v="2539" actId="20577"/>
        <pc:sldMkLst>
          <pc:docMk/>
          <pc:sldMk cId="1083298642" sldId="1162"/>
        </pc:sldMkLst>
        <pc:spChg chg="mod">
          <ac:chgData name="Johannes Flemming" userId="97402d46-ccdc-4f03-8891-b20ffc279e62" providerId="ADAL" clId="{9D83280B-CBAA-4694-90F0-5BACC0874E44}" dt="2024-09-24T15:52:54.988" v="2520" actId="20577"/>
          <ac:spMkLst>
            <pc:docMk/>
            <pc:sldMk cId="1083298642" sldId="1162"/>
            <ac:spMk id="2" creationId="{E61B618B-12CE-9892-E11F-B057FE758A21}"/>
          </ac:spMkLst>
        </pc:spChg>
        <pc:spChg chg="mod">
          <ac:chgData name="Johannes Flemming" userId="97402d46-ccdc-4f03-8891-b20ffc279e62" providerId="ADAL" clId="{9D83280B-CBAA-4694-90F0-5BACC0874E44}" dt="2024-09-24T15:53:16.711" v="2538" actId="20577"/>
          <ac:spMkLst>
            <pc:docMk/>
            <pc:sldMk cId="1083298642" sldId="1162"/>
            <ac:spMk id="15" creationId="{C2A89934-FD16-3BF2-672D-9302BD0E31F2}"/>
          </ac:spMkLst>
        </pc:spChg>
        <pc:spChg chg="mod">
          <ac:chgData name="Johannes Flemming" userId="97402d46-ccdc-4f03-8891-b20ffc279e62" providerId="ADAL" clId="{9D83280B-CBAA-4694-90F0-5BACC0874E44}" dt="2024-09-24T15:53:21.549" v="2539" actId="20577"/>
          <ac:spMkLst>
            <pc:docMk/>
            <pc:sldMk cId="1083298642" sldId="1162"/>
            <ac:spMk id="16" creationId="{7D1FC49A-B111-D0C0-9B90-AA9028A04E2F}"/>
          </ac:spMkLst>
        </pc:spChg>
      </pc:sldChg>
      <pc:sldChg chg="add">
        <pc:chgData name="Johannes Flemming" userId="97402d46-ccdc-4f03-8891-b20ffc279e62" providerId="ADAL" clId="{9D83280B-CBAA-4694-90F0-5BACC0874E44}" dt="2024-09-23T15:38:57.231" v="35"/>
        <pc:sldMkLst>
          <pc:docMk/>
          <pc:sldMk cId="2569065402" sldId="1163"/>
        </pc:sldMkLst>
      </pc:sldChg>
      <pc:sldChg chg="add">
        <pc:chgData name="Johannes Flemming" userId="97402d46-ccdc-4f03-8891-b20ffc279e62" providerId="ADAL" clId="{9D83280B-CBAA-4694-90F0-5BACC0874E44}" dt="2024-09-23T15:38:57.231" v="35"/>
        <pc:sldMkLst>
          <pc:docMk/>
          <pc:sldMk cId="558043594" sldId="1164"/>
        </pc:sldMkLst>
      </pc:sldChg>
      <pc:sldChg chg="add del">
        <pc:chgData name="Johannes Flemming" userId="97402d46-ccdc-4f03-8891-b20ffc279e62" providerId="ADAL" clId="{9D83280B-CBAA-4694-90F0-5BACC0874E44}" dt="2024-09-24T13:10:28.819" v="1912" actId="47"/>
        <pc:sldMkLst>
          <pc:docMk/>
          <pc:sldMk cId="4114192589" sldId="1165"/>
        </pc:sldMkLst>
      </pc:sldChg>
      <pc:sldChg chg="add">
        <pc:chgData name="Johannes Flemming" userId="97402d46-ccdc-4f03-8891-b20ffc279e62" providerId="ADAL" clId="{9D83280B-CBAA-4694-90F0-5BACC0874E44}" dt="2024-09-23T15:38:57.231" v="35"/>
        <pc:sldMkLst>
          <pc:docMk/>
          <pc:sldMk cId="2363923963" sldId="1167"/>
        </pc:sldMkLst>
      </pc:sldChg>
      <pc:sldChg chg="addSp delSp modSp add mod ord modClrScheme chgLayout">
        <pc:chgData name="Johannes Flemming" userId="97402d46-ccdc-4f03-8891-b20ffc279e62" providerId="ADAL" clId="{9D83280B-CBAA-4694-90F0-5BACC0874E44}" dt="2024-09-24T14:00:18.638" v="2252" actId="478"/>
        <pc:sldMkLst>
          <pc:docMk/>
          <pc:sldMk cId="2513291048" sldId="1182"/>
        </pc:sldMkLst>
        <pc:spChg chg="del">
          <ac:chgData name="Johannes Flemming" userId="97402d46-ccdc-4f03-8891-b20ffc279e62" providerId="ADAL" clId="{9D83280B-CBAA-4694-90F0-5BACC0874E44}" dt="2024-09-24T13:13:31.662" v="1918" actId="478"/>
          <ac:spMkLst>
            <pc:docMk/>
            <pc:sldMk cId="2513291048" sldId="1182"/>
            <ac:spMk id="2" creationId="{DCD20AB3-1177-1F4C-C550-D87A4DEF48DE}"/>
          </ac:spMkLst>
        </pc:spChg>
        <pc:spChg chg="del">
          <ac:chgData name="Johannes Flemming" userId="97402d46-ccdc-4f03-8891-b20ffc279e62" providerId="ADAL" clId="{9D83280B-CBAA-4694-90F0-5BACC0874E44}" dt="2024-09-24T13:13:30.006" v="1917" actId="478"/>
          <ac:spMkLst>
            <pc:docMk/>
            <pc:sldMk cId="2513291048" sldId="1182"/>
            <ac:spMk id="3" creationId="{3CA9CF22-E650-330B-681F-7670CF9BAA20}"/>
          </ac:spMkLst>
        </pc:spChg>
        <pc:spChg chg="del mod">
          <ac:chgData name="Johannes Flemming" userId="97402d46-ccdc-4f03-8891-b20ffc279e62" providerId="ADAL" clId="{9D83280B-CBAA-4694-90F0-5BACC0874E44}" dt="2024-09-24T14:00:16.915" v="2251" actId="478"/>
          <ac:spMkLst>
            <pc:docMk/>
            <pc:sldMk cId="2513291048" sldId="1182"/>
            <ac:spMk id="7" creationId="{B4367447-0F70-1A4D-D75D-C1CF3ED76317}"/>
          </ac:spMkLst>
        </pc:spChg>
        <pc:spChg chg="mod">
          <ac:chgData name="Johannes Flemming" userId="97402d46-ccdc-4f03-8891-b20ffc279e62" providerId="ADAL" clId="{9D83280B-CBAA-4694-90F0-5BACC0874E44}" dt="2024-09-24T13:58:19.992" v="2130" actId="6549"/>
          <ac:spMkLst>
            <pc:docMk/>
            <pc:sldMk cId="2513291048" sldId="1182"/>
            <ac:spMk id="8" creationId="{240DBE03-A2AE-FFF0-BAE7-E9247CC80BDF}"/>
          </ac:spMkLst>
        </pc:spChg>
        <pc:spChg chg="add mod ord">
          <ac:chgData name="Johannes Flemming" userId="97402d46-ccdc-4f03-8891-b20ffc279e62" providerId="ADAL" clId="{9D83280B-CBAA-4694-90F0-5BACC0874E44}" dt="2024-09-24T13:13:19.431" v="1916" actId="700"/>
          <ac:spMkLst>
            <pc:docMk/>
            <pc:sldMk cId="2513291048" sldId="1182"/>
            <ac:spMk id="9" creationId="{F214E7EA-8166-0B3B-4207-03352EB1C793}"/>
          </ac:spMkLst>
        </pc:spChg>
        <pc:spChg chg="add mod ord">
          <ac:chgData name="Johannes Flemming" userId="97402d46-ccdc-4f03-8891-b20ffc279e62" providerId="ADAL" clId="{9D83280B-CBAA-4694-90F0-5BACC0874E44}" dt="2024-09-24T13:13:19.431" v="1916" actId="700"/>
          <ac:spMkLst>
            <pc:docMk/>
            <pc:sldMk cId="2513291048" sldId="1182"/>
            <ac:spMk id="10" creationId="{6793C204-AD4C-502B-C292-06DC8FE3BB33}"/>
          </ac:spMkLst>
        </pc:spChg>
        <pc:grpChg chg="del">
          <ac:chgData name="Johannes Flemming" userId="97402d46-ccdc-4f03-8891-b20ffc279e62" providerId="ADAL" clId="{9D83280B-CBAA-4694-90F0-5BACC0874E44}" dt="2024-09-24T14:00:18.638" v="2252" actId="478"/>
          <ac:grpSpMkLst>
            <pc:docMk/>
            <pc:sldMk cId="2513291048" sldId="1182"/>
            <ac:grpSpMk id="4" creationId="{A71EA72A-9509-534C-981A-597A2860CE91}"/>
          </ac:grpSpMkLst>
        </pc:grpChg>
      </pc:sldChg>
      <pc:sldChg chg="add del ord">
        <pc:chgData name="Johannes Flemming" userId="97402d46-ccdc-4f03-8891-b20ffc279e62" providerId="ADAL" clId="{9D83280B-CBAA-4694-90F0-5BACC0874E44}" dt="2024-09-24T13:07:55.991" v="1904" actId="47"/>
        <pc:sldMkLst>
          <pc:docMk/>
          <pc:sldMk cId="3824417595" sldId="1404"/>
        </pc:sldMkLst>
      </pc:sldChg>
      <pc:sldChg chg="add del">
        <pc:chgData name="Johannes Flemming" userId="97402d46-ccdc-4f03-8891-b20ffc279e62" providerId="ADAL" clId="{9D83280B-CBAA-4694-90F0-5BACC0874E44}" dt="2024-09-24T15:51:52.639" v="2498" actId="47"/>
        <pc:sldMkLst>
          <pc:docMk/>
          <pc:sldMk cId="2680257438" sldId="1633"/>
        </pc:sldMkLst>
      </pc:sldChg>
      <pc:sldChg chg="add del ord">
        <pc:chgData name="Johannes Flemming" userId="97402d46-ccdc-4f03-8891-b20ffc279e62" providerId="ADAL" clId="{9D83280B-CBAA-4694-90F0-5BACC0874E44}" dt="2024-09-24T14:09:27.786" v="2389"/>
        <pc:sldMkLst>
          <pc:docMk/>
          <pc:sldMk cId="186232373" sldId="2984"/>
        </pc:sldMkLst>
      </pc:sldChg>
      <pc:sldChg chg="modSp add del mod ord">
        <pc:chgData name="Johannes Flemming" userId="97402d46-ccdc-4f03-8891-b20ffc279e62" providerId="ADAL" clId="{9D83280B-CBAA-4694-90F0-5BACC0874E44}" dt="2024-09-24T13:55:44.410" v="1974" actId="2696"/>
        <pc:sldMkLst>
          <pc:docMk/>
          <pc:sldMk cId="4135746317" sldId="2984"/>
        </pc:sldMkLst>
        <pc:spChg chg="mod">
          <ac:chgData name="Johannes Flemming" userId="97402d46-ccdc-4f03-8891-b20ffc279e62" providerId="ADAL" clId="{9D83280B-CBAA-4694-90F0-5BACC0874E44}" dt="2024-09-24T13:07:42.046" v="1901" actId="207"/>
          <ac:spMkLst>
            <pc:docMk/>
            <pc:sldMk cId="4135746317" sldId="2984"/>
            <ac:spMk id="2" creationId="{42289BEC-13EE-1C6C-F299-26B58ED8752D}"/>
          </ac:spMkLst>
        </pc:spChg>
      </pc:sldChg>
      <pc:sldChg chg="add">
        <pc:chgData name="Johannes Flemming" userId="97402d46-ccdc-4f03-8891-b20ffc279e62" providerId="ADAL" clId="{9D83280B-CBAA-4694-90F0-5BACC0874E44}" dt="2024-09-24T10:20:42.908" v="1521"/>
        <pc:sldMkLst>
          <pc:docMk/>
          <pc:sldMk cId="4147335764" sldId="2991"/>
        </pc:sldMkLst>
      </pc:sldChg>
      <pc:sldChg chg="add del ord">
        <pc:chgData name="Johannes Flemming" userId="97402d46-ccdc-4f03-8891-b20ffc279e62" providerId="ADAL" clId="{9D83280B-CBAA-4694-90F0-5BACC0874E44}" dt="2024-09-24T13:07:23.893" v="1899" actId="47"/>
        <pc:sldMkLst>
          <pc:docMk/>
          <pc:sldMk cId="1400831062" sldId="2993"/>
        </pc:sldMkLst>
      </pc:sldChg>
      <pc:sldChg chg="modSp add mod">
        <pc:chgData name="Johannes Flemming" userId="97402d46-ccdc-4f03-8891-b20ffc279e62" providerId="ADAL" clId="{9D83280B-CBAA-4694-90F0-5BACC0874E44}" dt="2024-09-24T14:10:19.892" v="2423" actId="20577"/>
        <pc:sldMkLst>
          <pc:docMk/>
          <pc:sldMk cId="3162734639" sldId="11265"/>
        </pc:sldMkLst>
        <pc:spChg chg="mod">
          <ac:chgData name="Johannes Flemming" userId="97402d46-ccdc-4f03-8891-b20ffc279e62" providerId="ADAL" clId="{9D83280B-CBAA-4694-90F0-5BACC0874E44}" dt="2024-09-24T14:10:19.892" v="2423" actId="20577"/>
          <ac:spMkLst>
            <pc:docMk/>
            <pc:sldMk cId="3162734639" sldId="11265"/>
            <ac:spMk id="3" creationId="{4B9EE64A-B896-BEEA-44AB-A03D063C8AFE}"/>
          </ac:spMkLst>
        </pc:spChg>
      </pc:sldChg>
      <pc:sldChg chg="add del ord">
        <pc:chgData name="Johannes Flemming" userId="97402d46-ccdc-4f03-8891-b20ffc279e62" providerId="ADAL" clId="{9D83280B-CBAA-4694-90F0-5BACC0874E44}" dt="2024-09-24T13:07:59.520" v="1905" actId="47"/>
        <pc:sldMkLst>
          <pc:docMk/>
          <pc:sldMk cId="2773243462" sldId="2147376226"/>
        </pc:sldMkLst>
      </pc:sldChg>
      <pc:sldChg chg="add del">
        <pc:chgData name="Johannes Flemming" userId="97402d46-ccdc-4f03-8891-b20ffc279e62" providerId="ADAL" clId="{9D83280B-CBAA-4694-90F0-5BACC0874E44}" dt="2024-09-24T13:55:45.068" v="1975"/>
        <pc:sldMkLst>
          <pc:docMk/>
          <pc:sldMk cId="1988115253" sldId="2147376233"/>
        </pc:sldMkLst>
      </pc:sldChg>
      <pc:sldChg chg="add del ord">
        <pc:chgData name="Johannes Flemming" userId="97402d46-ccdc-4f03-8891-b20ffc279e62" providerId="ADAL" clId="{9D83280B-CBAA-4694-90F0-5BACC0874E44}" dt="2024-09-24T13:55:44.410" v="1974" actId="2696"/>
        <pc:sldMkLst>
          <pc:docMk/>
          <pc:sldMk cId="3081284758" sldId="2147376233"/>
        </pc:sldMkLst>
      </pc:sldChg>
      <pc:sldChg chg="add del">
        <pc:chgData name="Johannes Flemming" userId="97402d46-ccdc-4f03-8891-b20ffc279e62" providerId="ADAL" clId="{9D83280B-CBAA-4694-90F0-5BACC0874E44}" dt="2024-09-24T13:55:47.344" v="1978"/>
        <pc:sldMkLst>
          <pc:docMk/>
          <pc:sldMk cId="2312321177" sldId="2147376239"/>
        </pc:sldMkLst>
      </pc:sldChg>
      <pc:sldChg chg="add del">
        <pc:chgData name="Johannes Flemming" userId="97402d46-ccdc-4f03-8891-b20ffc279e62" providerId="ADAL" clId="{9D83280B-CBAA-4694-90F0-5BACC0874E44}" dt="2024-09-24T13:55:46.473" v="1977" actId="2696"/>
        <pc:sldMkLst>
          <pc:docMk/>
          <pc:sldMk cId="2480549046" sldId="2147376239"/>
        </pc:sldMkLst>
      </pc:sldChg>
      <pc:sldChg chg="del ord">
        <pc:chgData name="Johannes Flemming" userId="97402d46-ccdc-4f03-8891-b20ffc279e62" providerId="ADAL" clId="{9D83280B-CBAA-4694-90F0-5BACC0874E44}" dt="2024-09-24T13:38:24.627" v="1938" actId="47"/>
        <pc:sldMkLst>
          <pc:docMk/>
          <pc:sldMk cId="2632026802" sldId="2147376242"/>
        </pc:sldMkLst>
      </pc:sldChg>
      <pc:sldChg chg="addSp delSp modSp new mod ord">
        <pc:chgData name="Johannes Flemming" userId="97402d46-ccdc-4f03-8891-b20ffc279e62" providerId="ADAL" clId="{9D83280B-CBAA-4694-90F0-5BACC0874E44}" dt="2024-09-24T14:14:16.060" v="2494" actId="20577"/>
        <pc:sldMkLst>
          <pc:docMk/>
          <pc:sldMk cId="2355289925" sldId="2147376243"/>
        </pc:sldMkLst>
        <pc:spChg chg="mod">
          <ac:chgData name="Johannes Flemming" userId="97402d46-ccdc-4f03-8891-b20ffc279e62" providerId="ADAL" clId="{9D83280B-CBAA-4694-90F0-5BACC0874E44}" dt="2024-09-24T14:14:16.060" v="2494" actId="20577"/>
          <ac:spMkLst>
            <pc:docMk/>
            <pc:sldMk cId="2355289925" sldId="2147376243"/>
            <ac:spMk id="2" creationId="{C39D01E4-A137-FBE4-50F2-EA162ED1934A}"/>
          </ac:spMkLst>
        </pc:spChg>
        <pc:spChg chg="add">
          <ac:chgData name="Johannes Flemming" userId="97402d46-ccdc-4f03-8891-b20ffc279e62" providerId="ADAL" clId="{9D83280B-CBAA-4694-90F0-5BACC0874E44}" dt="2024-09-24T09:43:29.913" v="98"/>
          <ac:spMkLst>
            <pc:docMk/>
            <pc:sldMk cId="2355289925" sldId="2147376243"/>
            <ac:spMk id="3" creationId="{AE32822E-4DCB-61BB-2BAF-EB9A23866D5E}"/>
          </ac:spMkLst>
        </pc:spChg>
        <pc:picChg chg="add del mod">
          <ac:chgData name="Johannes Flemming" userId="97402d46-ccdc-4f03-8891-b20ffc279e62" providerId="ADAL" clId="{9D83280B-CBAA-4694-90F0-5BACC0874E44}" dt="2024-09-24T14:11:20.521" v="2435" actId="478"/>
          <ac:picMkLst>
            <pc:docMk/>
            <pc:sldMk cId="2355289925" sldId="2147376243"/>
            <ac:picMk id="4" creationId="{872610E4-3C9A-4DB4-12C2-8A17CC877B4B}"/>
          </ac:picMkLst>
        </pc:picChg>
        <pc:picChg chg="add del mod">
          <ac:chgData name="Johannes Flemming" userId="97402d46-ccdc-4f03-8891-b20ffc279e62" providerId="ADAL" clId="{9D83280B-CBAA-4694-90F0-5BACC0874E44}" dt="2024-09-24T14:11:19.603" v="2434" actId="478"/>
          <ac:picMkLst>
            <pc:docMk/>
            <pc:sldMk cId="2355289925" sldId="2147376243"/>
            <ac:picMk id="5" creationId="{2B06C012-00B5-ED36-84A9-7C86BEC5A453}"/>
          </ac:picMkLst>
        </pc:picChg>
        <pc:picChg chg="add mod">
          <ac:chgData name="Johannes Flemming" userId="97402d46-ccdc-4f03-8891-b20ffc279e62" providerId="ADAL" clId="{9D83280B-CBAA-4694-90F0-5BACC0874E44}" dt="2024-09-24T14:11:38.979" v="2444" actId="1076"/>
          <ac:picMkLst>
            <pc:docMk/>
            <pc:sldMk cId="2355289925" sldId="2147376243"/>
            <ac:picMk id="6" creationId="{FB5C216F-BCC4-FEBF-89DE-B477EF19EF4D}"/>
          </ac:picMkLst>
        </pc:picChg>
        <pc:picChg chg="add mod">
          <ac:chgData name="Johannes Flemming" userId="97402d46-ccdc-4f03-8891-b20ffc279e62" providerId="ADAL" clId="{9D83280B-CBAA-4694-90F0-5BACC0874E44}" dt="2024-09-24T14:13:26.777" v="2482" actId="1076"/>
          <ac:picMkLst>
            <pc:docMk/>
            <pc:sldMk cId="2355289925" sldId="2147376243"/>
            <ac:picMk id="7" creationId="{9376F50C-7E0D-6BE8-79CD-26058BE1048C}"/>
          </ac:picMkLst>
        </pc:picChg>
      </pc:sldChg>
      <pc:sldChg chg="modSp new add del mod ord">
        <pc:chgData name="Johannes Flemming" userId="97402d46-ccdc-4f03-8891-b20ffc279e62" providerId="ADAL" clId="{9D83280B-CBAA-4694-90F0-5BACC0874E44}" dt="2024-09-24T13:55:43.779" v="1973" actId="47"/>
        <pc:sldMkLst>
          <pc:docMk/>
          <pc:sldMk cId="277187796" sldId="2147376244"/>
        </pc:sldMkLst>
        <pc:spChg chg="mod">
          <ac:chgData name="Johannes Flemming" userId="97402d46-ccdc-4f03-8891-b20ffc279e62" providerId="ADAL" clId="{9D83280B-CBAA-4694-90F0-5BACC0874E44}" dt="2024-09-24T10:10:45.888" v="1520" actId="27636"/>
          <ac:spMkLst>
            <pc:docMk/>
            <pc:sldMk cId="277187796" sldId="2147376244"/>
            <ac:spMk id="2" creationId="{FAC258AD-2883-84C6-CFCF-827780528353}"/>
          </ac:spMkLst>
        </pc:spChg>
        <pc:spChg chg="mod">
          <ac:chgData name="Johannes Flemming" userId="97402d46-ccdc-4f03-8891-b20ffc279e62" providerId="ADAL" clId="{9D83280B-CBAA-4694-90F0-5BACC0874E44}" dt="2024-09-24T09:57:42.220" v="236" actId="20577"/>
          <ac:spMkLst>
            <pc:docMk/>
            <pc:sldMk cId="277187796" sldId="2147376244"/>
            <ac:spMk id="3" creationId="{2A0159BA-5833-9027-A7E9-9F5EDEF46B7D}"/>
          </ac:spMkLst>
        </pc:spChg>
      </pc:sldChg>
      <pc:sldChg chg="modSp add mod">
        <pc:chgData name="Johannes Flemming" userId="97402d46-ccdc-4f03-8891-b20ffc279e62" providerId="ADAL" clId="{9D83280B-CBAA-4694-90F0-5BACC0874E44}" dt="2024-09-24T14:01:28.983" v="2282" actId="20577"/>
        <pc:sldMkLst>
          <pc:docMk/>
          <pc:sldMk cId="1612327539" sldId="2147376244"/>
        </pc:sldMkLst>
        <pc:spChg chg="mod">
          <ac:chgData name="Johannes Flemming" userId="97402d46-ccdc-4f03-8891-b20ffc279e62" providerId="ADAL" clId="{9D83280B-CBAA-4694-90F0-5BACC0874E44}" dt="2024-09-24T14:01:28.983" v="2282" actId="20577"/>
          <ac:spMkLst>
            <pc:docMk/>
            <pc:sldMk cId="1612327539" sldId="2147376244"/>
            <ac:spMk id="2" creationId="{FAC258AD-2883-84C6-CFCF-827780528353}"/>
          </ac:spMkLst>
        </pc:spChg>
      </pc:sldChg>
      <pc:sldChg chg="del">
        <pc:chgData name="Johannes Flemming" userId="97402d46-ccdc-4f03-8891-b20ffc279e62" providerId="ADAL" clId="{9D83280B-CBAA-4694-90F0-5BACC0874E44}" dt="2024-09-24T13:08:07.874" v="1906" actId="47"/>
        <pc:sldMkLst>
          <pc:docMk/>
          <pc:sldMk cId="1788042109" sldId="2147376245"/>
        </pc:sldMkLst>
      </pc:sldChg>
      <pc:sldChg chg="delSp modSp add mod ord">
        <pc:chgData name="Johannes Flemming" userId="97402d46-ccdc-4f03-8891-b20ffc279e62" providerId="ADAL" clId="{9D83280B-CBAA-4694-90F0-5BACC0874E44}" dt="2024-09-24T14:27:25.060" v="2496"/>
        <pc:sldMkLst>
          <pc:docMk/>
          <pc:sldMk cId="138445224" sldId="2147376246"/>
        </pc:sldMkLst>
        <pc:picChg chg="mod">
          <ac:chgData name="Johannes Flemming" userId="97402d46-ccdc-4f03-8891-b20ffc279e62" providerId="ADAL" clId="{9D83280B-CBAA-4694-90F0-5BACC0874E44}" dt="2024-09-24T14:13:49.316" v="2489" actId="1076"/>
          <ac:picMkLst>
            <pc:docMk/>
            <pc:sldMk cId="138445224" sldId="2147376246"/>
            <ac:picMk id="4" creationId="{872610E4-3C9A-4DB4-12C2-8A17CC877B4B}"/>
          </ac:picMkLst>
        </pc:picChg>
        <pc:picChg chg="mod">
          <ac:chgData name="Johannes Flemming" userId="97402d46-ccdc-4f03-8891-b20ffc279e62" providerId="ADAL" clId="{9D83280B-CBAA-4694-90F0-5BACC0874E44}" dt="2024-09-24T14:13:57.414" v="2493" actId="1076"/>
          <ac:picMkLst>
            <pc:docMk/>
            <pc:sldMk cId="138445224" sldId="2147376246"/>
            <ac:picMk id="5" creationId="{2B06C012-00B5-ED36-84A9-7C86BEC5A453}"/>
          </ac:picMkLst>
        </pc:picChg>
        <pc:picChg chg="del mod">
          <ac:chgData name="Johannes Flemming" userId="97402d46-ccdc-4f03-8891-b20ffc279e62" providerId="ADAL" clId="{9D83280B-CBAA-4694-90F0-5BACC0874E44}" dt="2024-09-24T14:13:36.643" v="2485" actId="478"/>
          <ac:picMkLst>
            <pc:docMk/>
            <pc:sldMk cId="138445224" sldId="2147376246"/>
            <ac:picMk id="6" creationId="{FB5C216F-BCC4-FEBF-89DE-B477EF19EF4D}"/>
          </ac:picMkLst>
        </pc:picChg>
        <pc:picChg chg="del mod">
          <ac:chgData name="Johannes Flemming" userId="97402d46-ccdc-4f03-8891-b20ffc279e62" providerId="ADAL" clId="{9D83280B-CBAA-4694-90F0-5BACC0874E44}" dt="2024-09-24T14:13:42.897" v="2487" actId="478"/>
          <ac:picMkLst>
            <pc:docMk/>
            <pc:sldMk cId="138445224" sldId="2147376246"/>
            <ac:picMk id="7" creationId="{9376F50C-7E0D-6BE8-79CD-26058BE1048C}"/>
          </ac:picMkLst>
        </pc:picChg>
      </pc:sldChg>
      <pc:sldChg chg="addSp delSp modSp new mod">
        <pc:chgData name="Johannes Flemming" userId="97402d46-ccdc-4f03-8891-b20ffc279e62" providerId="ADAL" clId="{9D83280B-CBAA-4694-90F0-5BACC0874E44}" dt="2024-09-24T12:36:43.223" v="1617" actId="1076"/>
        <pc:sldMkLst>
          <pc:docMk/>
          <pc:sldMk cId="90925421" sldId="2147376247"/>
        </pc:sldMkLst>
        <pc:spChg chg="del">
          <ac:chgData name="Johannes Flemming" userId="97402d46-ccdc-4f03-8891-b20ffc279e62" providerId="ADAL" clId="{9D83280B-CBAA-4694-90F0-5BACC0874E44}" dt="2024-09-24T12:33:33.383" v="1550"/>
          <ac:spMkLst>
            <pc:docMk/>
            <pc:sldMk cId="90925421" sldId="2147376247"/>
            <ac:spMk id="2" creationId="{F3E7224F-3F25-7839-A71E-51698E2A4081}"/>
          </ac:spMkLst>
        </pc:spChg>
        <pc:spChg chg="mod">
          <ac:chgData name="Johannes Flemming" userId="97402d46-ccdc-4f03-8891-b20ffc279e62" providerId="ADAL" clId="{9D83280B-CBAA-4694-90F0-5BACC0874E44}" dt="2024-09-24T12:33:57.023" v="1596" actId="20577"/>
          <ac:spMkLst>
            <pc:docMk/>
            <pc:sldMk cId="90925421" sldId="2147376247"/>
            <ac:spMk id="3" creationId="{FCF5423B-E573-101D-DD5B-565A5E3CE5F9}"/>
          </ac:spMkLst>
        </pc:spChg>
        <pc:spChg chg="add mod">
          <ac:chgData name="Johannes Flemming" userId="97402d46-ccdc-4f03-8891-b20ffc279e62" providerId="ADAL" clId="{9D83280B-CBAA-4694-90F0-5BACC0874E44}" dt="2024-09-24T12:36:31.696" v="1613" actId="1076"/>
          <ac:spMkLst>
            <pc:docMk/>
            <pc:sldMk cId="90925421" sldId="2147376247"/>
            <ac:spMk id="7" creationId="{A993E84B-D48C-07B7-2E43-E52D632F575C}"/>
          </ac:spMkLst>
        </pc:spChg>
        <pc:picChg chg="add mod">
          <ac:chgData name="Johannes Flemming" userId="97402d46-ccdc-4f03-8891-b20ffc279e62" providerId="ADAL" clId="{9D83280B-CBAA-4694-90F0-5BACC0874E44}" dt="2024-09-24T12:36:28.683" v="1612" actId="14100"/>
          <ac:picMkLst>
            <pc:docMk/>
            <pc:sldMk cId="90925421" sldId="2147376247"/>
            <ac:picMk id="4" creationId="{1DBA8D49-514B-307D-C293-2FCB64416D01}"/>
          </ac:picMkLst>
        </pc:picChg>
        <pc:picChg chg="add mod">
          <ac:chgData name="Johannes Flemming" userId="97402d46-ccdc-4f03-8891-b20ffc279e62" providerId="ADAL" clId="{9D83280B-CBAA-4694-90F0-5BACC0874E44}" dt="2024-09-24T12:36:43.223" v="1617" actId="1076"/>
          <ac:picMkLst>
            <pc:docMk/>
            <pc:sldMk cId="90925421" sldId="2147376247"/>
            <ac:picMk id="5" creationId="{80A9BB8A-D7CD-B6DD-AD99-B0B0F9FA9E7E}"/>
          </ac:picMkLst>
        </pc:picChg>
      </pc:sldChg>
      <pc:sldChg chg="addSp modSp new mod">
        <pc:chgData name="Johannes Flemming" userId="97402d46-ccdc-4f03-8891-b20ffc279e62" providerId="ADAL" clId="{9D83280B-CBAA-4694-90F0-5BACC0874E44}" dt="2024-09-24T13:00:42.771" v="1840" actId="1076"/>
        <pc:sldMkLst>
          <pc:docMk/>
          <pc:sldMk cId="2474471482" sldId="2147376248"/>
        </pc:sldMkLst>
        <pc:spChg chg="mod">
          <ac:chgData name="Johannes Flemming" userId="97402d46-ccdc-4f03-8891-b20ffc279e62" providerId="ADAL" clId="{9D83280B-CBAA-4694-90F0-5BACC0874E44}" dt="2024-09-24T12:58:17.278" v="1810" actId="6549"/>
          <ac:spMkLst>
            <pc:docMk/>
            <pc:sldMk cId="2474471482" sldId="2147376248"/>
            <ac:spMk id="2" creationId="{D2ED3FC6-E0F1-CF2F-0153-DC28341D0DC9}"/>
          </ac:spMkLst>
        </pc:spChg>
        <pc:spChg chg="mod">
          <ac:chgData name="Johannes Flemming" userId="97402d46-ccdc-4f03-8891-b20ffc279e62" providerId="ADAL" clId="{9D83280B-CBAA-4694-90F0-5BACC0874E44}" dt="2024-09-24T12:57:21.870" v="1665" actId="313"/>
          <ac:spMkLst>
            <pc:docMk/>
            <pc:sldMk cId="2474471482" sldId="2147376248"/>
            <ac:spMk id="3" creationId="{E328326D-45B4-3932-08D5-3B00B753C03C}"/>
          </ac:spMkLst>
        </pc:spChg>
        <pc:spChg chg="add mod">
          <ac:chgData name="Johannes Flemming" userId="97402d46-ccdc-4f03-8891-b20ffc279e62" providerId="ADAL" clId="{9D83280B-CBAA-4694-90F0-5BACC0874E44}" dt="2024-09-24T13:00:05.678" v="1825" actId="1076"/>
          <ac:spMkLst>
            <pc:docMk/>
            <pc:sldMk cId="2474471482" sldId="2147376248"/>
            <ac:spMk id="6" creationId="{95072B9D-DF04-96E7-AB4B-53BBF2613358}"/>
          </ac:spMkLst>
        </pc:spChg>
        <pc:picChg chg="add mod">
          <ac:chgData name="Johannes Flemming" userId="97402d46-ccdc-4f03-8891-b20ffc279e62" providerId="ADAL" clId="{9D83280B-CBAA-4694-90F0-5BACC0874E44}" dt="2024-09-24T13:00:38.391" v="1838" actId="1076"/>
          <ac:picMkLst>
            <pc:docMk/>
            <pc:sldMk cId="2474471482" sldId="2147376248"/>
            <ac:picMk id="4" creationId="{526A3F4F-AD46-2E60-B786-3C7548E184FC}"/>
          </ac:picMkLst>
        </pc:picChg>
        <pc:picChg chg="add mod">
          <ac:chgData name="Johannes Flemming" userId="97402d46-ccdc-4f03-8891-b20ffc279e62" providerId="ADAL" clId="{9D83280B-CBAA-4694-90F0-5BACC0874E44}" dt="2024-09-24T13:00:42.771" v="1840" actId="1076"/>
          <ac:picMkLst>
            <pc:docMk/>
            <pc:sldMk cId="2474471482" sldId="2147376248"/>
            <ac:picMk id="5" creationId="{0099E605-174F-5458-1D7D-6D2F4C27F28D}"/>
          </ac:picMkLst>
        </pc:picChg>
      </pc:sldChg>
      <pc:sldChg chg="add">
        <pc:chgData name="Johannes Flemming" userId="97402d46-ccdc-4f03-8891-b20ffc279e62" providerId="ADAL" clId="{9D83280B-CBAA-4694-90F0-5BACC0874E44}" dt="2024-09-24T13:02:01.028" v="1841"/>
        <pc:sldMkLst>
          <pc:docMk/>
          <pc:sldMk cId="0" sldId="2147376249"/>
        </pc:sldMkLst>
      </pc:sldChg>
      <pc:sldChg chg="new add del ord">
        <pc:chgData name="Johannes Flemming" userId="97402d46-ccdc-4f03-8891-b20ffc279e62" providerId="ADAL" clId="{9D83280B-CBAA-4694-90F0-5BACC0874E44}" dt="2024-09-24T13:55:43.779" v="1973" actId="47"/>
        <pc:sldMkLst>
          <pc:docMk/>
          <pc:sldMk cId="989413724" sldId="2147376250"/>
        </pc:sldMkLst>
      </pc:sldChg>
      <pc:sldChg chg="add del">
        <pc:chgData name="Johannes Flemming" userId="97402d46-ccdc-4f03-8891-b20ffc279e62" providerId="ADAL" clId="{9D83280B-CBAA-4694-90F0-5BACC0874E44}" dt="2024-09-24T13:55:44.410" v="1974" actId="2696"/>
        <pc:sldMkLst>
          <pc:docMk/>
          <pc:sldMk cId="808839896" sldId="2147376251"/>
        </pc:sldMkLst>
      </pc:sldChg>
      <pc:sldChg chg="add del">
        <pc:chgData name="Johannes Flemming" userId="97402d46-ccdc-4f03-8891-b20ffc279e62" providerId="ADAL" clId="{9D83280B-CBAA-4694-90F0-5BACC0874E44}" dt="2024-09-24T13:55:45.068" v="1975"/>
        <pc:sldMkLst>
          <pc:docMk/>
          <pc:sldMk cId="2097185066" sldId="2147376251"/>
        </pc:sldMkLst>
      </pc:sldChg>
      <pc:sldChg chg="add del">
        <pc:chgData name="Johannes Flemming" userId="97402d46-ccdc-4f03-8891-b20ffc279e62" providerId="ADAL" clId="{9D83280B-CBAA-4694-90F0-5BACC0874E44}" dt="2024-09-24T13:41:29.867" v="1946"/>
        <pc:sldMkLst>
          <pc:docMk/>
          <pc:sldMk cId="8468854" sldId="2147376252"/>
        </pc:sldMkLst>
      </pc:sldChg>
      <pc:sldChg chg="add del">
        <pc:chgData name="Johannes Flemming" userId="97402d46-ccdc-4f03-8891-b20ffc279e62" providerId="ADAL" clId="{9D83280B-CBAA-4694-90F0-5BACC0874E44}" dt="2024-09-24T13:55:46.473" v="1977" actId="2696"/>
        <pc:sldMkLst>
          <pc:docMk/>
          <pc:sldMk cId="1625642979" sldId="2147376252"/>
        </pc:sldMkLst>
      </pc:sldChg>
      <pc:sldChg chg="add del">
        <pc:chgData name="Johannes Flemming" userId="97402d46-ccdc-4f03-8891-b20ffc279e62" providerId="ADAL" clId="{9D83280B-CBAA-4694-90F0-5BACC0874E44}" dt="2024-09-24T13:59:13.497" v="2214" actId="47"/>
        <pc:sldMkLst>
          <pc:docMk/>
          <pc:sldMk cId="2112580148" sldId="2147376252"/>
        </pc:sldMkLst>
      </pc:sldChg>
      <pc:sldChg chg="add del">
        <pc:chgData name="Johannes Flemming" userId="97402d46-ccdc-4f03-8891-b20ffc279e62" providerId="ADAL" clId="{9D83280B-CBAA-4694-90F0-5BACC0874E44}" dt="2024-09-24T13:41:29.867" v="1946"/>
        <pc:sldMkLst>
          <pc:docMk/>
          <pc:sldMk cId="740491420" sldId="2147376253"/>
        </pc:sldMkLst>
      </pc:sldChg>
      <pc:sldChg chg="delSp modSp add mod">
        <pc:chgData name="Johannes Flemming" userId="97402d46-ccdc-4f03-8891-b20ffc279e62" providerId="ADAL" clId="{9D83280B-CBAA-4694-90F0-5BACC0874E44}" dt="2024-09-24T14:00:10.986" v="2249" actId="478"/>
        <pc:sldMkLst>
          <pc:docMk/>
          <pc:sldMk cId="2805483194" sldId="2147376253"/>
        </pc:sldMkLst>
        <pc:spChg chg="del">
          <ac:chgData name="Johannes Flemming" userId="97402d46-ccdc-4f03-8891-b20ffc279e62" providerId="ADAL" clId="{9D83280B-CBAA-4694-90F0-5BACC0874E44}" dt="2024-09-24T14:00:08.806" v="2248" actId="478"/>
          <ac:spMkLst>
            <pc:docMk/>
            <pc:sldMk cId="2805483194" sldId="2147376253"/>
            <ac:spMk id="7" creationId="{B4367447-0F70-1A4D-D75D-C1CF3ED76317}"/>
          </ac:spMkLst>
        </pc:spChg>
        <pc:spChg chg="mod">
          <ac:chgData name="Johannes Flemming" userId="97402d46-ccdc-4f03-8891-b20ffc279e62" providerId="ADAL" clId="{9D83280B-CBAA-4694-90F0-5BACC0874E44}" dt="2024-09-24T13:57:51.533" v="2043" actId="6549"/>
          <ac:spMkLst>
            <pc:docMk/>
            <pc:sldMk cId="2805483194" sldId="2147376253"/>
            <ac:spMk id="8" creationId="{240DBE03-A2AE-FFF0-BAE7-E9247CC80BDF}"/>
          </ac:spMkLst>
        </pc:spChg>
        <pc:grpChg chg="del">
          <ac:chgData name="Johannes Flemming" userId="97402d46-ccdc-4f03-8891-b20ffc279e62" providerId="ADAL" clId="{9D83280B-CBAA-4694-90F0-5BACC0874E44}" dt="2024-09-24T14:00:10.986" v="2249" actId="478"/>
          <ac:grpSpMkLst>
            <pc:docMk/>
            <pc:sldMk cId="2805483194" sldId="2147376253"/>
            <ac:grpSpMk id="4" creationId="{A71EA72A-9509-534C-981A-597A2860CE91}"/>
          </ac:grpSpMkLst>
        </pc:grpChg>
      </pc:sldChg>
      <pc:sldChg chg="delSp modSp add mod">
        <pc:chgData name="Johannes Flemming" userId="97402d46-ccdc-4f03-8891-b20ffc279e62" providerId="ADAL" clId="{9D83280B-CBAA-4694-90F0-5BACC0874E44}" dt="2024-09-24T13:59:58.744" v="2247" actId="478"/>
        <pc:sldMkLst>
          <pc:docMk/>
          <pc:sldMk cId="77078403" sldId="2147376254"/>
        </pc:sldMkLst>
        <pc:spChg chg="del mod">
          <ac:chgData name="Johannes Flemming" userId="97402d46-ccdc-4f03-8891-b20ffc279e62" providerId="ADAL" clId="{9D83280B-CBAA-4694-90F0-5BACC0874E44}" dt="2024-09-24T13:59:56.697" v="2246" actId="478"/>
          <ac:spMkLst>
            <pc:docMk/>
            <pc:sldMk cId="77078403" sldId="2147376254"/>
            <ac:spMk id="7" creationId="{B4367447-0F70-1A4D-D75D-C1CF3ED76317}"/>
          </ac:spMkLst>
        </pc:spChg>
        <pc:spChg chg="mod">
          <ac:chgData name="Johannes Flemming" userId="97402d46-ccdc-4f03-8891-b20ffc279e62" providerId="ADAL" clId="{9D83280B-CBAA-4694-90F0-5BACC0874E44}" dt="2024-09-24T13:59:43.687" v="2243" actId="20577"/>
          <ac:spMkLst>
            <pc:docMk/>
            <pc:sldMk cId="77078403" sldId="2147376254"/>
            <ac:spMk id="8" creationId="{240DBE03-A2AE-FFF0-BAE7-E9247CC80BDF}"/>
          </ac:spMkLst>
        </pc:spChg>
        <pc:spChg chg="del">
          <ac:chgData name="Johannes Flemming" userId="97402d46-ccdc-4f03-8891-b20ffc279e62" providerId="ADAL" clId="{9D83280B-CBAA-4694-90F0-5BACC0874E44}" dt="2024-09-24T13:59:51.538" v="2244" actId="478"/>
          <ac:spMkLst>
            <pc:docMk/>
            <pc:sldMk cId="77078403" sldId="2147376254"/>
            <ac:spMk id="9" creationId="{F214E7EA-8166-0B3B-4207-03352EB1C793}"/>
          </ac:spMkLst>
        </pc:spChg>
        <pc:grpChg chg="del">
          <ac:chgData name="Johannes Flemming" userId="97402d46-ccdc-4f03-8891-b20ffc279e62" providerId="ADAL" clId="{9D83280B-CBAA-4694-90F0-5BACC0874E44}" dt="2024-09-24T13:59:58.744" v="2247" actId="478"/>
          <ac:grpSpMkLst>
            <pc:docMk/>
            <pc:sldMk cId="77078403" sldId="2147376254"/>
            <ac:grpSpMk id="4" creationId="{A71EA72A-9509-534C-981A-597A2860CE91}"/>
          </ac:grpSpMkLst>
        </pc:grpChg>
      </pc:sldChg>
      <pc:sldChg chg="add del">
        <pc:chgData name="Johannes Flemming" userId="97402d46-ccdc-4f03-8891-b20ffc279e62" providerId="ADAL" clId="{9D83280B-CBAA-4694-90F0-5BACC0874E44}" dt="2024-09-24T13:41:29.867" v="1946"/>
        <pc:sldMkLst>
          <pc:docMk/>
          <pc:sldMk cId="1415437106" sldId="2147376254"/>
        </pc:sldMkLst>
      </pc:sldChg>
      <pc:sldChg chg="addSp delSp modSp new mod modClrScheme chgLayout">
        <pc:chgData name="Johannes Flemming" userId="97402d46-ccdc-4f03-8891-b20ffc279e62" providerId="ADAL" clId="{9D83280B-CBAA-4694-90F0-5BACC0874E44}" dt="2024-09-24T14:09:20.366" v="2387" actId="1076"/>
        <pc:sldMkLst>
          <pc:docMk/>
          <pc:sldMk cId="337935004" sldId="2147376255"/>
        </pc:sldMkLst>
        <pc:spChg chg="mod ord">
          <ac:chgData name="Johannes Flemming" userId="97402d46-ccdc-4f03-8891-b20ffc279e62" providerId="ADAL" clId="{9D83280B-CBAA-4694-90F0-5BACC0874E44}" dt="2024-09-24T14:04:11.397" v="2321" actId="27636"/>
          <ac:spMkLst>
            <pc:docMk/>
            <pc:sldMk cId="337935004" sldId="2147376255"/>
            <ac:spMk id="2" creationId="{48E9ACE8-0420-7798-15A2-0E65D6E482F4}"/>
          </ac:spMkLst>
        </pc:spChg>
        <pc:spChg chg="add del mod ord">
          <ac:chgData name="Johannes Flemming" userId="97402d46-ccdc-4f03-8891-b20ffc279e62" providerId="ADAL" clId="{9D83280B-CBAA-4694-90F0-5BACC0874E44}" dt="2024-09-24T14:04:07.410" v="2319" actId="700"/>
          <ac:spMkLst>
            <pc:docMk/>
            <pc:sldMk cId="337935004" sldId="2147376255"/>
            <ac:spMk id="3" creationId="{D07E24A3-2654-45F4-6456-CF236C4F3A9A}"/>
          </ac:spMkLst>
        </pc:spChg>
        <pc:spChg chg="add del mod ord">
          <ac:chgData name="Johannes Flemming" userId="97402d46-ccdc-4f03-8891-b20ffc279e62" providerId="ADAL" clId="{9D83280B-CBAA-4694-90F0-5BACC0874E44}" dt="2024-09-24T14:04:07.410" v="2319" actId="700"/>
          <ac:spMkLst>
            <pc:docMk/>
            <pc:sldMk cId="337935004" sldId="2147376255"/>
            <ac:spMk id="4" creationId="{405452B0-7904-0AC0-6E91-41FB9AB8A6D6}"/>
          </ac:spMkLst>
        </pc:spChg>
        <pc:spChg chg="add mod">
          <ac:chgData name="Johannes Flemming" userId="97402d46-ccdc-4f03-8891-b20ffc279e62" providerId="ADAL" clId="{9D83280B-CBAA-4694-90F0-5BACC0874E44}" dt="2024-09-24T14:09:20.366" v="2387" actId="1076"/>
          <ac:spMkLst>
            <pc:docMk/>
            <pc:sldMk cId="337935004" sldId="2147376255"/>
            <ac:spMk id="6" creationId="{A601AD87-C37C-8A0A-F103-6D74E3E39A99}"/>
          </ac:spMkLst>
        </pc:spChg>
        <pc:picChg chg="add del mod">
          <ac:chgData name="Johannes Flemming" userId="97402d46-ccdc-4f03-8891-b20ffc279e62" providerId="ADAL" clId="{9D83280B-CBAA-4694-90F0-5BACC0874E44}" dt="2024-09-24T14:06:25.713" v="2328" actId="478"/>
          <ac:picMkLst>
            <pc:docMk/>
            <pc:sldMk cId="337935004" sldId="2147376255"/>
            <ac:picMk id="8" creationId="{8BDF690E-C522-68EE-D476-FCDFAB3A0136}"/>
          </ac:picMkLst>
        </pc:picChg>
        <pc:picChg chg="add del mod">
          <ac:chgData name="Johannes Flemming" userId="97402d46-ccdc-4f03-8891-b20ffc279e62" providerId="ADAL" clId="{9D83280B-CBAA-4694-90F0-5BACC0874E44}" dt="2024-09-24T14:08:31.604" v="2377" actId="478"/>
          <ac:picMkLst>
            <pc:docMk/>
            <pc:sldMk cId="337935004" sldId="2147376255"/>
            <ac:picMk id="10" creationId="{12871AE7-73A2-AE92-3DBE-FC4FA5302157}"/>
          </ac:picMkLst>
        </pc:picChg>
        <pc:picChg chg="add mod">
          <ac:chgData name="Johannes Flemming" userId="97402d46-ccdc-4f03-8891-b20ffc279e62" providerId="ADAL" clId="{9D83280B-CBAA-4694-90F0-5BACC0874E44}" dt="2024-09-24T14:09:16.313" v="2386" actId="1076"/>
          <ac:picMkLst>
            <pc:docMk/>
            <pc:sldMk cId="337935004" sldId="2147376255"/>
            <ac:picMk id="12" creationId="{EC39FB04-BDA2-2F23-EC34-0C518B2C7DF5}"/>
          </ac:picMkLst>
        </pc:picChg>
      </pc:sldChg>
      <pc:sldChg chg="modSp add mod">
        <pc:chgData name="Johannes Flemming" userId="97402d46-ccdc-4f03-8891-b20ffc279e62" providerId="ADAL" clId="{9D83280B-CBAA-4694-90F0-5BACC0874E44}" dt="2024-09-24T14:08:26.029" v="2376" actId="20577"/>
        <pc:sldMkLst>
          <pc:docMk/>
          <pc:sldMk cId="2722950276" sldId="2147376256"/>
        </pc:sldMkLst>
        <pc:spChg chg="mod">
          <ac:chgData name="Johannes Flemming" userId="97402d46-ccdc-4f03-8891-b20ffc279e62" providerId="ADAL" clId="{9D83280B-CBAA-4694-90F0-5BACC0874E44}" dt="2024-09-24T14:08:26.029" v="2376" actId="20577"/>
          <ac:spMkLst>
            <pc:docMk/>
            <pc:sldMk cId="2722950276" sldId="2147376256"/>
            <ac:spMk id="6" creationId="{A601AD87-C37C-8A0A-F103-6D74E3E39A99}"/>
          </ac:spMkLst>
        </pc:spChg>
      </pc:sldChg>
      <pc:sldChg chg="modSp new del mod">
        <pc:chgData name="Johannes Flemming" userId="97402d46-ccdc-4f03-8891-b20ffc279e62" providerId="ADAL" clId="{9D83280B-CBAA-4694-90F0-5BACC0874E44}" dt="2024-09-24T14:29:08.451" v="2497" actId="47"/>
        <pc:sldMkLst>
          <pc:docMk/>
          <pc:sldMk cId="4022748415" sldId="2147376257"/>
        </pc:sldMkLst>
        <pc:spChg chg="mod">
          <ac:chgData name="Johannes Flemming" userId="97402d46-ccdc-4f03-8891-b20ffc279e62" providerId="ADAL" clId="{9D83280B-CBAA-4694-90F0-5BACC0874E44}" dt="2024-09-24T14:10:00.091" v="2392" actId="27636"/>
          <ac:spMkLst>
            <pc:docMk/>
            <pc:sldMk cId="4022748415" sldId="2147376257"/>
            <ac:spMk id="2" creationId="{3364147A-6AFC-030C-FEEB-7CDC6B34A6C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E12CD7E-4193-46CB-8698-CB3797083196}" type="datetimeFigureOut">
              <a:rPr lang="en-US" smtClean="0"/>
              <a:t>9/23/2024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E37BDE-1E16-4497-8123-4D9E05ECC396}" type="slidenum">
              <a:rPr lang="en-US" smtClean="0"/>
              <a:t>‹#›</a:t>
            </a:fld>
            <a:endParaRPr lang="en-US"/>
          </a:p>
        </p:txBody>
      </p:sp>
    </p:spTree>
    <p:extLst>
      <p:ext uri="{BB962C8B-B14F-4D97-AF65-F5344CB8AC3E}">
        <p14:creationId xmlns:p14="http://schemas.microsoft.com/office/powerpoint/2010/main" val="2844010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Check quality</a:t>
            </a:r>
          </a:p>
        </p:txBody>
      </p:sp>
      <p:sp>
        <p:nvSpPr>
          <p:cNvPr id="4" name="Slide Number Placeholder 3"/>
          <p:cNvSpPr>
            <a:spLocks noGrp="1"/>
          </p:cNvSpPr>
          <p:nvPr>
            <p:ph type="sldNum" sz="quarter" idx="10"/>
          </p:nvPr>
        </p:nvSpPr>
        <p:spPr/>
        <p:txBody>
          <a:bodyPr/>
          <a:lstStyle/>
          <a:p>
            <a:fld id="{B3E37BDE-1E16-4497-8123-4D9E05ECC396}" type="slidenum">
              <a:rPr lang="en-US" smtClean="0"/>
              <a:t>3</a:t>
            </a:fld>
            <a:endParaRPr lang="en-US"/>
          </a:p>
        </p:txBody>
      </p:sp>
    </p:spTree>
    <p:extLst>
      <p:ext uri="{BB962C8B-B14F-4D97-AF65-F5344CB8AC3E}">
        <p14:creationId xmlns:p14="http://schemas.microsoft.com/office/powerpoint/2010/main" val="4087729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observation operator used to transform the aerosol mass mixing ratios into AOD consists of a lookup table (LUT) of aerosol optical properties which were computed assuming externally mixed aerosol species, spherical shape and a lognormal size distribution prescribed for each aerosol species. The relative humidity derived from the IFS meteorological variables is used to represent its impact on the optical properties of hygroscopic aerosol. The aerosol mass of each aerosol species is first interpolated at the location and time of the observation and then integrated vertically. AOD at 0.55 µm for each individual aerosol species is computed from the extinction coefficient stored in the LUT, and then the total AOD is calculated as the sum of the individual species AOD.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From Garrigues et al. (2023): https://</a:t>
            </a:r>
            <a:r>
              <a:rPr lang="en-GB" sz="1200" dirty="0" err="1"/>
              <a:t>doi.org</a:t>
            </a:r>
            <a:r>
              <a:rPr lang="en-GB" sz="1200" dirty="0"/>
              <a:t>/10.5194/acp-23-10473-2023, 2023. </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B3E37BDE-1E16-4497-8123-4D9E05ECC396}" type="slidenum">
              <a:rPr lang="en-US" smtClean="0"/>
              <a:t>28</a:t>
            </a:fld>
            <a:endParaRPr lang="en-US"/>
          </a:p>
        </p:txBody>
      </p:sp>
    </p:spTree>
    <p:extLst>
      <p:ext uri="{BB962C8B-B14F-4D97-AF65-F5344CB8AC3E}">
        <p14:creationId xmlns:p14="http://schemas.microsoft.com/office/powerpoint/2010/main" val="3728823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AA4B4F55-C7FD-E245-A261-B71064D5F79E}" type="slidenum">
              <a:rPr lang="en-DE" smtClean="0"/>
              <a:t>32</a:t>
            </a:fld>
            <a:endParaRPr lang="en-DE"/>
          </a:p>
        </p:txBody>
      </p:sp>
    </p:spTree>
    <p:extLst>
      <p:ext uri="{BB962C8B-B14F-4D97-AF65-F5344CB8AC3E}">
        <p14:creationId xmlns:p14="http://schemas.microsoft.com/office/powerpoint/2010/main" val="529748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E37BDE-1E16-4497-8123-4D9E05ECC396}" type="slidenum">
              <a:rPr lang="en-US" smtClean="0"/>
              <a:t>5</a:t>
            </a:fld>
            <a:endParaRPr lang="en-US"/>
          </a:p>
        </p:txBody>
      </p:sp>
    </p:spTree>
    <p:extLst>
      <p:ext uri="{BB962C8B-B14F-4D97-AF65-F5344CB8AC3E}">
        <p14:creationId xmlns:p14="http://schemas.microsoft.com/office/powerpoint/2010/main" val="1302958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9pPr>
          </a:lstStyle>
          <a:p>
            <a:pPr eaLnBrk="1" hangingPunct="1"/>
            <a:fld id="{00B6E146-3B85-4AF6-8B54-9D076F9DAAB8}" type="slidenum">
              <a:rPr lang="en-GB" altLang="en-US">
                <a:solidFill>
                  <a:srgbClr val="000000"/>
                </a:solidFill>
              </a:rPr>
              <a:pPr eaLnBrk="1" hangingPunct="1"/>
              <a:t>8</a:t>
            </a:fld>
            <a:endParaRPr lang="en-GB" altLang="en-US">
              <a:solidFill>
                <a:srgbClr val="000000"/>
              </a:solidFill>
            </a:endParaRPr>
          </a:p>
        </p:txBody>
      </p:sp>
      <p:sp>
        <p:nvSpPr>
          <p:cNvPr id="44035" name="Text Box 1"/>
          <p:cNvSpPr txBox="1">
            <a:spLocks noChangeArrowheads="1"/>
          </p:cNvSpPr>
          <p:nvPr/>
        </p:nvSpPr>
        <p:spPr bwMode="auto">
          <a:xfrm>
            <a:off x="1141413" y="685800"/>
            <a:ext cx="4575175" cy="3430588"/>
          </a:xfrm>
          <a:prstGeom prst="rect">
            <a:avLst/>
          </a:prstGeom>
          <a:solidFill>
            <a:srgbClr val="FFFFFF"/>
          </a:solidFill>
          <a:ln w="9360">
            <a:solidFill>
              <a:srgbClr val="000000"/>
            </a:solidFill>
            <a:miter lim="800000"/>
            <a:headEnd/>
            <a:tailEnd/>
          </a:ln>
        </p:spPr>
        <p:txBody>
          <a:bodyPr wrap="none" anchor="ctr"/>
          <a:lstStyle>
            <a:lvl1pPr eaLnBrk="0" hangingPunct="0">
              <a:defRPr>
                <a:solidFill>
                  <a:schemeClr val="bg1"/>
                </a:solidFill>
                <a:latin typeface="Arial" panose="020B0604020202020204" pitchFamily="34" charset="0"/>
                <a:ea typeface="DejaVu Sans" charset="0"/>
                <a:cs typeface="DejaVu Sans" charset="0"/>
              </a:defRPr>
            </a:lvl1pPr>
            <a:lvl2pPr marL="742950" indent="-285750" eaLnBrk="0" hangingPunct="0">
              <a:defRPr>
                <a:solidFill>
                  <a:schemeClr val="bg1"/>
                </a:solidFill>
                <a:latin typeface="Arial" panose="020B0604020202020204" pitchFamily="34" charset="0"/>
                <a:ea typeface="DejaVu Sans" charset="0"/>
                <a:cs typeface="DejaVu Sans" charset="0"/>
              </a:defRPr>
            </a:lvl2pPr>
            <a:lvl3pPr marL="1143000" indent="-228600" eaLnBrk="0" hangingPunct="0">
              <a:defRPr>
                <a:solidFill>
                  <a:schemeClr val="bg1"/>
                </a:solidFill>
                <a:latin typeface="Arial" panose="020B0604020202020204" pitchFamily="34" charset="0"/>
                <a:ea typeface="DejaVu Sans" charset="0"/>
                <a:cs typeface="DejaVu Sans" charset="0"/>
              </a:defRPr>
            </a:lvl3pPr>
            <a:lvl4pPr marL="1600200" indent="-228600" eaLnBrk="0" hangingPunct="0">
              <a:defRPr>
                <a:solidFill>
                  <a:schemeClr val="bg1"/>
                </a:solidFill>
                <a:latin typeface="Arial" panose="020B0604020202020204" pitchFamily="34" charset="0"/>
                <a:ea typeface="DejaVu Sans" charset="0"/>
                <a:cs typeface="DejaVu Sans" charset="0"/>
              </a:defRPr>
            </a:lvl4pPr>
            <a:lvl5pPr marL="2057400" indent="-228600" eaLnBrk="0" hangingPunct="0">
              <a:defRPr>
                <a:solidFill>
                  <a:schemeClr val="bg1"/>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9pPr>
          </a:lstStyle>
          <a:p>
            <a:pPr eaLnBrk="1" hangingPunct="1">
              <a:lnSpc>
                <a:spcPct val="104000"/>
              </a:lnSpc>
              <a:buClr>
                <a:srgbClr val="000000"/>
              </a:buClr>
              <a:buSzPct val="100000"/>
              <a:buFont typeface="Arial" panose="020B0604020202020204" pitchFamily="34" charset="0"/>
              <a:buNone/>
            </a:pPr>
            <a:endParaRPr lang="en-US" altLang="en-US"/>
          </a:p>
        </p:txBody>
      </p:sp>
      <p:sp>
        <p:nvSpPr>
          <p:cNvPr id="44036" name="Text Box 2"/>
          <p:cNvSpPr>
            <a:spLocks noGrp="1" noChangeArrowheads="1"/>
          </p:cNvSpPr>
          <p:nvPr>
            <p:ph type="body"/>
          </p:nvPr>
        </p:nvSpPr>
        <p:spPr>
          <a:xfrm>
            <a:off x="915988" y="4344988"/>
            <a:ext cx="502602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spcBef>
                <a:spcPts val="450"/>
              </a:spcBef>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a:latin typeface="Arial" panose="020B0604020202020204" pitchFamily="34" charset="0"/>
            </a:endParaRPr>
          </a:p>
        </p:txBody>
      </p:sp>
    </p:spTree>
    <p:extLst>
      <p:ext uri="{BB962C8B-B14F-4D97-AF65-F5344CB8AC3E}">
        <p14:creationId xmlns:p14="http://schemas.microsoft.com/office/powerpoint/2010/main" val="2699668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9pPr>
          </a:lstStyle>
          <a:p>
            <a:pPr eaLnBrk="1" hangingPunct="1"/>
            <a:fld id="{4A02D83B-A4B7-457A-9747-734C88B7DB9A}" type="slidenum">
              <a:rPr lang="en-GB" altLang="en-US">
                <a:solidFill>
                  <a:srgbClr val="000000"/>
                </a:solidFill>
              </a:rPr>
              <a:pPr eaLnBrk="1" hangingPunct="1"/>
              <a:t>9</a:t>
            </a:fld>
            <a:endParaRPr lang="en-GB" altLang="en-US">
              <a:solidFill>
                <a:srgbClr val="000000"/>
              </a:solidFill>
            </a:endParaRPr>
          </a:p>
        </p:txBody>
      </p:sp>
      <p:sp>
        <p:nvSpPr>
          <p:cNvPr id="46083" name="Rectangle 1"/>
          <p:cNvSpPr>
            <a:spLocks noGrp="1" noRot="1" noChangeAspect="1" noChangeArrowheads="1" noTextEdit="1"/>
          </p:cNvSpPr>
          <p:nvPr>
            <p:ph type="sldImg"/>
          </p:nvPr>
        </p:nvSpPr>
        <p:spPr>
          <a:xfrm>
            <a:off x="381000" y="685800"/>
            <a:ext cx="6096000" cy="3429000"/>
          </a:xfrm>
          <a:ln/>
        </p:spPr>
      </p:sp>
      <p:sp>
        <p:nvSpPr>
          <p:cNvPr id="46084"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27507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52228"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9pPr>
          </a:lstStyle>
          <a:p>
            <a:pPr eaLnBrk="1" hangingPunct="1"/>
            <a:fld id="{543249DC-C72B-4DE1-82BA-DB0AF507E40C}" type="slidenum">
              <a:rPr lang="en-US" altLang="en-US">
                <a:solidFill>
                  <a:srgbClr val="000000"/>
                </a:solidFill>
              </a:rPr>
              <a:pPr eaLnBrk="1" hangingPunct="1"/>
              <a:t>13</a:t>
            </a:fld>
            <a:endParaRPr lang="en-US" altLang="en-US">
              <a:solidFill>
                <a:srgbClr val="000000"/>
              </a:solidFill>
            </a:endParaRPr>
          </a:p>
        </p:txBody>
      </p:sp>
    </p:spTree>
    <p:extLst>
      <p:ext uri="{BB962C8B-B14F-4D97-AF65-F5344CB8AC3E}">
        <p14:creationId xmlns:p14="http://schemas.microsoft.com/office/powerpoint/2010/main" val="1107293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3E37BDE-1E16-4497-8123-4D9E05ECC396}" type="slidenum">
              <a:rPr lang="en-US" smtClean="0"/>
              <a:t>19</a:t>
            </a:fld>
            <a:endParaRPr lang="en-US"/>
          </a:p>
        </p:txBody>
      </p:sp>
    </p:spTree>
    <p:extLst>
      <p:ext uri="{BB962C8B-B14F-4D97-AF65-F5344CB8AC3E}">
        <p14:creationId xmlns:p14="http://schemas.microsoft.com/office/powerpoint/2010/main" val="4149164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093962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3E37BDE-1E16-4497-8123-4D9E05ECC396}" type="slidenum">
              <a:rPr lang="en-US" smtClean="0"/>
              <a:t>25</a:t>
            </a:fld>
            <a:endParaRPr lang="en-US"/>
          </a:p>
        </p:txBody>
      </p:sp>
    </p:spTree>
    <p:extLst>
      <p:ext uri="{BB962C8B-B14F-4D97-AF65-F5344CB8AC3E}">
        <p14:creationId xmlns:p14="http://schemas.microsoft.com/office/powerpoint/2010/main" val="208402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3E37BDE-1E16-4497-8123-4D9E05ECC396}" type="slidenum">
              <a:rPr lang="en-US" smtClean="0"/>
              <a:t>26</a:t>
            </a:fld>
            <a:endParaRPr lang="en-US"/>
          </a:p>
        </p:txBody>
      </p:sp>
    </p:spTree>
    <p:extLst>
      <p:ext uri="{BB962C8B-B14F-4D97-AF65-F5344CB8AC3E}">
        <p14:creationId xmlns:p14="http://schemas.microsoft.com/office/powerpoint/2010/main" val="34955489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6.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6.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4.xml"/><Relationship Id="rId4" Type="http://schemas.openxmlformats.org/officeDocument/2006/relationships/image" Target="../media/image6.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5.xml"/><Relationship Id="rId4" Type="http://schemas.openxmlformats.org/officeDocument/2006/relationships/image" Target="../media/image6.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jpeg"/><Relationship Id="rId1" Type="http://schemas.openxmlformats.org/officeDocument/2006/relationships/slideMaster" Target="../slideMasters/slideMaster6.xml"/><Relationship Id="rId4" Type="http://schemas.openxmlformats.org/officeDocument/2006/relationships/image" Target="../media/image6.emf"/></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7.xml"/><Relationship Id="rId4" Type="http://schemas.openxmlformats.org/officeDocument/2006/relationships/image" Target="../media/image6.emf"/></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Master" Target="../slideMasters/slideMaster8.xml"/><Relationship Id="rId4" Type="http://schemas.openxmlformats.org/officeDocument/2006/relationships/image" Target="../media/image6.emf"/></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9.xml"/><Relationship Id="rId4" Type="http://schemas.openxmlformats.org/officeDocument/2006/relationships/image" Target="../media/image6.emf"/></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Master" Target="../slideMasters/slideMaster10.xml"/><Relationship Id="rId4" Type="http://schemas.openxmlformats.org/officeDocument/2006/relationships/image" Target="../media/image6.emf"/></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1" name="Rectangle 20"/>
          <p:cNvSpPr/>
          <p:nvPr userDrawn="1"/>
        </p:nvSpPr>
        <p:spPr>
          <a:xfrm>
            <a:off x="-4720" y="0"/>
            <a:ext cx="2084906" cy="516403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21946" y="0"/>
            <a:ext cx="2102132" cy="5184000"/>
          </a:xfrm>
          <a:prstGeom prst="rect">
            <a:avLst/>
          </a:prstGeom>
        </p:spPr>
      </p:pic>
      <p:sp>
        <p:nvSpPr>
          <p:cNvPr id="20" name="Rectangle 19"/>
          <p:cNvSpPr/>
          <p:nvPr userDrawn="1"/>
        </p:nvSpPr>
        <p:spPr>
          <a:xfrm>
            <a:off x="-36512" y="0"/>
            <a:ext cx="2124000" cy="5220000"/>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67704" y="267494"/>
            <a:ext cx="7819096" cy="288032"/>
          </a:xfrm>
          <a:solidFill>
            <a:srgbClr val="25408F"/>
          </a:solidFill>
        </p:spPr>
        <p:txBody>
          <a:bodyPr>
            <a:noAutofit/>
          </a:bodyPr>
          <a:lstStyle>
            <a:lvl1pPr algn="l">
              <a:defRPr sz="1800" b="0" spc="700" baseline="0">
                <a:solidFill>
                  <a:schemeClr val="bg1"/>
                </a:solidFill>
              </a:defRPr>
            </a:lvl1pPr>
          </a:lstStyle>
          <a:p>
            <a:r>
              <a:rPr lang="en-US"/>
              <a:t>CLICK TO EDIT MASTER TITLE STYLE</a:t>
            </a:r>
          </a:p>
        </p:txBody>
      </p:sp>
      <p:sp>
        <p:nvSpPr>
          <p:cNvPr id="3" name="Content Placeholder 2"/>
          <p:cNvSpPr>
            <a:spLocks noGrp="1"/>
          </p:cNvSpPr>
          <p:nvPr>
            <p:ph idx="1"/>
          </p:nvPr>
        </p:nvSpPr>
        <p:spPr>
          <a:xfrm>
            <a:off x="1387047" y="699542"/>
            <a:ext cx="7299753" cy="3823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876006"/>
            <a:ext cx="2133600" cy="273844"/>
          </a:xfrm>
        </p:spPr>
        <p:txBody>
          <a:bodyPr/>
          <a:lstStyle/>
          <a:p>
            <a:fld id="{30E17047-C597-4B34-8FEE-7A0D1EA692A4}" type="datetimeFigureOut">
              <a:rPr lang="en-US" smtClean="0"/>
              <a:t>9/23/2024</a:t>
            </a:fld>
            <a:endParaRPr lang="en-US"/>
          </a:p>
        </p:txBody>
      </p:sp>
      <p:sp>
        <p:nvSpPr>
          <p:cNvPr id="5" name="Footer Placeholder 4"/>
          <p:cNvSpPr>
            <a:spLocks noGrp="1"/>
          </p:cNvSpPr>
          <p:nvPr>
            <p:ph type="ftr" sz="quarter" idx="11"/>
          </p:nvPr>
        </p:nvSpPr>
        <p:spPr>
          <a:xfrm>
            <a:off x="3124200" y="4876006"/>
            <a:ext cx="2895600" cy="273844"/>
          </a:xfrm>
        </p:spPr>
        <p:txBody>
          <a:bodyPr/>
          <a:lstStyle/>
          <a:p>
            <a:endParaRPr lang="en-US"/>
          </a:p>
        </p:txBody>
      </p:sp>
      <p:sp>
        <p:nvSpPr>
          <p:cNvPr id="6" name="Slide Number Placeholder 5"/>
          <p:cNvSpPr>
            <a:spLocks noGrp="1"/>
          </p:cNvSpPr>
          <p:nvPr>
            <p:ph type="sldNum" sz="quarter" idx="12"/>
          </p:nvPr>
        </p:nvSpPr>
        <p:spPr>
          <a:xfrm>
            <a:off x="6553200" y="4876006"/>
            <a:ext cx="2133600" cy="273844"/>
          </a:xfrm>
        </p:spPr>
        <p:txBody>
          <a:bodyPr/>
          <a:lstStyle/>
          <a:p>
            <a:fld id="{58768E1A-8455-4611-8763-3FA1B747F6B6}" type="slidenum">
              <a:rPr lang="en-US" smtClean="0"/>
              <a:t>‹#›</a:t>
            </a:fld>
            <a:endParaRPr lang="en-US"/>
          </a:p>
        </p:txBody>
      </p:sp>
      <p:cxnSp>
        <p:nvCxnSpPr>
          <p:cNvPr id="19" name="Straight Connector 18"/>
          <p:cNvCxnSpPr/>
          <p:nvPr userDrawn="1"/>
        </p:nvCxnSpPr>
        <p:spPr>
          <a:xfrm>
            <a:off x="451076" y="1090171"/>
            <a:ext cx="0" cy="3860280"/>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97584" y="659284"/>
            <a:ext cx="677466" cy="430887"/>
          </a:xfrm>
          <a:prstGeom prst="rect">
            <a:avLst/>
          </a:prstGeom>
          <a:noFill/>
        </p:spPr>
        <p:txBody>
          <a:bodyPr wrap="square" rtlCol="0">
            <a:spAutoFit/>
          </a:bodyPr>
          <a:lstStyle/>
          <a:p>
            <a:pPr algn="ctr"/>
            <a:r>
              <a:rPr lang="es-ES" sz="1100" b="1">
                <a:solidFill>
                  <a:srgbClr val="25408F"/>
                </a:solidFill>
              </a:rPr>
              <a:t>Data Access</a:t>
            </a:r>
            <a:endParaRPr lang="en-US" sz="1100" b="1">
              <a:solidFill>
                <a:srgbClr val="25408F"/>
              </a:solidFill>
            </a:endParaRPr>
          </a:p>
        </p:txBody>
      </p:sp>
      <p:pic>
        <p:nvPicPr>
          <p:cNvPr id="13" name="Picture 2" descr="S:\F15015_Copernicus\3_Work\330_Work-in-process\Logos_icons\Accestodata_negatif-01-0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80573" y="118278"/>
            <a:ext cx="541005" cy="54100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958038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317" y="-2"/>
            <a:ext cx="2106504" cy="5175269"/>
          </a:xfrm>
          <a:prstGeom prst="rect">
            <a:avLst/>
          </a:prstGeom>
        </p:spPr>
      </p:pic>
      <p:sp>
        <p:nvSpPr>
          <p:cNvPr id="18" name="Rectangle 17"/>
          <p:cNvSpPr/>
          <p:nvPr userDrawn="1"/>
        </p:nvSpPr>
        <p:spPr>
          <a:xfrm>
            <a:off x="-21945" y="-3"/>
            <a:ext cx="2102132" cy="5164041"/>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29202" y="699542"/>
            <a:ext cx="7919262" cy="3823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876006"/>
            <a:ext cx="2133600" cy="273844"/>
          </a:xfrm>
        </p:spPr>
        <p:txBody>
          <a:bodyPr/>
          <a:lstStyle/>
          <a:p>
            <a:fld id="{30E17047-C597-4B34-8FEE-7A0D1EA692A4}" type="datetimeFigureOut">
              <a:rPr lang="en-US" smtClean="0"/>
              <a:t>9/23/2024</a:t>
            </a:fld>
            <a:endParaRPr lang="en-US"/>
          </a:p>
        </p:txBody>
      </p:sp>
      <p:sp>
        <p:nvSpPr>
          <p:cNvPr id="5" name="Footer Placeholder 4"/>
          <p:cNvSpPr>
            <a:spLocks noGrp="1"/>
          </p:cNvSpPr>
          <p:nvPr>
            <p:ph type="ftr" sz="quarter" idx="11"/>
          </p:nvPr>
        </p:nvSpPr>
        <p:spPr>
          <a:xfrm>
            <a:off x="3124200" y="4876006"/>
            <a:ext cx="2895600" cy="273844"/>
          </a:xfrm>
        </p:spPr>
        <p:txBody>
          <a:bodyPr/>
          <a:lstStyle/>
          <a:p>
            <a:endParaRPr lang="en-US"/>
          </a:p>
        </p:txBody>
      </p:sp>
      <p:sp>
        <p:nvSpPr>
          <p:cNvPr id="6" name="Slide Number Placeholder 5"/>
          <p:cNvSpPr>
            <a:spLocks noGrp="1"/>
          </p:cNvSpPr>
          <p:nvPr>
            <p:ph type="sldNum" sz="quarter" idx="12"/>
          </p:nvPr>
        </p:nvSpPr>
        <p:spPr>
          <a:xfrm>
            <a:off x="6553200" y="4876006"/>
            <a:ext cx="2133600" cy="273844"/>
          </a:xfrm>
        </p:spPr>
        <p:txBody>
          <a:bodyPr/>
          <a:lstStyle/>
          <a:p>
            <a:fld id="{58768E1A-8455-4611-8763-3FA1B747F6B6}" type="slidenum">
              <a:rPr lang="en-US" smtClean="0"/>
              <a:t>‹#›</a:t>
            </a:fld>
            <a:endParaRPr lang="en-US"/>
          </a:p>
        </p:txBody>
      </p:sp>
      <p:cxnSp>
        <p:nvCxnSpPr>
          <p:cNvPr id="13" name="Straight Connector 12"/>
          <p:cNvCxnSpPr/>
          <p:nvPr userDrawn="1"/>
        </p:nvCxnSpPr>
        <p:spPr>
          <a:xfrm>
            <a:off x="431280" y="1045068"/>
            <a:ext cx="0" cy="3888432"/>
          </a:xfrm>
          <a:prstGeom prst="line">
            <a:avLst/>
          </a:prstGeom>
          <a:ln w="31750">
            <a:solidFill>
              <a:srgbClr val="0B6192">
                <a:alpha val="81000"/>
              </a:srgbClr>
            </a:solidFill>
          </a:ln>
        </p:spPr>
        <p:style>
          <a:lnRef idx="1">
            <a:schemeClr val="accent1"/>
          </a:lnRef>
          <a:fillRef idx="0">
            <a:schemeClr val="accent1"/>
          </a:fillRef>
          <a:effectRef idx="0">
            <a:schemeClr val="accent1"/>
          </a:effectRef>
          <a:fontRef idx="minor">
            <a:schemeClr val="tx1"/>
          </a:fontRef>
        </p:style>
      </p:cxnSp>
      <p:pic>
        <p:nvPicPr>
          <p:cNvPr id="15" name="Picture 2"/>
          <p:cNvPicPr>
            <a:picLocks noChangeAspect="1" noChangeArrowheads="1"/>
          </p:cNvPicPr>
          <p:nvPr userDrawn="1"/>
        </p:nvPicPr>
        <p:blipFill rotWithShape="1">
          <a:blip r:embed="rId3" cstate="screen">
            <a:extLst>
              <a:ext uri="{28A0092B-C50C-407E-A947-70E740481C1C}">
                <a14:useLocalDpi xmlns:a14="http://schemas.microsoft.com/office/drawing/2010/main" val="0"/>
              </a:ext>
            </a:extLst>
          </a:blip>
          <a:srcRect/>
          <a:stretch/>
        </p:blipFill>
        <p:spPr bwMode="auto">
          <a:xfrm>
            <a:off x="35496" y="11557"/>
            <a:ext cx="760200" cy="7105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6" name="TextBox 15"/>
          <p:cNvSpPr txBox="1"/>
          <p:nvPr userDrawn="1"/>
        </p:nvSpPr>
        <p:spPr>
          <a:xfrm>
            <a:off x="-63026" y="625720"/>
            <a:ext cx="962618" cy="400110"/>
          </a:xfrm>
          <a:prstGeom prst="rect">
            <a:avLst/>
          </a:prstGeom>
          <a:noFill/>
        </p:spPr>
        <p:txBody>
          <a:bodyPr wrap="square" rtlCol="0">
            <a:spAutoFit/>
          </a:bodyPr>
          <a:lstStyle/>
          <a:p>
            <a:pPr algn="ctr"/>
            <a:r>
              <a:rPr lang="es-ES" sz="1000" b="1">
                <a:solidFill>
                  <a:srgbClr val="0B6192"/>
                </a:solidFill>
              </a:rPr>
              <a:t>Marine </a:t>
            </a:r>
          </a:p>
          <a:p>
            <a:pPr algn="ctr"/>
            <a:r>
              <a:rPr lang="es-ES" sz="1000" b="1" err="1">
                <a:solidFill>
                  <a:srgbClr val="0B6192"/>
                </a:solidFill>
              </a:rPr>
              <a:t>Monitoring</a:t>
            </a:r>
            <a:endParaRPr lang="en-US" sz="1000" b="1">
              <a:solidFill>
                <a:srgbClr val="0B6192"/>
              </a:solidFill>
            </a:endParaRPr>
          </a:p>
        </p:txBody>
      </p:sp>
      <p:sp>
        <p:nvSpPr>
          <p:cNvPr id="17" name="Title 1"/>
          <p:cNvSpPr>
            <a:spLocks noGrp="1"/>
          </p:cNvSpPr>
          <p:nvPr>
            <p:ph type="title" hasCustomPrompt="1"/>
          </p:nvPr>
        </p:nvSpPr>
        <p:spPr>
          <a:xfrm>
            <a:off x="867704" y="231582"/>
            <a:ext cx="7819096" cy="277539"/>
          </a:xfrm>
          <a:solidFill>
            <a:srgbClr val="0B6192"/>
          </a:solidFill>
        </p:spPr>
        <p:txBody>
          <a:bodyPr>
            <a:noAutofit/>
          </a:bodyPr>
          <a:lstStyle>
            <a:lvl1pPr algn="l">
              <a:defRPr sz="1800" b="0" spc="700"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1987949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5184000"/>
          </a:xfrm>
          <a:prstGeom prst="rect">
            <a:avLst/>
          </a:prstGeom>
          <a:solidFill>
            <a:srgbClr val="0B6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3124200" y="4876006"/>
            <a:ext cx="2895600" cy="273844"/>
          </a:xfrm>
        </p:spPr>
        <p:txBody>
          <a:bodyPr/>
          <a:lstStyle>
            <a:lvl1pPr>
              <a:defRPr>
                <a:solidFill>
                  <a:schemeClr val="bg1">
                    <a:lumMod val="95000"/>
                  </a:schemeClr>
                </a:solidFill>
              </a:defRPr>
            </a:lvl1pPr>
          </a:lstStyle>
          <a:p>
            <a:endParaRPr lang="en-US"/>
          </a:p>
        </p:txBody>
      </p:sp>
      <p:pic>
        <p:nvPicPr>
          <p:cNvPr id="12" name="Picture 2" descr="S:\F15015_Copernicus\3_Work\330_Work-in-process\SC4_BackgroundMat\PPT\item Copernicus\Icon-01.png"/>
          <p:cNvPicPr>
            <a:picLocks noChangeAspect="1" noChangeArrowheads="1"/>
          </p:cNvPicPr>
          <p:nvPr userDrawn="1"/>
        </p:nvPicPr>
        <p:blipFill rotWithShape="1">
          <a:blip r:embed="rId2" cstate="print">
            <a:biLevel thresh="25000"/>
            <a:extLst>
              <a:ext uri="{28A0092B-C50C-407E-A947-70E740481C1C}">
                <a14:useLocalDpi xmlns:a14="http://schemas.microsoft.com/office/drawing/2010/main" val="0"/>
              </a:ext>
            </a:extLst>
          </a:blip>
          <a:srcRect/>
          <a:stretch/>
        </p:blipFill>
        <p:spPr bwMode="auto">
          <a:xfrm>
            <a:off x="-36512" y="1322672"/>
            <a:ext cx="2747277" cy="2882606"/>
          </a:xfrm>
          <a:prstGeom prst="rect">
            <a:avLst/>
          </a:prstGeom>
          <a:noFill/>
          <a:extLst>
            <a:ext uri="{909E8E84-426E-40dd-AFC4-6F175D3DCCD1}">
              <a14:hiddenFill xmlns:a14="http://schemas.microsoft.com/office/drawing/2010/main" xmlns="">
                <a:solidFill>
                  <a:srgbClr val="FFFFFF"/>
                </a:solidFill>
              </a14:hiddenFill>
            </a:ext>
          </a:extLst>
        </p:spPr>
      </p:pic>
      <p:sp>
        <p:nvSpPr>
          <p:cNvPr id="4" name="Date Placeholder 3"/>
          <p:cNvSpPr>
            <a:spLocks noGrp="1"/>
          </p:cNvSpPr>
          <p:nvPr>
            <p:ph type="dt" sz="half" idx="10"/>
          </p:nvPr>
        </p:nvSpPr>
        <p:spPr>
          <a:xfrm>
            <a:off x="457200" y="4876006"/>
            <a:ext cx="2133600" cy="273844"/>
          </a:xfrm>
        </p:spPr>
        <p:txBody>
          <a:bodyPr/>
          <a:lstStyle>
            <a:lvl1pPr>
              <a:defRPr>
                <a:solidFill>
                  <a:schemeClr val="bg1">
                    <a:lumMod val="95000"/>
                  </a:schemeClr>
                </a:solidFill>
              </a:defRPr>
            </a:lvl1pPr>
          </a:lstStyle>
          <a:p>
            <a:fld id="{30E17047-C597-4B34-8FEE-7A0D1EA692A4}" type="datetimeFigureOut">
              <a:rPr lang="en-US" smtClean="0"/>
              <a:pPr/>
              <a:t>9/23/2024</a:t>
            </a:fld>
            <a:endParaRPr lang="en-US"/>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7279212" y="-20538"/>
            <a:ext cx="1877256" cy="51640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Slide Number Placeholder 5"/>
          <p:cNvSpPr>
            <a:spLocks noGrp="1"/>
          </p:cNvSpPr>
          <p:nvPr>
            <p:ph type="sldNum" sz="quarter" idx="12"/>
          </p:nvPr>
        </p:nvSpPr>
        <p:spPr>
          <a:xfrm>
            <a:off x="6553200" y="4876006"/>
            <a:ext cx="2133600" cy="273844"/>
          </a:xfrm>
        </p:spPr>
        <p:txBody>
          <a:bodyPr/>
          <a:lstStyle>
            <a:lvl1pPr>
              <a:defRPr>
                <a:solidFill>
                  <a:schemeClr val="bg1">
                    <a:lumMod val="95000"/>
                  </a:schemeClr>
                </a:solidFill>
              </a:defRPr>
            </a:lvl1pPr>
          </a:lstStyle>
          <a:p>
            <a:fld id="{58768E1A-8455-4611-8763-3FA1B747F6B6}" type="slidenum">
              <a:rPr lang="en-US" smtClean="0"/>
              <a:pPr/>
              <a:t>‹#›</a:t>
            </a:fld>
            <a:endParaRPr lang="en-US"/>
          </a:p>
        </p:txBody>
      </p:sp>
      <p:sp>
        <p:nvSpPr>
          <p:cNvPr id="15" name="TextBox 14"/>
          <p:cNvSpPr txBox="1"/>
          <p:nvPr userDrawn="1"/>
        </p:nvSpPr>
        <p:spPr>
          <a:xfrm>
            <a:off x="478516" y="3723878"/>
            <a:ext cx="1717220" cy="261610"/>
          </a:xfrm>
          <a:prstGeom prst="rect">
            <a:avLst/>
          </a:prstGeom>
          <a:noFill/>
        </p:spPr>
        <p:txBody>
          <a:bodyPr wrap="square" rtlCol="0">
            <a:spAutoFit/>
          </a:bodyPr>
          <a:lstStyle/>
          <a:p>
            <a:pPr algn="ctr"/>
            <a:r>
              <a:rPr lang="es-ES" sz="1100" b="0">
                <a:solidFill>
                  <a:schemeClr val="bg1"/>
                </a:solidFill>
              </a:rPr>
              <a:t>Marine </a:t>
            </a:r>
            <a:r>
              <a:rPr lang="es-ES" sz="1100" b="0" err="1">
                <a:solidFill>
                  <a:schemeClr val="bg1"/>
                </a:solidFill>
              </a:rPr>
              <a:t>Monitoring</a:t>
            </a:r>
            <a:endParaRPr lang="en-US" sz="1100" b="0">
              <a:solidFill>
                <a:schemeClr val="bg1"/>
              </a:solidFill>
            </a:endParaRPr>
          </a:p>
        </p:txBody>
      </p:sp>
      <p:sp>
        <p:nvSpPr>
          <p:cNvPr id="18" name="Subtitle 2"/>
          <p:cNvSpPr>
            <a:spLocks noGrp="1"/>
          </p:cNvSpPr>
          <p:nvPr>
            <p:ph type="subTitle" idx="13"/>
          </p:nvPr>
        </p:nvSpPr>
        <p:spPr>
          <a:xfrm>
            <a:off x="2555776" y="3147814"/>
            <a:ext cx="4752528"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9" name="Content Placeholder 2"/>
          <p:cNvSpPr>
            <a:spLocks noGrp="1"/>
          </p:cNvSpPr>
          <p:nvPr>
            <p:ph idx="1" hasCustomPrompt="1"/>
          </p:nvPr>
        </p:nvSpPr>
        <p:spPr>
          <a:xfrm>
            <a:off x="2555776" y="2427735"/>
            <a:ext cx="4752528" cy="720080"/>
          </a:xfrm>
        </p:spPr>
        <p:txBody>
          <a:bodyPr>
            <a:normAutofit/>
          </a:bodyPr>
          <a:lstStyle>
            <a:lvl1pPr marL="0" indent="0">
              <a:buNone/>
              <a:defRPr sz="2800">
                <a:solidFill>
                  <a:schemeClr val="bg1"/>
                </a:solidFill>
              </a:defRPr>
            </a:lvl1pPr>
          </a:lstStyle>
          <a:p>
            <a:pPr lvl="0"/>
            <a:r>
              <a:rPr lang="en-US"/>
              <a:t>Title</a:t>
            </a:r>
          </a:p>
        </p:txBody>
      </p:sp>
      <p:pic>
        <p:nvPicPr>
          <p:cNvPr id="14" name="Picture 13">
            <a:extLst>
              <a:ext uri="{FF2B5EF4-FFF2-40B4-BE49-F238E27FC236}">
                <a16:creationId xmlns:a16="http://schemas.microsoft.com/office/drawing/2014/main" id="{34E3CAC3-1D31-1741-B06D-8485FC200B8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8927" y="4485600"/>
            <a:ext cx="3599434" cy="310134"/>
          </a:xfrm>
          <a:prstGeom prst="rect">
            <a:avLst/>
          </a:prstGeom>
        </p:spPr>
      </p:pic>
    </p:spTree>
    <p:extLst>
      <p:ext uri="{BB962C8B-B14F-4D97-AF65-F5344CB8AC3E}">
        <p14:creationId xmlns:p14="http://schemas.microsoft.com/office/powerpoint/2010/main" val="16648125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317" y="-92546"/>
            <a:ext cx="2270024" cy="5267814"/>
          </a:xfrm>
          <a:prstGeom prst="rect">
            <a:avLst/>
          </a:prstGeom>
        </p:spPr>
      </p:pic>
      <p:grpSp>
        <p:nvGrpSpPr>
          <p:cNvPr id="16" name="Group 15"/>
          <p:cNvGrpSpPr/>
          <p:nvPr userDrawn="1"/>
        </p:nvGrpSpPr>
        <p:grpSpPr>
          <a:xfrm>
            <a:off x="-30511" y="-92546"/>
            <a:ext cx="2298483" cy="5426174"/>
            <a:chOff x="-140429" y="-46112"/>
            <a:chExt cx="2298483" cy="5282158"/>
          </a:xfrm>
        </p:grpSpPr>
        <p:sp>
          <p:nvSpPr>
            <p:cNvPr id="19" name="Rectangle 18"/>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userDrawn="1">
            <p:ph sz="half" idx="1"/>
          </p:nvPr>
        </p:nvSpPr>
        <p:spPr>
          <a:xfrm>
            <a:off x="878904"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userDrawn="1">
            <p:ph sz="half" idx="2"/>
          </p:nvPr>
        </p:nvSpPr>
        <p:spPr>
          <a:xfrm>
            <a:off x="5069904"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userDrawn="1">
            <p:ph type="dt" sz="half" idx="10"/>
          </p:nvPr>
        </p:nvSpPr>
        <p:spPr/>
        <p:txBody>
          <a:bodyPr/>
          <a:lstStyle/>
          <a:p>
            <a:fld id="{30E17047-C597-4B34-8FEE-7A0D1EA692A4}" type="datetimeFigureOut">
              <a:rPr lang="en-US" smtClean="0"/>
              <a:t>9/23/2024</a:t>
            </a:fld>
            <a:endParaRPr lang="en-US"/>
          </a:p>
        </p:txBody>
      </p:sp>
      <p:sp>
        <p:nvSpPr>
          <p:cNvPr id="6" name="Footer Placeholder 5"/>
          <p:cNvSpPr>
            <a:spLocks noGrp="1"/>
          </p:cNvSpPr>
          <p:nvPr userDrawn="1">
            <p:ph type="ftr" sz="quarter" idx="11"/>
          </p:nvPr>
        </p:nvSpPr>
        <p:spPr/>
        <p:txBody>
          <a:bodyPr/>
          <a:lstStyle/>
          <a:p>
            <a:endParaRPr lang="en-US"/>
          </a:p>
        </p:txBody>
      </p:sp>
      <p:sp>
        <p:nvSpPr>
          <p:cNvPr id="7" name="Slide Number Placeholder 6"/>
          <p:cNvSpPr>
            <a:spLocks noGrp="1"/>
          </p:cNvSpPr>
          <p:nvPr userDrawn="1">
            <p:ph type="sldNum" sz="quarter" idx="12"/>
          </p:nvPr>
        </p:nvSpPr>
        <p:spPr/>
        <p:txBody>
          <a:bodyPr/>
          <a:lstStyle/>
          <a:p>
            <a:fld id="{58768E1A-8455-4611-8763-3FA1B747F6B6}" type="slidenum">
              <a:rPr lang="en-US" smtClean="0"/>
              <a:t>‹#›</a:t>
            </a:fld>
            <a:endParaRPr lang="en-US"/>
          </a:p>
        </p:txBody>
      </p:sp>
      <p:cxnSp>
        <p:nvCxnSpPr>
          <p:cNvPr id="17" name="Straight Connector 16"/>
          <p:cNvCxnSpPr/>
          <p:nvPr userDrawn="1"/>
        </p:nvCxnSpPr>
        <p:spPr>
          <a:xfrm>
            <a:off x="431280" y="1045068"/>
            <a:ext cx="0" cy="3888432"/>
          </a:xfrm>
          <a:prstGeom prst="line">
            <a:avLst/>
          </a:prstGeom>
          <a:ln w="31750">
            <a:solidFill>
              <a:srgbClr val="0B6192">
                <a:alpha val="81000"/>
              </a:srgbClr>
            </a:solidFill>
          </a:ln>
        </p:spPr>
        <p:style>
          <a:lnRef idx="1">
            <a:schemeClr val="accent1"/>
          </a:lnRef>
          <a:fillRef idx="0">
            <a:schemeClr val="accent1"/>
          </a:fillRef>
          <a:effectRef idx="0">
            <a:schemeClr val="accent1"/>
          </a:effectRef>
          <a:fontRef idx="minor">
            <a:schemeClr val="tx1"/>
          </a:fontRef>
        </p:style>
      </p:cxnSp>
      <p:pic>
        <p:nvPicPr>
          <p:cNvPr id="18" name="Picture 2"/>
          <p:cNvPicPr>
            <a:picLocks noChangeAspect="1" noChangeArrowheads="1"/>
          </p:cNvPicPr>
          <p:nvPr userDrawn="1"/>
        </p:nvPicPr>
        <p:blipFill rotWithShape="1">
          <a:blip r:embed="rId3" cstate="screen">
            <a:extLst>
              <a:ext uri="{28A0092B-C50C-407E-A947-70E740481C1C}">
                <a14:useLocalDpi xmlns:a14="http://schemas.microsoft.com/office/drawing/2010/main" val="0"/>
              </a:ext>
            </a:extLst>
          </a:blip>
          <a:srcRect/>
          <a:stretch/>
        </p:blipFill>
        <p:spPr bwMode="auto">
          <a:xfrm>
            <a:off x="35496" y="11557"/>
            <a:ext cx="760200" cy="7105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0" name="Title 1"/>
          <p:cNvSpPr>
            <a:spLocks noGrp="1"/>
          </p:cNvSpPr>
          <p:nvPr userDrawn="1">
            <p:ph type="title" hasCustomPrompt="1"/>
          </p:nvPr>
        </p:nvSpPr>
        <p:spPr>
          <a:xfrm>
            <a:off x="867704" y="231582"/>
            <a:ext cx="7819096" cy="277539"/>
          </a:xfrm>
          <a:solidFill>
            <a:srgbClr val="0B6192"/>
          </a:solidFill>
        </p:spPr>
        <p:txBody>
          <a:bodyPr>
            <a:noAutofit/>
          </a:bodyPr>
          <a:lstStyle>
            <a:lvl1pPr algn="l">
              <a:defRPr sz="1800" b="0" spc="700" baseline="0">
                <a:solidFill>
                  <a:schemeClr val="bg1"/>
                </a:solidFill>
              </a:defRPr>
            </a:lvl1pPr>
          </a:lstStyle>
          <a:p>
            <a:r>
              <a:rPr lang="en-US"/>
              <a:t>CLICK TO EDIT MASTER TITLE STYLE</a:t>
            </a:r>
          </a:p>
        </p:txBody>
      </p:sp>
      <p:sp>
        <p:nvSpPr>
          <p:cNvPr id="22" name="TextBox 21"/>
          <p:cNvSpPr txBox="1"/>
          <p:nvPr userDrawn="1"/>
        </p:nvSpPr>
        <p:spPr>
          <a:xfrm>
            <a:off x="-63026" y="625720"/>
            <a:ext cx="962618" cy="400110"/>
          </a:xfrm>
          <a:prstGeom prst="rect">
            <a:avLst/>
          </a:prstGeom>
          <a:noFill/>
        </p:spPr>
        <p:txBody>
          <a:bodyPr wrap="square" rtlCol="0">
            <a:spAutoFit/>
          </a:bodyPr>
          <a:lstStyle/>
          <a:p>
            <a:pPr algn="ctr"/>
            <a:r>
              <a:rPr lang="es-ES" sz="1000" b="1">
                <a:solidFill>
                  <a:schemeClr val="tx2"/>
                </a:solidFill>
              </a:rPr>
              <a:t>Marine </a:t>
            </a:r>
          </a:p>
          <a:p>
            <a:pPr algn="ctr"/>
            <a:r>
              <a:rPr lang="es-ES" sz="1000" b="1" err="1">
                <a:solidFill>
                  <a:schemeClr val="tx2"/>
                </a:solidFill>
              </a:rPr>
              <a:t>Monitoring</a:t>
            </a:r>
            <a:endParaRPr lang="en-US" sz="1000" b="1">
              <a:solidFill>
                <a:schemeClr val="tx2"/>
              </a:solidFill>
            </a:endParaRPr>
          </a:p>
        </p:txBody>
      </p:sp>
    </p:spTree>
    <p:extLst>
      <p:ext uri="{BB962C8B-B14F-4D97-AF65-F5344CB8AC3E}">
        <p14:creationId xmlns:p14="http://schemas.microsoft.com/office/powerpoint/2010/main" val="18386632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317" y="-92546"/>
            <a:ext cx="2270024" cy="5267814"/>
          </a:xfrm>
          <a:prstGeom prst="rect">
            <a:avLst/>
          </a:prstGeom>
        </p:spPr>
      </p:pic>
      <p:grpSp>
        <p:nvGrpSpPr>
          <p:cNvPr id="16" name="Group 15"/>
          <p:cNvGrpSpPr/>
          <p:nvPr userDrawn="1"/>
        </p:nvGrpSpPr>
        <p:grpSpPr>
          <a:xfrm>
            <a:off x="-30511" y="-92546"/>
            <a:ext cx="2298483" cy="5426174"/>
            <a:chOff x="-140429" y="-46112"/>
            <a:chExt cx="2298483" cy="5282158"/>
          </a:xfrm>
        </p:grpSpPr>
        <p:sp>
          <p:nvSpPr>
            <p:cNvPr id="19" name="Rectangle 18"/>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 Placeholder 2"/>
          <p:cNvSpPr>
            <a:spLocks noGrp="1"/>
          </p:cNvSpPr>
          <p:nvPr>
            <p:ph type="body" idx="1"/>
          </p:nvPr>
        </p:nvSpPr>
        <p:spPr>
          <a:xfrm>
            <a:off x="828146"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7584"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15972"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15410"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E17047-C597-4B34-8FEE-7A0D1EA692A4}" type="datetimeFigureOut">
              <a:rPr lang="en-US" smtClean="0"/>
              <a:t>9/23/2024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768E1A-8455-4611-8763-3FA1B747F6B6}" type="slidenum">
              <a:rPr lang="en-US" smtClean="0"/>
              <a:t>‹#›</a:t>
            </a:fld>
            <a:endParaRPr lang="en-US"/>
          </a:p>
        </p:txBody>
      </p:sp>
      <p:cxnSp>
        <p:nvCxnSpPr>
          <p:cNvPr id="14" name="Straight Connector 13"/>
          <p:cNvCxnSpPr/>
          <p:nvPr userDrawn="1"/>
        </p:nvCxnSpPr>
        <p:spPr>
          <a:xfrm>
            <a:off x="431280" y="1045068"/>
            <a:ext cx="0" cy="3888432"/>
          </a:xfrm>
          <a:prstGeom prst="line">
            <a:avLst/>
          </a:prstGeom>
          <a:ln w="31750">
            <a:solidFill>
              <a:srgbClr val="0B6192">
                <a:alpha val="81000"/>
              </a:srgbClr>
            </a:solidFill>
          </a:ln>
        </p:spPr>
        <p:style>
          <a:lnRef idx="1">
            <a:schemeClr val="accent1"/>
          </a:lnRef>
          <a:fillRef idx="0">
            <a:schemeClr val="accent1"/>
          </a:fillRef>
          <a:effectRef idx="0">
            <a:schemeClr val="accent1"/>
          </a:effectRef>
          <a:fontRef idx="minor">
            <a:schemeClr val="tx1"/>
          </a:fontRef>
        </p:style>
      </p:cxnSp>
      <p:pic>
        <p:nvPicPr>
          <p:cNvPr id="15" name="Picture 2"/>
          <p:cNvPicPr>
            <a:picLocks noChangeAspect="1" noChangeArrowheads="1"/>
          </p:cNvPicPr>
          <p:nvPr userDrawn="1"/>
        </p:nvPicPr>
        <p:blipFill rotWithShape="1">
          <a:blip r:embed="rId3" cstate="screen">
            <a:extLst>
              <a:ext uri="{28A0092B-C50C-407E-A947-70E740481C1C}">
                <a14:useLocalDpi xmlns:a14="http://schemas.microsoft.com/office/drawing/2010/main" val="0"/>
              </a:ext>
            </a:extLst>
          </a:blip>
          <a:srcRect/>
          <a:stretch/>
        </p:blipFill>
        <p:spPr bwMode="auto">
          <a:xfrm>
            <a:off x="35496" y="11557"/>
            <a:ext cx="760200" cy="7105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7" name="Title 1"/>
          <p:cNvSpPr>
            <a:spLocks noGrp="1"/>
          </p:cNvSpPr>
          <p:nvPr>
            <p:ph type="title" hasCustomPrompt="1"/>
          </p:nvPr>
        </p:nvSpPr>
        <p:spPr>
          <a:xfrm>
            <a:off x="867704" y="231582"/>
            <a:ext cx="7819096" cy="277539"/>
          </a:xfrm>
          <a:solidFill>
            <a:srgbClr val="0B6192"/>
          </a:solidFill>
        </p:spPr>
        <p:txBody>
          <a:bodyPr>
            <a:noAutofit/>
          </a:bodyPr>
          <a:lstStyle>
            <a:lvl1pPr algn="l">
              <a:defRPr sz="1800" b="0" spc="700" baseline="0">
                <a:solidFill>
                  <a:schemeClr val="bg1"/>
                </a:solidFill>
              </a:defRPr>
            </a:lvl1pPr>
          </a:lstStyle>
          <a:p>
            <a:r>
              <a:rPr lang="en-US"/>
              <a:t>CLICK TO EDIT MASTER TITLE STYLE</a:t>
            </a:r>
          </a:p>
        </p:txBody>
      </p:sp>
      <p:sp>
        <p:nvSpPr>
          <p:cNvPr id="18" name="TextBox 17"/>
          <p:cNvSpPr txBox="1"/>
          <p:nvPr userDrawn="1"/>
        </p:nvSpPr>
        <p:spPr>
          <a:xfrm>
            <a:off x="-63026" y="625720"/>
            <a:ext cx="962618" cy="400110"/>
          </a:xfrm>
          <a:prstGeom prst="rect">
            <a:avLst/>
          </a:prstGeom>
          <a:noFill/>
        </p:spPr>
        <p:txBody>
          <a:bodyPr wrap="square" rtlCol="0">
            <a:spAutoFit/>
          </a:bodyPr>
          <a:lstStyle/>
          <a:p>
            <a:pPr algn="ctr"/>
            <a:r>
              <a:rPr lang="es-ES" sz="1000" b="1">
                <a:solidFill>
                  <a:schemeClr val="tx2"/>
                </a:solidFill>
              </a:rPr>
              <a:t>Marine </a:t>
            </a:r>
          </a:p>
          <a:p>
            <a:pPr algn="ctr"/>
            <a:r>
              <a:rPr lang="es-ES" sz="1000" b="1" err="1">
                <a:solidFill>
                  <a:schemeClr val="tx2"/>
                </a:solidFill>
              </a:rPr>
              <a:t>Monitoring</a:t>
            </a:r>
            <a:endParaRPr lang="en-US" sz="1000" b="1">
              <a:solidFill>
                <a:schemeClr val="tx2"/>
              </a:solidFill>
            </a:endParaRPr>
          </a:p>
        </p:txBody>
      </p:sp>
    </p:spTree>
    <p:extLst>
      <p:ext uri="{BB962C8B-B14F-4D97-AF65-F5344CB8AC3E}">
        <p14:creationId xmlns:p14="http://schemas.microsoft.com/office/powerpoint/2010/main" val="34626876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317" y="-92546"/>
            <a:ext cx="2270024" cy="5267814"/>
          </a:xfrm>
          <a:prstGeom prst="rect">
            <a:avLst/>
          </a:prstGeom>
        </p:spPr>
      </p:pic>
      <p:grpSp>
        <p:nvGrpSpPr>
          <p:cNvPr id="14" name="Group 13"/>
          <p:cNvGrpSpPr/>
          <p:nvPr userDrawn="1"/>
        </p:nvGrpSpPr>
        <p:grpSpPr>
          <a:xfrm>
            <a:off x="-30511" y="-92546"/>
            <a:ext cx="2298483" cy="5426174"/>
            <a:chOff x="-140429" y="-46112"/>
            <a:chExt cx="2298483" cy="5282158"/>
          </a:xfrm>
        </p:grpSpPr>
        <p:sp>
          <p:nvSpPr>
            <p:cNvPr id="17" name="Rectangle 16"/>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768E1A-8455-4611-8763-3FA1B747F6B6}" type="slidenum">
              <a:rPr lang="en-US" smtClean="0"/>
              <a:t>‹#›</a:t>
            </a:fld>
            <a:endParaRPr lang="en-US"/>
          </a:p>
        </p:txBody>
      </p:sp>
      <p:cxnSp>
        <p:nvCxnSpPr>
          <p:cNvPr id="15" name="Straight Connector 14"/>
          <p:cNvCxnSpPr/>
          <p:nvPr userDrawn="1"/>
        </p:nvCxnSpPr>
        <p:spPr>
          <a:xfrm>
            <a:off x="431280" y="1045068"/>
            <a:ext cx="0" cy="3888432"/>
          </a:xfrm>
          <a:prstGeom prst="line">
            <a:avLst/>
          </a:prstGeom>
          <a:ln w="31750">
            <a:solidFill>
              <a:srgbClr val="0B6192">
                <a:alpha val="81000"/>
              </a:srgbClr>
            </a:solidFill>
          </a:ln>
        </p:spPr>
        <p:style>
          <a:lnRef idx="1">
            <a:schemeClr val="accent1"/>
          </a:lnRef>
          <a:fillRef idx="0">
            <a:schemeClr val="accent1"/>
          </a:fillRef>
          <a:effectRef idx="0">
            <a:schemeClr val="accent1"/>
          </a:effectRef>
          <a:fontRef idx="minor">
            <a:schemeClr val="tx1"/>
          </a:fontRef>
        </p:style>
      </p:cxnSp>
      <p:pic>
        <p:nvPicPr>
          <p:cNvPr id="16" name="Picture 2"/>
          <p:cNvPicPr>
            <a:picLocks noChangeAspect="1" noChangeArrowheads="1"/>
          </p:cNvPicPr>
          <p:nvPr userDrawn="1"/>
        </p:nvPicPr>
        <p:blipFill rotWithShape="1">
          <a:blip r:embed="rId3" cstate="screen">
            <a:extLst>
              <a:ext uri="{28A0092B-C50C-407E-A947-70E740481C1C}">
                <a14:useLocalDpi xmlns:a14="http://schemas.microsoft.com/office/drawing/2010/main" val="0"/>
              </a:ext>
            </a:extLst>
          </a:blip>
          <a:srcRect/>
          <a:stretch/>
        </p:blipFill>
        <p:spPr bwMode="auto">
          <a:xfrm>
            <a:off x="35496" y="11557"/>
            <a:ext cx="760200" cy="7105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8" name="Title 1"/>
          <p:cNvSpPr>
            <a:spLocks noGrp="1"/>
          </p:cNvSpPr>
          <p:nvPr>
            <p:ph type="title" hasCustomPrompt="1"/>
          </p:nvPr>
        </p:nvSpPr>
        <p:spPr>
          <a:xfrm>
            <a:off x="867704" y="231582"/>
            <a:ext cx="7819096" cy="277539"/>
          </a:xfrm>
          <a:solidFill>
            <a:srgbClr val="0B6192"/>
          </a:solidFill>
        </p:spPr>
        <p:txBody>
          <a:bodyPr>
            <a:noAutofit/>
          </a:bodyPr>
          <a:lstStyle>
            <a:lvl1pPr algn="l">
              <a:defRPr sz="1800" b="0" spc="700" baseline="0">
                <a:solidFill>
                  <a:schemeClr val="bg1"/>
                </a:solidFill>
              </a:defRPr>
            </a:lvl1pPr>
          </a:lstStyle>
          <a:p>
            <a:r>
              <a:rPr lang="en-US"/>
              <a:t>CLICK TO EDIT MASTER TITLE STYLE</a:t>
            </a:r>
          </a:p>
        </p:txBody>
      </p:sp>
      <p:sp>
        <p:nvSpPr>
          <p:cNvPr id="19" name="TextBox 18"/>
          <p:cNvSpPr txBox="1"/>
          <p:nvPr userDrawn="1"/>
        </p:nvSpPr>
        <p:spPr>
          <a:xfrm>
            <a:off x="-63026" y="625720"/>
            <a:ext cx="962618" cy="400110"/>
          </a:xfrm>
          <a:prstGeom prst="rect">
            <a:avLst/>
          </a:prstGeom>
          <a:noFill/>
        </p:spPr>
        <p:txBody>
          <a:bodyPr wrap="square" rtlCol="0">
            <a:spAutoFit/>
          </a:bodyPr>
          <a:lstStyle/>
          <a:p>
            <a:pPr algn="ctr"/>
            <a:r>
              <a:rPr lang="es-ES" sz="1000" b="1">
                <a:solidFill>
                  <a:schemeClr val="tx2"/>
                </a:solidFill>
              </a:rPr>
              <a:t>Marine </a:t>
            </a:r>
          </a:p>
          <a:p>
            <a:pPr algn="ctr"/>
            <a:r>
              <a:rPr lang="es-ES" sz="1000" b="1" err="1">
                <a:solidFill>
                  <a:schemeClr val="tx2"/>
                </a:solidFill>
              </a:rPr>
              <a:t>Monitoring</a:t>
            </a:r>
            <a:endParaRPr lang="en-US" sz="1000" b="1">
              <a:solidFill>
                <a:schemeClr val="tx2"/>
              </a:solidFill>
            </a:endParaRPr>
          </a:p>
        </p:txBody>
      </p:sp>
      <p:sp>
        <p:nvSpPr>
          <p:cNvPr id="3" name="Date Placeholder 2"/>
          <p:cNvSpPr>
            <a:spLocks noGrp="1"/>
          </p:cNvSpPr>
          <p:nvPr>
            <p:ph type="dt" sz="half" idx="10"/>
          </p:nvPr>
        </p:nvSpPr>
        <p:spPr/>
        <p:txBody>
          <a:bodyPr/>
          <a:lstStyle/>
          <a:p>
            <a:fld id="{30E17047-C597-4B34-8FEE-7A0D1EA692A4}" type="datetimeFigureOut">
              <a:rPr lang="en-US" smtClean="0"/>
              <a:t>9/23/2024</a:t>
            </a:fld>
            <a:endParaRPr lang="en-US"/>
          </a:p>
        </p:txBody>
      </p:sp>
    </p:spTree>
    <p:extLst>
      <p:ext uri="{BB962C8B-B14F-4D97-AF65-F5344CB8AC3E}">
        <p14:creationId xmlns:p14="http://schemas.microsoft.com/office/powerpoint/2010/main" val="14153354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317" y="-92546"/>
            <a:ext cx="2270024" cy="5267814"/>
          </a:xfrm>
          <a:prstGeom prst="rect">
            <a:avLst/>
          </a:prstGeom>
        </p:spPr>
      </p:pic>
      <p:grpSp>
        <p:nvGrpSpPr>
          <p:cNvPr id="18" name="Group 17"/>
          <p:cNvGrpSpPr/>
          <p:nvPr userDrawn="1"/>
        </p:nvGrpSpPr>
        <p:grpSpPr>
          <a:xfrm>
            <a:off x="-30511" y="-92546"/>
            <a:ext cx="2298483" cy="5426174"/>
            <a:chOff x="-140429" y="-46112"/>
            <a:chExt cx="2298483" cy="5282158"/>
          </a:xfrm>
        </p:grpSpPr>
        <p:sp>
          <p:nvSpPr>
            <p:cNvPr id="19" name="Rectangle 18"/>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title"/>
          </p:nvPr>
        </p:nvSpPr>
        <p:spPr>
          <a:xfrm>
            <a:off x="8789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userDrawn="1">
            <p:ph idx="1"/>
          </p:nvPr>
        </p:nvSpPr>
        <p:spPr>
          <a:xfrm>
            <a:off x="3996754"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userDrawn="1">
            <p:ph type="body" sz="half" idx="2"/>
          </p:nvPr>
        </p:nvSpPr>
        <p:spPr>
          <a:xfrm>
            <a:off x="878905"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userDrawn="1">
            <p:ph type="ftr" sz="quarter" idx="11"/>
          </p:nvPr>
        </p:nvSpPr>
        <p:spPr/>
        <p:txBody>
          <a:bodyPr/>
          <a:lstStyle/>
          <a:p>
            <a:endParaRPr lang="en-US"/>
          </a:p>
        </p:txBody>
      </p:sp>
      <p:sp>
        <p:nvSpPr>
          <p:cNvPr id="7" name="Slide Number Placeholder 6"/>
          <p:cNvSpPr>
            <a:spLocks noGrp="1"/>
          </p:cNvSpPr>
          <p:nvPr userDrawn="1">
            <p:ph type="sldNum" sz="quarter" idx="12"/>
          </p:nvPr>
        </p:nvSpPr>
        <p:spPr/>
        <p:txBody>
          <a:bodyPr/>
          <a:lstStyle/>
          <a:p>
            <a:fld id="{58768E1A-8455-4611-8763-3FA1B747F6B6}" type="slidenum">
              <a:rPr lang="en-US" smtClean="0"/>
              <a:t>‹#›</a:t>
            </a:fld>
            <a:endParaRPr lang="en-US"/>
          </a:p>
        </p:txBody>
      </p:sp>
      <p:cxnSp>
        <p:nvCxnSpPr>
          <p:cNvPr id="16" name="Straight Connector 15"/>
          <p:cNvCxnSpPr/>
          <p:nvPr userDrawn="1"/>
        </p:nvCxnSpPr>
        <p:spPr>
          <a:xfrm>
            <a:off x="431280" y="1045068"/>
            <a:ext cx="0" cy="3888432"/>
          </a:xfrm>
          <a:prstGeom prst="line">
            <a:avLst/>
          </a:prstGeom>
          <a:ln w="31750">
            <a:solidFill>
              <a:srgbClr val="0B6192">
                <a:alpha val="81000"/>
              </a:srgbClr>
            </a:solidFill>
          </a:ln>
        </p:spPr>
        <p:style>
          <a:lnRef idx="1">
            <a:schemeClr val="accent1"/>
          </a:lnRef>
          <a:fillRef idx="0">
            <a:schemeClr val="accent1"/>
          </a:fillRef>
          <a:effectRef idx="0">
            <a:schemeClr val="accent1"/>
          </a:effectRef>
          <a:fontRef idx="minor">
            <a:schemeClr val="tx1"/>
          </a:fontRef>
        </p:style>
      </p:cxnSp>
      <p:pic>
        <p:nvPicPr>
          <p:cNvPr id="17" name="Picture 2"/>
          <p:cNvPicPr>
            <a:picLocks noChangeAspect="1" noChangeArrowheads="1"/>
          </p:cNvPicPr>
          <p:nvPr userDrawn="1"/>
        </p:nvPicPr>
        <p:blipFill rotWithShape="1">
          <a:blip r:embed="rId3" cstate="screen">
            <a:extLst>
              <a:ext uri="{28A0092B-C50C-407E-A947-70E740481C1C}">
                <a14:useLocalDpi xmlns:a14="http://schemas.microsoft.com/office/drawing/2010/main" val="0"/>
              </a:ext>
            </a:extLst>
          </a:blip>
          <a:srcRect/>
          <a:stretch/>
        </p:blipFill>
        <p:spPr bwMode="auto">
          <a:xfrm>
            <a:off x="35496" y="11557"/>
            <a:ext cx="760200" cy="7105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0" name="TextBox 19"/>
          <p:cNvSpPr txBox="1"/>
          <p:nvPr userDrawn="1"/>
        </p:nvSpPr>
        <p:spPr>
          <a:xfrm>
            <a:off x="-63026" y="625720"/>
            <a:ext cx="962618" cy="400110"/>
          </a:xfrm>
          <a:prstGeom prst="rect">
            <a:avLst/>
          </a:prstGeom>
          <a:noFill/>
        </p:spPr>
        <p:txBody>
          <a:bodyPr wrap="square" rtlCol="0">
            <a:spAutoFit/>
          </a:bodyPr>
          <a:lstStyle/>
          <a:p>
            <a:pPr algn="ctr"/>
            <a:r>
              <a:rPr lang="es-ES" sz="1000" b="1">
                <a:solidFill>
                  <a:schemeClr val="tx2"/>
                </a:solidFill>
              </a:rPr>
              <a:t>Marine </a:t>
            </a:r>
          </a:p>
          <a:p>
            <a:pPr algn="ctr"/>
            <a:r>
              <a:rPr lang="es-ES" sz="1000" b="1" err="1">
                <a:solidFill>
                  <a:schemeClr val="tx2"/>
                </a:solidFill>
              </a:rPr>
              <a:t>Monitoring</a:t>
            </a:r>
            <a:endParaRPr lang="en-US" sz="1000" b="1">
              <a:solidFill>
                <a:schemeClr val="tx2"/>
              </a:solidFill>
            </a:endParaRPr>
          </a:p>
        </p:txBody>
      </p:sp>
      <p:sp>
        <p:nvSpPr>
          <p:cNvPr id="5" name="Date Placeholder 4"/>
          <p:cNvSpPr>
            <a:spLocks noGrp="1"/>
          </p:cNvSpPr>
          <p:nvPr userDrawn="1">
            <p:ph type="dt" sz="half" idx="10"/>
          </p:nvPr>
        </p:nvSpPr>
        <p:spPr/>
        <p:txBody>
          <a:bodyPr/>
          <a:lstStyle/>
          <a:p>
            <a:fld id="{30E17047-C597-4B34-8FEE-7A0D1EA692A4}" type="datetimeFigureOut">
              <a:rPr lang="en-US" smtClean="0"/>
              <a:t>9/23/2024</a:t>
            </a:fld>
            <a:endParaRPr lang="en-US"/>
          </a:p>
        </p:txBody>
      </p:sp>
    </p:spTree>
    <p:extLst>
      <p:ext uri="{BB962C8B-B14F-4D97-AF65-F5344CB8AC3E}">
        <p14:creationId xmlns:p14="http://schemas.microsoft.com/office/powerpoint/2010/main" val="19870811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7" name="Group 6"/>
          <p:cNvGrpSpPr/>
          <p:nvPr userDrawn="1"/>
        </p:nvGrpSpPr>
        <p:grpSpPr>
          <a:xfrm>
            <a:off x="-36512" y="0"/>
            <a:ext cx="2463612" cy="5183078"/>
            <a:chOff x="-4559112" y="-241167"/>
            <a:chExt cx="2463612" cy="5183078"/>
          </a:xfrm>
        </p:grpSpPr>
        <p:pic>
          <p:nvPicPr>
            <p:cNvPr id="19" name="Picture 2" descr="S:\F15015_Copernicus\3_Work\330_Work-in-process\SC4_BackgroundMat\Visual_ID\Photos\Land_ThinkstockPhotos-544457560.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233"/>
            <a:stretch/>
          </p:blipFill>
          <p:spPr bwMode="auto">
            <a:xfrm>
              <a:off x="-4533687" y="-212875"/>
              <a:ext cx="2438187" cy="5154786"/>
            </a:xfrm>
            <a:prstGeom prst="rect">
              <a:avLst/>
            </a:prstGeom>
            <a:noFill/>
            <a:extLst>
              <a:ext uri="{909E8E84-426E-40dd-AFC4-6F175D3DCCD1}">
                <a14:hiddenFill xmlns:a14="http://schemas.microsoft.com/office/drawing/2010/main" xmlns="">
                  <a:solidFill>
                    <a:srgbClr val="FFFFFF"/>
                  </a:solidFill>
                </a14:hiddenFill>
              </a:ext>
            </a:extLst>
          </p:spPr>
        </p:pic>
        <p:sp>
          <p:nvSpPr>
            <p:cNvPr id="20" name="Rectangle 19"/>
            <p:cNvSpPr/>
            <p:nvPr userDrawn="1"/>
          </p:nvSpPr>
          <p:spPr>
            <a:xfrm>
              <a:off x="-4559112" y="-241167"/>
              <a:ext cx="2463611" cy="515006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4533687" y="-212875"/>
              <a:ext cx="2438187" cy="515006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6" name="Straight Connector 15"/>
          <p:cNvCxnSpPr/>
          <p:nvPr userDrawn="1"/>
        </p:nvCxnSpPr>
        <p:spPr>
          <a:xfrm>
            <a:off x="431329" y="1062019"/>
            <a:ext cx="0" cy="3888432"/>
          </a:xfrm>
          <a:prstGeom prst="line">
            <a:avLst/>
          </a:prstGeom>
          <a:ln w="31750">
            <a:solidFill>
              <a:srgbClr val="B0BF27">
                <a:alpha val="81000"/>
              </a:srgbClr>
            </a:solidFill>
          </a:ln>
        </p:spPr>
        <p:style>
          <a:lnRef idx="1">
            <a:schemeClr val="accent1"/>
          </a:lnRef>
          <a:fillRef idx="0">
            <a:schemeClr val="accent1"/>
          </a:fillRef>
          <a:effectRef idx="0">
            <a:schemeClr val="accent1"/>
          </a:effectRef>
          <a:fontRef idx="minor">
            <a:schemeClr val="tx1"/>
          </a:fontRef>
        </p:style>
      </p:cxnSp>
      <p:pic>
        <p:nvPicPr>
          <p:cNvPr id="18" name="Picture 3"/>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54273" y="23354"/>
            <a:ext cx="816421" cy="660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userDrawn="1">
            <p:ph type="title" hasCustomPrompt="1"/>
          </p:nvPr>
        </p:nvSpPr>
        <p:spPr>
          <a:xfrm>
            <a:off x="867704" y="255462"/>
            <a:ext cx="7819096" cy="265172"/>
          </a:xfrm>
          <a:solidFill>
            <a:srgbClr val="B0BF27"/>
          </a:solidFill>
        </p:spPr>
        <p:txBody>
          <a:bodyPr>
            <a:noAutofit/>
          </a:bodyPr>
          <a:lstStyle>
            <a:lvl1pPr algn="l">
              <a:defRPr sz="1800" b="0" spc="700" baseline="0">
                <a:solidFill>
                  <a:schemeClr val="bg1"/>
                </a:solidFill>
              </a:defRPr>
            </a:lvl1pPr>
          </a:lstStyle>
          <a:p>
            <a:r>
              <a:rPr lang="en-US"/>
              <a:t>CLICK TO EDIT MASTER TITLE STYLE</a:t>
            </a:r>
          </a:p>
        </p:txBody>
      </p:sp>
      <p:sp>
        <p:nvSpPr>
          <p:cNvPr id="3" name="Content Placeholder 2"/>
          <p:cNvSpPr>
            <a:spLocks noGrp="1"/>
          </p:cNvSpPr>
          <p:nvPr userDrawn="1">
            <p:ph idx="1"/>
          </p:nvPr>
        </p:nvSpPr>
        <p:spPr>
          <a:xfrm>
            <a:off x="1387047" y="699542"/>
            <a:ext cx="7299753" cy="3823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userDrawn="1">
            <p:ph type="dt" sz="half" idx="10"/>
          </p:nvPr>
        </p:nvSpPr>
        <p:spPr>
          <a:xfrm>
            <a:off x="457200" y="4876006"/>
            <a:ext cx="2133600" cy="273844"/>
          </a:xfrm>
        </p:spPr>
        <p:txBody>
          <a:bodyPr/>
          <a:lstStyle/>
          <a:p>
            <a:fld id="{30E17047-C597-4B34-8FEE-7A0D1EA692A4}" type="datetimeFigureOut">
              <a:rPr lang="en-US" smtClean="0"/>
              <a:t>9/23/2024</a:t>
            </a:fld>
            <a:endParaRPr lang="en-US"/>
          </a:p>
        </p:txBody>
      </p:sp>
      <p:sp>
        <p:nvSpPr>
          <p:cNvPr id="5" name="Footer Placeholder 4"/>
          <p:cNvSpPr>
            <a:spLocks noGrp="1"/>
          </p:cNvSpPr>
          <p:nvPr userDrawn="1">
            <p:ph type="ftr" sz="quarter" idx="11"/>
          </p:nvPr>
        </p:nvSpPr>
        <p:spPr>
          <a:xfrm>
            <a:off x="3124200" y="4876006"/>
            <a:ext cx="2895600" cy="273844"/>
          </a:xfrm>
        </p:spPr>
        <p:txBody>
          <a:bodyPr/>
          <a:lstStyle/>
          <a:p>
            <a:endParaRPr lang="en-US"/>
          </a:p>
        </p:txBody>
      </p:sp>
      <p:sp>
        <p:nvSpPr>
          <p:cNvPr id="6" name="Slide Number Placeholder 5"/>
          <p:cNvSpPr>
            <a:spLocks noGrp="1"/>
          </p:cNvSpPr>
          <p:nvPr userDrawn="1">
            <p:ph type="sldNum" sz="quarter" idx="12"/>
          </p:nvPr>
        </p:nvSpPr>
        <p:spPr>
          <a:xfrm>
            <a:off x="6553200" y="4876006"/>
            <a:ext cx="2133600" cy="273844"/>
          </a:xfrm>
        </p:spPr>
        <p:txBody>
          <a:bodyPr/>
          <a:lstStyle/>
          <a:p>
            <a:fld id="{58768E1A-8455-4611-8763-3FA1B747F6B6}" type="slidenum">
              <a:rPr lang="en-US" smtClean="0"/>
              <a:t>‹#›</a:t>
            </a:fld>
            <a:endParaRPr lang="en-US"/>
          </a:p>
        </p:txBody>
      </p:sp>
      <p:sp>
        <p:nvSpPr>
          <p:cNvPr id="22" name="TextBox 21"/>
          <p:cNvSpPr txBox="1"/>
          <p:nvPr userDrawn="1"/>
        </p:nvSpPr>
        <p:spPr>
          <a:xfrm>
            <a:off x="-36512" y="614834"/>
            <a:ext cx="979264" cy="430887"/>
          </a:xfrm>
          <a:prstGeom prst="rect">
            <a:avLst/>
          </a:prstGeom>
          <a:noFill/>
        </p:spPr>
        <p:txBody>
          <a:bodyPr wrap="square" rtlCol="0">
            <a:spAutoFit/>
          </a:bodyPr>
          <a:lstStyle/>
          <a:p>
            <a:pPr algn="ctr"/>
            <a:r>
              <a:rPr lang="es-ES" sz="1100" b="0" err="1">
                <a:solidFill>
                  <a:srgbClr val="B0BF27"/>
                </a:solidFill>
              </a:rPr>
              <a:t>Land</a:t>
            </a:r>
            <a:r>
              <a:rPr lang="es-ES" sz="1100" b="0">
                <a:solidFill>
                  <a:srgbClr val="B0BF27"/>
                </a:solidFill>
              </a:rPr>
              <a:t> </a:t>
            </a:r>
            <a:r>
              <a:rPr lang="es-ES" sz="1100" b="0" err="1">
                <a:solidFill>
                  <a:srgbClr val="B0BF27"/>
                </a:solidFill>
              </a:rPr>
              <a:t>Monitoring</a:t>
            </a:r>
            <a:endParaRPr lang="en-US" sz="1100" b="0">
              <a:solidFill>
                <a:srgbClr val="B0BF27"/>
              </a:solidFill>
            </a:endParaRPr>
          </a:p>
        </p:txBody>
      </p:sp>
    </p:spTree>
    <p:extLst>
      <p:ext uri="{BB962C8B-B14F-4D97-AF65-F5344CB8AC3E}">
        <p14:creationId xmlns:p14="http://schemas.microsoft.com/office/powerpoint/2010/main" val="36339599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42975" y="699542"/>
            <a:ext cx="7743826" cy="3823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876006"/>
            <a:ext cx="2133600" cy="273844"/>
          </a:xfrm>
        </p:spPr>
        <p:txBody>
          <a:bodyPr/>
          <a:lstStyle/>
          <a:p>
            <a:fld id="{30E17047-C597-4B34-8FEE-7A0D1EA692A4}" type="datetimeFigureOut">
              <a:rPr lang="en-US" smtClean="0"/>
              <a:t>9/23/2024</a:t>
            </a:fld>
            <a:endParaRPr lang="en-US"/>
          </a:p>
        </p:txBody>
      </p:sp>
      <p:sp>
        <p:nvSpPr>
          <p:cNvPr id="5" name="Footer Placeholder 4"/>
          <p:cNvSpPr>
            <a:spLocks noGrp="1"/>
          </p:cNvSpPr>
          <p:nvPr>
            <p:ph type="ftr" sz="quarter" idx="11"/>
          </p:nvPr>
        </p:nvSpPr>
        <p:spPr>
          <a:xfrm>
            <a:off x="3124200" y="4876006"/>
            <a:ext cx="2895600" cy="273844"/>
          </a:xfrm>
        </p:spPr>
        <p:txBody>
          <a:bodyPr/>
          <a:lstStyle/>
          <a:p>
            <a:endParaRPr lang="en-US"/>
          </a:p>
        </p:txBody>
      </p:sp>
      <p:sp>
        <p:nvSpPr>
          <p:cNvPr id="6" name="Slide Number Placeholder 5"/>
          <p:cNvSpPr>
            <a:spLocks noGrp="1"/>
          </p:cNvSpPr>
          <p:nvPr>
            <p:ph type="sldNum" sz="quarter" idx="12"/>
          </p:nvPr>
        </p:nvSpPr>
        <p:spPr>
          <a:xfrm>
            <a:off x="6553200" y="4876006"/>
            <a:ext cx="2133600" cy="273844"/>
          </a:xfrm>
        </p:spPr>
        <p:txBody>
          <a:bodyPr/>
          <a:lstStyle/>
          <a:p>
            <a:fld id="{58768E1A-8455-4611-8763-3FA1B747F6B6}" type="slidenum">
              <a:rPr lang="en-US" smtClean="0"/>
              <a:t>‹#›</a:t>
            </a:fld>
            <a:endParaRPr lang="en-US"/>
          </a:p>
        </p:txBody>
      </p:sp>
      <p:cxnSp>
        <p:nvCxnSpPr>
          <p:cNvPr id="12" name="Straight Connector 11"/>
          <p:cNvCxnSpPr/>
          <p:nvPr userDrawn="1"/>
        </p:nvCxnSpPr>
        <p:spPr>
          <a:xfrm>
            <a:off x="431329" y="1062019"/>
            <a:ext cx="0" cy="3888432"/>
          </a:xfrm>
          <a:prstGeom prst="line">
            <a:avLst/>
          </a:prstGeom>
          <a:ln w="31750">
            <a:solidFill>
              <a:srgbClr val="B0BF27">
                <a:alpha val="81000"/>
              </a:srgbClr>
            </a:solidFill>
          </a:ln>
        </p:spPr>
        <p:style>
          <a:lnRef idx="1">
            <a:schemeClr val="accent1"/>
          </a:lnRef>
          <a:fillRef idx="0">
            <a:schemeClr val="accent1"/>
          </a:fillRef>
          <a:effectRef idx="0">
            <a:schemeClr val="accent1"/>
          </a:effectRef>
          <a:fontRef idx="minor">
            <a:schemeClr val="tx1"/>
          </a:fontRef>
        </p:style>
      </p:cxnSp>
      <p:pic>
        <p:nvPicPr>
          <p:cNvPr id="17"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54273" y="23354"/>
            <a:ext cx="816421" cy="660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8" name="Title 1"/>
          <p:cNvSpPr>
            <a:spLocks noGrp="1"/>
          </p:cNvSpPr>
          <p:nvPr>
            <p:ph type="title" hasCustomPrompt="1"/>
          </p:nvPr>
        </p:nvSpPr>
        <p:spPr>
          <a:xfrm>
            <a:off x="867704" y="255462"/>
            <a:ext cx="7819096" cy="265172"/>
          </a:xfrm>
          <a:solidFill>
            <a:srgbClr val="B0BF27"/>
          </a:solidFill>
        </p:spPr>
        <p:txBody>
          <a:bodyPr>
            <a:noAutofit/>
          </a:bodyPr>
          <a:lstStyle>
            <a:lvl1pPr algn="l">
              <a:defRPr sz="1800" b="0" spc="700" baseline="0">
                <a:solidFill>
                  <a:schemeClr val="bg1"/>
                </a:solidFill>
              </a:defRPr>
            </a:lvl1pPr>
          </a:lstStyle>
          <a:p>
            <a:r>
              <a:rPr lang="en-US"/>
              <a:t>CLICK TO EDIT MASTER TITLE STYLE</a:t>
            </a:r>
          </a:p>
        </p:txBody>
      </p:sp>
      <p:sp>
        <p:nvSpPr>
          <p:cNvPr id="19" name="TextBox 18"/>
          <p:cNvSpPr txBox="1"/>
          <p:nvPr userDrawn="1"/>
        </p:nvSpPr>
        <p:spPr>
          <a:xfrm>
            <a:off x="-36512" y="614834"/>
            <a:ext cx="979264" cy="430887"/>
          </a:xfrm>
          <a:prstGeom prst="rect">
            <a:avLst/>
          </a:prstGeom>
          <a:noFill/>
        </p:spPr>
        <p:txBody>
          <a:bodyPr wrap="square" rtlCol="0">
            <a:spAutoFit/>
          </a:bodyPr>
          <a:lstStyle/>
          <a:p>
            <a:pPr algn="ctr"/>
            <a:r>
              <a:rPr lang="es-ES" sz="1100" b="0" err="1">
                <a:solidFill>
                  <a:srgbClr val="B0BF27"/>
                </a:solidFill>
              </a:rPr>
              <a:t>Land</a:t>
            </a:r>
            <a:r>
              <a:rPr lang="es-ES" sz="1100" b="0">
                <a:solidFill>
                  <a:srgbClr val="B0BF27"/>
                </a:solidFill>
              </a:rPr>
              <a:t> </a:t>
            </a:r>
            <a:r>
              <a:rPr lang="es-ES" sz="1100" b="0" err="1">
                <a:solidFill>
                  <a:srgbClr val="B0BF27"/>
                </a:solidFill>
              </a:rPr>
              <a:t>Monitoring</a:t>
            </a:r>
            <a:endParaRPr lang="en-US" sz="1100" b="0">
              <a:solidFill>
                <a:srgbClr val="B0BF27"/>
              </a:solidFill>
            </a:endParaRPr>
          </a:p>
        </p:txBody>
      </p:sp>
    </p:spTree>
    <p:extLst>
      <p:ext uri="{BB962C8B-B14F-4D97-AF65-F5344CB8AC3E}">
        <p14:creationId xmlns:p14="http://schemas.microsoft.com/office/powerpoint/2010/main" val="19879490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25474" y="-4537"/>
            <a:ext cx="9144000" cy="5184000"/>
          </a:xfrm>
          <a:prstGeom prst="rect">
            <a:avLst/>
          </a:prstGeom>
          <a:solidFill>
            <a:srgbClr val="B0BF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pic>
        <p:nvPicPr>
          <p:cNvPr id="5122" name="Picture 2"/>
          <p:cNvPicPr>
            <a:picLocks noChangeArrowheads="1"/>
          </p:cNvPicPr>
          <p:nvPr userDrawn="1"/>
        </p:nvPicPr>
        <p:blipFill rotWithShape="1">
          <a:blip r:embed="rId2" cstate="print">
            <a:extLst>
              <a:ext uri="{28A0092B-C50C-407E-A947-70E740481C1C}">
                <a14:useLocalDpi xmlns:a14="http://schemas.microsoft.com/office/drawing/2010/main" val="0"/>
              </a:ext>
            </a:extLst>
          </a:blip>
          <a:srcRect b="-476"/>
          <a:stretch/>
        </p:blipFill>
        <p:spPr bwMode="auto">
          <a:xfrm>
            <a:off x="7260856" y="-4538"/>
            <a:ext cx="1944000" cy="5220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Date Placeholder 3"/>
          <p:cNvSpPr>
            <a:spLocks noGrp="1"/>
          </p:cNvSpPr>
          <p:nvPr>
            <p:ph type="dt" sz="half" idx="10"/>
          </p:nvPr>
        </p:nvSpPr>
        <p:spPr>
          <a:xfrm>
            <a:off x="457200" y="4852094"/>
            <a:ext cx="2133600" cy="273844"/>
          </a:xfrm>
        </p:spPr>
        <p:txBody>
          <a:bodyPr/>
          <a:lstStyle>
            <a:lvl1pPr>
              <a:defRPr>
                <a:solidFill>
                  <a:schemeClr val="bg1">
                    <a:lumMod val="95000"/>
                  </a:schemeClr>
                </a:solidFill>
              </a:defRPr>
            </a:lvl1pPr>
          </a:lstStyle>
          <a:p>
            <a:fld id="{30E17047-C597-4B34-8FEE-7A0D1EA692A4}" type="datetimeFigureOut">
              <a:rPr lang="en-US" smtClean="0"/>
              <a:pPr/>
              <a:t>9/23/2024</a:t>
            </a:fld>
            <a:endParaRPr lang="en-US"/>
          </a:p>
        </p:txBody>
      </p:sp>
      <p:sp>
        <p:nvSpPr>
          <p:cNvPr id="5" name="Footer Placeholder 4"/>
          <p:cNvSpPr>
            <a:spLocks noGrp="1"/>
          </p:cNvSpPr>
          <p:nvPr>
            <p:ph type="ftr" sz="quarter" idx="11"/>
          </p:nvPr>
        </p:nvSpPr>
        <p:spPr>
          <a:xfrm>
            <a:off x="3124200" y="4852094"/>
            <a:ext cx="2895600" cy="273844"/>
          </a:xfrm>
        </p:spPr>
        <p:txBody>
          <a:bodyPr/>
          <a:lstStyle>
            <a:lvl1pPr>
              <a:defRPr>
                <a:solidFill>
                  <a:schemeClr val="bg1">
                    <a:lumMod val="95000"/>
                  </a:schemeClr>
                </a:solidFill>
              </a:defRPr>
            </a:lvl1pPr>
          </a:lstStyle>
          <a:p>
            <a:endParaRPr lang="en-US"/>
          </a:p>
        </p:txBody>
      </p:sp>
      <p:sp>
        <p:nvSpPr>
          <p:cNvPr id="6" name="Slide Number Placeholder 5"/>
          <p:cNvSpPr>
            <a:spLocks noGrp="1"/>
          </p:cNvSpPr>
          <p:nvPr>
            <p:ph type="sldNum" sz="quarter" idx="12"/>
          </p:nvPr>
        </p:nvSpPr>
        <p:spPr>
          <a:xfrm>
            <a:off x="6553200" y="4852094"/>
            <a:ext cx="2133600" cy="273844"/>
          </a:xfrm>
        </p:spPr>
        <p:txBody>
          <a:bodyPr/>
          <a:lstStyle>
            <a:lvl1pPr>
              <a:defRPr>
                <a:solidFill>
                  <a:schemeClr val="bg1">
                    <a:lumMod val="95000"/>
                  </a:schemeClr>
                </a:solidFill>
              </a:defRPr>
            </a:lvl1pPr>
          </a:lstStyle>
          <a:p>
            <a:fld id="{58768E1A-8455-4611-8763-3FA1B747F6B6}" type="slidenum">
              <a:rPr lang="en-US" smtClean="0"/>
              <a:pPr/>
              <a:t>‹#›</a:t>
            </a:fld>
            <a:endParaRPr lang="en-US"/>
          </a:p>
        </p:txBody>
      </p:sp>
      <p:pic>
        <p:nvPicPr>
          <p:cNvPr id="7170" name="Picture 2" descr="S:\F15015_Copernicus\3_Work\330_Work-in-process\SC4_BackgroundMat\PPT\item Copernicus\Icon-01.png"/>
          <p:cNvPicPr>
            <a:picLocks noChangeAspect="1" noChangeArrowheads="1"/>
          </p:cNvPicPr>
          <p:nvPr userDrawn="1"/>
        </p:nvPicPr>
        <p:blipFill rotWithShape="1">
          <a:blip r:embed="rId3" cstate="print">
            <a:biLevel thresh="50000"/>
            <a:extLst>
              <a:ext uri="{28A0092B-C50C-407E-A947-70E740481C1C}">
                <a14:useLocalDpi xmlns:a14="http://schemas.microsoft.com/office/drawing/2010/main" val="0"/>
              </a:ext>
            </a:extLst>
          </a:blip>
          <a:srcRect/>
          <a:stretch/>
        </p:blipFill>
        <p:spPr bwMode="auto">
          <a:xfrm>
            <a:off x="217873" y="1470422"/>
            <a:ext cx="2409911" cy="2525672"/>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TextBox 16"/>
          <p:cNvSpPr txBox="1"/>
          <p:nvPr userDrawn="1"/>
        </p:nvSpPr>
        <p:spPr>
          <a:xfrm>
            <a:off x="261033" y="3363838"/>
            <a:ext cx="2189088" cy="261610"/>
          </a:xfrm>
          <a:prstGeom prst="rect">
            <a:avLst/>
          </a:prstGeom>
          <a:noFill/>
        </p:spPr>
        <p:txBody>
          <a:bodyPr wrap="square" rtlCol="0">
            <a:spAutoFit/>
          </a:bodyPr>
          <a:lstStyle/>
          <a:p>
            <a:pPr algn="ctr"/>
            <a:r>
              <a:rPr lang="es-ES" sz="1100" b="0" err="1">
                <a:solidFill>
                  <a:schemeClr val="bg1"/>
                </a:solidFill>
              </a:rPr>
              <a:t>Land</a:t>
            </a:r>
            <a:r>
              <a:rPr lang="es-ES" sz="1100" b="0">
                <a:solidFill>
                  <a:schemeClr val="bg1"/>
                </a:solidFill>
              </a:rPr>
              <a:t> </a:t>
            </a:r>
            <a:r>
              <a:rPr lang="es-ES" sz="1100" b="0" err="1">
                <a:solidFill>
                  <a:schemeClr val="bg1"/>
                </a:solidFill>
              </a:rPr>
              <a:t>Monitoring</a:t>
            </a:r>
            <a:endParaRPr lang="en-US" sz="1100" b="0">
              <a:solidFill>
                <a:schemeClr val="bg1"/>
              </a:solidFill>
            </a:endParaRPr>
          </a:p>
        </p:txBody>
      </p:sp>
      <p:sp>
        <p:nvSpPr>
          <p:cNvPr id="18" name="Subtitle 2"/>
          <p:cNvSpPr>
            <a:spLocks noGrp="1"/>
          </p:cNvSpPr>
          <p:nvPr>
            <p:ph type="subTitle" idx="13"/>
          </p:nvPr>
        </p:nvSpPr>
        <p:spPr>
          <a:xfrm>
            <a:off x="2555776" y="3147814"/>
            <a:ext cx="4752528"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9" name="Content Placeholder 2"/>
          <p:cNvSpPr>
            <a:spLocks noGrp="1"/>
          </p:cNvSpPr>
          <p:nvPr>
            <p:ph idx="1" hasCustomPrompt="1"/>
          </p:nvPr>
        </p:nvSpPr>
        <p:spPr>
          <a:xfrm>
            <a:off x="2555776" y="2427735"/>
            <a:ext cx="4752528" cy="720080"/>
          </a:xfrm>
        </p:spPr>
        <p:txBody>
          <a:bodyPr>
            <a:normAutofit/>
          </a:bodyPr>
          <a:lstStyle>
            <a:lvl1pPr marL="0" indent="0">
              <a:buNone/>
              <a:defRPr sz="2800">
                <a:solidFill>
                  <a:schemeClr val="bg1"/>
                </a:solidFill>
              </a:defRPr>
            </a:lvl1pPr>
          </a:lstStyle>
          <a:p>
            <a:pPr lvl="0"/>
            <a:r>
              <a:rPr lang="en-US"/>
              <a:t>Title</a:t>
            </a:r>
          </a:p>
        </p:txBody>
      </p:sp>
      <p:pic>
        <p:nvPicPr>
          <p:cNvPr id="12" name="Picture 11">
            <a:extLst>
              <a:ext uri="{FF2B5EF4-FFF2-40B4-BE49-F238E27FC236}">
                <a16:creationId xmlns:a16="http://schemas.microsoft.com/office/drawing/2014/main" id="{3C814864-6B40-234F-A8C8-0D3996CB72A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8927" y="4485600"/>
            <a:ext cx="3599434" cy="310134"/>
          </a:xfrm>
          <a:prstGeom prst="rect">
            <a:avLst/>
          </a:prstGeom>
        </p:spPr>
      </p:pic>
    </p:spTree>
    <p:extLst>
      <p:ext uri="{BB962C8B-B14F-4D97-AF65-F5344CB8AC3E}">
        <p14:creationId xmlns:p14="http://schemas.microsoft.com/office/powerpoint/2010/main" val="16648125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20" name="Group 19"/>
          <p:cNvGrpSpPr/>
          <p:nvPr userDrawn="1"/>
        </p:nvGrpSpPr>
        <p:grpSpPr>
          <a:xfrm>
            <a:off x="-36512" y="0"/>
            <a:ext cx="2463612" cy="5183078"/>
            <a:chOff x="-4559112" y="-241167"/>
            <a:chExt cx="2463612" cy="5183078"/>
          </a:xfrm>
        </p:grpSpPr>
        <p:pic>
          <p:nvPicPr>
            <p:cNvPr id="24" name="Picture 2" descr="S:\F15015_Copernicus\3_Work\330_Work-in-process\SC4_BackgroundMat\Visual_ID\Photos\Land_ThinkstockPhotos-544457560.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233"/>
            <a:stretch/>
          </p:blipFill>
          <p:spPr bwMode="auto">
            <a:xfrm>
              <a:off x="-4533687" y="-212875"/>
              <a:ext cx="2438187" cy="5154786"/>
            </a:xfrm>
            <a:prstGeom prst="rect">
              <a:avLst/>
            </a:prstGeom>
            <a:noFill/>
            <a:extLst>
              <a:ext uri="{909E8E84-426E-40dd-AFC4-6F175D3DCCD1}">
                <a14:hiddenFill xmlns:a14="http://schemas.microsoft.com/office/drawing/2010/main" xmlns="">
                  <a:solidFill>
                    <a:srgbClr val="FFFFFF"/>
                  </a:solidFill>
                </a14:hiddenFill>
              </a:ext>
            </a:extLst>
          </p:spPr>
        </p:pic>
        <p:sp>
          <p:nvSpPr>
            <p:cNvPr id="26" name="Rectangle 25"/>
            <p:cNvSpPr/>
            <p:nvPr userDrawn="1"/>
          </p:nvSpPr>
          <p:spPr>
            <a:xfrm>
              <a:off x="-4559112" y="-241167"/>
              <a:ext cx="2463611" cy="515006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a:off x="-4533687" y="-212875"/>
              <a:ext cx="2438187" cy="515006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Content Placeholder 3"/>
          <p:cNvSpPr>
            <a:spLocks noGrp="1"/>
          </p:cNvSpPr>
          <p:nvPr>
            <p:ph sz="half" idx="2"/>
          </p:nvPr>
        </p:nvSpPr>
        <p:spPr>
          <a:xfrm>
            <a:off x="4781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0E17047-C597-4B34-8FEE-7A0D1EA692A4}" type="datetimeFigureOut">
              <a:rPr lang="en-US" smtClean="0"/>
              <a:t>9/23/2024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a:t>
            </a:fld>
            <a:endParaRPr lang="en-US"/>
          </a:p>
        </p:txBody>
      </p:sp>
      <p:cxnSp>
        <p:nvCxnSpPr>
          <p:cNvPr id="25" name="Straight Connector 24"/>
          <p:cNvCxnSpPr/>
          <p:nvPr userDrawn="1"/>
        </p:nvCxnSpPr>
        <p:spPr>
          <a:xfrm>
            <a:off x="431329" y="1062019"/>
            <a:ext cx="0" cy="3888432"/>
          </a:xfrm>
          <a:prstGeom prst="line">
            <a:avLst/>
          </a:prstGeom>
          <a:ln w="31750">
            <a:solidFill>
              <a:srgbClr val="B0BF27">
                <a:alpha val="81000"/>
              </a:srgbClr>
            </a:solidFill>
          </a:ln>
        </p:spPr>
        <p:style>
          <a:lnRef idx="1">
            <a:schemeClr val="accent1"/>
          </a:lnRef>
          <a:fillRef idx="0">
            <a:schemeClr val="accent1"/>
          </a:fillRef>
          <a:effectRef idx="0">
            <a:schemeClr val="accent1"/>
          </a:effectRef>
          <a:fontRef idx="minor">
            <a:schemeClr val="tx1"/>
          </a:fontRef>
        </p:style>
      </p:cxnSp>
      <p:pic>
        <p:nvPicPr>
          <p:cNvPr id="27" name="Picture 3"/>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54273" y="23354"/>
            <a:ext cx="816421" cy="660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8" name="Title 1"/>
          <p:cNvSpPr>
            <a:spLocks noGrp="1"/>
          </p:cNvSpPr>
          <p:nvPr>
            <p:ph type="title" hasCustomPrompt="1"/>
          </p:nvPr>
        </p:nvSpPr>
        <p:spPr>
          <a:xfrm>
            <a:off x="867704" y="255462"/>
            <a:ext cx="7819096" cy="265172"/>
          </a:xfrm>
          <a:solidFill>
            <a:srgbClr val="B0BF27"/>
          </a:solidFill>
        </p:spPr>
        <p:txBody>
          <a:bodyPr>
            <a:noAutofit/>
          </a:bodyPr>
          <a:lstStyle>
            <a:lvl1pPr algn="l">
              <a:defRPr sz="1800" b="0" spc="700" baseline="0">
                <a:solidFill>
                  <a:schemeClr val="bg1"/>
                </a:solidFill>
              </a:defRPr>
            </a:lvl1pPr>
          </a:lstStyle>
          <a:p>
            <a:r>
              <a:rPr lang="en-US"/>
              <a:t>CLICK TO EDIT MASTER TITLE STYLE</a:t>
            </a:r>
          </a:p>
        </p:txBody>
      </p:sp>
      <p:sp>
        <p:nvSpPr>
          <p:cNvPr id="29" name="TextBox 28"/>
          <p:cNvSpPr txBox="1"/>
          <p:nvPr userDrawn="1"/>
        </p:nvSpPr>
        <p:spPr>
          <a:xfrm>
            <a:off x="-36512" y="614834"/>
            <a:ext cx="979264" cy="430887"/>
          </a:xfrm>
          <a:prstGeom prst="rect">
            <a:avLst/>
          </a:prstGeom>
          <a:noFill/>
        </p:spPr>
        <p:txBody>
          <a:bodyPr wrap="square" rtlCol="0">
            <a:spAutoFit/>
          </a:bodyPr>
          <a:lstStyle/>
          <a:p>
            <a:pPr algn="ctr"/>
            <a:r>
              <a:rPr lang="es-ES" sz="1100" b="0" err="1">
                <a:solidFill>
                  <a:srgbClr val="B0BF27"/>
                </a:solidFill>
              </a:rPr>
              <a:t>Land</a:t>
            </a:r>
            <a:r>
              <a:rPr lang="es-ES" sz="1100" b="0">
                <a:solidFill>
                  <a:srgbClr val="B0BF27"/>
                </a:solidFill>
              </a:rPr>
              <a:t> </a:t>
            </a:r>
            <a:r>
              <a:rPr lang="es-ES" sz="1100" b="0" err="1">
                <a:solidFill>
                  <a:srgbClr val="B0BF27"/>
                </a:solidFill>
              </a:rPr>
              <a:t>Monitoring</a:t>
            </a:r>
            <a:endParaRPr lang="en-US" sz="1100" b="0">
              <a:solidFill>
                <a:srgbClr val="B0BF27"/>
              </a:solidFill>
            </a:endParaRPr>
          </a:p>
        </p:txBody>
      </p:sp>
      <p:sp>
        <p:nvSpPr>
          <p:cNvPr id="3" name="Content Placeholder 2"/>
          <p:cNvSpPr>
            <a:spLocks noGrp="1"/>
          </p:cNvSpPr>
          <p:nvPr>
            <p:ph sz="half" idx="1"/>
          </p:nvPr>
        </p:nvSpPr>
        <p:spPr>
          <a:xfrm>
            <a:off x="590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8663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7539" y="699542"/>
            <a:ext cx="7919262" cy="38230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4876006"/>
            <a:ext cx="2133600" cy="273844"/>
          </a:xfrm>
        </p:spPr>
        <p:txBody>
          <a:bodyPr/>
          <a:lstStyle/>
          <a:p>
            <a:fld id="{30E17047-C597-4B34-8FEE-7A0D1EA692A4}" type="datetimeFigureOut">
              <a:rPr lang="en-US" smtClean="0"/>
              <a:t>9/23/2024</a:t>
            </a:fld>
            <a:endParaRPr lang="en-US"/>
          </a:p>
        </p:txBody>
      </p:sp>
      <p:sp>
        <p:nvSpPr>
          <p:cNvPr id="5" name="Footer Placeholder 4"/>
          <p:cNvSpPr>
            <a:spLocks noGrp="1"/>
          </p:cNvSpPr>
          <p:nvPr>
            <p:ph type="ftr" sz="quarter" idx="11"/>
          </p:nvPr>
        </p:nvSpPr>
        <p:spPr>
          <a:xfrm>
            <a:off x="3124200" y="4876006"/>
            <a:ext cx="2895600" cy="273844"/>
          </a:xfrm>
        </p:spPr>
        <p:txBody>
          <a:bodyPr/>
          <a:lstStyle/>
          <a:p>
            <a:endParaRPr lang="en-US"/>
          </a:p>
        </p:txBody>
      </p:sp>
      <p:sp>
        <p:nvSpPr>
          <p:cNvPr id="6" name="Slide Number Placeholder 5"/>
          <p:cNvSpPr>
            <a:spLocks noGrp="1"/>
          </p:cNvSpPr>
          <p:nvPr>
            <p:ph type="sldNum" sz="quarter" idx="12"/>
          </p:nvPr>
        </p:nvSpPr>
        <p:spPr>
          <a:xfrm>
            <a:off x="6553200" y="4876006"/>
            <a:ext cx="2133600" cy="273844"/>
          </a:xfrm>
        </p:spPr>
        <p:txBody>
          <a:bodyPr/>
          <a:lstStyle/>
          <a:p>
            <a:fld id="{58768E1A-8455-4611-8763-3FA1B747F6B6}" type="slidenum">
              <a:rPr lang="en-US" smtClean="0"/>
              <a:t>‹#›</a:t>
            </a:fld>
            <a:endParaRPr lang="en-US"/>
          </a:p>
        </p:txBody>
      </p:sp>
      <p:sp>
        <p:nvSpPr>
          <p:cNvPr id="13" name="Title 1"/>
          <p:cNvSpPr>
            <a:spLocks noGrp="1"/>
          </p:cNvSpPr>
          <p:nvPr>
            <p:ph type="title" hasCustomPrompt="1"/>
          </p:nvPr>
        </p:nvSpPr>
        <p:spPr>
          <a:xfrm>
            <a:off x="867704" y="267494"/>
            <a:ext cx="7819096" cy="288032"/>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cxnSp>
        <p:nvCxnSpPr>
          <p:cNvPr id="11" name="Straight Connector 10"/>
          <p:cNvCxnSpPr/>
          <p:nvPr userDrawn="1"/>
        </p:nvCxnSpPr>
        <p:spPr>
          <a:xfrm>
            <a:off x="451076" y="1090171"/>
            <a:ext cx="0" cy="3860280"/>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a:xfrm>
            <a:off x="97584" y="659284"/>
            <a:ext cx="677466" cy="430887"/>
          </a:xfrm>
          <a:prstGeom prst="rect">
            <a:avLst/>
          </a:prstGeom>
          <a:noFill/>
        </p:spPr>
        <p:txBody>
          <a:bodyPr wrap="square" rtlCol="0">
            <a:spAutoFit/>
          </a:bodyPr>
          <a:lstStyle/>
          <a:p>
            <a:pPr algn="ctr"/>
            <a:r>
              <a:rPr lang="es-ES" sz="1100" b="1" dirty="0">
                <a:solidFill>
                  <a:srgbClr val="25408F"/>
                </a:solidFill>
              </a:rPr>
              <a:t>Data Access</a:t>
            </a:r>
            <a:endParaRPr lang="en-US" sz="1100" b="1" dirty="0">
              <a:solidFill>
                <a:srgbClr val="25408F"/>
              </a:solidFill>
            </a:endParaRPr>
          </a:p>
        </p:txBody>
      </p:sp>
    </p:spTree>
    <p:extLst>
      <p:ext uri="{BB962C8B-B14F-4D97-AF65-F5344CB8AC3E}">
        <p14:creationId xmlns:p14="http://schemas.microsoft.com/office/powerpoint/2010/main" val="9487387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00154"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9592"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7980"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7418"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E17047-C597-4B34-8FEE-7A0D1EA692A4}" type="datetimeFigureOut">
              <a:rPr lang="en-US" smtClean="0"/>
              <a:t>9/23/2024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768E1A-8455-4611-8763-3FA1B747F6B6}" type="slidenum">
              <a:rPr lang="en-US" smtClean="0"/>
              <a:t>‹#›</a:t>
            </a:fld>
            <a:endParaRPr lang="en-US"/>
          </a:p>
        </p:txBody>
      </p:sp>
      <p:cxnSp>
        <p:nvCxnSpPr>
          <p:cNvPr id="14" name="Straight Connector 13"/>
          <p:cNvCxnSpPr/>
          <p:nvPr userDrawn="1"/>
        </p:nvCxnSpPr>
        <p:spPr>
          <a:xfrm>
            <a:off x="431329" y="1062019"/>
            <a:ext cx="0" cy="3888432"/>
          </a:xfrm>
          <a:prstGeom prst="line">
            <a:avLst/>
          </a:prstGeom>
          <a:ln w="31750">
            <a:solidFill>
              <a:srgbClr val="B0BF27">
                <a:alpha val="81000"/>
              </a:srgbClr>
            </a:solidFill>
          </a:ln>
        </p:spPr>
        <p:style>
          <a:lnRef idx="1">
            <a:schemeClr val="accent1"/>
          </a:lnRef>
          <a:fillRef idx="0">
            <a:schemeClr val="accent1"/>
          </a:fillRef>
          <a:effectRef idx="0">
            <a:schemeClr val="accent1"/>
          </a:effectRef>
          <a:fontRef idx="minor">
            <a:schemeClr val="tx1"/>
          </a:fontRef>
        </p:style>
      </p:cxnSp>
      <p:pic>
        <p:nvPicPr>
          <p:cNvPr id="16"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54273" y="23354"/>
            <a:ext cx="816421" cy="660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8" name="Title 1"/>
          <p:cNvSpPr>
            <a:spLocks noGrp="1"/>
          </p:cNvSpPr>
          <p:nvPr>
            <p:ph type="title" hasCustomPrompt="1"/>
          </p:nvPr>
        </p:nvSpPr>
        <p:spPr>
          <a:xfrm>
            <a:off x="867704" y="255462"/>
            <a:ext cx="7819096" cy="265172"/>
          </a:xfrm>
          <a:solidFill>
            <a:srgbClr val="B0BF27"/>
          </a:solidFill>
        </p:spPr>
        <p:txBody>
          <a:bodyPr>
            <a:noAutofit/>
          </a:bodyPr>
          <a:lstStyle>
            <a:lvl1pPr algn="l">
              <a:defRPr sz="1800" b="0" spc="700" baseline="0">
                <a:solidFill>
                  <a:schemeClr val="bg1"/>
                </a:solidFill>
              </a:defRPr>
            </a:lvl1pPr>
          </a:lstStyle>
          <a:p>
            <a:r>
              <a:rPr lang="en-US"/>
              <a:t>CLICK TO EDIT MASTER TITLE STYLE</a:t>
            </a:r>
          </a:p>
        </p:txBody>
      </p:sp>
      <p:sp>
        <p:nvSpPr>
          <p:cNvPr id="21" name="TextBox 20"/>
          <p:cNvSpPr txBox="1"/>
          <p:nvPr userDrawn="1"/>
        </p:nvSpPr>
        <p:spPr>
          <a:xfrm>
            <a:off x="-36512" y="614834"/>
            <a:ext cx="979264" cy="430887"/>
          </a:xfrm>
          <a:prstGeom prst="rect">
            <a:avLst/>
          </a:prstGeom>
          <a:noFill/>
        </p:spPr>
        <p:txBody>
          <a:bodyPr wrap="square" rtlCol="0">
            <a:spAutoFit/>
          </a:bodyPr>
          <a:lstStyle/>
          <a:p>
            <a:pPr algn="ctr"/>
            <a:r>
              <a:rPr lang="es-ES" sz="1100" b="0" err="1">
                <a:solidFill>
                  <a:srgbClr val="B0BF27"/>
                </a:solidFill>
              </a:rPr>
              <a:t>Land</a:t>
            </a:r>
            <a:r>
              <a:rPr lang="es-ES" sz="1100" b="0">
                <a:solidFill>
                  <a:srgbClr val="B0BF27"/>
                </a:solidFill>
              </a:rPr>
              <a:t> </a:t>
            </a:r>
            <a:r>
              <a:rPr lang="es-ES" sz="1100" b="0" err="1">
                <a:solidFill>
                  <a:srgbClr val="B0BF27"/>
                </a:solidFill>
              </a:rPr>
              <a:t>Monitoring</a:t>
            </a:r>
            <a:endParaRPr lang="en-US" sz="1100" b="0">
              <a:solidFill>
                <a:srgbClr val="B0BF27"/>
              </a:solidFill>
            </a:endParaRPr>
          </a:p>
        </p:txBody>
      </p:sp>
    </p:spTree>
    <p:extLst>
      <p:ext uri="{BB962C8B-B14F-4D97-AF65-F5344CB8AC3E}">
        <p14:creationId xmlns:p14="http://schemas.microsoft.com/office/powerpoint/2010/main" val="34626876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3" name="Group 12"/>
          <p:cNvGrpSpPr/>
          <p:nvPr userDrawn="1"/>
        </p:nvGrpSpPr>
        <p:grpSpPr>
          <a:xfrm>
            <a:off x="-36512" y="0"/>
            <a:ext cx="2463612" cy="5183078"/>
            <a:chOff x="-4559112" y="-241167"/>
            <a:chExt cx="2463612" cy="5183078"/>
          </a:xfrm>
        </p:grpSpPr>
        <p:pic>
          <p:nvPicPr>
            <p:cNvPr id="15" name="Picture 2" descr="S:\F15015_Copernicus\3_Work\330_Work-in-process\SC4_BackgroundMat\Visual_ID\Photos\Land_ThinkstockPhotos-544457560.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233"/>
            <a:stretch/>
          </p:blipFill>
          <p:spPr bwMode="auto">
            <a:xfrm>
              <a:off x="-4533687" y="-212875"/>
              <a:ext cx="2438187" cy="5154786"/>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Rectangle 18"/>
            <p:cNvSpPr/>
            <p:nvPr userDrawn="1"/>
          </p:nvSpPr>
          <p:spPr>
            <a:xfrm>
              <a:off x="-4559112" y="-241167"/>
              <a:ext cx="2463611" cy="515006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4533687" y="-212875"/>
              <a:ext cx="2438187" cy="515006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768E1A-8455-4611-8763-3FA1B747F6B6}" type="slidenum">
              <a:rPr lang="en-US" smtClean="0"/>
              <a:t>‹#›</a:t>
            </a:fld>
            <a:endParaRPr lang="en-US"/>
          </a:p>
        </p:txBody>
      </p:sp>
      <p:cxnSp>
        <p:nvCxnSpPr>
          <p:cNvPr id="14" name="Straight Connector 13"/>
          <p:cNvCxnSpPr/>
          <p:nvPr userDrawn="1"/>
        </p:nvCxnSpPr>
        <p:spPr>
          <a:xfrm>
            <a:off x="431329" y="1062019"/>
            <a:ext cx="0" cy="3888432"/>
          </a:xfrm>
          <a:prstGeom prst="line">
            <a:avLst/>
          </a:prstGeom>
          <a:ln w="31750">
            <a:solidFill>
              <a:srgbClr val="B0BF27">
                <a:alpha val="81000"/>
              </a:srgbClr>
            </a:solidFill>
          </a:ln>
        </p:spPr>
        <p:style>
          <a:lnRef idx="1">
            <a:schemeClr val="accent1"/>
          </a:lnRef>
          <a:fillRef idx="0">
            <a:schemeClr val="accent1"/>
          </a:fillRef>
          <a:effectRef idx="0">
            <a:schemeClr val="accent1"/>
          </a:effectRef>
          <a:fontRef idx="minor">
            <a:schemeClr val="tx1"/>
          </a:fontRef>
        </p:style>
      </p:cxnSp>
      <p:pic>
        <p:nvPicPr>
          <p:cNvPr id="16" name="Picture 3"/>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54273" y="23354"/>
            <a:ext cx="816421" cy="660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7" name="Title 1"/>
          <p:cNvSpPr>
            <a:spLocks noGrp="1"/>
          </p:cNvSpPr>
          <p:nvPr>
            <p:ph type="title" hasCustomPrompt="1"/>
          </p:nvPr>
        </p:nvSpPr>
        <p:spPr>
          <a:xfrm>
            <a:off x="867704" y="255462"/>
            <a:ext cx="7819096" cy="265172"/>
          </a:xfrm>
          <a:solidFill>
            <a:srgbClr val="B0BF27"/>
          </a:solidFill>
        </p:spPr>
        <p:txBody>
          <a:bodyPr>
            <a:noAutofit/>
          </a:bodyPr>
          <a:lstStyle>
            <a:lvl1pPr algn="l">
              <a:defRPr sz="1800" b="0" spc="700" baseline="0">
                <a:solidFill>
                  <a:schemeClr val="bg1"/>
                </a:solidFill>
              </a:defRPr>
            </a:lvl1pPr>
          </a:lstStyle>
          <a:p>
            <a:r>
              <a:rPr lang="en-US"/>
              <a:t>CLICK TO EDIT MASTER TITLE STYLE</a:t>
            </a:r>
          </a:p>
        </p:txBody>
      </p:sp>
      <p:sp>
        <p:nvSpPr>
          <p:cNvPr id="18" name="TextBox 17"/>
          <p:cNvSpPr txBox="1"/>
          <p:nvPr userDrawn="1"/>
        </p:nvSpPr>
        <p:spPr>
          <a:xfrm>
            <a:off x="-36512" y="614834"/>
            <a:ext cx="979264" cy="430887"/>
          </a:xfrm>
          <a:prstGeom prst="rect">
            <a:avLst/>
          </a:prstGeom>
          <a:noFill/>
        </p:spPr>
        <p:txBody>
          <a:bodyPr wrap="square" rtlCol="0">
            <a:spAutoFit/>
          </a:bodyPr>
          <a:lstStyle/>
          <a:p>
            <a:pPr algn="ctr"/>
            <a:r>
              <a:rPr lang="es-ES" sz="1100" b="0" err="1">
                <a:solidFill>
                  <a:srgbClr val="B0BF27"/>
                </a:solidFill>
              </a:rPr>
              <a:t>Land</a:t>
            </a:r>
            <a:r>
              <a:rPr lang="es-ES" sz="1100" b="0">
                <a:solidFill>
                  <a:srgbClr val="B0BF27"/>
                </a:solidFill>
              </a:rPr>
              <a:t> </a:t>
            </a:r>
            <a:r>
              <a:rPr lang="es-ES" sz="1100" b="0" err="1">
                <a:solidFill>
                  <a:srgbClr val="B0BF27"/>
                </a:solidFill>
              </a:rPr>
              <a:t>Monitoring</a:t>
            </a:r>
            <a:endParaRPr lang="en-US" sz="1100" b="0">
              <a:solidFill>
                <a:srgbClr val="B0BF27"/>
              </a:solidFill>
            </a:endParaRPr>
          </a:p>
        </p:txBody>
      </p:sp>
      <p:sp>
        <p:nvSpPr>
          <p:cNvPr id="3" name="Date Placeholder 2"/>
          <p:cNvSpPr>
            <a:spLocks noGrp="1"/>
          </p:cNvSpPr>
          <p:nvPr>
            <p:ph type="dt" sz="half" idx="10"/>
          </p:nvPr>
        </p:nvSpPr>
        <p:spPr/>
        <p:txBody>
          <a:bodyPr/>
          <a:lstStyle/>
          <a:p>
            <a:fld id="{30E17047-C597-4B34-8FEE-7A0D1EA692A4}" type="datetimeFigureOut">
              <a:rPr lang="en-US" smtClean="0"/>
              <a:t>9/23/2024</a:t>
            </a:fld>
            <a:endParaRPr lang="en-US"/>
          </a:p>
        </p:txBody>
      </p:sp>
    </p:spTree>
    <p:extLst>
      <p:ext uri="{BB962C8B-B14F-4D97-AF65-F5344CB8AC3E}">
        <p14:creationId xmlns:p14="http://schemas.microsoft.com/office/powerpoint/2010/main" val="14153354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5" name="Group 14"/>
          <p:cNvGrpSpPr/>
          <p:nvPr userDrawn="1"/>
        </p:nvGrpSpPr>
        <p:grpSpPr>
          <a:xfrm>
            <a:off x="-36512" y="0"/>
            <a:ext cx="2463612" cy="5183078"/>
            <a:chOff x="-4559112" y="-241167"/>
            <a:chExt cx="2463612" cy="5183078"/>
          </a:xfrm>
        </p:grpSpPr>
        <p:pic>
          <p:nvPicPr>
            <p:cNvPr id="19" name="Picture 2" descr="S:\F15015_Copernicus\3_Work\330_Work-in-process\SC4_BackgroundMat\Visual_ID\Photos\Land_ThinkstockPhotos-544457560.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233"/>
            <a:stretch/>
          </p:blipFill>
          <p:spPr bwMode="auto">
            <a:xfrm>
              <a:off x="-4533687" y="-212875"/>
              <a:ext cx="2438187" cy="5154786"/>
            </a:xfrm>
            <a:prstGeom prst="rect">
              <a:avLst/>
            </a:prstGeom>
            <a:noFill/>
            <a:extLst>
              <a:ext uri="{909E8E84-426E-40dd-AFC4-6F175D3DCCD1}">
                <a14:hiddenFill xmlns:a14="http://schemas.microsoft.com/office/drawing/2010/main" xmlns="">
                  <a:solidFill>
                    <a:srgbClr val="FFFFFF"/>
                  </a:solidFill>
                </a14:hiddenFill>
              </a:ext>
            </a:extLst>
          </p:spPr>
        </p:pic>
        <p:sp>
          <p:nvSpPr>
            <p:cNvPr id="20" name="Rectangle 19"/>
            <p:cNvSpPr/>
            <p:nvPr userDrawn="1"/>
          </p:nvSpPr>
          <p:spPr>
            <a:xfrm>
              <a:off x="-4559112" y="-241167"/>
              <a:ext cx="2463611" cy="515006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4533687" y="-212875"/>
              <a:ext cx="2438187" cy="515006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8789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96754"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78905"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a:t>
            </a:fld>
            <a:endParaRPr lang="en-US"/>
          </a:p>
        </p:txBody>
      </p:sp>
      <p:cxnSp>
        <p:nvCxnSpPr>
          <p:cNvPr id="16" name="Straight Connector 15"/>
          <p:cNvCxnSpPr/>
          <p:nvPr userDrawn="1"/>
        </p:nvCxnSpPr>
        <p:spPr>
          <a:xfrm>
            <a:off x="431329" y="1062019"/>
            <a:ext cx="0" cy="3888432"/>
          </a:xfrm>
          <a:prstGeom prst="line">
            <a:avLst/>
          </a:prstGeom>
          <a:ln w="31750">
            <a:solidFill>
              <a:srgbClr val="B0BF27">
                <a:alpha val="81000"/>
              </a:srgb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36512" y="614834"/>
            <a:ext cx="979264" cy="430887"/>
          </a:xfrm>
          <a:prstGeom prst="rect">
            <a:avLst/>
          </a:prstGeom>
          <a:noFill/>
        </p:spPr>
        <p:txBody>
          <a:bodyPr wrap="square" rtlCol="0">
            <a:spAutoFit/>
          </a:bodyPr>
          <a:lstStyle/>
          <a:p>
            <a:pPr algn="ctr"/>
            <a:r>
              <a:rPr lang="es-ES" sz="1100" b="0" err="1">
                <a:solidFill>
                  <a:srgbClr val="B0BF27"/>
                </a:solidFill>
              </a:rPr>
              <a:t>Land</a:t>
            </a:r>
            <a:r>
              <a:rPr lang="es-ES" sz="1100" b="0">
                <a:solidFill>
                  <a:srgbClr val="B0BF27"/>
                </a:solidFill>
              </a:rPr>
              <a:t> </a:t>
            </a:r>
            <a:r>
              <a:rPr lang="es-ES" sz="1100" b="0" err="1">
                <a:solidFill>
                  <a:srgbClr val="B0BF27"/>
                </a:solidFill>
              </a:rPr>
              <a:t>Monitoring</a:t>
            </a:r>
            <a:endParaRPr lang="en-US" sz="1100" b="0">
              <a:solidFill>
                <a:srgbClr val="B0BF27"/>
              </a:solidFill>
            </a:endParaRPr>
          </a:p>
        </p:txBody>
      </p:sp>
      <p:pic>
        <p:nvPicPr>
          <p:cNvPr id="18" name="Picture 3"/>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54273" y="23354"/>
            <a:ext cx="816421" cy="660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Date Placeholder 4"/>
          <p:cNvSpPr>
            <a:spLocks noGrp="1"/>
          </p:cNvSpPr>
          <p:nvPr>
            <p:ph type="dt" sz="half" idx="10"/>
          </p:nvPr>
        </p:nvSpPr>
        <p:spPr/>
        <p:txBody>
          <a:bodyPr/>
          <a:lstStyle/>
          <a:p>
            <a:fld id="{30E17047-C597-4B34-8FEE-7A0D1EA692A4}" type="datetimeFigureOut">
              <a:rPr lang="en-US" smtClean="0"/>
              <a:t>9/23/2024</a:t>
            </a:fld>
            <a:endParaRPr lang="en-US"/>
          </a:p>
        </p:txBody>
      </p:sp>
    </p:spTree>
    <p:extLst>
      <p:ext uri="{BB962C8B-B14F-4D97-AF65-F5344CB8AC3E}">
        <p14:creationId xmlns:p14="http://schemas.microsoft.com/office/powerpoint/2010/main" val="19870811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2" descr="C:\Users\Designer\Desktop\PRESENTATION COPERNICUS\FOTO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1678" y="-36863"/>
            <a:ext cx="2415629" cy="521124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userDrawn="1">
            <p:ph type="title" hasCustomPrompt="1"/>
          </p:nvPr>
        </p:nvSpPr>
        <p:spPr>
          <a:xfrm>
            <a:off x="867704" y="267494"/>
            <a:ext cx="7819096" cy="263921"/>
          </a:xfrm>
          <a:solidFill>
            <a:srgbClr val="FAA741"/>
          </a:solidFill>
          <a:ln>
            <a:noFill/>
          </a:ln>
        </p:spPr>
        <p:txBody>
          <a:bodyPr>
            <a:noAutofit/>
          </a:bodyPr>
          <a:lstStyle>
            <a:lvl1pPr algn="l">
              <a:defRPr sz="1800" b="0" spc="700" baseline="0">
                <a:ln>
                  <a:noFill/>
                </a:ln>
                <a:solidFill>
                  <a:schemeClr val="bg1"/>
                </a:solidFill>
              </a:defRPr>
            </a:lvl1pPr>
          </a:lstStyle>
          <a:p>
            <a:r>
              <a:rPr lang="en-US"/>
              <a:t>CLICK TO EDIT MASTER TITLE STYLE</a:t>
            </a:r>
          </a:p>
        </p:txBody>
      </p:sp>
      <p:sp>
        <p:nvSpPr>
          <p:cNvPr id="3" name="Content Placeholder 2"/>
          <p:cNvSpPr>
            <a:spLocks noGrp="1"/>
          </p:cNvSpPr>
          <p:nvPr userDrawn="1">
            <p:ph idx="1"/>
          </p:nvPr>
        </p:nvSpPr>
        <p:spPr>
          <a:xfrm>
            <a:off x="1387047" y="699542"/>
            <a:ext cx="7299753" cy="3823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userDrawn="1">
            <p:ph type="ftr" sz="quarter" idx="11"/>
          </p:nvPr>
        </p:nvSpPr>
        <p:spPr>
          <a:xfrm>
            <a:off x="3124200" y="4876006"/>
            <a:ext cx="2895600" cy="273844"/>
          </a:xfrm>
        </p:spPr>
        <p:txBody>
          <a:bodyPr/>
          <a:lstStyle/>
          <a:p>
            <a:endParaRPr lang="en-US"/>
          </a:p>
        </p:txBody>
      </p:sp>
      <p:sp>
        <p:nvSpPr>
          <p:cNvPr id="6" name="Slide Number Placeholder 5"/>
          <p:cNvSpPr>
            <a:spLocks noGrp="1"/>
          </p:cNvSpPr>
          <p:nvPr userDrawn="1">
            <p:ph type="sldNum" sz="quarter" idx="12"/>
          </p:nvPr>
        </p:nvSpPr>
        <p:spPr>
          <a:xfrm>
            <a:off x="6553200" y="4876006"/>
            <a:ext cx="2133600" cy="273844"/>
          </a:xfrm>
        </p:spPr>
        <p:txBody>
          <a:bodyPr/>
          <a:lstStyle/>
          <a:p>
            <a:fld id="{58768E1A-8455-4611-8763-3FA1B747F6B6}" type="slidenum">
              <a:rPr lang="en-US" smtClean="0"/>
              <a:t>‹#›</a:t>
            </a:fld>
            <a:endParaRPr lang="en-US"/>
          </a:p>
        </p:txBody>
      </p:sp>
      <p:pic>
        <p:nvPicPr>
          <p:cNvPr id="22" name="Picture 3"/>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09029" y="65605"/>
            <a:ext cx="803761" cy="6226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24" name="Straight Connector 23"/>
          <p:cNvCxnSpPr/>
          <p:nvPr userDrawn="1"/>
        </p:nvCxnSpPr>
        <p:spPr>
          <a:xfrm>
            <a:off x="468615" y="1062019"/>
            <a:ext cx="0" cy="3888432"/>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userDrawn="1"/>
        </p:nvSpPr>
        <p:spPr>
          <a:xfrm>
            <a:off x="-36512" y="630106"/>
            <a:ext cx="1022649" cy="430887"/>
          </a:xfrm>
          <a:prstGeom prst="rect">
            <a:avLst/>
          </a:prstGeom>
          <a:noFill/>
          <a:ln>
            <a:noFill/>
          </a:ln>
        </p:spPr>
        <p:txBody>
          <a:bodyPr wrap="square" rtlCol="0">
            <a:spAutoFit/>
          </a:bodyPr>
          <a:lstStyle/>
          <a:p>
            <a:pPr algn="ctr"/>
            <a:r>
              <a:rPr lang="es-ES" sz="1100" b="0" err="1">
                <a:solidFill>
                  <a:schemeClr val="accent6">
                    <a:lumMod val="50000"/>
                  </a:schemeClr>
                </a:solidFill>
              </a:rPr>
              <a:t>Emergency</a:t>
            </a:r>
            <a:endParaRPr lang="es-ES" sz="1100" b="0">
              <a:solidFill>
                <a:schemeClr val="accent6">
                  <a:lumMod val="50000"/>
                </a:schemeClr>
              </a:solidFill>
            </a:endParaRPr>
          </a:p>
          <a:p>
            <a:pPr algn="ctr"/>
            <a:r>
              <a:rPr lang="es-ES" sz="1100" b="0">
                <a:solidFill>
                  <a:schemeClr val="accent6">
                    <a:lumMod val="50000"/>
                  </a:schemeClr>
                </a:solidFill>
              </a:rPr>
              <a:t>Management</a:t>
            </a:r>
            <a:endParaRPr lang="en-US" sz="1100" b="0">
              <a:solidFill>
                <a:schemeClr val="accent6">
                  <a:lumMod val="50000"/>
                </a:schemeClr>
              </a:solidFill>
            </a:endParaRPr>
          </a:p>
        </p:txBody>
      </p:sp>
      <p:sp>
        <p:nvSpPr>
          <p:cNvPr id="4" name="Date Placeholder 3"/>
          <p:cNvSpPr>
            <a:spLocks noGrp="1"/>
          </p:cNvSpPr>
          <p:nvPr userDrawn="1">
            <p:ph type="dt" sz="half" idx="10"/>
          </p:nvPr>
        </p:nvSpPr>
        <p:spPr>
          <a:xfrm>
            <a:off x="457200" y="4876006"/>
            <a:ext cx="2133600" cy="273844"/>
          </a:xfrm>
        </p:spPr>
        <p:txBody>
          <a:bodyPr/>
          <a:lstStyle/>
          <a:p>
            <a:fld id="{30E17047-C597-4B34-8FEE-7A0D1EA692A4}" type="datetimeFigureOut">
              <a:rPr lang="en-US" smtClean="0"/>
              <a:t>9/23/2024</a:t>
            </a:fld>
            <a:endParaRPr lang="en-US"/>
          </a:p>
        </p:txBody>
      </p:sp>
    </p:spTree>
    <p:extLst>
      <p:ext uri="{BB962C8B-B14F-4D97-AF65-F5344CB8AC3E}">
        <p14:creationId xmlns:p14="http://schemas.microsoft.com/office/powerpoint/2010/main" val="21643160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42975" y="699542"/>
            <a:ext cx="7743826" cy="3823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876006"/>
            <a:ext cx="2133600" cy="273844"/>
          </a:xfrm>
        </p:spPr>
        <p:txBody>
          <a:bodyPr/>
          <a:lstStyle/>
          <a:p>
            <a:fld id="{30E17047-C597-4B34-8FEE-7A0D1EA692A4}" type="datetimeFigureOut">
              <a:rPr lang="en-US" smtClean="0"/>
              <a:t>9/23/2024</a:t>
            </a:fld>
            <a:endParaRPr lang="en-US"/>
          </a:p>
        </p:txBody>
      </p:sp>
      <p:sp>
        <p:nvSpPr>
          <p:cNvPr id="5" name="Footer Placeholder 4"/>
          <p:cNvSpPr>
            <a:spLocks noGrp="1"/>
          </p:cNvSpPr>
          <p:nvPr>
            <p:ph type="ftr" sz="quarter" idx="11"/>
          </p:nvPr>
        </p:nvSpPr>
        <p:spPr>
          <a:xfrm>
            <a:off x="3124200" y="4876006"/>
            <a:ext cx="2895600" cy="273844"/>
          </a:xfrm>
        </p:spPr>
        <p:txBody>
          <a:bodyPr/>
          <a:lstStyle/>
          <a:p>
            <a:endParaRPr lang="en-US"/>
          </a:p>
        </p:txBody>
      </p:sp>
      <p:sp>
        <p:nvSpPr>
          <p:cNvPr id="6" name="Slide Number Placeholder 5"/>
          <p:cNvSpPr>
            <a:spLocks noGrp="1"/>
          </p:cNvSpPr>
          <p:nvPr>
            <p:ph type="sldNum" sz="quarter" idx="12"/>
          </p:nvPr>
        </p:nvSpPr>
        <p:spPr>
          <a:xfrm>
            <a:off x="6553200" y="4876006"/>
            <a:ext cx="2133600" cy="273844"/>
          </a:xfrm>
        </p:spPr>
        <p:txBody>
          <a:bodyPr/>
          <a:lstStyle/>
          <a:p>
            <a:fld id="{58768E1A-8455-4611-8763-3FA1B747F6B6}" type="slidenum">
              <a:rPr lang="en-US" smtClean="0"/>
              <a:t>‹#›</a:t>
            </a:fld>
            <a:endParaRPr lang="en-US"/>
          </a:p>
        </p:txBody>
      </p:sp>
      <p:sp>
        <p:nvSpPr>
          <p:cNvPr id="10" name="Title 1"/>
          <p:cNvSpPr>
            <a:spLocks noGrp="1"/>
          </p:cNvSpPr>
          <p:nvPr>
            <p:ph type="title" hasCustomPrompt="1"/>
          </p:nvPr>
        </p:nvSpPr>
        <p:spPr>
          <a:xfrm>
            <a:off x="867704" y="267494"/>
            <a:ext cx="7819096" cy="263921"/>
          </a:xfrm>
          <a:solidFill>
            <a:srgbClr val="FAA741"/>
          </a:solidFill>
          <a:ln>
            <a:noFill/>
          </a:ln>
        </p:spPr>
        <p:txBody>
          <a:bodyPr>
            <a:noAutofit/>
          </a:bodyPr>
          <a:lstStyle>
            <a:lvl1pPr algn="l">
              <a:defRPr sz="1800" b="0" spc="700" baseline="0">
                <a:ln>
                  <a:noFill/>
                </a:ln>
                <a:solidFill>
                  <a:schemeClr val="bg1"/>
                </a:solidFill>
              </a:defRPr>
            </a:lvl1pPr>
          </a:lstStyle>
          <a:p>
            <a:r>
              <a:rPr lang="en-US"/>
              <a:t>CLICK TO EDIT MASTER TITLE STYLE</a:t>
            </a:r>
          </a:p>
        </p:txBody>
      </p:sp>
      <p:pic>
        <p:nvPicPr>
          <p:cNvPr id="11"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09029" y="65605"/>
            <a:ext cx="803761" cy="6226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14" name="Straight Connector 13"/>
          <p:cNvCxnSpPr/>
          <p:nvPr userDrawn="1"/>
        </p:nvCxnSpPr>
        <p:spPr>
          <a:xfrm>
            <a:off x="468615" y="1062019"/>
            <a:ext cx="0" cy="3888432"/>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36512" y="630106"/>
            <a:ext cx="1022649" cy="430887"/>
          </a:xfrm>
          <a:prstGeom prst="rect">
            <a:avLst/>
          </a:prstGeom>
          <a:noFill/>
          <a:ln>
            <a:noFill/>
          </a:ln>
        </p:spPr>
        <p:txBody>
          <a:bodyPr wrap="square" rtlCol="0">
            <a:spAutoFit/>
          </a:bodyPr>
          <a:lstStyle/>
          <a:p>
            <a:pPr algn="ctr"/>
            <a:r>
              <a:rPr lang="es-ES" sz="1100" b="0" err="1">
                <a:solidFill>
                  <a:schemeClr val="accent6">
                    <a:lumMod val="75000"/>
                  </a:schemeClr>
                </a:solidFill>
              </a:rPr>
              <a:t>Emergency</a:t>
            </a:r>
            <a:endParaRPr lang="es-ES" sz="1100" b="0">
              <a:solidFill>
                <a:schemeClr val="accent6">
                  <a:lumMod val="75000"/>
                </a:schemeClr>
              </a:solidFill>
            </a:endParaRPr>
          </a:p>
          <a:p>
            <a:pPr algn="ctr"/>
            <a:r>
              <a:rPr lang="es-ES" sz="1100" b="0">
                <a:solidFill>
                  <a:schemeClr val="accent6">
                    <a:lumMod val="75000"/>
                  </a:schemeClr>
                </a:solidFill>
              </a:rPr>
              <a:t>Management</a:t>
            </a:r>
            <a:endParaRPr lang="en-US" sz="1100" b="0">
              <a:solidFill>
                <a:schemeClr val="accent6">
                  <a:lumMod val="75000"/>
                </a:schemeClr>
              </a:solidFill>
            </a:endParaRPr>
          </a:p>
        </p:txBody>
      </p:sp>
    </p:spTree>
    <p:extLst>
      <p:ext uri="{BB962C8B-B14F-4D97-AF65-F5344CB8AC3E}">
        <p14:creationId xmlns:p14="http://schemas.microsoft.com/office/powerpoint/2010/main" val="17127281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Rectangle 8"/>
          <p:cNvSpPr/>
          <p:nvPr userDrawn="1"/>
        </p:nvSpPr>
        <p:spPr>
          <a:xfrm>
            <a:off x="0" y="0"/>
            <a:ext cx="9144000" cy="5184000"/>
          </a:xfrm>
          <a:prstGeom prst="rect">
            <a:avLst/>
          </a:prstGeom>
          <a:solidFill>
            <a:srgbClr val="FAA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1" name="Picture 3" descr="C:\Users\Designer\Desktop\PRESENTATION COPERNICUS\foto3.jpg"/>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72164" y="0"/>
            <a:ext cx="1980000" cy="5220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Date Placeholder 3"/>
          <p:cNvSpPr>
            <a:spLocks noGrp="1"/>
          </p:cNvSpPr>
          <p:nvPr>
            <p:ph type="dt" sz="half" idx="10"/>
          </p:nvPr>
        </p:nvSpPr>
        <p:spPr>
          <a:xfrm>
            <a:off x="457200" y="4876006"/>
            <a:ext cx="2133600" cy="273844"/>
          </a:xfrm>
        </p:spPr>
        <p:txBody>
          <a:bodyPr/>
          <a:lstStyle>
            <a:lvl1pPr>
              <a:defRPr>
                <a:solidFill>
                  <a:schemeClr val="bg1">
                    <a:lumMod val="95000"/>
                  </a:schemeClr>
                </a:solidFill>
              </a:defRPr>
            </a:lvl1pPr>
          </a:lstStyle>
          <a:p>
            <a:fld id="{30E17047-C597-4B34-8FEE-7A0D1EA692A4}" type="datetimeFigureOut">
              <a:rPr lang="en-US" smtClean="0"/>
              <a:pPr/>
              <a:t>9/23/2024</a:t>
            </a:fld>
            <a:endParaRPr lang="en-US"/>
          </a:p>
        </p:txBody>
      </p:sp>
      <p:sp>
        <p:nvSpPr>
          <p:cNvPr id="5" name="Footer Placeholder 4"/>
          <p:cNvSpPr>
            <a:spLocks noGrp="1"/>
          </p:cNvSpPr>
          <p:nvPr>
            <p:ph type="ftr" sz="quarter" idx="11"/>
          </p:nvPr>
        </p:nvSpPr>
        <p:spPr>
          <a:xfrm>
            <a:off x="3124200" y="4876006"/>
            <a:ext cx="2895600" cy="273844"/>
          </a:xfrm>
        </p:spPr>
        <p:txBody>
          <a:bodyPr/>
          <a:lstStyle>
            <a:lvl1pPr>
              <a:defRPr>
                <a:solidFill>
                  <a:schemeClr val="bg1">
                    <a:lumMod val="95000"/>
                  </a:schemeClr>
                </a:solidFill>
              </a:defRPr>
            </a:lvl1pPr>
          </a:lstStyle>
          <a:p>
            <a:endParaRPr lang="en-US"/>
          </a:p>
        </p:txBody>
      </p:sp>
      <p:sp>
        <p:nvSpPr>
          <p:cNvPr id="6" name="Slide Number Placeholder 5"/>
          <p:cNvSpPr>
            <a:spLocks noGrp="1"/>
          </p:cNvSpPr>
          <p:nvPr>
            <p:ph type="sldNum" sz="quarter" idx="12"/>
          </p:nvPr>
        </p:nvSpPr>
        <p:spPr>
          <a:xfrm>
            <a:off x="6553200" y="4876006"/>
            <a:ext cx="2133600" cy="273844"/>
          </a:xfrm>
        </p:spPr>
        <p:txBody>
          <a:bodyPr/>
          <a:lstStyle>
            <a:lvl1pPr>
              <a:defRPr>
                <a:solidFill>
                  <a:schemeClr val="bg1">
                    <a:lumMod val="95000"/>
                  </a:schemeClr>
                </a:solidFill>
              </a:defRPr>
            </a:lvl1pPr>
          </a:lstStyle>
          <a:p>
            <a:fld id="{58768E1A-8455-4611-8763-3FA1B747F6B6}" type="slidenum">
              <a:rPr lang="en-US" smtClean="0"/>
              <a:pPr/>
              <a:t>‹#›</a:t>
            </a:fld>
            <a:endParaRPr lang="en-US"/>
          </a:p>
        </p:txBody>
      </p:sp>
      <p:pic>
        <p:nvPicPr>
          <p:cNvPr id="8194" name="Picture 2" descr="S:\F15015_Copernicus\3_Work\330_Work-in-process\SC4_BackgroundMat\PPT\item Copernicus\Icon-01.png"/>
          <p:cNvPicPr>
            <a:picLocks noChangeAspect="1" noChangeArrowheads="1"/>
          </p:cNvPicPr>
          <p:nvPr userDrawn="1"/>
        </p:nvPicPr>
        <p:blipFill rotWithShape="1">
          <a:blip r:embed="rId3" cstate="print">
            <a:biLevel thresh="50000"/>
            <a:extLst>
              <a:ext uri="{28A0092B-C50C-407E-A947-70E740481C1C}">
                <a14:useLocalDpi xmlns:a14="http://schemas.microsoft.com/office/drawing/2010/main" val="0"/>
              </a:ext>
            </a:extLst>
          </a:blip>
          <a:srcRect/>
          <a:stretch/>
        </p:blipFill>
        <p:spPr bwMode="auto">
          <a:xfrm>
            <a:off x="459036" y="1288306"/>
            <a:ext cx="2454145" cy="2611302"/>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extBox 12"/>
          <p:cNvSpPr txBox="1"/>
          <p:nvPr userDrawn="1"/>
        </p:nvSpPr>
        <p:spPr>
          <a:xfrm>
            <a:off x="758598" y="3390260"/>
            <a:ext cx="1855020" cy="261610"/>
          </a:xfrm>
          <a:prstGeom prst="rect">
            <a:avLst/>
          </a:prstGeom>
          <a:noFill/>
          <a:ln>
            <a:noFill/>
          </a:ln>
        </p:spPr>
        <p:txBody>
          <a:bodyPr wrap="square" rtlCol="0">
            <a:spAutoFit/>
          </a:bodyPr>
          <a:lstStyle/>
          <a:p>
            <a:pPr algn="ctr"/>
            <a:r>
              <a:rPr lang="es-ES" sz="1100" b="0" err="1">
                <a:solidFill>
                  <a:schemeClr val="bg1"/>
                </a:solidFill>
              </a:rPr>
              <a:t>Emergency</a:t>
            </a:r>
            <a:r>
              <a:rPr lang="es-ES" sz="1100" b="0" baseline="0">
                <a:solidFill>
                  <a:schemeClr val="bg1"/>
                </a:solidFill>
              </a:rPr>
              <a:t> </a:t>
            </a:r>
            <a:r>
              <a:rPr lang="es-ES" sz="1100" b="0">
                <a:solidFill>
                  <a:schemeClr val="bg1"/>
                </a:solidFill>
              </a:rPr>
              <a:t>Management</a:t>
            </a:r>
            <a:endParaRPr lang="en-US" sz="1100" b="0">
              <a:solidFill>
                <a:schemeClr val="bg1"/>
              </a:solidFill>
            </a:endParaRPr>
          </a:p>
        </p:txBody>
      </p:sp>
      <p:sp>
        <p:nvSpPr>
          <p:cNvPr id="17" name="Subtitle 2"/>
          <p:cNvSpPr>
            <a:spLocks noGrp="1"/>
          </p:cNvSpPr>
          <p:nvPr>
            <p:ph type="subTitle" idx="13"/>
          </p:nvPr>
        </p:nvSpPr>
        <p:spPr>
          <a:xfrm>
            <a:off x="2555776" y="3147814"/>
            <a:ext cx="4752528"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8" name="Content Placeholder 2"/>
          <p:cNvSpPr>
            <a:spLocks noGrp="1"/>
          </p:cNvSpPr>
          <p:nvPr>
            <p:ph idx="1" hasCustomPrompt="1"/>
          </p:nvPr>
        </p:nvSpPr>
        <p:spPr>
          <a:xfrm>
            <a:off x="2555776" y="2427735"/>
            <a:ext cx="4752528" cy="720080"/>
          </a:xfrm>
        </p:spPr>
        <p:txBody>
          <a:bodyPr>
            <a:normAutofit/>
          </a:bodyPr>
          <a:lstStyle>
            <a:lvl1pPr marL="0" indent="0">
              <a:buNone/>
              <a:defRPr sz="2800">
                <a:solidFill>
                  <a:schemeClr val="bg1"/>
                </a:solidFill>
              </a:defRPr>
            </a:lvl1pPr>
          </a:lstStyle>
          <a:p>
            <a:pPr lvl="0"/>
            <a:r>
              <a:rPr lang="en-US"/>
              <a:t>Title</a:t>
            </a:r>
          </a:p>
        </p:txBody>
      </p:sp>
      <p:pic>
        <p:nvPicPr>
          <p:cNvPr id="12" name="Picture 11">
            <a:extLst>
              <a:ext uri="{FF2B5EF4-FFF2-40B4-BE49-F238E27FC236}">
                <a16:creationId xmlns:a16="http://schemas.microsoft.com/office/drawing/2014/main" id="{08622D1B-C099-704F-A8E0-5B7AE5A6846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8927" y="4485600"/>
            <a:ext cx="3599434" cy="310134"/>
          </a:xfrm>
          <a:prstGeom prst="rect">
            <a:avLst/>
          </a:prstGeom>
        </p:spPr>
      </p:pic>
    </p:spTree>
    <p:extLst>
      <p:ext uri="{BB962C8B-B14F-4D97-AF65-F5344CB8AC3E}">
        <p14:creationId xmlns:p14="http://schemas.microsoft.com/office/powerpoint/2010/main" val="18765933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2" name="Picture 2" descr="C:\Users\Designer\Desktop\PRESENTATION COPERNICUS\FOTO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1678" y="-36863"/>
            <a:ext cx="2415629" cy="521124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ontent Placeholder 2"/>
          <p:cNvSpPr>
            <a:spLocks noGrp="1"/>
          </p:cNvSpPr>
          <p:nvPr>
            <p:ph sz="half" idx="1"/>
          </p:nvPr>
        </p:nvSpPr>
        <p:spPr>
          <a:xfrm>
            <a:off x="1022920"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76056"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0E17047-C597-4B34-8FEE-7A0D1EA692A4}" type="datetimeFigureOut">
              <a:rPr lang="en-US" smtClean="0"/>
              <a:t>9/23/2024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a:t>
            </a:fld>
            <a:endParaRPr lang="en-US"/>
          </a:p>
        </p:txBody>
      </p:sp>
      <p:sp>
        <p:nvSpPr>
          <p:cNvPr id="15" name="Title 1"/>
          <p:cNvSpPr>
            <a:spLocks noGrp="1"/>
          </p:cNvSpPr>
          <p:nvPr>
            <p:ph type="title" hasCustomPrompt="1"/>
          </p:nvPr>
        </p:nvSpPr>
        <p:spPr>
          <a:xfrm>
            <a:off x="867704" y="267494"/>
            <a:ext cx="7819096" cy="263921"/>
          </a:xfrm>
          <a:solidFill>
            <a:srgbClr val="FAA741"/>
          </a:solidFill>
          <a:ln>
            <a:noFill/>
          </a:ln>
        </p:spPr>
        <p:txBody>
          <a:bodyPr>
            <a:noAutofit/>
          </a:bodyPr>
          <a:lstStyle>
            <a:lvl1pPr algn="l">
              <a:defRPr sz="1800" b="0" spc="700" baseline="0">
                <a:ln>
                  <a:noFill/>
                </a:ln>
                <a:solidFill>
                  <a:schemeClr val="bg1"/>
                </a:solidFill>
              </a:defRPr>
            </a:lvl1pPr>
          </a:lstStyle>
          <a:p>
            <a:r>
              <a:rPr lang="en-US"/>
              <a:t>CLICK TO EDIT MASTER TITLE STYLE</a:t>
            </a:r>
          </a:p>
        </p:txBody>
      </p:sp>
      <p:pic>
        <p:nvPicPr>
          <p:cNvPr id="16" name="Picture 3"/>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09029" y="65605"/>
            <a:ext cx="803761" cy="6226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17" name="Straight Connector 16"/>
          <p:cNvCxnSpPr/>
          <p:nvPr userDrawn="1"/>
        </p:nvCxnSpPr>
        <p:spPr>
          <a:xfrm>
            <a:off x="468615" y="1062019"/>
            <a:ext cx="0" cy="3888432"/>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36512" y="630106"/>
            <a:ext cx="1022649" cy="430887"/>
          </a:xfrm>
          <a:prstGeom prst="rect">
            <a:avLst/>
          </a:prstGeom>
          <a:noFill/>
          <a:ln>
            <a:noFill/>
          </a:ln>
        </p:spPr>
        <p:txBody>
          <a:bodyPr wrap="square" rtlCol="0">
            <a:spAutoFit/>
          </a:bodyPr>
          <a:lstStyle/>
          <a:p>
            <a:pPr algn="ctr"/>
            <a:r>
              <a:rPr lang="es-ES" sz="1100" b="0" err="1">
                <a:solidFill>
                  <a:schemeClr val="accent6">
                    <a:lumMod val="50000"/>
                  </a:schemeClr>
                </a:solidFill>
              </a:rPr>
              <a:t>Emergency</a:t>
            </a:r>
            <a:endParaRPr lang="es-ES" sz="1100" b="0">
              <a:solidFill>
                <a:schemeClr val="accent6">
                  <a:lumMod val="50000"/>
                </a:schemeClr>
              </a:solidFill>
            </a:endParaRPr>
          </a:p>
          <a:p>
            <a:pPr algn="ctr"/>
            <a:r>
              <a:rPr lang="es-ES" sz="1100" b="0">
                <a:solidFill>
                  <a:schemeClr val="accent6">
                    <a:lumMod val="50000"/>
                  </a:schemeClr>
                </a:solidFill>
              </a:rPr>
              <a:t>Management</a:t>
            </a:r>
            <a:endParaRPr lang="en-US" sz="1100" b="0">
              <a:solidFill>
                <a:schemeClr val="accent6">
                  <a:lumMod val="50000"/>
                </a:schemeClr>
              </a:solidFill>
            </a:endParaRPr>
          </a:p>
        </p:txBody>
      </p:sp>
    </p:spTree>
    <p:extLst>
      <p:ext uri="{BB962C8B-B14F-4D97-AF65-F5344CB8AC3E}">
        <p14:creationId xmlns:p14="http://schemas.microsoft.com/office/powerpoint/2010/main" val="39252665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00154"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9592"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7980"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7418"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E17047-C597-4B34-8FEE-7A0D1EA692A4}" type="datetimeFigureOut">
              <a:rPr lang="en-US" smtClean="0"/>
              <a:t>9/23/2024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768E1A-8455-4611-8763-3FA1B747F6B6}" type="slidenum">
              <a:rPr lang="en-US" smtClean="0"/>
              <a:t>‹#›</a:t>
            </a:fld>
            <a:endParaRPr lang="en-US"/>
          </a:p>
        </p:txBody>
      </p:sp>
      <p:sp>
        <p:nvSpPr>
          <p:cNvPr id="13" name="Title 1"/>
          <p:cNvSpPr>
            <a:spLocks noGrp="1"/>
          </p:cNvSpPr>
          <p:nvPr>
            <p:ph type="title" hasCustomPrompt="1"/>
          </p:nvPr>
        </p:nvSpPr>
        <p:spPr>
          <a:xfrm>
            <a:off x="867704" y="267494"/>
            <a:ext cx="7819096" cy="263921"/>
          </a:xfrm>
          <a:solidFill>
            <a:srgbClr val="FAA741"/>
          </a:solidFill>
          <a:ln>
            <a:noFill/>
          </a:ln>
        </p:spPr>
        <p:txBody>
          <a:bodyPr>
            <a:noAutofit/>
          </a:bodyPr>
          <a:lstStyle>
            <a:lvl1pPr algn="l">
              <a:defRPr sz="1800" b="0" spc="700" baseline="0">
                <a:ln>
                  <a:noFill/>
                </a:ln>
                <a:solidFill>
                  <a:schemeClr val="bg1"/>
                </a:solidFill>
              </a:defRPr>
            </a:lvl1pPr>
          </a:lstStyle>
          <a:p>
            <a:r>
              <a:rPr lang="en-US"/>
              <a:t>CLICK TO EDIT MASTER TITLE STYLE</a:t>
            </a:r>
          </a:p>
        </p:txBody>
      </p:sp>
      <p:pic>
        <p:nvPicPr>
          <p:cNvPr id="17"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09029" y="65605"/>
            <a:ext cx="803761" cy="6226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19" name="Straight Connector 18"/>
          <p:cNvCxnSpPr/>
          <p:nvPr userDrawn="1"/>
        </p:nvCxnSpPr>
        <p:spPr>
          <a:xfrm>
            <a:off x="468615" y="1062019"/>
            <a:ext cx="0" cy="3888432"/>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36512" y="630106"/>
            <a:ext cx="1022649" cy="430887"/>
          </a:xfrm>
          <a:prstGeom prst="rect">
            <a:avLst/>
          </a:prstGeom>
          <a:noFill/>
          <a:ln>
            <a:noFill/>
          </a:ln>
        </p:spPr>
        <p:txBody>
          <a:bodyPr wrap="square" rtlCol="0">
            <a:spAutoFit/>
          </a:bodyPr>
          <a:lstStyle/>
          <a:p>
            <a:pPr algn="ctr"/>
            <a:r>
              <a:rPr lang="es-ES" sz="1100" b="0" err="1">
                <a:solidFill>
                  <a:schemeClr val="accent6">
                    <a:lumMod val="75000"/>
                  </a:schemeClr>
                </a:solidFill>
              </a:rPr>
              <a:t>Emergency</a:t>
            </a:r>
            <a:endParaRPr lang="es-ES" sz="1100" b="0">
              <a:solidFill>
                <a:schemeClr val="accent6">
                  <a:lumMod val="75000"/>
                </a:schemeClr>
              </a:solidFill>
            </a:endParaRPr>
          </a:p>
          <a:p>
            <a:pPr algn="ctr"/>
            <a:r>
              <a:rPr lang="es-ES" sz="1100" b="0">
                <a:solidFill>
                  <a:schemeClr val="accent6">
                    <a:lumMod val="75000"/>
                  </a:schemeClr>
                </a:solidFill>
              </a:rPr>
              <a:t>Management</a:t>
            </a:r>
            <a:endParaRPr lang="en-US" sz="1100" b="0">
              <a:solidFill>
                <a:schemeClr val="accent6">
                  <a:lumMod val="75000"/>
                </a:schemeClr>
              </a:solidFill>
            </a:endParaRPr>
          </a:p>
        </p:txBody>
      </p:sp>
    </p:spTree>
    <p:extLst>
      <p:ext uri="{BB962C8B-B14F-4D97-AF65-F5344CB8AC3E}">
        <p14:creationId xmlns:p14="http://schemas.microsoft.com/office/powerpoint/2010/main" val="7748917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0" name="Picture 2" descr="C:\Users\Designer\Desktop\PRESENTATION COPERNICUS\FOTO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1678" y="-36863"/>
            <a:ext cx="2415629" cy="521124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768E1A-8455-4611-8763-3FA1B747F6B6}" type="slidenum">
              <a:rPr lang="en-US" smtClean="0"/>
              <a:t>‹#›</a:t>
            </a:fld>
            <a:endParaRPr lang="en-US"/>
          </a:p>
        </p:txBody>
      </p:sp>
      <p:sp>
        <p:nvSpPr>
          <p:cNvPr id="13" name="Title 1"/>
          <p:cNvSpPr>
            <a:spLocks noGrp="1"/>
          </p:cNvSpPr>
          <p:nvPr>
            <p:ph type="title" hasCustomPrompt="1"/>
          </p:nvPr>
        </p:nvSpPr>
        <p:spPr>
          <a:xfrm>
            <a:off x="867704" y="267494"/>
            <a:ext cx="7819096" cy="263921"/>
          </a:xfrm>
          <a:solidFill>
            <a:srgbClr val="FAA741"/>
          </a:solidFill>
          <a:ln>
            <a:noFill/>
          </a:ln>
        </p:spPr>
        <p:txBody>
          <a:bodyPr>
            <a:noAutofit/>
          </a:bodyPr>
          <a:lstStyle>
            <a:lvl1pPr algn="l">
              <a:defRPr sz="1800" b="0" spc="700" baseline="0">
                <a:ln>
                  <a:noFill/>
                </a:ln>
                <a:solidFill>
                  <a:schemeClr val="bg1"/>
                </a:solidFill>
              </a:defRPr>
            </a:lvl1pPr>
          </a:lstStyle>
          <a:p>
            <a:r>
              <a:rPr lang="en-US"/>
              <a:t>CLICK TO EDIT MASTER TITLE STYLE</a:t>
            </a:r>
          </a:p>
        </p:txBody>
      </p:sp>
      <p:pic>
        <p:nvPicPr>
          <p:cNvPr id="22" name="Picture 3"/>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09029" y="65605"/>
            <a:ext cx="803761" cy="6226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23" name="Straight Connector 22"/>
          <p:cNvCxnSpPr/>
          <p:nvPr userDrawn="1"/>
        </p:nvCxnSpPr>
        <p:spPr>
          <a:xfrm>
            <a:off x="468615" y="1062019"/>
            <a:ext cx="0" cy="3888432"/>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userDrawn="1"/>
        </p:nvSpPr>
        <p:spPr>
          <a:xfrm>
            <a:off x="-36512" y="630106"/>
            <a:ext cx="1022649" cy="430887"/>
          </a:xfrm>
          <a:prstGeom prst="rect">
            <a:avLst/>
          </a:prstGeom>
          <a:noFill/>
          <a:ln>
            <a:noFill/>
          </a:ln>
        </p:spPr>
        <p:txBody>
          <a:bodyPr wrap="square" rtlCol="0">
            <a:spAutoFit/>
          </a:bodyPr>
          <a:lstStyle/>
          <a:p>
            <a:pPr algn="ctr"/>
            <a:r>
              <a:rPr lang="es-ES" sz="1100" b="0" err="1">
                <a:solidFill>
                  <a:schemeClr val="accent6">
                    <a:lumMod val="50000"/>
                  </a:schemeClr>
                </a:solidFill>
              </a:rPr>
              <a:t>Emergency</a:t>
            </a:r>
            <a:endParaRPr lang="es-ES" sz="1100" b="0">
              <a:solidFill>
                <a:schemeClr val="accent6">
                  <a:lumMod val="50000"/>
                </a:schemeClr>
              </a:solidFill>
            </a:endParaRPr>
          </a:p>
          <a:p>
            <a:pPr algn="ctr"/>
            <a:r>
              <a:rPr lang="es-ES" sz="1100" b="0">
                <a:solidFill>
                  <a:schemeClr val="accent6">
                    <a:lumMod val="50000"/>
                  </a:schemeClr>
                </a:solidFill>
              </a:rPr>
              <a:t>Management</a:t>
            </a:r>
            <a:endParaRPr lang="en-US" sz="1100" b="0">
              <a:solidFill>
                <a:schemeClr val="accent6">
                  <a:lumMod val="50000"/>
                </a:schemeClr>
              </a:solidFill>
            </a:endParaRPr>
          </a:p>
        </p:txBody>
      </p:sp>
      <p:sp>
        <p:nvSpPr>
          <p:cNvPr id="3" name="Date Placeholder 2"/>
          <p:cNvSpPr>
            <a:spLocks noGrp="1"/>
          </p:cNvSpPr>
          <p:nvPr>
            <p:ph type="dt" sz="half" idx="10"/>
          </p:nvPr>
        </p:nvSpPr>
        <p:spPr/>
        <p:txBody>
          <a:bodyPr/>
          <a:lstStyle/>
          <a:p>
            <a:fld id="{30E17047-C597-4B34-8FEE-7A0D1EA692A4}" type="datetimeFigureOut">
              <a:rPr lang="en-US" smtClean="0"/>
              <a:t>9/23/2024</a:t>
            </a:fld>
            <a:endParaRPr lang="en-US"/>
          </a:p>
        </p:txBody>
      </p:sp>
    </p:spTree>
    <p:extLst>
      <p:ext uri="{BB962C8B-B14F-4D97-AF65-F5344CB8AC3E}">
        <p14:creationId xmlns:p14="http://schemas.microsoft.com/office/powerpoint/2010/main" val="13382277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2" name="Picture 2" descr="C:\Users\Designer\Desktop\PRESENTATION COPERNICUS\FOTO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1678" y="-36863"/>
            <a:ext cx="2415629" cy="521124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100722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96754"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07225"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0E17047-C597-4B34-8FEE-7A0D1EA692A4}" type="datetimeFigureOut">
              <a:rPr lang="en-US" smtClean="0"/>
              <a:t>9/23/2024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a:t>
            </a:fld>
            <a:endParaRPr lang="en-US"/>
          </a:p>
        </p:txBody>
      </p:sp>
      <p:pic>
        <p:nvPicPr>
          <p:cNvPr id="16" name="Picture 3"/>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09029" y="65605"/>
            <a:ext cx="803761" cy="6226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20" name="Straight Connector 19"/>
          <p:cNvCxnSpPr/>
          <p:nvPr userDrawn="1"/>
        </p:nvCxnSpPr>
        <p:spPr>
          <a:xfrm>
            <a:off x="468615" y="1062019"/>
            <a:ext cx="0" cy="3888432"/>
          </a:xfrm>
          <a:prstGeom prst="line">
            <a:avLst/>
          </a:prstGeom>
          <a:ln w="31750">
            <a:solidFill>
              <a:srgbClr val="FAA741">
                <a:alpha val="81000"/>
              </a:srgbClr>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userDrawn="1"/>
        </p:nvSpPr>
        <p:spPr>
          <a:xfrm>
            <a:off x="-36512" y="630106"/>
            <a:ext cx="1022649" cy="430887"/>
          </a:xfrm>
          <a:prstGeom prst="rect">
            <a:avLst/>
          </a:prstGeom>
          <a:noFill/>
          <a:ln>
            <a:noFill/>
          </a:ln>
        </p:spPr>
        <p:txBody>
          <a:bodyPr wrap="square" rtlCol="0">
            <a:spAutoFit/>
          </a:bodyPr>
          <a:lstStyle/>
          <a:p>
            <a:pPr algn="ctr"/>
            <a:r>
              <a:rPr lang="es-ES" sz="1100" b="0" err="1">
                <a:solidFill>
                  <a:schemeClr val="accent6">
                    <a:lumMod val="50000"/>
                  </a:schemeClr>
                </a:solidFill>
              </a:rPr>
              <a:t>Emergency</a:t>
            </a:r>
            <a:endParaRPr lang="es-ES" sz="1100" b="0">
              <a:solidFill>
                <a:schemeClr val="accent6">
                  <a:lumMod val="50000"/>
                </a:schemeClr>
              </a:solidFill>
            </a:endParaRPr>
          </a:p>
          <a:p>
            <a:pPr algn="ctr"/>
            <a:r>
              <a:rPr lang="es-ES" sz="1100" b="0">
                <a:solidFill>
                  <a:schemeClr val="accent6">
                    <a:lumMod val="50000"/>
                  </a:schemeClr>
                </a:solidFill>
              </a:rPr>
              <a:t>Management</a:t>
            </a:r>
            <a:endParaRPr lang="en-US" sz="1100" b="0">
              <a:solidFill>
                <a:schemeClr val="accent6">
                  <a:lumMod val="50000"/>
                </a:schemeClr>
              </a:solidFill>
            </a:endParaRPr>
          </a:p>
        </p:txBody>
      </p:sp>
    </p:spTree>
    <p:extLst>
      <p:ext uri="{BB962C8B-B14F-4D97-AF65-F5344CB8AC3E}">
        <p14:creationId xmlns:p14="http://schemas.microsoft.com/office/powerpoint/2010/main" val="1293690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5236046"/>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23596" y="251"/>
            <a:ext cx="1958012" cy="5256000"/>
          </a:xfrm>
          <a:prstGeom prst="rect">
            <a:avLst/>
          </a:prstGeom>
        </p:spPr>
      </p:pic>
      <p:sp>
        <p:nvSpPr>
          <p:cNvPr id="16" name="Rectangle 15"/>
          <p:cNvSpPr/>
          <p:nvPr userDrawn="1"/>
        </p:nvSpPr>
        <p:spPr>
          <a:xfrm>
            <a:off x="7164288" y="0"/>
            <a:ext cx="1728192" cy="5292000"/>
          </a:xfrm>
          <a:prstGeom prst="rect">
            <a:avLst/>
          </a:prstGeom>
          <a:gradFill flip="none" rotWithShape="1">
            <a:gsLst>
              <a:gs pos="4000">
                <a:schemeClr val="accent1"/>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a:xfrm>
            <a:off x="457200" y="4876006"/>
            <a:ext cx="2133600" cy="273844"/>
          </a:xfrm>
        </p:spPr>
        <p:txBody>
          <a:bodyPr/>
          <a:lstStyle>
            <a:lvl1pPr>
              <a:defRPr>
                <a:solidFill>
                  <a:schemeClr val="bg1">
                    <a:lumMod val="95000"/>
                  </a:schemeClr>
                </a:solidFill>
              </a:defRPr>
            </a:lvl1pPr>
          </a:lstStyle>
          <a:p>
            <a:fld id="{30E17047-C597-4B34-8FEE-7A0D1EA692A4}" type="datetimeFigureOut">
              <a:rPr lang="en-US" smtClean="0"/>
              <a:pPr/>
              <a:t>9/23/2024</a:t>
            </a:fld>
            <a:endParaRPr lang="en-US"/>
          </a:p>
        </p:txBody>
      </p:sp>
      <p:sp>
        <p:nvSpPr>
          <p:cNvPr id="5" name="Footer Placeholder 4"/>
          <p:cNvSpPr>
            <a:spLocks noGrp="1"/>
          </p:cNvSpPr>
          <p:nvPr>
            <p:ph type="ftr" sz="quarter" idx="11"/>
          </p:nvPr>
        </p:nvSpPr>
        <p:spPr>
          <a:xfrm>
            <a:off x="3124200" y="4876006"/>
            <a:ext cx="2895600" cy="273844"/>
          </a:xfrm>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a:xfrm>
            <a:off x="6553200" y="4876006"/>
            <a:ext cx="2133600" cy="273844"/>
          </a:xfrm>
        </p:spPr>
        <p:txBody>
          <a:bodyPr/>
          <a:lstStyle>
            <a:lvl1pPr>
              <a:defRPr>
                <a:solidFill>
                  <a:schemeClr val="bg1">
                    <a:lumMod val="95000"/>
                  </a:schemeClr>
                </a:solidFill>
              </a:defRPr>
            </a:lvl1pPr>
          </a:lstStyle>
          <a:p>
            <a:fld id="{58768E1A-8455-4611-8763-3FA1B747F6B6}" type="slidenum">
              <a:rPr lang="en-US" smtClean="0"/>
              <a:pPr/>
              <a:t>‹#›</a:t>
            </a:fld>
            <a:endParaRPr lang="en-US"/>
          </a:p>
        </p:txBody>
      </p:sp>
      <p:pic>
        <p:nvPicPr>
          <p:cNvPr id="17" name="Picture 3" descr="S:\F15015_Copernicus\3_Work\330_Work-in-process\Logos_icons\User Uptake_blanc-0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2966" y="902657"/>
            <a:ext cx="2821221" cy="2821221"/>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Box 11"/>
          <p:cNvSpPr txBox="1"/>
          <p:nvPr userDrawn="1"/>
        </p:nvSpPr>
        <p:spPr>
          <a:xfrm>
            <a:off x="723496" y="3723878"/>
            <a:ext cx="1440160" cy="261610"/>
          </a:xfrm>
          <a:prstGeom prst="rect">
            <a:avLst/>
          </a:prstGeom>
          <a:noFill/>
        </p:spPr>
        <p:txBody>
          <a:bodyPr wrap="square" rtlCol="0">
            <a:spAutoFit/>
          </a:bodyPr>
          <a:lstStyle/>
          <a:p>
            <a:pPr algn="ctr"/>
            <a:r>
              <a:rPr lang="es-ES" sz="1100" b="0">
                <a:solidFill>
                  <a:schemeClr val="bg1"/>
                </a:solidFill>
              </a:rPr>
              <a:t>Data Access</a:t>
            </a:r>
            <a:endParaRPr lang="en-US" sz="1100" b="0">
              <a:solidFill>
                <a:schemeClr val="bg1"/>
              </a:solidFill>
            </a:endParaRPr>
          </a:p>
        </p:txBody>
      </p:sp>
      <p:sp>
        <p:nvSpPr>
          <p:cNvPr id="23" name="Subtitle 2"/>
          <p:cNvSpPr>
            <a:spLocks noGrp="1"/>
          </p:cNvSpPr>
          <p:nvPr>
            <p:ph type="subTitle" idx="13"/>
          </p:nvPr>
        </p:nvSpPr>
        <p:spPr>
          <a:xfrm>
            <a:off x="2555776" y="3147814"/>
            <a:ext cx="4752528"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4" name="Content Placeholder 2"/>
          <p:cNvSpPr>
            <a:spLocks noGrp="1"/>
          </p:cNvSpPr>
          <p:nvPr>
            <p:ph idx="1" hasCustomPrompt="1"/>
          </p:nvPr>
        </p:nvSpPr>
        <p:spPr>
          <a:xfrm>
            <a:off x="2555776" y="2427735"/>
            <a:ext cx="4752528" cy="720080"/>
          </a:xfrm>
        </p:spPr>
        <p:txBody>
          <a:bodyPr>
            <a:normAutofit/>
          </a:bodyPr>
          <a:lstStyle>
            <a:lvl1pPr marL="0" indent="0">
              <a:buNone/>
              <a:defRPr sz="2800">
                <a:solidFill>
                  <a:schemeClr val="bg1"/>
                </a:solidFill>
              </a:defRPr>
            </a:lvl1pPr>
          </a:lstStyle>
          <a:p>
            <a:pPr lvl="0"/>
            <a:r>
              <a:rPr lang="en-US"/>
              <a:t>Title</a:t>
            </a:r>
          </a:p>
        </p:txBody>
      </p:sp>
      <p:pic>
        <p:nvPicPr>
          <p:cNvPr id="14" name="Picture 13">
            <a:extLst>
              <a:ext uri="{FF2B5EF4-FFF2-40B4-BE49-F238E27FC236}">
                <a16:creationId xmlns:a16="http://schemas.microsoft.com/office/drawing/2014/main" id="{8BD05283-A98E-8249-8BAF-E45002AD073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8927" y="4485600"/>
            <a:ext cx="3599434" cy="310134"/>
          </a:xfrm>
          <a:prstGeom prst="rect">
            <a:avLst/>
          </a:prstGeom>
        </p:spPr>
      </p:pic>
    </p:spTree>
    <p:extLst>
      <p:ext uri="{BB962C8B-B14F-4D97-AF65-F5344CB8AC3E}">
        <p14:creationId xmlns:p14="http://schemas.microsoft.com/office/powerpoint/2010/main" val="10111575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7" name="Group 26"/>
          <p:cNvGrpSpPr/>
          <p:nvPr userDrawn="1"/>
        </p:nvGrpSpPr>
        <p:grpSpPr>
          <a:xfrm>
            <a:off x="-140429" y="-46112"/>
            <a:ext cx="2298483" cy="5282158"/>
            <a:chOff x="-140429" y="-46112"/>
            <a:chExt cx="2298483" cy="5282158"/>
          </a:xfrm>
        </p:grpSpPr>
        <p:pic>
          <p:nvPicPr>
            <p:cNvPr id="2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8520" y="-46112"/>
              <a:ext cx="2266574" cy="51896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29" name="Group 28"/>
            <p:cNvGrpSpPr/>
            <p:nvPr userDrawn="1"/>
          </p:nvGrpSpPr>
          <p:grpSpPr>
            <a:xfrm>
              <a:off x="-140429" y="-46112"/>
              <a:ext cx="2298483" cy="5282158"/>
              <a:chOff x="-140429" y="-46112"/>
              <a:chExt cx="2298483" cy="5282158"/>
            </a:xfrm>
          </p:grpSpPr>
          <p:sp>
            <p:nvSpPr>
              <p:cNvPr id="30" name="Rectangle 29"/>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itle 1"/>
          <p:cNvSpPr>
            <a:spLocks noGrp="1"/>
          </p:cNvSpPr>
          <p:nvPr userDrawn="1">
            <p:ph type="title" hasCustomPrompt="1"/>
          </p:nvPr>
        </p:nvSpPr>
        <p:spPr>
          <a:xfrm>
            <a:off x="867704" y="246286"/>
            <a:ext cx="7819096" cy="288032"/>
          </a:xfrm>
          <a:solidFill>
            <a:srgbClr val="5AC4DD"/>
          </a:solidFill>
          <a:ln>
            <a:noFill/>
          </a:ln>
        </p:spPr>
        <p:txBody>
          <a:bodyPr>
            <a:noAutofit/>
          </a:bodyPr>
          <a:lstStyle>
            <a:lvl1pPr algn="l">
              <a:defRPr sz="1800" b="0" spc="700" baseline="0">
                <a:ln>
                  <a:noFill/>
                </a:ln>
                <a:solidFill>
                  <a:schemeClr val="bg1"/>
                </a:solidFill>
              </a:defRPr>
            </a:lvl1pPr>
          </a:lstStyle>
          <a:p>
            <a:r>
              <a:rPr lang="en-US"/>
              <a:t>CLICK TO EDIT MASTER TITLE STYLE</a:t>
            </a:r>
          </a:p>
        </p:txBody>
      </p:sp>
      <p:sp>
        <p:nvSpPr>
          <p:cNvPr id="3" name="Content Placeholder 2"/>
          <p:cNvSpPr>
            <a:spLocks noGrp="1"/>
          </p:cNvSpPr>
          <p:nvPr userDrawn="1">
            <p:ph idx="1"/>
          </p:nvPr>
        </p:nvSpPr>
        <p:spPr>
          <a:xfrm>
            <a:off x="1387047" y="699542"/>
            <a:ext cx="7299753" cy="3823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userDrawn="1">
            <p:ph type="dt" sz="half" idx="10"/>
          </p:nvPr>
        </p:nvSpPr>
        <p:spPr>
          <a:xfrm>
            <a:off x="457200" y="4876006"/>
            <a:ext cx="2133600" cy="273844"/>
          </a:xfrm>
        </p:spPr>
        <p:txBody>
          <a:bodyPr/>
          <a:lstStyle/>
          <a:p>
            <a:fld id="{30E17047-C597-4B34-8FEE-7A0D1EA692A4}" type="datetimeFigureOut">
              <a:rPr lang="en-US" smtClean="0"/>
              <a:t>9/23/2024</a:t>
            </a:fld>
            <a:endParaRPr lang="en-US"/>
          </a:p>
        </p:txBody>
      </p:sp>
      <p:sp>
        <p:nvSpPr>
          <p:cNvPr id="5" name="Footer Placeholder 4"/>
          <p:cNvSpPr>
            <a:spLocks noGrp="1"/>
          </p:cNvSpPr>
          <p:nvPr userDrawn="1">
            <p:ph type="ftr" sz="quarter" idx="11"/>
          </p:nvPr>
        </p:nvSpPr>
        <p:spPr>
          <a:xfrm>
            <a:off x="3124200" y="4876006"/>
            <a:ext cx="2895600" cy="273844"/>
          </a:xfrm>
        </p:spPr>
        <p:txBody>
          <a:bodyPr/>
          <a:lstStyle/>
          <a:p>
            <a:endParaRPr lang="en-US"/>
          </a:p>
        </p:txBody>
      </p:sp>
      <p:sp>
        <p:nvSpPr>
          <p:cNvPr id="6" name="Slide Number Placeholder 5"/>
          <p:cNvSpPr>
            <a:spLocks noGrp="1"/>
          </p:cNvSpPr>
          <p:nvPr userDrawn="1">
            <p:ph type="sldNum" sz="quarter" idx="12"/>
          </p:nvPr>
        </p:nvSpPr>
        <p:spPr>
          <a:xfrm>
            <a:off x="6553200" y="4876006"/>
            <a:ext cx="2133600" cy="273844"/>
          </a:xfrm>
        </p:spPr>
        <p:txBody>
          <a:bodyPr/>
          <a:lstStyle/>
          <a:p>
            <a:fld id="{58768E1A-8455-4611-8763-3FA1B747F6B6}" type="slidenum">
              <a:rPr lang="en-US" smtClean="0"/>
              <a:t>‹#›</a:t>
            </a:fld>
            <a:endParaRPr lang="en-US"/>
          </a:p>
        </p:txBody>
      </p:sp>
      <p:cxnSp>
        <p:nvCxnSpPr>
          <p:cNvPr id="24" name="Straight Connector 23"/>
          <p:cNvCxnSpPr/>
          <p:nvPr userDrawn="1"/>
        </p:nvCxnSpPr>
        <p:spPr>
          <a:xfrm>
            <a:off x="471540" y="1062019"/>
            <a:ext cx="0" cy="3888432"/>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userDrawn="1"/>
        </p:nvSpPr>
        <p:spPr>
          <a:xfrm>
            <a:off x="35496" y="614834"/>
            <a:ext cx="950642" cy="430887"/>
          </a:xfrm>
          <a:prstGeom prst="rect">
            <a:avLst/>
          </a:prstGeom>
          <a:noFill/>
          <a:ln>
            <a:noFill/>
          </a:ln>
        </p:spPr>
        <p:txBody>
          <a:bodyPr wrap="square" rtlCol="0">
            <a:spAutoFit/>
          </a:bodyPr>
          <a:lstStyle/>
          <a:p>
            <a:pPr algn="ctr"/>
            <a:r>
              <a:rPr lang="es-ES" sz="1100" b="0" err="1">
                <a:solidFill>
                  <a:schemeClr val="accent5">
                    <a:lumMod val="75000"/>
                  </a:schemeClr>
                </a:solidFill>
              </a:rPr>
              <a:t>Atmosphere</a:t>
            </a:r>
            <a:endParaRPr lang="es-ES" sz="1100" b="0">
              <a:solidFill>
                <a:schemeClr val="accent5">
                  <a:lumMod val="75000"/>
                </a:schemeClr>
              </a:solidFill>
            </a:endParaRPr>
          </a:p>
          <a:p>
            <a:pPr algn="ctr"/>
            <a:r>
              <a:rPr lang="es-ES" sz="1100" b="0" err="1">
                <a:solidFill>
                  <a:schemeClr val="accent5">
                    <a:lumMod val="75000"/>
                  </a:schemeClr>
                </a:solidFill>
              </a:rPr>
              <a:t>Monitoring</a:t>
            </a:r>
            <a:endParaRPr lang="en-US" sz="1100" b="0">
              <a:solidFill>
                <a:schemeClr val="accent5">
                  <a:lumMod val="75000"/>
                </a:schemeClr>
              </a:solidFill>
            </a:endParaRPr>
          </a:p>
        </p:txBody>
      </p:sp>
      <p:pic>
        <p:nvPicPr>
          <p:cNvPr id="20"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53253" y="42236"/>
            <a:ext cx="693115" cy="6523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67777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10" name="Group 9"/>
          <p:cNvGrpSpPr/>
          <p:nvPr userDrawn="1"/>
        </p:nvGrpSpPr>
        <p:grpSpPr>
          <a:xfrm>
            <a:off x="-140429" y="-46112"/>
            <a:ext cx="2298483" cy="5282158"/>
            <a:chOff x="-140429" y="-46112"/>
            <a:chExt cx="2298483" cy="5282158"/>
          </a:xfrm>
        </p:grpSpPr>
        <p:pic>
          <p:nvPicPr>
            <p:cNvPr id="11"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8520" y="-46112"/>
              <a:ext cx="2266574" cy="51896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12" name="Group 11"/>
            <p:cNvGrpSpPr/>
            <p:nvPr userDrawn="1"/>
          </p:nvGrpSpPr>
          <p:grpSpPr>
            <a:xfrm>
              <a:off x="-140429" y="-46112"/>
              <a:ext cx="2298483" cy="5282158"/>
              <a:chOff x="-140429" y="-46112"/>
              <a:chExt cx="2298483" cy="5282158"/>
            </a:xfrm>
          </p:grpSpPr>
          <p:sp>
            <p:nvSpPr>
              <p:cNvPr id="14" name="Rectangle 13"/>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 name="Content Placeholder 2"/>
          <p:cNvSpPr>
            <a:spLocks noGrp="1"/>
          </p:cNvSpPr>
          <p:nvPr>
            <p:ph idx="1"/>
          </p:nvPr>
        </p:nvSpPr>
        <p:spPr>
          <a:xfrm>
            <a:off x="942975" y="699542"/>
            <a:ext cx="7743826" cy="3823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876006"/>
            <a:ext cx="2133600" cy="273844"/>
          </a:xfrm>
        </p:spPr>
        <p:txBody>
          <a:bodyPr/>
          <a:lstStyle/>
          <a:p>
            <a:fld id="{30E17047-C597-4B34-8FEE-7A0D1EA692A4}" type="datetimeFigureOut">
              <a:rPr lang="en-US" smtClean="0"/>
              <a:t>9/23/2024</a:t>
            </a:fld>
            <a:endParaRPr lang="en-US"/>
          </a:p>
        </p:txBody>
      </p:sp>
      <p:sp>
        <p:nvSpPr>
          <p:cNvPr id="5" name="Footer Placeholder 4"/>
          <p:cNvSpPr>
            <a:spLocks noGrp="1"/>
          </p:cNvSpPr>
          <p:nvPr>
            <p:ph type="ftr" sz="quarter" idx="11"/>
          </p:nvPr>
        </p:nvSpPr>
        <p:spPr>
          <a:xfrm>
            <a:off x="3124200" y="4876006"/>
            <a:ext cx="2895600" cy="273844"/>
          </a:xfrm>
        </p:spPr>
        <p:txBody>
          <a:bodyPr/>
          <a:lstStyle/>
          <a:p>
            <a:endParaRPr lang="en-US"/>
          </a:p>
        </p:txBody>
      </p:sp>
      <p:sp>
        <p:nvSpPr>
          <p:cNvPr id="6" name="Slide Number Placeholder 5"/>
          <p:cNvSpPr>
            <a:spLocks noGrp="1"/>
          </p:cNvSpPr>
          <p:nvPr>
            <p:ph type="sldNum" sz="quarter" idx="12"/>
          </p:nvPr>
        </p:nvSpPr>
        <p:spPr>
          <a:xfrm>
            <a:off x="6553200" y="4876006"/>
            <a:ext cx="2133600" cy="273844"/>
          </a:xfrm>
        </p:spPr>
        <p:txBody>
          <a:bodyPr/>
          <a:lstStyle/>
          <a:p>
            <a:fld id="{58768E1A-8455-4611-8763-3FA1B747F6B6}" type="slidenum">
              <a:rPr lang="en-US" smtClean="0"/>
              <a:t>‹#›</a:t>
            </a:fld>
            <a:endParaRPr lang="en-US"/>
          </a:p>
        </p:txBody>
      </p:sp>
      <p:sp>
        <p:nvSpPr>
          <p:cNvPr id="13" name="Title 1"/>
          <p:cNvSpPr>
            <a:spLocks noGrp="1"/>
          </p:cNvSpPr>
          <p:nvPr>
            <p:ph type="title" hasCustomPrompt="1"/>
          </p:nvPr>
        </p:nvSpPr>
        <p:spPr>
          <a:xfrm>
            <a:off x="867704" y="246286"/>
            <a:ext cx="7819096" cy="288032"/>
          </a:xfrm>
          <a:solidFill>
            <a:srgbClr val="5AC4DD"/>
          </a:solidFill>
          <a:ln>
            <a:noFill/>
          </a:ln>
        </p:spPr>
        <p:txBody>
          <a:bodyPr>
            <a:noAutofit/>
          </a:bodyPr>
          <a:lstStyle>
            <a:lvl1pPr algn="l">
              <a:defRPr sz="1800" b="0" spc="700" baseline="0">
                <a:ln>
                  <a:noFill/>
                </a:ln>
                <a:solidFill>
                  <a:schemeClr val="bg1"/>
                </a:solidFill>
              </a:defRPr>
            </a:lvl1pPr>
          </a:lstStyle>
          <a:p>
            <a:r>
              <a:rPr lang="en-US"/>
              <a:t>CLICK TO EDIT MASTER TITLE STYLE</a:t>
            </a:r>
          </a:p>
        </p:txBody>
      </p:sp>
      <p:cxnSp>
        <p:nvCxnSpPr>
          <p:cNvPr id="15" name="Straight Connector 14"/>
          <p:cNvCxnSpPr/>
          <p:nvPr userDrawn="1"/>
        </p:nvCxnSpPr>
        <p:spPr>
          <a:xfrm>
            <a:off x="471540" y="1062019"/>
            <a:ext cx="0" cy="3888432"/>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35496" y="614834"/>
            <a:ext cx="950642" cy="430887"/>
          </a:xfrm>
          <a:prstGeom prst="rect">
            <a:avLst/>
          </a:prstGeom>
          <a:noFill/>
          <a:ln>
            <a:noFill/>
          </a:ln>
        </p:spPr>
        <p:txBody>
          <a:bodyPr wrap="square" rtlCol="0">
            <a:spAutoFit/>
          </a:bodyPr>
          <a:lstStyle/>
          <a:p>
            <a:pPr algn="ctr"/>
            <a:r>
              <a:rPr lang="es-ES" sz="1100" b="0" err="1">
                <a:solidFill>
                  <a:schemeClr val="accent5">
                    <a:lumMod val="75000"/>
                  </a:schemeClr>
                </a:solidFill>
              </a:rPr>
              <a:t>Atmosphere</a:t>
            </a:r>
            <a:endParaRPr lang="es-ES" sz="1100" b="0">
              <a:solidFill>
                <a:schemeClr val="accent5">
                  <a:lumMod val="75000"/>
                </a:schemeClr>
              </a:solidFill>
            </a:endParaRPr>
          </a:p>
          <a:p>
            <a:pPr algn="ctr"/>
            <a:r>
              <a:rPr lang="es-ES" sz="1100" b="0" err="1">
                <a:solidFill>
                  <a:schemeClr val="accent5">
                    <a:lumMod val="75000"/>
                  </a:schemeClr>
                </a:solidFill>
              </a:rPr>
              <a:t>Monitoring</a:t>
            </a:r>
            <a:endParaRPr lang="en-US" sz="1100" b="0">
              <a:solidFill>
                <a:schemeClr val="accent5">
                  <a:lumMod val="75000"/>
                </a:schemeClr>
              </a:solidFill>
            </a:endParaRPr>
          </a:p>
        </p:txBody>
      </p:sp>
      <p:pic>
        <p:nvPicPr>
          <p:cNvPr id="17"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53253" y="42236"/>
            <a:ext cx="693115" cy="6523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58808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5184000"/>
          </a:xfrm>
          <a:prstGeom prst="rect">
            <a:avLst/>
          </a:prstGeom>
          <a:solidFill>
            <a:srgbClr val="62C4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06278" y="0"/>
            <a:ext cx="1848396" cy="51435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Date Placeholder 3"/>
          <p:cNvSpPr>
            <a:spLocks noGrp="1"/>
          </p:cNvSpPr>
          <p:nvPr>
            <p:ph type="dt" sz="half" idx="10"/>
          </p:nvPr>
        </p:nvSpPr>
        <p:spPr>
          <a:xfrm>
            <a:off x="457200" y="4876006"/>
            <a:ext cx="2133600" cy="273844"/>
          </a:xfrm>
        </p:spPr>
        <p:txBody>
          <a:bodyPr/>
          <a:lstStyle>
            <a:lvl1pPr>
              <a:defRPr>
                <a:solidFill>
                  <a:schemeClr val="bg1">
                    <a:lumMod val="95000"/>
                  </a:schemeClr>
                </a:solidFill>
              </a:defRPr>
            </a:lvl1pPr>
          </a:lstStyle>
          <a:p>
            <a:fld id="{30E17047-C597-4B34-8FEE-7A0D1EA692A4}" type="datetimeFigureOut">
              <a:rPr lang="en-US" smtClean="0"/>
              <a:pPr/>
              <a:t>9/23/2024</a:t>
            </a:fld>
            <a:endParaRPr lang="en-US"/>
          </a:p>
        </p:txBody>
      </p:sp>
      <p:sp>
        <p:nvSpPr>
          <p:cNvPr id="5" name="Footer Placeholder 4"/>
          <p:cNvSpPr>
            <a:spLocks noGrp="1"/>
          </p:cNvSpPr>
          <p:nvPr>
            <p:ph type="ftr" sz="quarter" idx="11"/>
          </p:nvPr>
        </p:nvSpPr>
        <p:spPr>
          <a:xfrm>
            <a:off x="3124200" y="4876006"/>
            <a:ext cx="2895600" cy="273844"/>
          </a:xfrm>
        </p:spPr>
        <p:txBody>
          <a:bodyPr/>
          <a:lstStyle>
            <a:lvl1pPr>
              <a:defRPr>
                <a:solidFill>
                  <a:schemeClr val="bg1">
                    <a:lumMod val="95000"/>
                  </a:schemeClr>
                </a:solidFill>
              </a:defRPr>
            </a:lvl1pPr>
          </a:lstStyle>
          <a:p>
            <a:endParaRPr lang="en-US"/>
          </a:p>
        </p:txBody>
      </p:sp>
      <p:sp>
        <p:nvSpPr>
          <p:cNvPr id="6" name="Slide Number Placeholder 5"/>
          <p:cNvSpPr>
            <a:spLocks noGrp="1"/>
          </p:cNvSpPr>
          <p:nvPr>
            <p:ph type="sldNum" sz="quarter" idx="12"/>
          </p:nvPr>
        </p:nvSpPr>
        <p:spPr>
          <a:xfrm>
            <a:off x="6553200" y="4876006"/>
            <a:ext cx="2133600" cy="273844"/>
          </a:xfrm>
        </p:spPr>
        <p:txBody>
          <a:bodyPr/>
          <a:lstStyle>
            <a:lvl1pPr>
              <a:defRPr>
                <a:solidFill>
                  <a:schemeClr val="bg1">
                    <a:lumMod val="95000"/>
                  </a:schemeClr>
                </a:solidFill>
              </a:defRPr>
            </a:lvl1pPr>
          </a:lstStyle>
          <a:p>
            <a:fld id="{58768E1A-8455-4611-8763-3FA1B747F6B6}" type="slidenum">
              <a:rPr lang="en-US" smtClean="0"/>
              <a:pPr/>
              <a:t>‹#›</a:t>
            </a:fld>
            <a:endParaRPr lang="en-US"/>
          </a:p>
        </p:txBody>
      </p:sp>
      <p:pic>
        <p:nvPicPr>
          <p:cNvPr id="9218" name="Picture 2" descr="S:\F15015_Copernicus\3_Work\330_Work-in-process\SC4_BackgroundMat\PPT\item Copernicus\Icon-01.png"/>
          <p:cNvPicPr>
            <a:picLocks noChangeAspect="1" noChangeArrowheads="1"/>
          </p:cNvPicPr>
          <p:nvPr userDrawn="1"/>
        </p:nvPicPr>
        <p:blipFill rotWithShape="1">
          <a:blip r:embed="rId3" cstate="print">
            <a:biLevel thresh="50000"/>
            <a:extLst>
              <a:ext uri="{28A0092B-C50C-407E-A947-70E740481C1C}">
                <a14:useLocalDpi xmlns:a14="http://schemas.microsoft.com/office/drawing/2010/main" val="0"/>
              </a:ext>
            </a:extLst>
          </a:blip>
          <a:srcRect/>
          <a:stretch/>
        </p:blipFill>
        <p:spPr bwMode="auto">
          <a:xfrm>
            <a:off x="323528" y="1491630"/>
            <a:ext cx="2088232" cy="2448901"/>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TextBox 16"/>
          <p:cNvSpPr txBox="1"/>
          <p:nvPr userDrawn="1"/>
        </p:nvSpPr>
        <p:spPr>
          <a:xfrm>
            <a:off x="204713" y="3507854"/>
            <a:ext cx="2361726" cy="261610"/>
          </a:xfrm>
          <a:prstGeom prst="rect">
            <a:avLst/>
          </a:prstGeom>
          <a:noFill/>
          <a:ln>
            <a:noFill/>
          </a:ln>
        </p:spPr>
        <p:txBody>
          <a:bodyPr wrap="square" rtlCol="0">
            <a:spAutoFit/>
          </a:bodyPr>
          <a:lstStyle/>
          <a:p>
            <a:pPr algn="ctr"/>
            <a:r>
              <a:rPr lang="es-ES" sz="1100" b="0" err="1">
                <a:solidFill>
                  <a:schemeClr val="bg1"/>
                </a:solidFill>
              </a:rPr>
              <a:t>Atmosphere</a:t>
            </a:r>
            <a:r>
              <a:rPr lang="es-ES" sz="1100" b="0" baseline="0">
                <a:solidFill>
                  <a:schemeClr val="bg1"/>
                </a:solidFill>
              </a:rPr>
              <a:t> </a:t>
            </a:r>
            <a:r>
              <a:rPr lang="es-ES" sz="1100" b="0" err="1">
                <a:solidFill>
                  <a:schemeClr val="bg1"/>
                </a:solidFill>
              </a:rPr>
              <a:t>Monitoring</a:t>
            </a:r>
            <a:endParaRPr lang="en-US" sz="1100" b="0">
              <a:solidFill>
                <a:schemeClr val="bg1"/>
              </a:solidFill>
            </a:endParaRPr>
          </a:p>
        </p:txBody>
      </p:sp>
      <p:sp>
        <p:nvSpPr>
          <p:cNvPr id="26" name="Subtitle 2"/>
          <p:cNvSpPr>
            <a:spLocks noGrp="1"/>
          </p:cNvSpPr>
          <p:nvPr>
            <p:ph type="subTitle" idx="13"/>
          </p:nvPr>
        </p:nvSpPr>
        <p:spPr>
          <a:xfrm>
            <a:off x="2555776" y="3147814"/>
            <a:ext cx="4752528"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7" name="Content Placeholder 2"/>
          <p:cNvSpPr>
            <a:spLocks noGrp="1"/>
          </p:cNvSpPr>
          <p:nvPr>
            <p:ph idx="1" hasCustomPrompt="1"/>
          </p:nvPr>
        </p:nvSpPr>
        <p:spPr>
          <a:xfrm>
            <a:off x="2555776" y="2427735"/>
            <a:ext cx="4752528" cy="720080"/>
          </a:xfrm>
        </p:spPr>
        <p:txBody>
          <a:bodyPr>
            <a:normAutofit/>
          </a:bodyPr>
          <a:lstStyle>
            <a:lvl1pPr marL="0" indent="0">
              <a:buNone/>
              <a:defRPr sz="2800">
                <a:solidFill>
                  <a:schemeClr val="bg1"/>
                </a:solidFill>
              </a:defRPr>
            </a:lvl1pPr>
          </a:lstStyle>
          <a:p>
            <a:pPr lvl="0"/>
            <a:r>
              <a:rPr lang="en-US"/>
              <a:t>Title</a:t>
            </a:r>
          </a:p>
        </p:txBody>
      </p:sp>
      <p:pic>
        <p:nvPicPr>
          <p:cNvPr id="12" name="Picture 11">
            <a:extLst>
              <a:ext uri="{FF2B5EF4-FFF2-40B4-BE49-F238E27FC236}">
                <a16:creationId xmlns:a16="http://schemas.microsoft.com/office/drawing/2014/main" id="{939E2ABB-3186-AB4D-8D93-E74D726D46B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8927" y="4485600"/>
            <a:ext cx="3599434" cy="310134"/>
          </a:xfrm>
          <a:prstGeom prst="rect">
            <a:avLst/>
          </a:prstGeom>
        </p:spPr>
      </p:pic>
    </p:spTree>
    <p:extLst>
      <p:ext uri="{BB962C8B-B14F-4D97-AF65-F5344CB8AC3E}">
        <p14:creationId xmlns:p14="http://schemas.microsoft.com/office/powerpoint/2010/main" val="28938055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24" name="Picture 2"/>
          <p:cNvPicPr>
            <a:picLocks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2700" y="0"/>
            <a:ext cx="2266574" cy="5184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0" name="Rectangle 29"/>
          <p:cNvSpPr/>
          <p:nvPr userDrawn="1"/>
        </p:nvSpPr>
        <p:spPr>
          <a:xfrm>
            <a:off x="-25648" y="-1"/>
            <a:ext cx="2266574" cy="5184000"/>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a:off x="0" y="0"/>
            <a:ext cx="2298483" cy="51840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userDrawn="1">
            <p:ph sz="half" idx="1"/>
          </p:nvPr>
        </p:nvSpPr>
        <p:spPr>
          <a:xfrm>
            <a:off x="1022920"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userDrawn="1">
            <p:ph sz="half" idx="2"/>
          </p:nvPr>
        </p:nvSpPr>
        <p:spPr>
          <a:xfrm>
            <a:off x="5076056"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userDrawn="1">
            <p:ph type="dt" sz="half" idx="10"/>
          </p:nvPr>
        </p:nvSpPr>
        <p:spPr>
          <a:xfrm>
            <a:off x="457200" y="4876006"/>
            <a:ext cx="2133600" cy="273844"/>
          </a:xfrm>
        </p:spPr>
        <p:txBody>
          <a:bodyPr/>
          <a:lstStyle/>
          <a:p>
            <a:fld id="{30E17047-C597-4B34-8FEE-7A0D1EA692A4}" type="datetimeFigureOut">
              <a:rPr lang="en-US" smtClean="0"/>
              <a:t>9/23/2024</a:t>
            </a:fld>
            <a:endParaRPr lang="en-US"/>
          </a:p>
        </p:txBody>
      </p:sp>
      <p:sp>
        <p:nvSpPr>
          <p:cNvPr id="6" name="Footer Placeholder 5"/>
          <p:cNvSpPr>
            <a:spLocks noGrp="1"/>
          </p:cNvSpPr>
          <p:nvPr userDrawn="1">
            <p:ph type="ftr" sz="quarter" idx="11"/>
          </p:nvPr>
        </p:nvSpPr>
        <p:spPr>
          <a:xfrm>
            <a:off x="3124200" y="4876006"/>
            <a:ext cx="2895600" cy="273844"/>
          </a:xfrm>
        </p:spPr>
        <p:txBody>
          <a:bodyPr/>
          <a:lstStyle/>
          <a:p>
            <a:endParaRPr lang="en-US"/>
          </a:p>
        </p:txBody>
      </p:sp>
      <p:sp>
        <p:nvSpPr>
          <p:cNvPr id="7" name="Slide Number Placeholder 6"/>
          <p:cNvSpPr>
            <a:spLocks noGrp="1"/>
          </p:cNvSpPr>
          <p:nvPr userDrawn="1">
            <p:ph type="sldNum" sz="quarter" idx="12"/>
          </p:nvPr>
        </p:nvSpPr>
        <p:spPr>
          <a:xfrm>
            <a:off x="6553200" y="4876006"/>
            <a:ext cx="2133600" cy="273844"/>
          </a:xfrm>
        </p:spPr>
        <p:txBody>
          <a:bodyPr/>
          <a:lstStyle/>
          <a:p>
            <a:fld id="{58768E1A-8455-4611-8763-3FA1B747F6B6}" type="slidenum">
              <a:rPr lang="en-US" smtClean="0"/>
              <a:t>‹#›</a:t>
            </a:fld>
            <a:endParaRPr lang="en-US"/>
          </a:p>
        </p:txBody>
      </p:sp>
      <p:sp>
        <p:nvSpPr>
          <p:cNvPr id="15" name="Title 1"/>
          <p:cNvSpPr>
            <a:spLocks noGrp="1"/>
          </p:cNvSpPr>
          <p:nvPr userDrawn="1">
            <p:ph type="title" hasCustomPrompt="1"/>
          </p:nvPr>
        </p:nvSpPr>
        <p:spPr>
          <a:xfrm>
            <a:off x="867704" y="246286"/>
            <a:ext cx="7819096" cy="288032"/>
          </a:xfrm>
          <a:solidFill>
            <a:srgbClr val="5AC4DD"/>
          </a:solidFill>
          <a:ln>
            <a:noFill/>
          </a:ln>
        </p:spPr>
        <p:txBody>
          <a:bodyPr>
            <a:noAutofit/>
          </a:bodyPr>
          <a:lstStyle>
            <a:lvl1pPr algn="l">
              <a:defRPr sz="1800" b="0" spc="700" baseline="0">
                <a:ln>
                  <a:noFill/>
                </a:ln>
                <a:solidFill>
                  <a:schemeClr val="bg1"/>
                </a:solidFill>
              </a:defRPr>
            </a:lvl1pPr>
          </a:lstStyle>
          <a:p>
            <a:r>
              <a:rPr lang="en-US"/>
              <a:t>CLICK TO EDIT MASTER TITLE STYLE</a:t>
            </a:r>
          </a:p>
        </p:txBody>
      </p:sp>
      <p:cxnSp>
        <p:nvCxnSpPr>
          <p:cNvPr id="16" name="Straight Connector 15"/>
          <p:cNvCxnSpPr/>
          <p:nvPr userDrawn="1"/>
        </p:nvCxnSpPr>
        <p:spPr>
          <a:xfrm>
            <a:off x="471540" y="1062019"/>
            <a:ext cx="0" cy="3888432"/>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35496" y="614834"/>
            <a:ext cx="950642" cy="430887"/>
          </a:xfrm>
          <a:prstGeom prst="rect">
            <a:avLst/>
          </a:prstGeom>
          <a:noFill/>
          <a:ln>
            <a:noFill/>
          </a:ln>
        </p:spPr>
        <p:txBody>
          <a:bodyPr wrap="square" rtlCol="0">
            <a:spAutoFit/>
          </a:bodyPr>
          <a:lstStyle/>
          <a:p>
            <a:pPr algn="ctr"/>
            <a:r>
              <a:rPr lang="es-ES" sz="1100" b="0" err="1">
                <a:solidFill>
                  <a:schemeClr val="accent5">
                    <a:lumMod val="75000"/>
                  </a:schemeClr>
                </a:solidFill>
              </a:rPr>
              <a:t>Atmosphere</a:t>
            </a:r>
            <a:endParaRPr lang="es-ES" sz="1100" b="0">
              <a:solidFill>
                <a:schemeClr val="accent5">
                  <a:lumMod val="75000"/>
                </a:schemeClr>
              </a:solidFill>
            </a:endParaRPr>
          </a:p>
          <a:p>
            <a:pPr algn="ctr"/>
            <a:r>
              <a:rPr lang="es-ES" sz="1100" b="0" err="1">
                <a:solidFill>
                  <a:schemeClr val="accent5">
                    <a:lumMod val="75000"/>
                  </a:schemeClr>
                </a:solidFill>
              </a:rPr>
              <a:t>Monitoring</a:t>
            </a:r>
            <a:endParaRPr lang="en-US" sz="1100" b="0">
              <a:solidFill>
                <a:schemeClr val="accent5">
                  <a:lumMod val="75000"/>
                </a:schemeClr>
              </a:solidFill>
            </a:endParaRPr>
          </a:p>
        </p:txBody>
      </p:sp>
      <p:pic>
        <p:nvPicPr>
          <p:cNvPr id="18"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53253" y="42236"/>
            <a:ext cx="693115" cy="6523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62821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13" name="Group 12"/>
          <p:cNvGrpSpPr/>
          <p:nvPr userDrawn="1"/>
        </p:nvGrpSpPr>
        <p:grpSpPr>
          <a:xfrm>
            <a:off x="-140429" y="-46112"/>
            <a:ext cx="2298483" cy="5282158"/>
            <a:chOff x="-140429" y="-46112"/>
            <a:chExt cx="2298483" cy="5282158"/>
          </a:xfrm>
        </p:grpSpPr>
        <p:pic>
          <p:nvPicPr>
            <p:cNvPr id="1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8520" y="-46112"/>
              <a:ext cx="2266574" cy="51896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18" name="Group 17"/>
            <p:cNvGrpSpPr/>
            <p:nvPr userDrawn="1"/>
          </p:nvGrpSpPr>
          <p:grpSpPr>
            <a:xfrm>
              <a:off x="-140429" y="-46112"/>
              <a:ext cx="2298483" cy="5282158"/>
              <a:chOff x="-140429" y="-46112"/>
              <a:chExt cx="2298483" cy="5282158"/>
            </a:xfrm>
          </p:grpSpPr>
          <p:sp>
            <p:nvSpPr>
              <p:cNvPr id="19" name="Rectangle 18"/>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 name="Text Placeholder 2"/>
          <p:cNvSpPr>
            <a:spLocks noGrp="1"/>
          </p:cNvSpPr>
          <p:nvPr>
            <p:ph type="body" idx="1"/>
          </p:nvPr>
        </p:nvSpPr>
        <p:spPr>
          <a:xfrm>
            <a:off x="900154"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9592"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7980"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7418"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E17047-C597-4B34-8FEE-7A0D1EA692A4}" type="datetimeFigureOut">
              <a:rPr lang="en-US" smtClean="0"/>
              <a:t>9/23/2024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768E1A-8455-4611-8763-3FA1B747F6B6}" type="slidenum">
              <a:rPr lang="en-US" smtClean="0"/>
              <a:t>‹#›</a:t>
            </a:fld>
            <a:endParaRPr lang="en-US"/>
          </a:p>
        </p:txBody>
      </p:sp>
      <p:sp>
        <p:nvSpPr>
          <p:cNvPr id="14" name="Title 1"/>
          <p:cNvSpPr>
            <a:spLocks noGrp="1"/>
          </p:cNvSpPr>
          <p:nvPr>
            <p:ph type="title" hasCustomPrompt="1"/>
          </p:nvPr>
        </p:nvSpPr>
        <p:spPr>
          <a:xfrm>
            <a:off x="867704" y="246286"/>
            <a:ext cx="7819096" cy="288032"/>
          </a:xfrm>
          <a:solidFill>
            <a:srgbClr val="5AC4DD"/>
          </a:solidFill>
          <a:ln>
            <a:noFill/>
          </a:ln>
        </p:spPr>
        <p:txBody>
          <a:bodyPr>
            <a:noAutofit/>
          </a:bodyPr>
          <a:lstStyle>
            <a:lvl1pPr algn="l">
              <a:defRPr sz="1800" b="0" spc="700" baseline="0">
                <a:ln>
                  <a:noFill/>
                </a:ln>
                <a:solidFill>
                  <a:schemeClr val="bg1"/>
                </a:solidFill>
              </a:defRPr>
            </a:lvl1pPr>
          </a:lstStyle>
          <a:p>
            <a:r>
              <a:rPr lang="en-US"/>
              <a:t>CLICK TO EDIT MASTER TITLE STYLE</a:t>
            </a:r>
          </a:p>
        </p:txBody>
      </p:sp>
      <p:cxnSp>
        <p:nvCxnSpPr>
          <p:cNvPr id="15" name="Straight Connector 14"/>
          <p:cNvCxnSpPr/>
          <p:nvPr userDrawn="1"/>
        </p:nvCxnSpPr>
        <p:spPr>
          <a:xfrm>
            <a:off x="471540" y="1062019"/>
            <a:ext cx="0" cy="3888432"/>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35496" y="614834"/>
            <a:ext cx="950642" cy="430887"/>
          </a:xfrm>
          <a:prstGeom prst="rect">
            <a:avLst/>
          </a:prstGeom>
          <a:noFill/>
          <a:ln>
            <a:noFill/>
          </a:ln>
        </p:spPr>
        <p:txBody>
          <a:bodyPr wrap="square" rtlCol="0">
            <a:spAutoFit/>
          </a:bodyPr>
          <a:lstStyle/>
          <a:p>
            <a:pPr algn="ctr"/>
            <a:r>
              <a:rPr lang="es-ES" sz="1100" b="0" err="1">
                <a:solidFill>
                  <a:schemeClr val="accent5">
                    <a:lumMod val="75000"/>
                  </a:schemeClr>
                </a:solidFill>
              </a:rPr>
              <a:t>Atmosphere</a:t>
            </a:r>
            <a:endParaRPr lang="es-ES" sz="1100" b="0">
              <a:solidFill>
                <a:schemeClr val="accent5">
                  <a:lumMod val="75000"/>
                </a:schemeClr>
              </a:solidFill>
            </a:endParaRPr>
          </a:p>
          <a:p>
            <a:pPr algn="ctr"/>
            <a:r>
              <a:rPr lang="es-ES" sz="1100" b="0" err="1">
                <a:solidFill>
                  <a:schemeClr val="accent5">
                    <a:lumMod val="75000"/>
                  </a:schemeClr>
                </a:solidFill>
              </a:rPr>
              <a:t>Monitoring</a:t>
            </a:r>
            <a:endParaRPr lang="en-US" sz="1100" b="0">
              <a:solidFill>
                <a:schemeClr val="accent5">
                  <a:lumMod val="75000"/>
                </a:schemeClr>
              </a:solidFill>
            </a:endParaRPr>
          </a:p>
        </p:txBody>
      </p:sp>
      <p:pic>
        <p:nvPicPr>
          <p:cNvPr id="20"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53253" y="42236"/>
            <a:ext cx="693115" cy="6523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32353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29" name="Group 28"/>
          <p:cNvGrpSpPr/>
          <p:nvPr userDrawn="1"/>
        </p:nvGrpSpPr>
        <p:grpSpPr>
          <a:xfrm>
            <a:off x="-140429" y="-46112"/>
            <a:ext cx="2298483" cy="5282158"/>
            <a:chOff x="-140429" y="-46112"/>
            <a:chExt cx="2298483" cy="5282158"/>
          </a:xfrm>
        </p:grpSpPr>
        <p:pic>
          <p:nvPicPr>
            <p:cNvPr id="3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8520" y="-46112"/>
              <a:ext cx="2266574" cy="51896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31" name="Group 30"/>
            <p:cNvGrpSpPr/>
            <p:nvPr userDrawn="1"/>
          </p:nvGrpSpPr>
          <p:grpSpPr>
            <a:xfrm>
              <a:off x="-140429" y="-46112"/>
              <a:ext cx="2298483" cy="5282158"/>
              <a:chOff x="-140429" y="-46112"/>
              <a:chExt cx="2298483" cy="5282158"/>
            </a:xfrm>
          </p:grpSpPr>
          <p:sp>
            <p:nvSpPr>
              <p:cNvPr id="32" name="Rectangle 31"/>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 name="Date Placeholder 2"/>
          <p:cNvSpPr>
            <a:spLocks noGrp="1"/>
          </p:cNvSpPr>
          <p:nvPr userDrawn="1">
            <p:ph type="dt" sz="half" idx="10"/>
          </p:nvPr>
        </p:nvSpPr>
        <p:spPr/>
        <p:txBody>
          <a:bodyPr/>
          <a:lstStyle/>
          <a:p>
            <a:fld id="{30E17047-C597-4B34-8FEE-7A0D1EA692A4}" type="datetimeFigureOut">
              <a:rPr lang="en-US" smtClean="0"/>
              <a:t>9/23/2024</a:t>
            </a:fld>
            <a:endParaRPr lang="en-US"/>
          </a:p>
        </p:txBody>
      </p:sp>
      <p:sp>
        <p:nvSpPr>
          <p:cNvPr id="4" name="Footer Placeholder 3"/>
          <p:cNvSpPr>
            <a:spLocks noGrp="1"/>
          </p:cNvSpPr>
          <p:nvPr userDrawn="1">
            <p:ph type="ftr" sz="quarter" idx="11"/>
          </p:nvPr>
        </p:nvSpPr>
        <p:spPr/>
        <p:txBody>
          <a:bodyPr/>
          <a:lstStyle/>
          <a:p>
            <a:endParaRPr lang="en-US"/>
          </a:p>
        </p:txBody>
      </p:sp>
      <p:sp>
        <p:nvSpPr>
          <p:cNvPr id="5" name="Slide Number Placeholder 4"/>
          <p:cNvSpPr>
            <a:spLocks noGrp="1"/>
          </p:cNvSpPr>
          <p:nvPr userDrawn="1">
            <p:ph type="sldNum" sz="quarter" idx="12"/>
          </p:nvPr>
        </p:nvSpPr>
        <p:spPr/>
        <p:txBody>
          <a:bodyPr/>
          <a:lstStyle/>
          <a:p>
            <a:fld id="{58768E1A-8455-4611-8763-3FA1B747F6B6}" type="slidenum">
              <a:rPr lang="en-US" smtClean="0"/>
              <a:t>‹#›</a:t>
            </a:fld>
            <a:endParaRPr lang="en-US"/>
          </a:p>
        </p:txBody>
      </p:sp>
      <p:sp>
        <p:nvSpPr>
          <p:cNvPr id="18" name="Title 1"/>
          <p:cNvSpPr>
            <a:spLocks noGrp="1"/>
          </p:cNvSpPr>
          <p:nvPr userDrawn="1">
            <p:ph type="title" hasCustomPrompt="1"/>
          </p:nvPr>
        </p:nvSpPr>
        <p:spPr>
          <a:xfrm>
            <a:off x="867704" y="246286"/>
            <a:ext cx="7819096" cy="288032"/>
          </a:xfrm>
          <a:solidFill>
            <a:srgbClr val="5AC4DD"/>
          </a:solidFill>
          <a:ln>
            <a:noFill/>
          </a:ln>
        </p:spPr>
        <p:txBody>
          <a:bodyPr>
            <a:noAutofit/>
          </a:bodyPr>
          <a:lstStyle>
            <a:lvl1pPr algn="l">
              <a:defRPr sz="1800" b="0" spc="400" baseline="0">
                <a:ln>
                  <a:noFill/>
                </a:ln>
                <a:solidFill>
                  <a:schemeClr val="bg1"/>
                </a:solidFill>
              </a:defRPr>
            </a:lvl1pPr>
          </a:lstStyle>
          <a:p>
            <a:r>
              <a:rPr lang="en-US"/>
              <a:t>CLICK TO EDIT MASTER TITLE STYLE</a:t>
            </a:r>
          </a:p>
        </p:txBody>
      </p:sp>
      <p:cxnSp>
        <p:nvCxnSpPr>
          <p:cNvPr id="19" name="Straight Connector 18"/>
          <p:cNvCxnSpPr/>
          <p:nvPr userDrawn="1"/>
        </p:nvCxnSpPr>
        <p:spPr>
          <a:xfrm>
            <a:off x="471540" y="1062019"/>
            <a:ext cx="0" cy="3888432"/>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35496" y="614834"/>
            <a:ext cx="950642" cy="430887"/>
          </a:xfrm>
          <a:prstGeom prst="rect">
            <a:avLst/>
          </a:prstGeom>
          <a:noFill/>
          <a:ln>
            <a:noFill/>
          </a:ln>
        </p:spPr>
        <p:txBody>
          <a:bodyPr wrap="square" rtlCol="0">
            <a:spAutoFit/>
          </a:bodyPr>
          <a:lstStyle/>
          <a:p>
            <a:pPr algn="ctr"/>
            <a:r>
              <a:rPr lang="es-ES" sz="1100" b="0" err="1">
                <a:solidFill>
                  <a:schemeClr val="accent5">
                    <a:lumMod val="75000"/>
                  </a:schemeClr>
                </a:solidFill>
              </a:rPr>
              <a:t>Atmosphere</a:t>
            </a:r>
            <a:endParaRPr lang="es-ES" sz="1100" b="0">
              <a:solidFill>
                <a:schemeClr val="accent5">
                  <a:lumMod val="75000"/>
                </a:schemeClr>
              </a:solidFill>
            </a:endParaRPr>
          </a:p>
          <a:p>
            <a:pPr algn="ctr"/>
            <a:r>
              <a:rPr lang="es-ES" sz="1100" b="0" err="1">
                <a:solidFill>
                  <a:schemeClr val="accent5">
                    <a:lumMod val="75000"/>
                  </a:schemeClr>
                </a:solidFill>
              </a:rPr>
              <a:t>Monitoring</a:t>
            </a:r>
            <a:endParaRPr lang="en-US" sz="1100" b="0">
              <a:solidFill>
                <a:schemeClr val="accent5">
                  <a:lumMod val="75000"/>
                </a:schemeClr>
              </a:solidFill>
            </a:endParaRPr>
          </a:p>
        </p:txBody>
      </p:sp>
      <p:pic>
        <p:nvPicPr>
          <p:cNvPr id="21"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53253" y="42236"/>
            <a:ext cx="693115" cy="6523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9133487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26" name="Group 25"/>
          <p:cNvGrpSpPr/>
          <p:nvPr userDrawn="1"/>
        </p:nvGrpSpPr>
        <p:grpSpPr>
          <a:xfrm>
            <a:off x="-140429" y="-46112"/>
            <a:ext cx="2298483" cy="5282158"/>
            <a:chOff x="-140429" y="-46112"/>
            <a:chExt cx="2298483" cy="5282158"/>
          </a:xfrm>
        </p:grpSpPr>
        <p:pic>
          <p:nvPicPr>
            <p:cNvPr id="2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8520" y="-46112"/>
              <a:ext cx="2266574" cy="51896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28" name="Group 27"/>
            <p:cNvGrpSpPr/>
            <p:nvPr userDrawn="1"/>
          </p:nvGrpSpPr>
          <p:grpSpPr>
            <a:xfrm>
              <a:off x="-140429" y="-46112"/>
              <a:ext cx="2298483" cy="5282158"/>
              <a:chOff x="-140429" y="-46112"/>
              <a:chExt cx="2298483" cy="5282158"/>
            </a:xfrm>
          </p:grpSpPr>
          <p:sp>
            <p:nvSpPr>
              <p:cNvPr id="29" name="Rectangle 28"/>
              <p:cNvSpPr/>
              <p:nvPr userDrawn="1"/>
            </p:nvSpPr>
            <p:spPr>
              <a:xfrm>
                <a:off x="-108520" y="969"/>
                <a:ext cx="2266574" cy="5235077"/>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a:off x="-140429" y="-46112"/>
                <a:ext cx="2298483" cy="518961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itle 1"/>
          <p:cNvSpPr>
            <a:spLocks noGrp="1"/>
          </p:cNvSpPr>
          <p:nvPr>
            <p:ph type="title"/>
          </p:nvPr>
        </p:nvSpPr>
        <p:spPr>
          <a:xfrm>
            <a:off x="100722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96754"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07225"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0E17047-C597-4B34-8FEE-7A0D1EA692A4}" type="datetimeFigureOut">
              <a:rPr lang="en-US" smtClean="0"/>
              <a:t>9/23/2024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a:t>
            </a:fld>
            <a:endParaRPr lang="en-US"/>
          </a:p>
        </p:txBody>
      </p:sp>
      <p:cxnSp>
        <p:nvCxnSpPr>
          <p:cNvPr id="16" name="Straight Connector 15"/>
          <p:cNvCxnSpPr/>
          <p:nvPr userDrawn="1"/>
        </p:nvCxnSpPr>
        <p:spPr>
          <a:xfrm>
            <a:off x="471540" y="1062019"/>
            <a:ext cx="0" cy="3888432"/>
          </a:xfrm>
          <a:prstGeom prst="line">
            <a:avLst/>
          </a:prstGeom>
          <a:ln w="31750">
            <a:solidFill>
              <a:srgbClr val="5AC4DD"/>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35496" y="614834"/>
            <a:ext cx="950642" cy="430887"/>
          </a:xfrm>
          <a:prstGeom prst="rect">
            <a:avLst/>
          </a:prstGeom>
          <a:noFill/>
          <a:ln>
            <a:noFill/>
          </a:ln>
        </p:spPr>
        <p:txBody>
          <a:bodyPr wrap="square" rtlCol="0">
            <a:spAutoFit/>
          </a:bodyPr>
          <a:lstStyle/>
          <a:p>
            <a:pPr algn="ctr"/>
            <a:r>
              <a:rPr lang="es-ES" sz="1100" b="0" err="1">
                <a:solidFill>
                  <a:schemeClr val="accent5">
                    <a:lumMod val="75000"/>
                  </a:schemeClr>
                </a:solidFill>
              </a:rPr>
              <a:t>Atmosphere</a:t>
            </a:r>
            <a:endParaRPr lang="es-ES" sz="1100" b="0">
              <a:solidFill>
                <a:schemeClr val="accent5">
                  <a:lumMod val="75000"/>
                </a:schemeClr>
              </a:solidFill>
            </a:endParaRPr>
          </a:p>
          <a:p>
            <a:pPr algn="ctr"/>
            <a:r>
              <a:rPr lang="es-ES" sz="1100" b="0" err="1">
                <a:solidFill>
                  <a:schemeClr val="accent5">
                    <a:lumMod val="75000"/>
                  </a:schemeClr>
                </a:solidFill>
              </a:rPr>
              <a:t>Monitoring</a:t>
            </a:r>
            <a:endParaRPr lang="en-US" sz="1100" b="0">
              <a:solidFill>
                <a:schemeClr val="accent5">
                  <a:lumMod val="75000"/>
                </a:schemeClr>
              </a:solidFill>
            </a:endParaRPr>
          </a:p>
        </p:txBody>
      </p:sp>
      <p:pic>
        <p:nvPicPr>
          <p:cNvPr id="18"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53253" y="42236"/>
            <a:ext cx="693115" cy="6523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84821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Plain slid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DF9C8299-557F-4040-B0F3-70C7DBFCAD1B}"/>
              </a:ext>
            </a:extLst>
          </p:cNvPr>
          <p:cNvSpPr>
            <a:spLocks noGrp="1"/>
          </p:cNvSpPr>
          <p:nvPr>
            <p:ph type="title" hasCustomPrompt="1"/>
          </p:nvPr>
        </p:nvSpPr>
        <p:spPr>
          <a:xfrm>
            <a:off x="890592" y="200573"/>
            <a:ext cx="7929959" cy="321231"/>
          </a:xfrm>
          <a:prstGeom prst="rect">
            <a:avLst/>
          </a:prstGeom>
          <a:solidFill>
            <a:srgbClr val="62C4DD"/>
          </a:solidFill>
        </p:spPr>
        <p:txBody>
          <a:bodyPr vert="horz" lIns="108000" tIns="0" rIns="108000" bIns="0" rtlCol="0" anchor="ctr" anchorCtr="0">
            <a:normAutofit/>
          </a:bodyPr>
          <a:lstStyle>
            <a:lvl1pPr>
              <a:defRPr sz="2400" spc="-15" baseline="0">
                <a:solidFill>
                  <a:schemeClr val="bg1"/>
                </a:solidFill>
                <a:latin typeface="+mn-lt"/>
              </a:defRPr>
            </a:lvl1pPr>
          </a:lstStyle>
          <a:p>
            <a:r>
              <a:rPr lang="en-US" dirty="0"/>
              <a:t>CLICK TO EDIT MASTER TITLE STYLE</a:t>
            </a:r>
          </a:p>
        </p:txBody>
      </p:sp>
      <p:cxnSp>
        <p:nvCxnSpPr>
          <p:cNvPr id="6" name="Straight Connector 5">
            <a:extLst>
              <a:ext uri="{FF2B5EF4-FFF2-40B4-BE49-F238E27FC236}">
                <a16:creationId xmlns:a16="http://schemas.microsoft.com/office/drawing/2014/main" id="{A069EEDA-858E-824E-8E61-B1CCE0CBF1E3}"/>
              </a:ext>
            </a:extLst>
          </p:cNvPr>
          <p:cNvCxnSpPr>
            <a:cxnSpLocks/>
          </p:cNvCxnSpPr>
          <p:nvPr userDrawn="1"/>
        </p:nvCxnSpPr>
        <p:spPr>
          <a:xfrm>
            <a:off x="454496" y="863601"/>
            <a:ext cx="0" cy="3844324"/>
          </a:xfrm>
          <a:prstGeom prst="line">
            <a:avLst/>
          </a:prstGeom>
          <a:ln w="31750">
            <a:solidFill>
              <a:srgbClr val="62C4DD"/>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DAAF67D-C4DF-2A44-B90D-81D205B6211D}"/>
              </a:ext>
            </a:extLst>
          </p:cNvPr>
          <p:cNvSpPr txBox="1"/>
          <p:nvPr userDrawn="1"/>
        </p:nvSpPr>
        <p:spPr>
          <a:xfrm>
            <a:off x="360988" y="4839052"/>
            <a:ext cx="2954867" cy="230832"/>
          </a:xfrm>
          <a:prstGeom prst="rect">
            <a:avLst/>
          </a:prstGeom>
          <a:noFill/>
        </p:spPr>
        <p:txBody>
          <a:bodyPr wrap="square" rtlCol="0">
            <a:spAutoFit/>
          </a:bodyPr>
          <a:lstStyle/>
          <a:p>
            <a:pPr marL="0" marR="0" lvl="0" indent="0" algn="l" defTabSz="415869" rtl="0" eaLnBrk="1" fontAlgn="auto" latinLnBrk="0" hangingPunct="1">
              <a:lnSpc>
                <a:spcPct val="100000"/>
              </a:lnSpc>
              <a:spcBef>
                <a:spcPts val="0"/>
              </a:spcBef>
              <a:spcAft>
                <a:spcPts val="0"/>
              </a:spcAft>
              <a:buClrTx/>
              <a:buSzTx/>
              <a:buFontTx/>
              <a:buNone/>
              <a:tabLst/>
              <a:defRPr/>
            </a:pPr>
            <a:r>
              <a:rPr lang="en-US" sz="900" dirty="0">
                <a:solidFill>
                  <a:srgbClr val="62C4DD"/>
                </a:solidFill>
              </a:rPr>
              <a:t>CoCO2 – Prototype system for a Copernicus CO</a:t>
            </a:r>
            <a:r>
              <a:rPr lang="en-US" sz="900" baseline="-25000" dirty="0">
                <a:solidFill>
                  <a:srgbClr val="62C4DD"/>
                </a:solidFill>
              </a:rPr>
              <a:t>2</a:t>
            </a:r>
            <a:r>
              <a:rPr lang="en-US" sz="900" dirty="0">
                <a:solidFill>
                  <a:srgbClr val="62C4DD"/>
                </a:solidFill>
              </a:rPr>
              <a:t> service</a:t>
            </a:r>
          </a:p>
        </p:txBody>
      </p:sp>
    </p:spTree>
    <p:extLst>
      <p:ext uri="{BB962C8B-B14F-4D97-AF65-F5344CB8AC3E}">
        <p14:creationId xmlns:p14="http://schemas.microsoft.com/office/powerpoint/2010/main" val="36134163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164251" y="661645"/>
            <a:ext cx="8799539" cy="39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346"/>
            </a:lvl1pPr>
            <a:lvl2pPr>
              <a:defRPr sz="1346"/>
            </a:lvl2pPr>
            <a:lvl3pPr>
              <a:defRPr sz="1346"/>
            </a:lvl3pPr>
            <a:lvl4pPr>
              <a:defRPr sz="1346"/>
            </a:lvl4pPr>
            <a:lvl5pPr>
              <a:defRPr sz="1346"/>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userDrawn="1"/>
        </p:nvCxnSpPr>
        <p:spPr>
          <a:xfrm>
            <a:off x="165623" y="4817228"/>
            <a:ext cx="877799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4FC899-091E-48CC-B4A2-B442B733582F}"/>
              </a:ext>
            </a:extLst>
          </p:cNvPr>
          <p:cNvCxnSpPr/>
          <p:nvPr userDrawn="1"/>
        </p:nvCxnSpPr>
        <p:spPr>
          <a:xfrm>
            <a:off x="163250" y="661645"/>
            <a:ext cx="8802231"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99076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B738FF-9B56-AAAB-ACC3-B81A29F7795F}"/>
              </a:ext>
            </a:extLst>
          </p:cNvPr>
          <p:cNvSpPr>
            <a:spLocks noGrp="1"/>
          </p:cNvSpPr>
          <p:nvPr>
            <p:ph type="dt" sz="half" idx="10"/>
          </p:nvPr>
        </p:nvSpPr>
        <p:spPr>
          <a:xfrm>
            <a:off x="628650" y="4767263"/>
            <a:ext cx="2057400" cy="273844"/>
          </a:xfrm>
          <a:prstGeom prst="rect">
            <a:avLst/>
          </a:prstGeom>
        </p:spPr>
        <p:txBody>
          <a:bodyPr/>
          <a:lstStyle/>
          <a:p>
            <a:fld id="{61699867-B349-4911-86B1-E32061C8AE65}" type="datetimeFigureOut">
              <a:rPr lang="en-GB" smtClean="0"/>
              <a:t>23/09/2024</a:t>
            </a:fld>
            <a:endParaRPr lang="en-GB"/>
          </a:p>
        </p:txBody>
      </p:sp>
      <p:sp>
        <p:nvSpPr>
          <p:cNvPr id="3" name="Footer Placeholder 2">
            <a:extLst>
              <a:ext uri="{FF2B5EF4-FFF2-40B4-BE49-F238E27FC236}">
                <a16:creationId xmlns:a16="http://schemas.microsoft.com/office/drawing/2014/main" id="{A7F87E26-4CE6-56DC-28FC-2C3B8EAA3F15}"/>
              </a:ext>
            </a:extLst>
          </p:cNvPr>
          <p:cNvSpPr>
            <a:spLocks noGrp="1"/>
          </p:cNvSpPr>
          <p:nvPr>
            <p:ph type="ftr" sz="quarter" idx="11"/>
          </p:nvPr>
        </p:nvSpPr>
        <p:spPr>
          <a:xfrm>
            <a:off x="3028950" y="4767263"/>
            <a:ext cx="3086100" cy="273844"/>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A37979A4-B6FC-DD63-BF0A-8E50E68AEF6C}"/>
              </a:ext>
            </a:extLst>
          </p:cNvPr>
          <p:cNvSpPr>
            <a:spLocks noGrp="1"/>
          </p:cNvSpPr>
          <p:nvPr>
            <p:ph type="sldNum" sz="quarter" idx="12"/>
          </p:nvPr>
        </p:nvSpPr>
        <p:spPr>
          <a:xfrm>
            <a:off x="6457950" y="4767263"/>
            <a:ext cx="2057400" cy="273844"/>
          </a:xfrm>
          <a:prstGeom prst="rect">
            <a:avLst/>
          </a:prstGeom>
        </p:spPr>
        <p:txBody>
          <a:bodyPr/>
          <a:lstStyle/>
          <a:p>
            <a:fld id="{5989DA9E-24DE-4259-998E-8E66343BD7F9}" type="slidenum">
              <a:rPr lang="en-GB" smtClean="0"/>
              <a:t>‹#›</a:t>
            </a:fld>
            <a:endParaRPr lang="en-GB"/>
          </a:p>
        </p:txBody>
      </p:sp>
    </p:spTree>
    <p:extLst>
      <p:ext uri="{BB962C8B-B14F-4D97-AF65-F5344CB8AC3E}">
        <p14:creationId xmlns:p14="http://schemas.microsoft.com/office/powerpoint/2010/main" val="1385099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22" name="Picture 2" descr="S:\F15015_Copernicus\3_Work\330_Work-in-process\SC4_BackgroundMat\Visual_ID\Photos\Po_River_Italy.jpg"/>
          <p:cNvPicPr>
            <a:picLocks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rot="10800000">
            <a:off x="-11410" y="-20538"/>
            <a:ext cx="2077082" cy="5183320"/>
          </a:xfrm>
          <a:prstGeom prst="rect">
            <a:avLst/>
          </a:prstGeom>
          <a:noFill/>
          <a:extLst>
            <a:ext uri="{909E8E84-426E-40dd-AFC4-6F175D3DCCD1}">
              <a14:hiddenFill xmlns:a14="http://schemas.microsoft.com/office/drawing/2010/main" xmlns="">
                <a:solidFill>
                  <a:srgbClr val="FFFFFF"/>
                </a:solidFill>
              </a14:hiddenFill>
            </a:ext>
          </a:extLst>
        </p:spPr>
      </p:pic>
      <p:sp>
        <p:nvSpPr>
          <p:cNvPr id="24" name="Rectangle 23"/>
          <p:cNvSpPr/>
          <p:nvPr userDrawn="1"/>
        </p:nvSpPr>
        <p:spPr>
          <a:xfrm>
            <a:off x="-36513" y="-56538"/>
            <a:ext cx="2124000" cy="5220584"/>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36512" y="-19954"/>
            <a:ext cx="2120906" cy="51840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userDrawn="1">
            <p:ph sz="half" idx="1"/>
          </p:nvPr>
        </p:nvSpPr>
        <p:spPr>
          <a:xfrm>
            <a:off x="749424"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userDrawn="1">
            <p:ph sz="half" idx="2"/>
          </p:nvPr>
        </p:nvSpPr>
        <p:spPr>
          <a:xfrm>
            <a:off x="4781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userDrawn="1">
            <p:ph type="dt" sz="half" idx="10"/>
          </p:nvPr>
        </p:nvSpPr>
        <p:spPr/>
        <p:txBody>
          <a:bodyPr/>
          <a:lstStyle/>
          <a:p>
            <a:fld id="{30E17047-C597-4B34-8FEE-7A0D1EA692A4}" type="datetimeFigureOut">
              <a:rPr lang="en-US" smtClean="0"/>
              <a:t>9/23/2024</a:t>
            </a:fld>
            <a:endParaRPr lang="en-US"/>
          </a:p>
        </p:txBody>
      </p:sp>
      <p:sp>
        <p:nvSpPr>
          <p:cNvPr id="6" name="Footer Placeholder 5"/>
          <p:cNvSpPr>
            <a:spLocks noGrp="1"/>
          </p:cNvSpPr>
          <p:nvPr userDrawn="1">
            <p:ph type="ftr" sz="quarter" idx="11"/>
          </p:nvPr>
        </p:nvSpPr>
        <p:spPr/>
        <p:txBody>
          <a:bodyPr/>
          <a:lstStyle/>
          <a:p>
            <a:endParaRPr lang="en-US"/>
          </a:p>
        </p:txBody>
      </p:sp>
      <p:sp>
        <p:nvSpPr>
          <p:cNvPr id="7" name="Slide Number Placeholder 6"/>
          <p:cNvSpPr>
            <a:spLocks noGrp="1"/>
          </p:cNvSpPr>
          <p:nvPr userDrawn="1">
            <p:ph type="sldNum" sz="quarter" idx="12"/>
          </p:nvPr>
        </p:nvSpPr>
        <p:spPr/>
        <p:txBody>
          <a:bodyPr/>
          <a:lstStyle/>
          <a:p>
            <a:fld id="{58768E1A-8455-4611-8763-3FA1B747F6B6}" type="slidenum">
              <a:rPr lang="en-US" smtClean="0"/>
              <a:t>‹#›</a:t>
            </a:fld>
            <a:endParaRPr lang="en-US"/>
          </a:p>
        </p:txBody>
      </p:sp>
      <p:cxnSp>
        <p:nvCxnSpPr>
          <p:cNvPr id="15" name="Straight Connector 14"/>
          <p:cNvCxnSpPr/>
          <p:nvPr userDrawn="1"/>
        </p:nvCxnSpPr>
        <p:spPr>
          <a:xfrm>
            <a:off x="451076" y="1090171"/>
            <a:ext cx="0" cy="3860280"/>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userDrawn="1">
            <p:ph type="title" hasCustomPrompt="1"/>
          </p:nvPr>
        </p:nvSpPr>
        <p:spPr>
          <a:xfrm>
            <a:off x="867704" y="267494"/>
            <a:ext cx="7819096" cy="288032"/>
          </a:xfrm>
          <a:solidFill>
            <a:srgbClr val="25408F"/>
          </a:solidFill>
        </p:spPr>
        <p:txBody>
          <a:bodyPr>
            <a:noAutofit/>
          </a:bodyPr>
          <a:lstStyle>
            <a:lvl1pPr algn="l">
              <a:defRPr sz="1800" b="0" spc="700" baseline="0">
                <a:solidFill>
                  <a:schemeClr val="bg1"/>
                </a:solidFill>
              </a:defRPr>
            </a:lvl1pPr>
          </a:lstStyle>
          <a:p>
            <a:r>
              <a:rPr lang="en-US"/>
              <a:t>CLICK TO EDIT MASTER TITLE STYLE</a:t>
            </a:r>
          </a:p>
        </p:txBody>
      </p:sp>
      <p:sp>
        <p:nvSpPr>
          <p:cNvPr id="19" name="TextBox 18"/>
          <p:cNvSpPr txBox="1"/>
          <p:nvPr userDrawn="1"/>
        </p:nvSpPr>
        <p:spPr>
          <a:xfrm>
            <a:off x="97584" y="659284"/>
            <a:ext cx="677466" cy="430887"/>
          </a:xfrm>
          <a:prstGeom prst="rect">
            <a:avLst/>
          </a:prstGeom>
          <a:noFill/>
        </p:spPr>
        <p:txBody>
          <a:bodyPr wrap="square" rtlCol="0">
            <a:spAutoFit/>
          </a:bodyPr>
          <a:lstStyle/>
          <a:p>
            <a:pPr algn="ctr"/>
            <a:r>
              <a:rPr lang="es-ES" sz="1100" b="1">
                <a:solidFill>
                  <a:srgbClr val="25408F"/>
                </a:solidFill>
              </a:rPr>
              <a:t>Data Access</a:t>
            </a:r>
            <a:endParaRPr lang="en-US" sz="1100" b="1">
              <a:solidFill>
                <a:srgbClr val="25408F"/>
              </a:solidFill>
            </a:endParaRPr>
          </a:p>
        </p:txBody>
      </p:sp>
      <p:pic>
        <p:nvPicPr>
          <p:cNvPr id="13" name="Picture 2" descr="S:\F15015_Copernicus\3_Work\330_Work-in-process\Logos_icons\Accestodata_negatif-01-0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80573" y="118278"/>
            <a:ext cx="541005" cy="54100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1843298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9E383-7C88-37C0-B20F-EB35AB0C4F1D}"/>
              </a:ext>
            </a:extLst>
          </p:cNvPr>
          <p:cNvSpPr>
            <a:spLocks noGrp="1"/>
          </p:cNvSpPr>
          <p:nvPr>
            <p:ph type="title"/>
          </p:nvPr>
        </p:nvSpPr>
        <p:spPr>
          <a:xfrm>
            <a:off x="211139" y="85725"/>
            <a:ext cx="8562975" cy="485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197E266F-0992-04BD-6938-3FC1A078EE63}"/>
              </a:ext>
            </a:extLst>
          </p:cNvPr>
          <p:cNvSpPr>
            <a:spLocks noGrp="1"/>
          </p:cNvSpPr>
          <p:nvPr>
            <p:ph type="body" sz="half" idx="1"/>
          </p:nvPr>
        </p:nvSpPr>
        <p:spPr>
          <a:xfrm>
            <a:off x="211139" y="857250"/>
            <a:ext cx="4213225" cy="3714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859C24B-D075-2C81-4BC8-D595835ED820}"/>
              </a:ext>
            </a:extLst>
          </p:cNvPr>
          <p:cNvSpPr>
            <a:spLocks noGrp="1"/>
          </p:cNvSpPr>
          <p:nvPr>
            <p:ph sz="quarter" idx="2"/>
          </p:nvPr>
        </p:nvSpPr>
        <p:spPr>
          <a:xfrm>
            <a:off x="4576763" y="857250"/>
            <a:ext cx="4214812" cy="1800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87A65EB2-8A17-48D0-3BAE-CCF7D631D809}"/>
              </a:ext>
            </a:extLst>
          </p:cNvPr>
          <p:cNvSpPr>
            <a:spLocks noGrp="1"/>
          </p:cNvSpPr>
          <p:nvPr>
            <p:ph sz="quarter" idx="3"/>
          </p:nvPr>
        </p:nvSpPr>
        <p:spPr>
          <a:xfrm>
            <a:off x="4576763" y="2771775"/>
            <a:ext cx="4214812" cy="1800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52783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4" name="Picture 2" descr="S:\F15015_Copernicus\3_Work\330_Work-in-process\SC4_BackgroundMat\Visual_ID\Photos\Climate_change_ThinkstockPhotos-147656737.jpg"/>
          <p:cNvPicPr>
            <a:picLocks noChangeArrowheads="1"/>
          </p:cNvPicPr>
          <p:nvPr userDrawn="1"/>
        </p:nvPicPr>
        <p:blipFill rotWithShape="1">
          <a:blip r:embed="rId2" cstate="print">
            <a:extLst>
              <a:ext uri="{28A0092B-C50C-407E-A947-70E740481C1C}">
                <a14:useLocalDpi xmlns:a14="http://schemas.microsoft.com/office/drawing/2010/main" val="0"/>
              </a:ext>
            </a:extLst>
          </a:blip>
          <a:srcRect b="-69"/>
          <a:stretch/>
        </p:blipFill>
        <p:spPr bwMode="auto">
          <a:xfrm>
            <a:off x="0" y="-45910"/>
            <a:ext cx="2350852" cy="5220000"/>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Rectangle 14">
            <a:extLst>
              <a:ext uri="{FF2B5EF4-FFF2-40B4-BE49-F238E27FC236}">
                <a16:creationId xmlns:a16="http://schemas.microsoft.com/office/drawing/2014/main" id="{A9AA00B3-B300-694B-BB5E-D993B1595EA5}"/>
              </a:ext>
            </a:extLst>
          </p:cNvPr>
          <p:cNvSpPr/>
          <p:nvPr userDrawn="1"/>
        </p:nvSpPr>
        <p:spPr>
          <a:xfrm>
            <a:off x="0" y="-38100"/>
            <a:ext cx="2350852" cy="52560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01F2C5B-2D8F-A14D-ABB0-05BDBAF6A3F2}"/>
              </a:ext>
            </a:extLst>
          </p:cNvPr>
          <p:cNvSpPr/>
          <p:nvPr userDrawn="1"/>
        </p:nvSpPr>
        <p:spPr>
          <a:xfrm>
            <a:off x="-108520" y="-53200"/>
            <a:ext cx="2483768" cy="5256000"/>
          </a:xfrm>
          <a:prstGeom prst="rect">
            <a:avLst/>
          </a:prstGeom>
          <a:gradFill>
            <a:gsLst>
              <a:gs pos="0">
                <a:schemeClr val="accent1">
                  <a:tint val="66000"/>
                  <a:satMod val="160000"/>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userDrawn="1">
            <p:ph type="title" hasCustomPrompt="1"/>
          </p:nvPr>
        </p:nvSpPr>
        <p:spPr>
          <a:xfrm>
            <a:off x="867704" y="235007"/>
            <a:ext cx="7819096" cy="277539"/>
          </a:xfrm>
          <a:solidFill>
            <a:srgbClr val="941333"/>
          </a:solidFill>
        </p:spPr>
        <p:txBody>
          <a:bodyPr>
            <a:noAutofit/>
          </a:bodyPr>
          <a:lstStyle>
            <a:lvl1pPr algn="l">
              <a:defRPr sz="1800" b="0" spc="700" baseline="0">
                <a:solidFill>
                  <a:schemeClr val="bg1"/>
                </a:solidFill>
              </a:defRPr>
            </a:lvl1pPr>
          </a:lstStyle>
          <a:p>
            <a:r>
              <a:rPr lang="en-US"/>
              <a:t>CLICK TO EDIT MASTER TITLE STYLE</a:t>
            </a:r>
          </a:p>
        </p:txBody>
      </p:sp>
      <p:sp>
        <p:nvSpPr>
          <p:cNvPr id="3" name="Content Placeholder 2"/>
          <p:cNvSpPr>
            <a:spLocks noGrp="1"/>
          </p:cNvSpPr>
          <p:nvPr userDrawn="1">
            <p:ph idx="1"/>
          </p:nvPr>
        </p:nvSpPr>
        <p:spPr>
          <a:xfrm>
            <a:off x="1387047" y="699542"/>
            <a:ext cx="7299753" cy="3823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userDrawn="1">
            <p:ph type="dt" sz="half" idx="10"/>
          </p:nvPr>
        </p:nvSpPr>
        <p:spPr>
          <a:xfrm>
            <a:off x="457200" y="4876006"/>
            <a:ext cx="2133600" cy="273844"/>
          </a:xfrm>
        </p:spPr>
        <p:txBody>
          <a:bodyPr/>
          <a:lstStyle/>
          <a:p>
            <a:fld id="{30E17047-C597-4B34-8FEE-7A0D1EA692A4}" type="datetimeFigureOut">
              <a:rPr lang="en-US" smtClean="0"/>
              <a:t>9/23/2024</a:t>
            </a:fld>
            <a:endParaRPr lang="en-US"/>
          </a:p>
        </p:txBody>
      </p:sp>
      <p:grpSp>
        <p:nvGrpSpPr>
          <p:cNvPr id="41" name="Group 40"/>
          <p:cNvGrpSpPr/>
          <p:nvPr userDrawn="1"/>
        </p:nvGrpSpPr>
        <p:grpSpPr>
          <a:xfrm>
            <a:off x="107504" y="20834"/>
            <a:ext cx="878633" cy="4929617"/>
            <a:chOff x="164975" y="20834"/>
            <a:chExt cx="878633" cy="4929617"/>
          </a:xfrm>
        </p:grpSpPr>
        <p:cxnSp>
          <p:nvCxnSpPr>
            <p:cNvPr id="42" name="Straight Connector 41"/>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userDrawn="1"/>
          </p:nvSpPr>
          <p:spPr>
            <a:xfrm>
              <a:off x="164975" y="614834"/>
              <a:ext cx="878633" cy="430887"/>
            </a:xfrm>
            <a:prstGeom prst="rect">
              <a:avLst/>
            </a:prstGeom>
            <a:noFill/>
          </p:spPr>
          <p:txBody>
            <a:bodyPr wrap="square" rtlCol="0">
              <a:spAutoFit/>
            </a:bodyPr>
            <a:lstStyle/>
            <a:p>
              <a:r>
                <a:rPr lang="es-ES" sz="1100" b="0" err="1">
                  <a:solidFill>
                    <a:srgbClr val="941333"/>
                  </a:solidFill>
                </a:rPr>
                <a:t>Climate</a:t>
              </a:r>
              <a:endParaRPr lang="es-ES" sz="1100" b="0">
                <a:solidFill>
                  <a:srgbClr val="941333"/>
                </a:solidFill>
              </a:endParaRPr>
            </a:p>
            <a:p>
              <a:r>
                <a:rPr lang="es-ES" sz="1100" b="0" err="1">
                  <a:solidFill>
                    <a:srgbClr val="941333"/>
                  </a:solidFill>
                </a:rPr>
                <a:t>Change</a:t>
              </a:r>
              <a:endParaRPr lang="en-US" sz="1100" b="0">
                <a:solidFill>
                  <a:srgbClr val="941333"/>
                </a:solidFill>
              </a:endParaRPr>
            </a:p>
          </p:txBody>
        </p:sp>
        <p:pic>
          <p:nvPicPr>
            <p:cNvPr id="44"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5" name="Footer Placeholder 4"/>
          <p:cNvSpPr>
            <a:spLocks noGrp="1"/>
          </p:cNvSpPr>
          <p:nvPr userDrawn="1">
            <p:ph type="ftr" sz="quarter" idx="11"/>
          </p:nvPr>
        </p:nvSpPr>
        <p:spPr>
          <a:xfrm>
            <a:off x="3124200" y="4876006"/>
            <a:ext cx="2895600" cy="273844"/>
          </a:xfrm>
        </p:spPr>
        <p:txBody>
          <a:bodyPr/>
          <a:lstStyle/>
          <a:p>
            <a:endParaRPr lang="en-US"/>
          </a:p>
        </p:txBody>
      </p:sp>
      <p:sp>
        <p:nvSpPr>
          <p:cNvPr id="6" name="Slide Number Placeholder 5"/>
          <p:cNvSpPr>
            <a:spLocks noGrp="1"/>
          </p:cNvSpPr>
          <p:nvPr userDrawn="1">
            <p:ph type="sldNum" sz="quarter" idx="12"/>
          </p:nvPr>
        </p:nvSpPr>
        <p:spPr>
          <a:xfrm>
            <a:off x="6553200" y="4876006"/>
            <a:ext cx="2133600" cy="273844"/>
          </a:xfrm>
        </p:spPr>
        <p:txBody>
          <a:bodyPr/>
          <a:lstStyle/>
          <a:p>
            <a:fld id="{58768E1A-8455-4611-8763-3FA1B747F6B6}" type="slidenum">
              <a:rPr lang="en-US" smtClean="0"/>
              <a:t>‹#›</a:t>
            </a:fld>
            <a:endParaRPr lang="en-US"/>
          </a:p>
        </p:txBody>
      </p:sp>
    </p:spTree>
    <p:extLst>
      <p:ext uri="{BB962C8B-B14F-4D97-AF65-F5344CB8AC3E}">
        <p14:creationId xmlns:p14="http://schemas.microsoft.com/office/powerpoint/2010/main" val="14929666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userDrawn="1">
            <p:ph idx="1"/>
          </p:nvPr>
        </p:nvSpPr>
        <p:spPr>
          <a:xfrm>
            <a:off x="942975" y="699542"/>
            <a:ext cx="7743826" cy="3823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userDrawn="1">
            <p:ph type="dt" sz="half" idx="10"/>
          </p:nvPr>
        </p:nvSpPr>
        <p:spPr>
          <a:xfrm>
            <a:off x="457200" y="4876006"/>
            <a:ext cx="2133600" cy="273844"/>
          </a:xfrm>
        </p:spPr>
        <p:txBody>
          <a:bodyPr/>
          <a:lstStyle/>
          <a:p>
            <a:fld id="{30E17047-C597-4B34-8FEE-7A0D1EA692A4}" type="datetimeFigureOut">
              <a:rPr lang="en-US" smtClean="0"/>
              <a:t>9/23/2024</a:t>
            </a:fld>
            <a:endParaRPr lang="en-US"/>
          </a:p>
        </p:txBody>
      </p:sp>
      <p:sp>
        <p:nvSpPr>
          <p:cNvPr id="5" name="Footer Placeholder 4"/>
          <p:cNvSpPr>
            <a:spLocks noGrp="1"/>
          </p:cNvSpPr>
          <p:nvPr userDrawn="1">
            <p:ph type="ftr" sz="quarter" idx="11"/>
          </p:nvPr>
        </p:nvSpPr>
        <p:spPr>
          <a:xfrm>
            <a:off x="3124200" y="4876006"/>
            <a:ext cx="2895600" cy="273844"/>
          </a:xfrm>
        </p:spPr>
        <p:txBody>
          <a:bodyPr/>
          <a:lstStyle/>
          <a:p>
            <a:endParaRPr lang="en-US"/>
          </a:p>
        </p:txBody>
      </p:sp>
      <p:sp>
        <p:nvSpPr>
          <p:cNvPr id="6" name="Slide Number Placeholder 5"/>
          <p:cNvSpPr>
            <a:spLocks noGrp="1"/>
          </p:cNvSpPr>
          <p:nvPr userDrawn="1">
            <p:ph type="sldNum" sz="quarter" idx="12"/>
          </p:nvPr>
        </p:nvSpPr>
        <p:spPr>
          <a:xfrm>
            <a:off x="6553200" y="4876006"/>
            <a:ext cx="2133600" cy="273844"/>
          </a:xfrm>
        </p:spPr>
        <p:txBody>
          <a:bodyPr/>
          <a:lstStyle/>
          <a:p>
            <a:fld id="{58768E1A-8455-4611-8763-3FA1B747F6B6}" type="slidenum">
              <a:rPr lang="en-US" smtClean="0"/>
              <a:t>‹#›</a:t>
            </a:fld>
            <a:endParaRPr lang="en-US"/>
          </a:p>
        </p:txBody>
      </p:sp>
      <p:sp>
        <p:nvSpPr>
          <p:cNvPr id="11" name="Title 1"/>
          <p:cNvSpPr>
            <a:spLocks noGrp="1"/>
          </p:cNvSpPr>
          <p:nvPr>
            <p:ph type="title" hasCustomPrompt="1"/>
          </p:nvPr>
        </p:nvSpPr>
        <p:spPr>
          <a:xfrm>
            <a:off x="867704" y="235007"/>
            <a:ext cx="7819096" cy="277539"/>
          </a:xfrm>
          <a:solidFill>
            <a:srgbClr val="941333"/>
          </a:solidFill>
        </p:spPr>
        <p:txBody>
          <a:bodyPr>
            <a:noAutofit/>
          </a:bodyPr>
          <a:lstStyle>
            <a:lvl1pPr algn="l">
              <a:defRPr sz="1800" b="0" spc="700" baseline="0">
                <a:solidFill>
                  <a:schemeClr val="bg1"/>
                </a:solidFill>
              </a:defRPr>
            </a:lvl1pPr>
          </a:lstStyle>
          <a:p>
            <a:r>
              <a:rPr lang="en-US"/>
              <a:t>CLICK TO EDIT MASTER TITLE STYLE</a:t>
            </a:r>
          </a:p>
        </p:txBody>
      </p:sp>
      <p:grpSp>
        <p:nvGrpSpPr>
          <p:cNvPr id="12" name="Group 11"/>
          <p:cNvGrpSpPr/>
          <p:nvPr userDrawn="1"/>
        </p:nvGrpSpPr>
        <p:grpSpPr>
          <a:xfrm>
            <a:off x="107504" y="20834"/>
            <a:ext cx="878633" cy="4929617"/>
            <a:chOff x="164975" y="20834"/>
            <a:chExt cx="878633" cy="4929617"/>
          </a:xfrm>
        </p:grpSpPr>
        <p:cxnSp>
          <p:nvCxnSpPr>
            <p:cNvPr id="13" name="Straight Connector 12"/>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164975" y="614834"/>
              <a:ext cx="878633" cy="430887"/>
            </a:xfrm>
            <a:prstGeom prst="rect">
              <a:avLst/>
            </a:prstGeom>
            <a:noFill/>
          </p:spPr>
          <p:txBody>
            <a:bodyPr wrap="square" rtlCol="0">
              <a:spAutoFit/>
            </a:bodyPr>
            <a:lstStyle/>
            <a:p>
              <a:r>
                <a:rPr lang="es-ES" sz="1100" b="0" err="1">
                  <a:solidFill>
                    <a:srgbClr val="941333"/>
                  </a:solidFill>
                </a:rPr>
                <a:t>Climate</a:t>
              </a:r>
              <a:endParaRPr lang="es-ES" sz="1100" b="0">
                <a:solidFill>
                  <a:srgbClr val="941333"/>
                </a:solidFill>
              </a:endParaRPr>
            </a:p>
            <a:p>
              <a:r>
                <a:rPr lang="es-ES" sz="1100" b="0" err="1">
                  <a:solidFill>
                    <a:srgbClr val="941333"/>
                  </a:solidFill>
                </a:rPr>
                <a:t>Change</a:t>
              </a:r>
              <a:endParaRPr lang="en-US" sz="1100" b="0">
                <a:solidFill>
                  <a:srgbClr val="941333"/>
                </a:solidFill>
              </a:endParaRPr>
            </a:p>
          </p:txBody>
        </p:sp>
        <p:pic>
          <p:nvPicPr>
            <p:cNvPr id="17"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564542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2" name="Rectangle 21"/>
          <p:cNvSpPr/>
          <p:nvPr userDrawn="1"/>
        </p:nvSpPr>
        <p:spPr>
          <a:xfrm>
            <a:off x="0" y="0"/>
            <a:ext cx="9144000" cy="5184000"/>
          </a:xfrm>
          <a:prstGeom prst="rect">
            <a:avLst/>
          </a:prstGeom>
          <a:solidFill>
            <a:srgbClr val="941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218"/>
          <a:stretch/>
        </p:blipFill>
        <p:spPr bwMode="auto">
          <a:xfrm>
            <a:off x="7291387" y="-11269"/>
            <a:ext cx="1873569" cy="5220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Date Placeholder 3"/>
          <p:cNvSpPr>
            <a:spLocks noGrp="1"/>
          </p:cNvSpPr>
          <p:nvPr>
            <p:ph type="dt" sz="half" idx="10"/>
          </p:nvPr>
        </p:nvSpPr>
        <p:spPr>
          <a:xfrm>
            <a:off x="457200" y="4877494"/>
            <a:ext cx="2133600" cy="273844"/>
          </a:xfrm>
        </p:spPr>
        <p:txBody>
          <a:bodyPr/>
          <a:lstStyle>
            <a:lvl1pPr>
              <a:defRPr>
                <a:solidFill>
                  <a:schemeClr val="bg1">
                    <a:lumMod val="95000"/>
                  </a:schemeClr>
                </a:solidFill>
              </a:defRPr>
            </a:lvl1pPr>
          </a:lstStyle>
          <a:p>
            <a:fld id="{30E17047-C597-4B34-8FEE-7A0D1EA692A4}" type="datetimeFigureOut">
              <a:rPr lang="en-US" smtClean="0"/>
              <a:pPr/>
              <a:t>9/23/2024</a:t>
            </a:fld>
            <a:endParaRPr lang="en-US"/>
          </a:p>
        </p:txBody>
      </p:sp>
      <p:sp>
        <p:nvSpPr>
          <p:cNvPr id="5" name="Footer Placeholder 4"/>
          <p:cNvSpPr>
            <a:spLocks noGrp="1"/>
          </p:cNvSpPr>
          <p:nvPr>
            <p:ph type="ftr" sz="quarter" idx="11"/>
          </p:nvPr>
        </p:nvSpPr>
        <p:spPr>
          <a:xfrm>
            <a:off x="3124200" y="4877494"/>
            <a:ext cx="2895600" cy="273844"/>
          </a:xfrm>
        </p:spPr>
        <p:txBody>
          <a:bodyPr/>
          <a:lstStyle>
            <a:lvl1pPr>
              <a:defRPr>
                <a:solidFill>
                  <a:schemeClr val="bg1">
                    <a:lumMod val="95000"/>
                  </a:schemeClr>
                </a:solidFill>
              </a:defRPr>
            </a:lvl1pPr>
          </a:lstStyle>
          <a:p>
            <a:endParaRPr lang="en-US"/>
          </a:p>
        </p:txBody>
      </p:sp>
      <p:sp>
        <p:nvSpPr>
          <p:cNvPr id="6" name="Slide Number Placeholder 5"/>
          <p:cNvSpPr>
            <a:spLocks noGrp="1"/>
          </p:cNvSpPr>
          <p:nvPr>
            <p:ph type="sldNum" sz="quarter" idx="12"/>
          </p:nvPr>
        </p:nvSpPr>
        <p:spPr>
          <a:xfrm>
            <a:off x="6553200" y="4877494"/>
            <a:ext cx="2133600" cy="273844"/>
          </a:xfrm>
        </p:spPr>
        <p:txBody>
          <a:bodyPr/>
          <a:lstStyle>
            <a:lvl1pPr>
              <a:defRPr>
                <a:solidFill>
                  <a:schemeClr val="bg1">
                    <a:lumMod val="95000"/>
                  </a:schemeClr>
                </a:solidFill>
              </a:defRPr>
            </a:lvl1pPr>
          </a:lstStyle>
          <a:p>
            <a:fld id="{58768E1A-8455-4611-8763-3FA1B747F6B6}" type="slidenum">
              <a:rPr lang="en-US" smtClean="0"/>
              <a:pPr/>
              <a:t>‹#›</a:t>
            </a:fld>
            <a:endParaRPr lang="en-US"/>
          </a:p>
        </p:txBody>
      </p:sp>
      <p:sp>
        <p:nvSpPr>
          <p:cNvPr id="17" name="TextBox 16"/>
          <p:cNvSpPr txBox="1"/>
          <p:nvPr userDrawn="1"/>
        </p:nvSpPr>
        <p:spPr>
          <a:xfrm>
            <a:off x="621854" y="3536429"/>
            <a:ext cx="1440160" cy="261610"/>
          </a:xfrm>
          <a:prstGeom prst="rect">
            <a:avLst/>
          </a:prstGeom>
          <a:noFill/>
        </p:spPr>
        <p:txBody>
          <a:bodyPr wrap="square" rtlCol="0">
            <a:spAutoFit/>
          </a:bodyPr>
          <a:lstStyle/>
          <a:p>
            <a:pPr algn="ctr"/>
            <a:r>
              <a:rPr lang="es-ES" sz="1100" b="0" err="1">
                <a:solidFill>
                  <a:schemeClr val="bg1"/>
                </a:solidFill>
              </a:rPr>
              <a:t>Climate</a:t>
            </a:r>
            <a:r>
              <a:rPr lang="es-ES" sz="1100" b="0" baseline="0">
                <a:solidFill>
                  <a:schemeClr val="bg1"/>
                </a:solidFill>
              </a:rPr>
              <a:t> </a:t>
            </a:r>
            <a:r>
              <a:rPr lang="es-ES" sz="1100" b="0" err="1">
                <a:solidFill>
                  <a:schemeClr val="bg1"/>
                </a:solidFill>
              </a:rPr>
              <a:t>Change</a:t>
            </a:r>
            <a:endParaRPr lang="en-US" sz="1100" b="0">
              <a:solidFill>
                <a:schemeClr val="bg1"/>
              </a:solidFill>
            </a:endParaRPr>
          </a:p>
        </p:txBody>
      </p:sp>
      <p:pic>
        <p:nvPicPr>
          <p:cNvPr id="3" name="Picture 2" descr="C3Siconwhite copy.ep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1560" y="1995686"/>
            <a:ext cx="1374927" cy="1439997"/>
          </a:xfrm>
          <a:prstGeom prst="rect">
            <a:avLst/>
          </a:prstGeom>
        </p:spPr>
      </p:pic>
      <p:sp>
        <p:nvSpPr>
          <p:cNvPr id="21" name="Subtitle 2"/>
          <p:cNvSpPr>
            <a:spLocks noGrp="1"/>
          </p:cNvSpPr>
          <p:nvPr>
            <p:ph type="subTitle" idx="13"/>
          </p:nvPr>
        </p:nvSpPr>
        <p:spPr>
          <a:xfrm>
            <a:off x="2555776" y="3147814"/>
            <a:ext cx="4752528"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7" name="Content Placeholder 2"/>
          <p:cNvSpPr>
            <a:spLocks noGrp="1"/>
          </p:cNvSpPr>
          <p:nvPr>
            <p:ph idx="1" hasCustomPrompt="1"/>
          </p:nvPr>
        </p:nvSpPr>
        <p:spPr>
          <a:xfrm>
            <a:off x="2555776" y="2427735"/>
            <a:ext cx="4752528" cy="720080"/>
          </a:xfrm>
        </p:spPr>
        <p:txBody>
          <a:bodyPr>
            <a:normAutofit/>
          </a:bodyPr>
          <a:lstStyle>
            <a:lvl1pPr marL="0" indent="0">
              <a:buNone/>
              <a:defRPr sz="2800">
                <a:solidFill>
                  <a:schemeClr val="bg1"/>
                </a:solidFill>
              </a:defRPr>
            </a:lvl1pPr>
          </a:lstStyle>
          <a:p>
            <a:pPr lvl="0"/>
            <a:r>
              <a:rPr lang="en-US"/>
              <a:t>Title</a:t>
            </a:r>
          </a:p>
        </p:txBody>
      </p:sp>
      <p:pic>
        <p:nvPicPr>
          <p:cNvPr id="12" name="Picture 11">
            <a:extLst>
              <a:ext uri="{FF2B5EF4-FFF2-40B4-BE49-F238E27FC236}">
                <a16:creationId xmlns:a16="http://schemas.microsoft.com/office/drawing/2014/main" id="{B87809B1-492E-E243-BD56-503C9854095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8927" y="4485600"/>
            <a:ext cx="3599434" cy="310134"/>
          </a:xfrm>
          <a:prstGeom prst="rect">
            <a:avLst/>
          </a:prstGeom>
        </p:spPr>
      </p:pic>
    </p:spTree>
    <p:extLst>
      <p:ext uri="{BB962C8B-B14F-4D97-AF65-F5344CB8AC3E}">
        <p14:creationId xmlns:p14="http://schemas.microsoft.com/office/powerpoint/2010/main" val="15288890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90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81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0E17047-C597-4B34-8FEE-7A0D1EA692A4}" type="datetimeFigureOut">
              <a:rPr lang="en-US" smtClean="0"/>
              <a:t>9/23/2024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a:t>
            </a:fld>
            <a:endParaRPr lang="en-US"/>
          </a:p>
        </p:txBody>
      </p:sp>
      <p:sp>
        <p:nvSpPr>
          <p:cNvPr id="16" name="Title 1"/>
          <p:cNvSpPr>
            <a:spLocks noGrp="1"/>
          </p:cNvSpPr>
          <p:nvPr>
            <p:ph type="title" hasCustomPrompt="1"/>
          </p:nvPr>
        </p:nvSpPr>
        <p:spPr>
          <a:xfrm>
            <a:off x="867704" y="235007"/>
            <a:ext cx="7819096" cy="277539"/>
          </a:xfrm>
          <a:solidFill>
            <a:srgbClr val="941333"/>
          </a:solidFill>
        </p:spPr>
        <p:txBody>
          <a:bodyPr>
            <a:noAutofit/>
          </a:bodyPr>
          <a:lstStyle>
            <a:lvl1pPr algn="l">
              <a:defRPr sz="1800" b="0" spc="700" baseline="0">
                <a:solidFill>
                  <a:schemeClr val="bg1"/>
                </a:solidFill>
              </a:defRPr>
            </a:lvl1pPr>
          </a:lstStyle>
          <a:p>
            <a:r>
              <a:rPr lang="en-US"/>
              <a:t>CLICK TO EDIT MASTER TITLE STYLE</a:t>
            </a:r>
          </a:p>
        </p:txBody>
      </p:sp>
      <p:grpSp>
        <p:nvGrpSpPr>
          <p:cNvPr id="17" name="Group 16"/>
          <p:cNvGrpSpPr/>
          <p:nvPr userDrawn="1"/>
        </p:nvGrpSpPr>
        <p:grpSpPr>
          <a:xfrm>
            <a:off x="107504" y="20834"/>
            <a:ext cx="878633" cy="4929617"/>
            <a:chOff x="164975" y="20834"/>
            <a:chExt cx="878633" cy="4929617"/>
          </a:xfrm>
        </p:grpSpPr>
        <p:cxnSp>
          <p:nvCxnSpPr>
            <p:cNvPr id="18" name="Straight Connector 17"/>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userDrawn="1"/>
          </p:nvSpPr>
          <p:spPr>
            <a:xfrm>
              <a:off x="164975" y="614834"/>
              <a:ext cx="878633" cy="430887"/>
            </a:xfrm>
            <a:prstGeom prst="rect">
              <a:avLst/>
            </a:prstGeom>
            <a:noFill/>
          </p:spPr>
          <p:txBody>
            <a:bodyPr wrap="square" rtlCol="0">
              <a:spAutoFit/>
            </a:bodyPr>
            <a:lstStyle/>
            <a:p>
              <a:r>
                <a:rPr lang="es-ES" sz="1100" b="0" err="1">
                  <a:solidFill>
                    <a:srgbClr val="941333"/>
                  </a:solidFill>
                </a:rPr>
                <a:t>Climate</a:t>
              </a:r>
              <a:endParaRPr lang="es-ES" sz="1100" b="0">
                <a:solidFill>
                  <a:srgbClr val="941333"/>
                </a:solidFill>
              </a:endParaRPr>
            </a:p>
            <a:p>
              <a:r>
                <a:rPr lang="es-ES" sz="1100" b="0" err="1">
                  <a:solidFill>
                    <a:srgbClr val="941333"/>
                  </a:solidFill>
                </a:rPr>
                <a:t>Change</a:t>
              </a:r>
              <a:endParaRPr lang="en-US" sz="1100" b="0">
                <a:solidFill>
                  <a:srgbClr val="941333"/>
                </a:solidFill>
              </a:endParaRPr>
            </a:p>
          </p:txBody>
        </p:sp>
        <p:pic>
          <p:nvPicPr>
            <p:cNvPr id="20"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188525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00154"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9592"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7980"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7418"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E17047-C597-4B34-8FEE-7A0D1EA692A4}" type="datetimeFigureOut">
              <a:rPr lang="en-US" smtClean="0"/>
              <a:t>9/23/2024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768E1A-8455-4611-8763-3FA1B747F6B6}" type="slidenum">
              <a:rPr lang="en-US" smtClean="0"/>
              <a:t>‹#›</a:t>
            </a:fld>
            <a:endParaRPr lang="en-US"/>
          </a:p>
        </p:txBody>
      </p:sp>
      <p:sp>
        <p:nvSpPr>
          <p:cNvPr id="17" name="Title 1"/>
          <p:cNvSpPr>
            <a:spLocks noGrp="1"/>
          </p:cNvSpPr>
          <p:nvPr>
            <p:ph type="title" hasCustomPrompt="1"/>
          </p:nvPr>
        </p:nvSpPr>
        <p:spPr>
          <a:xfrm>
            <a:off x="867704" y="235007"/>
            <a:ext cx="7819096" cy="277539"/>
          </a:xfrm>
          <a:solidFill>
            <a:srgbClr val="941333"/>
          </a:solidFill>
        </p:spPr>
        <p:txBody>
          <a:bodyPr>
            <a:noAutofit/>
          </a:bodyPr>
          <a:lstStyle>
            <a:lvl1pPr algn="l">
              <a:defRPr sz="1800" b="0" spc="700" baseline="0">
                <a:solidFill>
                  <a:schemeClr val="bg1"/>
                </a:solidFill>
              </a:defRPr>
            </a:lvl1pPr>
          </a:lstStyle>
          <a:p>
            <a:r>
              <a:rPr lang="en-US"/>
              <a:t>CLICK TO EDIT MASTER TITLE STYLE</a:t>
            </a:r>
          </a:p>
        </p:txBody>
      </p:sp>
      <p:grpSp>
        <p:nvGrpSpPr>
          <p:cNvPr id="19" name="Group 18"/>
          <p:cNvGrpSpPr/>
          <p:nvPr userDrawn="1"/>
        </p:nvGrpSpPr>
        <p:grpSpPr>
          <a:xfrm>
            <a:off x="107504" y="20834"/>
            <a:ext cx="878633" cy="4929617"/>
            <a:chOff x="164975" y="20834"/>
            <a:chExt cx="878633" cy="4929617"/>
          </a:xfrm>
        </p:grpSpPr>
        <p:cxnSp>
          <p:nvCxnSpPr>
            <p:cNvPr id="20" name="Straight Connector 19"/>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userDrawn="1"/>
          </p:nvSpPr>
          <p:spPr>
            <a:xfrm>
              <a:off x="164975" y="614834"/>
              <a:ext cx="878633" cy="430887"/>
            </a:xfrm>
            <a:prstGeom prst="rect">
              <a:avLst/>
            </a:prstGeom>
            <a:noFill/>
          </p:spPr>
          <p:txBody>
            <a:bodyPr wrap="square" rtlCol="0">
              <a:spAutoFit/>
            </a:bodyPr>
            <a:lstStyle/>
            <a:p>
              <a:r>
                <a:rPr lang="es-ES" sz="1100" b="0" err="1">
                  <a:solidFill>
                    <a:srgbClr val="941333"/>
                  </a:solidFill>
                </a:rPr>
                <a:t>Climate</a:t>
              </a:r>
              <a:endParaRPr lang="es-ES" sz="1100" b="0">
                <a:solidFill>
                  <a:srgbClr val="941333"/>
                </a:solidFill>
              </a:endParaRPr>
            </a:p>
            <a:p>
              <a:r>
                <a:rPr lang="es-ES" sz="1100" b="0" err="1">
                  <a:solidFill>
                    <a:srgbClr val="941333"/>
                  </a:solidFill>
                </a:rPr>
                <a:t>Change</a:t>
              </a:r>
              <a:endParaRPr lang="en-US" sz="1100" b="0">
                <a:solidFill>
                  <a:srgbClr val="941333"/>
                </a:solidFill>
              </a:endParaRPr>
            </a:p>
          </p:txBody>
        </p:sp>
        <p:pic>
          <p:nvPicPr>
            <p:cNvPr id="22"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9597596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4" name="Picture 2" descr="S:\F15015_Copernicus\3_Work\330_Work-in-process\SC4_BackgroundMat\Visual_ID\Photos\Climate_change_ThinkstockPhotos-147656737.jpg"/>
          <p:cNvPicPr>
            <a:picLocks noChangeArrowheads="1"/>
          </p:cNvPicPr>
          <p:nvPr userDrawn="1"/>
        </p:nvPicPr>
        <p:blipFill rotWithShape="1">
          <a:blip r:embed="rId2" cstate="print">
            <a:extLst>
              <a:ext uri="{28A0092B-C50C-407E-A947-70E740481C1C}">
                <a14:useLocalDpi xmlns:a14="http://schemas.microsoft.com/office/drawing/2010/main" val="0"/>
              </a:ext>
            </a:extLst>
          </a:blip>
          <a:srcRect b="-69"/>
          <a:stretch/>
        </p:blipFill>
        <p:spPr bwMode="auto">
          <a:xfrm>
            <a:off x="0" y="-45910"/>
            <a:ext cx="2350852" cy="5220000"/>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Rectangle 14"/>
          <p:cNvSpPr/>
          <p:nvPr userDrawn="1"/>
        </p:nvSpPr>
        <p:spPr>
          <a:xfrm>
            <a:off x="-108520" y="-53200"/>
            <a:ext cx="2483768" cy="5256000"/>
          </a:xfrm>
          <a:prstGeom prst="rect">
            <a:avLst/>
          </a:prstGeom>
          <a:gradFill>
            <a:gsLst>
              <a:gs pos="0">
                <a:schemeClr val="accent1">
                  <a:tint val="66000"/>
                  <a:satMod val="160000"/>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38100"/>
            <a:ext cx="2350852" cy="52560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fld id="{30E17047-C597-4B34-8FEE-7A0D1EA692A4}" type="datetimeFigureOut">
              <a:rPr lang="en-US" smtClean="0"/>
              <a:t>9/23/2024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768E1A-8455-4611-8763-3FA1B747F6B6}" type="slidenum">
              <a:rPr lang="en-US" smtClean="0"/>
              <a:t>‹#›</a:t>
            </a:fld>
            <a:endParaRPr lang="en-US"/>
          </a:p>
        </p:txBody>
      </p:sp>
      <p:sp>
        <p:nvSpPr>
          <p:cNvPr id="22" name="Title 1"/>
          <p:cNvSpPr>
            <a:spLocks noGrp="1"/>
          </p:cNvSpPr>
          <p:nvPr>
            <p:ph type="title" hasCustomPrompt="1"/>
          </p:nvPr>
        </p:nvSpPr>
        <p:spPr>
          <a:xfrm>
            <a:off x="867704" y="235007"/>
            <a:ext cx="7819096" cy="277539"/>
          </a:xfrm>
          <a:solidFill>
            <a:srgbClr val="941333"/>
          </a:solidFill>
        </p:spPr>
        <p:txBody>
          <a:bodyPr>
            <a:noAutofit/>
          </a:bodyPr>
          <a:lstStyle>
            <a:lvl1pPr algn="l">
              <a:defRPr sz="1800" b="0" spc="700" baseline="0">
                <a:solidFill>
                  <a:schemeClr val="bg1"/>
                </a:solidFill>
              </a:defRPr>
            </a:lvl1pPr>
          </a:lstStyle>
          <a:p>
            <a:r>
              <a:rPr lang="en-US"/>
              <a:t>CLICK TO EDIT MASTER TITLE STYLE</a:t>
            </a:r>
          </a:p>
        </p:txBody>
      </p:sp>
      <p:grpSp>
        <p:nvGrpSpPr>
          <p:cNvPr id="23" name="Group 22"/>
          <p:cNvGrpSpPr/>
          <p:nvPr userDrawn="1"/>
        </p:nvGrpSpPr>
        <p:grpSpPr>
          <a:xfrm>
            <a:off x="107504" y="20834"/>
            <a:ext cx="878633" cy="4929617"/>
            <a:chOff x="164975" y="20834"/>
            <a:chExt cx="878633" cy="4929617"/>
          </a:xfrm>
        </p:grpSpPr>
        <p:cxnSp>
          <p:nvCxnSpPr>
            <p:cNvPr id="24" name="Straight Connector 23"/>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userDrawn="1"/>
          </p:nvSpPr>
          <p:spPr>
            <a:xfrm>
              <a:off x="164975" y="614834"/>
              <a:ext cx="878633" cy="430887"/>
            </a:xfrm>
            <a:prstGeom prst="rect">
              <a:avLst/>
            </a:prstGeom>
            <a:noFill/>
          </p:spPr>
          <p:txBody>
            <a:bodyPr wrap="square" rtlCol="0">
              <a:spAutoFit/>
            </a:bodyPr>
            <a:lstStyle/>
            <a:p>
              <a:r>
                <a:rPr lang="es-ES" sz="1100" b="0" err="1">
                  <a:solidFill>
                    <a:srgbClr val="941333"/>
                  </a:solidFill>
                </a:rPr>
                <a:t>Climate</a:t>
              </a:r>
              <a:endParaRPr lang="es-ES" sz="1100" b="0">
                <a:solidFill>
                  <a:srgbClr val="941333"/>
                </a:solidFill>
              </a:endParaRPr>
            </a:p>
            <a:p>
              <a:r>
                <a:rPr lang="es-ES" sz="1100" b="0" err="1">
                  <a:solidFill>
                    <a:srgbClr val="941333"/>
                  </a:solidFill>
                </a:rPr>
                <a:t>Change</a:t>
              </a:r>
              <a:endParaRPr lang="en-US" sz="1100" b="0">
                <a:solidFill>
                  <a:srgbClr val="941333"/>
                </a:solidFill>
              </a:endParaRPr>
            </a:p>
          </p:txBody>
        </p:sp>
        <p:pic>
          <p:nvPicPr>
            <p:cNvPr id="26"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9626053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6" name="Picture 2" descr="S:\F15015_Copernicus\3_Work\330_Work-in-process\SC4_BackgroundMat\Visual_ID\Photos\Climate_change_ThinkstockPhotos-147656737.jpg"/>
          <p:cNvPicPr>
            <a:picLocks noChangeArrowheads="1"/>
          </p:cNvPicPr>
          <p:nvPr userDrawn="1"/>
        </p:nvPicPr>
        <p:blipFill rotWithShape="1">
          <a:blip r:embed="rId2" cstate="print">
            <a:extLst>
              <a:ext uri="{28A0092B-C50C-407E-A947-70E740481C1C}">
                <a14:useLocalDpi xmlns:a14="http://schemas.microsoft.com/office/drawing/2010/main" val="0"/>
              </a:ext>
            </a:extLst>
          </a:blip>
          <a:srcRect b="-69"/>
          <a:stretch/>
        </p:blipFill>
        <p:spPr bwMode="auto">
          <a:xfrm>
            <a:off x="0" y="-45910"/>
            <a:ext cx="2350852" cy="5220000"/>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Rectangle 16"/>
          <p:cNvSpPr/>
          <p:nvPr userDrawn="1"/>
        </p:nvSpPr>
        <p:spPr>
          <a:xfrm>
            <a:off x="-108520" y="-53200"/>
            <a:ext cx="2483768" cy="5253222"/>
          </a:xfrm>
          <a:prstGeom prst="rect">
            <a:avLst/>
          </a:prstGeom>
          <a:gradFill>
            <a:gsLst>
              <a:gs pos="0">
                <a:schemeClr val="accent1">
                  <a:tint val="66000"/>
                  <a:satMod val="160000"/>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0" y="-38100"/>
            <a:ext cx="2350852" cy="52560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89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96754"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78905"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0E17047-C597-4B34-8FEE-7A0D1EA692A4}" type="datetimeFigureOut">
              <a:rPr lang="en-US" smtClean="0"/>
              <a:t>9/23/2024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a:t>
            </a:fld>
            <a:endParaRPr lang="en-US"/>
          </a:p>
        </p:txBody>
      </p:sp>
      <p:grpSp>
        <p:nvGrpSpPr>
          <p:cNvPr id="22" name="Group 21"/>
          <p:cNvGrpSpPr/>
          <p:nvPr userDrawn="1"/>
        </p:nvGrpSpPr>
        <p:grpSpPr>
          <a:xfrm>
            <a:off x="107504" y="20834"/>
            <a:ext cx="878633" cy="4929617"/>
            <a:chOff x="164975" y="20834"/>
            <a:chExt cx="878633" cy="4929617"/>
          </a:xfrm>
        </p:grpSpPr>
        <p:cxnSp>
          <p:nvCxnSpPr>
            <p:cNvPr id="23" name="Straight Connector 22"/>
            <p:cNvCxnSpPr/>
            <p:nvPr userDrawn="1"/>
          </p:nvCxnSpPr>
          <p:spPr>
            <a:xfrm>
              <a:off x="503610" y="1062019"/>
              <a:ext cx="0" cy="3888432"/>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userDrawn="1"/>
          </p:nvSpPr>
          <p:spPr>
            <a:xfrm>
              <a:off x="164975" y="614834"/>
              <a:ext cx="878633" cy="430887"/>
            </a:xfrm>
            <a:prstGeom prst="rect">
              <a:avLst/>
            </a:prstGeom>
            <a:noFill/>
          </p:spPr>
          <p:txBody>
            <a:bodyPr wrap="square" rtlCol="0">
              <a:spAutoFit/>
            </a:bodyPr>
            <a:lstStyle/>
            <a:p>
              <a:r>
                <a:rPr lang="es-ES" sz="1100" b="0" err="1">
                  <a:solidFill>
                    <a:srgbClr val="941333"/>
                  </a:solidFill>
                </a:rPr>
                <a:t>Climate</a:t>
              </a:r>
              <a:endParaRPr lang="es-ES" sz="1100" b="0">
                <a:solidFill>
                  <a:srgbClr val="941333"/>
                </a:solidFill>
              </a:endParaRPr>
            </a:p>
            <a:p>
              <a:r>
                <a:rPr lang="es-ES" sz="1100" b="0" err="1">
                  <a:solidFill>
                    <a:srgbClr val="941333"/>
                  </a:solidFill>
                </a:rPr>
                <a:t>Change</a:t>
              </a:r>
              <a:endParaRPr lang="en-US" sz="1100" b="0">
                <a:solidFill>
                  <a:srgbClr val="941333"/>
                </a:solidFill>
              </a:endParaRPr>
            </a:p>
          </p:txBody>
        </p:sp>
        <p:pic>
          <p:nvPicPr>
            <p:cNvPr id="25"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75246" y="20834"/>
              <a:ext cx="662953" cy="6840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8594000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0" name="Group 19"/>
          <p:cNvGrpSpPr/>
          <p:nvPr userDrawn="1"/>
        </p:nvGrpSpPr>
        <p:grpSpPr>
          <a:xfrm>
            <a:off x="-19239" y="-12685"/>
            <a:ext cx="2463883" cy="5176972"/>
            <a:chOff x="-2604708" y="-1040096"/>
            <a:chExt cx="2463883" cy="5176972"/>
          </a:xfrm>
        </p:grpSpPr>
        <p:pic>
          <p:nvPicPr>
            <p:cNvPr id="21"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2604436" y="-1028650"/>
              <a:ext cx="2002973" cy="513862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2" name="Rectangle 21"/>
            <p:cNvSpPr/>
            <p:nvPr userDrawn="1"/>
          </p:nvSpPr>
          <p:spPr>
            <a:xfrm>
              <a:off x="-2604436" y="-1013193"/>
              <a:ext cx="2463611" cy="5150069"/>
            </a:xfrm>
            <a:prstGeom prst="rect">
              <a:avLst/>
            </a:prstGeom>
            <a:gradFill>
              <a:gsLst>
                <a:gs pos="0">
                  <a:schemeClr val="accent1">
                    <a:tint val="66000"/>
                    <a:satMod val="160000"/>
                    <a:alpha val="0"/>
                  </a:schemeClr>
                </a:gs>
                <a:gs pos="63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2604708" y="-1040096"/>
              <a:ext cx="2438852" cy="515006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title" hasCustomPrompt="1"/>
          </p:nvPr>
        </p:nvSpPr>
        <p:spPr>
          <a:xfrm>
            <a:off x="867704" y="205979"/>
            <a:ext cx="7819096" cy="277539"/>
          </a:xfrm>
          <a:solidFill>
            <a:srgbClr val="578683"/>
          </a:solidFill>
          <a:ln>
            <a:noFill/>
          </a:ln>
        </p:spPr>
        <p:txBody>
          <a:bodyPr>
            <a:noAutofit/>
          </a:bodyPr>
          <a:lstStyle>
            <a:lvl1pPr algn="l">
              <a:defRPr sz="1800" b="0" spc="700" baseline="0">
                <a:ln>
                  <a:noFill/>
                </a:ln>
                <a:solidFill>
                  <a:schemeClr val="bg1"/>
                </a:solidFill>
              </a:defRPr>
            </a:lvl1pPr>
          </a:lstStyle>
          <a:p>
            <a:r>
              <a:rPr lang="en-US"/>
              <a:t>CLICK TO EDIT MASTER TITLE STYLE</a:t>
            </a:r>
          </a:p>
        </p:txBody>
      </p:sp>
      <p:sp>
        <p:nvSpPr>
          <p:cNvPr id="3" name="Content Placeholder 2"/>
          <p:cNvSpPr>
            <a:spLocks noGrp="1"/>
          </p:cNvSpPr>
          <p:nvPr userDrawn="1">
            <p:ph idx="1"/>
          </p:nvPr>
        </p:nvSpPr>
        <p:spPr>
          <a:xfrm>
            <a:off x="1387047" y="699542"/>
            <a:ext cx="7299753" cy="3823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userDrawn="1">
            <p:ph type="dt" sz="half" idx="10"/>
          </p:nvPr>
        </p:nvSpPr>
        <p:spPr>
          <a:xfrm>
            <a:off x="457200" y="4876006"/>
            <a:ext cx="2133600" cy="273844"/>
          </a:xfrm>
        </p:spPr>
        <p:txBody>
          <a:bodyPr/>
          <a:lstStyle/>
          <a:p>
            <a:fld id="{30E17047-C597-4B34-8FEE-7A0D1EA692A4}" type="datetimeFigureOut">
              <a:rPr lang="en-US" smtClean="0"/>
              <a:t>9/23/2024</a:t>
            </a:fld>
            <a:endParaRPr lang="en-US"/>
          </a:p>
        </p:txBody>
      </p:sp>
      <p:sp>
        <p:nvSpPr>
          <p:cNvPr id="5" name="Footer Placeholder 4"/>
          <p:cNvSpPr>
            <a:spLocks noGrp="1"/>
          </p:cNvSpPr>
          <p:nvPr userDrawn="1">
            <p:ph type="ftr" sz="quarter" idx="11"/>
          </p:nvPr>
        </p:nvSpPr>
        <p:spPr>
          <a:xfrm>
            <a:off x="3124200" y="4876006"/>
            <a:ext cx="2895600" cy="273844"/>
          </a:xfrm>
        </p:spPr>
        <p:txBody>
          <a:bodyPr/>
          <a:lstStyle/>
          <a:p>
            <a:endParaRPr lang="en-US"/>
          </a:p>
        </p:txBody>
      </p:sp>
      <p:sp>
        <p:nvSpPr>
          <p:cNvPr id="6" name="Slide Number Placeholder 5"/>
          <p:cNvSpPr>
            <a:spLocks noGrp="1"/>
          </p:cNvSpPr>
          <p:nvPr userDrawn="1">
            <p:ph type="sldNum" sz="quarter" idx="12"/>
          </p:nvPr>
        </p:nvSpPr>
        <p:spPr>
          <a:xfrm>
            <a:off x="6553200" y="4876006"/>
            <a:ext cx="2133600" cy="273844"/>
          </a:xfrm>
        </p:spPr>
        <p:txBody>
          <a:bodyPr/>
          <a:lstStyle/>
          <a:p>
            <a:fld id="{58768E1A-8455-4611-8763-3FA1B747F6B6}" type="slidenum">
              <a:rPr lang="en-US" smtClean="0"/>
              <a:t>‹#›</a:t>
            </a:fld>
            <a:endParaRPr lang="en-US"/>
          </a:p>
        </p:txBody>
      </p:sp>
      <p:cxnSp>
        <p:nvCxnSpPr>
          <p:cNvPr id="17" name="Straight Connector 16"/>
          <p:cNvCxnSpPr/>
          <p:nvPr userDrawn="1"/>
        </p:nvCxnSpPr>
        <p:spPr>
          <a:xfrm>
            <a:off x="471539" y="876444"/>
            <a:ext cx="0" cy="4074007"/>
          </a:xfrm>
          <a:prstGeom prst="line">
            <a:avLst/>
          </a:prstGeom>
          <a:ln w="31750">
            <a:solidFill>
              <a:srgbClr val="578683">
                <a:alpha val="81000"/>
              </a:srgbClr>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132904" y="640234"/>
            <a:ext cx="1022649" cy="261610"/>
          </a:xfrm>
          <a:prstGeom prst="rect">
            <a:avLst/>
          </a:prstGeom>
          <a:noFill/>
          <a:ln>
            <a:noFill/>
          </a:ln>
        </p:spPr>
        <p:txBody>
          <a:bodyPr wrap="square" rtlCol="0">
            <a:spAutoFit/>
          </a:bodyPr>
          <a:lstStyle/>
          <a:p>
            <a:r>
              <a:rPr lang="es-ES" sz="1100" b="0">
                <a:solidFill>
                  <a:srgbClr val="2C4442"/>
                </a:solidFill>
              </a:rPr>
              <a:t>Security</a:t>
            </a:r>
            <a:endParaRPr lang="en-US" sz="1100" b="0">
              <a:solidFill>
                <a:srgbClr val="2C4442"/>
              </a:solidFill>
            </a:endParaRPr>
          </a:p>
        </p:txBody>
      </p:sp>
      <p:pic>
        <p:nvPicPr>
          <p:cNvPr id="19"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07504" y="-33073"/>
            <a:ext cx="767245" cy="8072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780406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42975" y="699542"/>
            <a:ext cx="7743826" cy="3823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876006"/>
            <a:ext cx="2133600" cy="273844"/>
          </a:xfrm>
        </p:spPr>
        <p:txBody>
          <a:bodyPr/>
          <a:lstStyle/>
          <a:p>
            <a:fld id="{30E17047-C597-4B34-8FEE-7A0D1EA692A4}" type="datetimeFigureOut">
              <a:rPr lang="en-US" smtClean="0"/>
              <a:t>9/23/2024</a:t>
            </a:fld>
            <a:endParaRPr lang="en-US"/>
          </a:p>
        </p:txBody>
      </p:sp>
      <p:sp>
        <p:nvSpPr>
          <p:cNvPr id="5" name="Footer Placeholder 4"/>
          <p:cNvSpPr>
            <a:spLocks noGrp="1"/>
          </p:cNvSpPr>
          <p:nvPr>
            <p:ph type="ftr" sz="quarter" idx="11"/>
          </p:nvPr>
        </p:nvSpPr>
        <p:spPr>
          <a:xfrm>
            <a:off x="3124200" y="4876006"/>
            <a:ext cx="2895600" cy="273844"/>
          </a:xfrm>
        </p:spPr>
        <p:txBody>
          <a:bodyPr/>
          <a:lstStyle/>
          <a:p>
            <a:endParaRPr lang="en-US"/>
          </a:p>
        </p:txBody>
      </p:sp>
      <p:sp>
        <p:nvSpPr>
          <p:cNvPr id="6" name="Slide Number Placeholder 5"/>
          <p:cNvSpPr>
            <a:spLocks noGrp="1"/>
          </p:cNvSpPr>
          <p:nvPr>
            <p:ph type="sldNum" sz="quarter" idx="12"/>
          </p:nvPr>
        </p:nvSpPr>
        <p:spPr>
          <a:xfrm>
            <a:off x="6553200" y="4876006"/>
            <a:ext cx="2133600" cy="273844"/>
          </a:xfrm>
        </p:spPr>
        <p:txBody>
          <a:bodyPr/>
          <a:lstStyle/>
          <a:p>
            <a:fld id="{58768E1A-8455-4611-8763-3FA1B747F6B6}" type="slidenum">
              <a:rPr lang="en-US" smtClean="0"/>
              <a:t>‹#›</a:t>
            </a:fld>
            <a:endParaRPr lang="en-US"/>
          </a:p>
        </p:txBody>
      </p:sp>
      <p:sp>
        <p:nvSpPr>
          <p:cNvPr id="13" name="Title 1"/>
          <p:cNvSpPr>
            <a:spLocks noGrp="1"/>
          </p:cNvSpPr>
          <p:nvPr>
            <p:ph type="title" hasCustomPrompt="1"/>
          </p:nvPr>
        </p:nvSpPr>
        <p:spPr>
          <a:xfrm>
            <a:off x="867704" y="205979"/>
            <a:ext cx="7819096" cy="277539"/>
          </a:xfrm>
          <a:solidFill>
            <a:srgbClr val="578683"/>
          </a:solidFill>
          <a:ln>
            <a:noFill/>
          </a:ln>
        </p:spPr>
        <p:txBody>
          <a:bodyPr>
            <a:noAutofit/>
          </a:bodyPr>
          <a:lstStyle>
            <a:lvl1pPr algn="l">
              <a:defRPr sz="1800" b="0" spc="700" baseline="0">
                <a:ln>
                  <a:noFill/>
                </a:ln>
                <a:solidFill>
                  <a:schemeClr val="bg1"/>
                </a:solidFill>
              </a:defRPr>
            </a:lvl1pPr>
          </a:lstStyle>
          <a:p>
            <a:r>
              <a:rPr lang="en-US"/>
              <a:t>CLICK TO EDIT MASTER TITLE STYLE</a:t>
            </a:r>
          </a:p>
        </p:txBody>
      </p:sp>
      <p:cxnSp>
        <p:nvCxnSpPr>
          <p:cNvPr id="15" name="Straight Connector 14"/>
          <p:cNvCxnSpPr/>
          <p:nvPr userDrawn="1"/>
        </p:nvCxnSpPr>
        <p:spPr>
          <a:xfrm>
            <a:off x="471539" y="876444"/>
            <a:ext cx="0" cy="4074007"/>
          </a:xfrm>
          <a:prstGeom prst="line">
            <a:avLst/>
          </a:prstGeom>
          <a:ln w="31750">
            <a:solidFill>
              <a:srgbClr val="578683">
                <a:alpha val="81000"/>
              </a:srgb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132904" y="640234"/>
            <a:ext cx="1022649" cy="261610"/>
          </a:xfrm>
          <a:prstGeom prst="rect">
            <a:avLst/>
          </a:prstGeom>
          <a:noFill/>
          <a:ln>
            <a:noFill/>
          </a:ln>
        </p:spPr>
        <p:txBody>
          <a:bodyPr wrap="square" rtlCol="0">
            <a:spAutoFit/>
          </a:bodyPr>
          <a:lstStyle/>
          <a:p>
            <a:r>
              <a:rPr lang="es-ES" sz="1100" b="0">
                <a:solidFill>
                  <a:srgbClr val="578683"/>
                </a:solidFill>
              </a:rPr>
              <a:t>Security</a:t>
            </a:r>
            <a:endParaRPr lang="en-US" sz="1100" b="0">
              <a:solidFill>
                <a:srgbClr val="578683"/>
              </a:solidFill>
            </a:endParaRPr>
          </a:p>
        </p:txBody>
      </p:sp>
      <p:pic>
        <p:nvPicPr>
          <p:cNvPr id="17"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07504" y="-33073"/>
            <a:ext cx="767245" cy="8072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6785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0E17047-C597-4B34-8FEE-7A0D1EA692A4}" type="datetimeFigureOut">
              <a:rPr lang="en-US" smtClean="0"/>
              <a:t>9/23/2024</a:t>
            </a:fld>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768E1A-8455-4611-8763-3FA1B747F6B6}" type="slidenum">
              <a:rPr lang="en-US" smtClean="0"/>
              <a:t>‹#›</a:t>
            </a:fld>
            <a:endParaRPr lang="en-US"/>
          </a:p>
        </p:txBody>
      </p:sp>
    </p:spTree>
    <p:extLst>
      <p:ext uri="{BB962C8B-B14F-4D97-AF65-F5344CB8AC3E}">
        <p14:creationId xmlns:p14="http://schemas.microsoft.com/office/powerpoint/2010/main" val="15830943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p:cNvSpPr/>
          <p:nvPr userDrawn="1"/>
        </p:nvSpPr>
        <p:spPr>
          <a:xfrm>
            <a:off x="0" y="0"/>
            <a:ext cx="9144000" cy="5184000"/>
          </a:xfrm>
          <a:prstGeom prst="rect">
            <a:avLst/>
          </a:prstGeom>
          <a:solidFill>
            <a:srgbClr val="578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a:xfrm>
            <a:off x="457200" y="4850606"/>
            <a:ext cx="2133600" cy="273844"/>
          </a:xfrm>
        </p:spPr>
        <p:txBody>
          <a:bodyPr/>
          <a:lstStyle>
            <a:lvl1pPr>
              <a:defRPr>
                <a:solidFill>
                  <a:schemeClr val="bg1">
                    <a:lumMod val="95000"/>
                  </a:schemeClr>
                </a:solidFill>
              </a:defRPr>
            </a:lvl1pPr>
          </a:lstStyle>
          <a:p>
            <a:fld id="{30E17047-C597-4B34-8FEE-7A0D1EA692A4}" type="datetimeFigureOut">
              <a:rPr lang="en-US" smtClean="0"/>
              <a:pPr/>
              <a:t>9/23/2024</a:t>
            </a:fld>
            <a:endParaRPr lang="en-US"/>
          </a:p>
        </p:txBody>
      </p:sp>
      <p:sp>
        <p:nvSpPr>
          <p:cNvPr id="5" name="Footer Placeholder 4"/>
          <p:cNvSpPr>
            <a:spLocks noGrp="1"/>
          </p:cNvSpPr>
          <p:nvPr>
            <p:ph type="ftr" sz="quarter" idx="11"/>
          </p:nvPr>
        </p:nvSpPr>
        <p:spPr>
          <a:xfrm>
            <a:off x="3124200" y="4850606"/>
            <a:ext cx="2895600" cy="273844"/>
          </a:xfrm>
        </p:spPr>
        <p:txBody>
          <a:bodyPr/>
          <a:lstStyle>
            <a:lvl1pPr>
              <a:defRPr>
                <a:solidFill>
                  <a:schemeClr val="bg1">
                    <a:lumMod val="95000"/>
                  </a:schemeClr>
                </a:solidFill>
              </a:defRPr>
            </a:lvl1pPr>
          </a:lstStyle>
          <a:p>
            <a:endParaRPr lang="en-US"/>
          </a:p>
        </p:txBody>
      </p:sp>
      <p:pic>
        <p:nvPicPr>
          <p:cNvPr id="13314" name="Picture 2" descr="S:\F15015_Copernicus\3_Work\330_Work-in-process\SC4_BackgroundMat\PPT\item Copernicus\Icon-01.png"/>
          <p:cNvPicPr>
            <a:picLocks noChangeAspect="1" noChangeArrowheads="1"/>
          </p:cNvPicPr>
          <p:nvPr userDrawn="1"/>
        </p:nvPicPr>
        <p:blipFill rotWithShape="1">
          <a:blip r:embed="rId2" cstate="print">
            <a:biLevel thresh="25000"/>
            <a:extLst>
              <a:ext uri="{28A0092B-C50C-407E-A947-70E740481C1C}">
                <a14:useLocalDpi xmlns:a14="http://schemas.microsoft.com/office/drawing/2010/main" val="0"/>
              </a:ext>
            </a:extLst>
          </a:blip>
          <a:srcRect/>
          <a:stretch/>
        </p:blipFill>
        <p:spPr bwMode="auto">
          <a:xfrm>
            <a:off x="449853" y="1937973"/>
            <a:ext cx="2061385" cy="1765738"/>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TextBox 17"/>
          <p:cNvSpPr txBox="1"/>
          <p:nvPr userDrawn="1"/>
        </p:nvSpPr>
        <p:spPr>
          <a:xfrm>
            <a:off x="1018177" y="3710205"/>
            <a:ext cx="1022649" cy="261610"/>
          </a:xfrm>
          <a:prstGeom prst="rect">
            <a:avLst/>
          </a:prstGeom>
          <a:noFill/>
          <a:ln>
            <a:noFill/>
          </a:ln>
        </p:spPr>
        <p:txBody>
          <a:bodyPr wrap="square" rtlCol="0">
            <a:spAutoFit/>
          </a:bodyPr>
          <a:lstStyle/>
          <a:p>
            <a:pPr algn="ctr"/>
            <a:r>
              <a:rPr lang="es-ES" sz="1100" b="0">
                <a:solidFill>
                  <a:schemeClr val="bg1"/>
                </a:solidFill>
              </a:rPr>
              <a:t>Security</a:t>
            </a:r>
            <a:endParaRPr lang="en-US" sz="1100" b="0">
              <a:solidFill>
                <a:schemeClr val="bg1"/>
              </a:solidFill>
            </a:endParaRPr>
          </a:p>
        </p:txBody>
      </p:sp>
      <p:pic>
        <p:nvPicPr>
          <p:cNvPr id="1027" name="Picture 3"/>
          <p:cNvPicPr>
            <a:picLocks noChangeArrowheads="1"/>
          </p:cNvPicPr>
          <p:nvPr userDrawn="1"/>
        </p:nvPicPr>
        <p:blipFill rotWithShape="1">
          <a:blip r:embed="rId3">
            <a:extLst>
              <a:ext uri="{28A0092B-C50C-407E-A947-70E740481C1C}">
                <a14:useLocalDpi xmlns:a14="http://schemas.microsoft.com/office/drawing/2010/main" val="0"/>
              </a:ext>
            </a:extLst>
          </a:blip>
          <a:srcRect l="51856" t="16406" r="27978" b="9049"/>
          <a:stretch/>
        </p:blipFill>
        <p:spPr bwMode="auto">
          <a:xfrm>
            <a:off x="7195186" y="0"/>
            <a:ext cx="2016000" cy="5220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Slide Number Placeholder 5"/>
          <p:cNvSpPr>
            <a:spLocks noGrp="1"/>
          </p:cNvSpPr>
          <p:nvPr>
            <p:ph type="sldNum" sz="quarter" idx="12"/>
          </p:nvPr>
        </p:nvSpPr>
        <p:spPr>
          <a:xfrm>
            <a:off x="6553200" y="4850606"/>
            <a:ext cx="2133600" cy="273844"/>
          </a:xfrm>
        </p:spPr>
        <p:txBody>
          <a:bodyPr/>
          <a:lstStyle>
            <a:lvl1pPr>
              <a:defRPr>
                <a:solidFill>
                  <a:schemeClr val="bg1">
                    <a:lumMod val="95000"/>
                  </a:schemeClr>
                </a:solidFill>
              </a:defRPr>
            </a:lvl1pPr>
          </a:lstStyle>
          <a:p>
            <a:fld id="{58768E1A-8455-4611-8763-3FA1B747F6B6}" type="slidenum">
              <a:rPr lang="en-US" smtClean="0"/>
              <a:pPr/>
              <a:t>‹#›</a:t>
            </a:fld>
            <a:endParaRPr lang="en-US"/>
          </a:p>
        </p:txBody>
      </p:sp>
      <p:sp>
        <p:nvSpPr>
          <p:cNvPr id="26" name="Subtitle 2"/>
          <p:cNvSpPr>
            <a:spLocks noGrp="1"/>
          </p:cNvSpPr>
          <p:nvPr>
            <p:ph type="subTitle" idx="13"/>
          </p:nvPr>
        </p:nvSpPr>
        <p:spPr>
          <a:xfrm>
            <a:off x="2555776" y="3147814"/>
            <a:ext cx="4752528"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7" name="Content Placeholder 2"/>
          <p:cNvSpPr>
            <a:spLocks noGrp="1"/>
          </p:cNvSpPr>
          <p:nvPr>
            <p:ph idx="1" hasCustomPrompt="1"/>
          </p:nvPr>
        </p:nvSpPr>
        <p:spPr>
          <a:xfrm>
            <a:off x="2555776" y="2427735"/>
            <a:ext cx="4752528" cy="720080"/>
          </a:xfrm>
        </p:spPr>
        <p:txBody>
          <a:bodyPr>
            <a:normAutofit/>
          </a:bodyPr>
          <a:lstStyle>
            <a:lvl1pPr marL="0" indent="0">
              <a:buNone/>
              <a:defRPr sz="2800">
                <a:solidFill>
                  <a:schemeClr val="bg1"/>
                </a:solidFill>
              </a:defRPr>
            </a:lvl1pPr>
          </a:lstStyle>
          <a:p>
            <a:pPr lvl="0"/>
            <a:r>
              <a:rPr lang="en-US"/>
              <a:t>Title</a:t>
            </a:r>
          </a:p>
        </p:txBody>
      </p:sp>
      <p:pic>
        <p:nvPicPr>
          <p:cNvPr id="12" name="Picture 11">
            <a:extLst>
              <a:ext uri="{FF2B5EF4-FFF2-40B4-BE49-F238E27FC236}">
                <a16:creationId xmlns:a16="http://schemas.microsoft.com/office/drawing/2014/main" id="{BE6DA9B3-9E6C-2343-ADAB-E3021C64CD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8927" y="4485600"/>
            <a:ext cx="3599434" cy="310134"/>
          </a:xfrm>
          <a:prstGeom prst="rect">
            <a:avLst/>
          </a:prstGeom>
        </p:spPr>
      </p:pic>
    </p:spTree>
    <p:extLst>
      <p:ext uri="{BB962C8B-B14F-4D97-AF65-F5344CB8AC3E}">
        <p14:creationId xmlns:p14="http://schemas.microsoft.com/office/powerpoint/2010/main" val="23863769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2" name="Group 1"/>
          <p:cNvGrpSpPr/>
          <p:nvPr userDrawn="1"/>
        </p:nvGrpSpPr>
        <p:grpSpPr>
          <a:xfrm>
            <a:off x="-38100" y="12576"/>
            <a:ext cx="2482389" cy="5170484"/>
            <a:chOff x="9658589" y="-81666"/>
            <a:chExt cx="2482389" cy="5170484"/>
          </a:xfrm>
        </p:grpSpPr>
        <p:pic>
          <p:nvPicPr>
            <p:cNvPr id="16"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51856" t="16406" r="27978" b="9049"/>
            <a:stretch/>
          </p:blipFill>
          <p:spPr bwMode="auto">
            <a:xfrm>
              <a:off x="9677367" y="-81666"/>
              <a:ext cx="1951417" cy="51625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2" name="Rectangle 21"/>
            <p:cNvSpPr/>
            <p:nvPr userDrawn="1"/>
          </p:nvSpPr>
          <p:spPr>
            <a:xfrm>
              <a:off x="9658589" y="-81389"/>
              <a:ext cx="2438852" cy="515006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9677367" y="-61251"/>
              <a:ext cx="2463611" cy="5150069"/>
            </a:xfrm>
            <a:prstGeom prst="rect">
              <a:avLst/>
            </a:prstGeom>
            <a:gradFill>
              <a:gsLst>
                <a:gs pos="0">
                  <a:schemeClr val="accent1">
                    <a:tint val="66000"/>
                    <a:satMod val="160000"/>
                    <a:alpha val="0"/>
                  </a:schemeClr>
                </a:gs>
                <a:gs pos="63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userDrawn="1">
            <p:ph sz="half" idx="1"/>
          </p:nvPr>
        </p:nvSpPr>
        <p:spPr>
          <a:xfrm>
            <a:off x="1022920"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userDrawn="1">
            <p:ph sz="half" idx="2"/>
          </p:nvPr>
        </p:nvSpPr>
        <p:spPr>
          <a:xfrm>
            <a:off x="5076056"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userDrawn="1">
            <p:ph type="dt" sz="half" idx="10"/>
          </p:nvPr>
        </p:nvSpPr>
        <p:spPr/>
        <p:txBody>
          <a:bodyPr/>
          <a:lstStyle/>
          <a:p>
            <a:fld id="{30E17047-C597-4B34-8FEE-7A0D1EA692A4}" type="datetimeFigureOut">
              <a:rPr lang="en-US" smtClean="0"/>
              <a:t>9/23/2024</a:t>
            </a:fld>
            <a:endParaRPr lang="en-US"/>
          </a:p>
        </p:txBody>
      </p:sp>
      <p:sp>
        <p:nvSpPr>
          <p:cNvPr id="6" name="Footer Placeholder 5"/>
          <p:cNvSpPr>
            <a:spLocks noGrp="1"/>
          </p:cNvSpPr>
          <p:nvPr userDrawn="1">
            <p:ph type="ftr" sz="quarter" idx="11"/>
          </p:nvPr>
        </p:nvSpPr>
        <p:spPr/>
        <p:txBody>
          <a:bodyPr/>
          <a:lstStyle/>
          <a:p>
            <a:endParaRPr lang="en-US"/>
          </a:p>
        </p:txBody>
      </p:sp>
      <p:sp>
        <p:nvSpPr>
          <p:cNvPr id="7" name="Slide Number Placeholder 6"/>
          <p:cNvSpPr>
            <a:spLocks noGrp="1"/>
          </p:cNvSpPr>
          <p:nvPr userDrawn="1">
            <p:ph type="sldNum" sz="quarter" idx="12"/>
          </p:nvPr>
        </p:nvSpPr>
        <p:spPr/>
        <p:txBody>
          <a:bodyPr/>
          <a:lstStyle/>
          <a:p>
            <a:fld id="{58768E1A-8455-4611-8763-3FA1B747F6B6}" type="slidenum">
              <a:rPr lang="en-US" smtClean="0"/>
              <a:t>‹#›</a:t>
            </a:fld>
            <a:endParaRPr lang="en-US"/>
          </a:p>
        </p:txBody>
      </p:sp>
      <p:sp>
        <p:nvSpPr>
          <p:cNvPr id="11" name="Title 1"/>
          <p:cNvSpPr>
            <a:spLocks noGrp="1"/>
          </p:cNvSpPr>
          <p:nvPr userDrawn="1">
            <p:ph type="title" hasCustomPrompt="1"/>
          </p:nvPr>
        </p:nvSpPr>
        <p:spPr>
          <a:xfrm>
            <a:off x="867704" y="205979"/>
            <a:ext cx="7819096" cy="277539"/>
          </a:xfrm>
          <a:solidFill>
            <a:srgbClr val="578683"/>
          </a:solidFill>
          <a:ln>
            <a:noFill/>
          </a:ln>
        </p:spPr>
        <p:txBody>
          <a:bodyPr>
            <a:noAutofit/>
          </a:bodyPr>
          <a:lstStyle>
            <a:lvl1pPr algn="l">
              <a:defRPr sz="1800" b="0" spc="700" baseline="0">
                <a:ln>
                  <a:noFill/>
                </a:ln>
                <a:solidFill>
                  <a:schemeClr val="bg1"/>
                </a:solidFill>
              </a:defRPr>
            </a:lvl1pPr>
          </a:lstStyle>
          <a:p>
            <a:r>
              <a:rPr lang="en-US"/>
              <a:t>CLICK TO EDIT MASTER TITLE STYLE</a:t>
            </a:r>
          </a:p>
        </p:txBody>
      </p:sp>
      <p:cxnSp>
        <p:nvCxnSpPr>
          <p:cNvPr id="12" name="Straight Connector 11"/>
          <p:cNvCxnSpPr/>
          <p:nvPr userDrawn="1"/>
        </p:nvCxnSpPr>
        <p:spPr>
          <a:xfrm>
            <a:off x="471539" y="876444"/>
            <a:ext cx="0" cy="4074007"/>
          </a:xfrm>
          <a:prstGeom prst="line">
            <a:avLst/>
          </a:prstGeom>
          <a:ln w="31750">
            <a:solidFill>
              <a:srgbClr val="578683">
                <a:alpha val="81000"/>
              </a:srgbClr>
            </a:solidFill>
          </a:ln>
        </p:spPr>
        <p:style>
          <a:lnRef idx="1">
            <a:schemeClr val="accent1"/>
          </a:lnRef>
          <a:fillRef idx="0">
            <a:schemeClr val="accent1"/>
          </a:fillRef>
          <a:effectRef idx="0">
            <a:schemeClr val="accent1"/>
          </a:effectRef>
          <a:fontRef idx="minor">
            <a:schemeClr val="tx1"/>
          </a:fontRef>
        </p:style>
      </p:cxnSp>
      <p:pic>
        <p:nvPicPr>
          <p:cNvPr id="14"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07504" y="-33073"/>
            <a:ext cx="767245" cy="8072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TextBox 14"/>
          <p:cNvSpPr txBox="1"/>
          <p:nvPr userDrawn="1"/>
        </p:nvSpPr>
        <p:spPr>
          <a:xfrm>
            <a:off x="132904" y="640234"/>
            <a:ext cx="1022649" cy="261610"/>
          </a:xfrm>
          <a:prstGeom prst="rect">
            <a:avLst/>
          </a:prstGeom>
          <a:noFill/>
          <a:ln>
            <a:noFill/>
          </a:ln>
        </p:spPr>
        <p:txBody>
          <a:bodyPr wrap="square" rtlCol="0">
            <a:spAutoFit/>
          </a:bodyPr>
          <a:lstStyle/>
          <a:p>
            <a:r>
              <a:rPr lang="es-ES" sz="1100" b="0">
                <a:solidFill>
                  <a:srgbClr val="2C4442"/>
                </a:solidFill>
              </a:rPr>
              <a:t>Security</a:t>
            </a:r>
            <a:endParaRPr lang="en-US" sz="1100" b="0">
              <a:solidFill>
                <a:srgbClr val="2C4442"/>
              </a:solidFill>
            </a:endParaRPr>
          </a:p>
        </p:txBody>
      </p:sp>
    </p:spTree>
    <p:extLst>
      <p:ext uri="{BB962C8B-B14F-4D97-AF65-F5344CB8AC3E}">
        <p14:creationId xmlns:p14="http://schemas.microsoft.com/office/powerpoint/2010/main" val="37675083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00154"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9592"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7980"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7418"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E17047-C597-4B34-8FEE-7A0D1EA692A4}" type="datetimeFigureOut">
              <a:rPr lang="en-US" smtClean="0"/>
              <a:t>9/23/2024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768E1A-8455-4611-8763-3FA1B747F6B6}" type="slidenum">
              <a:rPr lang="en-US" smtClean="0"/>
              <a:t>‹#›</a:t>
            </a:fld>
            <a:endParaRPr lang="en-US"/>
          </a:p>
        </p:txBody>
      </p:sp>
      <p:sp>
        <p:nvSpPr>
          <p:cNvPr id="14" name="Title 1"/>
          <p:cNvSpPr>
            <a:spLocks noGrp="1"/>
          </p:cNvSpPr>
          <p:nvPr>
            <p:ph type="title" hasCustomPrompt="1"/>
          </p:nvPr>
        </p:nvSpPr>
        <p:spPr>
          <a:xfrm>
            <a:off x="867704" y="205979"/>
            <a:ext cx="7819096" cy="277539"/>
          </a:xfrm>
          <a:solidFill>
            <a:srgbClr val="578683"/>
          </a:solidFill>
          <a:ln>
            <a:noFill/>
          </a:ln>
        </p:spPr>
        <p:txBody>
          <a:bodyPr>
            <a:noAutofit/>
          </a:bodyPr>
          <a:lstStyle>
            <a:lvl1pPr algn="l">
              <a:defRPr sz="1800" b="0" spc="700" baseline="0">
                <a:ln>
                  <a:noFill/>
                </a:ln>
                <a:solidFill>
                  <a:schemeClr val="bg1"/>
                </a:solidFill>
              </a:defRPr>
            </a:lvl1pPr>
          </a:lstStyle>
          <a:p>
            <a:r>
              <a:rPr lang="en-US"/>
              <a:t>CLICK TO EDIT MASTER TITLE STYLE</a:t>
            </a:r>
          </a:p>
        </p:txBody>
      </p:sp>
      <p:cxnSp>
        <p:nvCxnSpPr>
          <p:cNvPr id="15" name="Straight Connector 14"/>
          <p:cNvCxnSpPr/>
          <p:nvPr userDrawn="1"/>
        </p:nvCxnSpPr>
        <p:spPr>
          <a:xfrm>
            <a:off x="471539" y="876444"/>
            <a:ext cx="0" cy="4074007"/>
          </a:xfrm>
          <a:prstGeom prst="line">
            <a:avLst/>
          </a:prstGeom>
          <a:ln w="31750">
            <a:solidFill>
              <a:srgbClr val="578683">
                <a:alpha val="81000"/>
              </a:srgb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132904" y="640234"/>
            <a:ext cx="1022649" cy="261610"/>
          </a:xfrm>
          <a:prstGeom prst="rect">
            <a:avLst/>
          </a:prstGeom>
          <a:noFill/>
          <a:ln>
            <a:noFill/>
          </a:ln>
        </p:spPr>
        <p:txBody>
          <a:bodyPr wrap="square" rtlCol="0">
            <a:spAutoFit/>
          </a:bodyPr>
          <a:lstStyle/>
          <a:p>
            <a:r>
              <a:rPr lang="es-ES" sz="1100" b="0">
                <a:solidFill>
                  <a:srgbClr val="578683"/>
                </a:solidFill>
              </a:rPr>
              <a:t>Security</a:t>
            </a:r>
            <a:endParaRPr lang="en-US" sz="1100" b="0">
              <a:solidFill>
                <a:srgbClr val="578683"/>
              </a:solidFill>
            </a:endParaRPr>
          </a:p>
        </p:txBody>
      </p:sp>
      <p:pic>
        <p:nvPicPr>
          <p:cNvPr id="20"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07504" y="-33073"/>
            <a:ext cx="767245" cy="8072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20100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8" name="Group 17"/>
          <p:cNvGrpSpPr/>
          <p:nvPr userDrawn="1"/>
        </p:nvGrpSpPr>
        <p:grpSpPr>
          <a:xfrm>
            <a:off x="-38100" y="12576"/>
            <a:ext cx="2482389" cy="5170484"/>
            <a:chOff x="9658589" y="-81666"/>
            <a:chExt cx="2482389" cy="5170484"/>
          </a:xfrm>
        </p:grpSpPr>
        <p:pic>
          <p:nvPicPr>
            <p:cNvPr id="19"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51856" t="16406" r="27978" b="9049"/>
            <a:stretch/>
          </p:blipFill>
          <p:spPr bwMode="auto">
            <a:xfrm>
              <a:off x="9677367" y="-81666"/>
              <a:ext cx="1951417" cy="51625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0" name="Rectangle 19"/>
            <p:cNvSpPr/>
            <p:nvPr userDrawn="1"/>
          </p:nvSpPr>
          <p:spPr>
            <a:xfrm>
              <a:off x="9658589" y="-81389"/>
              <a:ext cx="2438852" cy="515006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9677367" y="-61251"/>
              <a:ext cx="2463611" cy="5150069"/>
            </a:xfrm>
            <a:prstGeom prst="rect">
              <a:avLst/>
            </a:prstGeom>
            <a:gradFill>
              <a:gsLst>
                <a:gs pos="0">
                  <a:schemeClr val="accent1">
                    <a:tint val="66000"/>
                    <a:satMod val="160000"/>
                    <a:alpha val="0"/>
                  </a:schemeClr>
                </a:gs>
                <a:gs pos="63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Date Placeholder 2"/>
          <p:cNvSpPr>
            <a:spLocks noGrp="1"/>
          </p:cNvSpPr>
          <p:nvPr>
            <p:ph type="dt" sz="half" idx="10"/>
          </p:nvPr>
        </p:nvSpPr>
        <p:spPr/>
        <p:txBody>
          <a:bodyPr/>
          <a:lstStyle/>
          <a:p>
            <a:fld id="{30E17047-C597-4B34-8FEE-7A0D1EA692A4}" type="datetimeFigureOut">
              <a:rPr lang="en-US" smtClean="0"/>
              <a:t>9/23/2024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768E1A-8455-4611-8763-3FA1B747F6B6}" type="slidenum">
              <a:rPr lang="en-US" smtClean="0"/>
              <a:t>‹#›</a:t>
            </a:fld>
            <a:endParaRPr lang="en-US"/>
          </a:p>
        </p:txBody>
      </p:sp>
      <p:sp>
        <p:nvSpPr>
          <p:cNvPr id="9" name="Title 1"/>
          <p:cNvSpPr>
            <a:spLocks noGrp="1"/>
          </p:cNvSpPr>
          <p:nvPr>
            <p:ph type="title" hasCustomPrompt="1"/>
          </p:nvPr>
        </p:nvSpPr>
        <p:spPr>
          <a:xfrm>
            <a:off x="867704" y="205979"/>
            <a:ext cx="7819096" cy="277539"/>
          </a:xfrm>
          <a:solidFill>
            <a:srgbClr val="578683"/>
          </a:solidFill>
          <a:ln>
            <a:noFill/>
          </a:ln>
        </p:spPr>
        <p:txBody>
          <a:bodyPr>
            <a:noAutofit/>
          </a:bodyPr>
          <a:lstStyle>
            <a:lvl1pPr algn="l">
              <a:defRPr sz="1800" b="0" spc="700" baseline="0">
                <a:ln>
                  <a:noFill/>
                </a:ln>
                <a:solidFill>
                  <a:schemeClr val="bg1"/>
                </a:solidFill>
              </a:defRPr>
            </a:lvl1pPr>
          </a:lstStyle>
          <a:p>
            <a:r>
              <a:rPr lang="en-US"/>
              <a:t>CLICK TO EDIT MASTER TITLE STYLE</a:t>
            </a:r>
          </a:p>
        </p:txBody>
      </p:sp>
      <p:cxnSp>
        <p:nvCxnSpPr>
          <p:cNvPr id="10" name="Straight Connector 9"/>
          <p:cNvCxnSpPr/>
          <p:nvPr userDrawn="1"/>
        </p:nvCxnSpPr>
        <p:spPr>
          <a:xfrm>
            <a:off x="471539" y="876444"/>
            <a:ext cx="0" cy="4074007"/>
          </a:xfrm>
          <a:prstGeom prst="line">
            <a:avLst/>
          </a:prstGeom>
          <a:ln w="31750">
            <a:solidFill>
              <a:srgbClr val="578683">
                <a:alpha val="81000"/>
              </a:srgbClr>
            </a:solidFill>
          </a:ln>
        </p:spPr>
        <p:style>
          <a:lnRef idx="1">
            <a:schemeClr val="accent1"/>
          </a:lnRef>
          <a:fillRef idx="0">
            <a:schemeClr val="accent1"/>
          </a:fillRef>
          <a:effectRef idx="0">
            <a:schemeClr val="accent1"/>
          </a:effectRef>
          <a:fontRef idx="minor">
            <a:schemeClr val="tx1"/>
          </a:fontRef>
        </p:style>
      </p:cxnSp>
      <p:pic>
        <p:nvPicPr>
          <p:cNvPr id="12"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07504" y="-33073"/>
            <a:ext cx="767245" cy="8072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7" name="TextBox 16"/>
          <p:cNvSpPr txBox="1"/>
          <p:nvPr userDrawn="1"/>
        </p:nvSpPr>
        <p:spPr>
          <a:xfrm>
            <a:off x="132904" y="640234"/>
            <a:ext cx="1022649" cy="261610"/>
          </a:xfrm>
          <a:prstGeom prst="rect">
            <a:avLst/>
          </a:prstGeom>
          <a:noFill/>
          <a:ln>
            <a:noFill/>
          </a:ln>
        </p:spPr>
        <p:txBody>
          <a:bodyPr wrap="square" rtlCol="0">
            <a:spAutoFit/>
          </a:bodyPr>
          <a:lstStyle/>
          <a:p>
            <a:r>
              <a:rPr lang="es-ES" sz="1100" b="0">
                <a:solidFill>
                  <a:srgbClr val="2C4442"/>
                </a:solidFill>
              </a:rPr>
              <a:t>Security</a:t>
            </a:r>
            <a:endParaRPr lang="en-US" sz="1100" b="0">
              <a:solidFill>
                <a:srgbClr val="2C4442"/>
              </a:solidFill>
            </a:endParaRPr>
          </a:p>
        </p:txBody>
      </p:sp>
    </p:spTree>
    <p:extLst>
      <p:ext uri="{BB962C8B-B14F-4D97-AF65-F5344CB8AC3E}">
        <p14:creationId xmlns:p14="http://schemas.microsoft.com/office/powerpoint/2010/main" val="36204332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9" name="Group 18"/>
          <p:cNvGrpSpPr/>
          <p:nvPr userDrawn="1"/>
        </p:nvGrpSpPr>
        <p:grpSpPr>
          <a:xfrm>
            <a:off x="-38100" y="12576"/>
            <a:ext cx="2482389" cy="5170484"/>
            <a:chOff x="9658589" y="-81666"/>
            <a:chExt cx="2482389" cy="5170484"/>
          </a:xfrm>
        </p:grpSpPr>
        <p:pic>
          <p:nvPicPr>
            <p:cNvPr id="20"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51856" t="16406" r="27978" b="9049"/>
            <a:stretch/>
          </p:blipFill>
          <p:spPr bwMode="auto">
            <a:xfrm>
              <a:off x="9677367" y="-81666"/>
              <a:ext cx="1951417" cy="51625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1" name="Rectangle 20"/>
            <p:cNvSpPr/>
            <p:nvPr userDrawn="1"/>
          </p:nvSpPr>
          <p:spPr>
            <a:xfrm>
              <a:off x="9658589" y="-81389"/>
              <a:ext cx="2438852" cy="515006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9677367" y="-61251"/>
              <a:ext cx="2463611" cy="5150069"/>
            </a:xfrm>
            <a:prstGeom prst="rect">
              <a:avLst/>
            </a:prstGeom>
            <a:gradFill>
              <a:gsLst>
                <a:gs pos="0">
                  <a:schemeClr val="accent1">
                    <a:tint val="66000"/>
                    <a:satMod val="160000"/>
                    <a:alpha val="0"/>
                  </a:schemeClr>
                </a:gs>
                <a:gs pos="63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100722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96754"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07225"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0E17047-C597-4B34-8FEE-7A0D1EA692A4}" type="datetimeFigureOut">
              <a:rPr lang="en-US" smtClean="0"/>
              <a:t>9/23/2024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a:t>
            </a:fld>
            <a:endParaRPr lang="en-US"/>
          </a:p>
        </p:txBody>
      </p:sp>
      <p:cxnSp>
        <p:nvCxnSpPr>
          <p:cNvPr id="12" name="Straight Connector 11"/>
          <p:cNvCxnSpPr/>
          <p:nvPr userDrawn="1"/>
        </p:nvCxnSpPr>
        <p:spPr>
          <a:xfrm>
            <a:off x="471539" y="876444"/>
            <a:ext cx="0" cy="4074007"/>
          </a:xfrm>
          <a:prstGeom prst="line">
            <a:avLst/>
          </a:prstGeom>
          <a:ln w="31750">
            <a:solidFill>
              <a:srgbClr val="578683">
                <a:alpha val="81000"/>
              </a:srgbClr>
            </a:solidFill>
          </a:ln>
        </p:spPr>
        <p:style>
          <a:lnRef idx="1">
            <a:schemeClr val="accent1"/>
          </a:lnRef>
          <a:fillRef idx="0">
            <a:schemeClr val="accent1"/>
          </a:fillRef>
          <a:effectRef idx="0">
            <a:schemeClr val="accent1"/>
          </a:effectRef>
          <a:fontRef idx="minor">
            <a:schemeClr val="tx1"/>
          </a:fontRef>
        </p:style>
      </p:cxnSp>
      <p:pic>
        <p:nvPicPr>
          <p:cNvPr id="14"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07504" y="-33073"/>
            <a:ext cx="767245" cy="8072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8" name="TextBox 17"/>
          <p:cNvSpPr txBox="1"/>
          <p:nvPr userDrawn="1"/>
        </p:nvSpPr>
        <p:spPr>
          <a:xfrm>
            <a:off x="132904" y="640234"/>
            <a:ext cx="1022649" cy="261610"/>
          </a:xfrm>
          <a:prstGeom prst="rect">
            <a:avLst/>
          </a:prstGeom>
          <a:noFill/>
          <a:ln>
            <a:noFill/>
          </a:ln>
        </p:spPr>
        <p:txBody>
          <a:bodyPr wrap="square" rtlCol="0">
            <a:spAutoFit/>
          </a:bodyPr>
          <a:lstStyle/>
          <a:p>
            <a:r>
              <a:rPr lang="es-ES" sz="1100" b="0">
                <a:solidFill>
                  <a:srgbClr val="2C4442"/>
                </a:solidFill>
              </a:rPr>
              <a:t>Security</a:t>
            </a:r>
            <a:endParaRPr lang="en-US" sz="1100" b="0">
              <a:solidFill>
                <a:srgbClr val="2C4442"/>
              </a:solidFill>
            </a:endParaRPr>
          </a:p>
        </p:txBody>
      </p:sp>
    </p:spTree>
    <p:extLst>
      <p:ext uri="{BB962C8B-B14F-4D97-AF65-F5344CB8AC3E}">
        <p14:creationId xmlns:p14="http://schemas.microsoft.com/office/powerpoint/2010/main" val="39996045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7" name="Group 6"/>
          <p:cNvGrpSpPr/>
          <p:nvPr userDrawn="1"/>
        </p:nvGrpSpPr>
        <p:grpSpPr>
          <a:xfrm>
            <a:off x="-34552" y="-19050"/>
            <a:ext cx="2149624" cy="5212283"/>
            <a:chOff x="-5476811" y="-524594"/>
            <a:chExt cx="2149624" cy="5212283"/>
          </a:xfrm>
        </p:grpSpPr>
        <p:pic>
          <p:nvPicPr>
            <p:cNvPr id="1026"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2574" t="-337" r="22574" b="337"/>
            <a:stretch/>
          </p:blipFill>
          <p:spPr bwMode="auto">
            <a:xfrm>
              <a:off x="-5460787" y="-524594"/>
              <a:ext cx="2133600" cy="519323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1" name="Rectangle 20"/>
            <p:cNvSpPr/>
            <p:nvPr userDrawn="1"/>
          </p:nvSpPr>
          <p:spPr>
            <a:xfrm>
              <a:off x="-5476811" y="-524594"/>
              <a:ext cx="2149624" cy="515006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5462053" y="-505544"/>
              <a:ext cx="2134866" cy="5193233"/>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 name="Straight Connector 8"/>
          <p:cNvCxnSpPr/>
          <p:nvPr userDrawn="1"/>
        </p:nvCxnSpPr>
        <p:spPr>
          <a:xfrm>
            <a:off x="460068"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userDrawn="1">
            <p:ph type="title" hasCustomPrompt="1"/>
          </p:nvPr>
        </p:nvSpPr>
        <p:spPr>
          <a:xfrm>
            <a:off x="867704" y="205979"/>
            <a:ext cx="7819096" cy="277539"/>
          </a:xfrm>
          <a:solidFill>
            <a:srgbClr val="25408F"/>
          </a:solidFill>
        </p:spPr>
        <p:txBody>
          <a:bodyPr>
            <a:noAutofit/>
          </a:bodyPr>
          <a:lstStyle>
            <a:lvl1pPr algn="l">
              <a:defRPr sz="1800" b="0" spc="700" baseline="0">
                <a:solidFill>
                  <a:schemeClr val="bg1"/>
                </a:solidFill>
              </a:defRPr>
            </a:lvl1pPr>
          </a:lstStyle>
          <a:p>
            <a:r>
              <a:rPr lang="en-US"/>
              <a:t>CLICK TO EDIT MASTER TITLE STYLE</a:t>
            </a:r>
          </a:p>
        </p:txBody>
      </p:sp>
      <p:sp>
        <p:nvSpPr>
          <p:cNvPr id="3" name="Content Placeholder 2"/>
          <p:cNvSpPr>
            <a:spLocks noGrp="1"/>
          </p:cNvSpPr>
          <p:nvPr userDrawn="1">
            <p:ph idx="1"/>
          </p:nvPr>
        </p:nvSpPr>
        <p:spPr>
          <a:xfrm>
            <a:off x="1387047" y="699542"/>
            <a:ext cx="7299753" cy="3823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userDrawn="1">
            <p:ph type="dt" sz="half" idx="10"/>
          </p:nvPr>
        </p:nvSpPr>
        <p:spPr>
          <a:xfrm>
            <a:off x="457200" y="4876006"/>
            <a:ext cx="2133600" cy="273844"/>
          </a:xfrm>
        </p:spPr>
        <p:txBody>
          <a:bodyPr/>
          <a:lstStyle/>
          <a:p>
            <a:fld id="{30E17047-C597-4B34-8FEE-7A0D1EA692A4}" type="datetimeFigureOut">
              <a:rPr lang="en-US" smtClean="0"/>
              <a:t>9/23/2024</a:t>
            </a:fld>
            <a:endParaRPr lang="en-US"/>
          </a:p>
        </p:txBody>
      </p:sp>
      <p:sp>
        <p:nvSpPr>
          <p:cNvPr id="5" name="Footer Placeholder 4"/>
          <p:cNvSpPr>
            <a:spLocks noGrp="1"/>
          </p:cNvSpPr>
          <p:nvPr userDrawn="1">
            <p:ph type="ftr" sz="quarter" idx="11"/>
          </p:nvPr>
        </p:nvSpPr>
        <p:spPr>
          <a:xfrm>
            <a:off x="3124200" y="4876006"/>
            <a:ext cx="2895600" cy="273844"/>
          </a:xfrm>
        </p:spPr>
        <p:txBody>
          <a:bodyPr/>
          <a:lstStyle/>
          <a:p>
            <a:endParaRPr lang="en-US"/>
          </a:p>
        </p:txBody>
      </p:sp>
      <p:sp>
        <p:nvSpPr>
          <p:cNvPr id="6" name="Slide Number Placeholder 5"/>
          <p:cNvSpPr>
            <a:spLocks noGrp="1"/>
          </p:cNvSpPr>
          <p:nvPr userDrawn="1">
            <p:ph type="sldNum" sz="quarter" idx="12"/>
          </p:nvPr>
        </p:nvSpPr>
        <p:spPr>
          <a:xfrm>
            <a:off x="6553200" y="4876006"/>
            <a:ext cx="2133600" cy="273844"/>
          </a:xfrm>
        </p:spPr>
        <p:txBody>
          <a:bodyPr/>
          <a:lstStyle/>
          <a:p>
            <a:fld id="{58768E1A-8455-4611-8763-3FA1B747F6B6}" type="slidenum">
              <a:rPr lang="en-US" smtClean="0"/>
              <a:t>‹#›</a:t>
            </a:fld>
            <a:endParaRPr lang="en-US"/>
          </a:p>
        </p:txBody>
      </p:sp>
      <p:sp>
        <p:nvSpPr>
          <p:cNvPr id="27" name="TextBox 26"/>
          <p:cNvSpPr txBox="1"/>
          <p:nvPr userDrawn="1"/>
        </p:nvSpPr>
        <p:spPr>
          <a:xfrm>
            <a:off x="11291" y="622330"/>
            <a:ext cx="878632" cy="430887"/>
          </a:xfrm>
          <a:prstGeom prst="rect">
            <a:avLst/>
          </a:prstGeom>
          <a:noFill/>
        </p:spPr>
        <p:txBody>
          <a:bodyPr wrap="square" rtlCol="0">
            <a:spAutoFit/>
          </a:bodyPr>
          <a:lstStyle/>
          <a:p>
            <a:pPr algn="ctr"/>
            <a:r>
              <a:rPr lang="es-ES" sz="1100" b="0" err="1">
                <a:solidFill>
                  <a:srgbClr val="25408F"/>
                </a:solidFill>
              </a:rPr>
              <a:t>Space</a:t>
            </a:r>
            <a:endParaRPr lang="es-ES" sz="1100" b="0">
              <a:solidFill>
                <a:srgbClr val="25408F"/>
              </a:solidFill>
            </a:endParaRPr>
          </a:p>
          <a:p>
            <a:pPr algn="ctr"/>
            <a:r>
              <a:rPr lang="es-ES" sz="1100" b="0" err="1">
                <a:solidFill>
                  <a:srgbClr val="25408F"/>
                </a:solidFill>
              </a:rPr>
              <a:t>Component</a:t>
            </a:r>
            <a:endParaRPr lang="en-US" sz="1100" b="0">
              <a:solidFill>
                <a:srgbClr val="25408F"/>
              </a:solidFill>
            </a:endParaRPr>
          </a:p>
        </p:txBody>
      </p:sp>
      <p:sp>
        <p:nvSpPr>
          <p:cNvPr id="17" name="Oval 16"/>
          <p:cNvSpPr/>
          <p:nvPr userDrawn="1"/>
        </p:nvSpPr>
        <p:spPr>
          <a:xfrm>
            <a:off x="168363" y="112960"/>
            <a:ext cx="531980" cy="5299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2" name="Picture 2" descr="S:\F15015_Copernicus\3_Work\330_Work-in-process\SC4_BackgroundMat\PPT\item Copernicus\Satellite\Satellite\satellite_Artboard 5.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79512" y="188402"/>
            <a:ext cx="549227" cy="38833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4727634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7" name="Oval 16"/>
          <p:cNvSpPr/>
          <p:nvPr userDrawn="1"/>
        </p:nvSpPr>
        <p:spPr>
          <a:xfrm>
            <a:off x="168363" y="112960"/>
            <a:ext cx="531980" cy="5299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Content Placeholder 2"/>
          <p:cNvSpPr>
            <a:spLocks noGrp="1"/>
          </p:cNvSpPr>
          <p:nvPr>
            <p:ph idx="1"/>
          </p:nvPr>
        </p:nvSpPr>
        <p:spPr>
          <a:xfrm>
            <a:off x="767539" y="699542"/>
            <a:ext cx="7919262" cy="3823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876006"/>
            <a:ext cx="2133600" cy="273844"/>
          </a:xfrm>
        </p:spPr>
        <p:txBody>
          <a:bodyPr/>
          <a:lstStyle/>
          <a:p>
            <a:fld id="{30E17047-C597-4B34-8FEE-7A0D1EA692A4}" type="datetimeFigureOut">
              <a:rPr lang="en-US" smtClean="0"/>
              <a:t>9/23/2024</a:t>
            </a:fld>
            <a:endParaRPr lang="en-US"/>
          </a:p>
        </p:txBody>
      </p:sp>
      <p:sp>
        <p:nvSpPr>
          <p:cNvPr id="5" name="Footer Placeholder 4"/>
          <p:cNvSpPr>
            <a:spLocks noGrp="1"/>
          </p:cNvSpPr>
          <p:nvPr>
            <p:ph type="ftr" sz="quarter" idx="11"/>
          </p:nvPr>
        </p:nvSpPr>
        <p:spPr>
          <a:xfrm>
            <a:off x="3124200" y="4876006"/>
            <a:ext cx="2895600" cy="273844"/>
          </a:xfrm>
        </p:spPr>
        <p:txBody>
          <a:bodyPr/>
          <a:lstStyle/>
          <a:p>
            <a:endParaRPr lang="en-US"/>
          </a:p>
        </p:txBody>
      </p:sp>
      <p:sp>
        <p:nvSpPr>
          <p:cNvPr id="6" name="Slide Number Placeholder 5"/>
          <p:cNvSpPr>
            <a:spLocks noGrp="1"/>
          </p:cNvSpPr>
          <p:nvPr>
            <p:ph type="sldNum" sz="quarter" idx="12"/>
          </p:nvPr>
        </p:nvSpPr>
        <p:spPr>
          <a:xfrm>
            <a:off x="6553200" y="4876006"/>
            <a:ext cx="2133600" cy="273844"/>
          </a:xfrm>
        </p:spPr>
        <p:txBody>
          <a:bodyPr/>
          <a:lstStyle/>
          <a:p>
            <a:fld id="{58768E1A-8455-4611-8763-3FA1B747F6B6}" type="slidenum">
              <a:rPr lang="en-US" smtClean="0"/>
              <a:t>‹#›</a:t>
            </a:fld>
            <a:endParaRPr lang="en-US"/>
          </a:p>
        </p:txBody>
      </p:sp>
      <p:sp>
        <p:nvSpPr>
          <p:cNvPr id="13" name="Title 1"/>
          <p:cNvSpPr>
            <a:spLocks noGrp="1"/>
          </p:cNvSpPr>
          <p:nvPr>
            <p:ph type="title" hasCustomPrompt="1"/>
          </p:nvPr>
        </p:nvSpPr>
        <p:spPr>
          <a:xfrm>
            <a:off x="867704" y="205979"/>
            <a:ext cx="7819096" cy="277539"/>
          </a:xfrm>
          <a:solidFill>
            <a:srgbClr val="25408F"/>
          </a:solidFill>
        </p:spPr>
        <p:txBody>
          <a:bodyPr>
            <a:noAutofit/>
          </a:bodyPr>
          <a:lstStyle>
            <a:lvl1pPr algn="l">
              <a:defRPr sz="1800" b="0" spc="700" baseline="0">
                <a:solidFill>
                  <a:schemeClr val="bg1"/>
                </a:solidFill>
              </a:defRPr>
            </a:lvl1pPr>
          </a:lstStyle>
          <a:p>
            <a:r>
              <a:rPr lang="en-US"/>
              <a:t>CLICK TO EDIT MASTER TITLE STYLE</a:t>
            </a:r>
          </a:p>
        </p:txBody>
      </p:sp>
      <p:cxnSp>
        <p:nvCxnSpPr>
          <p:cNvPr id="19" name="Straight Connector 18"/>
          <p:cNvCxnSpPr/>
          <p:nvPr userDrawn="1"/>
        </p:nvCxnSpPr>
        <p:spPr>
          <a:xfrm>
            <a:off x="460068"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11291" y="622330"/>
            <a:ext cx="878632" cy="430887"/>
          </a:xfrm>
          <a:prstGeom prst="rect">
            <a:avLst/>
          </a:prstGeom>
          <a:noFill/>
        </p:spPr>
        <p:txBody>
          <a:bodyPr wrap="square" rtlCol="0">
            <a:spAutoFit/>
          </a:bodyPr>
          <a:lstStyle/>
          <a:p>
            <a:pPr algn="ctr"/>
            <a:r>
              <a:rPr lang="es-ES" sz="1100" b="0" err="1">
                <a:solidFill>
                  <a:srgbClr val="25408F"/>
                </a:solidFill>
              </a:rPr>
              <a:t>Space</a:t>
            </a:r>
            <a:endParaRPr lang="es-ES" sz="1100" b="0">
              <a:solidFill>
                <a:srgbClr val="25408F"/>
              </a:solidFill>
            </a:endParaRPr>
          </a:p>
          <a:p>
            <a:pPr algn="ctr"/>
            <a:r>
              <a:rPr lang="es-ES" sz="1100" b="0" err="1">
                <a:solidFill>
                  <a:srgbClr val="25408F"/>
                </a:solidFill>
              </a:rPr>
              <a:t>Component</a:t>
            </a:r>
            <a:endParaRPr lang="en-US" sz="1100" b="0">
              <a:solidFill>
                <a:srgbClr val="25408F"/>
              </a:solidFill>
            </a:endParaRPr>
          </a:p>
        </p:txBody>
      </p:sp>
      <p:pic>
        <p:nvPicPr>
          <p:cNvPr id="11" name="Picture 2" descr="S:\F15015_Copernicus\3_Work\330_Work-in-process\SC4_BackgroundMat\PPT\item Copernicus\Satellite\Satellite\satellite_Artboard 5.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9512" y="188402"/>
            <a:ext cx="549227" cy="38833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6761949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5184000"/>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0552" t="462" r="31215" b="-462"/>
          <a:stretch/>
        </p:blipFill>
        <p:spPr bwMode="auto">
          <a:xfrm>
            <a:off x="7293990" y="-1"/>
            <a:ext cx="1907999" cy="528125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Date Placeholder 3"/>
          <p:cNvSpPr>
            <a:spLocks noGrp="1"/>
          </p:cNvSpPr>
          <p:nvPr>
            <p:ph type="dt" sz="half" idx="10"/>
          </p:nvPr>
        </p:nvSpPr>
        <p:spPr>
          <a:xfrm>
            <a:off x="457200" y="4864794"/>
            <a:ext cx="2133600" cy="273844"/>
          </a:xfrm>
        </p:spPr>
        <p:txBody>
          <a:bodyPr/>
          <a:lstStyle>
            <a:lvl1pPr>
              <a:defRPr>
                <a:solidFill>
                  <a:schemeClr val="bg1"/>
                </a:solidFill>
              </a:defRPr>
            </a:lvl1pPr>
          </a:lstStyle>
          <a:p>
            <a:fld id="{30E17047-C597-4B34-8FEE-7A0D1EA692A4}" type="datetimeFigureOut">
              <a:rPr lang="en-US" smtClean="0"/>
              <a:pPr/>
              <a:t>9/23/2024</a:t>
            </a:fld>
            <a:endParaRPr lang="en-US"/>
          </a:p>
        </p:txBody>
      </p:sp>
      <p:sp>
        <p:nvSpPr>
          <p:cNvPr id="5" name="Footer Placeholder 4"/>
          <p:cNvSpPr>
            <a:spLocks noGrp="1"/>
          </p:cNvSpPr>
          <p:nvPr>
            <p:ph type="ftr" sz="quarter" idx="11"/>
          </p:nvPr>
        </p:nvSpPr>
        <p:spPr>
          <a:xfrm>
            <a:off x="3124200" y="4864794"/>
            <a:ext cx="2895600" cy="273844"/>
          </a:xfrm>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a:xfrm>
            <a:off x="6553200" y="4864794"/>
            <a:ext cx="2133600" cy="273844"/>
          </a:xfrm>
        </p:spPr>
        <p:txBody>
          <a:bodyPr/>
          <a:lstStyle>
            <a:lvl1pPr>
              <a:defRPr>
                <a:solidFill>
                  <a:schemeClr val="bg1"/>
                </a:solidFill>
              </a:defRPr>
            </a:lvl1pPr>
          </a:lstStyle>
          <a:p>
            <a:fld id="{58768E1A-8455-4611-8763-3FA1B747F6B6}" type="slidenum">
              <a:rPr lang="en-US" smtClean="0"/>
              <a:pPr/>
              <a:t>‹#›</a:t>
            </a:fld>
            <a:endParaRPr lang="en-US"/>
          </a:p>
        </p:txBody>
      </p:sp>
      <p:pic>
        <p:nvPicPr>
          <p:cNvPr id="10242" name="Picture 2" descr="S:\F15015_Copernicus\3_Work\330_Work-in-process\SC4_BackgroundMat\PPT\item Copernicus\Satellite\Satellite\satellite_Artboard 5.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80531" y="699542"/>
            <a:ext cx="3528396" cy="2494762"/>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Box 11"/>
          <p:cNvSpPr txBox="1"/>
          <p:nvPr userDrawn="1"/>
        </p:nvSpPr>
        <p:spPr>
          <a:xfrm>
            <a:off x="683568" y="2332113"/>
            <a:ext cx="1623062" cy="261610"/>
          </a:xfrm>
          <a:prstGeom prst="rect">
            <a:avLst/>
          </a:prstGeom>
          <a:noFill/>
        </p:spPr>
        <p:txBody>
          <a:bodyPr wrap="square" rtlCol="0">
            <a:spAutoFit/>
          </a:bodyPr>
          <a:lstStyle/>
          <a:p>
            <a:pPr algn="ctr"/>
            <a:r>
              <a:rPr lang="es-ES" sz="1100" b="0" err="1">
                <a:solidFill>
                  <a:schemeClr val="bg1"/>
                </a:solidFill>
              </a:rPr>
              <a:t>Space</a:t>
            </a:r>
            <a:r>
              <a:rPr lang="es-ES" sz="1100" b="0" baseline="0">
                <a:solidFill>
                  <a:schemeClr val="bg1"/>
                </a:solidFill>
              </a:rPr>
              <a:t> </a:t>
            </a:r>
            <a:r>
              <a:rPr lang="es-ES" sz="1100" b="0" err="1">
                <a:solidFill>
                  <a:schemeClr val="bg1"/>
                </a:solidFill>
              </a:rPr>
              <a:t>Component</a:t>
            </a:r>
            <a:endParaRPr lang="en-US" sz="1100" b="0">
              <a:solidFill>
                <a:schemeClr val="bg1"/>
              </a:solidFill>
            </a:endParaRPr>
          </a:p>
        </p:txBody>
      </p:sp>
      <p:sp>
        <p:nvSpPr>
          <p:cNvPr id="20" name="Subtitle 2"/>
          <p:cNvSpPr>
            <a:spLocks noGrp="1"/>
          </p:cNvSpPr>
          <p:nvPr>
            <p:ph type="subTitle" idx="13"/>
          </p:nvPr>
        </p:nvSpPr>
        <p:spPr>
          <a:xfrm>
            <a:off x="2555776" y="3147814"/>
            <a:ext cx="4752528"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6" name="Content Placeholder 2"/>
          <p:cNvSpPr>
            <a:spLocks noGrp="1"/>
          </p:cNvSpPr>
          <p:nvPr>
            <p:ph idx="1" hasCustomPrompt="1"/>
          </p:nvPr>
        </p:nvSpPr>
        <p:spPr>
          <a:xfrm>
            <a:off x="2555776" y="2427735"/>
            <a:ext cx="4752528" cy="720080"/>
          </a:xfrm>
        </p:spPr>
        <p:txBody>
          <a:bodyPr>
            <a:normAutofit/>
          </a:bodyPr>
          <a:lstStyle>
            <a:lvl1pPr marL="0" indent="0">
              <a:buNone/>
              <a:defRPr sz="2800">
                <a:solidFill>
                  <a:schemeClr val="bg1"/>
                </a:solidFill>
              </a:defRPr>
            </a:lvl1pPr>
          </a:lstStyle>
          <a:p>
            <a:pPr lvl="0"/>
            <a:r>
              <a:rPr lang="en-US"/>
              <a:t>Title</a:t>
            </a:r>
          </a:p>
        </p:txBody>
      </p:sp>
      <p:pic>
        <p:nvPicPr>
          <p:cNvPr id="13" name="Picture 12">
            <a:extLst>
              <a:ext uri="{FF2B5EF4-FFF2-40B4-BE49-F238E27FC236}">
                <a16:creationId xmlns:a16="http://schemas.microsoft.com/office/drawing/2014/main" id="{5326DC6C-B5BB-624B-802F-B5B8F2A63F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8927" y="4485600"/>
            <a:ext cx="3599434" cy="310134"/>
          </a:xfrm>
          <a:prstGeom prst="rect">
            <a:avLst/>
          </a:prstGeom>
        </p:spPr>
      </p:pic>
    </p:spTree>
    <p:extLst>
      <p:ext uri="{BB962C8B-B14F-4D97-AF65-F5344CB8AC3E}">
        <p14:creationId xmlns:p14="http://schemas.microsoft.com/office/powerpoint/2010/main" val="8531265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22" name="Group 21"/>
          <p:cNvGrpSpPr/>
          <p:nvPr userDrawn="1"/>
        </p:nvGrpSpPr>
        <p:grpSpPr>
          <a:xfrm>
            <a:off x="-34552" y="-19050"/>
            <a:ext cx="2149624" cy="5212283"/>
            <a:chOff x="-5476811" y="-524594"/>
            <a:chExt cx="2149624" cy="5212283"/>
          </a:xfrm>
        </p:grpSpPr>
        <p:pic>
          <p:nvPicPr>
            <p:cNvPr id="24"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2574" t="-337" r="22574" b="337"/>
            <a:stretch/>
          </p:blipFill>
          <p:spPr bwMode="auto">
            <a:xfrm>
              <a:off x="-5460787" y="-524594"/>
              <a:ext cx="2133600" cy="519323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5" name="Rectangle 24"/>
            <p:cNvSpPr/>
            <p:nvPr userDrawn="1"/>
          </p:nvSpPr>
          <p:spPr>
            <a:xfrm>
              <a:off x="-5476811" y="-524594"/>
              <a:ext cx="2149624" cy="515006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5462053" y="-505544"/>
              <a:ext cx="2134866" cy="5193233"/>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sz="half" idx="1"/>
          </p:nvPr>
        </p:nvSpPr>
        <p:spPr>
          <a:xfrm>
            <a:off x="749424"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81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0E17047-C597-4B34-8FEE-7A0D1EA692A4}" type="datetimeFigureOut">
              <a:rPr lang="en-US" smtClean="0"/>
              <a:t>9/23/2024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a:t>
            </a:fld>
            <a:endParaRPr lang="en-US"/>
          </a:p>
        </p:txBody>
      </p:sp>
      <p:sp>
        <p:nvSpPr>
          <p:cNvPr id="15" name="Oval 14"/>
          <p:cNvSpPr/>
          <p:nvPr userDrawn="1"/>
        </p:nvSpPr>
        <p:spPr>
          <a:xfrm>
            <a:off x="168363" y="112960"/>
            <a:ext cx="531980" cy="5299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itle 1"/>
          <p:cNvSpPr>
            <a:spLocks noGrp="1"/>
          </p:cNvSpPr>
          <p:nvPr>
            <p:ph type="title" hasCustomPrompt="1"/>
          </p:nvPr>
        </p:nvSpPr>
        <p:spPr>
          <a:xfrm>
            <a:off x="867704" y="205979"/>
            <a:ext cx="7819096" cy="277539"/>
          </a:xfrm>
          <a:solidFill>
            <a:srgbClr val="25408F"/>
          </a:solidFill>
        </p:spPr>
        <p:txBody>
          <a:bodyPr>
            <a:noAutofit/>
          </a:bodyPr>
          <a:lstStyle>
            <a:lvl1pPr algn="l">
              <a:defRPr sz="1800" b="0" spc="700" baseline="0">
                <a:solidFill>
                  <a:schemeClr val="bg1"/>
                </a:solidFill>
              </a:defRPr>
            </a:lvl1pPr>
          </a:lstStyle>
          <a:p>
            <a:r>
              <a:rPr lang="en-US"/>
              <a:t>CLICK TO EDIT MASTER TITLE STYLE</a:t>
            </a:r>
          </a:p>
        </p:txBody>
      </p:sp>
      <p:cxnSp>
        <p:nvCxnSpPr>
          <p:cNvPr id="26" name="Straight Connector 25"/>
          <p:cNvCxnSpPr/>
          <p:nvPr userDrawn="1"/>
        </p:nvCxnSpPr>
        <p:spPr>
          <a:xfrm>
            <a:off x="460068"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userDrawn="1"/>
        </p:nvSpPr>
        <p:spPr>
          <a:xfrm>
            <a:off x="11291" y="622330"/>
            <a:ext cx="878632" cy="430887"/>
          </a:xfrm>
          <a:prstGeom prst="rect">
            <a:avLst/>
          </a:prstGeom>
          <a:noFill/>
        </p:spPr>
        <p:txBody>
          <a:bodyPr wrap="square" rtlCol="0">
            <a:spAutoFit/>
          </a:bodyPr>
          <a:lstStyle/>
          <a:p>
            <a:pPr algn="ctr"/>
            <a:r>
              <a:rPr lang="es-ES" sz="1100" b="0" err="1">
                <a:solidFill>
                  <a:srgbClr val="25408F"/>
                </a:solidFill>
              </a:rPr>
              <a:t>Space</a:t>
            </a:r>
            <a:endParaRPr lang="es-ES" sz="1100" b="0">
              <a:solidFill>
                <a:srgbClr val="25408F"/>
              </a:solidFill>
            </a:endParaRPr>
          </a:p>
          <a:p>
            <a:pPr algn="ctr"/>
            <a:r>
              <a:rPr lang="es-ES" sz="1100" b="0" err="1">
                <a:solidFill>
                  <a:srgbClr val="25408F"/>
                </a:solidFill>
              </a:rPr>
              <a:t>Component</a:t>
            </a:r>
            <a:endParaRPr lang="en-US" sz="1100" b="0">
              <a:solidFill>
                <a:srgbClr val="25408F"/>
              </a:solidFill>
            </a:endParaRPr>
          </a:p>
        </p:txBody>
      </p:sp>
      <p:pic>
        <p:nvPicPr>
          <p:cNvPr id="23" name="Picture 2" descr="S:\F15015_Copernicus\3_Work\330_Work-in-process\SC4_BackgroundMat\PPT\item Copernicus\Satellite\Satellite\satellite_Artboard 5.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79512" y="188402"/>
            <a:ext cx="549227" cy="38833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2087827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2879"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62317"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50705"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50143"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E17047-C597-4B34-8FEE-7A0D1EA692A4}" type="datetimeFigureOut">
              <a:rPr lang="en-US" smtClean="0"/>
              <a:t>9/23/2024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768E1A-8455-4611-8763-3FA1B747F6B6}" type="slidenum">
              <a:rPr lang="en-US" smtClean="0"/>
              <a:t>‹#›</a:t>
            </a:fld>
            <a:endParaRPr lang="en-US"/>
          </a:p>
        </p:txBody>
      </p:sp>
      <p:sp>
        <p:nvSpPr>
          <p:cNvPr id="16" name="Oval 15"/>
          <p:cNvSpPr/>
          <p:nvPr userDrawn="1"/>
        </p:nvSpPr>
        <p:spPr>
          <a:xfrm>
            <a:off x="168363" y="112960"/>
            <a:ext cx="531980" cy="5299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itle 1"/>
          <p:cNvSpPr>
            <a:spLocks noGrp="1"/>
          </p:cNvSpPr>
          <p:nvPr>
            <p:ph type="title" hasCustomPrompt="1"/>
          </p:nvPr>
        </p:nvSpPr>
        <p:spPr>
          <a:xfrm>
            <a:off x="867704" y="205979"/>
            <a:ext cx="7819096" cy="277539"/>
          </a:xfrm>
          <a:solidFill>
            <a:srgbClr val="25408F"/>
          </a:solidFill>
        </p:spPr>
        <p:txBody>
          <a:bodyPr>
            <a:noAutofit/>
          </a:bodyPr>
          <a:lstStyle>
            <a:lvl1pPr algn="l">
              <a:defRPr sz="1800" b="0" spc="700" baseline="0">
                <a:solidFill>
                  <a:schemeClr val="bg1"/>
                </a:solidFill>
              </a:defRPr>
            </a:lvl1pPr>
          </a:lstStyle>
          <a:p>
            <a:r>
              <a:rPr lang="en-US"/>
              <a:t>CLICK TO EDIT MASTER TITLE STYLE</a:t>
            </a:r>
          </a:p>
        </p:txBody>
      </p:sp>
      <p:cxnSp>
        <p:nvCxnSpPr>
          <p:cNvPr id="23" name="Straight Connector 22"/>
          <p:cNvCxnSpPr/>
          <p:nvPr userDrawn="1"/>
        </p:nvCxnSpPr>
        <p:spPr>
          <a:xfrm>
            <a:off x="460068"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userDrawn="1"/>
        </p:nvSpPr>
        <p:spPr>
          <a:xfrm>
            <a:off x="11291" y="622330"/>
            <a:ext cx="878632" cy="430887"/>
          </a:xfrm>
          <a:prstGeom prst="rect">
            <a:avLst/>
          </a:prstGeom>
          <a:noFill/>
        </p:spPr>
        <p:txBody>
          <a:bodyPr wrap="square" rtlCol="0">
            <a:spAutoFit/>
          </a:bodyPr>
          <a:lstStyle/>
          <a:p>
            <a:pPr algn="ctr"/>
            <a:r>
              <a:rPr lang="es-ES" sz="1100" b="0" err="1">
                <a:solidFill>
                  <a:srgbClr val="25408F"/>
                </a:solidFill>
              </a:rPr>
              <a:t>Space</a:t>
            </a:r>
            <a:endParaRPr lang="es-ES" sz="1100" b="0">
              <a:solidFill>
                <a:srgbClr val="25408F"/>
              </a:solidFill>
            </a:endParaRPr>
          </a:p>
          <a:p>
            <a:pPr algn="ctr"/>
            <a:r>
              <a:rPr lang="es-ES" sz="1100" b="0" err="1">
                <a:solidFill>
                  <a:srgbClr val="25408F"/>
                </a:solidFill>
              </a:rPr>
              <a:t>Component</a:t>
            </a:r>
            <a:endParaRPr lang="en-US" sz="1100" b="0">
              <a:solidFill>
                <a:srgbClr val="25408F"/>
              </a:solidFill>
            </a:endParaRPr>
          </a:p>
        </p:txBody>
      </p:sp>
      <p:pic>
        <p:nvPicPr>
          <p:cNvPr id="14" name="Picture 2" descr="S:\F15015_Copernicus\3_Work\330_Work-in-process\SC4_BackgroundMat\PPT\item Copernicus\Satellite\Satellite\satellite_Artboard 5.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9512" y="188402"/>
            <a:ext cx="549227" cy="38833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455188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2879"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62317"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50705"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50143"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E17047-C597-4B34-8FEE-7A0D1EA692A4}" type="datetimeFigureOut">
              <a:rPr lang="en-US" smtClean="0"/>
              <a:t>9/23/2024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768E1A-8455-4611-8763-3FA1B747F6B6}" type="slidenum">
              <a:rPr lang="en-US" smtClean="0"/>
              <a:t>‹#›</a:t>
            </a:fld>
            <a:endParaRPr lang="en-US"/>
          </a:p>
        </p:txBody>
      </p:sp>
      <p:sp>
        <p:nvSpPr>
          <p:cNvPr id="18" name="Title 1"/>
          <p:cNvSpPr>
            <a:spLocks noGrp="1"/>
          </p:cNvSpPr>
          <p:nvPr>
            <p:ph type="title" hasCustomPrompt="1"/>
          </p:nvPr>
        </p:nvSpPr>
        <p:spPr>
          <a:xfrm>
            <a:off x="867704" y="267494"/>
            <a:ext cx="7819096" cy="288032"/>
          </a:xfrm>
          <a:solidFill>
            <a:srgbClr val="25408F"/>
          </a:solidFill>
        </p:spPr>
        <p:txBody>
          <a:bodyPr>
            <a:noAutofit/>
          </a:bodyPr>
          <a:lstStyle>
            <a:lvl1pPr algn="l">
              <a:defRPr sz="1800" b="0" spc="700" baseline="0">
                <a:solidFill>
                  <a:schemeClr val="bg1"/>
                </a:solidFill>
              </a:defRPr>
            </a:lvl1pPr>
          </a:lstStyle>
          <a:p>
            <a:r>
              <a:rPr lang="en-US" dirty="0"/>
              <a:t>CLICK TO EDIT MASTER TITLE STYLE</a:t>
            </a:r>
          </a:p>
        </p:txBody>
      </p:sp>
      <p:cxnSp>
        <p:nvCxnSpPr>
          <p:cNvPr id="13" name="Straight Connector 12"/>
          <p:cNvCxnSpPr/>
          <p:nvPr userDrawn="1"/>
        </p:nvCxnSpPr>
        <p:spPr>
          <a:xfrm>
            <a:off x="451076" y="1090171"/>
            <a:ext cx="0" cy="3860280"/>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a:xfrm>
            <a:off x="97584" y="659284"/>
            <a:ext cx="677466" cy="430887"/>
          </a:xfrm>
          <a:prstGeom prst="rect">
            <a:avLst/>
          </a:prstGeom>
          <a:noFill/>
        </p:spPr>
        <p:txBody>
          <a:bodyPr wrap="square" rtlCol="0">
            <a:spAutoFit/>
          </a:bodyPr>
          <a:lstStyle/>
          <a:p>
            <a:pPr algn="ctr"/>
            <a:r>
              <a:rPr lang="es-ES" sz="1100" b="1" dirty="0">
                <a:solidFill>
                  <a:srgbClr val="25408F"/>
                </a:solidFill>
              </a:rPr>
              <a:t>Data Access</a:t>
            </a:r>
            <a:endParaRPr lang="en-US" sz="1100" b="1" dirty="0">
              <a:solidFill>
                <a:srgbClr val="25408F"/>
              </a:solidFill>
            </a:endParaRPr>
          </a:p>
        </p:txBody>
      </p:sp>
    </p:spTree>
    <p:extLst>
      <p:ext uri="{BB962C8B-B14F-4D97-AF65-F5344CB8AC3E}">
        <p14:creationId xmlns:p14="http://schemas.microsoft.com/office/powerpoint/2010/main" val="28156749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24" name="Group 23"/>
          <p:cNvGrpSpPr/>
          <p:nvPr userDrawn="1"/>
        </p:nvGrpSpPr>
        <p:grpSpPr>
          <a:xfrm>
            <a:off x="-34552" y="-19050"/>
            <a:ext cx="2149624" cy="5212283"/>
            <a:chOff x="-5476811" y="-524594"/>
            <a:chExt cx="2149624" cy="5212283"/>
          </a:xfrm>
        </p:grpSpPr>
        <p:pic>
          <p:nvPicPr>
            <p:cNvPr id="25"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2574" t="-337" r="22574" b="337"/>
            <a:stretch/>
          </p:blipFill>
          <p:spPr bwMode="auto">
            <a:xfrm>
              <a:off x="-5460787" y="-524594"/>
              <a:ext cx="2133600" cy="519323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6" name="Rectangle 25"/>
            <p:cNvSpPr/>
            <p:nvPr userDrawn="1"/>
          </p:nvSpPr>
          <p:spPr>
            <a:xfrm>
              <a:off x="-5476811" y="-524594"/>
              <a:ext cx="2149624" cy="515006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5462053" y="-505544"/>
              <a:ext cx="2134866" cy="5193233"/>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Date Placeholder 2"/>
          <p:cNvSpPr>
            <a:spLocks noGrp="1"/>
          </p:cNvSpPr>
          <p:nvPr>
            <p:ph type="dt" sz="half" idx="10"/>
          </p:nvPr>
        </p:nvSpPr>
        <p:spPr/>
        <p:txBody>
          <a:bodyPr/>
          <a:lstStyle/>
          <a:p>
            <a:fld id="{30E17047-C597-4B34-8FEE-7A0D1EA692A4}" type="datetimeFigureOut">
              <a:rPr lang="en-US" smtClean="0"/>
              <a:t>9/23/2024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768E1A-8455-4611-8763-3FA1B747F6B6}" type="slidenum">
              <a:rPr lang="en-US" smtClean="0"/>
              <a:t>‹#›</a:t>
            </a:fld>
            <a:endParaRPr lang="en-US"/>
          </a:p>
        </p:txBody>
      </p:sp>
      <p:sp>
        <p:nvSpPr>
          <p:cNvPr id="15" name="Oval 14"/>
          <p:cNvSpPr/>
          <p:nvPr userDrawn="1"/>
        </p:nvSpPr>
        <p:spPr>
          <a:xfrm>
            <a:off x="168363" y="112960"/>
            <a:ext cx="531980" cy="5299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itle 1"/>
          <p:cNvSpPr>
            <a:spLocks noGrp="1"/>
          </p:cNvSpPr>
          <p:nvPr>
            <p:ph type="title" hasCustomPrompt="1"/>
          </p:nvPr>
        </p:nvSpPr>
        <p:spPr>
          <a:xfrm>
            <a:off x="867704" y="205979"/>
            <a:ext cx="7819096" cy="277539"/>
          </a:xfrm>
          <a:solidFill>
            <a:srgbClr val="25408F"/>
          </a:solidFill>
        </p:spPr>
        <p:txBody>
          <a:bodyPr>
            <a:noAutofit/>
          </a:bodyPr>
          <a:lstStyle>
            <a:lvl1pPr algn="l">
              <a:defRPr sz="1800" b="0" spc="700" baseline="0">
                <a:solidFill>
                  <a:schemeClr val="bg1"/>
                </a:solidFill>
              </a:defRPr>
            </a:lvl1pPr>
          </a:lstStyle>
          <a:p>
            <a:r>
              <a:rPr lang="en-US"/>
              <a:t>CLICK TO EDIT MASTER TITLE STYLE</a:t>
            </a:r>
          </a:p>
        </p:txBody>
      </p:sp>
      <p:cxnSp>
        <p:nvCxnSpPr>
          <p:cNvPr id="22" name="Straight Connector 21"/>
          <p:cNvCxnSpPr/>
          <p:nvPr userDrawn="1"/>
        </p:nvCxnSpPr>
        <p:spPr>
          <a:xfrm>
            <a:off x="460068"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11291" y="622330"/>
            <a:ext cx="878632" cy="430887"/>
          </a:xfrm>
          <a:prstGeom prst="rect">
            <a:avLst/>
          </a:prstGeom>
          <a:noFill/>
        </p:spPr>
        <p:txBody>
          <a:bodyPr wrap="square" rtlCol="0">
            <a:spAutoFit/>
          </a:bodyPr>
          <a:lstStyle/>
          <a:p>
            <a:pPr algn="ctr"/>
            <a:r>
              <a:rPr lang="es-ES" sz="1100" b="0" err="1">
                <a:solidFill>
                  <a:srgbClr val="25408F"/>
                </a:solidFill>
              </a:rPr>
              <a:t>Space</a:t>
            </a:r>
            <a:endParaRPr lang="es-ES" sz="1100" b="0">
              <a:solidFill>
                <a:srgbClr val="25408F"/>
              </a:solidFill>
            </a:endParaRPr>
          </a:p>
          <a:p>
            <a:pPr algn="ctr"/>
            <a:r>
              <a:rPr lang="es-ES" sz="1100" b="0" err="1">
                <a:solidFill>
                  <a:srgbClr val="25408F"/>
                </a:solidFill>
              </a:rPr>
              <a:t>Component</a:t>
            </a:r>
            <a:endParaRPr lang="en-US" sz="1100" b="0">
              <a:solidFill>
                <a:srgbClr val="25408F"/>
              </a:solidFill>
            </a:endParaRPr>
          </a:p>
        </p:txBody>
      </p:sp>
      <p:pic>
        <p:nvPicPr>
          <p:cNvPr id="21" name="Picture 2" descr="S:\F15015_Copernicus\3_Work\330_Work-in-process\SC4_BackgroundMat\PPT\item Copernicus\Satellite\Satellite\satellite_Artboard 5.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79512" y="188402"/>
            <a:ext cx="549227" cy="38833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2055600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7" name="Group 16"/>
          <p:cNvGrpSpPr/>
          <p:nvPr userDrawn="1"/>
        </p:nvGrpSpPr>
        <p:grpSpPr>
          <a:xfrm>
            <a:off x="-34552" y="-19050"/>
            <a:ext cx="2149624" cy="5212283"/>
            <a:chOff x="-5476811" y="-524594"/>
            <a:chExt cx="2149624" cy="5212283"/>
          </a:xfrm>
        </p:grpSpPr>
        <p:pic>
          <p:nvPicPr>
            <p:cNvPr id="25"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2574" t="-337" r="22574" b="337"/>
            <a:stretch/>
          </p:blipFill>
          <p:spPr bwMode="auto">
            <a:xfrm>
              <a:off x="-5460787" y="-524594"/>
              <a:ext cx="2133600" cy="519323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8" name="Rectangle 27"/>
            <p:cNvSpPr/>
            <p:nvPr userDrawn="1"/>
          </p:nvSpPr>
          <p:spPr>
            <a:xfrm>
              <a:off x="-5476811" y="-524594"/>
              <a:ext cx="2149624" cy="515006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5462053" y="-505544"/>
              <a:ext cx="2134866" cy="5193233"/>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8789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96754"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78905"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0E17047-C597-4B34-8FEE-7A0D1EA692A4}" type="datetimeFigureOut">
              <a:rPr lang="en-US" smtClean="0"/>
              <a:t>9/23/2024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a:t>
            </a:fld>
            <a:endParaRPr lang="en-US"/>
          </a:p>
        </p:txBody>
      </p:sp>
      <p:sp>
        <p:nvSpPr>
          <p:cNvPr id="19" name="Oval 18"/>
          <p:cNvSpPr/>
          <p:nvPr userDrawn="1"/>
        </p:nvSpPr>
        <p:spPr>
          <a:xfrm>
            <a:off x="168363" y="112960"/>
            <a:ext cx="531980" cy="5299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6" name="Straight Connector 25"/>
          <p:cNvCxnSpPr/>
          <p:nvPr userDrawn="1"/>
        </p:nvCxnSpPr>
        <p:spPr>
          <a:xfrm>
            <a:off x="460068"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userDrawn="1"/>
        </p:nvSpPr>
        <p:spPr>
          <a:xfrm>
            <a:off x="11291" y="622330"/>
            <a:ext cx="878632" cy="430887"/>
          </a:xfrm>
          <a:prstGeom prst="rect">
            <a:avLst/>
          </a:prstGeom>
          <a:noFill/>
        </p:spPr>
        <p:txBody>
          <a:bodyPr wrap="square" rtlCol="0">
            <a:spAutoFit/>
          </a:bodyPr>
          <a:lstStyle/>
          <a:p>
            <a:pPr algn="ctr"/>
            <a:r>
              <a:rPr lang="es-ES" sz="1100" b="0" err="1">
                <a:solidFill>
                  <a:srgbClr val="25408F"/>
                </a:solidFill>
              </a:rPr>
              <a:t>Space</a:t>
            </a:r>
            <a:endParaRPr lang="es-ES" sz="1100" b="0">
              <a:solidFill>
                <a:srgbClr val="25408F"/>
              </a:solidFill>
            </a:endParaRPr>
          </a:p>
          <a:p>
            <a:pPr algn="ctr"/>
            <a:r>
              <a:rPr lang="es-ES" sz="1100" b="0" err="1">
                <a:solidFill>
                  <a:srgbClr val="25408F"/>
                </a:solidFill>
              </a:rPr>
              <a:t>Component</a:t>
            </a:r>
            <a:endParaRPr lang="en-US" sz="1100" b="0">
              <a:solidFill>
                <a:srgbClr val="25408F"/>
              </a:solidFill>
            </a:endParaRPr>
          </a:p>
        </p:txBody>
      </p:sp>
      <p:pic>
        <p:nvPicPr>
          <p:cNvPr id="24" name="Picture 2" descr="S:\F15015_Copernicus\3_Work\330_Work-in-process\SC4_BackgroundMat\PPT\item Copernicus\Satellite\Satellite\satellite_Artboard 5.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79512" y="188402"/>
            <a:ext cx="549227" cy="38833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5291819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0428" y="0"/>
            <a:ext cx="2220615" cy="5178579"/>
          </a:xfrm>
          <a:prstGeom prst="rect">
            <a:avLst/>
          </a:prstGeom>
        </p:spPr>
      </p:pic>
      <p:sp>
        <p:nvSpPr>
          <p:cNvPr id="14" name="Rectangle 13"/>
          <p:cNvSpPr/>
          <p:nvPr userDrawn="1"/>
        </p:nvSpPr>
        <p:spPr>
          <a:xfrm>
            <a:off x="-21945" y="-1"/>
            <a:ext cx="2102132" cy="517857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userDrawn="1"/>
        </p:nvCxnSpPr>
        <p:spPr>
          <a:xfrm>
            <a:off x="431624"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userDrawn="1">
            <p:ph type="title" hasCustomPrompt="1"/>
          </p:nvPr>
        </p:nvSpPr>
        <p:spPr>
          <a:xfrm>
            <a:off x="867704" y="205979"/>
            <a:ext cx="7819096" cy="277539"/>
          </a:xfrm>
          <a:solidFill>
            <a:srgbClr val="25408F"/>
          </a:solidFill>
        </p:spPr>
        <p:txBody>
          <a:bodyPr>
            <a:noAutofit/>
          </a:bodyPr>
          <a:lstStyle>
            <a:lvl1pPr algn="l">
              <a:defRPr sz="1800" b="0" spc="700" baseline="0">
                <a:solidFill>
                  <a:schemeClr val="bg1"/>
                </a:solidFill>
              </a:defRPr>
            </a:lvl1pPr>
          </a:lstStyle>
          <a:p>
            <a:r>
              <a:rPr lang="en-US"/>
              <a:t>CLICK TO EDIT MASTER TITLE STYLE</a:t>
            </a:r>
          </a:p>
        </p:txBody>
      </p:sp>
      <p:sp>
        <p:nvSpPr>
          <p:cNvPr id="3" name="Content Placeholder 2"/>
          <p:cNvSpPr>
            <a:spLocks noGrp="1"/>
          </p:cNvSpPr>
          <p:nvPr userDrawn="1">
            <p:ph idx="1"/>
          </p:nvPr>
        </p:nvSpPr>
        <p:spPr>
          <a:xfrm>
            <a:off x="1387047" y="699542"/>
            <a:ext cx="7299753" cy="3823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userDrawn="1">
            <p:ph type="dt" sz="half" idx="10"/>
          </p:nvPr>
        </p:nvSpPr>
        <p:spPr>
          <a:xfrm>
            <a:off x="457200" y="4876006"/>
            <a:ext cx="2133600" cy="273844"/>
          </a:xfrm>
        </p:spPr>
        <p:txBody>
          <a:bodyPr/>
          <a:lstStyle/>
          <a:p>
            <a:fld id="{30E17047-C597-4B34-8FEE-7A0D1EA692A4}" type="datetimeFigureOut">
              <a:rPr lang="en-US" smtClean="0"/>
              <a:t>9/23/2024</a:t>
            </a:fld>
            <a:endParaRPr lang="en-US"/>
          </a:p>
        </p:txBody>
      </p:sp>
      <p:sp>
        <p:nvSpPr>
          <p:cNvPr id="5" name="Footer Placeholder 4"/>
          <p:cNvSpPr>
            <a:spLocks noGrp="1"/>
          </p:cNvSpPr>
          <p:nvPr userDrawn="1">
            <p:ph type="ftr" sz="quarter" idx="11"/>
          </p:nvPr>
        </p:nvSpPr>
        <p:spPr>
          <a:xfrm>
            <a:off x="3124200" y="4876006"/>
            <a:ext cx="2895600" cy="273844"/>
          </a:xfrm>
        </p:spPr>
        <p:txBody>
          <a:bodyPr/>
          <a:lstStyle/>
          <a:p>
            <a:endParaRPr lang="en-US"/>
          </a:p>
        </p:txBody>
      </p:sp>
      <p:sp>
        <p:nvSpPr>
          <p:cNvPr id="6" name="Slide Number Placeholder 5"/>
          <p:cNvSpPr>
            <a:spLocks noGrp="1"/>
          </p:cNvSpPr>
          <p:nvPr userDrawn="1">
            <p:ph type="sldNum" sz="quarter" idx="12"/>
          </p:nvPr>
        </p:nvSpPr>
        <p:spPr>
          <a:xfrm>
            <a:off x="6553200" y="4876006"/>
            <a:ext cx="2133600" cy="273844"/>
          </a:xfrm>
        </p:spPr>
        <p:txBody>
          <a:bodyPr/>
          <a:lstStyle/>
          <a:p>
            <a:fld id="{58768E1A-8455-4611-8763-3FA1B747F6B6}" type="slidenum">
              <a:rPr lang="en-US" smtClean="0"/>
              <a:t>‹#›</a:t>
            </a:fld>
            <a:endParaRPr lang="en-US"/>
          </a:p>
        </p:txBody>
      </p:sp>
      <p:sp>
        <p:nvSpPr>
          <p:cNvPr id="27" name="TextBox 26"/>
          <p:cNvSpPr txBox="1"/>
          <p:nvPr userDrawn="1"/>
        </p:nvSpPr>
        <p:spPr>
          <a:xfrm>
            <a:off x="135837" y="614834"/>
            <a:ext cx="609650" cy="430887"/>
          </a:xfrm>
          <a:prstGeom prst="rect">
            <a:avLst/>
          </a:prstGeom>
          <a:noFill/>
        </p:spPr>
        <p:txBody>
          <a:bodyPr wrap="square" rtlCol="0">
            <a:spAutoFit/>
          </a:bodyPr>
          <a:lstStyle/>
          <a:p>
            <a:pPr algn="ctr"/>
            <a:r>
              <a:rPr lang="es-ES" sz="1100" b="0" err="1">
                <a:solidFill>
                  <a:srgbClr val="25408F"/>
                </a:solidFill>
              </a:rPr>
              <a:t>User</a:t>
            </a:r>
            <a:r>
              <a:rPr lang="es-ES" sz="1100" b="0">
                <a:solidFill>
                  <a:srgbClr val="25408F"/>
                </a:solidFill>
              </a:rPr>
              <a:t> </a:t>
            </a:r>
            <a:r>
              <a:rPr lang="es-ES" sz="1100" b="0" err="1">
                <a:solidFill>
                  <a:srgbClr val="25408F"/>
                </a:solidFill>
              </a:rPr>
              <a:t>Uptake</a:t>
            </a:r>
            <a:endParaRPr lang="en-US" sz="1100" b="0">
              <a:solidFill>
                <a:srgbClr val="25408F"/>
              </a:solidFill>
            </a:endParaRPr>
          </a:p>
        </p:txBody>
      </p:sp>
      <p:pic>
        <p:nvPicPr>
          <p:cNvPr id="12" name="Picture 2" descr="S:\F15015_Copernicus\3_Work\330_Work-in-process\Logos_icons\UserUptake_negatif-01-0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52393" y="90699"/>
            <a:ext cx="557871" cy="55787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4959316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7539" y="699542"/>
            <a:ext cx="7919262" cy="3823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876006"/>
            <a:ext cx="2133600" cy="273844"/>
          </a:xfrm>
        </p:spPr>
        <p:txBody>
          <a:bodyPr/>
          <a:lstStyle/>
          <a:p>
            <a:fld id="{30E17047-C597-4B34-8FEE-7A0D1EA692A4}" type="datetimeFigureOut">
              <a:rPr lang="en-US" smtClean="0"/>
              <a:t>9/23/2024</a:t>
            </a:fld>
            <a:endParaRPr lang="en-US"/>
          </a:p>
        </p:txBody>
      </p:sp>
      <p:sp>
        <p:nvSpPr>
          <p:cNvPr id="5" name="Footer Placeholder 4"/>
          <p:cNvSpPr>
            <a:spLocks noGrp="1"/>
          </p:cNvSpPr>
          <p:nvPr>
            <p:ph type="ftr" sz="quarter" idx="11"/>
          </p:nvPr>
        </p:nvSpPr>
        <p:spPr>
          <a:xfrm>
            <a:off x="3124200" y="4876006"/>
            <a:ext cx="2895600" cy="273844"/>
          </a:xfrm>
        </p:spPr>
        <p:txBody>
          <a:bodyPr/>
          <a:lstStyle/>
          <a:p>
            <a:endParaRPr lang="en-US"/>
          </a:p>
        </p:txBody>
      </p:sp>
      <p:sp>
        <p:nvSpPr>
          <p:cNvPr id="6" name="Slide Number Placeholder 5"/>
          <p:cNvSpPr>
            <a:spLocks noGrp="1"/>
          </p:cNvSpPr>
          <p:nvPr>
            <p:ph type="sldNum" sz="quarter" idx="12"/>
          </p:nvPr>
        </p:nvSpPr>
        <p:spPr>
          <a:xfrm>
            <a:off x="6553200" y="4876006"/>
            <a:ext cx="2133600" cy="273844"/>
          </a:xfrm>
        </p:spPr>
        <p:txBody>
          <a:bodyPr/>
          <a:lstStyle/>
          <a:p>
            <a:fld id="{58768E1A-8455-4611-8763-3FA1B747F6B6}" type="slidenum">
              <a:rPr lang="en-US" smtClean="0"/>
              <a:t>‹#›</a:t>
            </a:fld>
            <a:endParaRPr lang="en-US"/>
          </a:p>
        </p:txBody>
      </p:sp>
      <p:cxnSp>
        <p:nvCxnSpPr>
          <p:cNvPr id="10" name="Straight Connector 9"/>
          <p:cNvCxnSpPr/>
          <p:nvPr userDrawn="1"/>
        </p:nvCxnSpPr>
        <p:spPr>
          <a:xfrm>
            <a:off x="431624"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title" hasCustomPrompt="1"/>
          </p:nvPr>
        </p:nvSpPr>
        <p:spPr>
          <a:xfrm>
            <a:off x="867704" y="205979"/>
            <a:ext cx="7819096" cy="277539"/>
          </a:xfrm>
          <a:solidFill>
            <a:srgbClr val="25408F"/>
          </a:solidFill>
        </p:spPr>
        <p:txBody>
          <a:bodyPr>
            <a:noAutofit/>
          </a:bodyPr>
          <a:lstStyle>
            <a:lvl1pPr algn="l">
              <a:defRPr sz="1800" b="0" spc="700" baseline="0">
                <a:solidFill>
                  <a:schemeClr val="bg1"/>
                </a:solidFill>
              </a:defRPr>
            </a:lvl1pPr>
          </a:lstStyle>
          <a:p>
            <a:r>
              <a:rPr lang="en-US"/>
              <a:t>CLICK TO EDIT MASTER TITLE STYLE</a:t>
            </a:r>
          </a:p>
        </p:txBody>
      </p:sp>
      <p:sp>
        <p:nvSpPr>
          <p:cNvPr id="14" name="TextBox 13"/>
          <p:cNvSpPr txBox="1"/>
          <p:nvPr userDrawn="1"/>
        </p:nvSpPr>
        <p:spPr>
          <a:xfrm>
            <a:off x="107504" y="614834"/>
            <a:ext cx="609650" cy="430887"/>
          </a:xfrm>
          <a:prstGeom prst="rect">
            <a:avLst/>
          </a:prstGeom>
          <a:noFill/>
        </p:spPr>
        <p:txBody>
          <a:bodyPr wrap="square" rtlCol="0">
            <a:spAutoFit/>
          </a:bodyPr>
          <a:lstStyle/>
          <a:p>
            <a:pPr algn="ctr"/>
            <a:r>
              <a:rPr lang="es-ES" sz="1100" b="0" err="1">
                <a:solidFill>
                  <a:srgbClr val="25408F"/>
                </a:solidFill>
              </a:rPr>
              <a:t>User</a:t>
            </a:r>
            <a:r>
              <a:rPr lang="es-ES" sz="1100" b="0">
                <a:solidFill>
                  <a:srgbClr val="25408F"/>
                </a:solidFill>
              </a:rPr>
              <a:t> </a:t>
            </a:r>
            <a:r>
              <a:rPr lang="es-ES" sz="1100" b="0" err="1">
                <a:solidFill>
                  <a:srgbClr val="25408F"/>
                </a:solidFill>
              </a:rPr>
              <a:t>Uptake</a:t>
            </a:r>
            <a:endParaRPr lang="en-US" sz="1100" b="0">
              <a:solidFill>
                <a:srgbClr val="25408F"/>
              </a:solidFill>
            </a:endParaRPr>
          </a:p>
        </p:txBody>
      </p:sp>
      <p:pic>
        <p:nvPicPr>
          <p:cNvPr id="18" name="Picture 2" descr="S:\F15015_Copernicus\3_Work\330_Work-in-process\Logos_icons\UserUptake_negatif-01-0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2393" y="90699"/>
            <a:ext cx="557871" cy="55787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915073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5184000"/>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874316" y="-92546"/>
            <a:ext cx="2666236" cy="5258917"/>
          </a:xfrm>
          <a:prstGeom prst="rect">
            <a:avLst/>
          </a:prstGeom>
          <a:noFill/>
          <a:ln>
            <a:noFill/>
          </a:ln>
          <a:scene3d>
            <a:camera prst="orthographicFront">
              <a:rot lat="0" lon="10800000" rev="0"/>
            </a:camera>
            <a:lightRig rig="threePt" dir="t"/>
          </a:scene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5" name="Rectangle 14"/>
          <p:cNvSpPr/>
          <p:nvPr userDrawn="1"/>
        </p:nvSpPr>
        <p:spPr>
          <a:xfrm>
            <a:off x="6802308" y="-2655"/>
            <a:ext cx="2810252" cy="5169026"/>
          </a:xfrm>
          <a:prstGeom prst="rect">
            <a:avLst/>
          </a:prstGeom>
          <a:gradFill flip="none" rotWithShape="1">
            <a:gsLst>
              <a:gs pos="4000">
                <a:schemeClr val="accent1"/>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a:xfrm>
            <a:off x="457200" y="4854798"/>
            <a:ext cx="2133600" cy="273844"/>
          </a:xfrm>
        </p:spPr>
        <p:txBody>
          <a:bodyPr/>
          <a:lstStyle>
            <a:lvl1pPr>
              <a:defRPr>
                <a:solidFill>
                  <a:schemeClr val="bg1">
                    <a:lumMod val="95000"/>
                  </a:schemeClr>
                </a:solidFill>
              </a:defRPr>
            </a:lvl1pPr>
          </a:lstStyle>
          <a:p>
            <a:fld id="{30E17047-C597-4B34-8FEE-7A0D1EA692A4}" type="datetimeFigureOut">
              <a:rPr lang="en-US" smtClean="0"/>
              <a:pPr/>
              <a:t>9/23/2024</a:t>
            </a:fld>
            <a:endParaRPr lang="en-US"/>
          </a:p>
        </p:txBody>
      </p:sp>
      <p:sp>
        <p:nvSpPr>
          <p:cNvPr id="5" name="Footer Placeholder 4"/>
          <p:cNvSpPr>
            <a:spLocks noGrp="1"/>
          </p:cNvSpPr>
          <p:nvPr>
            <p:ph type="ftr" sz="quarter" idx="11"/>
          </p:nvPr>
        </p:nvSpPr>
        <p:spPr>
          <a:xfrm>
            <a:off x="3124200" y="4854798"/>
            <a:ext cx="2895600" cy="273844"/>
          </a:xfrm>
        </p:spPr>
        <p:txBody>
          <a:bodyPr/>
          <a:lstStyle>
            <a:lvl1pPr>
              <a:defRPr>
                <a:solidFill>
                  <a:schemeClr val="bg1">
                    <a:lumMod val="95000"/>
                  </a:schemeClr>
                </a:solidFill>
              </a:defRPr>
            </a:lvl1pPr>
          </a:lstStyle>
          <a:p>
            <a:endParaRPr lang="en-US"/>
          </a:p>
        </p:txBody>
      </p:sp>
      <p:sp>
        <p:nvSpPr>
          <p:cNvPr id="6" name="Slide Number Placeholder 5"/>
          <p:cNvSpPr>
            <a:spLocks noGrp="1"/>
          </p:cNvSpPr>
          <p:nvPr>
            <p:ph type="sldNum" sz="quarter" idx="12"/>
          </p:nvPr>
        </p:nvSpPr>
        <p:spPr>
          <a:xfrm>
            <a:off x="6553200" y="4854798"/>
            <a:ext cx="2133600" cy="273844"/>
          </a:xfrm>
        </p:spPr>
        <p:txBody>
          <a:bodyPr/>
          <a:lstStyle>
            <a:lvl1pPr>
              <a:defRPr>
                <a:solidFill>
                  <a:schemeClr val="bg1">
                    <a:lumMod val="95000"/>
                  </a:schemeClr>
                </a:solidFill>
              </a:defRPr>
            </a:lvl1pPr>
          </a:lstStyle>
          <a:p>
            <a:fld id="{58768E1A-8455-4611-8763-3FA1B747F6B6}" type="slidenum">
              <a:rPr lang="en-US" smtClean="0"/>
              <a:pPr/>
              <a:t>‹#›</a:t>
            </a:fld>
            <a:endParaRPr lang="en-US"/>
          </a:p>
        </p:txBody>
      </p:sp>
      <p:pic>
        <p:nvPicPr>
          <p:cNvPr id="2053" name="Picture 5" descr="S:\F15015_Copernicus\3_Work\330_Work-in-process\Logos_icons\UserUptake_blanc-01-0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902355"/>
            <a:ext cx="2990300" cy="2990300"/>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extBox 12"/>
          <p:cNvSpPr txBox="1"/>
          <p:nvPr userDrawn="1"/>
        </p:nvSpPr>
        <p:spPr>
          <a:xfrm>
            <a:off x="556872" y="3363838"/>
            <a:ext cx="1440160" cy="261610"/>
          </a:xfrm>
          <a:prstGeom prst="rect">
            <a:avLst/>
          </a:prstGeom>
          <a:noFill/>
        </p:spPr>
        <p:txBody>
          <a:bodyPr wrap="square" rtlCol="0">
            <a:spAutoFit/>
          </a:bodyPr>
          <a:lstStyle/>
          <a:p>
            <a:pPr algn="ctr"/>
            <a:r>
              <a:rPr lang="es-ES" sz="1100" b="0" err="1">
                <a:solidFill>
                  <a:schemeClr val="bg1"/>
                </a:solidFill>
              </a:rPr>
              <a:t>User</a:t>
            </a:r>
            <a:r>
              <a:rPr lang="es-ES" sz="1100" b="0">
                <a:solidFill>
                  <a:schemeClr val="bg1"/>
                </a:solidFill>
              </a:rPr>
              <a:t> </a:t>
            </a:r>
            <a:r>
              <a:rPr lang="es-ES" sz="1100" b="0" err="1">
                <a:solidFill>
                  <a:schemeClr val="bg1"/>
                </a:solidFill>
              </a:rPr>
              <a:t>Uptake</a:t>
            </a:r>
            <a:endParaRPr lang="en-US" sz="1100" b="0">
              <a:solidFill>
                <a:schemeClr val="bg1"/>
              </a:solidFill>
            </a:endParaRPr>
          </a:p>
        </p:txBody>
      </p:sp>
      <p:sp>
        <p:nvSpPr>
          <p:cNvPr id="27" name="Subtitle 2"/>
          <p:cNvSpPr>
            <a:spLocks noGrp="1"/>
          </p:cNvSpPr>
          <p:nvPr>
            <p:ph type="subTitle" idx="13"/>
          </p:nvPr>
        </p:nvSpPr>
        <p:spPr>
          <a:xfrm>
            <a:off x="2555776" y="3147814"/>
            <a:ext cx="4752528"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8" name="Content Placeholder 2"/>
          <p:cNvSpPr>
            <a:spLocks noGrp="1"/>
          </p:cNvSpPr>
          <p:nvPr>
            <p:ph idx="1" hasCustomPrompt="1"/>
          </p:nvPr>
        </p:nvSpPr>
        <p:spPr>
          <a:xfrm>
            <a:off x="2555776" y="2427735"/>
            <a:ext cx="4752528" cy="720080"/>
          </a:xfrm>
        </p:spPr>
        <p:txBody>
          <a:bodyPr>
            <a:normAutofit/>
          </a:bodyPr>
          <a:lstStyle>
            <a:lvl1pPr marL="0" indent="0">
              <a:buNone/>
              <a:defRPr sz="2800">
                <a:solidFill>
                  <a:schemeClr val="bg1"/>
                </a:solidFill>
              </a:defRPr>
            </a:lvl1pPr>
          </a:lstStyle>
          <a:p>
            <a:pPr lvl="0"/>
            <a:r>
              <a:rPr lang="en-US"/>
              <a:t>Title</a:t>
            </a:r>
          </a:p>
        </p:txBody>
      </p:sp>
      <p:pic>
        <p:nvPicPr>
          <p:cNvPr id="17" name="Picture 16">
            <a:extLst>
              <a:ext uri="{FF2B5EF4-FFF2-40B4-BE49-F238E27FC236}">
                <a16:creationId xmlns:a16="http://schemas.microsoft.com/office/drawing/2014/main" id="{A4F70390-91DC-BF40-A06D-B12B9B04E8B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8927" y="4485600"/>
            <a:ext cx="3599434" cy="310134"/>
          </a:xfrm>
          <a:prstGeom prst="rect">
            <a:avLst/>
          </a:prstGeom>
        </p:spPr>
      </p:pic>
    </p:spTree>
    <p:extLst>
      <p:ext uri="{BB962C8B-B14F-4D97-AF65-F5344CB8AC3E}">
        <p14:creationId xmlns:p14="http://schemas.microsoft.com/office/powerpoint/2010/main" val="2167123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90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81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0E17047-C597-4B34-8FEE-7A0D1EA692A4}" type="datetimeFigureOut">
              <a:rPr lang="en-US" smtClean="0"/>
              <a:t>9/23/2024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a:t>
            </a:fld>
            <a:endParaRPr lang="en-US"/>
          </a:p>
        </p:txBody>
      </p:sp>
      <p:cxnSp>
        <p:nvCxnSpPr>
          <p:cNvPr id="15" name="Straight Connector 14"/>
          <p:cNvCxnSpPr/>
          <p:nvPr userDrawn="1"/>
        </p:nvCxnSpPr>
        <p:spPr>
          <a:xfrm>
            <a:off x="431624"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867704" y="205979"/>
            <a:ext cx="7819096" cy="277539"/>
          </a:xfrm>
          <a:solidFill>
            <a:srgbClr val="25408F"/>
          </a:solidFill>
        </p:spPr>
        <p:txBody>
          <a:bodyPr>
            <a:noAutofit/>
          </a:bodyPr>
          <a:lstStyle>
            <a:lvl1pPr algn="l">
              <a:defRPr sz="1800" b="0" spc="700" baseline="0">
                <a:solidFill>
                  <a:schemeClr val="bg1"/>
                </a:solidFill>
              </a:defRPr>
            </a:lvl1pPr>
          </a:lstStyle>
          <a:p>
            <a:r>
              <a:rPr lang="en-US"/>
              <a:t>CLICK TO EDIT MASTER TITLE STYLE</a:t>
            </a:r>
          </a:p>
        </p:txBody>
      </p:sp>
      <p:sp>
        <p:nvSpPr>
          <p:cNvPr id="19" name="TextBox 18"/>
          <p:cNvSpPr txBox="1"/>
          <p:nvPr userDrawn="1"/>
        </p:nvSpPr>
        <p:spPr>
          <a:xfrm>
            <a:off x="107504" y="614834"/>
            <a:ext cx="609650" cy="430887"/>
          </a:xfrm>
          <a:prstGeom prst="rect">
            <a:avLst/>
          </a:prstGeom>
          <a:noFill/>
        </p:spPr>
        <p:txBody>
          <a:bodyPr wrap="square" rtlCol="0">
            <a:spAutoFit/>
          </a:bodyPr>
          <a:lstStyle/>
          <a:p>
            <a:pPr algn="ctr"/>
            <a:r>
              <a:rPr lang="es-ES" sz="1100" b="0" err="1">
                <a:solidFill>
                  <a:srgbClr val="25408F"/>
                </a:solidFill>
              </a:rPr>
              <a:t>User</a:t>
            </a:r>
            <a:r>
              <a:rPr lang="es-ES" sz="1100" b="0">
                <a:solidFill>
                  <a:srgbClr val="25408F"/>
                </a:solidFill>
              </a:rPr>
              <a:t> </a:t>
            </a:r>
            <a:r>
              <a:rPr lang="es-ES" sz="1100" b="0" err="1">
                <a:solidFill>
                  <a:srgbClr val="25408F"/>
                </a:solidFill>
              </a:rPr>
              <a:t>Uptake</a:t>
            </a:r>
            <a:endParaRPr lang="en-US" sz="1100" b="0">
              <a:solidFill>
                <a:srgbClr val="25408F"/>
              </a:solidFill>
            </a:endParaRPr>
          </a:p>
        </p:txBody>
      </p:sp>
      <p:pic>
        <p:nvPicPr>
          <p:cNvPr id="12" name="Picture 2" descr="S:\F15015_Copernicus\3_Work\330_Work-in-process\Logos_icons\UserUptake_negatif-01-0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2393" y="90699"/>
            <a:ext cx="557871" cy="55787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8290126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2879"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62317"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50705"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50143"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E17047-C597-4B34-8FEE-7A0D1EA692A4}" type="datetimeFigureOut">
              <a:rPr lang="en-US" smtClean="0"/>
              <a:t>9/23/2024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768E1A-8455-4611-8763-3FA1B747F6B6}" type="slidenum">
              <a:rPr lang="en-US" smtClean="0"/>
              <a:t>‹#›</a:t>
            </a:fld>
            <a:endParaRPr lang="en-US"/>
          </a:p>
        </p:txBody>
      </p:sp>
      <p:cxnSp>
        <p:nvCxnSpPr>
          <p:cNvPr id="16" name="Straight Connector 15"/>
          <p:cNvCxnSpPr/>
          <p:nvPr userDrawn="1"/>
        </p:nvCxnSpPr>
        <p:spPr>
          <a:xfrm>
            <a:off x="431624"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867704" y="205979"/>
            <a:ext cx="7819096" cy="277539"/>
          </a:xfrm>
          <a:solidFill>
            <a:srgbClr val="25408F"/>
          </a:solidFill>
        </p:spPr>
        <p:txBody>
          <a:bodyPr>
            <a:noAutofit/>
          </a:bodyPr>
          <a:lstStyle>
            <a:lvl1pPr algn="l">
              <a:defRPr sz="1800" b="0" spc="700" baseline="0">
                <a:solidFill>
                  <a:schemeClr val="bg1"/>
                </a:solidFill>
              </a:defRPr>
            </a:lvl1pPr>
          </a:lstStyle>
          <a:p>
            <a:r>
              <a:rPr lang="en-US"/>
              <a:t>CLICK TO EDIT MASTER TITLE STYLE</a:t>
            </a:r>
          </a:p>
        </p:txBody>
      </p:sp>
      <p:sp>
        <p:nvSpPr>
          <p:cNvPr id="19" name="TextBox 18"/>
          <p:cNvSpPr txBox="1"/>
          <p:nvPr userDrawn="1"/>
        </p:nvSpPr>
        <p:spPr>
          <a:xfrm>
            <a:off x="107504" y="614834"/>
            <a:ext cx="609650" cy="430887"/>
          </a:xfrm>
          <a:prstGeom prst="rect">
            <a:avLst/>
          </a:prstGeom>
          <a:noFill/>
        </p:spPr>
        <p:txBody>
          <a:bodyPr wrap="square" rtlCol="0">
            <a:spAutoFit/>
          </a:bodyPr>
          <a:lstStyle/>
          <a:p>
            <a:pPr algn="ctr"/>
            <a:r>
              <a:rPr lang="es-ES" sz="1100" b="0" err="1">
                <a:solidFill>
                  <a:srgbClr val="25408F"/>
                </a:solidFill>
              </a:rPr>
              <a:t>User</a:t>
            </a:r>
            <a:r>
              <a:rPr lang="es-ES" sz="1100" b="0">
                <a:solidFill>
                  <a:srgbClr val="25408F"/>
                </a:solidFill>
              </a:rPr>
              <a:t> </a:t>
            </a:r>
            <a:r>
              <a:rPr lang="es-ES" sz="1100" b="0" err="1">
                <a:solidFill>
                  <a:srgbClr val="25408F"/>
                </a:solidFill>
              </a:rPr>
              <a:t>Uptake</a:t>
            </a:r>
            <a:endParaRPr lang="en-US" sz="1100" b="0">
              <a:solidFill>
                <a:srgbClr val="25408F"/>
              </a:solidFill>
            </a:endParaRPr>
          </a:p>
        </p:txBody>
      </p:sp>
      <p:pic>
        <p:nvPicPr>
          <p:cNvPr id="17" name="Picture 2" descr="S:\F15015_Copernicus\3_Work\330_Work-in-process\Logos_icons\UserUptake_negatif-01-0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2393" y="90699"/>
            <a:ext cx="557871" cy="55787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6720003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0E17047-C597-4B34-8FEE-7A0D1EA692A4}" type="datetimeFigureOut">
              <a:rPr lang="en-US" smtClean="0"/>
              <a:t>9/23/2024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768E1A-8455-4611-8763-3FA1B747F6B6}" type="slidenum">
              <a:rPr lang="en-US" smtClean="0"/>
              <a:t>‹#›</a:t>
            </a:fld>
            <a:endParaRPr lang="en-US"/>
          </a:p>
        </p:txBody>
      </p:sp>
      <p:cxnSp>
        <p:nvCxnSpPr>
          <p:cNvPr id="15" name="Straight Connector 14"/>
          <p:cNvCxnSpPr/>
          <p:nvPr userDrawn="1"/>
        </p:nvCxnSpPr>
        <p:spPr>
          <a:xfrm>
            <a:off x="431624" y="1062019"/>
            <a:ext cx="0" cy="3888432"/>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17" name="Title 1"/>
          <p:cNvSpPr>
            <a:spLocks noGrp="1"/>
          </p:cNvSpPr>
          <p:nvPr>
            <p:ph type="title" hasCustomPrompt="1"/>
          </p:nvPr>
        </p:nvSpPr>
        <p:spPr>
          <a:xfrm>
            <a:off x="867704" y="205979"/>
            <a:ext cx="7819096" cy="277539"/>
          </a:xfrm>
          <a:solidFill>
            <a:srgbClr val="25408F"/>
          </a:solidFill>
        </p:spPr>
        <p:txBody>
          <a:bodyPr>
            <a:noAutofit/>
          </a:bodyPr>
          <a:lstStyle>
            <a:lvl1pPr algn="l">
              <a:defRPr sz="1800" b="0" spc="700" baseline="0">
                <a:solidFill>
                  <a:schemeClr val="bg1"/>
                </a:solidFill>
              </a:defRPr>
            </a:lvl1pPr>
          </a:lstStyle>
          <a:p>
            <a:r>
              <a:rPr lang="en-US"/>
              <a:t>CLICK TO EDIT MASTER TITLE STYLE</a:t>
            </a:r>
          </a:p>
        </p:txBody>
      </p:sp>
      <p:sp>
        <p:nvSpPr>
          <p:cNvPr id="18" name="TextBox 17"/>
          <p:cNvSpPr txBox="1"/>
          <p:nvPr userDrawn="1"/>
        </p:nvSpPr>
        <p:spPr>
          <a:xfrm>
            <a:off x="107504" y="614834"/>
            <a:ext cx="609650" cy="430887"/>
          </a:xfrm>
          <a:prstGeom prst="rect">
            <a:avLst/>
          </a:prstGeom>
          <a:noFill/>
        </p:spPr>
        <p:txBody>
          <a:bodyPr wrap="square" rtlCol="0">
            <a:spAutoFit/>
          </a:bodyPr>
          <a:lstStyle/>
          <a:p>
            <a:pPr algn="ctr"/>
            <a:r>
              <a:rPr lang="es-ES" sz="1100" b="0" err="1">
                <a:solidFill>
                  <a:srgbClr val="25408F"/>
                </a:solidFill>
              </a:rPr>
              <a:t>User</a:t>
            </a:r>
            <a:r>
              <a:rPr lang="es-ES" sz="1100" b="0">
                <a:solidFill>
                  <a:srgbClr val="25408F"/>
                </a:solidFill>
              </a:rPr>
              <a:t> </a:t>
            </a:r>
            <a:r>
              <a:rPr lang="es-ES" sz="1100" b="0" err="1">
                <a:solidFill>
                  <a:srgbClr val="25408F"/>
                </a:solidFill>
              </a:rPr>
              <a:t>Uptake</a:t>
            </a:r>
            <a:endParaRPr lang="en-US" sz="1100" b="0">
              <a:solidFill>
                <a:srgbClr val="25408F"/>
              </a:solidFill>
            </a:endParaRPr>
          </a:p>
        </p:txBody>
      </p:sp>
      <p:pic>
        <p:nvPicPr>
          <p:cNvPr id="12" name="Picture 2" descr="S:\F15015_Copernicus\3_Work\330_Work-in-process\Logos_icons\UserUptake_negatif-01-0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2393" y="90699"/>
            <a:ext cx="557871" cy="55787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5487443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31" name="Group 30"/>
          <p:cNvGrpSpPr/>
          <p:nvPr userDrawn="1"/>
        </p:nvGrpSpPr>
        <p:grpSpPr>
          <a:xfrm>
            <a:off x="-36512" y="-20538"/>
            <a:ext cx="2808312" cy="5175913"/>
            <a:chOff x="-3432453" y="-181390"/>
            <a:chExt cx="2622202" cy="5144541"/>
          </a:xfrm>
        </p:grpSpPr>
        <p:pic>
          <p:nvPicPr>
            <p:cNvPr id="26" name="Picture 2" descr="S:\F15015_Copernicus\3_Work\330_Work-in-process\SC4_BackgroundMat\Visual_ID\Photos\InSitu_centro nazionale ricerca itliano.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3426451" y="-181390"/>
              <a:ext cx="2207251" cy="5143499"/>
            </a:xfrm>
            <a:prstGeom prst="rect">
              <a:avLst/>
            </a:prstGeom>
            <a:noFill/>
            <a:extLst>
              <a:ext uri="{909E8E84-426E-40dd-AFC4-6F175D3DCCD1}">
                <a14:hiddenFill xmlns:a14="http://schemas.microsoft.com/office/drawing/2010/main" xmlns="">
                  <a:solidFill>
                    <a:srgbClr val="FFFFFF"/>
                  </a:solidFill>
                </a14:hiddenFill>
              </a:ext>
            </a:extLst>
          </p:spPr>
        </p:pic>
        <p:sp>
          <p:nvSpPr>
            <p:cNvPr id="28" name="Rectangle 27"/>
            <p:cNvSpPr/>
            <p:nvPr userDrawn="1"/>
          </p:nvSpPr>
          <p:spPr>
            <a:xfrm>
              <a:off x="-3432453" y="-181390"/>
              <a:ext cx="2622202" cy="5131841"/>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3425440" y="-168690"/>
              <a:ext cx="2603624" cy="5131841"/>
            </a:xfrm>
            <a:prstGeom prst="rect">
              <a:avLst/>
            </a:prstGeom>
            <a:gradFill>
              <a:gsLst>
                <a:gs pos="0">
                  <a:schemeClr val="accent1">
                    <a:tint val="66000"/>
                    <a:satMod val="160000"/>
                    <a:alpha val="0"/>
                  </a:schemeClr>
                </a:gs>
                <a:gs pos="56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 name="Straight Connector 8"/>
          <p:cNvCxnSpPr/>
          <p:nvPr userDrawn="1"/>
        </p:nvCxnSpPr>
        <p:spPr>
          <a:xfrm>
            <a:off x="431624" y="915566"/>
            <a:ext cx="0" cy="4034885"/>
          </a:xfrm>
          <a:prstGeom prst="line">
            <a:avLst/>
          </a:prstGeom>
          <a:ln w="31750">
            <a:solidFill>
              <a:srgbClr val="B75133">
                <a:alpha val="81000"/>
              </a:srgb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userDrawn="1">
            <p:ph type="title" hasCustomPrompt="1"/>
          </p:nvPr>
        </p:nvSpPr>
        <p:spPr>
          <a:xfrm>
            <a:off x="867704" y="205979"/>
            <a:ext cx="7819096" cy="277539"/>
          </a:xfrm>
          <a:solidFill>
            <a:srgbClr val="B75133"/>
          </a:solidFill>
        </p:spPr>
        <p:txBody>
          <a:bodyPr>
            <a:noAutofit/>
          </a:bodyPr>
          <a:lstStyle>
            <a:lvl1pPr algn="l">
              <a:defRPr sz="1800" b="0" spc="700" baseline="0">
                <a:solidFill>
                  <a:schemeClr val="bg1"/>
                </a:solidFill>
              </a:defRPr>
            </a:lvl1pPr>
          </a:lstStyle>
          <a:p>
            <a:r>
              <a:rPr lang="en-US"/>
              <a:t>CLICK TO EDIT MASTER TITLE STYLE</a:t>
            </a:r>
          </a:p>
        </p:txBody>
      </p:sp>
      <p:sp>
        <p:nvSpPr>
          <p:cNvPr id="3" name="Content Placeholder 2"/>
          <p:cNvSpPr>
            <a:spLocks noGrp="1"/>
          </p:cNvSpPr>
          <p:nvPr userDrawn="1">
            <p:ph idx="1"/>
          </p:nvPr>
        </p:nvSpPr>
        <p:spPr>
          <a:xfrm>
            <a:off x="1387047" y="699542"/>
            <a:ext cx="7299753" cy="3823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Box 26"/>
          <p:cNvSpPr txBox="1"/>
          <p:nvPr userDrawn="1"/>
        </p:nvSpPr>
        <p:spPr>
          <a:xfrm>
            <a:off x="145926" y="639599"/>
            <a:ext cx="609650" cy="261610"/>
          </a:xfrm>
          <a:prstGeom prst="rect">
            <a:avLst/>
          </a:prstGeom>
          <a:noFill/>
        </p:spPr>
        <p:txBody>
          <a:bodyPr wrap="square" rtlCol="0">
            <a:spAutoFit/>
          </a:bodyPr>
          <a:lstStyle/>
          <a:p>
            <a:pPr algn="ctr"/>
            <a:r>
              <a:rPr lang="es-ES" sz="1100" b="0">
                <a:solidFill>
                  <a:srgbClr val="B75133"/>
                </a:solidFill>
              </a:rPr>
              <a:t>In</a:t>
            </a:r>
            <a:r>
              <a:rPr lang="es-ES" sz="1100" b="0" baseline="0">
                <a:solidFill>
                  <a:srgbClr val="B75133"/>
                </a:solidFill>
              </a:rPr>
              <a:t> situ</a:t>
            </a:r>
            <a:endParaRPr lang="en-US" sz="1100" b="0">
              <a:solidFill>
                <a:srgbClr val="B75133"/>
              </a:solidFill>
            </a:endParaRPr>
          </a:p>
        </p:txBody>
      </p:sp>
      <p:sp>
        <p:nvSpPr>
          <p:cNvPr id="18" name="Oval 17"/>
          <p:cNvSpPr/>
          <p:nvPr userDrawn="1"/>
        </p:nvSpPr>
        <p:spPr>
          <a:xfrm>
            <a:off x="159492" y="99537"/>
            <a:ext cx="545454" cy="568038"/>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5" name="Group 14"/>
          <p:cNvGrpSpPr/>
          <p:nvPr userDrawn="1"/>
        </p:nvGrpSpPr>
        <p:grpSpPr>
          <a:xfrm>
            <a:off x="208086" y="159012"/>
            <a:ext cx="436445" cy="450588"/>
            <a:chOff x="-1692696" y="827409"/>
            <a:chExt cx="1728192" cy="1784190"/>
          </a:xfrm>
        </p:grpSpPr>
        <p:pic>
          <p:nvPicPr>
            <p:cNvPr id="16" name="Picture 2"/>
            <p:cNvPicPr>
              <a:picLocks noChangeAspect="1" noChangeArrowheads="1"/>
            </p:cNvPicPr>
            <p:nvPr userDrawn="1"/>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a:off x="-1692696" y="827409"/>
              <a:ext cx="1728192" cy="17841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7" name="Rectangle 16"/>
            <p:cNvSpPr/>
            <p:nvPr userDrawn="1"/>
          </p:nvSpPr>
          <p:spPr>
            <a:xfrm rot="10800000" flipV="1">
              <a:off x="-973932" y="12898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rot="10800000" flipV="1">
              <a:off x="-973932" y="15247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rot="10800000" flipV="1">
              <a:off x="-973932" y="1757437"/>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rot="10800000" flipV="1">
              <a:off x="-973932" y="1992511"/>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rot="10800000" flipV="1">
              <a:off x="-973932" y="222758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rot="10800000" flipV="1">
              <a:off x="-917974" y="1412479"/>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rot="10800000" flipV="1">
              <a:off x="-917974" y="1635646"/>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rot="10800000" flipV="1">
              <a:off x="-917974" y="1878092"/>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rot="10800000" flipV="1">
              <a:off x="-917974" y="2103507"/>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userDrawn="1"/>
          </p:nvSpPr>
          <p:spPr>
            <a:xfrm>
              <a:off x="-1049386" y="1244173"/>
              <a:ext cx="45719" cy="45719"/>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Date Placeholder 3"/>
          <p:cNvSpPr>
            <a:spLocks noGrp="1"/>
          </p:cNvSpPr>
          <p:nvPr userDrawn="1">
            <p:ph type="dt" sz="half" idx="10"/>
          </p:nvPr>
        </p:nvSpPr>
        <p:spPr>
          <a:xfrm>
            <a:off x="457200" y="4876006"/>
            <a:ext cx="2133600" cy="273844"/>
          </a:xfrm>
        </p:spPr>
        <p:txBody>
          <a:bodyPr/>
          <a:lstStyle/>
          <a:p>
            <a:fld id="{30E17047-C597-4B34-8FEE-7A0D1EA692A4}" type="datetimeFigureOut">
              <a:rPr lang="en-US" smtClean="0"/>
              <a:t>9/23/2024</a:t>
            </a:fld>
            <a:endParaRPr lang="en-US"/>
          </a:p>
        </p:txBody>
      </p:sp>
      <p:sp>
        <p:nvSpPr>
          <p:cNvPr id="5" name="Footer Placeholder 4"/>
          <p:cNvSpPr>
            <a:spLocks noGrp="1"/>
          </p:cNvSpPr>
          <p:nvPr userDrawn="1">
            <p:ph type="ftr" sz="quarter" idx="11"/>
          </p:nvPr>
        </p:nvSpPr>
        <p:spPr>
          <a:xfrm>
            <a:off x="3124200" y="4876006"/>
            <a:ext cx="2895600" cy="273844"/>
          </a:xfrm>
        </p:spPr>
        <p:txBody>
          <a:bodyPr/>
          <a:lstStyle/>
          <a:p>
            <a:endParaRPr lang="en-US"/>
          </a:p>
        </p:txBody>
      </p:sp>
      <p:sp>
        <p:nvSpPr>
          <p:cNvPr id="6" name="Slide Number Placeholder 5"/>
          <p:cNvSpPr>
            <a:spLocks noGrp="1"/>
          </p:cNvSpPr>
          <p:nvPr userDrawn="1">
            <p:ph type="sldNum" sz="quarter" idx="12"/>
          </p:nvPr>
        </p:nvSpPr>
        <p:spPr>
          <a:xfrm>
            <a:off x="6553200" y="4876006"/>
            <a:ext cx="2133600" cy="273844"/>
          </a:xfrm>
        </p:spPr>
        <p:txBody>
          <a:bodyPr/>
          <a:lstStyle/>
          <a:p>
            <a:fld id="{58768E1A-8455-4611-8763-3FA1B747F6B6}" type="slidenum">
              <a:rPr lang="en-US" smtClean="0"/>
              <a:t>‹#›</a:t>
            </a:fld>
            <a:endParaRPr lang="en-US"/>
          </a:p>
        </p:txBody>
      </p:sp>
    </p:spTree>
    <p:extLst>
      <p:ext uri="{BB962C8B-B14F-4D97-AF65-F5344CB8AC3E}">
        <p14:creationId xmlns:p14="http://schemas.microsoft.com/office/powerpoint/2010/main" val="35797341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27" name="Group 26"/>
          <p:cNvGrpSpPr/>
          <p:nvPr userDrawn="1"/>
        </p:nvGrpSpPr>
        <p:grpSpPr>
          <a:xfrm>
            <a:off x="-36512" y="-20538"/>
            <a:ext cx="2808312" cy="5175913"/>
            <a:chOff x="-3432453" y="-181390"/>
            <a:chExt cx="2622202" cy="5144541"/>
          </a:xfrm>
        </p:grpSpPr>
        <p:pic>
          <p:nvPicPr>
            <p:cNvPr id="28" name="Picture 2" descr="S:\F15015_Copernicus\3_Work\330_Work-in-process\SC4_BackgroundMat\Visual_ID\Photos\InSitu_centro nazionale ricerca itliano.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3426451" y="-181390"/>
              <a:ext cx="2207251" cy="5143499"/>
            </a:xfrm>
            <a:prstGeom prst="rect">
              <a:avLst/>
            </a:prstGeom>
            <a:noFill/>
            <a:extLst>
              <a:ext uri="{909E8E84-426E-40dd-AFC4-6F175D3DCCD1}">
                <a14:hiddenFill xmlns:a14="http://schemas.microsoft.com/office/drawing/2010/main" xmlns="">
                  <a:solidFill>
                    <a:srgbClr val="FFFFFF"/>
                  </a:solidFill>
                </a14:hiddenFill>
              </a:ext>
            </a:extLst>
          </p:spPr>
        </p:pic>
        <p:sp>
          <p:nvSpPr>
            <p:cNvPr id="29" name="Rectangle 28"/>
            <p:cNvSpPr/>
            <p:nvPr userDrawn="1"/>
          </p:nvSpPr>
          <p:spPr>
            <a:xfrm>
              <a:off x="-3432453" y="-181390"/>
              <a:ext cx="2622202" cy="5131841"/>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a:off x="-3425440" y="-168690"/>
              <a:ext cx="2603624" cy="5131841"/>
            </a:xfrm>
            <a:prstGeom prst="rect">
              <a:avLst/>
            </a:prstGeom>
            <a:gradFill>
              <a:gsLst>
                <a:gs pos="0">
                  <a:schemeClr val="accent1">
                    <a:tint val="66000"/>
                    <a:satMod val="160000"/>
                    <a:alpha val="0"/>
                  </a:schemeClr>
                </a:gs>
                <a:gs pos="56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nvPr>
        </p:nvSpPr>
        <p:spPr>
          <a:xfrm>
            <a:off x="767539" y="699542"/>
            <a:ext cx="7919262" cy="3823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876006"/>
            <a:ext cx="2133600" cy="273844"/>
          </a:xfrm>
        </p:spPr>
        <p:txBody>
          <a:bodyPr/>
          <a:lstStyle/>
          <a:p>
            <a:fld id="{30E17047-C597-4B34-8FEE-7A0D1EA692A4}" type="datetimeFigureOut">
              <a:rPr lang="en-US" smtClean="0"/>
              <a:t>9/23/2024</a:t>
            </a:fld>
            <a:endParaRPr lang="en-US"/>
          </a:p>
        </p:txBody>
      </p:sp>
      <p:sp>
        <p:nvSpPr>
          <p:cNvPr id="5" name="Footer Placeholder 4"/>
          <p:cNvSpPr>
            <a:spLocks noGrp="1"/>
          </p:cNvSpPr>
          <p:nvPr>
            <p:ph type="ftr" sz="quarter" idx="11"/>
          </p:nvPr>
        </p:nvSpPr>
        <p:spPr>
          <a:xfrm>
            <a:off x="3124200" y="4876006"/>
            <a:ext cx="2895600" cy="273844"/>
          </a:xfrm>
        </p:spPr>
        <p:txBody>
          <a:bodyPr/>
          <a:lstStyle/>
          <a:p>
            <a:endParaRPr lang="en-US"/>
          </a:p>
        </p:txBody>
      </p:sp>
      <p:sp>
        <p:nvSpPr>
          <p:cNvPr id="6" name="Slide Number Placeholder 5"/>
          <p:cNvSpPr>
            <a:spLocks noGrp="1"/>
          </p:cNvSpPr>
          <p:nvPr>
            <p:ph type="sldNum" sz="quarter" idx="12"/>
          </p:nvPr>
        </p:nvSpPr>
        <p:spPr>
          <a:xfrm>
            <a:off x="6553200" y="4876006"/>
            <a:ext cx="2133600" cy="273844"/>
          </a:xfrm>
        </p:spPr>
        <p:txBody>
          <a:bodyPr/>
          <a:lstStyle/>
          <a:p>
            <a:fld id="{58768E1A-8455-4611-8763-3FA1B747F6B6}" type="slidenum">
              <a:rPr lang="en-US" smtClean="0"/>
              <a:t>‹#›</a:t>
            </a:fld>
            <a:endParaRPr lang="en-US"/>
          </a:p>
        </p:txBody>
      </p:sp>
      <p:cxnSp>
        <p:nvCxnSpPr>
          <p:cNvPr id="12" name="Straight Connector 11"/>
          <p:cNvCxnSpPr/>
          <p:nvPr userDrawn="1"/>
        </p:nvCxnSpPr>
        <p:spPr>
          <a:xfrm>
            <a:off x="431624" y="915566"/>
            <a:ext cx="0" cy="4034885"/>
          </a:xfrm>
          <a:prstGeom prst="line">
            <a:avLst/>
          </a:prstGeom>
          <a:ln w="31750">
            <a:solidFill>
              <a:srgbClr val="B75133">
                <a:alpha val="81000"/>
              </a:srgbClr>
            </a:solidFill>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867704" y="205979"/>
            <a:ext cx="7819096" cy="277539"/>
          </a:xfrm>
          <a:solidFill>
            <a:srgbClr val="B75133"/>
          </a:solidFill>
        </p:spPr>
        <p:txBody>
          <a:bodyPr>
            <a:noAutofit/>
          </a:bodyPr>
          <a:lstStyle>
            <a:lvl1pPr algn="l">
              <a:defRPr sz="1800" b="0" spc="700" baseline="0">
                <a:solidFill>
                  <a:schemeClr val="bg1"/>
                </a:solidFill>
              </a:defRPr>
            </a:lvl1pPr>
          </a:lstStyle>
          <a:p>
            <a:r>
              <a:rPr lang="en-US"/>
              <a:t>CLICK TO EDIT MASTER TITLE STYLE</a:t>
            </a:r>
          </a:p>
        </p:txBody>
      </p:sp>
      <p:sp>
        <p:nvSpPr>
          <p:cNvPr id="19" name="TextBox 18"/>
          <p:cNvSpPr txBox="1"/>
          <p:nvPr userDrawn="1"/>
        </p:nvSpPr>
        <p:spPr>
          <a:xfrm>
            <a:off x="145926" y="639599"/>
            <a:ext cx="609650" cy="261610"/>
          </a:xfrm>
          <a:prstGeom prst="rect">
            <a:avLst/>
          </a:prstGeom>
          <a:noFill/>
        </p:spPr>
        <p:txBody>
          <a:bodyPr wrap="square" rtlCol="0">
            <a:spAutoFit/>
          </a:bodyPr>
          <a:lstStyle/>
          <a:p>
            <a:pPr algn="ctr"/>
            <a:r>
              <a:rPr lang="es-ES" sz="1100" b="0">
                <a:solidFill>
                  <a:srgbClr val="B75133"/>
                </a:solidFill>
              </a:rPr>
              <a:t>In</a:t>
            </a:r>
            <a:r>
              <a:rPr lang="es-ES" sz="1100" b="0" baseline="0">
                <a:solidFill>
                  <a:srgbClr val="B75133"/>
                </a:solidFill>
              </a:rPr>
              <a:t> situ</a:t>
            </a:r>
            <a:endParaRPr lang="en-US" sz="1100" b="0">
              <a:solidFill>
                <a:srgbClr val="B75133"/>
              </a:solidFill>
            </a:endParaRPr>
          </a:p>
        </p:txBody>
      </p:sp>
      <p:sp>
        <p:nvSpPr>
          <p:cNvPr id="20" name="Oval 19"/>
          <p:cNvSpPr/>
          <p:nvPr userDrawn="1"/>
        </p:nvSpPr>
        <p:spPr>
          <a:xfrm>
            <a:off x="159492" y="99537"/>
            <a:ext cx="545454" cy="568038"/>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1" name="Group 10"/>
          <p:cNvGrpSpPr/>
          <p:nvPr userDrawn="1"/>
        </p:nvGrpSpPr>
        <p:grpSpPr>
          <a:xfrm>
            <a:off x="208086" y="159012"/>
            <a:ext cx="436445" cy="450588"/>
            <a:chOff x="-1692696" y="827409"/>
            <a:chExt cx="1728192" cy="1784190"/>
          </a:xfrm>
        </p:grpSpPr>
        <p:pic>
          <p:nvPicPr>
            <p:cNvPr id="13" name="Picture 2"/>
            <p:cNvPicPr>
              <a:picLocks noChangeAspect="1" noChangeArrowheads="1"/>
            </p:cNvPicPr>
            <p:nvPr userDrawn="1"/>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a:off x="-1692696" y="827409"/>
              <a:ext cx="1728192" cy="17841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4" name="Rectangle 13"/>
            <p:cNvSpPr/>
            <p:nvPr userDrawn="1"/>
          </p:nvSpPr>
          <p:spPr>
            <a:xfrm rot="10800000" flipV="1">
              <a:off x="-973932" y="12898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rot="10800000" flipV="1">
              <a:off x="-973932" y="15247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rot="10800000" flipV="1">
              <a:off x="-973932" y="1757437"/>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rot="10800000" flipV="1">
              <a:off x="-973932" y="1992511"/>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rot="10800000" flipV="1">
              <a:off x="-973932" y="222758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rot="10800000" flipV="1">
              <a:off x="-917974" y="1412479"/>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rot="10800000" flipV="1">
              <a:off x="-917974" y="1635646"/>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rot="10800000" flipV="1">
              <a:off x="-917974" y="1878092"/>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rot="10800000" flipV="1">
              <a:off x="-917974" y="2103507"/>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1049386" y="1244173"/>
              <a:ext cx="45719" cy="45719"/>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63144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3" name="Group 12"/>
          <p:cNvGrpSpPr/>
          <p:nvPr userDrawn="1"/>
        </p:nvGrpSpPr>
        <p:grpSpPr>
          <a:xfrm>
            <a:off x="-11410" y="-11063"/>
            <a:ext cx="2091596" cy="5160587"/>
            <a:chOff x="-2916832" y="-200722"/>
            <a:chExt cx="2091596" cy="5160587"/>
          </a:xfrm>
        </p:grpSpPr>
        <p:grpSp>
          <p:nvGrpSpPr>
            <p:cNvPr id="14" name="Group 13"/>
            <p:cNvGrpSpPr/>
            <p:nvPr userDrawn="1"/>
          </p:nvGrpSpPr>
          <p:grpSpPr>
            <a:xfrm>
              <a:off x="-2916832" y="-200722"/>
              <a:ext cx="2091596" cy="5157838"/>
              <a:chOff x="-3291385" y="112960"/>
              <a:chExt cx="2091596" cy="5157838"/>
            </a:xfrm>
          </p:grpSpPr>
          <p:pic>
            <p:nvPicPr>
              <p:cNvPr id="20" name="Picture 2" descr="S:\F15015_Copernicus\3_Work\330_Work-in-process\SC4_BackgroundMat\Visual_ID\Photos\Po_River_Italy.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rot="10800000">
                <a:off x="-3291385" y="123478"/>
                <a:ext cx="2077082" cy="5147320"/>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Rectangle 20"/>
              <p:cNvSpPr/>
              <p:nvPr userDrawn="1"/>
            </p:nvSpPr>
            <p:spPr>
              <a:xfrm>
                <a:off x="-3276872" y="112960"/>
                <a:ext cx="2077083" cy="515006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p:cNvSpPr/>
            <p:nvPr userDrawn="1"/>
          </p:nvSpPr>
          <p:spPr>
            <a:xfrm>
              <a:off x="-2910142" y="-190204"/>
              <a:ext cx="2084906" cy="515006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Date Placeholder 2"/>
          <p:cNvSpPr>
            <a:spLocks noGrp="1"/>
          </p:cNvSpPr>
          <p:nvPr>
            <p:ph type="dt" sz="half" idx="10"/>
          </p:nvPr>
        </p:nvSpPr>
        <p:spPr/>
        <p:txBody>
          <a:bodyPr/>
          <a:lstStyle/>
          <a:p>
            <a:fld id="{30E17047-C597-4B34-8FEE-7A0D1EA692A4}" type="datetimeFigureOut">
              <a:rPr lang="en-US" smtClean="0"/>
              <a:t>9/23/2024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768E1A-8455-4611-8763-3FA1B747F6B6}" type="slidenum">
              <a:rPr lang="en-US" smtClean="0"/>
              <a:t>‹#›</a:t>
            </a:fld>
            <a:endParaRPr lang="en-US"/>
          </a:p>
        </p:txBody>
      </p:sp>
      <p:sp>
        <p:nvSpPr>
          <p:cNvPr id="17" name="Title 1"/>
          <p:cNvSpPr>
            <a:spLocks noGrp="1"/>
          </p:cNvSpPr>
          <p:nvPr>
            <p:ph type="title" hasCustomPrompt="1"/>
          </p:nvPr>
        </p:nvSpPr>
        <p:spPr>
          <a:xfrm>
            <a:off x="867704" y="267494"/>
            <a:ext cx="7819096" cy="288032"/>
          </a:xfrm>
          <a:solidFill>
            <a:srgbClr val="25408F"/>
          </a:solidFill>
        </p:spPr>
        <p:txBody>
          <a:bodyPr>
            <a:noAutofit/>
          </a:bodyPr>
          <a:lstStyle>
            <a:lvl1pPr algn="l">
              <a:defRPr sz="1800" b="0" spc="700" baseline="0">
                <a:solidFill>
                  <a:schemeClr val="bg1"/>
                </a:solidFill>
              </a:defRPr>
            </a:lvl1pPr>
          </a:lstStyle>
          <a:p>
            <a:r>
              <a:rPr lang="en-US"/>
              <a:t>CLICK TO EDIT MASTER TITLE STYLE</a:t>
            </a:r>
          </a:p>
        </p:txBody>
      </p:sp>
      <p:pic>
        <p:nvPicPr>
          <p:cNvPr id="19" name="Picture 2" descr="S:\F15015_Copernicus\3_Work\330_Work-in-process\SC4_BackgroundMat\PPT\item Copernicus\Big data.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817912" cy="578306"/>
          </a:xfrm>
          <a:prstGeom prst="rect">
            <a:avLst/>
          </a:prstGeom>
          <a:noFill/>
          <a:extLst>
            <a:ext uri="{909E8E84-426E-40dd-AFC4-6F175D3DCCD1}">
              <a14:hiddenFill xmlns:a14="http://schemas.microsoft.com/office/drawing/2010/main" xmlns="">
                <a:solidFill>
                  <a:srgbClr val="FFFFFF"/>
                </a:solidFill>
              </a14:hiddenFill>
            </a:ext>
          </a:extLst>
        </p:spPr>
      </p:pic>
      <p:cxnSp>
        <p:nvCxnSpPr>
          <p:cNvPr id="22" name="Straight Connector 21"/>
          <p:cNvCxnSpPr/>
          <p:nvPr userDrawn="1"/>
        </p:nvCxnSpPr>
        <p:spPr>
          <a:xfrm>
            <a:off x="451076" y="1090171"/>
            <a:ext cx="0" cy="3860280"/>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97584" y="659284"/>
            <a:ext cx="677466" cy="430887"/>
          </a:xfrm>
          <a:prstGeom prst="rect">
            <a:avLst/>
          </a:prstGeom>
          <a:noFill/>
        </p:spPr>
        <p:txBody>
          <a:bodyPr wrap="square" rtlCol="0">
            <a:spAutoFit/>
          </a:bodyPr>
          <a:lstStyle/>
          <a:p>
            <a:pPr algn="ctr"/>
            <a:r>
              <a:rPr lang="es-ES" sz="1100" b="1">
                <a:solidFill>
                  <a:srgbClr val="25408F"/>
                </a:solidFill>
              </a:rPr>
              <a:t>Data Access</a:t>
            </a:r>
            <a:endParaRPr lang="en-US" sz="1100" b="1">
              <a:solidFill>
                <a:srgbClr val="25408F"/>
              </a:solidFill>
            </a:endParaRPr>
          </a:p>
        </p:txBody>
      </p:sp>
    </p:spTree>
    <p:extLst>
      <p:ext uri="{BB962C8B-B14F-4D97-AF65-F5344CB8AC3E}">
        <p14:creationId xmlns:p14="http://schemas.microsoft.com/office/powerpoint/2010/main" val="41258489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5184000"/>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S:\F15015_Copernicus\3_Work\330_Work-in-process\SC4_BackgroundMat\Visual_ID\Photos\InSitu.jpg"/>
          <p:cNvPicPr>
            <a:picLocks noChangeArrowheads="1"/>
          </p:cNvPicPr>
          <p:nvPr userDrawn="1"/>
        </p:nvPicPr>
        <p:blipFill rotWithShape="1">
          <a:blip r:embed="rId2" cstate="print">
            <a:extLst>
              <a:ext uri="{28A0092B-C50C-407E-A947-70E740481C1C}">
                <a14:useLocalDpi xmlns:a14="http://schemas.microsoft.com/office/drawing/2010/main" val="0"/>
              </a:ext>
            </a:extLst>
          </a:blip>
          <a:srcRect t="-958"/>
          <a:stretch/>
        </p:blipFill>
        <p:spPr bwMode="auto">
          <a:xfrm>
            <a:off x="7293989" y="-92546"/>
            <a:ext cx="1980000" cy="5291998"/>
          </a:xfrm>
          <a:prstGeom prst="rect">
            <a:avLst/>
          </a:prstGeom>
          <a:noFill/>
          <a:extLst>
            <a:ext uri="{909E8E84-426E-40dd-AFC4-6F175D3DCCD1}">
              <a14:hiddenFill xmlns:a14="http://schemas.microsoft.com/office/drawing/2010/main" xmlns="">
                <a:solidFill>
                  <a:srgbClr val="FFFFFF"/>
                </a:solidFill>
              </a14:hiddenFill>
            </a:ext>
          </a:extLst>
        </p:spPr>
      </p:pic>
      <p:sp>
        <p:nvSpPr>
          <p:cNvPr id="4" name="Date Placeholder 3"/>
          <p:cNvSpPr>
            <a:spLocks noGrp="1"/>
          </p:cNvSpPr>
          <p:nvPr>
            <p:ph type="dt" sz="half" idx="10"/>
          </p:nvPr>
        </p:nvSpPr>
        <p:spPr>
          <a:xfrm>
            <a:off x="457200" y="4854798"/>
            <a:ext cx="2133600" cy="273844"/>
          </a:xfrm>
        </p:spPr>
        <p:txBody>
          <a:bodyPr/>
          <a:lstStyle>
            <a:lvl1pPr>
              <a:defRPr>
                <a:solidFill>
                  <a:schemeClr val="bg1">
                    <a:lumMod val="95000"/>
                  </a:schemeClr>
                </a:solidFill>
              </a:defRPr>
            </a:lvl1pPr>
          </a:lstStyle>
          <a:p>
            <a:fld id="{30E17047-C597-4B34-8FEE-7A0D1EA692A4}" type="datetimeFigureOut">
              <a:rPr lang="en-US" smtClean="0"/>
              <a:pPr/>
              <a:t>9/23/2024</a:t>
            </a:fld>
            <a:endParaRPr lang="en-US"/>
          </a:p>
        </p:txBody>
      </p:sp>
      <p:sp>
        <p:nvSpPr>
          <p:cNvPr id="5" name="Footer Placeholder 4"/>
          <p:cNvSpPr>
            <a:spLocks noGrp="1"/>
          </p:cNvSpPr>
          <p:nvPr>
            <p:ph type="ftr" sz="quarter" idx="11"/>
          </p:nvPr>
        </p:nvSpPr>
        <p:spPr>
          <a:xfrm>
            <a:off x="3124200" y="4854798"/>
            <a:ext cx="2895600" cy="273844"/>
          </a:xfrm>
        </p:spPr>
        <p:txBody>
          <a:bodyPr/>
          <a:lstStyle>
            <a:lvl1pPr>
              <a:defRPr>
                <a:solidFill>
                  <a:schemeClr val="bg1">
                    <a:lumMod val="95000"/>
                  </a:schemeClr>
                </a:solidFill>
              </a:defRPr>
            </a:lvl1pPr>
          </a:lstStyle>
          <a:p>
            <a:endParaRPr lang="en-US"/>
          </a:p>
        </p:txBody>
      </p:sp>
      <p:sp>
        <p:nvSpPr>
          <p:cNvPr id="6" name="Slide Number Placeholder 5"/>
          <p:cNvSpPr>
            <a:spLocks noGrp="1"/>
          </p:cNvSpPr>
          <p:nvPr>
            <p:ph type="sldNum" sz="quarter" idx="12"/>
          </p:nvPr>
        </p:nvSpPr>
        <p:spPr>
          <a:xfrm>
            <a:off x="6553200" y="4854798"/>
            <a:ext cx="2133600" cy="273844"/>
          </a:xfrm>
        </p:spPr>
        <p:txBody>
          <a:bodyPr/>
          <a:lstStyle>
            <a:lvl1pPr>
              <a:defRPr>
                <a:solidFill>
                  <a:schemeClr val="bg1">
                    <a:lumMod val="95000"/>
                  </a:schemeClr>
                </a:solidFill>
              </a:defRPr>
            </a:lvl1pPr>
          </a:lstStyle>
          <a:p>
            <a:fld id="{58768E1A-8455-4611-8763-3FA1B747F6B6}" type="slidenum">
              <a:rPr lang="en-US" smtClean="0"/>
              <a:pPr/>
              <a:t>‹#›</a:t>
            </a:fld>
            <a:endParaRPr lang="en-US"/>
          </a:p>
        </p:txBody>
      </p:sp>
      <p:sp>
        <p:nvSpPr>
          <p:cNvPr id="11" name="TextBox 10"/>
          <p:cNvSpPr txBox="1"/>
          <p:nvPr userDrawn="1"/>
        </p:nvSpPr>
        <p:spPr>
          <a:xfrm>
            <a:off x="1130928" y="3462268"/>
            <a:ext cx="609650" cy="261610"/>
          </a:xfrm>
          <a:prstGeom prst="rect">
            <a:avLst/>
          </a:prstGeom>
          <a:noFill/>
        </p:spPr>
        <p:txBody>
          <a:bodyPr wrap="square" rtlCol="0">
            <a:spAutoFit/>
          </a:bodyPr>
          <a:lstStyle/>
          <a:p>
            <a:pPr algn="ctr"/>
            <a:r>
              <a:rPr lang="es-ES" sz="1100" b="0">
                <a:solidFill>
                  <a:schemeClr val="bg1"/>
                </a:solidFill>
              </a:rPr>
              <a:t>In</a:t>
            </a:r>
            <a:r>
              <a:rPr lang="es-ES" sz="1100" b="0" baseline="0">
                <a:solidFill>
                  <a:schemeClr val="bg1"/>
                </a:solidFill>
              </a:rPr>
              <a:t> situ</a:t>
            </a:r>
            <a:endParaRPr lang="en-US" sz="1100" b="0">
              <a:solidFill>
                <a:schemeClr val="bg1"/>
              </a:solidFill>
            </a:endParaRPr>
          </a:p>
        </p:txBody>
      </p:sp>
      <p:grpSp>
        <p:nvGrpSpPr>
          <p:cNvPr id="13" name="Group 12"/>
          <p:cNvGrpSpPr/>
          <p:nvPr userDrawn="1"/>
        </p:nvGrpSpPr>
        <p:grpSpPr>
          <a:xfrm>
            <a:off x="603940" y="1541238"/>
            <a:ext cx="1728192" cy="1784190"/>
            <a:chOff x="-1692696" y="827409"/>
            <a:chExt cx="1728192" cy="1784190"/>
          </a:xfrm>
        </p:grpSpPr>
        <p:pic>
          <p:nvPicPr>
            <p:cNvPr id="2" name="Picture 2"/>
            <p:cNvPicPr>
              <a:picLocks noChangeAspect="1" noChangeArrowheads="1"/>
            </p:cNvPicPr>
            <p:nvPr userDrawn="1"/>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a:off x="-1692696" y="827409"/>
              <a:ext cx="1728192" cy="17841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Rectangle 2"/>
            <p:cNvSpPr/>
            <p:nvPr userDrawn="1"/>
          </p:nvSpPr>
          <p:spPr>
            <a:xfrm rot="10800000" flipV="1">
              <a:off x="-973932" y="12898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rot="10800000" flipV="1">
              <a:off x="-973932" y="15247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rot="10800000" flipV="1">
              <a:off x="-973932" y="1757437"/>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rot="10800000" flipV="1">
              <a:off x="-973932" y="1992511"/>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rot="10800000" flipV="1">
              <a:off x="-973932" y="222758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rot="10800000" flipV="1">
              <a:off x="-917974" y="1412479"/>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rot="10800000" flipV="1">
              <a:off x="-917974" y="1635646"/>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rot="10800000" flipV="1">
              <a:off x="-917974" y="1878092"/>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rot="10800000" flipV="1">
              <a:off x="-917974" y="2103507"/>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049386" y="1244173"/>
              <a:ext cx="45719" cy="45719"/>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Subtitle 2"/>
          <p:cNvSpPr>
            <a:spLocks noGrp="1"/>
          </p:cNvSpPr>
          <p:nvPr>
            <p:ph type="subTitle" idx="13"/>
          </p:nvPr>
        </p:nvSpPr>
        <p:spPr>
          <a:xfrm>
            <a:off x="2555776" y="3147814"/>
            <a:ext cx="4752528" cy="1152128"/>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37" name="Content Placeholder 2"/>
          <p:cNvSpPr>
            <a:spLocks noGrp="1"/>
          </p:cNvSpPr>
          <p:nvPr>
            <p:ph idx="1" hasCustomPrompt="1"/>
          </p:nvPr>
        </p:nvSpPr>
        <p:spPr>
          <a:xfrm>
            <a:off x="2555776" y="2427735"/>
            <a:ext cx="4752528" cy="720080"/>
          </a:xfrm>
        </p:spPr>
        <p:txBody>
          <a:bodyPr>
            <a:normAutofit/>
          </a:bodyPr>
          <a:lstStyle>
            <a:lvl1pPr marL="0" indent="0">
              <a:buNone/>
              <a:defRPr sz="2800">
                <a:solidFill>
                  <a:schemeClr val="bg1"/>
                </a:solidFill>
              </a:defRPr>
            </a:lvl1pPr>
          </a:lstStyle>
          <a:p>
            <a:pPr lvl="0"/>
            <a:r>
              <a:rPr lang="en-US"/>
              <a:t>Title</a:t>
            </a:r>
          </a:p>
        </p:txBody>
      </p:sp>
      <p:pic>
        <p:nvPicPr>
          <p:cNvPr id="26" name="Picture 25">
            <a:extLst>
              <a:ext uri="{FF2B5EF4-FFF2-40B4-BE49-F238E27FC236}">
                <a16:creationId xmlns:a16="http://schemas.microsoft.com/office/drawing/2014/main" id="{169FD965-0A99-F249-A5E7-ED1AED53686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8927" y="4485600"/>
            <a:ext cx="3599434" cy="310134"/>
          </a:xfrm>
          <a:prstGeom prst="rect">
            <a:avLst/>
          </a:prstGeom>
        </p:spPr>
      </p:pic>
    </p:spTree>
    <p:extLst>
      <p:ext uri="{BB962C8B-B14F-4D97-AF65-F5344CB8AC3E}">
        <p14:creationId xmlns:p14="http://schemas.microsoft.com/office/powerpoint/2010/main" val="22319762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29" name="Group 28"/>
          <p:cNvGrpSpPr/>
          <p:nvPr userDrawn="1"/>
        </p:nvGrpSpPr>
        <p:grpSpPr>
          <a:xfrm>
            <a:off x="-36512" y="-20538"/>
            <a:ext cx="2808312" cy="5175913"/>
            <a:chOff x="-3432453" y="-181390"/>
            <a:chExt cx="2622202" cy="5144541"/>
          </a:xfrm>
        </p:grpSpPr>
        <p:pic>
          <p:nvPicPr>
            <p:cNvPr id="30" name="Picture 2" descr="S:\F15015_Copernicus\3_Work\330_Work-in-process\SC4_BackgroundMat\Visual_ID\Photos\InSitu_centro nazionale ricerca itliano.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3426451" y="-181390"/>
              <a:ext cx="2207251" cy="5143499"/>
            </a:xfrm>
            <a:prstGeom prst="rect">
              <a:avLst/>
            </a:prstGeom>
            <a:noFill/>
            <a:extLst>
              <a:ext uri="{909E8E84-426E-40dd-AFC4-6F175D3DCCD1}">
                <a14:hiddenFill xmlns:a14="http://schemas.microsoft.com/office/drawing/2010/main" xmlns="">
                  <a:solidFill>
                    <a:srgbClr val="FFFFFF"/>
                  </a:solidFill>
                </a14:hiddenFill>
              </a:ext>
            </a:extLst>
          </p:spPr>
        </p:pic>
        <p:sp>
          <p:nvSpPr>
            <p:cNvPr id="31" name="Rectangle 30"/>
            <p:cNvSpPr/>
            <p:nvPr userDrawn="1"/>
          </p:nvSpPr>
          <p:spPr>
            <a:xfrm>
              <a:off x="-3432453" y="-181390"/>
              <a:ext cx="2622202" cy="5131841"/>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3425440" y="-168690"/>
              <a:ext cx="2603624" cy="5131841"/>
            </a:xfrm>
            <a:prstGeom prst="rect">
              <a:avLst/>
            </a:prstGeom>
            <a:gradFill>
              <a:gsLst>
                <a:gs pos="0">
                  <a:schemeClr val="accent1">
                    <a:tint val="66000"/>
                    <a:satMod val="160000"/>
                    <a:alpha val="0"/>
                  </a:schemeClr>
                </a:gs>
                <a:gs pos="56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sz="half" idx="1"/>
          </p:nvPr>
        </p:nvSpPr>
        <p:spPr>
          <a:xfrm>
            <a:off x="590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81872" y="699542"/>
            <a:ext cx="4038600" cy="381642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0E17047-C597-4B34-8FEE-7A0D1EA692A4}" type="datetimeFigureOut">
              <a:rPr lang="en-US" smtClean="0"/>
              <a:t>9/23/2024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a:t>
            </a:fld>
            <a:endParaRPr lang="en-US"/>
          </a:p>
        </p:txBody>
      </p:sp>
      <p:cxnSp>
        <p:nvCxnSpPr>
          <p:cNvPr id="17" name="Straight Connector 16"/>
          <p:cNvCxnSpPr/>
          <p:nvPr userDrawn="1"/>
        </p:nvCxnSpPr>
        <p:spPr>
          <a:xfrm>
            <a:off x="431624" y="915566"/>
            <a:ext cx="0" cy="4034885"/>
          </a:xfrm>
          <a:prstGeom prst="line">
            <a:avLst/>
          </a:prstGeom>
          <a:ln w="31750">
            <a:solidFill>
              <a:srgbClr val="B75133">
                <a:alpha val="81000"/>
              </a:srgbClr>
            </a:solidFill>
          </a:ln>
        </p:spPr>
        <p:style>
          <a:lnRef idx="1">
            <a:schemeClr val="accent1"/>
          </a:lnRef>
          <a:fillRef idx="0">
            <a:schemeClr val="accent1"/>
          </a:fillRef>
          <a:effectRef idx="0">
            <a:schemeClr val="accent1"/>
          </a:effectRef>
          <a:fontRef idx="minor">
            <a:schemeClr val="tx1"/>
          </a:fontRef>
        </p:style>
      </p:cxnSp>
      <p:sp>
        <p:nvSpPr>
          <p:cNvPr id="23" name="Title 1"/>
          <p:cNvSpPr>
            <a:spLocks noGrp="1"/>
          </p:cNvSpPr>
          <p:nvPr>
            <p:ph type="title" hasCustomPrompt="1"/>
          </p:nvPr>
        </p:nvSpPr>
        <p:spPr>
          <a:xfrm>
            <a:off x="867704" y="205979"/>
            <a:ext cx="7819096" cy="277539"/>
          </a:xfrm>
          <a:solidFill>
            <a:srgbClr val="B75133"/>
          </a:solidFill>
        </p:spPr>
        <p:txBody>
          <a:bodyPr>
            <a:noAutofit/>
          </a:bodyPr>
          <a:lstStyle>
            <a:lvl1pPr algn="l">
              <a:defRPr sz="1800" b="0" spc="700" baseline="0">
                <a:solidFill>
                  <a:schemeClr val="bg1"/>
                </a:solidFill>
              </a:defRPr>
            </a:lvl1pPr>
          </a:lstStyle>
          <a:p>
            <a:r>
              <a:rPr lang="en-US"/>
              <a:t>CLICK TO EDIT MASTER TITLE STYLE</a:t>
            </a:r>
          </a:p>
        </p:txBody>
      </p:sp>
      <p:sp>
        <p:nvSpPr>
          <p:cNvPr id="24" name="TextBox 23"/>
          <p:cNvSpPr txBox="1"/>
          <p:nvPr userDrawn="1"/>
        </p:nvSpPr>
        <p:spPr>
          <a:xfrm>
            <a:off x="145926" y="639599"/>
            <a:ext cx="609650" cy="261610"/>
          </a:xfrm>
          <a:prstGeom prst="rect">
            <a:avLst/>
          </a:prstGeom>
          <a:noFill/>
        </p:spPr>
        <p:txBody>
          <a:bodyPr wrap="square" rtlCol="0">
            <a:spAutoFit/>
          </a:bodyPr>
          <a:lstStyle/>
          <a:p>
            <a:pPr algn="ctr"/>
            <a:r>
              <a:rPr lang="es-ES" sz="1100" b="0">
                <a:solidFill>
                  <a:srgbClr val="B75133"/>
                </a:solidFill>
              </a:rPr>
              <a:t>In</a:t>
            </a:r>
            <a:r>
              <a:rPr lang="es-ES" sz="1100" b="0" baseline="0">
                <a:solidFill>
                  <a:srgbClr val="B75133"/>
                </a:solidFill>
              </a:rPr>
              <a:t> situ</a:t>
            </a:r>
            <a:endParaRPr lang="en-US" sz="1100" b="0">
              <a:solidFill>
                <a:srgbClr val="B75133"/>
              </a:solidFill>
            </a:endParaRPr>
          </a:p>
        </p:txBody>
      </p:sp>
      <p:sp>
        <p:nvSpPr>
          <p:cNvPr id="25" name="Oval 24"/>
          <p:cNvSpPr/>
          <p:nvPr userDrawn="1"/>
        </p:nvSpPr>
        <p:spPr>
          <a:xfrm>
            <a:off x="159492" y="99537"/>
            <a:ext cx="545454" cy="568038"/>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6" name="Group 15"/>
          <p:cNvGrpSpPr/>
          <p:nvPr userDrawn="1"/>
        </p:nvGrpSpPr>
        <p:grpSpPr>
          <a:xfrm>
            <a:off x="208086" y="159012"/>
            <a:ext cx="436445" cy="450588"/>
            <a:chOff x="-1692696" y="827409"/>
            <a:chExt cx="1728192" cy="1784190"/>
          </a:xfrm>
        </p:grpSpPr>
        <p:pic>
          <p:nvPicPr>
            <p:cNvPr id="18" name="Picture 2"/>
            <p:cNvPicPr>
              <a:picLocks noChangeAspect="1" noChangeArrowheads="1"/>
            </p:cNvPicPr>
            <p:nvPr userDrawn="1"/>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a:off x="-1692696" y="827409"/>
              <a:ext cx="1728192" cy="17841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9" name="Rectangle 18"/>
            <p:cNvSpPr/>
            <p:nvPr userDrawn="1"/>
          </p:nvSpPr>
          <p:spPr>
            <a:xfrm rot="10800000" flipV="1">
              <a:off x="-973932" y="12898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rot="10800000" flipV="1">
              <a:off x="-973932" y="15247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rot="10800000" flipV="1">
              <a:off x="-973932" y="1757437"/>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rot="10800000" flipV="1">
              <a:off x="-973932" y="1992511"/>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rot="10800000" flipV="1">
              <a:off x="-973932" y="222758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rot="10800000" flipV="1">
              <a:off x="-917974" y="1412479"/>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rot="10800000" flipV="1">
              <a:off x="-917974" y="1635646"/>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userDrawn="1"/>
          </p:nvSpPr>
          <p:spPr>
            <a:xfrm rot="10800000" flipV="1">
              <a:off x="-917974" y="1878092"/>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rot="10800000" flipV="1">
              <a:off x="-917974" y="2103507"/>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userDrawn="1"/>
          </p:nvSpPr>
          <p:spPr>
            <a:xfrm>
              <a:off x="-1049386" y="1244173"/>
              <a:ext cx="45719" cy="45719"/>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189602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2879" y="627534"/>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62317" y="1203598"/>
            <a:ext cx="4040188"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50705" y="627534"/>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50143" y="1203598"/>
            <a:ext cx="4041775" cy="33910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E17047-C597-4B34-8FEE-7A0D1EA692A4}" type="datetimeFigureOut">
              <a:rPr lang="en-US" smtClean="0"/>
              <a:t>9/23/2024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768E1A-8455-4611-8763-3FA1B747F6B6}" type="slidenum">
              <a:rPr lang="en-US" smtClean="0"/>
              <a:t>‹#›</a:t>
            </a:fld>
            <a:endParaRPr lang="en-US"/>
          </a:p>
        </p:txBody>
      </p:sp>
      <p:cxnSp>
        <p:nvCxnSpPr>
          <p:cNvPr id="15" name="Straight Connector 14"/>
          <p:cNvCxnSpPr/>
          <p:nvPr userDrawn="1"/>
        </p:nvCxnSpPr>
        <p:spPr>
          <a:xfrm>
            <a:off x="431624" y="915566"/>
            <a:ext cx="0" cy="4034885"/>
          </a:xfrm>
          <a:prstGeom prst="line">
            <a:avLst/>
          </a:prstGeom>
          <a:ln w="31750">
            <a:solidFill>
              <a:srgbClr val="B75133">
                <a:alpha val="81000"/>
              </a:srgbClr>
            </a:solidFill>
          </a:ln>
        </p:spPr>
        <p:style>
          <a:lnRef idx="1">
            <a:schemeClr val="accent1"/>
          </a:lnRef>
          <a:fillRef idx="0">
            <a:schemeClr val="accent1"/>
          </a:fillRef>
          <a:effectRef idx="0">
            <a:schemeClr val="accent1"/>
          </a:effectRef>
          <a:fontRef idx="minor">
            <a:schemeClr val="tx1"/>
          </a:fontRef>
        </p:style>
      </p:cxnSp>
      <p:sp>
        <p:nvSpPr>
          <p:cNvPr id="17" name="Title 1"/>
          <p:cNvSpPr>
            <a:spLocks noGrp="1"/>
          </p:cNvSpPr>
          <p:nvPr>
            <p:ph type="title" hasCustomPrompt="1"/>
          </p:nvPr>
        </p:nvSpPr>
        <p:spPr>
          <a:xfrm>
            <a:off x="867704" y="205979"/>
            <a:ext cx="7819096" cy="277539"/>
          </a:xfrm>
          <a:solidFill>
            <a:srgbClr val="B75133"/>
          </a:solidFill>
        </p:spPr>
        <p:txBody>
          <a:bodyPr>
            <a:noAutofit/>
          </a:bodyPr>
          <a:lstStyle>
            <a:lvl1pPr algn="l">
              <a:defRPr sz="1800" b="0" spc="700" baseline="0">
                <a:solidFill>
                  <a:schemeClr val="bg1"/>
                </a:solidFill>
              </a:defRPr>
            </a:lvl1pPr>
          </a:lstStyle>
          <a:p>
            <a:r>
              <a:rPr lang="en-US"/>
              <a:t>CLICK TO EDIT MASTER TITLE STYLE</a:t>
            </a:r>
          </a:p>
        </p:txBody>
      </p:sp>
      <p:sp>
        <p:nvSpPr>
          <p:cNvPr id="23" name="TextBox 22"/>
          <p:cNvSpPr txBox="1"/>
          <p:nvPr userDrawn="1"/>
        </p:nvSpPr>
        <p:spPr>
          <a:xfrm>
            <a:off x="145926" y="639599"/>
            <a:ext cx="609650" cy="261610"/>
          </a:xfrm>
          <a:prstGeom prst="rect">
            <a:avLst/>
          </a:prstGeom>
          <a:noFill/>
        </p:spPr>
        <p:txBody>
          <a:bodyPr wrap="square" rtlCol="0">
            <a:spAutoFit/>
          </a:bodyPr>
          <a:lstStyle/>
          <a:p>
            <a:pPr algn="ctr"/>
            <a:r>
              <a:rPr lang="es-ES" sz="1100" b="0">
                <a:solidFill>
                  <a:srgbClr val="B75133"/>
                </a:solidFill>
              </a:rPr>
              <a:t>In</a:t>
            </a:r>
            <a:r>
              <a:rPr lang="es-ES" sz="1100" b="0" baseline="0">
                <a:solidFill>
                  <a:srgbClr val="B75133"/>
                </a:solidFill>
              </a:rPr>
              <a:t> situ</a:t>
            </a:r>
            <a:endParaRPr lang="en-US" sz="1100" b="0">
              <a:solidFill>
                <a:srgbClr val="B75133"/>
              </a:solidFill>
            </a:endParaRPr>
          </a:p>
        </p:txBody>
      </p:sp>
      <p:sp>
        <p:nvSpPr>
          <p:cNvPr id="24" name="Oval 23"/>
          <p:cNvSpPr/>
          <p:nvPr userDrawn="1"/>
        </p:nvSpPr>
        <p:spPr>
          <a:xfrm>
            <a:off x="159492" y="99537"/>
            <a:ext cx="545454" cy="568038"/>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4" name="Group 13"/>
          <p:cNvGrpSpPr/>
          <p:nvPr userDrawn="1"/>
        </p:nvGrpSpPr>
        <p:grpSpPr>
          <a:xfrm>
            <a:off x="208086" y="159012"/>
            <a:ext cx="436445" cy="450588"/>
            <a:chOff x="-1692696" y="827409"/>
            <a:chExt cx="1728192" cy="1784190"/>
          </a:xfrm>
        </p:grpSpPr>
        <p:pic>
          <p:nvPicPr>
            <p:cNvPr id="16" name="Picture 2"/>
            <p:cNvPicPr>
              <a:picLocks noChangeAspect="1" noChangeArrowheads="1"/>
            </p:cNvPicPr>
            <p:nvPr userDrawn="1"/>
          </p:nvPicPr>
          <p:blipFill>
            <a:blip r:embed="rId2" cstate="print">
              <a:biLevel thresh="25000"/>
              <a:extLst>
                <a:ext uri="{28A0092B-C50C-407E-A947-70E740481C1C}">
                  <a14:useLocalDpi xmlns:a14="http://schemas.microsoft.com/office/drawing/2010/main" val="0"/>
                </a:ext>
              </a:extLst>
            </a:blip>
            <a:srcRect/>
            <a:stretch>
              <a:fillRect/>
            </a:stretch>
          </p:blipFill>
          <p:spPr bwMode="auto">
            <a:xfrm>
              <a:off x="-1692696" y="827409"/>
              <a:ext cx="1728192" cy="17841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8" name="Rectangle 17"/>
            <p:cNvSpPr/>
            <p:nvPr userDrawn="1"/>
          </p:nvSpPr>
          <p:spPr>
            <a:xfrm rot="10800000" flipV="1">
              <a:off x="-973932" y="12898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rot="10800000" flipV="1">
              <a:off x="-973932" y="15247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rot="10800000" flipV="1">
              <a:off x="-973932" y="1757437"/>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rot="10800000" flipV="1">
              <a:off x="-973932" y="1992511"/>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rot="10800000" flipV="1">
              <a:off x="-973932" y="222758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rot="10800000" flipV="1">
              <a:off x="-917974" y="1412479"/>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rot="10800000" flipV="1">
              <a:off x="-917974" y="1635646"/>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rot="10800000" flipV="1">
              <a:off x="-917974" y="1878092"/>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rot="10800000" flipV="1">
              <a:off x="-917974" y="2103507"/>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userDrawn="1"/>
          </p:nvSpPr>
          <p:spPr>
            <a:xfrm>
              <a:off x="-1049386" y="1244173"/>
              <a:ext cx="45719" cy="45719"/>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972749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32" name="Group 31"/>
          <p:cNvGrpSpPr/>
          <p:nvPr userDrawn="1"/>
        </p:nvGrpSpPr>
        <p:grpSpPr>
          <a:xfrm>
            <a:off x="-36512" y="-20538"/>
            <a:ext cx="2808312" cy="5175913"/>
            <a:chOff x="-3432453" y="-181390"/>
            <a:chExt cx="2622202" cy="5144541"/>
          </a:xfrm>
        </p:grpSpPr>
        <p:pic>
          <p:nvPicPr>
            <p:cNvPr id="33" name="Picture 2" descr="S:\F15015_Copernicus\3_Work\330_Work-in-process\SC4_BackgroundMat\Visual_ID\Photos\InSitu_centro nazionale ricerca itliano.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3426451" y="-181390"/>
              <a:ext cx="2207251" cy="5143499"/>
            </a:xfrm>
            <a:prstGeom prst="rect">
              <a:avLst/>
            </a:prstGeom>
            <a:noFill/>
            <a:extLst>
              <a:ext uri="{909E8E84-426E-40dd-AFC4-6F175D3DCCD1}">
                <a14:hiddenFill xmlns:a14="http://schemas.microsoft.com/office/drawing/2010/main" xmlns="">
                  <a:solidFill>
                    <a:srgbClr val="FFFFFF"/>
                  </a:solidFill>
                </a14:hiddenFill>
              </a:ext>
            </a:extLst>
          </p:spPr>
        </p:pic>
        <p:sp>
          <p:nvSpPr>
            <p:cNvPr id="34" name="Rectangle 33"/>
            <p:cNvSpPr/>
            <p:nvPr userDrawn="1"/>
          </p:nvSpPr>
          <p:spPr>
            <a:xfrm>
              <a:off x="-3432453" y="-181390"/>
              <a:ext cx="2622202" cy="5131841"/>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userDrawn="1"/>
          </p:nvSpPr>
          <p:spPr>
            <a:xfrm>
              <a:off x="-3425440" y="-168690"/>
              <a:ext cx="2603624" cy="5131841"/>
            </a:xfrm>
            <a:prstGeom prst="rect">
              <a:avLst/>
            </a:prstGeom>
            <a:gradFill>
              <a:gsLst>
                <a:gs pos="0">
                  <a:schemeClr val="accent1">
                    <a:tint val="66000"/>
                    <a:satMod val="160000"/>
                    <a:alpha val="0"/>
                  </a:schemeClr>
                </a:gs>
                <a:gs pos="56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Date Placeholder 2"/>
          <p:cNvSpPr>
            <a:spLocks noGrp="1"/>
          </p:cNvSpPr>
          <p:nvPr>
            <p:ph type="dt" sz="half" idx="10"/>
          </p:nvPr>
        </p:nvSpPr>
        <p:spPr/>
        <p:txBody>
          <a:bodyPr/>
          <a:lstStyle/>
          <a:p>
            <a:fld id="{30E17047-C597-4B34-8FEE-7A0D1EA692A4}" type="datetimeFigureOut">
              <a:rPr lang="en-US" smtClean="0"/>
              <a:t>9/23/2024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768E1A-8455-4611-8763-3FA1B747F6B6}" type="slidenum">
              <a:rPr lang="en-US" smtClean="0"/>
              <a:t>‹#›</a:t>
            </a:fld>
            <a:endParaRPr lang="en-US"/>
          </a:p>
        </p:txBody>
      </p:sp>
      <p:cxnSp>
        <p:nvCxnSpPr>
          <p:cNvPr id="16" name="Straight Connector 15"/>
          <p:cNvCxnSpPr/>
          <p:nvPr userDrawn="1"/>
        </p:nvCxnSpPr>
        <p:spPr>
          <a:xfrm>
            <a:off x="431624" y="915566"/>
            <a:ext cx="0" cy="4034885"/>
          </a:xfrm>
          <a:prstGeom prst="line">
            <a:avLst/>
          </a:prstGeom>
          <a:ln w="31750">
            <a:solidFill>
              <a:srgbClr val="B75133">
                <a:alpha val="81000"/>
              </a:srgbClr>
            </a:solidFill>
          </a:ln>
        </p:spPr>
        <p:style>
          <a:lnRef idx="1">
            <a:schemeClr val="accent1"/>
          </a:lnRef>
          <a:fillRef idx="0">
            <a:schemeClr val="accent1"/>
          </a:fillRef>
          <a:effectRef idx="0">
            <a:schemeClr val="accent1"/>
          </a:effectRef>
          <a:fontRef idx="minor">
            <a:schemeClr val="tx1"/>
          </a:fontRef>
        </p:style>
      </p:cxnSp>
      <p:sp>
        <p:nvSpPr>
          <p:cNvPr id="22" name="Title 1"/>
          <p:cNvSpPr>
            <a:spLocks noGrp="1"/>
          </p:cNvSpPr>
          <p:nvPr>
            <p:ph type="title" hasCustomPrompt="1"/>
          </p:nvPr>
        </p:nvSpPr>
        <p:spPr>
          <a:xfrm>
            <a:off x="867704" y="205979"/>
            <a:ext cx="7819096" cy="277539"/>
          </a:xfrm>
          <a:solidFill>
            <a:srgbClr val="B75133"/>
          </a:solidFill>
        </p:spPr>
        <p:txBody>
          <a:bodyPr>
            <a:noAutofit/>
          </a:bodyPr>
          <a:lstStyle>
            <a:lvl1pPr algn="l">
              <a:defRPr sz="1800" b="0" spc="700" baseline="0">
                <a:solidFill>
                  <a:schemeClr val="bg1"/>
                </a:solidFill>
              </a:defRPr>
            </a:lvl1pPr>
          </a:lstStyle>
          <a:p>
            <a:r>
              <a:rPr lang="en-US"/>
              <a:t>CLICK TO EDIT MASTER TITLE STYLE</a:t>
            </a:r>
          </a:p>
        </p:txBody>
      </p:sp>
      <p:sp>
        <p:nvSpPr>
          <p:cNvPr id="23" name="TextBox 22"/>
          <p:cNvSpPr txBox="1"/>
          <p:nvPr userDrawn="1"/>
        </p:nvSpPr>
        <p:spPr>
          <a:xfrm>
            <a:off x="145926" y="639599"/>
            <a:ext cx="609650" cy="261610"/>
          </a:xfrm>
          <a:prstGeom prst="rect">
            <a:avLst/>
          </a:prstGeom>
          <a:noFill/>
        </p:spPr>
        <p:txBody>
          <a:bodyPr wrap="square" rtlCol="0">
            <a:spAutoFit/>
          </a:bodyPr>
          <a:lstStyle/>
          <a:p>
            <a:pPr algn="ctr"/>
            <a:r>
              <a:rPr lang="es-ES" sz="1100" b="0">
                <a:solidFill>
                  <a:srgbClr val="B75133"/>
                </a:solidFill>
              </a:rPr>
              <a:t>In</a:t>
            </a:r>
            <a:r>
              <a:rPr lang="es-ES" sz="1100" b="0" baseline="0">
                <a:solidFill>
                  <a:srgbClr val="B75133"/>
                </a:solidFill>
              </a:rPr>
              <a:t> situ</a:t>
            </a:r>
            <a:endParaRPr lang="en-US" sz="1100" b="0">
              <a:solidFill>
                <a:srgbClr val="B75133"/>
              </a:solidFill>
            </a:endParaRPr>
          </a:p>
        </p:txBody>
      </p:sp>
      <p:sp>
        <p:nvSpPr>
          <p:cNvPr id="24" name="Oval 23"/>
          <p:cNvSpPr/>
          <p:nvPr userDrawn="1"/>
        </p:nvSpPr>
        <p:spPr>
          <a:xfrm>
            <a:off x="159492" y="99537"/>
            <a:ext cx="545454" cy="568038"/>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4" name="Group 13"/>
          <p:cNvGrpSpPr/>
          <p:nvPr userDrawn="1"/>
        </p:nvGrpSpPr>
        <p:grpSpPr>
          <a:xfrm>
            <a:off x="208086" y="159012"/>
            <a:ext cx="436445" cy="450588"/>
            <a:chOff x="-1692696" y="827409"/>
            <a:chExt cx="1728192" cy="1784190"/>
          </a:xfrm>
        </p:grpSpPr>
        <p:pic>
          <p:nvPicPr>
            <p:cNvPr id="15" name="Picture 2"/>
            <p:cNvPicPr>
              <a:picLocks noChangeAspect="1" noChangeArrowheads="1"/>
            </p:cNvPicPr>
            <p:nvPr userDrawn="1"/>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a:off x="-1692696" y="827409"/>
              <a:ext cx="1728192" cy="17841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7" name="Rectangle 16"/>
            <p:cNvSpPr/>
            <p:nvPr userDrawn="1"/>
          </p:nvSpPr>
          <p:spPr>
            <a:xfrm rot="10800000" flipV="1">
              <a:off x="-973932" y="12898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rot="10800000" flipV="1">
              <a:off x="-973932" y="15247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rot="10800000" flipV="1">
              <a:off x="-973932" y="1757437"/>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rot="10800000" flipV="1">
              <a:off x="-973932" y="1992511"/>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rot="10800000" flipV="1">
              <a:off x="-973932" y="222758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rot="10800000" flipV="1">
              <a:off x="-917974" y="1412479"/>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rot="10800000" flipV="1">
              <a:off x="-917974" y="1635646"/>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rot="10800000" flipV="1">
              <a:off x="-917974" y="1878092"/>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rot="10800000" flipV="1">
              <a:off x="-917974" y="2103507"/>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userDrawn="1"/>
          </p:nvSpPr>
          <p:spPr>
            <a:xfrm>
              <a:off x="-1049386" y="1244173"/>
              <a:ext cx="45719" cy="45719"/>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043604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28" name="Group 27"/>
          <p:cNvGrpSpPr/>
          <p:nvPr userDrawn="1"/>
        </p:nvGrpSpPr>
        <p:grpSpPr>
          <a:xfrm>
            <a:off x="-36512" y="-20538"/>
            <a:ext cx="2808312" cy="5175913"/>
            <a:chOff x="-3432453" y="-181390"/>
            <a:chExt cx="2622202" cy="5144541"/>
          </a:xfrm>
        </p:grpSpPr>
        <p:pic>
          <p:nvPicPr>
            <p:cNvPr id="29" name="Picture 2" descr="S:\F15015_Copernicus\3_Work\330_Work-in-process\SC4_BackgroundMat\Visual_ID\Photos\InSitu_centro nazionale ricerca itliano.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3426451" y="-181390"/>
              <a:ext cx="2207251" cy="5143499"/>
            </a:xfrm>
            <a:prstGeom prst="rect">
              <a:avLst/>
            </a:prstGeom>
            <a:noFill/>
            <a:extLst>
              <a:ext uri="{909E8E84-426E-40dd-AFC4-6F175D3DCCD1}">
                <a14:hiddenFill xmlns:a14="http://schemas.microsoft.com/office/drawing/2010/main" xmlns="">
                  <a:solidFill>
                    <a:srgbClr val="FFFFFF"/>
                  </a:solidFill>
                </a14:hiddenFill>
              </a:ext>
            </a:extLst>
          </p:spPr>
        </p:pic>
        <p:sp>
          <p:nvSpPr>
            <p:cNvPr id="30" name="Rectangle 29"/>
            <p:cNvSpPr/>
            <p:nvPr userDrawn="1"/>
          </p:nvSpPr>
          <p:spPr>
            <a:xfrm>
              <a:off x="-3432453" y="-181390"/>
              <a:ext cx="2622202" cy="5131841"/>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a:off x="-3425440" y="-168690"/>
              <a:ext cx="2603624" cy="5131841"/>
            </a:xfrm>
            <a:prstGeom prst="rect">
              <a:avLst/>
            </a:prstGeom>
            <a:gradFill>
              <a:gsLst>
                <a:gs pos="0">
                  <a:schemeClr val="accent1">
                    <a:tint val="66000"/>
                    <a:satMod val="160000"/>
                    <a:alpha val="0"/>
                  </a:schemeClr>
                </a:gs>
                <a:gs pos="56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8789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96754"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78905"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0E17047-C597-4B34-8FEE-7A0D1EA692A4}" type="datetimeFigureOut">
              <a:rPr lang="en-US" smtClean="0"/>
              <a:t>9/23/2024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a:t>
            </a:fld>
            <a:endParaRPr lang="en-US"/>
          </a:p>
        </p:txBody>
      </p:sp>
      <p:cxnSp>
        <p:nvCxnSpPr>
          <p:cNvPr id="18" name="Straight Connector 17"/>
          <p:cNvCxnSpPr/>
          <p:nvPr userDrawn="1"/>
        </p:nvCxnSpPr>
        <p:spPr>
          <a:xfrm>
            <a:off x="431624" y="915566"/>
            <a:ext cx="0" cy="4034885"/>
          </a:xfrm>
          <a:prstGeom prst="line">
            <a:avLst/>
          </a:prstGeom>
          <a:ln w="31750">
            <a:solidFill>
              <a:srgbClr val="B75133">
                <a:alpha val="81000"/>
              </a:srgbClr>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userDrawn="1"/>
        </p:nvSpPr>
        <p:spPr>
          <a:xfrm>
            <a:off x="145926" y="639599"/>
            <a:ext cx="609650" cy="261610"/>
          </a:xfrm>
          <a:prstGeom prst="rect">
            <a:avLst/>
          </a:prstGeom>
          <a:noFill/>
        </p:spPr>
        <p:txBody>
          <a:bodyPr wrap="square" rtlCol="0">
            <a:spAutoFit/>
          </a:bodyPr>
          <a:lstStyle/>
          <a:p>
            <a:pPr algn="ctr"/>
            <a:r>
              <a:rPr lang="es-ES" sz="1100" b="0">
                <a:solidFill>
                  <a:srgbClr val="B75133"/>
                </a:solidFill>
              </a:rPr>
              <a:t>In</a:t>
            </a:r>
            <a:r>
              <a:rPr lang="es-ES" sz="1100" b="0" baseline="0">
                <a:solidFill>
                  <a:srgbClr val="B75133"/>
                </a:solidFill>
              </a:rPr>
              <a:t> situ</a:t>
            </a:r>
            <a:endParaRPr lang="en-US" sz="1100" b="0">
              <a:solidFill>
                <a:srgbClr val="B75133"/>
              </a:solidFill>
            </a:endParaRPr>
          </a:p>
        </p:txBody>
      </p:sp>
      <p:sp>
        <p:nvSpPr>
          <p:cNvPr id="22" name="Oval 21"/>
          <p:cNvSpPr/>
          <p:nvPr userDrawn="1"/>
        </p:nvSpPr>
        <p:spPr>
          <a:xfrm>
            <a:off x="159492" y="99537"/>
            <a:ext cx="545454" cy="568038"/>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6" name="Group 15"/>
          <p:cNvGrpSpPr/>
          <p:nvPr userDrawn="1"/>
        </p:nvGrpSpPr>
        <p:grpSpPr>
          <a:xfrm>
            <a:off x="208086" y="159012"/>
            <a:ext cx="436445" cy="450588"/>
            <a:chOff x="-1692696" y="827409"/>
            <a:chExt cx="1728192" cy="1784190"/>
          </a:xfrm>
        </p:grpSpPr>
        <p:pic>
          <p:nvPicPr>
            <p:cNvPr id="17" name="Picture 2"/>
            <p:cNvPicPr>
              <a:picLocks noChangeAspect="1" noChangeArrowheads="1"/>
            </p:cNvPicPr>
            <p:nvPr userDrawn="1"/>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a:off x="-1692696" y="827409"/>
              <a:ext cx="1728192" cy="17841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9" name="Rectangle 18"/>
            <p:cNvSpPr/>
            <p:nvPr userDrawn="1"/>
          </p:nvSpPr>
          <p:spPr>
            <a:xfrm rot="10800000" flipV="1">
              <a:off x="-973932" y="12898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rot="10800000" flipV="1">
              <a:off x="-973932" y="152479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rot="10800000" flipV="1">
              <a:off x="-973932" y="1757437"/>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rot="10800000" flipV="1">
              <a:off x="-973932" y="1992511"/>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rot="10800000" flipV="1">
              <a:off x="-973932" y="2227585"/>
              <a:ext cx="121443" cy="48368"/>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rot="10800000" flipV="1">
              <a:off x="-917974" y="1412479"/>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rot="10800000" flipV="1">
              <a:off x="-917974" y="1635646"/>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rot="10800000" flipV="1">
              <a:off x="-917974" y="1878092"/>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userDrawn="1"/>
          </p:nvSpPr>
          <p:spPr>
            <a:xfrm rot="10800000" flipV="1">
              <a:off x="-917974" y="2103507"/>
              <a:ext cx="60721" cy="45719"/>
            </a:xfrm>
            <a:prstGeom prst="rect">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userDrawn="1"/>
          </p:nvSpPr>
          <p:spPr>
            <a:xfrm>
              <a:off x="-1049386" y="1244173"/>
              <a:ext cx="45719" cy="45719"/>
            </a:xfrm>
            <a:prstGeom prst="ellipse">
              <a:avLst/>
            </a:prstGeom>
            <a:solidFill>
              <a:srgbClr val="B75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780949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lain bullet slide">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890592" y="200573"/>
            <a:ext cx="7929959" cy="321231"/>
          </a:xfrm>
          <a:prstGeom prst="rect">
            <a:avLst/>
          </a:prstGeom>
          <a:solidFill>
            <a:srgbClr val="62C4DD"/>
          </a:solidFill>
        </p:spPr>
        <p:txBody>
          <a:bodyPr vert="horz" lIns="108000" tIns="0" rIns="108000" bIns="0" rtlCol="0" anchor="ctr" anchorCtr="0">
            <a:normAutofit/>
          </a:bodyPr>
          <a:lstStyle>
            <a:lvl1pPr>
              <a:defRPr sz="2400" spc="-15" baseline="0">
                <a:solidFill>
                  <a:schemeClr val="bg1"/>
                </a:solidFill>
                <a:latin typeface="+mn-lt"/>
              </a:defRPr>
            </a:lvl1pPr>
          </a:lstStyle>
          <a:p>
            <a:r>
              <a:rPr lang="en-US"/>
              <a:t>CLICK TO EDIT MASTER TITLE STYLE</a:t>
            </a:r>
          </a:p>
        </p:txBody>
      </p:sp>
      <p:sp>
        <p:nvSpPr>
          <p:cNvPr id="12" name="Text Placeholder 2"/>
          <p:cNvSpPr>
            <a:spLocks noGrp="1"/>
          </p:cNvSpPr>
          <p:nvPr>
            <p:ph type="body" idx="1"/>
          </p:nvPr>
        </p:nvSpPr>
        <p:spPr>
          <a:xfrm>
            <a:off x="890591" y="778476"/>
            <a:ext cx="7929959" cy="3929448"/>
          </a:xfrm>
          <a:prstGeom prst="rect">
            <a:avLst/>
          </a:prstGeom>
        </p:spPr>
        <p:txBody>
          <a:bodyPr vert="horz" lIns="0" tIns="0" rIns="0" bIns="0" rtlCol="0">
            <a:normAutofit/>
          </a:bodyPr>
          <a:lstStyle>
            <a:lvl1pPr>
              <a:defRPr sz="2100">
                <a:solidFill>
                  <a:schemeClr val="tx1"/>
                </a:solidFill>
                <a:latin typeface="+mn-lt"/>
              </a:defRPr>
            </a:lvl1pPr>
            <a:lvl2pPr marL="202406" indent="-202406">
              <a:buClr>
                <a:schemeClr val="tx1"/>
              </a:buClr>
              <a:buSzPct val="130000"/>
              <a:tabLst/>
              <a:defRPr sz="1800">
                <a:solidFill>
                  <a:schemeClr val="tx1"/>
                </a:solidFill>
                <a:latin typeface="+mn-lt"/>
              </a:defRPr>
            </a:lvl2pPr>
            <a:lvl3pPr>
              <a:buClr>
                <a:schemeClr val="tx1"/>
              </a:buClr>
              <a:buSzPct val="130000"/>
              <a:buFont typeface="Arial" panose="020B0604020202020204" pitchFamily="34" charset="0"/>
              <a:buChar char="•"/>
              <a:defRPr sz="1350">
                <a:solidFill>
                  <a:schemeClr val="tx1"/>
                </a:solidFill>
                <a:latin typeface="+mn-lt"/>
              </a:defRPr>
            </a:lvl3pPr>
            <a:lvl4pPr>
              <a:buClr>
                <a:schemeClr val="tx1"/>
              </a:buClr>
              <a:buSzPct val="130000"/>
              <a:buFont typeface="Arial" panose="020B0604020202020204" pitchFamily="34" charset="0"/>
              <a:buChar char="•"/>
              <a:defRPr sz="1350">
                <a:solidFill>
                  <a:schemeClr val="tx1"/>
                </a:solidFill>
                <a:latin typeface="+mn-lt"/>
              </a:defRPr>
            </a:lvl4pPr>
          </a:lstStyle>
          <a:p>
            <a:pPr lvl="0"/>
            <a:r>
              <a:rPr lang="en-US"/>
              <a:t>Click to edit Master text styles</a:t>
            </a:r>
          </a:p>
          <a:p>
            <a:pPr lvl="1"/>
            <a:r>
              <a:rPr lang="en-US"/>
              <a:t>First level continued</a:t>
            </a:r>
          </a:p>
          <a:p>
            <a:pPr lvl="2"/>
            <a:r>
              <a:rPr lang="en-US"/>
              <a:t>Second level</a:t>
            </a:r>
          </a:p>
          <a:p>
            <a:pPr lvl="3"/>
            <a:r>
              <a:rPr lang="en-US"/>
              <a:t>Third level</a:t>
            </a:r>
          </a:p>
        </p:txBody>
      </p:sp>
      <p:sp>
        <p:nvSpPr>
          <p:cNvPr id="2" name="TextBox 1">
            <a:extLst>
              <a:ext uri="{FF2B5EF4-FFF2-40B4-BE49-F238E27FC236}">
                <a16:creationId xmlns:a16="http://schemas.microsoft.com/office/drawing/2014/main" id="{18243E64-CE5E-9A40-B8E8-2C6A36BF796F}"/>
              </a:ext>
            </a:extLst>
          </p:cNvPr>
          <p:cNvSpPr txBox="1"/>
          <p:nvPr userDrawn="1"/>
        </p:nvSpPr>
        <p:spPr>
          <a:xfrm>
            <a:off x="360988" y="4839052"/>
            <a:ext cx="2954867" cy="230832"/>
          </a:xfrm>
          <a:prstGeom prst="rect">
            <a:avLst/>
          </a:prstGeom>
          <a:noFill/>
        </p:spPr>
        <p:txBody>
          <a:bodyPr wrap="square" rtlCol="0">
            <a:spAutoFit/>
          </a:bodyPr>
          <a:lstStyle/>
          <a:p>
            <a:pPr marL="0" marR="0" lvl="0" indent="0" algn="l" defTabSz="415869" rtl="0" eaLnBrk="1" fontAlgn="auto" latinLnBrk="0" hangingPunct="1">
              <a:lnSpc>
                <a:spcPct val="100000"/>
              </a:lnSpc>
              <a:spcBef>
                <a:spcPts val="0"/>
              </a:spcBef>
              <a:spcAft>
                <a:spcPts val="0"/>
              </a:spcAft>
              <a:buClrTx/>
              <a:buSzTx/>
              <a:buFontTx/>
              <a:buNone/>
              <a:tabLst/>
              <a:defRPr/>
            </a:pPr>
            <a:r>
              <a:rPr lang="en-US" sz="900">
                <a:solidFill>
                  <a:srgbClr val="62C4DD"/>
                </a:solidFill>
              </a:rPr>
              <a:t>CoCO2 – Prototype system for a Copernicus CO</a:t>
            </a:r>
            <a:r>
              <a:rPr lang="en-US" sz="900" baseline="-25000">
                <a:solidFill>
                  <a:srgbClr val="62C4DD"/>
                </a:solidFill>
              </a:rPr>
              <a:t>2</a:t>
            </a:r>
            <a:r>
              <a:rPr lang="en-US" sz="900">
                <a:solidFill>
                  <a:srgbClr val="62C4DD"/>
                </a:solidFill>
              </a:rPr>
              <a:t> service</a:t>
            </a:r>
          </a:p>
        </p:txBody>
      </p:sp>
      <p:cxnSp>
        <p:nvCxnSpPr>
          <p:cNvPr id="7" name="Straight Connector 6">
            <a:extLst>
              <a:ext uri="{FF2B5EF4-FFF2-40B4-BE49-F238E27FC236}">
                <a16:creationId xmlns:a16="http://schemas.microsoft.com/office/drawing/2014/main" id="{12F80BE7-5CD7-C242-B3FB-987A55030A8D}"/>
              </a:ext>
            </a:extLst>
          </p:cNvPr>
          <p:cNvCxnSpPr>
            <a:cxnSpLocks/>
          </p:cNvCxnSpPr>
          <p:nvPr userDrawn="1"/>
        </p:nvCxnSpPr>
        <p:spPr>
          <a:xfrm>
            <a:off x="454496" y="863601"/>
            <a:ext cx="0" cy="3844324"/>
          </a:xfrm>
          <a:prstGeom prst="line">
            <a:avLst/>
          </a:prstGeom>
          <a:ln w="31750">
            <a:solidFill>
              <a:srgbClr val="62C4D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547228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lain slid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DF9C8299-557F-4040-B0F3-70C7DBFCAD1B}"/>
              </a:ext>
            </a:extLst>
          </p:cNvPr>
          <p:cNvSpPr>
            <a:spLocks noGrp="1"/>
          </p:cNvSpPr>
          <p:nvPr>
            <p:ph type="title" hasCustomPrompt="1"/>
          </p:nvPr>
        </p:nvSpPr>
        <p:spPr>
          <a:xfrm>
            <a:off x="890592" y="200573"/>
            <a:ext cx="7929959" cy="321231"/>
          </a:xfrm>
          <a:prstGeom prst="rect">
            <a:avLst/>
          </a:prstGeom>
          <a:solidFill>
            <a:srgbClr val="62C4DD"/>
          </a:solidFill>
        </p:spPr>
        <p:txBody>
          <a:bodyPr vert="horz" lIns="108000" tIns="0" rIns="108000" bIns="0" rtlCol="0" anchor="ctr" anchorCtr="0">
            <a:normAutofit/>
          </a:bodyPr>
          <a:lstStyle>
            <a:lvl1pPr>
              <a:defRPr sz="2400" spc="-15" baseline="0">
                <a:solidFill>
                  <a:schemeClr val="bg1"/>
                </a:solidFill>
                <a:latin typeface="+mn-lt"/>
              </a:defRPr>
            </a:lvl1pPr>
          </a:lstStyle>
          <a:p>
            <a:r>
              <a:rPr lang="en-US"/>
              <a:t>CLICK TO EDIT MASTER TITLE STYLE</a:t>
            </a:r>
          </a:p>
        </p:txBody>
      </p:sp>
      <p:cxnSp>
        <p:nvCxnSpPr>
          <p:cNvPr id="6" name="Straight Connector 5">
            <a:extLst>
              <a:ext uri="{FF2B5EF4-FFF2-40B4-BE49-F238E27FC236}">
                <a16:creationId xmlns:a16="http://schemas.microsoft.com/office/drawing/2014/main" id="{A069EEDA-858E-824E-8E61-B1CCE0CBF1E3}"/>
              </a:ext>
            </a:extLst>
          </p:cNvPr>
          <p:cNvCxnSpPr>
            <a:cxnSpLocks/>
          </p:cNvCxnSpPr>
          <p:nvPr userDrawn="1"/>
        </p:nvCxnSpPr>
        <p:spPr>
          <a:xfrm>
            <a:off x="454496" y="863601"/>
            <a:ext cx="0" cy="3844324"/>
          </a:xfrm>
          <a:prstGeom prst="line">
            <a:avLst/>
          </a:prstGeom>
          <a:ln w="31750">
            <a:solidFill>
              <a:srgbClr val="62C4DD"/>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DAAF67D-C4DF-2A44-B90D-81D205B6211D}"/>
              </a:ext>
            </a:extLst>
          </p:cNvPr>
          <p:cNvSpPr txBox="1"/>
          <p:nvPr userDrawn="1"/>
        </p:nvSpPr>
        <p:spPr>
          <a:xfrm>
            <a:off x="360988" y="4839052"/>
            <a:ext cx="2954867" cy="230832"/>
          </a:xfrm>
          <a:prstGeom prst="rect">
            <a:avLst/>
          </a:prstGeom>
          <a:noFill/>
        </p:spPr>
        <p:txBody>
          <a:bodyPr wrap="square" rtlCol="0">
            <a:spAutoFit/>
          </a:bodyPr>
          <a:lstStyle/>
          <a:p>
            <a:pPr marL="0" marR="0" lvl="0" indent="0" algn="l" defTabSz="415869" rtl="0" eaLnBrk="1" fontAlgn="auto" latinLnBrk="0" hangingPunct="1">
              <a:lnSpc>
                <a:spcPct val="100000"/>
              </a:lnSpc>
              <a:spcBef>
                <a:spcPts val="0"/>
              </a:spcBef>
              <a:spcAft>
                <a:spcPts val="0"/>
              </a:spcAft>
              <a:buClrTx/>
              <a:buSzTx/>
              <a:buFontTx/>
              <a:buNone/>
              <a:tabLst/>
              <a:defRPr/>
            </a:pPr>
            <a:r>
              <a:rPr lang="en-US" sz="900">
                <a:solidFill>
                  <a:srgbClr val="62C4DD"/>
                </a:solidFill>
              </a:rPr>
              <a:t>CoCO2 – Prototype system for a Copernicus CO</a:t>
            </a:r>
            <a:r>
              <a:rPr lang="en-US" sz="900" baseline="-25000">
                <a:solidFill>
                  <a:srgbClr val="62C4DD"/>
                </a:solidFill>
              </a:rPr>
              <a:t>2</a:t>
            </a:r>
            <a:r>
              <a:rPr lang="en-US" sz="900">
                <a:solidFill>
                  <a:srgbClr val="62C4DD"/>
                </a:solidFill>
              </a:rPr>
              <a:t> service</a:t>
            </a:r>
          </a:p>
        </p:txBody>
      </p:sp>
    </p:spTree>
    <p:extLst>
      <p:ext uri="{BB962C8B-B14F-4D97-AF65-F5344CB8AC3E}">
        <p14:creationId xmlns:p14="http://schemas.microsoft.com/office/powerpoint/2010/main" val="42160362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923886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Plain slide with logo">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1AF8F347-37DC-024D-B4EF-3FEE76377C2C}"/>
              </a:ext>
            </a:extLst>
          </p:cNvPr>
          <p:cNvSpPr>
            <a:spLocks noGrp="1"/>
          </p:cNvSpPr>
          <p:nvPr>
            <p:ph type="title" hasCustomPrompt="1"/>
          </p:nvPr>
        </p:nvSpPr>
        <p:spPr>
          <a:xfrm>
            <a:off x="890592" y="200573"/>
            <a:ext cx="7929959" cy="321231"/>
          </a:xfrm>
          <a:prstGeom prst="rect">
            <a:avLst/>
          </a:prstGeom>
          <a:solidFill>
            <a:srgbClr val="62C4DD"/>
          </a:solidFill>
        </p:spPr>
        <p:txBody>
          <a:bodyPr vert="horz" lIns="108000" tIns="0" rIns="108000" bIns="0" rtlCol="0" anchor="ctr" anchorCtr="0">
            <a:normAutofit/>
          </a:bodyPr>
          <a:lstStyle>
            <a:lvl1pPr>
              <a:defRPr sz="2400" spc="-15" baseline="0">
                <a:solidFill>
                  <a:schemeClr val="bg1"/>
                </a:solidFill>
                <a:latin typeface="+mj-lt"/>
              </a:defRPr>
            </a:lvl1pPr>
          </a:lstStyle>
          <a:p>
            <a:r>
              <a:rPr lang="en-US" dirty="0"/>
              <a:t>CLICK TO EDIT MASTER TITLE STYLE</a:t>
            </a:r>
          </a:p>
        </p:txBody>
      </p:sp>
      <p:cxnSp>
        <p:nvCxnSpPr>
          <p:cNvPr id="9" name="Straight Connector 8">
            <a:extLst>
              <a:ext uri="{FF2B5EF4-FFF2-40B4-BE49-F238E27FC236}">
                <a16:creationId xmlns:a16="http://schemas.microsoft.com/office/drawing/2014/main" id="{9B6FFEA4-3B13-1942-91C7-91AE54505A5C}"/>
              </a:ext>
            </a:extLst>
          </p:cNvPr>
          <p:cNvCxnSpPr>
            <a:cxnSpLocks/>
          </p:cNvCxnSpPr>
          <p:nvPr userDrawn="1"/>
        </p:nvCxnSpPr>
        <p:spPr>
          <a:xfrm>
            <a:off x="454496" y="863601"/>
            <a:ext cx="0" cy="3844324"/>
          </a:xfrm>
          <a:prstGeom prst="line">
            <a:avLst/>
          </a:prstGeom>
          <a:ln w="31750">
            <a:solidFill>
              <a:srgbClr val="62C4DD"/>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401ABC1-FB99-7C43-9C72-E5EE18C89858}"/>
              </a:ext>
            </a:extLst>
          </p:cNvPr>
          <p:cNvSpPr txBox="1"/>
          <p:nvPr userDrawn="1"/>
        </p:nvSpPr>
        <p:spPr>
          <a:xfrm>
            <a:off x="360988" y="4839052"/>
            <a:ext cx="2954867" cy="230832"/>
          </a:xfrm>
          <a:prstGeom prst="rect">
            <a:avLst/>
          </a:prstGeom>
          <a:noFill/>
        </p:spPr>
        <p:txBody>
          <a:bodyPr wrap="square" rtlCol="0">
            <a:spAutoFit/>
          </a:bodyPr>
          <a:lstStyle/>
          <a:p>
            <a:pPr marL="0" marR="0" lvl="0" indent="0" algn="l" defTabSz="415869" rtl="0" eaLnBrk="1" fontAlgn="auto" latinLnBrk="0" hangingPunct="1">
              <a:lnSpc>
                <a:spcPct val="100000"/>
              </a:lnSpc>
              <a:spcBef>
                <a:spcPts val="0"/>
              </a:spcBef>
              <a:spcAft>
                <a:spcPts val="0"/>
              </a:spcAft>
              <a:buClrTx/>
              <a:buSzTx/>
              <a:buFontTx/>
              <a:buNone/>
              <a:tabLst/>
              <a:defRPr/>
            </a:pPr>
            <a:r>
              <a:rPr lang="en-US" sz="900" dirty="0">
                <a:solidFill>
                  <a:srgbClr val="62C4DD"/>
                </a:solidFill>
              </a:rPr>
              <a:t>CoCO2 – Prototype system for a Copernicus CO</a:t>
            </a:r>
            <a:r>
              <a:rPr lang="en-US" sz="900" baseline="-25000" dirty="0">
                <a:solidFill>
                  <a:srgbClr val="62C4DD"/>
                </a:solidFill>
              </a:rPr>
              <a:t>2</a:t>
            </a:r>
            <a:r>
              <a:rPr lang="en-US" sz="900" dirty="0">
                <a:solidFill>
                  <a:srgbClr val="62C4DD"/>
                </a:solidFill>
              </a:rPr>
              <a:t> service</a:t>
            </a:r>
          </a:p>
        </p:txBody>
      </p:sp>
    </p:spTree>
    <p:extLst>
      <p:ext uri="{BB962C8B-B14F-4D97-AF65-F5344CB8AC3E}">
        <p14:creationId xmlns:p14="http://schemas.microsoft.com/office/powerpoint/2010/main" val="2403587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8" name="Group 17"/>
          <p:cNvGrpSpPr/>
          <p:nvPr userDrawn="1"/>
        </p:nvGrpSpPr>
        <p:grpSpPr>
          <a:xfrm>
            <a:off x="-11410" y="-20538"/>
            <a:ext cx="2091596" cy="5160587"/>
            <a:chOff x="-2916832" y="-200722"/>
            <a:chExt cx="2091596" cy="5160587"/>
          </a:xfrm>
        </p:grpSpPr>
        <p:grpSp>
          <p:nvGrpSpPr>
            <p:cNvPr id="20" name="Group 19"/>
            <p:cNvGrpSpPr/>
            <p:nvPr userDrawn="1"/>
          </p:nvGrpSpPr>
          <p:grpSpPr>
            <a:xfrm>
              <a:off x="-2916832" y="-200722"/>
              <a:ext cx="2091596" cy="5157838"/>
              <a:chOff x="-3291385" y="112960"/>
              <a:chExt cx="2091596" cy="5157838"/>
            </a:xfrm>
          </p:grpSpPr>
          <p:pic>
            <p:nvPicPr>
              <p:cNvPr id="22" name="Picture 2" descr="S:\F15015_Copernicus\3_Work\330_Work-in-process\SC4_BackgroundMat\Visual_ID\Photos\Po_River_Italy.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rot="10800000">
                <a:off x="-3291385" y="123478"/>
                <a:ext cx="2077082" cy="5147320"/>
              </a:xfrm>
              <a:prstGeom prst="rect">
                <a:avLst/>
              </a:prstGeom>
              <a:noFill/>
              <a:extLst>
                <a:ext uri="{909E8E84-426E-40dd-AFC4-6F175D3DCCD1}">
                  <a14:hiddenFill xmlns:a14="http://schemas.microsoft.com/office/drawing/2010/main" xmlns="">
                    <a:solidFill>
                      <a:srgbClr val="FFFFFF"/>
                    </a:solidFill>
                  </a14:hiddenFill>
                </a:ext>
              </a:extLst>
            </p:spPr>
          </p:pic>
          <p:sp>
            <p:nvSpPr>
              <p:cNvPr id="25" name="Rectangle 24"/>
              <p:cNvSpPr/>
              <p:nvPr userDrawn="1"/>
            </p:nvSpPr>
            <p:spPr>
              <a:xfrm>
                <a:off x="-3276872" y="112960"/>
                <a:ext cx="2077083" cy="515006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p:cNvSpPr/>
            <p:nvPr userDrawn="1"/>
          </p:nvSpPr>
          <p:spPr>
            <a:xfrm>
              <a:off x="-2910142" y="-190204"/>
              <a:ext cx="2084906" cy="515006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8789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96754"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78905"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0E17047-C597-4B34-8FEE-7A0D1EA692A4}" type="datetimeFigureOut">
              <a:rPr lang="en-US" smtClean="0"/>
              <a:t>9/23/2024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a:t>
            </a:fld>
            <a:endParaRPr lang="en-US"/>
          </a:p>
        </p:txBody>
      </p:sp>
      <p:pic>
        <p:nvPicPr>
          <p:cNvPr id="24" name="Picture 2" descr="S:\F15015_Copernicus\3_Work\330_Work-in-process\SC4_BackgroundMat\PPT\item Copernicus\Big data.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817912" cy="578306"/>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6" name="Straight Connector 15"/>
          <p:cNvCxnSpPr/>
          <p:nvPr userDrawn="1"/>
        </p:nvCxnSpPr>
        <p:spPr>
          <a:xfrm>
            <a:off x="451076" y="1090171"/>
            <a:ext cx="0" cy="3860280"/>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97584" y="659284"/>
            <a:ext cx="677466" cy="430887"/>
          </a:xfrm>
          <a:prstGeom prst="rect">
            <a:avLst/>
          </a:prstGeom>
          <a:noFill/>
        </p:spPr>
        <p:txBody>
          <a:bodyPr wrap="square" rtlCol="0">
            <a:spAutoFit/>
          </a:bodyPr>
          <a:lstStyle/>
          <a:p>
            <a:pPr algn="ctr"/>
            <a:r>
              <a:rPr lang="es-ES" sz="1100" b="1">
                <a:solidFill>
                  <a:srgbClr val="25408F"/>
                </a:solidFill>
              </a:rPr>
              <a:t>Data Access</a:t>
            </a:r>
            <a:endParaRPr lang="en-US" sz="1100" b="1">
              <a:solidFill>
                <a:srgbClr val="25408F"/>
              </a:solidFill>
            </a:endParaRPr>
          </a:p>
        </p:txBody>
      </p:sp>
    </p:spTree>
    <p:extLst>
      <p:ext uri="{BB962C8B-B14F-4D97-AF65-F5344CB8AC3E}">
        <p14:creationId xmlns:p14="http://schemas.microsoft.com/office/powerpoint/2010/main" val="2921937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317" y="0"/>
            <a:ext cx="2106504" cy="5175268"/>
          </a:xfrm>
          <a:prstGeom prst="rect">
            <a:avLst/>
          </a:prstGeom>
        </p:spPr>
      </p:pic>
      <p:sp>
        <p:nvSpPr>
          <p:cNvPr id="14" name="Rectangle 13"/>
          <p:cNvSpPr/>
          <p:nvPr userDrawn="1"/>
        </p:nvSpPr>
        <p:spPr>
          <a:xfrm>
            <a:off x="-21945" y="-1"/>
            <a:ext cx="2102132" cy="516403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userDrawn="1">
            <p:ph idx="1"/>
          </p:nvPr>
        </p:nvSpPr>
        <p:spPr>
          <a:xfrm>
            <a:off x="1331640" y="722087"/>
            <a:ext cx="7299753" cy="3823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8" name="Straight Connector 27"/>
          <p:cNvCxnSpPr/>
          <p:nvPr userDrawn="1"/>
        </p:nvCxnSpPr>
        <p:spPr>
          <a:xfrm>
            <a:off x="431280" y="1045068"/>
            <a:ext cx="0" cy="3888432"/>
          </a:xfrm>
          <a:prstGeom prst="line">
            <a:avLst/>
          </a:prstGeom>
          <a:ln w="31750">
            <a:solidFill>
              <a:srgbClr val="0B6192">
                <a:alpha val="81000"/>
              </a:srgbClr>
            </a:solidFill>
          </a:ln>
        </p:spPr>
        <p:style>
          <a:lnRef idx="1">
            <a:schemeClr val="accent1"/>
          </a:lnRef>
          <a:fillRef idx="0">
            <a:schemeClr val="accent1"/>
          </a:fillRef>
          <a:effectRef idx="0">
            <a:schemeClr val="accent1"/>
          </a:effectRef>
          <a:fontRef idx="minor">
            <a:schemeClr val="tx1"/>
          </a:fontRef>
        </p:style>
      </p:cxnSp>
      <p:pic>
        <p:nvPicPr>
          <p:cNvPr id="29" name="Picture 2"/>
          <p:cNvPicPr>
            <a:picLocks noChangeAspect="1" noChangeArrowheads="1"/>
          </p:cNvPicPr>
          <p:nvPr userDrawn="1"/>
        </p:nvPicPr>
        <p:blipFill rotWithShape="1">
          <a:blip r:embed="rId3" cstate="screen">
            <a:extLst>
              <a:ext uri="{28A0092B-C50C-407E-A947-70E740481C1C}">
                <a14:useLocalDpi xmlns:a14="http://schemas.microsoft.com/office/drawing/2010/main" val="0"/>
              </a:ext>
            </a:extLst>
          </a:blip>
          <a:srcRect/>
          <a:stretch/>
        </p:blipFill>
        <p:spPr bwMode="auto">
          <a:xfrm>
            <a:off x="35496" y="11557"/>
            <a:ext cx="760200" cy="7105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Date Placeholder 3"/>
          <p:cNvSpPr>
            <a:spLocks noGrp="1"/>
          </p:cNvSpPr>
          <p:nvPr userDrawn="1">
            <p:ph type="dt" sz="half" idx="10"/>
          </p:nvPr>
        </p:nvSpPr>
        <p:spPr>
          <a:xfrm>
            <a:off x="457200" y="4876006"/>
            <a:ext cx="2133600" cy="273844"/>
          </a:xfrm>
        </p:spPr>
        <p:txBody>
          <a:bodyPr/>
          <a:lstStyle/>
          <a:p>
            <a:fld id="{30E17047-C597-4B34-8FEE-7A0D1EA692A4}" type="datetimeFigureOut">
              <a:rPr lang="en-US" smtClean="0"/>
              <a:t>9/23/2024</a:t>
            </a:fld>
            <a:endParaRPr lang="en-US"/>
          </a:p>
        </p:txBody>
      </p:sp>
      <p:sp>
        <p:nvSpPr>
          <p:cNvPr id="5" name="Footer Placeholder 4"/>
          <p:cNvSpPr>
            <a:spLocks noGrp="1"/>
          </p:cNvSpPr>
          <p:nvPr userDrawn="1">
            <p:ph type="ftr" sz="quarter" idx="11"/>
          </p:nvPr>
        </p:nvSpPr>
        <p:spPr>
          <a:xfrm>
            <a:off x="3124200" y="4876006"/>
            <a:ext cx="2895600" cy="273844"/>
          </a:xfrm>
        </p:spPr>
        <p:txBody>
          <a:bodyPr/>
          <a:lstStyle/>
          <a:p>
            <a:endParaRPr lang="en-US"/>
          </a:p>
        </p:txBody>
      </p:sp>
      <p:sp>
        <p:nvSpPr>
          <p:cNvPr id="6" name="Slide Number Placeholder 5"/>
          <p:cNvSpPr>
            <a:spLocks noGrp="1"/>
          </p:cNvSpPr>
          <p:nvPr userDrawn="1">
            <p:ph type="sldNum" sz="quarter" idx="12"/>
          </p:nvPr>
        </p:nvSpPr>
        <p:spPr>
          <a:xfrm>
            <a:off x="6553200" y="4876006"/>
            <a:ext cx="2133600" cy="273844"/>
          </a:xfrm>
        </p:spPr>
        <p:txBody>
          <a:bodyPr/>
          <a:lstStyle/>
          <a:p>
            <a:fld id="{58768E1A-8455-4611-8763-3FA1B747F6B6}" type="slidenum">
              <a:rPr lang="en-US" smtClean="0"/>
              <a:t>‹#›</a:t>
            </a:fld>
            <a:endParaRPr lang="en-US"/>
          </a:p>
        </p:txBody>
      </p:sp>
      <p:sp>
        <p:nvSpPr>
          <p:cNvPr id="32" name="TextBox 31"/>
          <p:cNvSpPr txBox="1"/>
          <p:nvPr userDrawn="1"/>
        </p:nvSpPr>
        <p:spPr>
          <a:xfrm>
            <a:off x="-63026" y="625720"/>
            <a:ext cx="962618" cy="400110"/>
          </a:xfrm>
          <a:prstGeom prst="rect">
            <a:avLst/>
          </a:prstGeom>
          <a:noFill/>
        </p:spPr>
        <p:txBody>
          <a:bodyPr wrap="square" rtlCol="0">
            <a:spAutoFit/>
          </a:bodyPr>
          <a:lstStyle/>
          <a:p>
            <a:pPr algn="ctr"/>
            <a:r>
              <a:rPr lang="es-ES" sz="1000" b="1">
                <a:solidFill>
                  <a:schemeClr val="tx2"/>
                </a:solidFill>
              </a:rPr>
              <a:t>Marine </a:t>
            </a:r>
          </a:p>
          <a:p>
            <a:pPr algn="ctr"/>
            <a:r>
              <a:rPr lang="es-ES" sz="1000" b="1" err="1">
                <a:solidFill>
                  <a:schemeClr val="tx2"/>
                </a:solidFill>
              </a:rPr>
              <a:t>Monitoring</a:t>
            </a:r>
            <a:endParaRPr lang="en-US" sz="1000" b="1">
              <a:solidFill>
                <a:schemeClr val="tx2"/>
              </a:solidFill>
            </a:endParaRPr>
          </a:p>
        </p:txBody>
      </p:sp>
      <p:sp>
        <p:nvSpPr>
          <p:cNvPr id="33" name="Title 1"/>
          <p:cNvSpPr>
            <a:spLocks noGrp="1"/>
          </p:cNvSpPr>
          <p:nvPr userDrawn="1">
            <p:ph type="title" hasCustomPrompt="1"/>
          </p:nvPr>
        </p:nvSpPr>
        <p:spPr>
          <a:xfrm>
            <a:off x="867704" y="231582"/>
            <a:ext cx="7819096" cy="277539"/>
          </a:xfrm>
          <a:solidFill>
            <a:srgbClr val="0B6192"/>
          </a:solidFill>
        </p:spPr>
        <p:txBody>
          <a:bodyPr>
            <a:noAutofit/>
          </a:bodyPr>
          <a:lstStyle>
            <a:lvl1pPr algn="l">
              <a:defRPr sz="1800" b="0" spc="700"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3633959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5" Type="http://schemas.openxmlformats.org/officeDocument/2006/relationships/slideLayout" Target="../slideLayouts/slideLayout72.xml"/><Relationship Id="rId4" Type="http://schemas.openxmlformats.org/officeDocument/2006/relationships/slideLayout" Target="../slideLayouts/slideLayout71.xml"/><Relationship Id="rId9" Type="http://schemas.openxmlformats.org/officeDocument/2006/relationships/image" Target="../media/image1.emf"/></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7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image" Target="../media/image45.png"/><Relationship Id="rId5" Type="http://schemas.openxmlformats.org/officeDocument/2006/relationships/theme" Target="../theme/theme11.xml"/><Relationship Id="rId4" Type="http://schemas.openxmlformats.org/officeDocument/2006/relationships/slideLayout" Target="../slideLayouts/slideLayout78.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9" Type="http://schemas.openxmlformats.org/officeDocument/2006/relationships/image" Target="../media/image1.emf"/></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1.e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1.emf"/><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9" Type="http://schemas.openxmlformats.org/officeDocument/2006/relationships/image" Target="../media/image1.emf"/></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4" Type="http://schemas.openxmlformats.org/officeDocument/2006/relationships/slideLayout" Target="../slideLayouts/slideLayout51.xml"/><Relationship Id="rId9" Type="http://schemas.openxmlformats.org/officeDocument/2006/relationships/image" Target="../media/image1.emf"/></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 Id="rId9" Type="http://schemas.openxmlformats.org/officeDocument/2006/relationships/image" Target="../media/image1.emf"/></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64.xml"/><Relationship Id="rId7" Type="http://schemas.openxmlformats.org/officeDocument/2006/relationships/theme" Target="../theme/theme9.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5" Type="http://schemas.openxmlformats.org/officeDocument/2006/relationships/slideLayout" Target="../slideLayouts/slideLayout66.xml"/><Relationship Id="rId4"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876006"/>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0E17047-C597-4B34-8FEE-7A0D1EA692A4}" type="datetimeFigureOut">
              <a:rPr lang="en-US" smtClean="0"/>
              <a:t>9/23/2024</a:t>
            </a:fld>
            <a:endParaRPr lang="en-US" dirty="0"/>
          </a:p>
        </p:txBody>
      </p:sp>
      <p:sp>
        <p:nvSpPr>
          <p:cNvPr id="5" name="Footer Placeholder 4"/>
          <p:cNvSpPr>
            <a:spLocks noGrp="1"/>
          </p:cNvSpPr>
          <p:nvPr>
            <p:ph type="ftr" sz="quarter" idx="3"/>
          </p:nvPr>
        </p:nvSpPr>
        <p:spPr>
          <a:xfrm>
            <a:off x="3124200" y="4876006"/>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876006"/>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8768E1A-8455-4611-8763-3FA1B747F6B6}" type="slidenum">
              <a:rPr lang="en-US" smtClean="0"/>
              <a:t>‹#›</a:t>
            </a:fld>
            <a:endParaRPr lang="en-US"/>
          </a:p>
        </p:txBody>
      </p:sp>
      <p:pic>
        <p:nvPicPr>
          <p:cNvPr id="7" name="Picture 6">
            <a:extLst>
              <a:ext uri="{FF2B5EF4-FFF2-40B4-BE49-F238E27FC236}">
                <a16:creationId xmlns:a16="http://schemas.microsoft.com/office/drawing/2014/main" id="{10C73BC2-E6D8-8E41-BA58-C79B5988658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076056" y="4731990"/>
            <a:ext cx="3611364" cy="311162"/>
          </a:xfrm>
          <a:prstGeom prst="rect">
            <a:avLst/>
          </a:prstGeom>
        </p:spPr>
      </p:pic>
    </p:spTree>
    <p:extLst>
      <p:ext uri="{BB962C8B-B14F-4D97-AF65-F5344CB8AC3E}">
        <p14:creationId xmlns:p14="http://schemas.microsoft.com/office/powerpoint/2010/main" val="356624345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55" r:id="rId5"/>
    <p:sldLayoutId id="2147483727" r:id="rId6"/>
    <p:sldLayoutId id="2147483728" r:id="rId7"/>
    <p:sldLayoutId id="2147483729" r:id="rId8"/>
  </p:sldLayoutIdLst>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876006"/>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0E17047-C597-4B34-8FEE-7A0D1EA692A4}" type="datetimeFigureOut">
              <a:rPr lang="en-US" smtClean="0"/>
              <a:t>9/23/2024</a:t>
            </a:fld>
            <a:endParaRPr lang="en-US" dirty="0"/>
          </a:p>
        </p:txBody>
      </p:sp>
      <p:sp>
        <p:nvSpPr>
          <p:cNvPr id="5" name="Footer Placeholder 4"/>
          <p:cNvSpPr>
            <a:spLocks noGrp="1"/>
          </p:cNvSpPr>
          <p:nvPr>
            <p:ph type="ftr" sz="quarter" idx="3"/>
          </p:nvPr>
        </p:nvSpPr>
        <p:spPr>
          <a:xfrm>
            <a:off x="3124200" y="4876006"/>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876006"/>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8768E1A-8455-4611-8763-3FA1B747F6B6}" type="slidenum">
              <a:rPr lang="en-US" smtClean="0"/>
              <a:t>‹#›</a:t>
            </a:fld>
            <a:endParaRPr lang="en-US"/>
          </a:p>
        </p:txBody>
      </p:sp>
      <p:pic>
        <p:nvPicPr>
          <p:cNvPr id="7" name="Picture 6">
            <a:extLst>
              <a:ext uri="{FF2B5EF4-FFF2-40B4-BE49-F238E27FC236}">
                <a16:creationId xmlns:a16="http://schemas.microsoft.com/office/drawing/2014/main" id="{7473247B-E775-0146-8BC0-5EB678A81793}"/>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076056" y="4485600"/>
            <a:ext cx="3611364" cy="311162"/>
          </a:xfrm>
          <a:prstGeom prst="rect">
            <a:avLst/>
          </a:prstGeom>
        </p:spPr>
      </p:pic>
    </p:spTree>
    <p:extLst>
      <p:ext uri="{BB962C8B-B14F-4D97-AF65-F5344CB8AC3E}">
        <p14:creationId xmlns:p14="http://schemas.microsoft.com/office/powerpoint/2010/main" val="3442504789"/>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Lst>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6555600" y="4871583"/>
            <a:ext cx="2057400" cy="115416"/>
          </a:xfrm>
          <a:prstGeom prst="rect">
            <a:avLst/>
          </a:prstGeom>
        </p:spPr>
        <p:txBody>
          <a:bodyPr wrap="square" lIns="0" tIns="0" rIns="0" bIns="0">
            <a:spAutoFit/>
          </a:bodyPr>
          <a:lstStyle/>
          <a:p>
            <a:pPr algn="r"/>
            <a:fld id="{81D60167-4931-47E6-BA6A-407CBD079E47}" type="slidenum">
              <a:rPr lang="en-US" sz="750" b="1" i="0" spc="-2" smtClean="0">
                <a:solidFill>
                  <a:srgbClr val="62C4DD"/>
                </a:solidFill>
                <a:latin typeface="Arial" charset="0"/>
                <a:ea typeface="Arial" charset="0"/>
                <a:cs typeface="Arial" charset="0"/>
              </a:rPr>
              <a:pPr algn="r"/>
              <a:t>‹#›</a:t>
            </a:fld>
            <a:endParaRPr lang="en-US" sz="750" b="1" i="0">
              <a:solidFill>
                <a:srgbClr val="62C4DD"/>
              </a:solidFill>
              <a:latin typeface="Arial" charset="0"/>
              <a:ea typeface="Arial" charset="0"/>
              <a:cs typeface="Arial" charset="0"/>
            </a:endParaRPr>
          </a:p>
        </p:txBody>
      </p:sp>
      <p:pic>
        <p:nvPicPr>
          <p:cNvPr id="4" name="Picture 3" descr="Icon&#10;&#10;Description automatically generated">
            <a:extLst>
              <a:ext uri="{FF2B5EF4-FFF2-40B4-BE49-F238E27FC236}">
                <a16:creationId xmlns:a16="http://schemas.microsoft.com/office/drawing/2014/main" id="{AC42C4EE-8C91-3043-8228-9A7E7CA3ED1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2349" y="163812"/>
            <a:ext cx="664041" cy="631975"/>
          </a:xfrm>
          <a:prstGeom prst="rect">
            <a:avLst/>
          </a:prstGeom>
        </p:spPr>
      </p:pic>
    </p:spTree>
    <p:extLst>
      <p:ext uri="{BB962C8B-B14F-4D97-AF65-F5344CB8AC3E}">
        <p14:creationId xmlns:p14="http://schemas.microsoft.com/office/powerpoint/2010/main" val="2769904576"/>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Lst>
  <p:hf hdr="0" dt="0"/>
  <p:txStyles>
    <p:titleStyle>
      <a:lvl1pPr algn="l" defTabSz="685800" rtl="0" eaLnBrk="1" latinLnBrk="0" hangingPunct="1">
        <a:lnSpc>
          <a:spcPct val="90000"/>
        </a:lnSpc>
        <a:spcBef>
          <a:spcPct val="0"/>
        </a:spcBef>
        <a:buNone/>
        <a:defRPr sz="3300" b="0" i="0" kern="1200">
          <a:solidFill>
            <a:srgbClr val="141464"/>
          </a:solidFill>
          <a:latin typeface="Arial" charset="0"/>
          <a:ea typeface="Arial" charset="0"/>
          <a:cs typeface="Arial" charset="0"/>
        </a:defRPr>
      </a:lvl1pPr>
    </p:titleStyle>
    <p:bodyStyle>
      <a:lvl1pPr marL="0" indent="0" algn="l" defTabSz="685800" rtl="0" eaLnBrk="1" latinLnBrk="0" hangingPunct="1">
        <a:lnSpc>
          <a:spcPct val="90000"/>
        </a:lnSpc>
        <a:spcBef>
          <a:spcPts val="750"/>
        </a:spcBef>
        <a:buFont typeface="Arial"/>
        <a:buNone/>
        <a:defRPr sz="1875" b="0" i="0" kern="1200">
          <a:solidFill>
            <a:srgbClr val="FF8C7F"/>
          </a:solidFill>
          <a:latin typeface="Arial" charset="0"/>
          <a:ea typeface="Arial" charset="0"/>
          <a:cs typeface="Arial" charset="0"/>
        </a:defRPr>
      </a:lvl1pPr>
      <a:lvl2pPr marL="0" indent="-108000" algn="l" defTabSz="685800" rtl="0" eaLnBrk="1" latinLnBrk="0" hangingPunct="1">
        <a:lnSpc>
          <a:spcPct val="90000"/>
        </a:lnSpc>
        <a:spcBef>
          <a:spcPts val="1013"/>
        </a:spcBef>
        <a:buClr>
          <a:srgbClr val="FF8C7F"/>
        </a:buClr>
        <a:buFont typeface="Arial"/>
        <a:buChar char="•"/>
        <a:defRPr sz="1500" b="0" i="0" kern="1200">
          <a:solidFill>
            <a:srgbClr val="141464"/>
          </a:solidFill>
          <a:latin typeface="Arial" charset="0"/>
          <a:ea typeface="Arial" charset="0"/>
          <a:cs typeface="Arial" charset="0"/>
        </a:defRPr>
      </a:lvl2pPr>
      <a:lvl3pPr marL="297000" indent="-189000" algn="l" defTabSz="685800" rtl="0" eaLnBrk="1" latinLnBrk="0" hangingPunct="1">
        <a:lnSpc>
          <a:spcPts val="1500"/>
        </a:lnSpc>
        <a:spcBef>
          <a:spcPts val="825"/>
        </a:spcBef>
        <a:buClr>
          <a:srgbClr val="FF8C7F"/>
        </a:buClr>
        <a:buSzPct val="91000"/>
        <a:buFont typeface="Monaco" charset="0"/>
        <a:buChar char="-"/>
        <a:defRPr sz="1294" b="0" i="0" kern="1200">
          <a:solidFill>
            <a:srgbClr val="141464"/>
          </a:solidFill>
          <a:latin typeface="Arial" charset="0"/>
          <a:ea typeface="Arial" charset="0"/>
          <a:cs typeface="Arial" charset="0"/>
        </a:defRPr>
      </a:lvl3pPr>
      <a:lvl4pPr marL="513000" indent="-216000" algn="l" defTabSz="685800" rtl="0" eaLnBrk="1" latinLnBrk="0" hangingPunct="1">
        <a:lnSpc>
          <a:spcPts val="1500"/>
        </a:lnSpc>
        <a:spcBef>
          <a:spcPts val="848"/>
        </a:spcBef>
        <a:buClr>
          <a:srgbClr val="FF8C7F"/>
        </a:buClr>
        <a:buSzPct val="91000"/>
        <a:buFont typeface="Monaco" charset="0"/>
        <a:buChar char="-"/>
        <a:defRPr sz="1294" b="0" i="0" kern="1200">
          <a:solidFill>
            <a:srgbClr val="141464"/>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a:buChar char="•"/>
        <a:defRPr sz="1350" b="0" i="0" kern="1200">
          <a:solidFill>
            <a:srgbClr val="141464"/>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97">
          <p15:clr>
            <a:srgbClr val="F26B43"/>
          </p15:clr>
        </p15:guide>
        <p15:guide id="2" pos="724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876006"/>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0E17047-C597-4B34-8FEE-7A0D1EA692A4}" type="datetimeFigureOut">
              <a:rPr lang="en-US" smtClean="0"/>
              <a:t>9/23/2024</a:t>
            </a:fld>
            <a:endParaRPr lang="en-US" dirty="0"/>
          </a:p>
        </p:txBody>
      </p:sp>
      <p:sp>
        <p:nvSpPr>
          <p:cNvPr id="5" name="Footer Placeholder 4"/>
          <p:cNvSpPr>
            <a:spLocks noGrp="1"/>
          </p:cNvSpPr>
          <p:nvPr>
            <p:ph type="ftr" sz="quarter" idx="3"/>
          </p:nvPr>
        </p:nvSpPr>
        <p:spPr>
          <a:xfrm>
            <a:off x="3124200" y="4876006"/>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876006"/>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8768E1A-8455-4611-8763-3FA1B747F6B6}" type="slidenum">
              <a:rPr lang="en-US" smtClean="0"/>
              <a:t>‹#›</a:t>
            </a:fld>
            <a:endParaRPr lang="en-US"/>
          </a:p>
        </p:txBody>
      </p:sp>
      <p:pic>
        <p:nvPicPr>
          <p:cNvPr id="7" name="Picture 6">
            <a:extLst>
              <a:ext uri="{FF2B5EF4-FFF2-40B4-BE49-F238E27FC236}">
                <a16:creationId xmlns:a16="http://schemas.microsoft.com/office/drawing/2014/main" id="{03C0D08C-96DE-FB48-94E3-1BEDBFA70CC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076056" y="4485600"/>
            <a:ext cx="3611364" cy="311162"/>
          </a:xfrm>
          <a:prstGeom prst="rect">
            <a:avLst/>
          </a:prstGeom>
        </p:spPr>
      </p:pic>
    </p:spTree>
    <p:extLst>
      <p:ext uri="{BB962C8B-B14F-4D97-AF65-F5344CB8AC3E}">
        <p14:creationId xmlns:p14="http://schemas.microsoft.com/office/powerpoint/2010/main" val="5974619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876006"/>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0E17047-C597-4B34-8FEE-7A0D1EA692A4}" type="datetimeFigureOut">
              <a:rPr lang="en-US" smtClean="0"/>
              <a:t>9/23/2024</a:t>
            </a:fld>
            <a:endParaRPr lang="en-US" dirty="0"/>
          </a:p>
        </p:txBody>
      </p:sp>
      <p:sp>
        <p:nvSpPr>
          <p:cNvPr id="5" name="Footer Placeholder 4"/>
          <p:cNvSpPr>
            <a:spLocks noGrp="1"/>
          </p:cNvSpPr>
          <p:nvPr>
            <p:ph type="ftr" sz="quarter" idx="3"/>
          </p:nvPr>
        </p:nvSpPr>
        <p:spPr>
          <a:xfrm>
            <a:off x="3124200" y="4876006"/>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876006"/>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8768E1A-8455-4611-8763-3FA1B747F6B6}" type="slidenum">
              <a:rPr lang="en-US" smtClean="0"/>
              <a:t>‹#›</a:t>
            </a:fld>
            <a:endParaRPr lang="en-US"/>
          </a:p>
        </p:txBody>
      </p:sp>
      <p:pic>
        <p:nvPicPr>
          <p:cNvPr id="7" name="Picture 6">
            <a:extLst>
              <a:ext uri="{FF2B5EF4-FFF2-40B4-BE49-F238E27FC236}">
                <a16:creationId xmlns:a16="http://schemas.microsoft.com/office/drawing/2014/main" id="{FF0F27E1-A393-804F-9E3A-C727C4361FA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076056" y="4485600"/>
            <a:ext cx="3611364" cy="311162"/>
          </a:xfrm>
          <a:prstGeom prst="rect">
            <a:avLst/>
          </a:prstGeom>
        </p:spPr>
      </p:pic>
    </p:spTree>
    <p:extLst>
      <p:ext uri="{BB962C8B-B14F-4D97-AF65-F5344CB8AC3E}">
        <p14:creationId xmlns:p14="http://schemas.microsoft.com/office/powerpoint/2010/main" val="59746195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Lst>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876006"/>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0E17047-C597-4B34-8FEE-7A0D1EA692A4}" type="datetimeFigureOut">
              <a:rPr lang="en-US" smtClean="0"/>
              <a:t>9/23/2024</a:t>
            </a:fld>
            <a:endParaRPr lang="en-US" dirty="0"/>
          </a:p>
        </p:txBody>
      </p:sp>
      <p:sp>
        <p:nvSpPr>
          <p:cNvPr id="5" name="Footer Placeholder 4"/>
          <p:cNvSpPr>
            <a:spLocks noGrp="1"/>
          </p:cNvSpPr>
          <p:nvPr>
            <p:ph type="ftr" sz="quarter" idx="3"/>
          </p:nvPr>
        </p:nvSpPr>
        <p:spPr>
          <a:xfrm>
            <a:off x="3124200" y="4876006"/>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876006"/>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8768E1A-8455-4611-8763-3FA1B747F6B6}" type="slidenum">
              <a:rPr lang="en-US" smtClean="0"/>
              <a:t>‹#›</a:t>
            </a:fld>
            <a:endParaRPr lang="en-US"/>
          </a:p>
        </p:txBody>
      </p:sp>
      <p:pic>
        <p:nvPicPr>
          <p:cNvPr id="7" name="Picture 6">
            <a:extLst>
              <a:ext uri="{FF2B5EF4-FFF2-40B4-BE49-F238E27FC236}">
                <a16:creationId xmlns:a16="http://schemas.microsoft.com/office/drawing/2014/main" id="{141B307D-AE59-F843-AC7B-9A6532FE5E9F}"/>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076056" y="4485600"/>
            <a:ext cx="3611364" cy="311162"/>
          </a:xfrm>
          <a:prstGeom prst="rect">
            <a:avLst/>
          </a:prstGeom>
        </p:spPr>
      </p:pic>
    </p:spTree>
    <p:extLst>
      <p:ext uri="{BB962C8B-B14F-4D97-AF65-F5344CB8AC3E}">
        <p14:creationId xmlns:p14="http://schemas.microsoft.com/office/powerpoint/2010/main" val="55471072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Lst>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876006"/>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0E17047-C597-4B34-8FEE-7A0D1EA692A4}" type="datetimeFigureOut">
              <a:rPr lang="en-US" smtClean="0"/>
              <a:t>9/23/2024</a:t>
            </a:fld>
            <a:endParaRPr lang="en-US" dirty="0"/>
          </a:p>
        </p:txBody>
      </p:sp>
      <p:sp>
        <p:nvSpPr>
          <p:cNvPr id="5" name="Footer Placeholder 4"/>
          <p:cNvSpPr>
            <a:spLocks noGrp="1"/>
          </p:cNvSpPr>
          <p:nvPr>
            <p:ph type="ftr" sz="quarter" idx="3"/>
          </p:nvPr>
        </p:nvSpPr>
        <p:spPr>
          <a:xfrm>
            <a:off x="3124200" y="4876006"/>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876006"/>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8768E1A-8455-4611-8763-3FA1B747F6B6}" type="slidenum">
              <a:rPr lang="en-US" smtClean="0"/>
              <a:t>‹#›</a:t>
            </a:fld>
            <a:endParaRPr lang="en-US"/>
          </a:p>
        </p:txBody>
      </p:sp>
      <p:pic>
        <p:nvPicPr>
          <p:cNvPr id="7" name="Picture 6">
            <a:extLst>
              <a:ext uri="{FF2B5EF4-FFF2-40B4-BE49-F238E27FC236}">
                <a16:creationId xmlns:a16="http://schemas.microsoft.com/office/drawing/2014/main" id="{F0D2464B-1EC3-0B4C-97C6-BF8DE3BEB05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076056" y="4731990"/>
            <a:ext cx="3611364" cy="311162"/>
          </a:xfrm>
          <a:prstGeom prst="rect">
            <a:avLst/>
          </a:prstGeom>
        </p:spPr>
      </p:pic>
    </p:spTree>
    <p:extLst>
      <p:ext uri="{BB962C8B-B14F-4D97-AF65-F5344CB8AC3E}">
        <p14:creationId xmlns:p14="http://schemas.microsoft.com/office/powerpoint/2010/main" val="418885545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56" r:id="rId8"/>
    <p:sldLayoutId id="2147483757" r:id="rId9"/>
    <p:sldLayoutId id="2147483763" r:id="rId10"/>
    <p:sldLayoutId id="2147483764" r:id="rId11"/>
  </p:sldLayoutIdLst>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876006"/>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0E17047-C597-4B34-8FEE-7A0D1EA692A4}" type="datetimeFigureOut">
              <a:rPr lang="en-US" smtClean="0"/>
              <a:t>9/23/2024</a:t>
            </a:fld>
            <a:endParaRPr lang="en-US" dirty="0"/>
          </a:p>
        </p:txBody>
      </p:sp>
      <p:sp>
        <p:nvSpPr>
          <p:cNvPr id="5" name="Footer Placeholder 4"/>
          <p:cNvSpPr>
            <a:spLocks noGrp="1"/>
          </p:cNvSpPr>
          <p:nvPr>
            <p:ph type="ftr" sz="quarter" idx="3"/>
          </p:nvPr>
        </p:nvSpPr>
        <p:spPr>
          <a:xfrm>
            <a:off x="3124200" y="4876006"/>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876006"/>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8768E1A-8455-4611-8763-3FA1B747F6B6}" type="slidenum">
              <a:rPr lang="en-US" smtClean="0"/>
              <a:t>‹#›</a:t>
            </a:fld>
            <a:endParaRPr lang="en-US"/>
          </a:p>
        </p:txBody>
      </p:sp>
      <p:pic>
        <p:nvPicPr>
          <p:cNvPr id="7" name="Picture 6">
            <a:extLst>
              <a:ext uri="{FF2B5EF4-FFF2-40B4-BE49-F238E27FC236}">
                <a16:creationId xmlns:a16="http://schemas.microsoft.com/office/drawing/2014/main" id="{5848EC84-079F-9C4A-8514-A741F4CF8011}"/>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076056" y="4485600"/>
            <a:ext cx="3611364" cy="311162"/>
          </a:xfrm>
          <a:prstGeom prst="rect">
            <a:avLst/>
          </a:prstGeom>
        </p:spPr>
      </p:pic>
    </p:spTree>
    <p:extLst>
      <p:ext uri="{BB962C8B-B14F-4D97-AF65-F5344CB8AC3E}">
        <p14:creationId xmlns:p14="http://schemas.microsoft.com/office/powerpoint/2010/main" val="85368900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Lst>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876006"/>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0E17047-C597-4B34-8FEE-7A0D1EA692A4}" type="datetimeFigureOut">
              <a:rPr lang="en-US" smtClean="0"/>
              <a:t>9/23/2024</a:t>
            </a:fld>
            <a:endParaRPr lang="en-US" dirty="0"/>
          </a:p>
        </p:txBody>
      </p:sp>
      <p:sp>
        <p:nvSpPr>
          <p:cNvPr id="5" name="Footer Placeholder 4"/>
          <p:cNvSpPr>
            <a:spLocks noGrp="1"/>
          </p:cNvSpPr>
          <p:nvPr>
            <p:ph type="ftr" sz="quarter" idx="3"/>
          </p:nvPr>
        </p:nvSpPr>
        <p:spPr>
          <a:xfrm>
            <a:off x="3124200" y="4876006"/>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876006"/>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8768E1A-8455-4611-8763-3FA1B747F6B6}" type="slidenum">
              <a:rPr lang="en-US" smtClean="0"/>
              <a:t>‹#›</a:t>
            </a:fld>
            <a:endParaRPr lang="en-US"/>
          </a:p>
        </p:txBody>
      </p:sp>
      <p:pic>
        <p:nvPicPr>
          <p:cNvPr id="7" name="Picture 6">
            <a:extLst>
              <a:ext uri="{FF2B5EF4-FFF2-40B4-BE49-F238E27FC236}">
                <a16:creationId xmlns:a16="http://schemas.microsoft.com/office/drawing/2014/main" id="{0072D778-140D-654E-A765-812E77B2689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076056" y="4485600"/>
            <a:ext cx="3611364" cy="311162"/>
          </a:xfrm>
          <a:prstGeom prst="rect">
            <a:avLst/>
          </a:prstGeom>
        </p:spPr>
      </p:pic>
    </p:spTree>
    <p:extLst>
      <p:ext uri="{BB962C8B-B14F-4D97-AF65-F5344CB8AC3E}">
        <p14:creationId xmlns:p14="http://schemas.microsoft.com/office/powerpoint/2010/main" val="51430201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Lst>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876006"/>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0E17047-C597-4B34-8FEE-7A0D1EA692A4}" type="datetimeFigureOut">
              <a:rPr lang="en-US" smtClean="0"/>
              <a:t>9/23/2024</a:t>
            </a:fld>
            <a:endParaRPr lang="en-US" dirty="0"/>
          </a:p>
        </p:txBody>
      </p:sp>
      <p:sp>
        <p:nvSpPr>
          <p:cNvPr id="5" name="Footer Placeholder 4"/>
          <p:cNvSpPr>
            <a:spLocks noGrp="1"/>
          </p:cNvSpPr>
          <p:nvPr>
            <p:ph type="ftr" sz="quarter" idx="3"/>
          </p:nvPr>
        </p:nvSpPr>
        <p:spPr>
          <a:xfrm>
            <a:off x="3124200" y="4876006"/>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876006"/>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8768E1A-8455-4611-8763-3FA1B747F6B6}" type="slidenum">
              <a:rPr lang="en-US" smtClean="0"/>
              <a:t>‹#›</a:t>
            </a:fld>
            <a:endParaRPr lang="en-US"/>
          </a:p>
        </p:txBody>
      </p:sp>
      <p:pic>
        <p:nvPicPr>
          <p:cNvPr id="7" name="Picture 6">
            <a:extLst>
              <a:ext uri="{FF2B5EF4-FFF2-40B4-BE49-F238E27FC236}">
                <a16:creationId xmlns:a16="http://schemas.microsoft.com/office/drawing/2014/main" id="{35DE9DE0-8021-2949-8BDF-07E54FAF4E1D}"/>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076056" y="4485600"/>
            <a:ext cx="3611364" cy="311162"/>
          </a:xfrm>
          <a:prstGeom prst="rect">
            <a:avLst/>
          </a:prstGeom>
        </p:spPr>
      </p:pic>
    </p:spTree>
    <p:extLst>
      <p:ext uri="{BB962C8B-B14F-4D97-AF65-F5344CB8AC3E}">
        <p14:creationId xmlns:p14="http://schemas.microsoft.com/office/powerpoint/2010/main" val="175482862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Lst>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876006"/>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0E17047-C597-4B34-8FEE-7A0D1EA692A4}" type="datetimeFigureOut">
              <a:rPr lang="en-US" smtClean="0"/>
              <a:t>9/23/2024</a:t>
            </a:fld>
            <a:endParaRPr lang="en-US" dirty="0"/>
          </a:p>
        </p:txBody>
      </p:sp>
      <p:sp>
        <p:nvSpPr>
          <p:cNvPr id="5" name="Footer Placeholder 4"/>
          <p:cNvSpPr>
            <a:spLocks noGrp="1"/>
          </p:cNvSpPr>
          <p:nvPr>
            <p:ph type="ftr" sz="quarter" idx="3"/>
          </p:nvPr>
        </p:nvSpPr>
        <p:spPr>
          <a:xfrm>
            <a:off x="3124200" y="4876006"/>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876006"/>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8768E1A-8455-4611-8763-3FA1B747F6B6}" type="slidenum">
              <a:rPr lang="en-US" smtClean="0"/>
              <a:t>‹#›</a:t>
            </a:fld>
            <a:endParaRPr lang="en-US"/>
          </a:p>
        </p:txBody>
      </p:sp>
      <p:pic>
        <p:nvPicPr>
          <p:cNvPr id="7" name="Picture 6">
            <a:extLst>
              <a:ext uri="{FF2B5EF4-FFF2-40B4-BE49-F238E27FC236}">
                <a16:creationId xmlns:a16="http://schemas.microsoft.com/office/drawing/2014/main" id="{EC776EA0-D1AC-A740-8267-E30EF2998FE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076056" y="4485600"/>
            <a:ext cx="3611364" cy="311162"/>
          </a:xfrm>
          <a:prstGeom prst="rect">
            <a:avLst/>
          </a:prstGeom>
        </p:spPr>
      </p:pic>
    </p:spTree>
    <p:extLst>
      <p:ext uri="{BB962C8B-B14F-4D97-AF65-F5344CB8AC3E}">
        <p14:creationId xmlns:p14="http://schemas.microsoft.com/office/powerpoint/2010/main" val="210969196"/>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Lst>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tmp"/><Relationship Id="rId2" Type="http://schemas.openxmlformats.org/officeDocument/2006/relationships/image" Target="../media/image64.jpeg"/><Relationship Id="rId1" Type="http://schemas.openxmlformats.org/officeDocument/2006/relationships/slideLayout" Target="../slideLayouts/slideLayout33.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slides/_rels/slide1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xml"/><Relationship Id="rId1" Type="http://schemas.openxmlformats.org/officeDocument/2006/relationships/slideLayout" Target="../slideLayouts/slideLayout35.xml"/><Relationship Id="rId4" Type="http://schemas.openxmlformats.org/officeDocument/2006/relationships/image" Target="../media/image71.svg"/></Relationships>
</file>

<file path=ppt/slides/_rels/slide14.x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oleObject" Target="../embeddings/oleObject2.bin"/><Relationship Id="rId1" Type="http://schemas.openxmlformats.org/officeDocument/2006/relationships/slideLayout" Target="../slideLayouts/slideLayout30.xml"/><Relationship Id="rId5" Type="http://schemas.openxmlformats.org/officeDocument/2006/relationships/image" Target="../media/image73.wmf"/><Relationship Id="rId4" Type="http://schemas.openxmlformats.org/officeDocument/2006/relationships/oleObject" Target="../embeddings/oleObject3.bin"/></Relationships>
</file>

<file path=ppt/slides/_rels/slide1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xml"/><Relationship Id="rId1" Type="http://schemas.openxmlformats.org/officeDocument/2006/relationships/slideLayout" Target="../slideLayouts/slideLayout35.xml"/><Relationship Id="rId4" Type="http://schemas.openxmlformats.org/officeDocument/2006/relationships/image" Target="../media/image78.JPG"/></Relationships>
</file>

<file path=ppt/slides/_rels/slide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35.xml"/><Relationship Id="rId4" Type="http://schemas.openxmlformats.org/officeDocument/2006/relationships/image" Target="../media/image81.jpg"/></Relationships>
</file>

<file path=ppt/slides/_rels/slide2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35.xml"/><Relationship Id="rId4" Type="http://schemas.openxmlformats.org/officeDocument/2006/relationships/image" Target="../media/image84.png"/></Relationships>
</file>

<file path=ppt/slides/_rels/slide2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10.xml"/><Relationship Id="rId1" Type="http://schemas.openxmlformats.org/officeDocument/2006/relationships/slideLayout" Target="../slideLayouts/slideLayout35.xml"/><Relationship Id="rId5" Type="http://schemas.openxmlformats.org/officeDocument/2006/relationships/image" Target="../media/image94.png"/><Relationship Id="rId4" Type="http://schemas.openxmlformats.org/officeDocument/2006/relationships/image" Target="../media/image93.jpg"/></Relationships>
</file>

<file path=ppt/slides/_rels/slide29.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3" Type="http://schemas.openxmlformats.org/officeDocument/2006/relationships/image" Target="../media/image97.gif"/><Relationship Id="rId2" Type="http://schemas.openxmlformats.org/officeDocument/2006/relationships/notesSlide" Target="../notesSlides/notesSlide11.xml"/><Relationship Id="rId1" Type="http://schemas.openxmlformats.org/officeDocument/2006/relationships/slideLayout" Target="../slideLayouts/slideLayout30.xml"/><Relationship Id="rId4" Type="http://schemas.openxmlformats.org/officeDocument/2006/relationships/image" Target="../media/image98.png"/></Relationships>
</file>

<file path=ppt/slides/_rels/slide3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8" Type="http://schemas.openxmlformats.org/officeDocument/2006/relationships/image" Target="../media/image106.jpg"/><Relationship Id="rId3" Type="http://schemas.openxmlformats.org/officeDocument/2006/relationships/image" Target="../media/image101.jpeg"/><Relationship Id="rId7" Type="http://schemas.openxmlformats.org/officeDocument/2006/relationships/image" Target="../media/image105.jpeg"/><Relationship Id="rId2" Type="http://schemas.openxmlformats.org/officeDocument/2006/relationships/image" Target="../media/image100.png"/><Relationship Id="rId1" Type="http://schemas.openxmlformats.org/officeDocument/2006/relationships/slideLayout" Target="../slideLayouts/slideLayout30.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3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gif"/><Relationship Id="rId1" Type="http://schemas.openxmlformats.org/officeDocument/2006/relationships/slideLayout" Target="../slideLayouts/slideLayout35.xml"/><Relationship Id="rId5" Type="http://schemas.openxmlformats.org/officeDocument/2006/relationships/image" Target="../media/image111.jpeg"/><Relationship Id="rId4" Type="http://schemas.openxmlformats.org/officeDocument/2006/relationships/image" Target="../media/image110.jpeg"/></Relationships>
</file>

<file path=ppt/slides/_rels/slide38.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image" Target="../media/image112.png"/><Relationship Id="rId1" Type="http://schemas.openxmlformats.org/officeDocument/2006/relationships/slideLayout" Target="../slideLayouts/slideLayout35.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 Id="rId9" Type="http://schemas.openxmlformats.org/officeDocument/2006/relationships/image" Target="../media/image119.png"/></Relationships>
</file>

<file path=ppt/slides/_rels/slide3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hyperlink" Target="https://aerosol-alerts.atmosphere.copernicus.eu/" TargetMode="External"/><Relationship Id="rId1" Type="http://schemas.openxmlformats.org/officeDocument/2006/relationships/slideLayout" Target="../slideLayouts/slideLayout35.xml"/><Relationship Id="rId4" Type="http://schemas.openxmlformats.org/officeDocument/2006/relationships/image" Target="../media/image121.jpeg"/></Relationships>
</file>

<file path=ppt/slides/_rels/slide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2" Type="http://schemas.openxmlformats.org/officeDocument/2006/relationships/image" Target="../media/image122.tmp"/><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31.xml"/><Relationship Id="rId6" Type="http://schemas.openxmlformats.org/officeDocument/2006/relationships/image" Target="../media/image128.tmp"/><Relationship Id="rId5" Type="http://schemas.openxmlformats.org/officeDocument/2006/relationships/image" Target="../media/image127.png"/><Relationship Id="rId4" Type="http://schemas.openxmlformats.org/officeDocument/2006/relationships/image" Target="../media/image126.png"/></Relationships>
</file>

<file path=ppt/slides/_rels/slide4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3" Type="http://schemas.openxmlformats.org/officeDocument/2006/relationships/image" Target="../media/image134.tmp"/><Relationship Id="rId2" Type="http://schemas.openxmlformats.org/officeDocument/2006/relationships/image" Target="../media/image133.png"/><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3" Type="http://schemas.openxmlformats.org/officeDocument/2006/relationships/hyperlink" Target="https://ads-beta.atmosphere.copernicus.eu/" TargetMode="External"/><Relationship Id="rId2" Type="http://schemas.openxmlformats.org/officeDocument/2006/relationships/image" Target="../media/image135.png"/><Relationship Id="rId1" Type="http://schemas.openxmlformats.org/officeDocument/2006/relationships/slideLayout" Target="../slideLayouts/slideLayout35.xml"/><Relationship Id="rId5" Type="http://schemas.openxmlformats.org/officeDocument/2006/relationships/image" Target="../media/image137.png"/><Relationship Id="rId4" Type="http://schemas.openxmlformats.org/officeDocument/2006/relationships/image" Target="../media/image136.png"/></Relationships>
</file>

<file path=ppt/slides/_rels/slide4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image" Target="../media/image59.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71B3EE0E-9DC8-B624-559B-3E919D7313DB}"/>
              </a:ext>
            </a:extLst>
          </p:cNvPr>
          <p:cNvSpPr>
            <a:spLocks noGrp="1"/>
          </p:cNvSpPr>
          <p:nvPr>
            <p:ph type="subTitle" idx="13"/>
          </p:nvPr>
        </p:nvSpPr>
        <p:spPr/>
        <p:txBody>
          <a:bodyPr/>
          <a:lstStyle/>
          <a:p>
            <a:r>
              <a:rPr lang="en-GB" dirty="0"/>
              <a:t> Johannes Flemming</a:t>
            </a:r>
          </a:p>
        </p:txBody>
      </p:sp>
      <p:sp>
        <p:nvSpPr>
          <p:cNvPr id="4" name="Content Placeholder 3">
            <a:extLst>
              <a:ext uri="{FF2B5EF4-FFF2-40B4-BE49-F238E27FC236}">
                <a16:creationId xmlns:a16="http://schemas.microsoft.com/office/drawing/2014/main" id="{F94E7F98-1D19-0F4C-2652-3713DAA327F8}"/>
              </a:ext>
            </a:extLst>
          </p:cNvPr>
          <p:cNvSpPr>
            <a:spLocks noGrp="1"/>
          </p:cNvSpPr>
          <p:nvPr>
            <p:ph idx="1"/>
          </p:nvPr>
        </p:nvSpPr>
        <p:spPr>
          <a:xfrm>
            <a:off x="2123728" y="843558"/>
            <a:ext cx="4752528" cy="1440160"/>
          </a:xfrm>
        </p:spPr>
        <p:txBody>
          <a:bodyPr>
            <a:normAutofit fontScale="77500" lnSpcReduction="20000"/>
          </a:bodyPr>
          <a:lstStyle/>
          <a:p>
            <a:r>
              <a:rPr lang="en-US" dirty="0"/>
              <a:t>Global Atmospheric Composition Forecasting at the </a:t>
            </a:r>
          </a:p>
          <a:p>
            <a:r>
              <a:rPr lang="en-US" dirty="0"/>
              <a:t>Copernicus</a:t>
            </a:r>
          </a:p>
          <a:p>
            <a:r>
              <a:rPr lang="en-US" dirty="0"/>
              <a:t>Atmosphere Monitoring Service (CAMS)</a:t>
            </a:r>
          </a:p>
        </p:txBody>
      </p:sp>
    </p:spTree>
    <p:extLst>
      <p:ext uri="{BB962C8B-B14F-4D97-AF65-F5344CB8AC3E}">
        <p14:creationId xmlns:p14="http://schemas.microsoft.com/office/powerpoint/2010/main" val="3953542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0A9BB8A-D7CD-B6DD-AD99-B0B0F9FA9E7E}"/>
              </a:ext>
            </a:extLst>
          </p:cNvPr>
          <p:cNvPicPr>
            <a:picLocks noGrp="1" noChangeAspect="1"/>
          </p:cNvPicPr>
          <p:nvPr>
            <p:ph idx="1"/>
          </p:nvPr>
        </p:nvPicPr>
        <p:blipFill>
          <a:blip r:embed="rId2"/>
          <a:stretch>
            <a:fillRect/>
          </a:stretch>
        </p:blipFill>
        <p:spPr>
          <a:xfrm>
            <a:off x="5580112" y="729415"/>
            <a:ext cx="2592288" cy="3136602"/>
          </a:xfrm>
          <a:prstGeom prst="rect">
            <a:avLst/>
          </a:prstGeom>
        </p:spPr>
      </p:pic>
      <p:sp>
        <p:nvSpPr>
          <p:cNvPr id="3" name="Title 2">
            <a:extLst>
              <a:ext uri="{FF2B5EF4-FFF2-40B4-BE49-F238E27FC236}">
                <a16:creationId xmlns:a16="http://schemas.microsoft.com/office/drawing/2014/main" id="{FCF5423B-E573-101D-DD5B-565A5E3CE5F9}"/>
              </a:ext>
            </a:extLst>
          </p:cNvPr>
          <p:cNvSpPr>
            <a:spLocks noGrp="1"/>
          </p:cNvSpPr>
          <p:nvPr>
            <p:ph type="title"/>
          </p:nvPr>
        </p:nvSpPr>
        <p:spPr/>
        <p:txBody>
          <a:bodyPr/>
          <a:lstStyle/>
          <a:p>
            <a:r>
              <a:rPr lang="en-GB" dirty="0"/>
              <a:t>Africa Emissions (DACCIWA) vs other data </a:t>
            </a:r>
            <a:endParaRPr lang="en-US" dirty="0"/>
          </a:p>
        </p:txBody>
      </p:sp>
      <p:pic>
        <p:nvPicPr>
          <p:cNvPr id="4" name="Picture 3">
            <a:extLst>
              <a:ext uri="{FF2B5EF4-FFF2-40B4-BE49-F238E27FC236}">
                <a16:creationId xmlns:a16="http://schemas.microsoft.com/office/drawing/2014/main" id="{1DBA8D49-514B-307D-C293-2FCB64416D01}"/>
              </a:ext>
            </a:extLst>
          </p:cNvPr>
          <p:cNvPicPr>
            <a:picLocks noChangeAspect="1"/>
          </p:cNvPicPr>
          <p:nvPr/>
        </p:nvPicPr>
        <p:blipFill>
          <a:blip r:embed="rId3"/>
          <a:stretch>
            <a:fillRect/>
          </a:stretch>
        </p:blipFill>
        <p:spPr>
          <a:xfrm>
            <a:off x="971600" y="699543"/>
            <a:ext cx="3960440" cy="2952328"/>
          </a:xfrm>
          <a:prstGeom prst="rect">
            <a:avLst/>
          </a:prstGeom>
        </p:spPr>
      </p:pic>
      <p:sp>
        <p:nvSpPr>
          <p:cNvPr id="7" name="TextBox 6">
            <a:extLst>
              <a:ext uri="{FF2B5EF4-FFF2-40B4-BE49-F238E27FC236}">
                <a16:creationId xmlns:a16="http://schemas.microsoft.com/office/drawing/2014/main" id="{A993E84B-D48C-07B7-2E43-E52D632F575C}"/>
              </a:ext>
            </a:extLst>
          </p:cNvPr>
          <p:cNvSpPr txBox="1"/>
          <p:nvPr/>
        </p:nvSpPr>
        <p:spPr>
          <a:xfrm>
            <a:off x="858705" y="3761769"/>
            <a:ext cx="6720404" cy="507831"/>
          </a:xfrm>
          <a:prstGeom prst="rect">
            <a:avLst/>
          </a:prstGeom>
          <a:noFill/>
        </p:spPr>
        <p:txBody>
          <a:bodyPr wrap="square">
            <a:spAutoFit/>
          </a:bodyPr>
          <a:lstStyle/>
          <a:p>
            <a:r>
              <a:rPr lang="en-US" sz="900" dirty="0"/>
              <a:t>African Anthropogenic Emissions Inventory for gases and particles from 1990 to 2015</a:t>
            </a:r>
          </a:p>
          <a:p>
            <a:r>
              <a:rPr lang="en-US" sz="900" dirty="0"/>
              <a:t>S. Keita, C. </a:t>
            </a:r>
            <a:r>
              <a:rPr lang="en-US" sz="900" dirty="0" err="1"/>
              <a:t>Liousse</a:t>
            </a:r>
            <a:r>
              <a:rPr lang="en-US" sz="900" dirty="0"/>
              <a:t>, E.-M. </a:t>
            </a:r>
            <a:r>
              <a:rPr lang="en-US" sz="900" dirty="0" err="1"/>
              <a:t>Assamoi</a:t>
            </a:r>
            <a:r>
              <a:rPr lang="en-US" sz="900" dirty="0"/>
              <a:t>, T. Doumbia, E. T. </a:t>
            </a:r>
            <a:r>
              <a:rPr lang="en-US" sz="900" dirty="0" err="1"/>
              <a:t>N'Datchoh</a:t>
            </a:r>
            <a:r>
              <a:rPr lang="en-US" sz="900" dirty="0"/>
              <a:t>, S. </a:t>
            </a:r>
            <a:r>
              <a:rPr lang="en-US" sz="900" dirty="0" err="1"/>
              <a:t>Gnamien</a:t>
            </a:r>
            <a:r>
              <a:rPr lang="en-US" sz="900" dirty="0"/>
              <a:t>, N. </a:t>
            </a:r>
            <a:r>
              <a:rPr lang="en-US" sz="900" dirty="0" err="1"/>
              <a:t>Elguindi</a:t>
            </a:r>
            <a:r>
              <a:rPr lang="en-US" sz="900" dirty="0"/>
              <a:t>, C. </a:t>
            </a:r>
            <a:r>
              <a:rPr lang="en-US" sz="900" dirty="0" err="1"/>
              <a:t>Granier</a:t>
            </a:r>
            <a:r>
              <a:rPr lang="en-US" sz="900" dirty="0"/>
              <a:t>, and V. </a:t>
            </a:r>
            <a:r>
              <a:rPr lang="en-US" sz="900" dirty="0" err="1"/>
              <a:t>Yoboué</a:t>
            </a:r>
            <a:endParaRPr lang="en-US" sz="900" dirty="0"/>
          </a:p>
          <a:p>
            <a:r>
              <a:rPr lang="en-US" sz="900" dirty="0"/>
              <a:t>https://doi.org/10.25326/56</a:t>
            </a:r>
          </a:p>
        </p:txBody>
      </p:sp>
    </p:spTree>
    <p:extLst>
      <p:ext uri="{BB962C8B-B14F-4D97-AF65-F5344CB8AC3E}">
        <p14:creationId xmlns:p14="http://schemas.microsoft.com/office/powerpoint/2010/main" val="909254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ED3FC6-E0F1-CF2F-0153-DC28341D0DC9}"/>
              </a:ext>
            </a:extLst>
          </p:cNvPr>
          <p:cNvSpPr>
            <a:spLocks noGrp="1"/>
          </p:cNvSpPr>
          <p:nvPr>
            <p:ph idx="1"/>
          </p:nvPr>
        </p:nvSpPr>
        <p:spPr/>
        <p:txBody>
          <a:bodyPr/>
          <a:lstStyle/>
          <a:p>
            <a:r>
              <a:rPr lang="en-GB" dirty="0"/>
              <a:t>Inventory data are often not available for the year of the operational forecasting – they need to projected </a:t>
            </a:r>
            <a:endParaRPr lang="en-US" dirty="0"/>
          </a:p>
        </p:txBody>
      </p:sp>
      <p:sp>
        <p:nvSpPr>
          <p:cNvPr id="3" name="Title 2">
            <a:extLst>
              <a:ext uri="{FF2B5EF4-FFF2-40B4-BE49-F238E27FC236}">
                <a16:creationId xmlns:a16="http://schemas.microsoft.com/office/drawing/2014/main" id="{E328326D-45B4-3932-08D5-3B00B753C03C}"/>
              </a:ext>
            </a:extLst>
          </p:cNvPr>
          <p:cNvSpPr>
            <a:spLocks noGrp="1"/>
          </p:cNvSpPr>
          <p:nvPr>
            <p:ph type="title"/>
          </p:nvPr>
        </p:nvSpPr>
        <p:spPr/>
        <p:txBody>
          <a:bodyPr/>
          <a:lstStyle/>
          <a:p>
            <a:r>
              <a:rPr lang="en-GB" dirty="0"/>
              <a:t>Projections of anthropogenic emissions</a:t>
            </a:r>
            <a:endParaRPr lang="en-US" dirty="0"/>
          </a:p>
        </p:txBody>
      </p:sp>
      <p:pic>
        <p:nvPicPr>
          <p:cNvPr id="4" name="Picture 3">
            <a:extLst>
              <a:ext uri="{FF2B5EF4-FFF2-40B4-BE49-F238E27FC236}">
                <a16:creationId xmlns:a16="http://schemas.microsoft.com/office/drawing/2014/main" id="{526A3F4F-AD46-2E60-B786-3C7548E184FC}"/>
              </a:ext>
            </a:extLst>
          </p:cNvPr>
          <p:cNvPicPr>
            <a:picLocks noChangeAspect="1"/>
          </p:cNvPicPr>
          <p:nvPr/>
        </p:nvPicPr>
        <p:blipFill>
          <a:blip r:embed="rId2"/>
          <a:stretch>
            <a:fillRect/>
          </a:stretch>
        </p:blipFill>
        <p:spPr>
          <a:xfrm>
            <a:off x="5425234" y="1730939"/>
            <a:ext cx="3261566" cy="2376264"/>
          </a:xfrm>
          <a:prstGeom prst="rect">
            <a:avLst/>
          </a:prstGeom>
        </p:spPr>
      </p:pic>
      <p:pic>
        <p:nvPicPr>
          <p:cNvPr id="5" name="Picture 4">
            <a:extLst>
              <a:ext uri="{FF2B5EF4-FFF2-40B4-BE49-F238E27FC236}">
                <a16:creationId xmlns:a16="http://schemas.microsoft.com/office/drawing/2014/main" id="{0099E605-174F-5458-1D7D-6D2F4C27F28D}"/>
              </a:ext>
            </a:extLst>
          </p:cNvPr>
          <p:cNvPicPr>
            <a:picLocks noChangeAspect="1"/>
          </p:cNvPicPr>
          <p:nvPr/>
        </p:nvPicPr>
        <p:blipFill>
          <a:blip r:embed="rId3"/>
          <a:stretch>
            <a:fillRect/>
          </a:stretch>
        </p:blipFill>
        <p:spPr>
          <a:xfrm>
            <a:off x="251520" y="1492654"/>
            <a:ext cx="4824536" cy="2603722"/>
          </a:xfrm>
          <a:prstGeom prst="rect">
            <a:avLst/>
          </a:prstGeom>
        </p:spPr>
      </p:pic>
      <p:sp>
        <p:nvSpPr>
          <p:cNvPr id="6" name="TextBox 5">
            <a:extLst>
              <a:ext uri="{FF2B5EF4-FFF2-40B4-BE49-F238E27FC236}">
                <a16:creationId xmlns:a16="http://schemas.microsoft.com/office/drawing/2014/main" id="{95072B9D-DF04-96E7-AB4B-53BBF2613358}"/>
              </a:ext>
            </a:extLst>
          </p:cNvPr>
          <p:cNvSpPr txBox="1"/>
          <p:nvPr/>
        </p:nvSpPr>
        <p:spPr>
          <a:xfrm>
            <a:off x="353311" y="4272427"/>
            <a:ext cx="6552728" cy="769441"/>
          </a:xfrm>
          <a:prstGeom prst="rect">
            <a:avLst/>
          </a:prstGeom>
          <a:noFill/>
        </p:spPr>
        <p:txBody>
          <a:bodyPr wrap="square" rtlCol="0">
            <a:spAutoFit/>
          </a:bodyPr>
          <a:lstStyle/>
          <a:p>
            <a:r>
              <a:rPr lang="en-US" sz="1100" dirty="0"/>
              <a:t>Global anthropogenic emissions (CAMS-GLOB-ANT) for the Copernicus Atmosphere Monitoring Service simulations of air quality forecasts and </a:t>
            </a:r>
            <a:r>
              <a:rPr lang="en-US" sz="1100" dirty="0" err="1"/>
              <a:t>reanalyses</a:t>
            </a:r>
            <a:endParaRPr lang="en-US" sz="1100" dirty="0"/>
          </a:p>
          <a:p>
            <a:r>
              <a:rPr lang="en-US" sz="1100" dirty="0"/>
              <a:t>Antonin </a:t>
            </a:r>
            <a:r>
              <a:rPr lang="en-US" sz="1100" dirty="0" err="1"/>
              <a:t>Soulie</a:t>
            </a:r>
            <a:r>
              <a:rPr lang="en-US" sz="1100" dirty="0"/>
              <a:t>, Claire </a:t>
            </a:r>
            <a:r>
              <a:rPr lang="en-US" sz="1100" dirty="0" err="1"/>
              <a:t>Granier</a:t>
            </a:r>
            <a:r>
              <a:rPr lang="en-US" sz="1100" dirty="0"/>
              <a:t>, Sabine Darras, Nicolas </a:t>
            </a:r>
            <a:r>
              <a:rPr lang="en-US" sz="1100" dirty="0" err="1"/>
              <a:t>Zilbermann</a:t>
            </a:r>
            <a:r>
              <a:rPr lang="en-US" sz="1100" dirty="0"/>
              <a:t>, </a:t>
            </a:r>
            <a:r>
              <a:rPr lang="en-US" sz="1100" dirty="0" err="1"/>
              <a:t>Thierno</a:t>
            </a:r>
            <a:r>
              <a:rPr lang="en-US" sz="1100" dirty="0"/>
              <a:t> Doumbia, Marc Guevara, Jukka-</a:t>
            </a:r>
            <a:r>
              <a:rPr lang="en-US" sz="1100" dirty="0" err="1"/>
              <a:t>Pekka</a:t>
            </a:r>
            <a:r>
              <a:rPr lang="en-US" sz="1100" dirty="0"/>
              <a:t> </a:t>
            </a:r>
            <a:r>
              <a:rPr lang="en-US" sz="1100" dirty="0" err="1"/>
              <a:t>Jalkanen</a:t>
            </a:r>
            <a:r>
              <a:rPr lang="en-US" sz="1100" dirty="0"/>
              <a:t>, Sekou Keita, Cathy </a:t>
            </a:r>
            <a:r>
              <a:rPr lang="en-US" sz="1100" dirty="0" err="1"/>
              <a:t>Liousse</a:t>
            </a:r>
            <a:r>
              <a:rPr lang="en-US" sz="1100" dirty="0"/>
              <a:t>, Monica </a:t>
            </a:r>
            <a:r>
              <a:rPr lang="en-US" sz="1100" dirty="0" err="1"/>
              <a:t>Crippa</a:t>
            </a:r>
            <a:r>
              <a:rPr lang="en-US" sz="1100" dirty="0"/>
              <a:t>, Diego </a:t>
            </a:r>
            <a:r>
              <a:rPr lang="en-US" sz="1100" dirty="0" err="1"/>
              <a:t>Guizzardi</a:t>
            </a:r>
            <a:r>
              <a:rPr lang="en-US" sz="1100" dirty="0"/>
              <a:t>, Rachel </a:t>
            </a:r>
            <a:r>
              <a:rPr lang="en-US" sz="1100" dirty="0" err="1"/>
              <a:t>Hoesly</a:t>
            </a:r>
            <a:r>
              <a:rPr lang="en-US" sz="1100" dirty="0"/>
              <a:t>, and Steven J. Smith</a:t>
            </a:r>
          </a:p>
        </p:txBody>
      </p:sp>
    </p:spTree>
    <p:extLst>
      <p:ext uri="{BB962C8B-B14F-4D97-AF65-F5344CB8AC3E}">
        <p14:creationId xmlns:p14="http://schemas.microsoft.com/office/powerpoint/2010/main" val="2474471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6C379-AD9A-4A19-B2F5-E0EF0CC283D5}"/>
              </a:ext>
            </a:extLst>
          </p:cNvPr>
          <p:cNvSpPr>
            <a:spLocks noGrp="1"/>
          </p:cNvSpPr>
          <p:nvPr>
            <p:ph type="title"/>
          </p:nvPr>
        </p:nvSpPr>
        <p:spPr/>
        <p:txBody>
          <a:bodyPr>
            <a:normAutofit fontScale="90000"/>
          </a:bodyPr>
          <a:lstStyle/>
          <a:p>
            <a:r>
              <a:rPr lang="en-GB" sz="2800" dirty="0">
                <a:cs typeface="Arial" panose="020B0604020202020204" pitchFamily="34" charset="0"/>
              </a:rPr>
              <a:t>Transport - Mixing of Air Pollution </a:t>
            </a:r>
          </a:p>
        </p:txBody>
      </p:sp>
      <p:grpSp>
        <p:nvGrpSpPr>
          <p:cNvPr id="3" name="Group 2">
            <a:extLst>
              <a:ext uri="{FF2B5EF4-FFF2-40B4-BE49-F238E27FC236}">
                <a16:creationId xmlns:a16="http://schemas.microsoft.com/office/drawing/2014/main" id="{D6140259-E438-4EF9-B194-D17B0BA35039}"/>
              </a:ext>
            </a:extLst>
          </p:cNvPr>
          <p:cNvGrpSpPr/>
          <p:nvPr/>
        </p:nvGrpSpPr>
        <p:grpSpPr>
          <a:xfrm>
            <a:off x="158421" y="1347614"/>
            <a:ext cx="5668572" cy="3123563"/>
            <a:chOff x="847644" y="1041814"/>
            <a:chExt cx="7180740" cy="3789403"/>
          </a:xfrm>
        </p:grpSpPr>
        <p:pic>
          <p:nvPicPr>
            <p:cNvPr id="10242" name="Picture 2" descr="Wasatch Weather Weenies: Lessons in Boundary Layer Meteorology">
              <a:extLst>
                <a:ext uri="{FF2B5EF4-FFF2-40B4-BE49-F238E27FC236}">
                  <a16:creationId xmlns:a16="http://schemas.microsoft.com/office/drawing/2014/main" id="{867261CF-C919-3D40-98D2-8A731D30F9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644" y="1041814"/>
              <a:ext cx="7180740" cy="3692495"/>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21A15D03-7D10-418B-98CC-D587547EE4F5}"/>
                </a:ext>
              </a:extLst>
            </p:cNvPr>
            <p:cNvGrpSpPr/>
            <p:nvPr/>
          </p:nvGrpSpPr>
          <p:grpSpPr>
            <a:xfrm>
              <a:off x="5887157" y="2799756"/>
              <a:ext cx="1522352" cy="2031461"/>
              <a:chOff x="4933053" y="2787774"/>
              <a:chExt cx="1522352" cy="2031461"/>
            </a:xfrm>
          </p:grpSpPr>
          <p:pic>
            <p:nvPicPr>
              <p:cNvPr id="11" name="Graphic 10" descr="Car">
                <a:extLst>
                  <a:ext uri="{FF2B5EF4-FFF2-40B4-BE49-F238E27FC236}">
                    <a16:creationId xmlns:a16="http://schemas.microsoft.com/office/drawing/2014/main" id="{048C64BD-118E-4CEE-BBFA-C3C35AD6D7B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33053" y="4219730"/>
                <a:ext cx="457200" cy="419651"/>
              </a:xfrm>
              <a:prstGeom prst="rect">
                <a:avLst/>
              </a:prstGeom>
            </p:spPr>
          </p:pic>
          <p:pic>
            <p:nvPicPr>
              <p:cNvPr id="12" name="Graphic 11" descr="Factory">
                <a:extLst>
                  <a:ext uri="{FF2B5EF4-FFF2-40B4-BE49-F238E27FC236}">
                    <a16:creationId xmlns:a16="http://schemas.microsoft.com/office/drawing/2014/main" id="{44C864A4-936C-45F7-AC7A-674543D97EB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41005" y="2787774"/>
                <a:ext cx="914400" cy="2031461"/>
              </a:xfrm>
              <a:prstGeom prst="rect">
                <a:avLst/>
              </a:prstGeom>
            </p:spPr>
          </p:pic>
        </p:grpSp>
        <p:grpSp>
          <p:nvGrpSpPr>
            <p:cNvPr id="13" name="Group 12">
              <a:extLst>
                <a:ext uri="{FF2B5EF4-FFF2-40B4-BE49-F238E27FC236}">
                  <a16:creationId xmlns:a16="http://schemas.microsoft.com/office/drawing/2014/main" id="{599CABA1-5875-45EB-8D95-4E1CBB634196}"/>
                </a:ext>
              </a:extLst>
            </p:cNvPr>
            <p:cNvGrpSpPr/>
            <p:nvPr/>
          </p:nvGrpSpPr>
          <p:grpSpPr>
            <a:xfrm>
              <a:off x="2857131" y="2763752"/>
              <a:ext cx="1522352" cy="2031461"/>
              <a:chOff x="2730705" y="2787773"/>
              <a:chExt cx="1522352" cy="2031461"/>
            </a:xfrm>
          </p:grpSpPr>
          <p:pic>
            <p:nvPicPr>
              <p:cNvPr id="9" name="Graphic 8" descr="Car">
                <a:extLst>
                  <a:ext uri="{FF2B5EF4-FFF2-40B4-BE49-F238E27FC236}">
                    <a16:creationId xmlns:a16="http://schemas.microsoft.com/office/drawing/2014/main" id="{C76B8872-6EC8-44F9-836E-D175E82A4F1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0705" y="4219730"/>
                <a:ext cx="457200" cy="419652"/>
              </a:xfrm>
              <a:prstGeom prst="rect">
                <a:avLst/>
              </a:prstGeom>
            </p:spPr>
          </p:pic>
          <p:pic>
            <p:nvPicPr>
              <p:cNvPr id="14" name="Graphic 13" descr="Factory">
                <a:extLst>
                  <a:ext uri="{FF2B5EF4-FFF2-40B4-BE49-F238E27FC236}">
                    <a16:creationId xmlns:a16="http://schemas.microsoft.com/office/drawing/2014/main" id="{F60073A0-D2AE-4B53-90D5-B98A5E15F2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38657" y="2787773"/>
                <a:ext cx="914400" cy="2031461"/>
              </a:xfrm>
              <a:prstGeom prst="rect">
                <a:avLst/>
              </a:prstGeom>
            </p:spPr>
          </p:pic>
        </p:grpSp>
        <p:sp>
          <p:nvSpPr>
            <p:cNvPr id="16" name="TextBox 15">
              <a:extLst>
                <a:ext uri="{FF2B5EF4-FFF2-40B4-BE49-F238E27FC236}">
                  <a16:creationId xmlns:a16="http://schemas.microsoft.com/office/drawing/2014/main" id="{ECBC5D3C-1A83-4793-A9D6-B58CB474D216}"/>
                </a:ext>
              </a:extLst>
            </p:cNvPr>
            <p:cNvSpPr txBox="1"/>
            <p:nvPr/>
          </p:nvSpPr>
          <p:spPr>
            <a:xfrm>
              <a:off x="3563888" y="2211710"/>
              <a:ext cx="537840" cy="369332"/>
            </a:xfrm>
            <a:prstGeom prst="rect">
              <a:avLst/>
            </a:prstGeom>
            <a:noFill/>
          </p:spPr>
          <p:txBody>
            <a:bodyPr wrap="none" rtlCol="0">
              <a:spAutoFit/>
            </a:bodyPr>
            <a:lstStyle/>
            <a:p>
              <a:r>
                <a:rPr lang="en-GB" dirty="0"/>
                <a:t>Day</a:t>
              </a:r>
            </a:p>
          </p:txBody>
        </p:sp>
        <p:sp>
          <p:nvSpPr>
            <p:cNvPr id="18" name="TextBox 17">
              <a:extLst>
                <a:ext uri="{FF2B5EF4-FFF2-40B4-BE49-F238E27FC236}">
                  <a16:creationId xmlns:a16="http://schemas.microsoft.com/office/drawing/2014/main" id="{3E880BDA-DF8B-4F56-95EB-530C8051B98B}"/>
                </a:ext>
              </a:extLst>
            </p:cNvPr>
            <p:cNvSpPr txBox="1"/>
            <p:nvPr/>
          </p:nvSpPr>
          <p:spPr>
            <a:xfrm>
              <a:off x="5541005" y="2139702"/>
              <a:ext cx="692305" cy="369332"/>
            </a:xfrm>
            <a:prstGeom prst="rect">
              <a:avLst/>
            </a:prstGeom>
            <a:noFill/>
          </p:spPr>
          <p:txBody>
            <a:bodyPr wrap="none" rtlCol="0">
              <a:spAutoFit/>
            </a:bodyPr>
            <a:lstStyle/>
            <a:p>
              <a:r>
                <a:rPr lang="en-GB" dirty="0"/>
                <a:t>Night</a:t>
              </a:r>
            </a:p>
          </p:txBody>
        </p:sp>
      </p:grpSp>
      <p:sp>
        <p:nvSpPr>
          <p:cNvPr id="4" name="TextBox 3">
            <a:extLst>
              <a:ext uri="{FF2B5EF4-FFF2-40B4-BE49-F238E27FC236}">
                <a16:creationId xmlns:a16="http://schemas.microsoft.com/office/drawing/2014/main" id="{52E1954D-04B7-4732-BF24-FED853D9734C}"/>
              </a:ext>
            </a:extLst>
          </p:cNvPr>
          <p:cNvSpPr txBox="1"/>
          <p:nvPr/>
        </p:nvSpPr>
        <p:spPr>
          <a:xfrm>
            <a:off x="2237438" y="4500324"/>
            <a:ext cx="614271" cy="369332"/>
          </a:xfrm>
          <a:prstGeom prst="rect">
            <a:avLst/>
          </a:prstGeom>
          <a:noFill/>
        </p:spPr>
        <p:txBody>
          <a:bodyPr wrap="none" rtlCol="0">
            <a:spAutoFit/>
          </a:bodyPr>
          <a:lstStyle/>
          <a:p>
            <a:r>
              <a:rPr lang="en-GB" dirty="0"/>
              <a:t>time</a:t>
            </a:r>
            <a:endParaRPr lang="en-US" dirty="0"/>
          </a:p>
        </p:txBody>
      </p:sp>
      <p:pic>
        <p:nvPicPr>
          <p:cNvPr id="6" name="Picture 5">
            <a:extLst>
              <a:ext uri="{FF2B5EF4-FFF2-40B4-BE49-F238E27FC236}">
                <a16:creationId xmlns:a16="http://schemas.microsoft.com/office/drawing/2014/main" id="{4BE2F335-8C5A-4D1C-A813-5E838931DA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6433457" y="1773342"/>
            <a:ext cx="2025444" cy="3057274"/>
          </a:xfrm>
          <a:prstGeom prst="rect">
            <a:avLst/>
          </a:prstGeom>
        </p:spPr>
      </p:pic>
      <p:sp>
        <p:nvSpPr>
          <p:cNvPr id="7" name="TextBox 6">
            <a:extLst>
              <a:ext uri="{FF2B5EF4-FFF2-40B4-BE49-F238E27FC236}">
                <a16:creationId xmlns:a16="http://schemas.microsoft.com/office/drawing/2014/main" id="{1A3ADBC2-A465-40A8-82A5-64C823B8DF33}"/>
              </a:ext>
            </a:extLst>
          </p:cNvPr>
          <p:cNvSpPr txBox="1"/>
          <p:nvPr/>
        </p:nvSpPr>
        <p:spPr>
          <a:xfrm>
            <a:off x="5894123" y="1451808"/>
            <a:ext cx="3142373" cy="646331"/>
          </a:xfrm>
          <a:prstGeom prst="rect">
            <a:avLst/>
          </a:prstGeom>
          <a:noFill/>
        </p:spPr>
        <p:txBody>
          <a:bodyPr wrap="square" rtlCol="0">
            <a:spAutoFit/>
          </a:bodyPr>
          <a:lstStyle/>
          <a:p>
            <a:r>
              <a:rPr lang="en-GB" dirty="0"/>
              <a:t>Plume transport injected below or above an inversion layer</a:t>
            </a:r>
            <a:endParaRPr lang="en-US" dirty="0"/>
          </a:p>
        </p:txBody>
      </p:sp>
      <p:sp>
        <p:nvSpPr>
          <p:cNvPr id="8" name="TextBox 7">
            <a:extLst>
              <a:ext uri="{FF2B5EF4-FFF2-40B4-BE49-F238E27FC236}">
                <a16:creationId xmlns:a16="http://schemas.microsoft.com/office/drawing/2014/main" id="{B20B05CB-4C5A-462A-8939-4918E6B20E28}"/>
              </a:ext>
            </a:extLst>
          </p:cNvPr>
          <p:cNvSpPr txBox="1"/>
          <p:nvPr/>
        </p:nvSpPr>
        <p:spPr>
          <a:xfrm>
            <a:off x="6660232" y="4344773"/>
            <a:ext cx="1803699" cy="215444"/>
          </a:xfrm>
          <a:prstGeom prst="rect">
            <a:avLst/>
          </a:prstGeom>
          <a:noFill/>
        </p:spPr>
        <p:txBody>
          <a:bodyPr wrap="none" rtlCol="0">
            <a:spAutoFit/>
          </a:bodyPr>
          <a:lstStyle/>
          <a:p>
            <a:r>
              <a:rPr lang="en-GB" sz="800" dirty="0"/>
              <a:t>Flemming G., Wald Wetter Klima, 1982</a:t>
            </a:r>
            <a:endParaRPr lang="en-US" sz="800" dirty="0"/>
          </a:p>
        </p:txBody>
      </p:sp>
    </p:spTree>
    <p:extLst>
      <p:ext uri="{BB962C8B-B14F-4D97-AF65-F5344CB8AC3E}">
        <p14:creationId xmlns:p14="http://schemas.microsoft.com/office/powerpoint/2010/main" val="469838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626" name="Straight Connector 3"/>
          <p:cNvCxnSpPr>
            <a:cxnSpLocks noChangeShapeType="1"/>
          </p:cNvCxnSpPr>
          <p:nvPr/>
        </p:nvCxnSpPr>
        <p:spPr bwMode="auto">
          <a:xfrm>
            <a:off x="1714500" y="4686300"/>
            <a:ext cx="6115050" cy="0"/>
          </a:xfrm>
          <a:prstGeom prst="line">
            <a:avLst/>
          </a:prstGeom>
          <a:noFill/>
          <a:ln w="69850" algn="ctr">
            <a:solidFill>
              <a:schemeClr val="tx1"/>
            </a:solidFill>
            <a:round/>
            <a:headEnd/>
            <a:tailEnd/>
          </a:ln>
          <a:extLst>
            <a:ext uri="{909E8E84-426E-40DD-AFC4-6F175D3DCCD1}">
              <a14:hiddenFill xmlns:a14="http://schemas.microsoft.com/office/drawing/2010/main">
                <a:noFill/>
              </a14:hiddenFill>
            </a:ext>
          </a:extLst>
        </p:spPr>
      </p:cxnSp>
      <p:sp>
        <p:nvSpPr>
          <p:cNvPr id="5" name="Cloud 4"/>
          <p:cNvSpPr/>
          <p:nvPr/>
        </p:nvSpPr>
        <p:spPr bwMode="auto">
          <a:xfrm>
            <a:off x="1204403" y="1293470"/>
            <a:ext cx="2083659" cy="1133728"/>
          </a:xfrm>
          <a:prstGeom prst="cloud">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a:lstStyle/>
          <a:p>
            <a:pPr defTabSz="685800">
              <a:defRPr/>
            </a:pPr>
            <a:endParaRPr lang="en-US" sz="1350" b="1" dirty="0">
              <a:solidFill>
                <a:schemeClr val="tx2"/>
              </a:solidFill>
              <a:latin typeface="Helvetica" pitchFamily="34" charset="0"/>
            </a:endParaRPr>
          </a:p>
        </p:txBody>
      </p:sp>
      <p:cxnSp>
        <p:nvCxnSpPr>
          <p:cNvPr id="26628" name="Straight Connector 6"/>
          <p:cNvCxnSpPr>
            <a:cxnSpLocks noChangeShapeType="1"/>
          </p:cNvCxnSpPr>
          <p:nvPr/>
        </p:nvCxnSpPr>
        <p:spPr bwMode="auto">
          <a:xfrm>
            <a:off x="1658968" y="2392744"/>
            <a:ext cx="0" cy="1885950"/>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26629" name="Straight Connector 7"/>
          <p:cNvCxnSpPr>
            <a:cxnSpLocks noChangeShapeType="1"/>
          </p:cNvCxnSpPr>
          <p:nvPr/>
        </p:nvCxnSpPr>
        <p:spPr bwMode="auto">
          <a:xfrm>
            <a:off x="2037586" y="2392744"/>
            <a:ext cx="0" cy="1885950"/>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26630" name="Straight Connector 9"/>
          <p:cNvCxnSpPr>
            <a:cxnSpLocks noChangeShapeType="1"/>
          </p:cNvCxnSpPr>
          <p:nvPr/>
        </p:nvCxnSpPr>
        <p:spPr bwMode="auto">
          <a:xfrm>
            <a:off x="1351786" y="2367740"/>
            <a:ext cx="0" cy="1885950"/>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26631" name="Straight Arrow Connector 12"/>
          <p:cNvCxnSpPr>
            <a:cxnSpLocks noChangeShapeType="1"/>
          </p:cNvCxnSpPr>
          <p:nvPr/>
        </p:nvCxnSpPr>
        <p:spPr bwMode="auto">
          <a:xfrm>
            <a:off x="4572000" y="3614369"/>
            <a:ext cx="0" cy="514350"/>
          </a:xfrm>
          <a:prstGeom prst="straightConnector1">
            <a:avLst/>
          </a:prstGeom>
          <a:noFill/>
          <a:ln w="317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6632" name="TextBox 13"/>
          <p:cNvSpPr txBox="1">
            <a:spLocks noChangeArrowheads="1"/>
          </p:cNvSpPr>
          <p:nvPr/>
        </p:nvSpPr>
        <p:spPr bwMode="auto">
          <a:xfrm>
            <a:off x="1383934" y="1635507"/>
            <a:ext cx="1723549"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panose="020B0604020202020204" pitchFamily="34" charset="0"/>
                <a:ea typeface="DejaVu Sans" charset="0"/>
                <a:cs typeface="DejaVu Sans" charset="0"/>
              </a:defRPr>
            </a:lvl1pPr>
            <a:lvl2pPr marL="742950" indent="-285750" eaLnBrk="0" hangingPunct="0">
              <a:defRPr>
                <a:solidFill>
                  <a:schemeClr val="bg1"/>
                </a:solidFill>
                <a:latin typeface="Arial" panose="020B0604020202020204" pitchFamily="34" charset="0"/>
                <a:ea typeface="DejaVu Sans" charset="0"/>
                <a:cs typeface="DejaVu Sans" charset="0"/>
              </a:defRPr>
            </a:lvl2pPr>
            <a:lvl3pPr marL="1143000" indent="-228600" eaLnBrk="0" hangingPunct="0">
              <a:defRPr>
                <a:solidFill>
                  <a:schemeClr val="bg1"/>
                </a:solidFill>
                <a:latin typeface="Arial" panose="020B0604020202020204" pitchFamily="34" charset="0"/>
                <a:ea typeface="DejaVu Sans" charset="0"/>
                <a:cs typeface="DejaVu Sans" charset="0"/>
              </a:defRPr>
            </a:lvl3pPr>
            <a:lvl4pPr marL="1600200" indent="-228600" eaLnBrk="0" hangingPunct="0">
              <a:defRPr>
                <a:solidFill>
                  <a:schemeClr val="bg1"/>
                </a:solidFill>
                <a:latin typeface="Arial" panose="020B0604020202020204" pitchFamily="34" charset="0"/>
                <a:ea typeface="DejaVu Sans" charset="0"/>
                <a:cs typeface="DejaVu Sans" charset="0"/>
              </a:defRPr>
            </a:lvl4pPr>
            <a:lvl5pPr marL="2057400" indent="-228600" eaLnBrk="0" hangingPunct="0">
              <a:defRPr>
                <a:solidFill>
                  <a:schemeClr val="bg1"/>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9pPr>
          </a:lstStyle>
          <a:p>
            <a:pPr eaLnBrk="1" hangingPunct="1"/>
            <a:r>
              <a:rPr lang="en-US" altLang="en-US" sz="1350" dirty="0"/>
              <a:t>In-cloud scavenging</a:t>
            </a:r>
          </a:p>
          <a:p>
            <a:pPr eaLnBrk="1" hangingPunct="1"/>
            <a:r>
              <a:rPr lang="en-US" altLang="en-US" sz="1350" dirty="0"/>
              <a:t>(rainout)</a:t>
            </a:r>
          </a:p>
        </p:txBody>
      </p:sp>
      <p:sp>
        <p:nvSpPr>
          <p:cNvPr id="26633" name="TextBox 15"/>
          <p:cNvSpPr txBox="1">
            <a:spLocks noChangeArrowheads="1"/>
          </p:cNvSpPr>
          <p:nvPr/>
        </p:nvSpPr>
        <p:spPr bwMode="auto">
          <a:xfrm>
            <a:off x="3902107" y="2638591"/>
            <a:ext cx="129073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panose="020B0604020202020204" pitchFamily="34" charset="0"/>
                <a:ea typeface="DejaVu Sans" charset="0"/>
                <a:cs typeface="DejaVu Sans" charset="0"/>
              </a:defRPr>
            </a:lvl1pPr>
            <a:lvl2pPr marL="742950" indent="-285750" eaLnBrk="0" hangingPunct="0">
              <a:defRPr>
                <a:solidFill>
                  <a:schemeClr val="bg1"/>
                </a:solidFill>
                <a:latin typeface="Arial" panose="020B0604020202020204" pitchFamily="34" charset="0"/>
                <a:ea typeface="DejaVu Sans" charset="0"/>
                <a:cs typeface="DejaVu Sans" charset="0"/>
              </a:defRPr>
            </a:lvl2pPr>
            <a:lvl3pPr marL="1143000" indent="-228600" eaLnBrk="0" hangingPunct="0">
              <a:defRPr>
                <a:solidFill>
                  <a:schemeClr val="bg1"/>
                </a:solidFill>
                <a:latin typeface="Arial" panose="020B0604020202020204" pitchFamily="34" charset="0"/>
                <a:ea typeface="DejaVu Sans" charset="0"/>
                <a:cs typeface="DejaVu Sans" charset="0"/>
              </a:defRPr>
            </a:lvl3pPr>
            <a:lvl4pPr marL="1600200" indent="-228600" eaLnBrk="0" hangingPunct="0">
              <a:defRPr>
                <a:solidFill>
                  <a:schemeClr val="bg1"/>
                </a:solidFill>
                <a:latin typeface="Arial" panose="020B0604020202020204" pitchFamily="34" charset="0"/>
                <a:ea typeface="DejaVu Sans" charset="0"/>
                <a:cs typeface="DejaVu Sans" charset="0"/>
              </a:defRPr>
            </a:lvl4pPr>
            <a:lvl5pPr marL="2057400" indent="-228600" eaLnBrk="0" hangingPunct="0">
              <a:defRPr>
                <a:solidFill>
                  <a:schemeClr val="bg1"/>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9pPr>
          </a:lstStyle>
          <a:p>
            <a:pPr eaLnBrk="1" hangingPunct="1"/>
            <a:r>
              <a:rPr lang="en-US" altLang="en-US" sz="1350" dirty="0">
                <a:solidFill>
                  <a:srgbClr val="FF0000"/>
                </a:solidFill>
              </a:rPr>
              <a:t>Dry deposition</a:t>
            </a:r>
          </a:p>
        </p:txBody>
      </p:sp>
      <p:sp>
        <p:nvSpPr>
          <p:cNvPr id="26634" name="TextBox 20"/>
          <p:cNvSpPr txBox="1">
            <a:spLocks noChangeArrowheads="1"/>
          </p:cNvSpPr>
          <p:nvPr/>
        </p:nvSpPr>
        <p:spPr bwMode="auto">
          <a:xfrm>
            <a:off x="2172620" y="3863725"/>
            <a:ext cx="137415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panose="020B0604020202020204" pitchFamily="34" charset="0"/>
                <a:ea typeface="DejaVu Sans" charset="0"/>
                <a:cs typeface="DejaVu Sans" charset="0"/>
              </a:defRPr>
            </a:lvl1pPr>
            <a:lvl2pPr marL="742950" indent="-285750" eaLnBrk="0" hangingPunct="0">
              <a:defRPr>
                <a:solidFill>
                  <a:schemeClr val="bg1"/>
                </a:solidFill>
                <a:latin typeface="Arial" panose="020B0604020202020204" pitchFamily="34" charset="0"/>
                <a:ea typeface="DejaVu Sans" charset="0"/>
                <a:cs typeface="DejaVu Sans" charset="0"/>
              </a:defRPr>
            </a:lvl2pPr>
            <a:lvl3pPr marL="1143000" indent="-228600" eaLnBrk="0" hangingPunct="0">
              <a:defRPr>
                <a:solidFill>
                  <a:schemeClr val="bg1"/>
                </a:solidFill>
                <a:latin typeface="Arial" panose="020B0604020202020204" pitchFamily="34" charset="0"/>
                <a:ea typeface="DejaVu Sans" charset="0"/>
                <a:cs typeface="DejaVu Sans" charset="0"/>
              </a:defRPr>
            </a:lvl3pPr>
            <a:lvl4pPr marL="1600200" indent="-228600" eaLnBrk="0" hangingPunct="0">
              <a:defRPr>
                <a:solidFill>
                  <a:schemeClr val="bg1"/>
                </a:solidFill>
                <a:latin typeface="Arial" panose="020B0604020202020204" pitchFamily="34" charset="0"/>
                <a:ea typeface="DejaVu Sans" charset="0"/>
                <a:cs typeface="DejaVu Sans" charset="0"/>
              </a:defRPr>
            </a:lvl4pPr>
            <a:lvl5pPr marL="2057400" indent="-228600" eaLnBrk="0" hangingPunct="0">
              <a:defRPr>
                <a:solidFill>
                  <a:schemeClr val="bg1"/>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9pPr>
          </a:lstStyle>
          <a:p>
            <a:pPr eaLnBrk="1" hangingPunct="1"/>
            <a:r>
              <a:rPr lang="en-US" altLang="en-US" sz="1350" dirty="0">
                <a:solidFill>
                  <a:srgbClr val="FF0000"/>
                </a:solidFill>
              </a:rPr>
              <a:t>Wet deposition </a:t>
            </a:r>
          </a:p>
        </p:txBody>
      </p:sp>
      <p:sp>
        <p:nvSpPr>
          <p:cNvPr id="26635" name="TextBox 17"/>
          <p:cNvSpPr txBox="1">
            <a:spLocks noChangeArrowheads="1"/>
          </p:cNvSpPr>
          <p:nvPr/>
        </p:nvSpPr>
        <p:spPr bwMode="auto">
          <a:xfrm>
            <a:off x="1032699" y="2557050"/>
            <a:ext cx="1257300" cy="7155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bg1"/>
                </a:solidFill>
                <a:latin typeface="Arial" panose="020B0604020202020204" pitchFamily="34" charset="0"/>
                <a:ea typeface="DejaVu Sans" charset="0"/>
                <a:cs typeface="DejaVu Sans" charset="0"/>
              </a:defRPr>
            </a:lvl1pPr>
            <a:lvl2pPr marL="742950" indent="-285750" eaLnBrk="0" hangingPunct="0">
              <a:defRPr>
                <a:solidFill>
                  <a:schemeClr val="bg1"/>
                </a:solidFill>
                <a:latin typeface="Arial" panose="020B0604020202020204" pitchFamily="34" charset="0"/>
                <a:ea typeface="DejaVu Sans" charset="0"/>
                <a:cs typeface="DejaVu Sans" charset="0"/>
              </a:defRPr>
            </a:lvl2pPr>
            <a:lvl3pPr marL="1143000" indent="-228600" eaLnBrk="0" hangingPunct="0">
              <a:defRPr>
                <a:solidFill>
                  <a:schemeClr val="bg1"/>
                </a:solidFill>
                <a:latin typeface="Arial" panose="020B0604020202020204" pitchFamily="34" charset="0"/>
                <a:ea typeface="DejaVu Sans" charset="0"/>
                <a:cs typeface="DejaVu Sans" charset="0"/>
              </a:defRPr>
            </a:lvl3pPr>
            <a:lvl4pPr marL="1600200" indent="-228600" eaLnBrk="0" hangingPunct="0">
              <a:defRPr>
                <a:solidFill>
                  <a:schemeClr val="bg1"/>
                </a:solidFill>
                <a:latin typeface="Arial" panose="020B0604020202020204" pitchFamily="34" charset="0"/>
                <a:ea typeface="DejaVu Sans" charset="0"/>
                <a:cs typeface="DejaVu Sans" charset="0"/>
              </a:defRPr>
            </a:lvl4pPr>
            <a:lvl5pPr marL="2057400" indent="-228600" eaLnBrk="0" hangingPunct="0">
              <a:defRPr>
                <a:solidFill>
                  <a:schemeClr val="bg1"/>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9pPr>
          </a:lstStyle>
          <a:p>
            <a:pPr eaLnBrk="1" hangingPunct="1"/>
            <a:r>
              <a:rPr lang="en-US" altLang="en-US" sz="1350">
                <a:solidFill>
                  <a:schemeClr val="tx1"/>
                </a:solidFill>
              </a:rPr>
              <a:t>Below-cloud scavenging</a:t>
            </a:r>
          </a:p>
          <a:p>
            <a:pPr eaLnBrk="1" hangingPunct="1"/>
            <a:r>
              <a:rPr lang="en-US" altLang="en-US" sz="1350">
                <a:solidFill>
                  <a:schemeClr val="tx1"/>
                </a:solidFill>
              </a:rPr>
              <a:t>(wash-out)</a:t>
            </a:r>
          </a:p>
        </p:txBody>
      </p:sp>
      <p:sp>
        <p:nvSpPr>
          <p:cNvPr id="26636" name="Title 11"/>
          <p:cNvSpPr>
            <a:spLocks noGrp="1"/>
          </p:cNvSpPr>
          <p:nvPr>
            <p:ph type="title"/>
          </p:nvPr>
        </p:nvSpPr>
        <p:spPr>
          <a:xfrm>
            <a:off x="899592" y="291935"/>
            <a:ext cx="7886700" cy="389485"/>
          </a:xfrm>
        </p:spPr>
        <p:txBody>
          <a:bodyPr>
            <a:normAutofit/>
          </a:bodyPr>
          <a:lstStyle/>
          <a:p>
            <a:r>
              <a:rPr lang="en-GB" altLang="en-US" dirty="0"/>
              <a:t>Deposition Processes </a:t>
            </a:r>
          </a:p>
        </p:txBody>
      </p:sp>
      <p:sp>
        <p:nvSpPr>
          <p:cNvPr id="26638" name="TextBox 3"/>
          <p:cNvSpPr txBox="1">
            <a:spLocks noChangeArrowheads="1"/>
          </p:cNvSpPr>
          <p:nvPr/>
        </p:nvSpPr>
        <p:spPr bwMode="auto">
          <a:xfrm>
            <a:off x="3939372" y="3027903"/>
            <a:ext cx="125707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panose="020B0604020202020204" pitchFamily="34" charset="0"/>
                <a:ea typeface="DejaVu Sans" charset="0"/>
                <a:cs typeface="DejaVu Sans" charset="0"/>
              </a:defRPr>
            </a:lvl1pPr>
            <a:lvl2pPr marL="742950" indent="-285750" eaLnBrk="0" hangingPunct="0">
              <a:defRPr>
                <a:solidFill>
                  <a:schemeClr val="bg1"/>
                </a:solidFill>
                <a:latin typeface="Arial" panose="020B0604020202020204" pitchFamily="34" charset="0"/>
                <a:ea typeface="DejaVu Sans" charset="0"/>
                <a:cs typeface="DejaVu Sans" charset="0"/>
              </a:defRPr>
            </a:lvl2pPr>
            <a:lvl3pPr marL="1143000" indent="-228600" eaLnBrk="0" hangingPunct="0">
              <a:defRPr>
                <a:solidFill>
                  <a:schemeClr val="bg1"/>
                </a:solidFill>
                <a:latin typeface="Arial" panose="020B0604020202020204" pitchFamily="34" charset="0"/>
                <a:ea typeface="DejaVu Sans" charset="0"/>
                <a:cs typeface="DejaVu Sans" charset="0"/>
              </a:defRPr>
            </a:lvl3pPr>
            <a:lvl4pPr marL="1600200" indent="-228600" eaLnBrk="0" hangingPunct="0">
              <a:defRPr>
                <a:solidFill>
                  <a:schemeClr val="bg1"/>
                </a:solidFill>
                <a:latin typeface="Arial" panose="020B0604020202020204" pitchFamily="34" charset="0"/>
                <a:ea typeface="DejaVu Sans" charset="0"/>
                <a:cs typeface="DejaVu Sans" charset="0"/>
              </a:defRPr>
            </a:lvl4pPr>
            <a:lvl5pPr marL="2057400" indent="-228600" eaLnBrk="0" hangingPunct="0">
              <a:defRPr>
                <a:solidFill>
                  <a:schemeClr val="bg1"/>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9pPr>
          </a:lstStyle>
          <a:p>
            <a:pPr eaLnBrk="1" hangingPunct="1"/>
            <a:r>
              <a:rPr lang="en-GB" altLang="en-US" sz="1350" dirty="0">
                <a:solidFill>
                  <a:schemeClr val="tx1"/>
                </a:solidFill>
              </a:rPr>
              <a:t>F</a:t>
            </a:r>
            <a:r>
              <a:rPr lang="en-GB" altLang="en-US" sz="1350" baseline="-25000" dirty="0">
                <a:solidFill>
                  <a:schemeClr val="tx1"/>
                </a:solidFill>
              </a:rPr>
              <a:t>DD</a:t>
            </a:r>
            <a:r>
              <a:rPr lang="en-GB" altLang="en-US" sz="1350" dirty="0">
                <a:solidFill>
                  <a:schemeClr val="tx1"/>
                </a:solidFill>
              </a:rPr>
              <a:t> =  V</a:t>
            </a:r>
            <a:r>
              <a:rPr lang="en-GB" altLang="en-US" sz="1350" baseline="-25000" dirty="0">
                <a:solidFill>
                  <a:schemeClr val="tx1"/>
                </a:solidFill>
              </a:rPr>
              <a:t>DD </a:t>
            </a:r>
            <a:r>
              <a:rPr lang="en-GB" altLang="en-US" sz="1350" dirty="0">
                <a:solidFill>
                  <a:schemeClr val="tx1"/>
                </a:solidFill>
              </a:rPr>
              <a:t>* C</a:t>
            </a:r>
            <a:endParaRPr lang="en-GB" altLang="en-US" sz="1350" baseline="-25000" dirty="0">
              <a:solidFill>
                <a:schemeClr val="tx1"/>
              </a:solidFill>
            </a:endParaRPr>
          </a:p>
        </p:txBody>
      </p:sp>
      <p:sp>
        <p:nvSpPr>
          <p:cNvPr id="26639" name="TextBox 18"/>
          <p:cNvSpPr txBox="1">
            <a:spLocks noChangeArrowheads="1"/>
          </p:cNvSpPr>
          <p:nvPr/>
        </p:nvSpPr>
        <p:spPr bwMode="auto">
          <a:xfrm>
            <a:off x="2174134" y="4168697"/>
            <a:ext cx="138961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panose="020B0604020202020204" pitchFamily="34" charset="0"/>
                <a:ea typeface="DejaVu Sans" charset="0"/>
                <a:cs typeface="DejaVu Sans" charset="0"/>
              </a:defRPr>
            </a:lvl1pPr>
            <a:lvl2pPr marL="742950" indent="-285750" eaLnBrk="0" hangingPunct="0">
              <a:defRPr>
                <a:solidFill>
                  <a:schemeClr val="bg1"/>
                </a:solidFill>
                <a:latin typeface="Arial" panose="020B0604020202020204" pitchFamily="34" charset="0"/>
                <a:ea typeface="DejaVu Sans" charset="0"/>
                <a:cs typeface="DejaVu Sans" charset="0"/>
              </a:defRPr>
            </a:lvl2pPr>
            <a:lvl3pPr marL="1143000" indent="-228600" eaLnBrk="0" hangingPunct="0">
              <a:defRPr>
                <a:solidFill>
                  <a:schemeClr val="bg1"/>
                </a:solidFill>
                <a:latin typeface="Arial" panose="020B0604020202020204" pitchFamily="34" charset="0"/>
                <a:ea typeface="DejaVu Sans" charset="0"/>
                <a:cs typeface="DejaVu Sans" charset="0"/>
              </a:defRPr>
            </a:lvl3pPr>
            <a:lvl4pPr marL="1600200" indent="-228600" eaLnBrk="0" hangingPunct="0">
              <a:defRPr>
                <a:solidFill>
                  <a:schemeClr val="bg1"/>
                </a:solidFill>
                <a:latin typeface="Arial" panose="020B0604020202020204" pitchFamily="34" charset="0"/>
                <a:ea typeface="DejaVu Sans" charset="0"/>
                <a:cs typeface="DejaVu Sans" charset="0"/>
              </a:defRPr>
            </a:lvl4pPr>
            <a:lvl5pPr marL="2057400" indent="-228600" eaLnBrk="0" hangingPunct="0">
              <a:defRPr>
                <a:solidFill>
                  <a:schemeClr val="bg1"/>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9pPr>
          </a:lstStyle>
          <a:p>
            <a:pPr eaLnBrk="1" hangingPunct="1"/>
            <a:r>
              <a:rPr lang="en-GB" altLang="en-US" sz="1350" dirty="0">
                <a:solidFill>
                  <a:schemeClr val="tx1"/>
                </a:solidFill>
              </a:rPr>
              <a:t>F</a:t>
            </a:r>
            <a:r>
              <a:rPr lang="en-GB" altLang="en-US" sz="1350" baseline="-25000" dirty="0">
                <a:solidFill>
                  <a:schemeClr val="tx1"/>
                </a:solidFill>
              </a:rPr>
              <a:t>WD</a:t>
            </a:r>
            <a:r>
              <a:rPr lang="en-GB" altLang="en-US" sz="1350" dirty="0">
                <a:solidFill>
                  <a:schemeClr val="tx1"/>
                </a:solidFill>
              </a:rPr>
              <a:t> =  F</a:t>
            </a:r>
            <a:r>
              <a:rPr lang="en-GB" altLang="en-US" sz="1350" baseline="-25000" dirty="0">
                <a:solidFill>
                  <a:schemeClr val="tx1"/>
                </a:solidFill>
              </a:rPr>
              <a:t>P </a:t>
            </a:r>
            <a:r>
              <a:rPr lang="en-GB" altLang="en-US" sz="1350" dirty="0">
                <a:solidFill>
                  <a:schemeClr val="tx1"/>
                </a:solidFill>
              </a:rPr>
              <a:t>* C </a:t>
            </a:r>
            <a:r>
              <a:rPr lang="en-GB" altLang="en-US" sz="1350" baseline="-25000" dirty="0">
                <a:solidFill>
                  <a:schemeClr val="tx1"/>
                </a:solidFill>
              </a:rPr>
              <a:t>res</a:t>
            </a:r>
          </a:p>
        </p:txBody>
      </p:sp>
      <p:sp>
        <p:nvSpPr>
          <p:cNvPr id="26640" name="TextBox 6"/>
          <p:cNvSpPr txBox="1">
            <a:spLocks noChangeArrowheads="1"/>
          </p:cNvSpPr>
          <p:nvPr/>
        </p:nvSpPr>
        <p:spPr bwMode="auto">
          <a:xfrm>
            <a:off x="5580112" y="2211710"/>
            <a:ext cx="338436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bg1"/>
                </a:solidFill>
                <a:latin typeface="Arial" panose="020B0604020202020204" pitchFamily="34" charset="0"/>
                <a:ea typeface="DejaVu Sans" charset="0"/>
                <a:cs typeface="DejaVu Sans" charset="0"/>
              </a:defRPr>
            </a:lvl1pPr>
            <a:lvl2pPr marL="742950" indent="-285750" eaLnBrk="0" hangingPunct="0">
              <a:defRPr>
                <a:solidFill>
                  <a:schemeClr val="bg1"/>
                </a:solidFill>
                <a:latin typeface="Arial" panose="020B0604020202020204" pitchFamily="34" charset="0"/>
                <a:ea typeface="DejaVu Sans" charset="0"/>
                <a:cs typeface="DejaVu Sans" charset="0"/>
              </a:defRPr>
            </a:lvl2pPr>
            <a:lvl3pPr marL="1143000" indent="-228600" eaLnBrk="0" hangingPunct="0">
              <a:defRPr>
                <a:solidFill>
                  <a:schemeClr val="bg1"/>
                </a:solidFill>
                <a:latin typeface="Arial" panose="020B0604020202020204" pitchFamily="34" charset="0"/>
                <a:ea typeface="DejaVu Sans" charset="0"/>
                <a:cs typeface="DejaVu Sans" charset="0"/>
              </a:defRPr>
            </a:lvl3pPr>
            <a:lvl4pPr marL="1600200" indent="-228600" eaLnBrk="0" hangingPunct="0">
              <a:defRPr>
                <a:solidFill>
                  <a:schemeClr val="bg1"/>
                </a:solidFill>
                <a:latin typeface="Arial" panose="020B0604020202020204" pitchFamily="34" charset="0"/>
                <a:ea typeface="DejaVu Sans" charset="0"/>
                <a:cs typeface="DejaVu Sans" charset="0"/>
              </a:defRPr>
            </a:lvl4pPr>
            <a:lvl5pPr marL="2057400" indent="-228600" eaLnBrk="0" hangingPunct="0">
              <a:defRPr>
                <a:solidFill>
                  <a:schemeClr val="bg1"/>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9pPr>
          </a:lstStyle>
          <a:p>
            <a:pPr eaLnBrk="1" hangingPunct="1"/>
            <a:r>
              <a:rPr lang="en-GB" altLang="en-US" sz="1350" dirty="0">
                <a:solidFill>
                  <a:schemeClr val="tx1"/>
                </a:solidFill>
              </a:rPr>
              <a:t>C  =  Concentration</a:t>
            </a:r>
          </a:p>
          <a:p>
            <a:pPr eaLnBrk="1" hangingPunct="1"/>
            <a:r>
              <a:rPr lang="en-GB" altLang="en-US" sz="1350" dirty="0">
                <a:solidFill>
                  <a:schemeClr val="tx1"/>
                </a:solidFill>
              </a:rPr>
              <a:t>V</a:t>
            </a:r>
            <a:r>
              <a:rPr lang="en-GB" altLang="en-US" sz="1350" baseline="-25000" dirty="0">
                <a:solidFill>
                  <a:schemeClr val="tx1"/>
                </a:solidFill>
              </a:rPr>
              <a:t>DD  = </a:t>
            </a:r>
            <a:r>
              <a:rPr lang="en-GB" altLang="en-US" sz="1350" dirty="0">
                <a:solidFill>
                  <a:schemeClr val="tx1"/>
                </a:solidFill>
              </a:rPr>
              <a:t>= dry deposition velocity = </a:t>
            </a:r>
          </a:p>
          <a:p>
            <a:pPr eaLnBrk="1" hangingPunct="1"/>
            <a:r>
              <a:rPr lang="en-GB" altLang="en-US" sz="1350" dirty="0">
                <a:solidFill>
                  <a:schemeClr val="tx1"/>
                </a:solidFill>
              </a:rPr>
              <a:t>F (Diffusion, surface and canopy )</a:t>
            </a:r>
          </a:p>
          <a:p>
            <a:pPr eaLnBrk="1" hangingPunct="1"/>
            <a:endParaRPr lang="en-GB" altLang="en-US" sz="1350" dirty="0">
              <a:solidFill>
                <a:schemeClr val="tx1"/>
              </a:solidFill>
            </a:endParaRPr>
          </a:p>
          <a:p>
            <a:pPr eaLnBrk="1" hangingPunct="1"/>
            <a:endParaRPr lang="en-GB" altLang="en-US" sz="1350" dirty="0"/>
          </a:p>
          <a:p>
            <a:pPr eaLnBrk="1" hangingPunct="1"/>
            <a:r>
              <a:rPr lang="en-GB" altLang="en-US" sz="1350" dirty="0">
                <a:solidFill>
                  <a:schemeClr val="tx1"/>
                </a:solidFill>
              </a:rPr>
              <a:t>C</a:t>
            </a:r>
            <a:r>
              <a:rPr lang="en-GB" altLang="en-US" sz="1350" baseline="-25000" dirty="0">
                <a:solidFill>
                  <a:schemeClr val="tx1"/>
                </a:solidFill>
              </a:rPr>
              <a:t>res </a:t>
            </a:r>
            <a:r>
              <a:rPr lang="en-GB" altLang="en-US" sz="1350" dirty="0">
                <a:solidFill>
                  <a:schemeClr val="tx1"/>
                </a:solidFill>
              </a:rPr>
              <a:t>= scavenging rate = </a:t>
            </a:r>
          </a:p>
          <a:p>
            <a:pPr eaLnBrk="1" hangingPunct="1"/>
            <a:r>
              <a:rPr lang="en-GB" altLang="en-US" sz="1350" dirty="0">
                <a:solidFill>
                  <a:schemeClr val="tx1"/>
                </a:solidFill>
              </a:rPr>
              <a:t>F (solubility, transfer to droplet) </a:t>
            </a:r>
          </a:p>
          <a:p>
            <a:pPr eaLnBrk="1" hangingPunct="1"/>
            <a:endParaRPr lang="en-GB" altLang="en-US" sz="1350" dirty="0"/>
          </a:p>
          <a:p>
            <a:pPr eaLnBrk="1" hangingPunct="1"/>
            <a:r>
              <a:rPr lang="en-GB" altLang="en-US" sz="1350" dirty="0" err="1">
                <a:solidFill>
                  <a:schemeClr val="tx1"/>
                </a:solidFill>
              </a:rPr>
              <a:t>F</a:t>
            </a:r>
            <a:r>
              <a:rPr lang="en-GB" altLang="en-US" sz="1350" baseline="-25000" dirty="0" err="1">
                <a:solidFill>
                  <a:schemeClr val="tx1"/>
                </a:solidFill>
              </a:rPr>
              <a:t>p</a:t>
            </a:r>
            <a:r>
              <a:rPr lang="en-GB" altLang="en-US" sz="1350" baseline="-25000" dirty="0">
                <a:solidFill>
                  <a:schemeClr val="tx1"/>
                </a:solidFill>
              </a:rPr>
              <a:t>        </a:t>
            </a:r>
            <a:r>
              <a:rPr lang="en-GB" altLang="en-US" sz="1350" dirty="0">
                <a:solidFill>
                  <a:schemeClr val="tx1"/>
                </a:solidFill>
              </a:rPr>
              <a:t> precipitation flux</a:t>
            </a:r>
          </a:p>
          <a:p>
            <a:pPr eaLnBrk="1" hangingPunct="1"/>
            <a:r>
              <a:rPr lang="en-GB" altLang="en-US" sz="1350" baseline="-25000" dirty="0">
                <a:solidFill>
                  <a:schemeClr val="tx1"/>
                </a:solidFill>
              </a:rPr>
              <a:t> </a:t>
            </a:r>
            <a:r>
              <a:rPr lang="en-GB" altLang="en-US" sz="1350" dirty="0"/>
              <a:t>F</a:t>
            </a:r>
          </a:p>
          <a:p>
            <a:pPr eaLnBrk="1" hangingPunct="1"/>
            <a:endParaRPr lang="en-GB" altLang="en-US" sz="1350" baseline="-25000" dirty="0">
              <a:solidFill>
                <a:schemeClr val="tx1"/>
              </a:solidFill>
            </a:endParaRPr>
          </a:p>
        </p:txBody>
      </p:sp>
      <p:cxnSp>
        <p:nvCxnSpPr>
          <p:cNvPr id="26641" name="Straight Connector 7"/>
          <p:cNvCxnSpPr>
            <a:cxnSpLocks noChangeShapeType="1"/>
          </p:cNvCxnSpPr>
          <p:nvPr/>
        </p:nvCxnSpPr>
        <p:spPr bwMode="auto">
          <a:xfrm>
            <a:off x="2476927" y="2392744"/>
            <a:ext cx="0" cy="857250"/>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26642" name="Straight Connector 7"/>
          <p:cNvCxnSpPr>
            <a:cxnSpLocks noChangeShapeType="1"/>
          </p:cNvCxnSpPr>
          <p:nvPr/>
        </p:nvCxnSpPr>
        <p:spPr bwMode="auto">
          <a:xfrm>
            <a:off x="2955559" y="2161763"/>
            <a:ext cx="0" cy="1088231"/>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sp>
        <p:nvSpPr>
          <p:cNvPr id="26643" name="TextBox 17"/>
          <p:cNvSpPr txBox="1">
            <a:spLocks noChangeArrowheads="1"/>
          </p:cNvSpPr>
          <p:nvPr/>
        </p:nvSpPr>
        <p:spPr bwMode="auto">
          <a:xfrm>
            <a:off x="2148315" y="3335718"/>
            <a:ext cx="1257300" cy="3000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bg1"/>
                </a:solidFill>
                <a:latin typeface="Arial" panose="020B0604020202020204" pitchFamily="34" charset="0"/>
                <a:ea typeface="DejaVu Sans" charset="0"/>
                <a:cs typeface="DejaVu Sans" charset="0"/>
              </a:defRPr>
            </a:lvl1pPr>
            <a:lvl2pPr marL="742950" indent="-285750" eaLnBrk="0" hangingPunct="0">
              <a:defRPr>
                <a:solidFill>
                  <a:schemeClr val="bg1"/>
                </a:solidFill>
                <a:latin typeface="Arial" panose="020B0604020202020204" pitchFamily="34" charset="0"/>
                <a:ea typeface="DejaVu Sans" charset="0"/>
                <a:cs typeface="DejaVu Sans" charset="0"/>
              </a:defRPr>
            </a:lvl2pPr>
            <a:lvl3pPr marL="1143000" indent="-228600" eaLnBrk="0" hangingPunct="0">
              <a:defRPr>
                <a:solidFill>
                  <a:schemeClr val="bg1"/>
                </a:solidFill>
                <a:latin typeface="Arial" panose="020B0604020202020204" pitchFamily="34" charset="0"/>
                <a:ea typeface="DejaVu Sans" charset="0"/>
                <a:cs typeface="DejaVu Sans" charset="0"/>
              </a:defRPr>
            </a:lvl3pPr>
            <a:lvl4pPr marL="1600200" indent="-228600" eaLnBrk="0" hangingPunct="0">
              <a:defRPr>
                <a:solidFill>
                  <a:schemeClr val="bg1"/>
                </a:solidFill>
                <a:latin typeface="Arial" panose="020B0604020202020204" pitchFamily="34" charset="0"/>
                <a:ea typeface="DejaVu Sans" charset="0"/>
                <a:cs typeface="DejaVu Sans" charset="0"/>
              </a:defRPr>
            </a:lvl4pPr>
            <a:lvl5pPr marL="2057400" indent="-228600" eaLnBrk="0" hangingPunct="0">
              <a:defRPr>
                <a:solidFill>
                  <a:schemeClr val="bg1"/>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9pPr>
          </a:lstStyle>
          <a:p>
            <a:pPr eaLnBrk="1" hangingPunct="1"/>
            <a:r>
              <a:rPr lang="en-US" altLang="en-US" sz="1350">
                <a:solidFill>
                  <a:schemeClr val="tx1"/>
                </a:solidFill>
              </a:rPr>
              <a:t>Evaporation</a:t>
            </a:r>
          </a:p>
        </p:txBody>
      </p:sp>
      <p:pic>
        <p:nvPicPr>
          <p:cNvPr id="4" name="Graphic 3" descr="Forest scene with solid fill">
            <a:extLst>
              <a:ext uri="{FF2B5EF4-FFF2-40B4-BE49-F238E27FC236}">
                <a16:creationId xmlns:a16="http://schemas.microsoft.com/office/drawing/2014/main" id="{A8486684-F484-46C5-BECB-2154D11F8A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72612" y="3713688"/>
            <a:ext cx="914400" cy="914400"/>
          </a:xfrm>
          <a:prstGeom prst="rect">
            <a:avLst/>
          </a:prstGeom>
        </p:spPr>
      </p:pic>
      <p:sp>
        <p:nvSpPr>
          <p:cNvPr id="2" name="TextBox 1">
            <a:extLst>
              <a:ext uri="{FF2B5EF4-FFF2-40B4-BE49-F238E27FC236}">
                <a16:creationId xmlns:a16="http://schemas.microsoft.com/office/drawing/2014/main" id="{84B8DFF5-765E-60C5-8C46-7B54FA0D1B5F}"/>
              </a:ext>
            </a:extLst>
          </p:cNvPr>
          <p:cNvSpPr txBox="1"/>
          <p:nvPr/>
        </p:nvSpPr>
        <p:spPr>
          <a:xfrm>
            <a:off x="3122686" y="1069725"/>
            <a:ext cx="6057877" cy="646331"/>
          </a:xfrm>
          <a:prstGeom prst="rect">
            <a:avLst/>
          </a:prstGeom>
          <a:noFill/>
        </p:spPr>
        <p:txBody>
          <a:bodyPr wrap="none" rtlCol="0">
            <a:spAutoFit/>
          </a:bodyPr>
          <a:lstStyle/>
          <a:p>
            <a:r>
              <a:rPr lang="en-GB" dirty="0"/>
              <a:t>Note … on global average deposition matches the emissions</a:t>
            </a:r>
          </a:p>
          <a:p>
            <a:r>
              <a:rPr lang="en-GB" dirty="0"/>
              <a:t>          … deposition is always proportional to the concentration </a:t>
            </a:r>
            <a:endParaRPr lang="en-US" dirty="0"/>
          </a:p>
        </p:txBody>
      </p:sp>
    </p:spTree>
    <p:extLst>
      <p:ext uri="{BB962C8B-B14F-4D97-AF65-F5344CB8AC3E}">
        <p14:creationId xmlns:p14="http://schemas.microsoft.com/office/powerpoint/2010/main" val="4009288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E7FF6E22-95E0-3BAE-6737-A7D432A73805}"/>
              </a:ext>
            </a:extLst>
          </p:cNvPr>
          <p:cNvSpPr>
            <a:spLocks noGrp="1" noChangeArrowheads="1"/>
          </p:cNvSpPr>
          <p:nvPr>
            <p:ph type="title"/>
          </p:nvPr>
        </p:nvSpPr>
        <p:spPr/>
        <p:txBody>
          <a:bodyPr>
            <a:noAutofit/>
          </a:bodyPr>
          <a:lstStyle/>
          <a:p>
            <a:r>
              <a:rPr lang="en-GB" altLang="en-US" b="1" dirty="0"/>
              <a:t>Chemical Kinetics</a:t>
            </a:r>
          </a:p>
        </p:txBody>
      </p:sp>
      <p:graphicFrame>
        <p:nvGraphicFramePr>
          <p:cNvPr id="49160" name="Object 8">
            <a:extLst>
              <a:ext uri="{FF2B5EF4-FFF2-40B4-BE49-F238E27FC236}">
                <a16:creationId xmlns:a16="http://schemas.microsoft.com/office/drawing/2014/main" id="{FD261AB8-1B6E-CCBC-EDBF-149A810D7D8F}"/>
              </a:ext>
            </a:extLst>
          </p:cNvPr>
          <p:cNvGraphicFramePr>
            <a:graphicFrameLocks noGrp="1" noChangeAspect="1"/>
          </p:cNvGraphicFramePr>
          <p:nvPr>
            <p:ph idx="1"/>
            <p:extLst>
              <p:ext uri="{D42A27DB-BD31-4B8C-83A1-F6EECF244321}">
                <p14:modId xmlns:p14="http://schemas.microsoft.com/office/powerpoint/2010/main" val="988756445"/>
              </p:ext>
            </p:extLst>
          </p:nvPr>
        </p:nvGraphicFramePr>
        <p:xfrm>
          <a:off x="4432300" y="1116013"/>
          <a:ext cx="2844800" cy="1333500"/>
        </p:xfrm>
        <a:graphic>
          <a:graphicData uri="http://schemas.openxmlformats.org/presentationml/2006/ole">
            <mc:AlternateContent xmlns:mc="http://schemas.openxmlformats.org/markup-compatibility/2006">
              <mc:Choice xmlns:v="urn:schemas-microsoft-com:vml" Requires="v">
                <p:oleObj name="Equation" r:id="rId2" imgW="2844720" imgH="1333440" progId="Equation.DSMT4">
                  <p:embed/>
                </p:oleObj>
              </mc:Choice>
              <mc:Fallback>
                <p:oleObj name="Equation" r:id="rId2" imgW="2844720" imgH="1333440" progId="Equation.DSMT4">
                  <p:embed/>
                  <p:pic>
                    <p:nvPicPr>
                      <p:cNvPr id="49160" name="Object 8">
                        <a:extLst>
                          <a:ext uri="{FF2B5EF4-FFF2-40B4-BE49-F238E27FC236}">
                            <a16:creationId xmlns:a16="http://schemas.microsoft.com/office/drawing/2014/main" id="{FD261AB8-1B6E-CCBC-EDBF-149A810D7D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2300" y="1116013"/>
                        <a:ext cx="2844800" cy="1333500"/>
                      </a:xfrm>
                      <a:prstGeom prst="rect">
                        <a:avLst/>
                      </a:prstGeom>
                      <a:noFill/>
                      <a:ln>
                        <a:noFill/>
                      </a:ln>
                      <a:effectLst/>
                    </p:spPr>
                  </p:pic>
                </p:oleObj>
              </mc:Fallback>
            </mc:AlternateContent>
          </a:graphicData>
        </a:graphic>
      </p:graphicFrame>
      <p:sp>
        <p:nvSpPr>
          <p:cNvPr id="49159" name="Rectangle 7">
            <a:extLst>
              <a:ext uri="{FF2B5EF4-FFF2-40B4-BE49-F238E27FC236}">
                <a16:creationId xmlns:a16="http://schemas.microsoft.com/office/drawing/2014/main" id="{7F351323-AA01-7CB7-C7EF-C8ADD4C7B3F1}"/>
              </a:ext>
            </a:extLst>
          </p:cNvPr>
          <p:cNvSpPr>
            <a:spLocks noGrp="1" noChangeArrowheads="1"/>
          </p:cNvSpPr>
          <p:nvPr>
            <p:ph type="body" sz="half" idx="4294967295"/>
          </p:nvPr>
        </p:nvSpPr>
        <p:spPr>
          <a:xfrm>
            <a:off x="1079500" y="573088"/>
            <a:ext cx="7884988" cy="3438525"/>
          </a:xfrm>
        </p:spPr>
        <p:txBody>
          <a:bodyPr>
            <a:noAutofit/>
          </a:bodyPr>
          <a:lstStyle/>
          <a:p>
            <a:r>
              <a:rPr lang="en-GB" altLang="en-US" sz="1800" dirty="0">
                <a:solidFill>
                  <a:srgbClr val="FF0000"/>
                </a:solidFill>
              </a:rPr>
              <a:t>Reaction speed (= concentration change per time) is proportional to product of concentration of reacting species</a:t>
            </a:r>
          </a:p>
          <a:p>
            <a:r>
              <a:rPr lang="en-GB" altLang="en-US" sz="1800" dirty="0"/>
              <a:t>Example: A   +    B </a:t>
            </a:r>
            <a:r>
              <a:rPr lang="de-DE" altLang="en-US" sz="1800" dirty="0">
                <a:sym typeface="Symbol" panose="05050102010706020507" pitchFamily="18" charset="2"/>
              </a:rPr>
              <a:t>  C</a:t>
            </a:r>
            <a:endParaRPr lang="en-GB" altLang="en-US" sz="1800" dirty="0"/>
          </a:p>
          <a:p>
            <a:endParaRPr lang="en-GB" altLang="en-US" sz="1800" dirty="0"/>
          </a:p>
          <a:p>
            <a:pPr lvl="1"/>
            <a:endParaRPr lang="en-GB" altLang="en-US" dirty="0"/>
          </a:p>
          <a:p>
            <a:pPr lvl="1"/>
            <a:endParaRPr lang="en-GB" altLang="en-US" dirty="0"/>
          </a:p>
          <a:p>
            <a:r>
              <a:rPr lang="en-GB" altLang="en-US" sz="1800" dirty="0"/>
              <a:t>Example: Photolysis </a:t>
            </a:r>
            <a:r>
              <a:rPr lang="de-DE" altLang="en-US" sz="1800" dirty="0"/>
              <a:t>A + h</a:t>
            </a:r>
            <a:r>
              <a:rPr lang="de-DE" altLang="en-US" sz="1800" dirty="0">
                <a:sym typeface="Symbol" panose="05050102010706020507" pitchFamily="18" charset="2"/>
              </a:rPr>
              <a:t></a:t>
            </a:r>
            <a:r>
              <a:rPr lang="de-DE" altLang="en-US" sz="1800" dirty="0"/>
              <a:t> </a:t>
            </a:r>
            <a:r>
              <a:rPr lang="de-DE" altLang="en-US" sz="1800" dirty="0">
                <a:sym typeface="Symbol" panose="05050102010706020507" pitchFamily="18" charset="2"/>
              </a:rPr>
              <a:t>  B + C </a:t>
            </a:r>
            <a:endParaRPr lang="en-GB" altLang="en-US" sz="1800" dirty="0"/>
          </a:p>
          <a:p>
            <a:endParaRPr lang="en-GB" altLang="en-US" sz="1800" dirty="0"/>
          </a:p>
          <a:p>
            <a:endParaRPr lang="en-GB" altLang="en-US" sz="1800" dirty="0"/>
          </a:p>
          <a:p>
            <a:endParaRPr lang="en-GB" altLang="en-US" sz="1800" dirty="0"/>
          </a:p>
          <a:p>
            <a:r>
              <a:rPr lang="en-GB" altLang="en-US" sz="1800" dirty="0"/>
              <a:t>Chemical Mechanism comprise of 50-150 chemical species and ca 200 chemical reactions are stiff systems of ordinary differential equations, which are solved with dedicated numerical solvers.  </a:t>
            </a:r>
          </a:p>
        </p:txBody>
      </p:sp>
      <p:sp>
        <p:nvSpPr>
          <p:cNvPr id="49156" name="Rectangle 4">
            <a:extLst>
              <a:ext uri="{FF2B5EF4-FFF2-40B4-BE49-F238E27FC236}">
                <a16:creationId xmlns:a16="http://schemas.microsoft.com/office/drawing/2014/main" id="{DFA3BB9F-307A-CE67-1FE5-54E3CF505FCF}"/>
              </a:ext>
            </a:extLst>
          </p:cNvPr>
          <p:cNvSpPr>
            <a:spLocks noChangeArrowheads="1"/>
          </p:cNvSpPr>
          <p:nvPr/>
        </p:nvSpPr>
        <p:spPr bwMode="auto">
          <a:xfrm>
            <a:off x="1143001" y="-15004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350"/>
          </a:p>
        </p:txBody>
      </p:sp>
      <p:graphicFrame>
        <p:nvGraphicFramePr>
          <p:cNvPr id="49157" name="Object 5">
            <a:extLst>
              <a:ext uri="{FF2B5EF4-FFF2-40B4-BE49-F238E27FC236}">
                <a16:creationId xmlns:a16="http://schemas.microsoft.com/office/drawing/2014/main" id="{9F25E695-C8DB-4CE8-EE95-15144AB66C5D}"/>
              </a:ext>
            </a:extLst>
          </p:cNvPr>
          <p:cNvGraphicFramePr>
            <a:graphicFrameLocks noChangeAspect="1"/>
          </p:cNvGraphicFramePr>
          <p:nvPr/>
        </p:nvGraphicFramePr>
        <p:xfrm>
          <a:off x="4183270" y="2914767"/>
          <a:ext cx="3240881" cy="665560"/>
        </p:xfrm>
        <a:graphic>
          <a:graphicData uri="http://schemas.openxmlformats.org/presentationml/2006/ole">
            <mc:AlternateContent xmlns:mc="http://schemas.openxmlformats.org/markup-compatibility/2006">
              <mc:Choice xmlns:v="urn:schemas-microsoft-com:vml" Requires="v">
                <p:oleObj name="Equation" r:id="rId4" imgW="1650960" imgH="634680" progId="Equation.DSMT4">
                  <p:embed/>
                </p:oleObj>
              </mc:Choice>
              <mc:Fallback>
                <p:oleObj name="Equation" r:id="rId4" imgW="1650960" imgH="634680" progId="Equation.DSMT4">
                  <p:embed/>
                  <p:pic>
                    <p:nvPicPr>
                      <p:cNvPr id="49157" name="Object 5">
                        <a:extLst>
                          <a:ext uri="{FF2B5EF4-FFF2-40B4-BE49-F238E27FC236}">
                            <a16:creationId xmlns:a16="http://schemas.microsoft.com/office/drawing/2014/main" id="{9F25E695-C8DB-4CE8-EE95-15144AB66C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3270" y="2914767"/>
                        <a:ext cx="3240881" cy="6655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8BD4647-A46B-ED14-3241-DBCA44603F19}"/>
              </a:ext>
            </a:extLst>
          </p:cNvPr>
          <p:cNvGrpSpPr/>
          <p:nvPr/>
        </p:nvGrpSpPr>
        <p:grpSpPr>
          <a:xfrm>
            <a:off x="2339752" y="1063229"/>
            <a:ext cx="5223272" cy="4005263"/>
            <a:chOff x="2267744" y="987574"/>
            <a:chExt cx="5223272" cy="4005263"/>
          </a:xfrm>
        </p:grpSpPr>
        <p:grpSp>
          <p:nvGrpSpPr>
            <p:cNvPr id="2" name="Group 1">
              <a:extLst>
                <a:ext uri="{FF2B5EF4-FFF2-40B4-BE49-F238E27FC236}">
                  <a16:creationId xmlns:a16="http://schemas.microsoft.com/office/drawing/2014/main" id="{09B98A77-44FB-90B0-279D-80FCEAAEF681}"/>
                </a:ext>
              </a:extLst>
            </p:cNvPr>
            <p:cNvGrpSpPr/>
            <p:nvPr/>
          </p:nvGrpSpPr>
          <p:grpSpPr>
            <a:xfrm>
              <a:off x="2267744" y="987574"/>
              <a:ext cx="5223272" cy="4005263"/>
              <a:chOff x="2195736" y="843558"/>
              <a:chExt cx="5223272" cy="4005263"/>
            </a:xfrm>
          </p:grpSpPr>
          <p:pic>
            <p:nvPicPr>
              <p:cNvPr id="47107" name="Picture 3">
                <a:extLst>
                  <a:ext uri="{FF2B5EF4-FFF2-40B4-BE49-F238E27FC236}">
                    <a16:creationId xmlns:a16="http://schemas.microsoft.com/office/drawing/2014/main" id="{7BCC170B-E466-0D21-DA1B-E391F5FAF6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843558"/>
                <a:ext cx="5223272" cy="4005263"/>
              </a:xfrm>
              <a:prstGeom prst="rect">
                <a:avLst/>
              </a:prstGeom>
              <a:noFill/>
              <a:extLst>
                <a:ext uri="{909E8E84-426E-40DD-AFC4-6F175D3DCCD1}">
                  <a14:hiddenFill xmlns:a14="http://schemas.microsoft.com/office/drawing/2010/main">
                    <a:solidFill>
                      <a:srgbClr val="FFFFFF"/>
                    </a:solidFill>
                  </a14:hiddenFill>
                </a:ext>
              </a:extLst>
            </p:spPr>
          </p:pic>
          <p:sp>
            <p:nvSpPr>
              <p:cNvPr id="47113" name="Text Box 9">
                <a:extLst>
                  <a:ext uri="{FF2B5EF4-FFF2-40B4-BE49-F238E27FC236}">
                    <a16:creationId xmlns:a16="http://schemas.microsoft.com/office/drawing/2014/main" id="{67E72A8C-8EE9-BEB0-8897-FF0CFA147BA2}"/>
                  </a:ext>
                </a:extLst>
              </p:cNvPr>
              <p:cNvSpPr txBox="1">
                <a:spLocks noChangeArrowheads="1"/>
              </p:cNvSpPr>
              <p:nvPr/>
            </p:nvSpPr>
            <p:spPr bwMode="auto">
              <a:xfrm>
                <a:off x="5868591" y="1329928"/>
                <a:ext cx="1247457"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350" dirty="0">
                    <a:latin typeface="Albertus MT" pitchFamily="18" charset="0"/>
                  </a:rPr>
                  <a:t>◄</a:t>
                </a:r>
                <a:r>
                  <a:rPr lang="en-GB" altLang="en-US" sz="900" dirty="0">
                    <a:latin typeface="Arial" panose="020B0604020202020204" pitchFamily="34" charset="0"/>
                  </a:rPr>
                  <a:t> into stratosphere</a:t>
                </a:r>
              </a:p>
            </p:txBody>
          </p:sp>
        </p:grpSp>
        <p:sp>
          <p:nvSpPr>
            <p:cNvPr id="47114" name="Text Box 10">
              <a:extLst>
                <a:ext uri="{FF2B5EF4-FFF2-40B4-BE49-F238E27FC236}">
                  <a16:creationId xmlns:a16="http://schemas.microsoft.com/office/drawing/2014/main" id="{E31F0756-C9BC-0349-9E5A-281B50C9BBB8}"/>
                </a:ext>
              </a:extLst>
            </p:cNvPr>
            <p:cNvSpPr txBox="1">
              <a:spLocks noChangeArrowheads="1"/>
            </p:cNvSpPr>
            <p:nvPr/>
          </p:nvSpPr>
          <p:spPr bwMode="auto">
            <a:xfrm>
              <a:off x="4788024" y="3795886"/>
              <a:ext cx="1997869"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1350" dirty="0"/>
                <a:t>No transport modelled</a:t>
              </a:r>
            </a:p>
          </p:txBody>
        </p:sp>
      </p:grpSp>
      <p:sp>
        <p:nvSpPr>
          <p:cNvPr id="47115" name="Line 11">
            <a:extLst>
              <a:ext uri="{FF2B5EF4-FFF2-40B4-BE49-F238E27FC236}">
                <a16:creationId xmlns:a16="http://schemas.microsoft.com/office/drawing/2014/main" id="{8C31C475-FC8A-27B9-D306-EAC48280752E}"/>
              </a:ext>
            </a:extLst>
          </p:cNvPr>
          <p:cNvSpPr>
            <a:spLocks noChangeShapeType="1"/>
          </p:cNvSpPr>
          <p:nvPr/>
        </p:nvSpPr>
        <p:spPr bwMode="auto">
          <a:xfrm flipH="1">
            <a:off x="4410075" y="3706416"/>
            <a:ext cx="1619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47116" name="Rectangle 12">
            <a:extLst>
              <a:ext uri="{FF2B5EF4-FFF2-40B4-BE49-F238E27FC236}">
                <a16:creationId xmlns:a16="http://schemas.microsoft.com/office/drawing/2014/main" id="{2684578C-9E70-CF32-C3AD-E5132B5F1744}"/>
              </a:ext>
            </a:extLst>
          </p:cNvPr>
          <p:cNvSpPr>
            <a:spLocks noGrp="1" noChangeArrowheads="1"/>
          </p:cNvSpPr>
          <p:nvPr>
            <p:ph type="title"/>
          </p:nvPr>
        </p:nvSpPr>
        <p:spPr/>
        <p:txBody>
          <a:bodyPr/>
          <a:lstStyle/>
          <a:p>
            <a:r>
              <a:rPr lang="en-GB" altLang="en-US" dirty="0"/>
              <a:t>Chemical Lifetime vs. Transport Scale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C65CB-1253-E165-7070-F3EBB4D5F4E0}"/>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240DBE03-A2AE-FFF0-BAE7-E9247CC80BDF}"/>
              </a:ext>
            </a:extLst>
          </p:cNvPr>
          <p:cNvSpPr txBox="1">
            <a:spLocks/>
          </p:cNvSpPr>
          <p:nvPr/>
        </p:nvSpPr>
        <p:spPr>
          <a:xfrm>
            <a:off x="395536" y="1776985"/>
            <a:ext cx="6515100" cy="2015728"/>
          </a:xfrm>
          <a:prstGeom prst="rect">
            <a:avLst/>
          </a:prstGeom>
          <a:solidFill>
            <a:schemeClr val="bg1">
              <a:alpha val="54000"/>
            </a:schemeClr>
          </a:solidFill>
        </p:spPr>
        <p:txBody>
          <a:bodyPr>
            <a:norm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r>
              <a:rPr lang="en-GB" sz="3300" b="1" dirty="0">
                <a:solidFill>
                  <a:srgbClr val="002060"/>
                </a:solidFill>
                <a:latin typeface="+mn-lt"/>
              </a:rPr>
              <a:t>Data assimilation for atmospheric composition</a:t>
            </a:r>
            <a:br>
              <a:rPr lang="en-GB" sz="2400" b="1" dirty="0">
                <a:solidFill>
                  <a:srgbClr val="002060"/>
                </a:solidFill>
                <a:latin typeface="+mn-lt"/>
              </a:rPr>
            </a:br>
            <a:endParaRPr lang="en-GB" sz="2400" b="1" dirty="0">
              <a:solidFill>
                <a:srgbClr val="002060"/>
              </a:solidFill>
              <a:latin typeface="+mn-lt"/>
            </a:endParaRPr>
          </a:p>
        </p:txBody>
      </p:sp>
      <p:sp>
        <p:nvSpPr>
          <p:cNvPr id="10" name="Subtitle 9">
            <a:extLst>
              <a:ext uri="{FF2B5EF4-FFF2-40B4-BE49-F238E27FC236}">
                <a16:creationId xmlns:a16="http://schemas.microsoft.com/office/drawing/2014/main" id="{6793C204-AD4C-502B-C292-06DC8FE3BB33}"/>
              </a:ext>
            </a:extLst>
          </p:cNvPr>
          <p:cNvSpPr>
            <a:spLocks noGrp="1"/>
          </p:cNvSpPr>
          <p:nvPr>
            <p:ph type="subTitle" idx="13"/>
          </p:nvPr>
        </p:nvSpPr>
        <p:spPr/>
        <p:txBody>
          <a:bodyPr/>
          <a:lstStyle/>
          <a:p>
            <a:endParaRPr lang="en-US"/>
          </a:p>
        </p:txBody>
      </p:sp>
      <p:sp>
        <p:nvSpPr>
          <p:cNvPr id="9" name="Content Placeholder 8">
            <a:extLst>
              <a:ext uri="{FF2B5EF4-FFF2-40B4-BE49-F238E27FC236}">
                <a16:creationId xmlns:a16="http://schemas.microsoft.com/office/drawing/2014/main" id="{F214E7EA-8166-0B3B-4207-03352EB1C793}"/>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8054831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5" name="Title 18">
            <a:extLst>
              <a:ext uri="{FF2B5EF4-FFF2-40B4-BE49-F238E27FC236}">
                <a16:creationId xmlns:a16="http://schemas.microsoft.com/office/drawing/2014/main" id="{A7DEFC48-EA10-4842-AEF7-50CAE0E96C68}"/>
              </a:ext>
            </a:extLst>
          </p:cNvPr>
          <p:cNvSpPr>
            <a:spLocks noGrp="1"/>
          </p:cNvSpPr>
          <p:nvPr>
            <p:ph type="title"/>
          </p:nvPr>
        </p:nvSpPr>
        <p:spPr>
          <a:xfrm>
            <a:off x="971600" y="358381"/>
            <a:ext cx="7377062" cy="440531"/>
          </a:xfrm>
        </p:spPr>
        <p:txBody>
          <a:bodyPr>
            <a:normAutofit/>
          </a:bodyPr>
          <a:lstStyle/>
          <a:p>
            <a:pPr eaLnBrk="1" hangingPunct="1"/>
            <a:r>
              <a:rPr lang="de-DE" altLang="en-US" b="1" dirty="0"/>
              <a:t>Observations vs Model </a:t>
            </a:r>
          </a:p>
        </p:txBody>
      </p:sp>
      <p:grpSp>
        <p:nvGrpSpPr>
          <p:cNvPr id="16" name="Group 15">
            <a:extLst>
              <a:ext uri="{FF2B5EF4-FFF2-40B4-BE49-F238E27FC236}">
                <a16:creationId xmlns:a16="http://schemas.microsoft.com/office/drawing/2014/main" id="{E3C6D184-C989-4220-87CF-DE3200F0BFFF}"/>
              </a:ext>
            </a:extLst>
          </p:cNvPr>
          <p:cNvGrpSpPr/>
          <p:nvPr/>
        </p:nvGrpSpPr>
        <p:grpSpPr>
          <a:xfrm>
            <a:off x="6012160" y="1659262"/>
            <a:ext cx="2962158" cy="1683831"/>
            <a:chOff x="6012160" y="1659262"/>
            <a:chExt cx="2962158" cy="1683831"/>
          </a:xfrm>
        </p:grpSpPr>
        <p:sp>
          <p:nvSpPr>
            <p:cNvPr id="34819" name="AutoShape 24">
              <a:extLst>
                <a:ext uri="{FF2B5EF4-FFF2-40B4-BE49-F238E27FC236}">
                  <a16:creationId xmlns:a16="http://schemas.microsoft.com/office/drawing/2014/main" id="{004B988E-FB3E-4EA0-BC25-366F9A8A02A3}"/>
                </a:ext>
              </a:extLst>
            </p:cNvPr>
            <p:cNvSpPr>
              <a:spLocks noChangeArrowheads="1"/>
            </p:cNvSpPr>
            <p:nvPr/>
          </p:nvSpPr>
          <p:spPr bwMode="auto">
            <a:xfrm>
              <a:off x="6660232" y="2208428"/>
              <a:ext cx="1525151" cy="1134665"/>
            </a:xfrm>
            <a:prstGeom prst="roundRect">
              <a:avLst>
                <a:gd name="adj" fmla="val 16667"/>
              </a:avLst>
            </a:prstGeom>
            <a:noFill/>
            <a:ln w="2222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bg1"/>
                  </a:solidFill>
                  <a:latin typeface="Arial" panose="020B0604020202020204" pitchFamily="34" charset="0"/>
                  <a:cs typeface="DejaVu Sans" charset="0"/>
                </a:defRPr>
              </a:lvl1pPr>
              <a:lvl2pPr marL="742950" indent="-285750" eaLnBrk="0" hangingPunct="0">
                <a:defRPr>
                  <a:solidFill>
                    <a:schemeClr val="bg1"/>
                  </a:solidFill>
                  <a:latin typeface="Arial" panose="020B0604020202020204" pitchFamily="34" charset="0"/>
                  <a:cs typeface="DejaVu Sans" charset="0"/>
                </a:defRPr>
              </a:lvl2pPr>
              <a:lvl3pPr marL="1143000" indent="-228600" eaLnBrk="0" hangingPunct="0">
                <a:defRPr>
                  <a:solidFill>
                    <a:schemeClr val="bg1"/>
                  </a:solidFill>
                  <a:latin typeface="Arial" panose="020B0604020202020204" pitchFamily="34" charset="0"/>
                  <a:cs typeface="DejaVu Sans" charset="0"/>
                </a:defRPr>
              </a:lvl3pPr>
              <a:lvl4pPr marL="1600200" indent="-228600" eaLnBrk="0" hangingPunct="0">
                <a:defRPr>
                  <a:solidFill>
                    <a:schemeClr val="bg1"/>
                  </a:solidFill>
                  <a:latin typeface="Arial" panose="020B0604020202020204" pitchFamily="34" charset="0"/>
                  <a:cs typeface="DejaVu Sans" charset="0"/>
                </a:defRPr>
              </a:lvl4pPr>
              <a:lvl5pPr marL="2057400" indent="-228600" eaLnBrk="0" hangingPunct="0">
                <a:defRPr>
                  <a:solidFill>
                    <a:schemeClr val="bg1"/>
                  </a:solidFill>
                  <a:latin typeface="Arial" panose="020B0604020202020204" pitchFamily="34" charset="0"/>
                  <a:cs typeface="DejaVu Sans" charset="0"/>
                </a:defRPr>
              </a:lvl5pPr>
              <a:lvl6pPr marL="2514600" indent="-228600" defTabSz="449263" eaLnBrk="0" fontAlgn="base" hangingPunct="0">
                <a:lnSpc>
                  <a:spcPct val="104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cs typeface="DejaVu Sans" charset="0"/>
                </a:defRPr>
              </a:lvl6pPr>
              <a:lvl7pPr marL="2971800" indent="-228600" defTabSz="449263" eaLnBrk="0" fontAlgn="base" hangingPunct="0">
                <a:lnSpc>
                  <a:spcPct val="104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cs typeface="DejaVu Sans" charset="0"/>
                </a:defRPr>
              </a:lvl7pPr>
              <a:lvl8pPr marL="3429000" indent="-228600" defTabSz="449263" eaLnBrk="0" fontAlgn="base" hangingPunct="0">
                <a:lnSpc>
                  <a:spcPct val="104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cs typeface="DejaVu Sans" charset="0"/>
                </a:defRPr>
              </a:lvl8pPr>
              <a:lvl9pPr marL="3886200" indent="-228600" defTabSz="449263" eaLnBrk="0" fontAlgn="base" hangingPunct="0">
                <a:lnSpc>
                  <a:spcPct val="104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cs typeface="DejaVu Sans" charset="0"/>
                </a:defRPr>
              </a:lvl9pPr>
            </a:lstStyle>
            <a:p>
              <a:pPr algn="ctr" eaLnBrk="1" hangingPunct="1">
                <a:buFontTx/>
                <a:buNone/>
              </a:pPr>
              <a:r>
                <a:rPr lang="de-DE" altLang="en-US" sz="2400" dirty="0">
                  <a:solidFill>
                    <a:srgbClr val="00CC00"/>
                  </a:solidFill>
                  <a:latin typeface="Calibri" panose="020F0502020204030204" pitchFamily="34" charset="0"/>
                </a:rPr>
                <a:t>model</a:t>
              </a:r>
            </a:p>
            <a:p>
              <a:pPr algn="ctr" eaLnBrk="1" hangingPunct="1">
                <a:buFontTx/>
                <a:buNone/>
              </a:pPr>
              <a:r>
                <a:rPr lang="de-DE" altLang="en-US" sz="2400" dirty="0">
                  <a:solidFill>
                    <a:srgbClr val="00CC00"/>
                  </a:solidFill>
                  <a:latin typeface="Calibri" panose="020F0502020204030204" pitchFamily="34" charset="0"/>
                </a:rPr>
                <a:t>„theory“</a:t>
              </a:r>
              <a:r>
                <a:rPr lang="de-DE" altLang="en-US" sz="2400" dirty="0">
                  <a:latin typeface="Calibri" panose="020F0502020204030204" pitchFamily="34" charset="0"/>
                </a:rPr>
                <a:t>  </a:t>
              </a:r>
              <a:r>
                <a:rPr lang="de-DE" altLang="en-US" sz="1350" dirty="0">
                  <a:latin typeface="Calibri" panose="020F0502020204030204" pitchFamily="34" charset="0"/>
                </a:rPr>
                <a:t>	</a:t>
              </a:r>
              <a:endParaRPr lang="en-GB" altLang="en-US" sz="1350" dirty="0">
                <a:latin typeface="Calibri" panose="020F0502020204030204" pitchFamily="34" charset="0"/>
              </a:endParaRPr>
            </a:p>
          </p:txBody>
        </p:sp>
        <p:sp>
          <p:nvSpPr>
            <p:cNvPr id="7" name="TextBox 6">
              <a:extLst>
                <a:ext uri="{FF2B5EF4-FFF2-40B4-BE49-F238E27FC236}">
                  <a16:creationId xmlns:a16="http://schemas.microsoft.com/office/drawing/2014/main" id="{02CB0ED8-9C92-445E-B6DD-82D175306E6D}"/>
                </a:ext>
              </a:extLst>
            </p:cNvPr>
            <p:cNvSpPr txBox="1"/>
            <p:nvPr/>
          </p:nvSpPr>
          <p:spPr>
            <a:xfrm>
              <a:off x="6012160" y="1659262"/>
              <a:ext cx="2962158" cy="369332"/>
            </a:xfrm>
            <a:prstGeom prst="rect">
              <a:avLst/>
            </a:prstGeom>
            <a:noFill/>
          </p:spPr>
          <p:txBody>
            <a:bodyPr wrap="none" rtlCol="0">
              <a:spAutoFit/>
            </a:bodyPr>
            <a:lstStyle/>
            <a:p>
              <a:r>
                <a:rPr lang="en-GB" dirty="0"/>
                <a:t>Continuous in space and time</a:t>
              </a:r>
              <a:endParaRPr lang="en-US" dirty="0"/>
            </a:p>
          </p:txBody>
        </p:sp>
      </p:grpSp>
      <p:grpSp>
        <p:nvGrpSpPr>
          <p:cNvPr id="18" name="Group 17">
            <a:extLst>
              <a:ext uri="{FF2B5EF4-FFF2-40B4-BE49-F238E27FC236}">
                <a16:creationId xmlns:a16="http://schemas.microsoft.com/office/drawing/2014/main" id="{2F4F5228-7F8D-44E8-948B-0F363C2FEB11}"/>
              </a:ext>
            </a:extLst>
          </p:cNvPr>
          <p:cNvGrpSpPr/>
          <p:nvPr/>
        </p:nvGrpSpPr>
        <p:grpSpPr>
          <a:xfrm>
            <a:off x="2557368" y="2870806"/>
            <a:ext cx="4027940" cy="1510239"/>
            <a:chOff x="2557368" y="2870806"/>
            <a:chExt cx="4027940" cy="1510239"/>
          </a:xfrm>
        </p:grpSpPr>
        <p:sp>
          <p:nvSpPr>
            <p:cNvPr id="26" name="Text Box 35">
              <a:extLst>
                <a:ext uri="{FF2B5EF4-FFF2-40B4-BE49-F238E27FC236}">
                  <a16:creationId xmlns:a16="http://schemas.microsoft.com/office/drawing/2014/main" id="{804B0B2D-1775-4DDF-B498-BB8EC420FE02}"/>
                </a:ext>
              </a:extLst>
            </p:cNvPr>
            <p:cNvSpPr txBox="1">
              <a:spLocks noChangeArrowheads="1"/>
            </p:cNvSpPr>
            <p:nvPr/>
          </p:nvSpPr>
          <p:spPr bwMode="auto">
            <a:xfrm>
              <a:off x="2557368" y="3180716"/>
              <a:ext cx="402794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bg1"/>
                  </a:solidFill>
                  <a:latin typeface="Arial" panose="020B0604020202020204" pitchFamily="34" charset="0"/>
                  <a:cs typeface="DejaVu Sans" charset="0"/>
                </a:defRPr>
              </a:lvl1pPr>
              <a:lvl2pPr marL="742950" indent="-285750" eaLnBrk="0" hangingPunct="0">
                <a:defRPr>
                  <a:solidFill>
                    <a:schemeClr val="bg1"/>
                  </a:solidFill>
                  <a:latin typeface="Arial" panose="020B0604020202020204" pitchFamily="34" charset="0"/>
                  <a:cs typeface="DejaVu Sans" charset="0"/>
                </a:defRPr>
              </a:lvl2pPr>
              <a:lvl3pPr marL="1143000" indent="-228600" eaLnBrk="0" hangingPunct="0">
                <a:defRPr>
                  <a:solidFill>
                    <a:schemeClr val="bg1"/>
                  </a:solidFill>
                  <a:latin typeface="Arial" panose="020B0604020202020204" pitchFamily="34" charset="0"/>
                  <a:cs typeface="DejaVu Sans" charset="0"/>
                </a:defRPr>
              </a:lvl3pPr>
              <a:lvl4pPr marL="1600200" indent="-228600" eaLnBrk="0" hangingPunct="0">
                <a:defRPr>
                  <a:solidFill>
                    <a:schemeClr val="bg1"/>
                  </a:solidFill>
                  <a:latin typeface="Arial" panose="020B0604020202020204" pitchFamily="34" charset="0"/>
                  <a:cs typeface="DejaVu Sans" charset="0"/>
                </a:defRPr>
              </a:lvl4pPr>
              <a:lvl5pPr marL="2057400" indent="-228600" eaLnBrk="0" hangingPunct="0">
                <a:defRPr>
                  <a:solidFill>
                    <a:schemeClr val="bg1"/>
                  </a:solidFill>
                  <a:latin typeface="Arial" panose="020B0604020202020204" pitchFamily="34" charset="0"/>
                  <a:cs typeface="DejaVu Sans" charset="0"/>
                </a:defRPr>
              </a:lvl5pPr>
              <a:lvl6pPr marL="2514600" indent="-228600" defTabSz="449263" eaLnBrk="0" fontAlgn="base" hangingPunct="0">
                <a:lnSpc>
                  <a:spcPct val="104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cs typeface="DejaVu Sans" charset="0"/>
                </a:defRPr>
              </a:lvl6pPr>
              <a:lvl7pPr marL="2971800" indent="-228600" defTabSz="449263" eaLnBrk="0" fontAlgn="base" hangingPunct="0">
                <a:lnSpc>
                  <a:spcPct val="104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cs typeface="DejaVu Sans" charset="0"/>
                </a:defRPr>
              </a:lvl7pPr>
              <a:lvl8pPr marL="3429000" indent="-228600" defTabSz="449263" eaLnBrk="0" fontAlgn="base" hangingPunct="0">
                <a:lnSpc>
                  <a:spcPct val="104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cs typeface="DejaVu Sans" charset="0"/>
                </a:defRPr>
              </a:lvl8pPr>
              <a:lvl9pPr marL="3886200" indent="-228600" defTabSz="449263" eaLnBrk="0" fontAlgn="base" hangingPunct="0">
                <a:lnSpc>
                  <a:spcPct val="104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cs typeface="DejaVu Sans" charset="0"/>
                </a:defRPr>
              </a:lvl9pPr>
            </a:lstStyle>
            <a:p>
              <a:pPr algn="ctr" eaLnBrk="1" hangingPunct="1">
                <a:buFontTx/>
                <a:buNone/>
              </a:pPr>
              <a:r>
                <a:rPr lang="de-DE" altLang="en-US" sz="2800" b="1" dirty="0">
                  <a:solidFill>
                    <a:srgbClr val="F09E3E"/>
                  </a:solidFill>
                </a:rPr>
                <a:t>Data Assimilation</a:t>
              </a:r>
            </a:p>
            <a:p>
              <a:pPr algn="ctr" eaLnBrk="1" hangingPunct="1">
                <a:buFontTx/>
                <a:buNone/>
              </a:pPr>
              <a:r>
                <a:rPr lang="de-DE" altLang="en-US" sz="2400" dirty="0">
                  <a:solidFill>
                    <a:schemeClr val="tx1"/>
                  </a:solidFill>
                </a:rPr>
                <a:t>(</a:t>
              </a:r>
              <a:r>
                <a:rPr lang="de-DE" altLang="en-US" sz="2000" dirty="0">
                  <a:solidFill>
                    <a:schemeClr val="tx1"/>
                  </a:solidFill>
                </a:rPr>
                <a:t>improving models with observations)</a:t>
              </a:r>
            </a:p>
          </p:txBody>
        </p:sp>
        <p:sp>
          <p:nvSpPr>
            <p:cNvPr id="13" name="Arrow: Right 12">
              <a:extLst>
                <a:ext uri="{FF2B5EF4-FFF2-40B4-BE49-F238E27FC236}">
                  <a16:creationId xmlns:a16="http://schemas.microsoft.com/office/drawing/2014/main" id="{6FCD5033-156B-4EB0-B06D-602F78C47830}"/>
                </a:ext>
              </a:extLst>
            </p:cNvPr>
            <p:cNvSpPr/>
            <p:nvPr/>
          </p:nvSpPr>
          <p:spPr>
            <a:xfrm>
              <a:off x="3239190" y="2870806"/>
              <a:ext cx="2664296" cy="370452"/>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9B0206C9-08CD-46A1-BA20-BCE2214D804F}"/>
              </a:ext>
            </a:extLst>
          </p:cNvPr>
          <p:cNvGrpSpPr/>
          <p:nvPr/>
        </p:nvGrpSpPr>
        <p:grpSpPr>
          <a:xfrm>
            <a:off x="3198184" y="988574"/>
            <a:ext cx="2928136" cy="1655183"/>
            <a:chOff x="3198184" y="988574"/>
            <a:chExt cx="2928136" cy="1655183"/>
          </a:xfrm>
        </p:grpSpPr>
        <p:sp>
          <p:nvSpPr>
            <p:cNvPr id="34831" name="Text Box 35">
              <a:extLst>
                <a:ext uri="{FF2B5EF4-FFF2-40B4-BE49-F238E27FC236}">
                  <a16:creationId xmlns:a16="http://schemas.microsoft.com/office/drawing/2014/main" id="{CEA80F54-08F8-4FEB-9E64-67810A0283F2}"/>
                </a:ext>
              </a:extLst>
            </p:cNvPr>
            <p:cNvSpPr txBox="1">
              <a:spLocks noChangeArrowheads="1"/>
            </p:cNvSpPr>
            <p:nvPr/>
          </p:nvSpPr>
          <p:spPr bwMode="auto">
            <a:xfrm>
              <a:off x="3198184" y="988574"/>
              <a:ext cx="2928136"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bg1"/>
                  </a:solidFill>
                  <a:latin typeface="Arial" panose="020B0604020202020204" pitchFamily="34" charset="0"/>
                  <a:cs typeface="DejaVu Sans" charset="0"/>
                </a:defRPr>
              </a:lvl1pPr>
              <a:lvl2pPr marL="742950" indent="-285750" eaLnBrk="0" hangingPunct="0">
                <a:defRPr>
                  <a:solidFill>
                    <a:schemeClr val="bg1"/>
                  </a:solidFill>
                  <a:latin typeface="Arial" panose="020B0604020202020204" pitchFamily="34" charset="0"/>
                  <a:cs typeface="DejaVu Sans" charset="0"/>
                </a:defRPr>
              </a:lvl2pPr>
              <a:lvl3pPr marL="1143000" indent="-228600" eaLnBrk="0" hangingPunct="0">
                <a:defRPr>
                  <a:solidFill>
                    <a:schemeClr val="bg1"/>
                  </a:solidFill>
                  <a:latin typeface="Arial" panose="020B0604020202020204" pitchFamily="34" charset="0"/>
                  <a:cs typeface="DejaVu Sans" charset="0"/>
                </a:defRPr>
              </a:lvl3pPr>
              <a:lvl4pPr marL="1600200" indent="-228600" eaLnBrk="0" hangingPunct="0">
                <a:defRPr>
                  <a:solidFill>
                    <a:schemeClr val="bg1"/>
                  </a:solidFill>
                  <a:latin typeface="Arial" panose="020B0604020202020204" pitchFamily="34" charset="0"/>
                  <a:cs typeface="DejaVu Sans" charset="0"/>
                </a:defRPr>
              </a:lvl4pPr>
              <a:lvl5pPr marL="2057400" indent="-228600" eaLnBrk="0" hangingPunct="0">
                <a:defRPr>
                  <a:solidFill>
                    <a:schemeClr val="bg1"/>
                  </a:solidFill>
                  <a:latin typeface="Arial" panose="020B0604020202020204" pitchFamily="34" charset="0"/>
                  <a:cs typeface="DejaVu Sans" charset="0"/>
                </a:defRPr>
              </a:lvl5pPr>
              <a:lvl6pPr marL="2514600" indent="-228600" defTabSz="449263" eaLnBrk="0" fontAlgn="base" hangingPunct="0">
                <a:lnSpc>
                  <a:spcPct val="104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cs typeface="DejaVu Sans" charset="0"/>
                </a:defRPr>
              </a:lvl6pPr>
              <a:lvl7pPr marL="2971800" indent="-228600" defTabSz="449263" eaLnBrk="0" fontAlgn="base" hangingPunct="0">
                <a:lnSpc>
                  <a:spcPct val="104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cs typeface="DejaVu Sans" charset="0"/>
                </a:defRPr>
              </a:lvl7pPr>
              <a:lvl8pPr marL="3429000" indent="-228600" defTabSz="449263" eaLnBrk="0" fontAlgn="base" hangingPunct="0">
                <a:lnSpc>
                  <a:spcPct val="104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cs typeface="DejaVu Sans" charset="0"/>
                </a:defRPr>
              </a:lvl8pPr>
              <a:lvl9pPr marL="3886200" indent="-228600" defTabSz="449263" eaLnBrk="0" fontAlgn="base" hangingPunct="0">
                <a:lnSpc>
                  <a:spcPct val="104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cs typeface="DejaVu Sans" charset="0"/>
                </a:defRPr>
              </a:lvl9pPr>
            </a:lstStyle>
            <a:p>
              <a:pPr algn="ctr" eaLnBrk="1" hangingPunct="1">
                <a:buFontTx/>
                <a:buNone/>
              </a:pPr>
              <a:r>
                <a:rPr lang="de-DE" altLang="en-US" sz="2800" b="1" dirty="0">
                  <a:solidFill>
                    <a:schemeClr val="accent1">
                      <a:lumMod val="75000"/>
                    </a:schemeClr>
                  </a:solidFill>
                </a:rPr>
                <a:t>Evaluation</a:t>
              </a:r>
            </a:p>
            <a:p>
              <a:pPr algn="ctr" eaLnBrk="1" hangingPunct="1">
                <a:buFontTx/>
                <a:buNone/>
              </a:pPr>
              <a:r>
                <a:rPr lang="de-DE" altLang="en-US" sz="2000" dirty="0">
                  <a:solidFill>
                    <a:schemeClr val="tx1"/>
                  </a:solidFill>
                </a:rPr>
                <a:t>(checking models with observations)</a:t>
              </a:r>
            </a:p>
          </p:txBody>
        </p:sp>
        <p:sp>
          <p:nvSpPr>
            <p:cNvPr id="34" name="Arrow: Right 33">
              <a:extLst>
                <a:ext uri="{FF2B5EF4-FFF2-40B4-BE49-F238E27FC236}">
                  <a16:creationId xmlns:a16="http://schemas.microsoft.com/office/drawing/2014/main" id="{879705F5-4A39-40FC-A2D7-069ABB3A1911}"/>
                </a:ext>
              </a:extLst>
            </p:cNvPr>
            <p:cNvSpPr/>
            <p:nvPr/>
          </p:nvSpPr>
          <p:spPr>
            <a:xfrm rot="10800000">
              <a:off x="3215944" y="2229884"/>
              <a:ext cx="2664296" cy="413873"/>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CEDAA3BB-8B25-4BA3-B01E-7E5D87E3E9B3}"/>
              </a:ext>
            </a:extLst>
          </p:cNvPr>
          <p:cNvGrpSpPr/>
          <p:nvPr/>
        </p:nvGrpSpPr>
        <p:grpSpPr>
          <a:xfrm>
            <a:off x="679697" y="1615854"/>
            <a:ext cx="2181120" cy="1923906"/>
            <a:chOff x="679697" y="1615854"/>
            <a:chExt cx="2181120" cy="1923906"/>
          </a:xfrm>
        </p:grpSpPr>
        <p:sp>
          <p:nvSpPr>
            <p:cNvPr id="25" name="TextBox 24">
              <a:extLst>
                <a:ext uri="{FF2B5EF4-FFF2-40B4-BE49-F238E27FC236}">
                  <a16:creationId xmlns:a16="http://schemas.microsoft.com/office/drawing/2014/main" id="{FE1E8C6A-7B6D-4DE4-A5A5-3F31D093CB6F}"/>
                </a:ext>
              </a:extLst>
            </p:cNvPr>
            <p:cNvSpPr txBox="1"/>
            <p:nvPr/>
          </p:nvSpPr>
          <p:spPr>
            <a:xfrm>
              <a:off x="767261" y="1615854"/>
              <a:ext cx="1941557" cy="646331"/>
            </a:xfrm>
            <a:prstGeom prst="rect">
              <a:avLst/>
            </a:prstGeom>
            <a:noFill/>
          </p:spPr>
          <p:txBody>
            <a:bodyPr wrap="none" rtlCol="0">
              <a:spAutoFit/>
            </a:bodyPr>
            <a:lstStyle/>
            <a:p>
              <a:r>
                <a:rPr lang="en-GB" dirty="0"/>
                <a:t>Scattered in space </a:t>
              </a:r>
            </a:p>
            <a:p>
              <a:r>
                <a:rPr lang="en-GB" dirty="0"/>
                <a:t>(and time)</a:t>
              </a:r>
              <a:endParaRPr lang="en-US" dirty="0"/>
            </a:p>
          </p:txBody>
        </p:sp>
        <p:sp>
          <p:nvSpPr>
            <p:cNvPr id="14" name="Oval 13">
              <a:extLst>
                <a:ext uri="{FF2B5EF4-FFF2-40B4-BE49-F238E27FC236}">
                  <a16:creationId xmlns:a16="http://schemas.microsoft.com/office/drawing/2014/main" id="{80E2CE33-6B2B-4784-903B-9F334A741CDE}"/>
                </a:ext>
              </a:extLst>
            </p:cNvPr>
            <p:cNvSpPr/>
            <p:nvPr/>
          </p:nvSpPr>
          <p:spPr>
            <a:xfrm>
              <a:off x="679697" y="2222871"/>
              <a:ext cx="2181120" cy="13168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0000"/>
                  </a:solidFill>
                </a:rPr>
                <a:t>Observation</a:t>
              </a:r>
            </a:p>
            <a:p>
              <a:pPr algn="ctr"/>
              <a:r>
                <a:rPr lang="en-GB" sz="2000" dirty="0">
                  <a:solidFill>
                    <a:srgbClr val="FF0000"/>
                  </a:solidFill>
                </a:rPr>
                <a:t>“truth”</a:t>
              </a:r>
              <a:endParaRPr lang="en-US" sz="2000" dirty="0">
                <a:solidFill>
                  <a:srgbClr val="FF0000"/>
                </a:solidFill>
              </a:endParaRPr>
            </a:p>
          </p:txBody>
        </p:sp>
      </p:grpSp>
    </p:spTree>
    <p:extLst>
      <p:ext uri="{BB962C8B-B14F-4D97-AF65-F5344CB8AC3E}">
        <p14:creationId xmlns:p14="http://schemas.microsoft.com/office/powerpoint/2010/main" val="33554923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85792-8CC2-4AC3-990C-D08EB8CD5F3F}"/>
              </a:ext>
            </a:extLst>
          </p:cNvPr>
          <p:cNvSpPr>
            <a:spLocks noGrp="1"/>
          </p:cNvSpPr>
          <p:nvPr>
            <p:ph type="title"/>
          </p:nvPr>
        </p:nvSpPr>
        <p:spPr/>
        <p:txBody>
          <a:bodyPr/>
          <a:lstStyle/>
          <a:p>
            <a:r>
              <a:rPr lang="en-GB" dirty="0"/>
              <a:t>Global observing system</a:t>
            </a:r>
          </a:p>
        </p:txBody>
      </p:sp>
      <p:pic>
        <p:nvPicPr>
          <p:cNvPr id="4" name="Picture 3">
            <a:extLst>
              <a:ext uri="{FF2B5EF4-FFF2-40B4-BE49-F238E27FC236}">
                <a16:creationId xmlns:a16="http://schemas.microsoft.com/office/drawing/2014/main" id="{7F103808-4271-463A-A7C5-CB3D77C469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577450"/>
            <a:ext cx="5400600" cy="3417429"/>
          </a:xfrm>
          <a:prstGeom prst="rect">
            <a:avLst/>
          </a:prstGeom>
        </p:spPr>
      </p:pic>
      <p:sp>
        <p:nvSpPr>
          <p:cNvPr id="5" name="TextBox 4">
            <a:extLst>
              <a:ext uri="{FF2B5EF4-FFF2-40B4-BE49-F238E27FC236}">
                <a16:creationId xmlns:a16="http://schemas.microsoft.com/office/drawing/2014/main" id="{38AC0AFD-5156-4958-BEB6-CBEAA6882B9B}"/>
              </a:ext>
            </a:extLst>
          </p:cNvPr>
          <p:cNvSpPr txBox="1"/>
          <p:nvPr/>
        </p:nvSpPr>
        <p:spPr>
          <a:xfrm>
            <a:off x="1619672" y="3625547"/>
            <a:ext cx="792088" cy="369332"/>
          </a:xfrm>
          <a:prstGeom prst="rect">
            <a:avLst/>
          </a:prstGeom>
          <a:noFill/>
        </p:spPr>
        <p:txBody>
          <a:bodyPr wrap="square" rtlCol="0">
            <a:spAutoFit/>
          </a:bodyPr>
          <a:lstStyle/>
          <a:p>
            <a:r>
              <a:rPr lang="en-GB" dirty="0"/>
              <a:t>WMO</a:t>
            </a:r>
          </a:p>
        </p:txBody>
      </p:sp>
      <p:sp>
        <p:nvSpPr>
          <p:cNvPr id="6" name="TextBox 5">
            <a:extLst>
              <a:ext uri="{FF2B5EF4-FFF2-40B4-BE49-F238E27FC236}">
                <a16:creationId xmlns:a16="http://schemas.microsoft.com/office/drawing/2014/main" id="{012D5FF2-147D-49BD-BA3F-826B141B129F}"/>
              </a:ext>
            </a:extLst>
          </p:cNvPr>
          <p:cNvSpPr txBox="1"/>
          <p:nvPr/>
        </p:nvSpPr>
        <p:spPr>
          <a:xfrm>
            <a:off x="467544" y="3965661"/>
            <a:ext cx="7200800" cy="646331"/>
          </a:xfrm>
          <a:prstGeom prst="rect">
            <a:avLst/>
          </a:prstGeom>
          <a:noFill/>
        </p:spPr>
        <p:txBody>
          <a:bodyPr wrap="square" rtlCol="0">
            <a:spAutoFit/>
          </a:bodyPr>
          <a:lstStyle/>
          <a:p>
            <a:pPr marL="285750" indent="-285750">
              <a:buFont typeface="Arial" panose="020B0604020202020204" pitchFamily="34" charset="0"/>
              <a:buChar char="•"/>
            </a:pPr>
            <a:r>
              <a:rPr lang="en-GB" dirty="0"/>
              <a:t>CAMS assimilates satellite retrievals of atmospheric composition</a:t>
            </a:r>
          </a:p>
          <a:p>
            <a:pPr marL="285750" indent="-285750">
              <a:buFont typeface="Arial" panose="020B0604020202020204" pitchFamily="34" charset="0"/>
              <a:buChar char="•"/>
            </a:pPr>
            <a:r>
              <a:rPr lang="en-GB" dirty="0"/>
              <a:t>CAMS uses in-situ data and satellite retrievals for validation</a:t>
            </a:r>
          </a:p>
        </p:txBody>
      </p:sp>
      <p:sp>
        <p:nvSpPr>
          <p:cNvPr id="3" name="Oval 2">
            <a:extLst>
              <a:ext uri="{FF2B5EF4-FFF2-40B4-BE49-F238E27FC236}">
                <a16:creationId xmlns:a16="http://schemas.microsoft.com/office/drawing/2014/main" id="{A5A2FE04-DB8A-4AAD-9B1A-52E8993230B6}"/>
              </a:ext>
            </a:extLst>
          </p:cNvPr>
          <p:cNvSpPr/>
          <p:nvPr/>
        </p:nvSpPr>
        <p:spPr>
          <a:xfrm>
            <a:off x="1763688" y="625098"/>
            <a:ext cx="3672408" cy="101054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picture containing toy&#10;&#10;Description automatically generated">
            <a:extLst>
              <a:ext uri="{FF2B5EF4-FFF2-40B4-BE49-F238E27FC236}">
                <a16:creationId xmlns:a16="http://schemas.microsoft.com/office/drawing/2014/main" id="{C1873706-1841-4A18-981B-5C28FBE4E8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1183" y="2697183"/>
            <a:ext cx="2331780" cy="1292536"/>
          </a:xfrm>
          <a:prstGeom prst="rect">
            <a:avLst/>
          </a:prstGeom>
        </p:spPr>
      </p:pic>
      <p:sp>
        <p:nvSpPr>
          <p:cNvPr id="8" name="TextBox 7">
            <a:extLst>
              <a:ext uri="{FF2B5EF4-FFF2-40B4-BE49-F238E27FC236}">
                <a16:creationId xmlns:a16="http://schemas.microsoft.com/office/drawing/2014/main" id="{F4744493-1ED8-43E8-8551-E89F847D47AA}"/>
              </a:ext>
            </a:extLst>
          </p:cNvPr>
          <p:cNvSpPr txBox="1"/>
          <p:nvPr/>
        </p:nvSpPr>
        <p:spPr>
          <a:xfrm>
            <a:off x="6660232" y="1707653"/>
            <a:ext cx="2232248" cy="830997"/>
          </a:xfrm>
          <a:prstGeom prst="rect">
            <a:avLst/>
          </a:prstGeom>
          <a:noFill/>
        </p:spPr>
        <p:txBody>
          <a:bodyPr wrap="square" rtlCol="0">
            <a:spAutoFit/>
          </a:bodyPr>
          <a:lstStyle/>
          <a:p>
            <a:r>
              <a:rPr lang="en-GB" sz="1600" dirty="0"/>
              <a:t>We want to provide information about  near-surface air quality </a:t>
            </a:r>
          </a:p>
        </p:txBody>
      </p:sp>
    </p:spTree>
    <p:extLst>
      <p:ext uri="{BB962C8B-B14F-4D97-AF65-F5344CB8AC3E}">
        <p14:creationId xmlns:p14="http://schemas.microsoft.com/office/powerpoint/2010/main" val="185760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295A5-023B-484E-8043-6B4F63707AF3}"/>
              </a:ext>
            </a:extLst>
          </p:cNvPr>
          <p:cNvSpPr>
            <a:spLocks noGrp="1"/>
          </p:cNvSpPr>
          <p:nvPr>
            <p:ph type="title"/>
          </p:nvPr>
        </p:nvSpPr>
        <p:spPr/>
        <p:txBody>
          <a:bodyPr/>
          <a:lstStyle/>
          <a:p>
            <a:r>
              <a:rPr lang="en-GB" dirty="0"/>
              <a:t>Spectral signature of trace gases</a:t>
            </a:r>
          </a:p>
        </p:txBody>
      </p:sp>
      <p:pic>
        <p:nvPicPr>
          <p:cNvPr id="4" name="Picture 3" descr="Graphical user interface&#10;&#10;Description automatically generated">
            <a:extLst>
              <a:ext uri="{FF2B5EF4-FFF2-40B4-BE49-F238E27FC236}">
                <a16:creationId xmlns:a16="http://schemas.microsoft.com/office/drawing/2014/main" id="{437EB4EC-1332-4471-B813-EC2649881725}"/>
              </a:ext>
            </a:extLst>
          </p:cNvPr>
          <p:cNvPicPr>
            <a:picLocks noChangeAspect="1"/>
          </p:cNvPicPr>
          <p:nvPr/>
        </p:nvPicPr>
        <p:blipFill rotWithShape="1">
          <a:blip r:embed="rId3">
            <a:extLst>
              <a:ext uri="{28A0092B-C50C-407E-A947-70E740481C1C}">
                <a14:useLocalDpi xmlns:a14="http://schemas.microsoft.com/office/drawing/2010/main" val="0"/>
              </a:ext>
            </a:extLst>
          </a:blip>
          <a:srcRect l="15350" t="27600" r="27951" b="9401"/>
          <a:stretch/>
        </p:blipFill>
        <p:spPr>
          <a:xfrm>
            <a:off x="1043608" y="627534"/>
            <a:ext cx="6912768" cy="4320480"/>
          </a:xfrm>
          <a:prstGeom prst="rect">
            <a:avLst/>
          </a:prstGeom>
        </p:spPr>
      </p:pic>
      <p:sp>
        <p:nvSpPr>
          <p:cNvPr id="5" name="TextBox 4">
            <a:extLst>
              <a:ext uri="{FF2B5EF4-FFF2-40B4-BE49-F238E27FC236}">
                <a16:creationId xmlns:a16="http://schemas.microsoft.com/office/drawing/2014/main" id="{86BB95A0-96C5-4223-B168-B2E31594829F}"/>
              </a:ext>
            </a:extLst>
          </p:cNvPr>
          <p:cNvSpPr txBox="1"/>
          <p:nvPr/>
        </p:nvSpPr>
        <p:spPr>
          <a:xfrm>
            <a:off x="6084168" y="4443958"/>
            <a:ext cx="1872208" cy="276999"/>
          </a:xfrm>
          <a:prstGeom prst="rect">
            <a:avLst/>
          </a:prstGeom>
          <a:noFill/>
        </p:spPr>
        <p:txBody>
          <a:bodyPr wrap="square" rtlCol="0">
            <a:spAutoFit/>
          </a:bodyPr>
          <a:lstStyle/>
          <a:p>
            <a:r>
              <a:rPr lang="en-GB" sz="1200" dirty="0"/>
              <a:t>Credit: M. Van </a:t>
            </a:r>
            <a:r>
              <a:rPr lang="en-GB" sz="1200" dirty="0" err="1"/>
              <a:t>Roozendael</a:t>
            </a:r>
            <a:endParaRPr lang="en-GB" sz="1200" dirty="0"/>
          </a:p>
        </p:txBody>
      </p:sp>
      <p:pic>
        <p:nvPicPr>
          <p:cNvPr id="6" name="Picture 5" descr="Chart, histogram&#10;&#10;Description automatically generated">
            <a:extLst>
              <a:ext uri="{FF2B5EF4-FFF2-40B4-BE49-F238E27FC236}">
                <a16:creationId xmlns:a16="http://schemas.microsoft.com/office/drawing/2014/main" id="{B0992525-8AFD-4AB9-86CB-FE7F9D376D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608" y="823605"/>
            <a:ext cx="6390456" cy="1843400"/>
          </a:xfrm>
          <a:prstGeom prst="rect">
            <a:avLst/>
          </a:prstGeom>
        </p:spPr>
      </p:pic>
      <p:sp>
        <p:nvSpPr>
          <p:cNvPr id="3" name="TextBox 2">
            <a:extLst>
              <a:ext uri="{FF2B5EF4-FFF2-40B4-BE49-F238E27FC236}">
                <a16:creationId xmlns:a16="http://schemas.microsoft.com/office/drawing/2014/main" id="{B68585E1-E40A-44AD-BCF1-4F784662F757}"/>
              </a:ext>
            </a:extLst>
          </p:cNvPr>
          <p:cNvSpPr txBox="1"/>
          <p:nvPr/>
        </p:nvSpPr>
        <p:spPr>
          <a:xfrm>
            <a:off x="2555776" y="587070"/>
            <a:ext cx="864096" cy="276999"/>
          </a:xfrm>
          <a:prstGeom prst="rect">
            <a:avLst/>
          </a:prstGeom>
          <a:noFill/>
        </p:spPr>
        <p:txBody>
          <a:bodyPr wrap="square" rtlCol="0">
            <a:spAutoFit/>
          </a:bodyPr>
          <a:lstStyle/>
          <a:p>
            <a:r>
              <a:rPr lang="en-GB" sz="1200" dirty="0"/>
              <a:t>NIR, SWIR</a:t>
            </a:r>
          </a:p>
        </p:txBody>
      </p:sp>
      <p:sp>
        <p:nvSpPr>
          <p:cNvPr id="7" name="TextBox 6">
            <a:extLst>
              <a:ext uri="{FF2B5EF4-FFF2-40B4-BE49-F238E27FC236}">
                <a16:creationId xmlns:a16="http://schemas.microsoft.com/office/drawing/2014/main" id="{08D1324F-4D4C-4A8C-8BBF-624DCC3CFE69}"/>
              </a:ext>
            </a:extLst>
          </p:cNvPr>
          <p:cNvSpPr txBox="1"/>
          <p:nvPr/>
        </p:nvSpPr>
        <p:spPr>
          <a:xfrm>
            <a:off x="1979712" y="3734911"/>
            <a:ext cx="936104" cy="261610"/>
          </a:xfrm>
          <a:prstGeom prst="rect">
            <a:avLst/>
          </a:prstGeom>
          <a:noFill/>
        </p:spPr>
        <p:txBody>
          <a:bodyPr wrap="square" rtlCol="0">
            <a:spAutoFit/>
          </a:bodyPr>
          <a:lstStyle/>
          <a:p>
            <a:r>
              <a:rPr lang="en-GB" sz="1100" dirty="0">
                <a:solidFill>
                  <a:srgbClr val="7030A0"/>
                </a:solidFill>
              </a:rPr>
              <a:t>AOD MODIS</a:t>
            </a:r>
          </a:p>
        </p:txBody>
      </p:sp>
      <p:sp>
        <p:nvSpPr>
          <p:cNvPr id="8" name="TextBox 7">
            <a:extLst>
              <a:ext uri="{FF2B5EF4-FFF2-40B4-BE49-F238E27FC236}">
                <a16:creationId xmlns:a16="http://schemas.microsoft.com/office/drawing/2014/main" id="{66C328F2-92BB-4463-A938-5B649C61E6BA}"/>
              </a:ext>
            </a:extLst>
          </p:cNvPr>
          <p:cNvSpPr txBox="1"/>
          <p:nvPr/>
        </p:nvSpPr>
        <p:spPr>
          <a:xfrm>
            <a:off x="1907704" y="4089737"/>
            <a:ext cx="864096" cy="276999"/>
          </a:xfrm>
          <a:prstGeom prst="rect">
            <a:avLst/>
          </a:prstGeom>
          <a:noFill/>
        </p:spPr>
        <p:txBody>
          <a:bodyPr wrap="square" rtlCol="0">
            <a:spAutoFit/>
          </a:bodyPr>
          <a:lstStyle/>
          <a:p>
            <a:r>
              <a:rPr lang="en-GB" sz="1200" dirty="0"/>
              <a:t>TROPOMI</a:t>
            </a:r>
          </a:p>
        </p:txBody>
      </p:sp>
      <p:sp>
        <p:nvSpPr>
          <p:cNvPr id="9" name="TextBox 8">
            <a:extLst>
              <a:ext uri="{FF2B5EF4-FFF2-40B4-BE49-F238E27FC236}">
                <a16:creationId xmlns:a16="http://schemas.microsoft.com/office/drawing/2014/main" id="{009FDB9A-3DDC-4D56-9790-6E4F51D860D7}"/>
              </a:ext>
            </a:extLst>
          </p:cNvPr>
          <p:cNvSpPr txBox="1"/>
          <p:nvPr/>
        </p:nvSpPr>
        <p:spPr>
          <a:xfrm>
            <a:off x="2555776" y="3570417"/>
            <a:ext cx="864096" cy="276999"/>
          </a:xfrm>
          <a:prstGeom prst="rect">
            <a:avLst/>
          </a:prstGeom>
          <a:noFill/>
        </p:spPr>
        <p:txBody>
          <a:bodyPr wrap="square" rtlCol="0">
            <a:spAutoFit/>
          </a:bodyPr>
          <a:lstStyle/>
          <a:p>
            <a:r>
              <a:rPr lang="en-GB" sz="1200" dirty="0"/>
              <a:t>TROPOMI</a:t>
            </a:r>
          </a:p>
        </p:txBody>
      </p:sp>
      <p:sp>
        <p:nvSpPr>
          <p:cNvPr id="10" name="TextBox 9">
            <a:extLst>
              <a:ext uri="{FF2B5EF4-FFF2-40B4-BE49-F238E27FC236}">
                <a16:creationId xmlns:a16="http://schemas.microsoft.com/office/drawing/2014/main" id="{F0B93BCA-602F-4AB0-9C6E-E14455917B06}"/>
              </a:ext>
            </a:extLst>
          </p:cNvPr>
          <p:cNvSpPr txBox="1"/>
          <p:nvPr/>
        </p:nvSpPr>
        <p:spPr>
          <a:xfrm>
            <a:off x="1475656" y="2418442"/>
            <a:ext cx="1728192" cy="323165"/>
          </a:xfrm>
          <a:prstGeom prst="rect">
            <a:avLst/>
          </a:prstGeom>
          <a:solidFill>
            <a:srgbClr val="FFFF00"/>
          </a:solidFill>
        </p:spPr>
        <p:txBody>
          <a:bodyPr wrap="square" rtlCol="0">
            <a:spAutoFit/>
          </a:bodyPr>
          <a:lstStyle/>
          <a:p>
            <a:pPr algn="ctr"/>
            <a:r>
              <a:rPr lang="en-GB" sz="1500" dirty="0"/>
              <a:t>Day-light only</a:t>
            </a:r>
          </a:p>
        </p:txBody>
      </p:sp>
      <p:sp>
        <p:nvSpPr>
          <p:cNvPr id="11" name="TextBox 10">
            <a:extLst>
              <a:ext uri="{FF2B5EF4-FFF2-40B4-BE49-F238E27FC236}">
                <a16:creationId xmlns:a16="http://schemas.microsoft.com/office/drawing/2014/main" id="{C9969E9C-B09B-9295-CF55-8E4BDDE288AF}"/>
              </a:ext>
            </a:extLst>
          </p:cNvPr>
          <p:cNvSpPr txBox="1"/>
          <p:nvPr/>
        </p:nvSpPr>
        <p:spPr>
          <a:xfrm>
            <a:off x="4272255" y="3128069"/>
            <a:ext cx="1235849" cy="307777"/>
          </a:xfrm>
          <a:prstGeom prst="rect">
            <a:avLst/>
          </a:prstGeom>
          <a:noFill/>
        </p:spPr>
        <p:txBody>
          <a:bodyPr wrap="square" rtlCol="0">
            <a:spAutoFit/>
          </a:bodyPr>
          <a:lstStyle/>
          <a:p>
            <a:r>
              <a:rPr lang="en-US" sz="1400" dirty="0">
                <a:highlight>
                  <a:srgbClr val="00FFFF"/>
                </a:highlight>
              </a:rPr>
              <a:t>TIR CO 4.7 µm</a:t>
            </a:r>
          </a:p>
        </p:txBody>
      </p:sp>
      <p:sp>
        <p:nvSpPr>
          <p:cNvPr id="12" name="TextBox 11">
            <a:extLst>
              <a:ext uri="{FF2B5EF4-FFF2-40B4-BE49-F238E27FC236}">
                <a16:creationId xmlns:a16="http://schemas.microsoft.com/office/drawing/2014/main" id="{270A13FB-A146-D5D3-24AE-AC794480054B}"/>
              </a:ext>
            </a:extLst>
          </p:cNvPr>
          <p:cNvSpPr txBox="1"/>
          <p:nvPr/>
        </p:nvSpPr>
        <p:spPr>
          <a:xfrm>
            <a:off x="2159641" y="3786743"/>
            <a:ext cx="1451873" cy="307777"/>
          </a:xfrm>
          <a:prstGeom prst="rect">
            <a:avLst/>
          </a:prstGeom>
          <a:noFill/>
        </p:spPr>
        <p:txBody>
          <a:bodyPr wrap="square" rtlCol="0">
            <a:spAutoFit/>
          </a:bodyPr>
          <a:lstStyle/>
          <a:p>
            <a:r>
              <a:rPr lang="en-US" sz="1400" dirty="0">
                <a:highlight>
                  <a:srgbClr val="00FFFF"/>
                </a:highlight>
              </a:rPr>
              <a:t>SWIR CO 2.3 µm</a:t>
            </a:r>
          </a:p>
        </p:txBody>
      </p:sp>
      <p:cxnSp>
        <p:nvCxnSpPr>
          <p:cNvPr id="16" name="Straight Arrow Connector 15">
            <a:extLst>
              <a:ext uri="{FF2B5EF4-FFF2-40B4-BE49-F238E27FC236}">
                <a16:creationId xmlns:a16="http://schemas.microsoft.com/office/drawing/2014/main" id="{7749AFAC-1948-7930-ADD4-00FAE51AF857}"/>
              </a:ext>
            </a:extLst>
          </p:cNvPr>
          <p:cNvCxnSpPr>
            <a:cxnSpLocks/>
          </p:cNvCxnSpPr>
          <p:nvPr/>
        </p:nvCxnSpPr>
        <p:spPr>
          <a:xfrm flipH="1" flipV="1">
            <a:off x="3465004" y="2334798"/>
            <a:ext cx="1323020" cy="669000"/>
          </a:xfrm>
          <a:prstGeom prst="straightConnector1">
            <a:avLst/>
          </a:prstGeom>
          <a:ln w="57150">
            <a:solidFill>
              <a:srgbClr val="00EFE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A0998CC-4919-1E1F-7E95-39874AD28515}"/>
              </a:ext>
            </a:extLst>
          </p:cNvPr>
          <p:cNvCxnSpPr>
            <a:cxnSpLocks/>
          </p:cNvCxnSpPr>
          <p:nvPr/>
        </p:nvCxnSpPr>
        <p:spPr>
          <a:xfrm flipV="1">
            <a:off x="2771800" y="2384195"/>
            <a:ext cx="288032" cy="1267675"/>
          </a:xfrm>
          <a:prstGeom prst="straightConnector1">
            <a:avLst/>
          </a:prstGeom>
          <a:ln w="57150">
            <a:solidFill>
              <a:srgbClr val="00EFE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92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spc="200" dirty="0"/>
              <a:t>WHAT ARE COPERNICUS AND CAMS?</a:t>
            </a:r>
          </a:p>
        </p:txBody>
      </p:sp>
      <p:pic>
        <p:nvPicPr>
          <p:cNvPr id="4" name="Picture 2" descr="The six thematic information services provided by the Copernicus Earth Observation Programme">
            <a:extLst>
              <a:ext uri="{FF2B5EF4-FFF2-40B4-BE49-F238E27FC236}">
                <a16:creationId xmlns:a16="http://schemas.microsoft.com/office/drawing/2014/main" id="{EFE294E1-8AA2-D15D-0702-628144CBC4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949"/>
          <a:stretch/>
        </p:blipFill>
        <p:spPr bwMode="auto">
          <a:xfrm>
            <a:off x="3131840" y="796488"/>
            <a:ext cx="5547161" cy="3359438"/>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7524089-24BB-1D36-3F1B-4298B4C5C22B}"/>
              </a:ext>
            </a:extLst>
          </p:cNvPr>
          <p:cNvSpPr txBox="1"/>
          <p:nvPr/>
        </p:nvSpPr>
        <p:spPr>
          <a:xfrm>
            <a:off x="900637" y="699542"/>
            <a:ext cx="2284661" cy="1621213"/>
          </a:xfrm>
          <a:prstGeom prst="rect">
            <a:avLst/>
          </a:prstGeom>
          <a:noFill/>
        </p:spPr>
        <p:txBody>
          <a:bodyPr wrap="square">
            <a:spAutoFit/>
          </a:bodyPr>
          <a:lstStyle/>
          <a:p>
            <a:pPr defTabSz="228594">
              <a:lnSpc>
                <a:spcPts val="2000"/>
              </a:lnSpc>
              <a:defRPr/>
            </a:pPr>
            <a:r>
              <a:rPr lang="en-US" sz="1600" dirty="0">
                <a:solidFill>
                  <a:schemeClr val="bg1">
                    <a:lumMod val="50000"/>
                  </a:schemeClr>
                </a:solidFill>
                <a:ea typeface="Calibri"/>
                <a:cs typeface="EC Square Sans Pro"/>
              </a:rPr>
              <a:t>CAMS </a:t>
            </a:r>
            <a:r>
              <a:rPr lang="en-GB" sz="1600" dirty="0">
                <a:solidFill>
                  <a:schemeClr val="bg1">
                    <a:lumMod val="50000"/>
                  </a:schemeClr>
                </a:solidFill>
                <a:ea typeface="Calibri"/>
                <a:cs typeface="EC Square Sans Pro"/>
              </a:rPr>
              <a:t>is one of </a:t>
            </a:r>
            <a:r>
              <a:rPr lang="en-GB" sz="1600" dirty="0">
                <a:solidFill>
                  <a:srgbClr val="FF0000"/>
                </a:solidFill>
                <a:ea typeface="Calibri"/>
                <a:cs typeface="EC Square Sans Pro"/>
              </a:rPr>
              <a:t>six</a:t>
            </a:r>
            <a:r>
              <a:rPr lang="en-GB" sz="1600" dirty="0">
                <a:solidFill>
                  <a:schemeClr val="bg1">
                    <a:lumMod val="50000"/>
                  </a:schemeClr>
                </a:solidFill>
                <a:ea typeface="Calibri"/>
                <a:cs typeface="EC Square Sans Pro"/>
              </a:rPr>
              <a:t> thematic information services provided by </a:t>
            </a:r>
            <a:br>
              <a:rPr lang="en-GB" sz="1600" dirty="0">
                <a:solidFill>
                  <a:schemeClr val="bg1">
                    <a:lumMod val="50000"/>
                  </a:schemeClr>
                </a:solidFill>
                <a:ea typeface="Calibri"/>
                <a:cs typeface="EC Square Sans Pro"/>
              </a:rPr>
            </a:br>
            <a:r>
              <a:rPr lang="en-GB" sz="1600" dirty="0">
                <a:solidFill>
                  <a:schemeClr val="bg1">
                    <a:lumMod val="50000"/>
                  </a:schemeClr>
                </a:solidFill>
                <a:ea typeface="Calibri"/>
                <a:cs typeface="EC Square Sans Pro"/>
              </a:rPr>
              <a:t>the Copernicus Earth Observation Programme of the European Union.</a:t>
            </a:r>
            <a:endParaRPr lang="en-US" sz="1600" dirty="0">
              <a:solidFill>
                <a:schemeClr val="bg1">
                  <a:lumMod val="50000"/>
                </a:schemeClr>
              </a:solidFill>
              <a:ea typeface="Calibri"/>
              <a:cs typeface="EC Square Sans Pro"/>
            </a:endParaRPr>
          </a:p>
        </p:txBody>
      </p:sp>
      <p:sp>
        <p:nvSpPr>
          <p:cNvPr id="5" name="TextBox 4">
            <a:extLst>
              <a:ext uri="{FF2B5EF4-FFF2-40B4-BE49-F238E27FC236}">
                <a16:creationId xmlns:a16="http://schemas.microsoft.com/office/drawing/2014/main" id="{CEBC8C7C-23AD-DA3B-D8B0-3237C28F9CBD}"/>
              </a:ext>
            </a:extLst>
          </p:cNvPr>
          <p:cNvSpPr txBox="1"/>
          <p:nvPr/>
        </p:nvSpPr>
        <p:spPr>
          <a:xfrm>
            <a:off x="900637" y="2361888"/>
            <a:ext cx="2284661" cy="1621213"/>
          </a:xfrm>
          <a:prstGeom prst="rect">
            <a:avLst/>
          </a:prstGeom>
          <a:noFill/>
        </p:spPr>
        <p:txBody>
          <a:bodyPr wrap="square">
            <a:spAutoFit/>
          </a:bodyPr>
          <a:lstStyle/>
          <a:p>
            <a:pPr defTabSz="228594">
              <a:lnSpc>
                <a:spcPts val="2000"/>
              </a:lnSpc>
              <a:defRPr/>
            </a:pPr>
            <a:r>
              <a:rPr lang="en-GB" sz="1600" dirty="0">
                <a:solidFill>
                  <a:schemeClr val="bg1">
                    <a:lumMod val="50000"/>
                  </a:schemeClr>
                </a:solidFill>
                <a:ea typeface="Calibri"/>
                <a:cs typeface="EC Square Sans Pro"/>
              </a:rPr>
              <a:t>Copernicus converts cutting-edge EO and the latest science into user-driven </a:t>
            </a:r>
            <a:r>
              <a:rPr lang="en-GB" sz="1600" dirty="0">
                <a:solidFill>
                  <a:srgbClr val="FF0000"/>
                </a:solidFill>
                <a:ea typeface="Calibri"/>
                <a:cs typeface="EC Square Sans Pro"/>
              </a:rPr>
              <a:t>free and open data and information products</a:t>
            </a:r>
            <a:r>
              <a:rPr lang="en-GB" sz="1600" dirty="0">
                <a:solidFill>
                  <a:schemeClr val="bg1">
                    <a:lumMod val="50000"/>
                  </a:schemeClr>
                </a:solidFill>
                <a:ea typeface="Calibri"/>
                <a:cs typeface="EC Square Sans Pro"/>
              </a:rPr>
              <a:t>.</a:t>
            </a:r>
            <a:endParaRPr lang="en-US" sz="1600" dirty="0">
              <a:solidFill>
                <a:schemeClr val="bg1">
                  <a:lumMod val="50000"/>
                </a:schemeClr>
              </a:solidFill>
              <a:ea typeface="Calibri"/>
              <a:cs typeface="EC Square Sans Pro"/>
            </a:endParaRPr>
          </a:p>
        </p:txBody>
      </p:sp>
      <p:sp>
        <p:nvSpPr>
          <p:cNvPr id="6" name="TextBox 5">
            <a:extLst>
              <a:ext uri="{FF2B5EF4-FFF2-40B4-BE49-F238E27FC236}">
                <a16:creationId xmlns:a16="http://schemas.microsoft.com/office/drawing/2014/main" id="{342F5E42-A652-2B78-5DA7-FBAA412DBB7A}"/>
              </a:ext>
            </a:extLst>
          </p:cNvPr>
          <p:cNvSpPr txBox="1"/>
          <p:nvPr/>
        </p:nvSpPr>
        <p:spPr>
          <a:xfrm>
            <a:off x="900637" y="4024234"/>
            <a:ext cx="2519235" cy="1108252"/>
          </a:xfrm>
          <a:prstGeom prst="rect">
            <a:avLst/>
          </a:prstGeom>
          <a:noFill/>
        </p:spPr>
        <p:txBody>
          <a:bodyPr wrap="square">
            <a:spAutoFit/>
          </a:bodyPr>
          <a:lstStyle/>
          <a:p>
            <a:pPr defTabSz="228594">
              <a:lnSpc>
                <a:spcPts val="2000"/>
              </a:lnSpc>
              <a:defRPr/>
            </a:pPr>
            <a:r>
              <a:rPr lang="en-GB" sz="1600" dirty="0">
                <a:solidFill>
                  <a:schemeClr val="bg1">
                    <a:lumMod val="50000"/>
                  </a:schemeClr>
                </a:solidFill>
                <a:ea typeface="Calibri"/>
                <a:cs typeface="EC Square Sans Pro"/>
              </a:rPr>
              <a:t>It is not a project, but a </a:t>
            </a:r>
            <a:r>
              <a:rPr lang="en-GB" sz="1600" dirty="0">
                <a:solidFill>
                  <a:srgbClr val="FF0000"/>
                </a:solidFill>
                <a:ea typeface="Calibri"/>
                <a:cs typeface="EC Square Sans Pro"/>
              </a:rPr>
              <a:t>long-term</a:t>
            </a:r>
            <a:r>
              <a:rPr lang="en-GB" sz="1600" dirty="0">
                <a:solidFill>
                  <a:schemeClr val="bg1">
                    <a:lumMod val="50000"/>
                  </a:schemeClr>
                </a:solidFill>
                <a:ea typeface="Calibri"/>
                <a:cs typeface="EC Square Sans Pro"/>
              </a:rPr>
              <a:t> activity of the EU (5.4 B€ for 2021-2027 ; recently turned </a:t>
            </a:r>
            <a:r>
              <a:rPr lang="en-GB" sz="1600" dirty="0">
                <a:solidFill>
                  <a:srgbClr val="FF0000"/>
                </a:solidFill>
                <a:ea typeface="Calibri"/>
                <a:cs typeface="EC Square Sans Pro"/>
              </a:rPr>
              <a:t>25y</a:t>
            </a:r>
            <a:r>
              <a:rPr lang="en-GB" sz="1600" dirty="0">
                <a:solidFill>
                  <a:schemeClr val="bg1">
                    <a:lumMod val="50000"/>
                  </a:schemeClr>
                </a:solidFill>
                <a:ea typeface="Calibri"/>
                <a:cs typeface="EC Square Sans Pro"/>
              </a:rPr>
              <a:t>).</a:t>
            </a:r>
            <a:endParaRPr lang="en-US" sz="1600" dirty="0">
              <a:solidFill>
                <a:schemeClr val="bg1">
                  <a:lumMod val="50000"/>
                </a:schemeClr>
              </a:solidFill>
              <a:ea typeface="Calibri"/>
              <a:cs typeface="EC Square Sans Pro"/>
            </a:endParaRPr>
          </a:p>
        </p:txBody>
      </p:sp>
      <p:sp>
        <p:nvSpPr>
          <p:cNvPr id="7" name="TextBox 6">
            <a:extLst>
              <a:ext uri="{FF2B5EF4-FFF2-40B4-BE49-F238E27FC236}">
                <a16:creationId xmlns:a16="http://schemas.microsoft.com/office/drawing/2014/main" id="{D1873444-69A4-3474-FA72-4606A7264E92}"/>
              </a:ext>
            </a:extLst>
          </p:cNvPr>
          <p:cNvSpPr txBox="1"/>
          <p:nvPr/>
        </p:nvSpPr>
        <p:spPr>
          <a:xfrm>
            <a:off x="4207230" y="1007783"/>
            <a:ext cx="652743" cy="215444"/>
          </a:xfrm>
          <a:prstGeom prst="rect">
            <a:avLst/>
          </a:prstGeom>
          <a:noFill/>
        </p:spPr>
        <p:txBody>
          <a:bodyPr wrap="none" rtlCol="0">
            <a:spAutoFit/>
          </a:bodyPr>
          <a:lstStyle/>
          <a:p>
            <a:r>
              <a:rPr lang="en-DE" sz="800" dirty="0">
                <a:solidFill>
                  <a:schemeClr val="bg1">
                    <a:lumMod val="85000"/>
                  </a:schemeClr>
                </a:solidFill>
                <a:latin typeface="Arial Narrow" panose="020B0604020202020204" pitchFamily="34" charset="0"/>
                <a:cs typeface="Arial Narrow" panose="020B0604020202020204" pitchFamily="34" charset="0"/>
              </a:rPr>
              <a:t>SENTINELS</a:t>
            </a:r>
          </a:p>
        </p:txBody>
      </p:sp>
      <p:sp>
        <p:nvSpPr>
          <p:cNvPr id="8" name="TextBox 7">
            <a:extLst>
              <a:ext uri="{FF2B5EF4-FFF2-40B4-BE49-F238E27FC236}">
                <a16:creationId xmlns:a16="http://schemas.microsoft.com/office/drawing/2014/main" id="{B8786EF2-CBB4-F281-5E16-FD2810BC86E1}"/>
              </a:ext>
            </a:extLst>
          </p:cNvPr>
          <p:cNvSpPr txBox="1"/>
          <p:nvPr/>
        </p:nvSpPr>
        <p:spPr>
          <a:xfrm>
            <a:off x="6372200" y="4202996"/>
            <a:ext cx="2374240" cy="338554"/>
          </a:xfrm>
          <a:prstGeom prst="rect">
            <a:avLst/>
          </a:prstGeom>
          <a:noFill/>
        </p:spPr>
        <p:txBody>
          <a:bodyPr wrap="none" rtlCol="0">
            <a:spAutoFit/>
          </a:bodyPr>
          <a:lstStyle/>
          <a:p>
            <a:r>
              <a:rPr lang="en-DE" sz="1600" dirty="0"/>
              <a:t>EUROPE’S EYES ON EARTH</a:t>
            </a:r>
          </a:p>
        </p:txBody>
      </p:sp>
    </p:spTree>
    <p:extLst>
      <p:ext uri="{BB962C8B-B14F-4D97-AF65-F5344CB8AC3E}">
        <p14:creationId xmlns:p14="http://schemas.microsoft.com/office/powerpoint/2010/main" val="12481917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1A3E9A1-70E0-4185-9E68-00B65D6EDDC3}"/>
              </a:ext>
            </a:extLst>
          </p:cNvPr>
          <p:cNvSpPr txBox="1"/>
          <p:nvPr/>
        </p:nvSpPr>
        <p:spPr>
          <a:xfrm>
            <a:off x="3419872" y="725090"/>
            <a:ext cx="5544616" cy="4093428"/>
          </a:xfrm>
          <a:prstGeom prst="rect">
            <a:avLst/>
          </a:prstGeom>
          <a:solidFill>
            <a:schemeClr val="bg1"/>
          </a:solidFill>
        </p:spPr>
        <p:txBody>
          <a:bodyPr wrap="square" rtlCol="0">
            <a:spAutoFit/>
          </a:bodyPr>
          <a:lstStyle/>
          <a:p>
            <a:r>
              <a:rPr lang="en-US" sz="1300" b="1" dirty="0"/>
              <a:t>Nadir measurements (e.g. TROPOMI, IASI):</a:t>
            </a:r>
          </a:p>
          <a:p>
            <a:pPr marL="285750" indent="-285750">
              <a:buFont typeface="Arial" panose="020B0604020202020204" pitchFamily="34" charset="0"/>
              <a:buChar char="•"/>
            </a:pPr>
            <a:r>
              <a:rPr lang="en-US" sz="1300" dirty="0"/>
              <a:t>Observe atmospheric volume directly under the instrument. </a:t>
            </a:r>
          </a:p>
          <a:p>
            <a:pPr marL="285750" indent="-285750">
              <a:buFont typeface="Arial" panose="020B0604020202020204" pitchFamily="34" charset="0"/>
              <a:buChar char="•"/>
            </a:pPr>
            <a:r>
              <a:rPr lang="en-US" sz="1300" dirty="0"/>
              <a:t>High horizontal resolution, low vertical resolution. </a:t>
            </a:r>
          </a:p>
          <a:p>
            <a:pPr marL="285750" indent="-285750">
              <a:buFont typeface="Arial" panose="020B0604020202020204" pitchFamily="34" charset="0"/>
              <a:buChar char="•"/>
            </a:pPr>
            <a:r>
              <a:rPr lang="en-US" sz="1300" dirty="0"/>
              <a:t>Total columns, partial columns, limited sensitivity to PBL</a:t>
            </a:r>
          </a:p>
          <a:p>
            <a:endParaRPr lang="en-US" sz="1300" dirty="0"/>
          </a:p>
          <a:p>
            <a:endParaRPr lang="en-US" sz="1300" dirty="0"/>
          </a:p>
          <a:p>
            <a:r>
              <a:rPr lang="en-US" sz="1300" b="1" dirty="0"/>
              <a:t>Limb measurements (e.g. MLS):</a:t>
            </a:r>
          </a:p>
          <a:p>
            <a:pPr marL="285750" indent="-285750">
              <a:buFont typeface="Arial" panose="020B0604020202020204" pitchFamily="34" charset="0"/>
              <a:buChar char="•"/>
            </a:pPr>
            <a:r>
              <a:rPr lang="en-US" sz="1300" dirty="0"/>
              <a:t>Look at the edge of the atmosphere and perform scans at different tangent altitudes over a larger range in horizontal direction. </a:t>
            </a:r>
          </a:p>
          <a:p>
            <a:pPr marL="285750" indent="-285750">
              <a:buFont typeface="Arial" panose="020B0604020202020204" pitchFamily="34" charset="0"/>
              <a:buChar char="•"/>
            </a:pPr>
            <a:r>
              <a:rPr lang="en-US" sz="1300" dirty="0"/>
              <a:t>Low horizontal resolution, but higher vertical resolution. </a:t>
            </a:r>
          </a:p>
          <a:p>
            <a:pPr marL="285750" indent="-285750">
              <a:buFont typeface="Arial" panose="020B0604020202020204" pitchFamily="34" charset="0"/>
              <a:buChar char="•"/>
            </a:pPr>
            <a:r>
              <a:rPr lang="en-US" sz="1300" dirty="0"/>
              <a:t>No info about lower atmosphere.</a:t>
            </a:r>
          </a:p>
          <a:p>
            <a:pPr marL="285750" indent="-285750">
              <a:buFont typeface="Arial" panose="020B0604020202020204" pitchFamily="34" charset="0"/>
              <a:buChar char="•"/>
            </a:pPr>
            <a:r>
              <a:rPr lang="en-US" sz="1300" dirty="0"/>
              <a:t>Ideal for stratospheric composition </a:t>
            </a:r>
          </a:p>
          <a:p>
            <a:endParaRPr lang="en-US" sz="1300" dirty="0"/>
          </a:p>
          <a:p>
            <a:endParaRPr lang="en-US" sz="1300" dirty="0"/>
          </a:p>
          <a:p>
            <a:r>
              <a:rPr lang="en-US" sz="1300" b="1" dirty="0"/>
              <a:t>Occultation measurements (e.g. ACE-FTS): </a:t>
            </a:r>
          </a:p>
          <a:p>
            <a:pPr marL="285750" indent="-285750">
              <a:buFont typeface="Arial" panose="020B0604020202020204" pitchFamily="34" charset="0"/>
              <a:buChar char="•"/>
            </a:pPr>
            <a:r>
              <a:rPr lang="en-US" sz="1300" dirty="0"/>
              <a:t>Use limb geometry but point directly at sun/ moon/ stars. Atmospheric densities are obtained by comparing measurements of the transmitted solar or lunar radiation with the unattenuated source. </a:t>
            </a:r>
          </a:p>
          <a:p>
            <a:pPr marL="285750" indent="-285750">
              <a:buFont typeface="Arial" panose="020B0604020202020204" pitchFamily="34" charset="0"/>
              <a:buChar char="•"/>
            </a:pPr>
            <a:r>
              <a:rPr lang="en-US" sz="1300" dirty="0"/>
              <a:t>Limited geographical coverage (one sunrise/ sunset per orbit)</a:t>
            </a:r>
          </a:p>
          <a:p>
            <a:pPr marL="285750" indent="-285750">
              <a:buFont typeface="Arial" panose="020B0604020202020204" pitchFamily="34" charset="0"/>
              <a:buChar char="•"/>
            </a:pPr>
            <a:r>
              <a:rPr lang="en-US" sz="1300" dirty="0"/>
              <a:t>Self calibrating </a:t>
            </a:r>
          </a:p>
        </p:txBody>
      </p:sp>
      <p:sp>
        <p:nvSpPr>
          <p:cNvPr id="2" name="Title 1">
            <a:extLst>
              <a:ext uri="{FF2B5EF4-FFF2-40B4-BE49-F238E27FC236}">
                <a16:creationId xmlns:a16="http://schemas.microsoft.com/office/drawing/2014/main" id="{0BF80A55-1A95-4E09-9977-1C269D8D1BC5}"/>
              </a:ext>
            </a:extLst>
          </p:cNvPr>
          <p:cNvSpPr>
            <a:spLocks noGrp="1"/>
          </p:cNvSpPr>
          <p:nvPr>
            <p:ph type="title"/>
          </p:nvPr>
        </p:nvSpPr>
        <p:spPr/>
        <p:txBody>
          <a:bodyPr/>
          <a:lstStyle/>
          <a:p>
            <a:r>
              <a:rPr lang="en-GB" dirty="0"/>
              <a:t>Measurement geometries</a:t>
            </a:r>
          </a:p>
        </p:txBody>
      </p:sp>
      <p:pic>
        <p:nvPicPr>
          <p:cNvPr id="4" name="Picture 3" descr="Chart, pie chart&#10;&#10;Description automatically generated">
            <a:extLst>
              <a:ext uri="{FF2B5EF4-FFF2-40B4-BE49-F238E27FC236}">
                <a16:creationId xmlns:a16="http://schemas.microsoft.com/office/drawing/2014/main" id="{B80AC98A-EBCF-4FC2-B248-5FB6F099D5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3507854"/>
            <a:ext cx="2694432" cy="1420368"/>
          </a:xfrm>
          <a:prstGeom prst="rect">
            <a:avLst/>
          </a:prstGeom>
        </p:spPr>
      </p:pic>
      <p:pic>
        <p:nvPicPr>
          <p:cNvPr id="6" name="Picture 5" descr="A picture containing text, device, meter&#10;&#10;Description automatically generated">
            <a:extLst>
              <a:ext uri="{FF2B5EF4-FFF2-40B4-BE49-F238E27FC236}">
                <a16:creationId xmlns:a16="http://schemas.microsoft.com/office/drawing/2014/main" id="{D954DC5F-2115-4E12-9884-9408B6369A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1995686"/>
            <a:ext cx="2694432" cy="1420368"/>
          </a:xfrm>
          <a:prstGeom prst="rect">
            <a:avLst/>
          </a:prstGeom>
        </p:spPr>
      </p:pic>
      <p:pic>
        <p:nvPicPr>
          <p:cNvPr id="8" name="Picture 7" descr="Diagram&#10;&#10;Description automatically generated">
            <a:extLst>
              <a:ext uri="{FF2B5EF4-FFF2-40B4-BE49-F238E27FC236}">
                <a16:creationId xmlns:a16="http://schemas.microsoft.com/office/drawing/2014/main" id="{478F5E6F-9F84-4CEF-9D07-12E2EFB5FF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44" y="555526"/>
            <a:ext cx="2694432" cy="1420368"/>
          </a:xfrm>
          <a:prstGeom prst="rect">
            <a:avLst/>
          </a:prstGeom>
        </p:spPr>
      </p:pic>
      <p:sp>
        <p:nvSpPr>
          <p:cNvPr id="10" name="TextBox 9">
            <a:extLst>
              <a:ext uri="{FF2B5EF4-FFF2-40B4-BE49-F238E27FC236}">
                <a16:creationId xmlns:a16="http://schemas.microsoft.com/office/drawing/2014/main" id="{D0D94681-3787-4C82-AB77-96ED6AD0B354}"/>
              </a:ext>
            </a:extLst>
          </p:cNvPr>
          <p:cNvSpPr txBox="1"/>
          <p:nvPr/>
        </p:nvSpPr>
        <p:spPr>
          <a:xfrm>
            <a:off x="867704" y="4889214"/>
            <a:ext cx="1800200" cy="276999"/>
          </a:xfrm>
          <a:prstGeom prst="rect">
            <a:avLst/>
          </a:prstGeom>
          <a:noFill/>
        </p:spPr>
        <p:txBody>
          <a:bodyPr wrap="square" rtlCol="0">
            <a:spAutoFit/>
          </a:bodyPr>
          <a:lstStyle/>
          <a:p>
            <a:r>
              <a:rPr lang="en-GB" sz="1200" dirty="0"/>
              <a:t>www.iup.uni-bremen.de</a:t>
            </a:r>
          </a:p>
        </p:txBody>
      </p:sp>
    </p:spTree>
    <p:extLst>
      <p:ext uri="{BB962C8B-B14F-4D97-AF65-F5344CB8AC3E}">
        <p14:creationId xmlns:p14="http://schemas.microsoft.com/office/powerpoint/2010/main" val="33225121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65F9F-CA21-46F5-B685-85E10ECAE1D6}"/>
              </a:ext>
            </a:extLst>
          </p:cNvPr>
          <p:cNvSpPr>
            <a:spLocks noGrp="1"/>
          </p:cNvSpPr>
          <p:nvPr>
            <p:ph type="title"/>
          </p:nvPr>
        </p:nvSpPr>
        <p:spPr/>
        <p:txBody>
          <a:bodyPr/>
          <a:lstStyle/>
          <a:p>
            <a:r>
              <a:rPr lang="en-GB" dirty="0"/>
              <a:t>Satellite orbits</a:t>
            </a:r>
          </a:p>
        </p:txBody>
      </p:sp>
      <p:sp>
        <p:nvSpPr>
          <p:cNvPr id="3" name="TextBox 2">
            <a:extLst>
              <a:ext uri="{FF2B5EF4-FFF2-40B4-BE49-F238E27FC236}">
                <a16:creationId xmlns:a16="http://schemas.microsoft.com/office/drawing/2014/main" id="{55E8822C-A895-4C78-B80C-FC5554F4A414}"/>
              </a:ext>
            </a:extLst>
          </p:cNvPr>
          <p:cNvSpPr txBox="1"/>
          <p:nvPr/>
        </p:nvSpPr>
        <p:spPr>
          <a:xfrm>
            <a:off x="2051720" y="663535"/>
            <a:ext cx="5904656" cy="3816429"/>
          </a:xfrm>
          <a:prstGeom prst="rect">
            <a:avLst/>
          </a:prstGeom>
          <a:noFill/>
        </p:spPr>
        <p:txBody>
          <a:bodyPr wrap="square" rtlCol="0">
            <a:spAutoFit/>
          </a:bodyPr>
          <a:lstStyle/>
          <a:p>
            <a:pPr marR="0" algn="l"/>
            <a:r>
              <a:rPr lang="en-GB" sz="1400" b="1" i="0" u="none" strike="noStrike" baseline="0" dirty="0">
                <a:solidFill>
                  <a:srgbClr val="000000"/>
                </a:solidFill>
                <a:latin typeface="Calibri" panose="020F0502020204030204" pitchFamily="34" charset="0"/>
              </a:rPr>
              <a:t>Polar Orbit: </a:t>
            </a:r>
            <a:endParaRPr lang="en-GB" sz="1400" b="0" i="0" u="none" strike="noStrike" baseline="0" dirty="0">
              <a:solidFill>
                <a:srgbClr val="000000"/>
              </a:solidFill>
              <a:latin typeface="Calibri" panose="020F0502020204030204" pitchFamily="34" charset="0"/>
            </a:endParaRPr>
          </a:p>
          <a:p>
            <a:pPr marL="285750" marR="0" indent="-285750" algn="l">
              <a:buFont typeface="Arial" panose="020B0604020202020204" pitchFamily="34" charset="0"/>
              <a:buChar char="•"/>
            </a:pPr>
            <a:r>
              <a:rPr lang="en-US" sz="1400" b="0" i="0" u="none" strike="noStrike" baseline="0" dirty="0">
                <a:solidFill>
                  <a:srgbClr val="000000"/>
                </a:solidFill>
                <a:latin typeface="Calibri" panose="020F0502020204030204" pitchFamily="34" charset="0"/>
              </a:rPr>
              <a:t>Low earth orbit (LEO, 600-800 km)</a:t>
            </a:r>
          </a:p>
          <a:p>
            <a:pPr marL="285750" marR="0" indent="-285750" algn="l">
              <a:buFont typeface="Arial" panose="020B0604020202020204" pitchFamily="34" charset="0"/>
              <a:buChar char="•"/>
            </a:pPr>
            <a:r>
              <a:rPr lang="en-US" sz="1400" b="1" dirty="0">
                <a:solidFill>
                  <a:srgbClr val="000000"/>
                </a:solidFill>
                <a:latin typeface="Calibri" panose="020F0502020204030204" pitchFamily="34" charset="0"/>
              </a:rPr>
              <a:t>S</a:t>
            </a:r>
            <a:r>
              <a:rPr lang="en-US" sz="1400" b="1" i="0" u="none" strike="noStrike" baseline="0" dirty="0">
                <a:solidFill>
                  <a:srgbClr val="000000"/>
                </a:solidFill>
                <a:latin typeface="Calibri" panose="020F0502020204030204" pitchFamily="34" charset="0"/>
              </a:rPr>
              <a:t>un-synchronous orbit: </a:t>
            </a:r>
            <a:r>
              <a:rPr lang="en-US" sz="1400" b="0" i="0" u="none" strike="noStrike" baseline="0" dirty="0">
                <a:solidFill>
                  <a:srgbClr val="000000"/>
                </a:solidFill>
                <a:latin typeface="Calibri" panose="020F0502020204030204" pitchFamily="34" charset="0"/>
              </a:rPr>
              <a:t>overpass over given latitude always at the same local time, providing similar illumination </a:t>
            </a:r>
          </a:p>
          <a:p>
            <a:pPr marL="285750" marR="0" indent="-285750" algn="l">
              <a:buFont typeface="Arial" panose="020B0604020202020204" pitchFamily="34" charset="0"/>
              <a:buChar char="•"/>
            </a:pPr>
            <a:r>
              <a:rPr lang="en-US" sz="1400" b="0" i="0" u="none" strike="noStrike" baseline="0" dirty="0">
                <a:solidFill>
                  <a:srgbClr val="000000"/>
                </a:solidFill>
                <a:latin typeface="Calibri" panose="020F0502020204030204" pitchFamily="34" charset="0"/>
              </a:rPr>
              <a:t>Global measurements possible, but fixed overpass time &amp; no observation of diurnal cycle</a:t>
            </a:r>
          </a:p>
          <a:p>
            <a:pPr marL="285750" marR="0" indent="-285750" algn="l">
              <a:buFont typeface="Arial" panose="020B0604020202020204" pitchFamily="34" charset="0"/>
              <a:buChar char="•"/>
            </a:pPr>
            <a:r>
              <a:rPr lang="en-US" sz="1400" b="0" i="0" u="none" strike="noStrike" baseline="0" dirty="0">
                <a:solidFill>
                  <a:srgbClr val="000000"/>
                </a:solidFill>
                <a:latin typeface="Calibri" panose="020F0502020204030204" pitchFamily="34" charset="0"/>
              </a:rPr>
              <a:t>Global coverage in a few days (in some cases better); often limited to cloud free conditions </a:t>
            </a:r>
          </a:p>
          <a:p>
            <a:pPr marR="0" lvl="1" algn="l"/>
            <a:endParaRPr lang="en-GB" sz="1400" b="0" i="0" u="none" strike="noStrike" baseline="0" dirty="0">
              <a:solidFill>
                <a:srgbClr val="000000"/>
              </a:solidFill>
              <a:latin typeface="Calibri" panose="020F0502020204030204" pitchFamily="34" charset="0"/>
            </a:endParaRPr>
          </a:p>
          <a:p>
            <a:pPr marR="0" algn="l"/>
            <a:r>
              <a:rPr lang="en-GB" sz="1400" b="1" i="0" u="none" strike="noStrike" baseline="0" dirty="0">
                <a:solidFill>
                  <a:srgbClr val="000000"/>
                </a:solidFill>
                <a:latin typeface="Calibri" panose="020F0502020204030204" pitchFamily="34" charset="0"/>
              </a:rPr>
              <a:t>Geostationary Orbit: </a:t>
            </a:r>
          </a:p>
          <a:p>
            <a:pPr marL="285750" marR="0" indent="-285750" algn="l">
              <a:buFont typeface="Arial" panose="020B0604020202020204" pitchFamily="34" charset="0"/>
              <a:buChar char="•"/>
            </a:pPr>
            <a:r>
              <a:rPr lang="en-US" sz="1400" b="0" i="0" u="none" strike="noStrike" baseline="0" dirty="0">
                <a:solidFill>
                  <a:srgbClr val="000000"/>
                </a:solidFill>
                <a:latin typeface="Calibri" panose="020F0502020204030204" pitchFamily="34" charset="0"/>
              </a:rPr>
              <a:t>36000 km flight altitude, equatorial orbit </a:t>
            </a:r>
          </a:p>
          <a:p>
            <a:pPr marL="285750" marR="0" indent="-285750" algn="l">
              <a:buFont typeface="Arial" panose="020B0604020202020204" pitchFamily="34" charset="0"/>
              <a:buChar char="•"/>
            </a:pPr>
            <a:r>
              <a:rPr lang="en-US" sz="1400" b="0" i="0" u="none" strike="noStrike" baseline="0" dirty="0">
                <a:solidFill>
                  <a:srgbClr val="000000"/>
                </a:solidFill>
                <a:latin typeface="Calibri" panose="020F0502020204030204" pitchFamily="34" charset="0"/>
              </a:rPr>
              <a:t>Fixed position relative to the Earth, </a:t>
            </a:r>
          </a:p>
          <a:p>
            <a:pPr marL="285750" marR="0" indent="-285750" algn="l">
              <a:buFont typeface="Arial" panose="020B0604020202020204" pitchFamily="34" charset="0"/>
              <a:buChar char="•"/>
            </a:pPr>
            <a:r>
              <a:rPr lang="en-US" sz="1400" dirty="0">
                <a:solidFill>
                  <a:srgbClr val="000000"/>
                </a:solidFill>
                <a:latin typeface="Calibri" panose="020F0502020204030204" pitchFamily="34" charset="0"/>
              </a:rPr>
              <a:t>L</a:t>
            </a:r>
            <a:r>
              <a:rPr lang="en-US" sz="1400" b="0" i="0" u="none" strike="noStrike" baseline="0" dirty="0">
                <a:solidFill>
                  <a:srgbClr val="000000"/>
                </a:solidFill>
                <a:latin typeface="Calibri" panose="020F0502020204030204" pitchFamily="34" charset="0"/>
              </a:rPr>
              <a:t>imited area from low to middle latitudes, </a:t>
            </a:r>
          </a:p>
          <a:p>
            <a:pPr marL="285750" marR="0" indent="-285750" algn="l">
              <a:buFont typeface="Arial" panose="020B0604020202020204" pitchFamily="34" charset="0"/>
              <a:buChar char="•"/>
            </a:pPr>
            <a:r>
              <a:rPr lang="en-US" sz="1400" dirty="0">
                <a:solidFill>
                  <a:srgbClr val="000000"/>
                </a:solidFill>
                <a:latin typeface="Calibri" panose="020F0502020204030204" pitchFamily="34" charset="0"/>
              </a:rPr>
              <a:t>N</a:t>
            </a:r>
            <a:r>
              <a:rPr lang="en-US" sz="1400" b="0" i="0" u="none" strike="noStrike" baseline="0" dirty="0">
                <a:solidFill>
                  <a:srgbClr val="000000"/>
                </a:solidFill>
                <a:latin typeface="Calibri" panose="020F0502020204030204" pitchFamily="34" charset="0"/>
              </a:rPr>
              <a:t>o global measurements possible </a:t>
            </a:r>
          </a:p>
          <a:p>
            <a:pPr marL="285750" marR="0" indent="-285750" algn="l">
              <a:buFont typeface="Arial" panose="020B0604020202020204" pitchFamily="34" charset="0"/>
              <a:buChar char="•"/>
            </a:pPr>
            <a:r>
              <a:rPr lang="en-US" sz="1400" dirty="0">
                <a:solidFill>
                  <a:srgbClr val="000000"/>
                </a:solidFill>
                <a:latin typeface="Calibri" panose="020F0502020204030204" pitchFamily="34" charset="0"/>
              </a:rPr>
              <a:t>Observations of diurnal cycle</a:t>
            </a:r>
          </a:p>
          <a:p>
            <a:pPr marL="285750" marR="0" indent="-285750" algn="l">
              <a:buFont typeface="Arial" panose="020B0604020202020204" pitchFamily="34" charset="0"/>
              <a:buChar char="•"/>
            </a:pPr>
            <a:r>
              <a:rPr lang="en-US" sz="1400" dirty="0">
                <a:solidFill>
                  <a:srgbClr val="000000"/>
                </a:solidFill>
                <a:latin typeface="Calibri" panose="020F0502020204030204" pitchFamily="34" charset="0"/>
              </a:rPr>
              <a:t>AC constellation planned (GEMS, S4, TEMPO)</a:t>
            </a:r>
          </a:p>
          <a:p>
            <a:pPr marR="0" algn="l"/>
            <a:endParaRPr lang="en-US" dirty="0">
              <a:solidFill>
                <a:srgbClr val="000000"/>
              </a:solidFill>
              <a:latin typeface="Calibri" panose="020F0502020204030204" pitchFamily="34" charset="0"/>
            </a:endParaRPr>
          </a:p>
        </p:txBody>
      </p:sp>
      <p:pic>
        <p:nvPicPr>
          <p:cNvPr id="5" name="Picture 4" descr="A picture containing text, person, satellite, dark&#10;&#10;Description automatically generated">
            <a:extLst>
              <a:ext uri="{FF2B5EF4-FFF2-40B4-BE49-F238E27FC236}">
                <a16:creationId xmlns:a16="http://schemas.microsoft.com/office/drawing/2014/main" id="{47EAF9CF-4D04-4129-85CF-70BBF98CAE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480" y="693224"/>
            <a:ext cx="1903075" cy="1568054"/>
          </a:xfrm>
          <a:prstGeom prst="rect">
            <a:avLst/>
          </a:prstGeom>
        </p:spPr>
      </p:pic>
      <p:pic>
        <p:nvPicPr>
          <p:cNvPr id="7" name="Picture 6" descr="A picture containing text, satellite&#10;&#10;Description automatically generated">
            <a:extLst>
              <a:ext uri="{FF2B5EF4-FFF2-40B4-BE49-F238E27FC236}">
                <a16:creationId xmlns:a16="http://schemas.microsoft.com/office/drawing/2014/main" id="{393C3612-B056-4E86-9E6C-4E7568CB85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81" y="2571750"/>
            <a:ext cx="1903074" cy="1568054"/>
          </a:xfrm>
          <a:prstGeom prst="rect">
            <a:avLst/>
          </a:prstGeom>
        </p:spPr>
      </p:pic>
      <p:sp>
        <p:nvSpPr>
          <p:cNvPr id="8" name="TextBox 7">
            <a:extLst>
              <a:ext uri="{FF2B5EF4-FFF2-40B4-BE49-F238E27FC236}">
                <a16:creationId xmlns:a16="http://schemas.microsoft.com/office/drawing/2014/main" id="{79A011D3-46B8-4B0E-89AF-F1FE55E892A8}"/>
              </a:ext>
            </a:extLst>
          </p:cNvPr>
          <p:cNvSpPr txBox="1"/>
          <p:nvPr/>
        </p:nvSpPr>
        <p:spPr>
          <a:xfrm>
            <a:off x="72338" y="4125734"/>
            <a:ext cx="1296144" cy="276999"/>
          </a:xfrm>
          <a:prstGeom prst="rect">
            <a:avLst/>
          </a:prstGeom>
          <a:noFill/>
        </p:spPr>
        <p:txBody>
          <a:bodyPr wrap="square" rtlCol="0">
            <a:spAutoFit/>
          </a:bodyPr>
          <a:lstStyle/>
          <a:p>
            <a:r>
              <a:rPr lang="en-GB" sz="1200" dirty="0"/>
              <a:t>www.esa.int</a:t>
            </a:r>
          </a:p>
        </p:txBody>
      </p:sp>
      <p:pic>
        <p:nvPicPr>
          <p:cNvPr id="9" name="Picture 8" descr="Map&#10;&#10;Description automatically generated">
            <a:extLst>
              <a:ext uri="{FF2B5EF4-FFF2-40B4-BE49-F238E27FC236}">
                <a16:creationId xmlns:a16="http://schemas.microsoft.com/office/drawing/2014/main" id="{5359FA36-AA24-4581-9713-3C93E19D01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9857" y="2420892"/>
            <a:ext cx="3192623" cy="2059072"/>
          </a:xfrm>
          <a:prstGeom prst="rect">
            <a:avLst/>
          </a:prstGeom>
        </p:spPr>
      </p:pic>
    </p:spTree>
    <p:extLst>
      <p:ext uri="{BB962C8B-B14F-4D97-AF65-F5344CB8AC3E}">
        <p14:creationId xmlns:p14="http://schemas.microsoft.com/office/powerpoint/2010/main" val="83902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atellite in space&#10;&#10;Description automatically generated">
            <a:extLst>
              <a:ext uri="{FF2B5EF4-FFF2-40B4-BE49-F238E27FC236}">
                <a16:creationId xmlns:a16="http://schemas.microsoft.com/office/drawing/2014/main" id="{72535456-007A-C547-8419-73D876F707F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13524" y="592711"/>
            <a:ext cx="6527456" cy="2390186"/>
          </a:xfrm>
          <a:prstGeom prst="rect">
            <a:avLst/>
          </a:prstGeom>
        </p:spPr>
      </p:pic>
      <p:graphicFrame>
        <p:nvGraphicFramePr>
          <p:cNvPr id="6" name="Table 5">
            <a:extLst>
              <a:ext uri="{FF2B5EF4-FFF2-40B4-BE49-F238E27FC236}">
                <a16:creationId xmlns:a16="http://schemas.microsoft.com/office/drawing/2014/main" id="{06FF3C35-D387-204B-874F-93A299CB837A}"/>
              </a:ext>
            </a:extLst>
          </p:cNvPr>
          <p:cNvGraphicFramePr>
            <a:graphicFrameLocks noGrp="1"/>
          </p:cNvGraphicFramePr>
          <p:nvPr/>
        </p:nvGraphicFramePr>
        <p:xfrm>
          <a:off x="247609" y="1777377"/>
          <a:ext cx="5461387" cy="3227834"/>
        </p:xfrm>
        <a:graphic>
          <a:graphicData uri="http://schemas.openxmlformats.org/drawingml/2006/table">
            <a:tbl>
              <a:tblPr firstRow="1" bandRow="1">
                <a:tableStyleId>{5C22544A-7EE6-4342-B048-85BDC9FD1C3A}</a:tableStyleId>
              </a:tblPr>
              <a:tblGrid>
                <a:gridCol w="2215253">
                  <a:extLst>
                    <a:ext uri="{9D8B030D-6E8A-4147-A177-3AD203B41FA5}">
                      <a16:colId xmlns:a16="http://schemas.microsoft.com/office/drawing/2014/main" val="20000"/>
                    </a:ext>
                  </a:extLst>
                </a:gridCol>
                <a:gridCol w="3246134">
                  <a:extLst>
                    <a:ext uri="{9D8B030D-6E8A-4147-A177-3AD203B41FA5}">
                      <a16:colId xmlns:a16="http://schemas.microsoft.com/office/drawing/2014/main" val="20001"/>
                    </a:ext>
                  </a:extLst>
                </a:gridCol>
              </a:tblGrid>
              <a:tr h="227220">
                <a:tc>
                  <a:txBody>
                    <a:bodyPr/>
                    <a:lstStyle/>
                    <a:p>
                      <a:r>
                        <a:rPr lang="en-GB" sz="1100" dirty="0"/>
                        <a:t>Species</a:t>
                      </a:r>
                    </a:p>
                  </a:txBody>
                  <a:tcPr marL="68580" marR="68580" marT="34290" marB="34290"/>
                </a:tc>
                <a:tc>
                  <a:txBody>
                    <a:bodyPr/>
                    <a:lstStyle/>
                    <a:p>
                      <a:r>
                        <a:rPr lang="en-GB" sz="1100" dirty="0"/>
                        <a:t>Instruments</a:t>
                      </a:r>
                    </a:p>
                  </a:txBody>
                  <a:tcPr marL="68580" marR="68580" marT="34290" marB="34290"/>
                </a:tc>
                <a:extLst>
                  <a:ext uri="{0D108BD9-81ED-4DB2-BD59-A6C34878D82A}">
                    <a16:rowId xmlns:a16="http://schemas.microsoft.com/office/drawing/2014/main" val="10000"/>
                  </a:ext>
                </a:extLst>
              </a:tr>
              <a:tr h="227220">
                <a:tc>
                  <a:txBody>
                    <a:bodyPr/>
                    <a:lstStyle/>
                    <a:p>
                      <a:r>
                        <a:rPr lang="en-GB" sz="1100" baseline="0" dirty="0"/>
                        <a:t>CAMS NRT</a:t>
                      </a:r>
                    </a:p>
                  </a:txBody>
                  <a:tcPr marL="68580" marR="68580" marT="34290" marB="34290"/>
                </a:tc>
                <a:tc>
                  <a:txBody>
                    <a:bodyPr/>
                    <a:lstStyle/>
                    <a:p>
                      <a:endParaRPr lang="en-GB" sz="1100" b="1" dirty="0"/>
                    </a:p>
                  </a:txBody>
                  <a:tcPr marL="68580" marR="68580" marT="34290" marB="34290"/>
                </a:tc>
                <a:extLst>
                  <a:ext uri="{0D108BD9-81ED-4DB2-BD59-A6C34878D82A}">
                    <a16:rowId xmlns:a16="http://schemas.microsoft.com/office/drawing/2014/main" val="10001"/>
                  </a:ext>
                </a:extLst>
              </a:tr>
              <a:tr h="227220">
                <a:tc>
                  <a:txBody>
                    <a:bodyPr/>
                    <a:lstStyle/>
                    <a:p>
                      <a:pPr lvl="1"/>
                      <a:r>
                        <a:rPr lang="en-GB" sz="1100" dirty="0"/>
                        <a:t>O</a:t>
                      </a:r>
                      <a:r>
                        <a:rPr lang="en-GB" sz="1100" baseline="-25000" dirty="0"/>
                        <a:t>3</a:t>
                      </a:r>
                    </a:p>
                  </a:txBody>
                  <a:tcPr marL="68580" marR="68580" marT="34290" marB="34290"/>
                </a:tc>
                <a:tc>
                  <a:txBody>
                    <a:bodyPr/>
                    <a:lstStyle/>
                    <a:p>
                      <a:r>
                        <a:rPr lang="en-GB" sz="1100" b="1" dirty="0">
                          <a:solidFill>
                            <a:srgbClr val="C00000"/>
                          </a:solidFill>
                        </a:rPr>
                        <a:t>S5P, GOME-2, OMI</a:t>
                      </a:r>
                      <a:r>
                        <a:rPr lang="en-GB" sz="1100" b="0" dirty="0">
                          <a:solidFill>
                            <a:srgbClr val="C00000"/>
                          </a:solidFill>
                        </a:rPr>
                        <a:t>, </a:t>
                      </a:r>
                      <a:r>
                        <a:rPr lang="en-GB" sz="1100" b="1" dirty="0">
                          <a:solidFill>
                            <a:srgbClr val="C00000"/>
                          </a:solidFill>
                        </a:rPr>
                        <a:t>OMPS-NP,</a:t>
                      </a:r>
                      <a:r>
                        <a:rPr lang="en-GB" sz="1100" b="1" baseline="0" dirty="0">
                          <a:solidFill>
                            <a:srgbClr val="C00000"/>
                          </a:solidFill>
                        </a:rPr>
                        <a:t> MLS, </a:t>
                      </a:r>
                      <a:r>
                        <a:rPr lang="en-GB" sz="1100" b="1" baseline="0" dirty="0">
                          <a:solidFill>
                            <a:schemeClr val="tx1"/>
                          </a:solidFill>
                        </a:rPr>
                        <a:t>OMPS-LP, GEMS</a:t>
                      </a:r>
                      <a:endParaRPr lang="en-GB" sz="1100" b="1" dirty="0">
                        <a:solidFill>
                          <a:schemeClr val="tx1"/>
                        </a:solidFill>
                      </a:endParaRPr>
                    </a:p>
                  </a:txBody>
                  <a:tcPr marL="68580" marR="68580" marT="34290" marB="34290"/>
                </a:tc>
                <a:extLst>
                  <a:ext uri="{0D108BD9-81ED-4DB2-BD59-A6C34878D82A}">
                    <a16:rowId xmlns:a16="http://schemas.microsoft.com/office/drawing/2014/main" val="10002"/>
                  </a:ext>
                </a:extLst>
              </a:tr>
              <a:tr h="227220">
                <a:tc>
                  <a:txBody>
                    <a:bodyPr/>
                    <a:lstStyle/>
                    <a:p>
                      <a:pPr lvl="1"/>
                      <a:r>
                        <a:rPr lang="en-GB" sz="1100" dirty="0"/>
                        <a:t>CO</a:t>
                      </a:r>
                    </a:p>
                  </a:txBody>
                  <a:tcPr marL="68580" marR="68580" marT="34290" marB="34290"/>
                </a:tc>
                <a:tc>
                  <a:txBody>
                    <a:bodyPr/>
                    <a:lstStyle/>
                    <a:p>
                      <a:r>
                        <a:rPr lang="en-GB" sz="1100" b="1" dirty="0">
                          <a:solidFill>
                            <a:srgbClr val="C00000"/>
                          </a:solidFill>
                        </a:rPr>
                        <a:t>S5P, IASI, MOPITT</a:t>
                      </a:r>
                      <a:endParaRPr lang="en-GB" sz="1100" b="1" dirty="0">
                        <a:solidFill>
                          <a:schemeClr val="tx1"/>
                        </a:solidFill>
                      </a:endParaRPr>
                    </a:p>
                  </a:txBody>
                  <a:tcPr marL="68580" marR="68580" marT="34290" marB="34290"/>
                </a:tc>
                <a:extLst>
                  <a:ext uri="{0D108BD9-81ED-4DB2-BD59-A6C34878D82A}">
                    <a16:rowId xmlns:a16="http://schemas.microsoft.com/office/drawing/2014/main" val="10003"/>
                  </a:ext>
                </a:extLst>
              </a:tr>
              <a:tr h="227220">
                <a:tc>
                  <a:txBody>
                    <a:bodyPr/>
                    <a:lstStyle/>
                    <a:p>
                      <a:pPr lvl="1"/>
                      <a:r>
                        <a:rPr lang="en-GB" sz="1100" dirty="0"/>
                        <a:t>NO</a:t>
                      </a:r>
                      <a:r>
                        <a:rPr lang="en-GB" sz="1100" baseline="-25000" dirty="0"/>
                        <a:t>2</a:t>
                      </a:r>
                    </a:p>
                  </a:txBody>
                  <a:tcPr marL="68580" marR="68580" marT="34290" marB="34290"/>
                </a:tc>
                <a:tc>
                  <a:txBody>
                    <a:bodyPr/>
                    <a:lstStyle/>
                    <a:p>
                      <a:r>
                        <a:rPr lang="en-GB" sz="1100" b="1" dirty="0">
                          <a:solidFill>
                            <a:srgbClr val="C00000"/>
                          </a:solidFill>
                        </a:rPr>
                        <a:t>S5P</a:t>
                      </a:r>
                      <a:r>
                        <a:rPr lang="en-GB" sz="1100" dirty="0">
                          <a:solidFill>
                            <a:srgbClr val="C00000"/>
                          </a:solidFill>
                        </a:rPr>
                        <a:t>, </a:t>
                      </a:r>
                      <a:r>
                        <a:rPr lang="en-GB" sz="1100" b="1" dirty="0">
                          <a:solidFill>
                            <a:srgbClr val="C00000"/>
                          </a:solidFill>
                        </a:rPr>
                        <a:t>GOME-2, </a:t>
                      </a:r>
                      <a:r>
                        <a:rPr lang="en-GB" sz="1100" b="1" dirty="0">
                          <a:solidFill>
                            <a:schemeClr val="tx1"/>
                          </a:solidFill>
                        </a:rPr>
                        <a:t>GEMS</a:t>
                      </a:r>
                    </a:p>
                  </a:txBody>
                  <a:tcPr marL="68580" marR="68580" marT="34290" marB="34290"/>
                </a:tc>
                <a:extLst>
                  <a:ext uri="{0D108BD9-81ED-4DB2-BD59-A6C34878D82A}">
                    <a16:rowId xmlns:a16="http://schemas.microsoft.com/office/drawing/2014/main" val="10004"/>
                  </a:ext>
                </a:extLst>
              </a:tr>
              <a:tr h="227220">
                <a:tc>
                  <a:txBody>
                    <a:bodyPr/>
                    <a:lstStyle/>
                    <a:p>
                      <a:pPr lvl="1"/>
                      <a:r>
                        <a:rPr lang="en-GB" sz="1100" dirty="0"/>
                        <a:t>Aerosol</a:t>
                      </a:r>
                    </a:p>
                  </a:txBody>
                  <a:tcPr marL="68580" marR="68580" marT="34290" marB="34290"/>
                </a:tc>
                <a:tc>
                  <a:txBody>
                    <a:bodyPr/>
                    <a:lstStyle/>
                    <a:p>
                      <a:r>
                        <a:rPr lang="en-GB" sz="1100" b="1" dirty="0">
                          <a:solidFill>
                            <a:srgbClr val="C00000"/>
                          </a:solidFill>
                        </a:rPr>
                        <a:t>MODIS, VIIRS, </a:t>
                      </a:r>
                      <a:r>
                        <a:rPr lang="en-GB" sz="1100" b="1" dirty="0" err="1">
                          <a:solidFill>
                            <a:srgbClr val="C00000"/>
                          </a:solidFill>
                        </a:rPr>
                        <a:t>PMAp</a:t>
                      </a:r>
                      <a:r>
                        <a:rPr lang="en-GB" sz="1100" b="1" dirty="0">
                          <a:solidFill>
                            <a:srgbClr val="C00000"/>
                          </a:solidFill>
                        </a:rPr>
                        <a:t>, </a:t>
                      </a:r>
                      <a:r>
                        <a:rPr lang="en-GB" sz="1100" b="1" dirty="0">
                          <a:solidFill>
                            <a:schemeClr val="tx1"/>
                          </a:solidFill>
                        </a:rPr>
                        <a:t>S3</a:t>
                      </a:r>
                      <a:endParaRPr lang="en-GB" sz="1100" dirty="0">
                        <a:solidFill>
                          <a:schemeClr val="tx1"/>
                        </a:solidFill>
                      </a:endParaRPr>
                    </a:p>
                  </a:txBody>
                  <a:tcPr marL="68580" marR="68580" marT="34290" marB="34290"/>
                </a:tc>
                <a:extLst>
                  <a:ext uri="{0D108BD9-81ED-4DB2-BD59-A6C34878D82A}">
                    <a16:rowId xmlns:a16="http://schemas.microsoft.com/office/drawing/2014/main" val="10006"/>
                  </a:ext>
                </a:extLst>
              </a:tr>
              <a:tr h="227220">
                <a:tc>
                  <a:txBody>
                    <a:bodyPr/>
                    <a:lstStyle/>
                    <a:p>
                      <a:pPr lvl="1"/>
                      <a:r>
                        <a:rPr lang="en-GB" sz="1100" dirty="0"/>
                        <a:t>CO</a:t>
                      </a:r>
                      <a:r>
                        <a:rPr lang="en-GB" sz="1100" baseline="-25000" dirty="0"/>
                        <a:t>2</a:t>
                      </a:r>
                    </a:p>
                  </a:txBody>
                  <a:tcPr marL="68580" marR="68580" marT="34290" marB="34290"/>
                </a:tc>
                <a:tc>
                  <a:txBody>
                    <a:bodyPr/>
                    <a:lstStyle/>
                    <a:p>
                      <a:r>
                        <a:rPr lang="en-GB" sz="1100" b="1" dirty="0">
                          <a:solidFill>
                            <a:srgbClr val="C00000"/>
                          </a:solidFill>
                        </a:rPr>
                        <a:t>GOSAT</a:t>
                      </a:r>
                      <a:r>
                        <a:rPr lang="en-GB" sz="1100" dirty="0">
                          <a:solidFill>
                            <a:srgbClr val="C00000"/>
                          </a:solidFill>
                        </a:rPr>
                        <a:t>, </a:t>
                      </a:r>
                      <a:r>
                        <a:rPr lang="en-GB" sz="1100" b="1" dirty="0">
                          <a:solidFill>
                            <a:srgbClr val="C00000"/>
                          </a:solidFill>
                        </a:rPr>
                        <a:t>IASI, </a:t>
                      </a:r>
                      <a:r>
                        <a:rPr lang="en-GB" sz="1100" b="1" dirty="0">
                          <a:solidFill>
                            <a:schemeClr val="tx1"/>
                          </a:solidFill>
                        </a:rPr>
                        <a:t>OCO-2</a:t>
                      </a:r>
                    </a:p>
                  </a:txBody>
                  <a:tcPr marL="68580" marR="68580" marT="34290" marB="34290"/>
                </a:tc>
                <a:extLst>
                  <a:ext uri="{0D108BD9-81ED-4DB2-BD59-A6C34878D82A}">
                    <a16:rowId xmlns:a16="http://schemas.microsoft.com/office/drawing/2014/main" val="10007"/>
                  </a:ext>
                </a:extLst>
              </a:tr>
              <a:tr h="227220">
                <a:tc>
                  <a:txBody>
                    <a:bodyPr/>
                    <a:lstStyle/>
                    <a:p>
                      <a:pPr lvl="1"/>
                      <a:r>
                        <a:rPr lang="en-GB" sz="1100" dirty="0"/>
                        <a:t>CH</a:t>
                      </a:r>
                      <a:r>
                        <a:rPr lang="en-GB" sz="1100" baseline="-25000" dirty="0"/>
                        <a:t>4</a:t>
                      </a:r>
                    </a:p>
                  </a:txBody>
                  <a:tcPr marL="68580" marR="68580" marT="34290" marB="34290"/>
                </a:tc>
                <a:tc>
                  <a:txBody>
                    <a:bodyPr/>
                    <a:lstStyle/>
                    <a:p>
                      <a:r>
                        <a:rPr lang="en-GB" sz="1100" b="1" dirty="0">
                          <a:solidFill>
                            <a:srgbClr val="C00000"/>
                          </a:solidFill>
                        </a:rPr>
                        <a:t>GOSAT</a:t>
                      </a:r>
                      <a:r>
                        <a:rPr lang="en-GB" sz="1100" b="0" dirty="0">
                          <a:solidFill>
                            <a:srgbClr val="C00000"/>
                          </a:solidFill>
                        </a:rPr>
                        <a:t>,</a:t>
                      </a:r>
                      <a:r>
                        <a:rPr lang="en-GB" sz="1100" b="1" dirty="0">
                          <a:solidFill>
                            <a:srgbClr val="C00000"/>
                          </a:solidFill>
                        </a:rPr>
                        <a:t> IASI, </a:t>
                      </a:r>
                      <a:r>
                        <a:rPr lang="en-GB" sz="1100" b="1" dirty="0">
                          <a:solidFill>
                            <a:schemeClr val="tx1"/>
                          </a:solidFill>
                        </a:rPr>
                        <a:t>S5P</a:t>
                      </a:r>
                    </a:p>
                  </a:txBody>
                  <a:tcPr marL="68580" marR="68580" marT="34290" marB="34290"/>
                </a:tc>
                <a:extLst>
                  <a:ext uri="{0D108BD9-81ED-4DB2-BD59-A6C34878D82A}">
                    <a16:rowId xmlns:a16="http://schemas.microsoft.com/office/drawing/2014/main" val="10008"/>
                  </a:ext>
                </a:extLst>
              </a:tr>
              <a:tr h="227220">
                <a:tc>
                  <a:txBody>
                    <a:bodyPr/>
                    <a:lstStyle/>
                    <a:p>
                      <a:pPr lvl="1"/>
                      <a:r>
                        <a:rPr lang="en-GB" sz="1100" baseline="0" dirty="0"/>
                        <a:t>SO</a:t>
                      </a:r>
                      <a:r>
                        <a:rPr lang="en-GB" sz="1100" baseline="-25000" dirty="0"/>
                        <a:t>2 </a:t>
                      </a:r>
                      <a:r>
                        <a:rPr lang="en-GB" sz="1100" baseline="0" dirty="0"/>
                        <a:t>(volcanic)</a:t>
                      </a:r>
                    </a:p>
                  </a:txBody>
                  <a:tcPr marL="68580" marR="68580" marT="34290" marB="34290"/>
                </a:tc>
                <a:tc>
                  <a:txBody>
                    <a:bodyPr/>
                    <a:lstStyle/>
                    <a:p>
                      <a:r>
                        <a:rPr lang="en-GB" sz="1100" b="1" dirty="0">
                          <a:solidFill>
                            <a:srgbClr val="FF0000"/>
                          </a:solidFill>
                        </a:rPr>
                        <a:t>S5P, GOME-2, </a:t>
                      </a:r>
                      <a:r>
                        <a:rPr lang="en-GB" sz="1100" b="1" dirty="0">
                          <a:solidFill>
                            <a:schemeClr val="tx1"/>
                          </a:solidFill>
                        </a:rPr>
                        <a:t>IASI</a:t>
                      </a:r>
                    </a:p>
                  </a:txBody>
                  <a:tcPr marL="68580" marR="68580" marT="34290" marB="34290"/>
                </a:tc>
                <a:extLst>
                  <a:ext uri="{0D108BD9-81ED-4DB2-BD59-A6C34878D82A}">
                    <a16:rowId xmlns:a16="http://schemas.microsoft.com/office/drawing/2014/main" val="2611990708"/>
                  </a:ext>
                </a:extLst>
              </a:tr>
              <a:tr h="227220">
                <a:tc>
                  <a:txBody>
                    <a:bodyPr/>
                    <a:lstStyle/>
                    <a:p>
                      <a:pPr lvl="1"/>
                      <a:r>
                        <a:rPr lang="en-GB" sz="1100" baseline="0" dirty="0"/>
                        <a:t>SO2 (anthropogenic)</a:t>
                      </a:r>
                    </a:p>
                  </a:txBody>
                  <a:tcPr marL="68580" marR="68580" marT="34290" marB="34290"/>
                </a:tc>
                <a:tc>
                  <a:txBody>
                    <a:bodyPr/>
                    <a:lstStyle/>
                    <a:p>
                      <a:r>
                        <a:rPr lang="en-GB" sz="1100" b="1" dirty="0">
                          <a:solidFill>
                            <a:schemeClr val="tx1"/>
                          </a:solidFill>
                        </a:rPr>
                        <a:t>S5P</a:t>
                      </a:r>
                    </a:p>
                  </a:txBody>
                  <a:tcPr marL="68580" marR="68580" marT="34290" marB="34290"/>
                </a:tc>
                <a:extLst>
                  <a:ext uri="{0D108BD9-81ED-4DB2-BD59-A6C34878D82A}">
                    <a16:rowId xmlns:a16="http://schemas.microsoft.com/office/drawing/2014/main" val="673215840"/>
                  </a:ext>
                </a:extLst>
              </a:tr>
              <a:tr h="227220">
                <a:tc>
                  <a:txBody>
                    <a:bodyPr/>
                    <a:lstStyle/>
                    <a:p>
                      <a:pPr lvl="1"/>
                      <a:r>
                        <a:rPr lang="en-GB" sz="1100" baseline="0" dirty="0"/>
                        <a:t>HCHO</a:t>
                      </a:r>
                    </a:p>
                  </a:txBody>
                  <a:tcPr marL="68580" marR="68580" marT="34290" marB="34290"/>
                </a:tc>
                <a:tc>
                  <a:txBody>
                    <a:bodyPr/>
                    <a:lstStyle/>
                    <a:p>
                      <a:r>
                        <a:rPr lang="en-GB" sz="1100" b="1" dirty="0">
                          <a:solidFill>
                            <a:schemeClr val="tx1"/>
                          </a:solidFill>
                        </a:rPr>
                        <a:t>S5P</a:t>
                      </a:r>
                    </a:p>
                  </a:txBody>
                  <a:tcPr marL="68580" marR="68580" marT="34290" marB="34290"/>
                </a:tc>
                <a:extLst>
                  <a:ext uri="{0D108BD9-81ED-4DB2-BD59-A6C34878D82A}">
                    <a16:rowId xmlns:a16="http://schemas.microsoft.com/office/drawing/2014/main" val="4034544438"/>
                  </a:ext>
                </a:extLst>
              </a:tr>
              <a:tr h="227220">
                <a:tc>
                  <a:txBody>
                    <a:bodyPr/>
                    <a:lstStyle/>
                    <a:p>
                      <a:pPr algn="l"/>
                      <a:endParaRPr lang="en-GB" sz="1100" baseline="-25000" dirty="0"/>
                    </a:p>
                  </a:txBody>
                  <a:tcPr marL="68580" marR="68580" marT="34290" marB="34290"/>
                </a:tc>
                <a:tc>
                  <a:txBody>
                    <a:bodyPr/>
                    <a:lstStyle/>
                    <a:p>
                      <a:endParaRPr lang="en-GB" sz="1100" b="1" dirty="0"/>
                    </a:p>
                  </a:txBody>
                  <a:tcPr marL="68580" marR="68580" marT="34290" marB="34290"/>
                </a:tc>
                <a:extLst>
                  <a:ext uri="{0D108BD9-81ED-4DB2-BD59-A6C34878D82A}">
                    <a16:rowId xmlns:a16="http://schemas.microsoft.com/office/drawing/2014/main" val="10009"/>
                  </a:ext>
                </a:extLst>
              </a:tr>
              <a:tr h="393194">
                <a:tc>
                  <a:txBody>
                    <a:bodyPr/>
                    <a:lstStyle/>
                    <a:p>
                      <a:r>
                        <a:rPr lang="en-GB" sz="1100" baseline="0" dirty="0"/>
                        <a:t>GFAS fire emissions</a:t>
                      </a:r>
                    </a:p>
                  </a:txBody>
                  <a:tcPr marL="68580" marR="68580" marT="34290" marB="34290"/>
                </a:tc>
                <a:tc>
                  <a:txBody>
                    <a:bodyPr/>
                    <a:lstStyle/>
                    <a:p>
                      <a:r>
                        <a:rPr lang="en-GB" sz="1100" b="1" dirty="0">
                          <a:solidFill>
                            <a:srgbClr val="C00000"/>
                          </a:solidFill>
                        </a:rPr>
                        <a:t>MODIS, </a:t>
                      </a:r>
                      <a:r>
                        <a:rPr lang="en-GB" sz="1100" b="1" dirty="0">
                          <a:solidFill>
                            <a:schemeClr val="tx1"/>
                          </a:solidFill>
                        </a:rPr>
                        <a:t>VIIRS, GOES, S3</a:t>
                      </a:r>
                      <a:endParaRPr lang="en-GB" sz="1100" b="0" dirty="0">
                        <a:solidFill>
                          <a:schemeClr val="tx1"/>
                        </a:solidFill>
                      </a:endParaRPr>
                    </a:p>
                  </a:txBody>
                  <a:tcPr marL="68580" marR="68580" marT="34290" marB="34290"/>
                </a:tc>
                <a:extLst>
                  <a:ext uri="{0D108BD9-81ED-4DB2-BD59-A6C34878D82A}">
                    <a16:rowId xmlns:a16="http://schemas.microsoft.com/office/drawing/2014/main" val="10010"/>
                  </a:ext>
                </a:extLst>
              </a:tr>
            </a:tbl>
          </a:graphicData>
        </a:graphic>
      </p:graphicFrame>
      <p:sp>
        <p:nvSpPr>
          <p:cNvPr id="10" name="Title 1">
            <a:extLst>
              <a:ext uri="{FF2B5EF4-FFF2-40B4-BE49-F238E27FC236}">
                <a16:creationId xmlns:a16="http://schemas.microsoft.com/office/drawing/2014/main" id="{6B6924D4-6589-4710-99CB-98E41AB25E58}"/>
              </a:ext>
            </a:extLst>
          </p:cNvPr>
          <p:cNvSpPr txBox="1">
            <a:spLocks/>
          </p:cNvSpPr>
          <p:nvPr/>
        </p:nvSpPr>
        <p:spPr>
          <a:xfrm>
            <a:off x="867704" y="246286"/>
            <a:ext cx="7819096" cy="288032"/>
          </a:xfrm>
          <a:prstGeom prst="rect">
            <a:avLst/>
          </a:prstGeom>
          <a:solidFill>
            <a:srgbClr val="5AC4DD"/>
          </a:solidFill>
          <a:ln>
            <a:noFill/>
          </a:ln>
        </p:spPr>
        <p:txBody>
          <a:bodyPr vert="horz" lIns="91440" tIns="45720" rIns="91440" bIns="45720" rtlCol="0" anchor="ctr">
            <a:noAutofit/>
          </a:bodyPr>
          <a:lstStyle>
            <a:lvl1pPr algn="l" defTabSz="914400" rtl="0" eaLnBrk="1" latinLnBrk="0" hangingPunct="1">
              <a:spcBef>
                <a:spcPct val="0"/>
              </a:spcBef>
              <a:buNone/>
              <a:defRPr sz="1800" b="0" kern="1200" spc="700" baseline="0">
                <a:ln>
                  <a:noFill/>
                </a:ln>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1800" b="0" i="0" u="none" strike="noStrike" kern="1200" cap="none" spc="700" normalizeH="0" baseline="0" noProof="0" dirty="0">
                <a:ln>
                  <a:noFill/>
                </a:ln>
                <a:solidFill>
                  <a:sysClr val="window" lastClr="FFFFFF"/>
                </a:solidFill>
                <a:effectLst/>
                <a:uLnTx/>
                <a:uFillTx/>
                <a:latin typeface="Calibri"/>
                <a:ea typeface="+mj-ea"/>
                <a:cs typeface="+mj-cs"/>
              </a:rPr>
              <a:t>AC Observations used in CAMS global</a:t>
            </a:r>
          </a:p>
        </p:txBody>
      </p:sp>
      <p:sp>
        <p:nvSpPr>
          <p:cNvPr id="2" name="TextBox 1">
            <a:extLst>
              <a:ext uri="{FF2B5EF4-FFF2-40B4-BE49-F238E27FC236}">
                <a16:creationId xmlns:a16="http://schemas.microsoft.com/office/drawing/2014/main" id="{4C62607F-0ACA-4984-972F-25D7AFC78D53}"/>
              </a:ext>
            </a:extLst>
          </p:cNvPr>
          <p:cNvSpPr txBox="1"/>
          <p:nvPr/>
        </p:nvSpPr>
        <p:spPr>
          <a:xfrm>
            <a:off x="5703028" y="3867894"/>
            <a:ext cx="3024336" cy="584775"/>
          </a:xfrm>
          <a:prstGeom prst="rect">
            <a:avLst/>
          </a:prstGeom>
          <a:noFill/>
        </p:spPr>
        <p:txBody>
          <a:bodyPr wrap="square" rtlCol="0">
            <a:spAutoFit/>
          </a:bodyPr>
          <a:lstStyle/>
          <a:p>
            <a:r>
              <a:rPr lang="en-GB" sz="1600" dirty="0">
                <a:solidFill>
                  <a:srgbClr val="FF0000"/>
                </a:solidFill>
              </a:rPr>
              <a:t>---- Used</a:t>
            </a:r>
          </a:p>
          <a:p>
            <a:r>
              <a:rPr lang="en-GB" sz="1600" dirty="0"/>
              <a:t>---- Undergoing testing</a:t>
            </a:r>
          </a:p>
        </p:txBody>
      </p:sp>
      <p:sp>
        <p:nvSpPr>
          <p:cNvPr id="3" name="TextBox 2">
            <a:extLst>
              <a:ext uri="{FF2B5EF4-FFF2-40B4-BE49-F238E27FC236}">
                <a16:creationId xmlns:a16="http://schemas.microsoft.com/office/drawing/2014/main" id="{CB3BB92A-A98E-BFC6-56FE-0B79F5DA7544}"/>
              </a:ext>
            </a:extLst>
          </p:cNvPr>
          <p:cNvSpPr txBox="1"/>
          <p:nvPr/>
        </p:nvSpPr>
        <p:spPr>
          <a:xfrm>
            <a:off x="5723535" y="3041290"/>
            <a:ext cx="3224048" cy="715581"/>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a:ea typeface="+mn-ea"/>
                <a:cs typeface="+mn-cs"/>
              </a:rPr>
              <a:t>CAMS uses Earth Observation data from many satellites for atmospheric composition and weather.</a:t>
            </a:r>
          </a:p>
        </p:txBody>
      </p:sp>
    </p:spTree>
    <p:extLst>
      <p:ext uri="{BB962C8B-B14F-4D97-AF65-F5344CB8AC3E}">
        <p14:creationId xmlns:p14="http://schemas.microsoft.com/office/powerpoint/2010/main" val="5755824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771" t="30973" r="4125"/>
          <a:stretch/>
        </p:blipFill>
        <p:spPr>
          <a:xfrm>
            <a:off x="1962399" y="1184871"/>
            <a:ext cx="5263738" cy="2791035"/>
          </a:xfrm>
          <a:prstGeom prst="rect">
            <a:avLst/>
          </a:prstGeom>
        </p:spPr>
      </p:pic>
      <p:sp>
        <p:nvSpPr>
          <p:cNvPr id="2" name="Title 1"/>
          <p:cNvSpPr>
            <a:spLocks noGrp="1"/>
          </p:cNvSpPr>
          <p:nvPr>
            <p:ph type="title"/>
          </p:nvPr>
        </p:nvSpPr>
        <p:spPr>
          <a:xfrm>
            <a:off x="867704" y="246285"/>
            <a:ext cx="7819096" cy="635389"/>
          </a:xfrm>
        </p:spPr>
        <p:txBody>
          <a:bodyPr>
            <a:noAutofit/>
          </a:bodyPr>
          <a:lstStyle/>
          <a:p>
            <a:r>
              <a:rPr lang="en-GB" sz="2000" dirty="0"/>
              <a:t>Assimilation of CO observations in a global model</a:t>
            </a:r>
          </a:p>
        </p:txBody>
      </p:sp>
      <p:sp>
        <p:nvSpPr>
          <p:cNvPr id="7" name="TextBox 6"/>
          <p:cNvSpPr txBox="1"/>
          <p:nvPr/>
        </p:nvSpPr>
        <p:spPr>
          <a:xfrm>
            <a:off x="2411760" y="3762561"/>
            <a:ext cx="2392931" cy="323165"/>
          </a:xfrm>
          <a:prstGeom prst="rect">
            <a:avLst/>
          </a:prstGeom>
          <a:noFill/>
        </p:spPr>
        <p:txBody>
          <a:bodyPr wrap="square" rtlCol="0">
            <a:spAutoFit/>
          </a:bodyPr>
          <a:lstStyle/>
          <a:p>
            <a:r>
              <a:rPr lang="en-GB" sz="1500" dirty="0">
                <a:latin typeface="Calibri" pitchFamily="34" charset="0"/>
                <a:cs typeface="Calibri" pitchFamily="34" charset="0"/>
              </a:rPr>
              <a:t>MOPITT CO (NASA/NCAR)</a:t>
            </a:r>
          </a:p>
        </p:txBody>
      </p:sp>
      <p:grpSp>
        <p:nvGrpSpPr>
          <p:cNvPr id="9" name="Group 8"/>
          <p:cNvGrpSpPr/>
          <p:nvPr/>
        </p:nvGrpSpPr>
        <p:grpSpPr>
          <a:xfrm>
            <a:off x="1903790" y="1175311"/>
            <a:ext cx="5326083" cy="3077472"/>
            <a:chOff x="1070956" y="2204864"/>
            <a:chExt cx="7101444" cy="4103295"/>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3247" t="31332" r="3558"/>
            <a:stretch/>
          </p:blipFill>
          <p:spPr>
            <a:xfrm>
              <a:off x="1070956" y="2204864"/>
              <a:ext cx="7101444" cy="3702009"/>
            </a:xfrm>
            <a:prstGeom prst="rect">
              <a:avLst/>
            </a:prstGeom>
          </p:spPr>
        </p:pic>
        <p:sp>
          <p:nvSpPr>
            <p:cNvPr id="8" name="TextBox 7"/>
            <p:cNvSpPr txBox="1"/>
            <p:nvPr/>
          </p:nvSpPr>
          <p:spPr>
            <a:xfrm>
              <a:off x="1619672" y="5877272"/>
              <a:ext cx="3231976" cy="430887"/>
            </a:xfrm>
            <a:prstGeom prst="rect">
              <a:avLst/>
            </a:prstGeom>
            <a:solidFill>
              <a:schemeClr val="bg1"/>
            </a:solidFill>
          </p:spPr>
          <p:txBody>
            <a:bodyPr wrap="square" rtlCol="0">
              <a:spAutoFit/>
            </a:bodyPr>
            <a:lstStyle/>
            <a:p>
              <a:r>
                <a:rPr lang="en-GB" sz="1500" dirty="0">
                  <a:latin typeface="Calibri" pitchFamily="34" charset="0"/>
                  <a:cs typeface="Calibri" pitchFamily="34" charset="0"/>
                </a:rPr>
                <a:t>IASI CO (LATMOS/ULB)</a:t>
              </a:r>
            </a:p>
          </p:txBody>
        </p:sp>
      </p:grpSp>
      <p:sp>
        <p:nvSpPr>
          <p:cNvPr id="14" name="TextBox 13"/>
          <p:cNvSpPr txBox="1"/>
          <p:nvPr/>
        </p:nvSpPr>
        <p:spPr>
          <a:xfrm>
            <a:off x="5146452" y="3916761"/>
            <a:ext cx="4032448" cy="784830"/>
          </a:xfrm>
          <a:prstGeom prst="rect">
            <a:avLst/>
          </a:prstGeom>
          <a:solidFill>
            <a:schemeClr val="bg1"/>
          </a:solidFill>
        </p:spPr>
        <p:txBody>
          <a:bodyPr wrap="square" rtlCol="0">
            <a:spAutoFit/>
          </a:bodyPr>
          <a:lstStyle/>
          <a:p>
            <a:r>
              <a:rPr lang="en-GB" sz="1500" i="1" dirty="0">
                <a:latin typeface="Calibri" pitchFamily="34" charset="0"/>
                <a:cs typeface="Calibri" pitchFamily="34" charset="0"/>
              </a:rPr>
              <a:t>Data assimilation is combining multiple observations with a model in an optimal way based on error statistics</a:t>
            </a:r>
          </a:p>
        </p:txBody>
      </p:sp>
      <p:grpSp>
        <p:nvGrpSpPr>
          <p:cNvPr id="17" name="Group 16"/>
          <p:cNvGrpSpPr/>
          <p:nvPr/>
        </p:nvGrpSpPr>
        <p:grpSpPr>
          <a:xfrm>
            <a:off x="1351935" y="1194497"/>
            <a:ext cx="6484662" cy="3213458"/>
            <a:chOff x="470711" y="1433018"/>
            <a:chExt cx="8153408" cy="4790355"/>
          </a:xfrm>
        </p:grpSpPr>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4338" t="30891" r="3558"/>
            <a:stretch/>
          </p:blipFill>
          <p:spPr>
            <a:xfrm>
              <a:off x="470711" y="1895037"/>
              <a:ext cx="8153408" cy="4328336"/>
            </a:xfrm>
            <a:prstGeom prst="rect">
              <a:avLst/>
            </a:prstGeom>
            <a:scene3d>
              <a:camera prst="isometricTopUp"/>
              <a:lightRig rig="threePt" dir="t"/>
            </a:scene3d>
          </p:spPr>
        </p:pic>
        <p:pic>
          <p:nvPicPr>
            <p:cNvPr id="19" name="Picture 18"/>
            <p:cNvPicPr>
              <a:picLocks noChangeAspect="1"/>
            </p:cNvPicPr>
            <p:nvPr/>
          </p:nvPicPr>
          <p:blipFill rotWithShape="1">
            <a:blip r:embed="rId6" cstate="email">
              <a:extLst>
                <a:ext uri="{28A0092B-C50C-407E-A947-70E740481C1C}">
                  <a14:useLocalDpi xmlns:a14="http://schemas.microsoft.com/office/drawing/2010/main" val="0"/>
                </a:ext>
              </a:extLst>
            </a:blip>
            <a:srcRect l="3218" t="9680" r="6053" b="5548"/>
            <a:stretch/>
          </p:blipFill>
          <p:spPr>
            <a:xfrm>
              <a:off x="2822048" y="1433018"/>
              <a:ext cx="3979884" cy="2626187"/>
            </a:xfrm>
            <a:prstGeom prst="rect">
              <a:avLst/>
            </a:prstGeom>
            <a:scene3d>
              <a:camera prst="isometricLeftDown"/>
              <a:lightRig rig="threePt" dir="t"/>
            </a:scene3d>
          </p:spPr>
        </p:pic>
      </p:grpSp>
    </p:spTree>
    <p:extLst>
      <p:ext uri="{BB962C8B-B14F-4D97-AF65-F5344CB8AC3E}">
        <p14:creationId xmlns:p14="http://schemas.microsoft.com/office/powerpoint/2010/main" val="247392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21FD2BA-0800-440F-A249-E8BEA5FAD7D6}"/>
              </a:ext>
            </a:extLst>
          </p:cNvPr>
          <p:cNvSpPr>
            <a:spLocks noGrp="1"/>
          </p:cNvSpPr>
          <p:nvPr>
            <p:ph idx="1"/>
          </p:nvPr>
        </p:nvSpPr>
        <p:spPr/>
        <p:txBody>
          <a:bodyPr>
            <a:normAutofit/>
          </a:bodyPr>
          <a:lstStyle/>
          <a:p>
            <a:r>
              <a:rPr lang="en-US" sz="1600" dirty="0"/>
              <a:t>NWP definition: Combining data and model in an ‘optimal’ way to produce the best possible initial conditions for a numerical forecast</a:t>
            </a:r>
          </a:p>
          <a:p>
            <a:r>
              <a:rPr lang="en-US" sz="1600" dirty="0"/>
              <a:t>Optimal in a statistical sense: minimize error and/or maximize probability of the analysis being correct</a:t>
            </a:r>
          </a:p>
          <a:p>
            <a:r>
              <a:rPr lang="en-US" sz="1600" dirty="0"/>
              <a:t>CAMS uses ECMWF’s 4-dimensional variational data assimilation system or 4D-Var with a 12-h window</a:t>
            </a:r>
          </a:p>
          <a:p>
            <a:r>
              <a:rPr lang="en-US" sz="1600" dirty="0"/>
              <a:t>For AQ it might be of interest to</a:t>
            </a:r>
          </a:p>
          <a:p>
            <a:pPr marL="0" indent="0">
              <a:buNone/>
            </a:pPr>
            <a:r>
              <a:rPr lang="en-US" sz="1600" dirty="0"/>
              <a:t>        minimize other parameters too </a:t>
            </a:r>
          </a:p>
          <a:p>
            <a:pPr marL="0" indent="0">
              <a:buNone/>
            </a:pPr>
            <a:r>
              <a:rPr lang="en-US" sz="1600" dirty="0"/>
              <a:t>        (e.g. emissions)</a:t>
            </a:r>
            <a:endParaRPr lang="en-GB" sz="1600" dirty="0"/>
          </a:p>
        </p:txBody>
      </p:sp>
      <p:sp>
        <p:nvSpPr>
          <p:cNvPr id="3" name="Title 2">
            <a:extLst>
              <a:ext uri="{FF2B5EF4-FFF2-40B4-BE49-F238E27FC236}">
                <a16:creationId xmlns:a16="http://schemas.microsoft.com/office/drawing/2014/main" id="{319827A2-620A-4C38-ABE0-90A54357317E}"/>
              </a:ext>
            </a:extLst>
          </p:cNvPr>
          <p:cNvSpPr>
            <a:spLocks noGrp="1"/>
          </p:cNvSpPr>
          <p:nvPr>
            <p:ph type="title"/>
          </p:nvPr>
        </p:nvSpPr>
        <p:spPr/>
        <p:txBody>
          <a:bodyPr/>
          <a:lstStyle/>
          <a:p>
            <a:r>
              <a:rPr lang="en-GB" dirty="0"/>
              <a:t>Variational Data assimilation</a:t>
            </a:r>
          </a:p>
        </p:txBody>
      </p:sp>
      <p:sp>
        <p:nvSpPr>
          <p:cNvPr id="50" name="TextBox 49">
            <a:extLst>
              <a:ext uri="{FF2B5EF4-FFF2-40B4-BE49-F238E27FC236}">
                <a16:creationId xmlns:a16="http://schemas.microsoft.com/office/drawing/2014/main" id="{C9FC8C28-3974-4625-A2BB-E758EE8BAC5D}"/>
              </a:ext>
            </a:extLst>
          </p:cNvPr>
          <p:cNvSpPr txBox="1"/>
          <p:nvPr/>
        </p:nvSpPr>
        <p:spPr>
          <a:xfrm>
            <a:off x="4928967" y="4434666"/>
            <a:ext cx="2750344" cy="369332"/>
          </a:xfrm>
          <a:prstGeom prst="rect">
            <a:avLst/>
          </a:prstGeom>
          <a:solidFill>
            <a:schemeClr val="bg1">
              <a:lumMod val="95000"/>
            </a:schemeClr>
          </a:solidFill>
        </p:spPr>
        <p:txBody>
          <a:bodyPr wrap="square" rtlCol="0">
            <a:spAutoFit/>
          </a:bodyPr>
          <a:lstStyle/>
          <a:p>
            <a:pPr algn="ctr"/>
            <a:r>
              <a:rPr lang="en-GB" dirty="0"/>
              <a:t>Assimilation window</a:t>
            </a:r>
          </a:p>
        </p:txBody>
      </p:sp>
      <p:grpSp>
        <p:nvGrpSpPr>
          <p:cNvPr id="4" name="Group 3">
            <a:extLst>
              <a:ext uri="{FF2B5EF4-FFF2-40B4-BE49-F238E27FC236}">
                <a16:creationId xmlns:a16="http://schemas.microsoft.com/office/drawing/2014/main" id="{65D91C2A-2B58-48B0-876A-1BE8D71E8664}"/>
              </a:ext>
            </a:extLst>
          </p:cNvPr>
          <p:cNvGrpSpPr/>
          <p:nvPr/>
        </p:nvGrpSpPr>
        <p:grpSpPr>
          <a:xfrm>
            <a:off x="4780505" y="2359527"/>
            <a:ext cx="4125664" cy="2012423"/>
            <a:chOff x="4780505" y="2359527"/>
            <a:chExt cx="4125664" cy="2012423"/>
          </a:xfrm>
        </p:grpSpPr>
        <p:sp>
          <p:nvSpPr>
            <p:cNvPr id="15" name="Line 12">
              <a:extLst>
                <a:ext uri="{FF2B5EF4-FFF2-40B4-BE49-F238E27FC236}">
                  <a16:creationId xmlns:a16="http://schemas.microsoft.com/office/drawing/2014/main" id="{78C3592F-0CC5-469C-9EDB-8DF6394A121D}"/>
                </a:ext>
              </a:extLst>
            </p:cNvPr>
            <p:cNvSpPr>
              <a:spLocks noChangeShapeType="1"/>
            </p:cNvSpPr>
            <p:nvPr/>
          </p:nvSpPr>
          <p:spPr bwMode="auto">
            <a:xfrm flipV="1">
              <a:off x="4788024" y="2402929"/>
              <a:ext cx="0" cy="1617077"/>
            </a:xfrm>
            <a:prstGeom prst="line">
              <a:avLst/>
            </a:prstGeom>
            <a:noFill/>
            <a:ln w="317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sz="1800"/>
            </a:p>
          </p:txBody>
        </p:sp>
        <p:grpSp>
          <p:nvGrpSpPr>
            <p:cNvPr id="7" name="Group 35">
              <a:extLst>
                <a:ext uri="{FF2B5EF4-FFF2-40B4-BE49-F238E27FC236}">
                  <a16:creationId xmlns:a16="http://schemas.microsoft.com/office/drawing/2014/main" id="{9E3E50A0-DA53-40BE-B68F-56755BD5589F}"/>
                </a:ext>
              </a:extLst>
            </p:cNvPr>
            <p:cNvGrpSpPr>
              <a:grpSpLocks/>
            </p:cNvGrpSpPr>
            <p:nvPr/>
          </p:nvGrpSpPr>
          <p:grpSpPr bwMode="auto">
            <a:xfrm>
              <a:off x="5070882" y="2735502"/>
              <a:ext cx="190516" cy="1491822"/>
              <a:chOff x="1675" y="767"/>
              <a:chExt cx="195" cy="1616"/>
            </a:xfrm>
          </p:grpSpPr>
          <p:sp>
            <p:nvSpPr>
              <p:cNvPr id="8" name="Text Box 36">
                <a:extLst>
                  <a:ext uri="{FF2B5EF4-FFF2-40B4-BE49-F238E27FC236}">
                    <a16:creationId xmlns:a16="http://schemas.microsoft.com/office/drawing/2014/main" id="{56F7D2D4-A02A-4443-870E-1615356ECA95}"/>
                  </a:ext>
                </a:extLst>
              </p:cNvPr>
              <p:cNvSpPr txBox="1">
                <a:spLocks noChangeArrowheads="1"/>
              </p:cNvSpPr>
              <p:nvPr/>
            </p:nvSpPr>
            <p:spPr bwMode="auto">
              <a:xfrm>
                <a:off x="1675" y="2149"/>
                <a:ext cx="195"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500"/>
                  <a:t>3</a:t>
                </a:r>
              </a:p>
            </p:txBody>
          </p:sp>
          <p:sp>
            <p:nvSpPr>
              <p:cNvPr id="9" name="Line 37">
                <a:extLst>
                  <a:ext uri="{FF2B5EF4-FFF2-40B4-BE49-F238E27FC236}">
                    <a16:creationId xmlns:a16="http://schemas.microsoft.com/office/drawing/2014/main" id="{CA8DE04D-C579-41BD-A574-5D73BA172000}"/>
                  </a:ext>
                </a:extLst>
              </p:cNvPr>
              <p:cNvSpPr>
                <a:spLocks noChangeShapeType="1"/>
              </p:cNvSpPr>
              <p:nvPr/>
            </p:nvSpPr>
            <p:spPr bwMode="auto">
              <a:xfrm flipV="1">
                <a:off x="1775" y="767"/>
                <a:ext cx="0" cy="1391"/>
              </a:xfrm>
              <a:prstGeom prst="line">
                <a:avLst/>
              </a:prstGeom>
              <a:noFill/>
              <a:ln w="12700" cap="rnd">
                <a:solidFill>
                  <a:srgbClr val="0070C0"/>
                </a:solidFill>
                <a:prstDash val="sysDot"/>
                <a:round/>
                <a:headEnd/>
                <a:tailEnd/>
              </a:ln>
              <a:extLst>
                <a:ext uri="{909E8E84-426E-40DD-AFC4-6F175D3DCCD1}">
                  <a14:hiddenFill xmlns:a14="http://schemas.microsoft.com/office/drawing/2010/main">
                    <a:noFill/>
                  </a14:hiddenFill>
                </a:ext>
              </a:extLst>
            </p:spPr>
            <p:txBody>
              <a:bodyPr/>
              <a:lstStyle/>
              <a:p>
                <a:endParaRPr lang="en-GB" sz="1800"/>
              </a:p>
            </p:txBody>
          </p:sp>
        </p:grpSp>
        <p:sp>
          <p:nvSpPr>
            <p:cNvPr id="10" name="Text Box 6">
              <a:extLst>
                <a:ext uri="{FF2B5EF4-FFF2-40B4-BE49-F238E27FC236}">
                  <a16:creationId xmlns:a16="http://schemas.microsoft.com/office/drawing/2014/main" id="{975658C6-1D77-4217-A382-B57E8CB5F022}"/>
                </a:ext>
              </a:extLst>
            </p:cNvPr>
            <p:cNvSpPr txBox="1">
              <a:spLocks noChangeArrowheads="1"/>
            </p:cNvSpPr>
            <p:nvPr/>
          </p:nvSpPr>
          <p:spPr bwMode="auto">
            <a:xfrm>
              <a:off x="7494796" y="3488756"/>
              <a:ext cx="1411373" cy="33494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dirty="0">
                  <a:solidFill>
                    <a:srgbClr val="0070C0"/>
                  </a:solidFill>
                </a:rPr>
                <a:t>Model trajectory from first guess </a:t>
              </a:r>
              <a:r>
                <a:rPr lang="en-GB" altLang="en-US" sz="1200" b="1" dirty="0" err="1">
                  <a:solidFill>
                    <a:srgbClr val="0070C0"/>
                  </a:solidFill>
                </a:rPr>
                <a:t>x</a:t>
              </a:r>
              <a:r>
                <a:rPr lang="en-GB" altLang="en-US" sz="1200" baseline="-25000" dirty="0" err="1">
                  <a:solidFill>
                    <a:srgbClr val="0070C0"/>
                  </a:solidFill>
                </a:rPr>
                <a:t>b</a:t>
              </a:r>
              <a:endParaRPr lang="en-GB" altLang="en-US" sz="1200" baseline="-25000" dirty="0">
                <a:solidFill>
                  <a:srgbClr val="0070C0"/>
                </a:solidFill>
              </a:endParaRPr>
            </a:p>
          </p:txBody>
        </p:sp>
        <p:sp>
          <p:nvSpPr>
            <p:cNvPr id="11" name="Text Box 8">
              <a:extLst>
                <a:ext uri="{FF2B5EF4-FFF2-40B4-BE49-F238E27FC236}">
                  <a16:creationId xmlns:a16="http://schemas.microsoft.com/office/drawing/2014/main" id="{E2BE3B64-D250-48CB-8C6A-D9F40246C4E1}"/>
                </a:ext>
              </a:extLst>
            </p:cNvPr>
            <p:cNvSpPr txBox="1">
              <a:spLocks noChangeArrowheads="1"/>
            </p:cNvSpPr>
            <p:nvPr/>
          </p:nvSpPr>
          <p:spPr bwMode="auto">
            <a:xfrm>
              <a:off x="8234810" y="4020007"/>
              <a:ext cx="554048" cy="323165"/>
            </a:xfrm>
            <a:prstGeom prst="rect">
              <a:avLst/>
            </a:prstGeom>
            <a:solidFill>
              <a:schemeClr val="bg1"/>
            </a:solidFill>
            <a:ln>
              <a:noFill/>
            </a:ln>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500" dirty="0"/>
                <a:t>time</a:t>
              </a:r>
            </a:p>
          </p:txBody>
        </p:sp>
        <p:sp>
          <p:nvSpPr>
            <p:cNvPr id="12" name="Text Box 9">
              <a:extLst>
                <a:ext uri="{FF2B5EF4-FFF2-40B4-BE49-F238E27FC236}">
                  <a16:creationId xmlns:a16="http://schemas.microsoft.com/office/drawing/2014/main" id="{D6C4E744-6040-42A2-85D4-785357CDAB8A}"/>
                </a:ext>
              </a:extLst>
            </p:cNvPr>
            <p:cNvSpPr txBox="1">
              <a:spLocks noChangeArrowheads="1"/>
            </p:cNvSpPr>
            <p:nvPr/>
          </p:nvSpPr>
          <p:spPr bwMode="auto">
            <a:xfrm>
              <a:off x="7282227" y="4010506"/>
              <a:ext cx="387836" cy="23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500" dirty="0"/>
                <a:t>15</a:t>
              </a:r>
            </a:p>
          </p:txBody>
        </p:sp>
        <p:sp>
          <p:nvSpPr>
            <p:cNvPr id="13" name="Text Box 10">
              <a:extLst>
                <a:ext uri="{FF2B5EF4-FFF2-40B4-BE49-F238E27FC236}">
                  <a16:creationId xmlns:a16="http://schemas.microsoft.com/office/drawing/2014/main" id="{5EDFC714-6E53-48EF-93BF-0D05E28796E0}"/>
                </a:ext>
              </a:extLst>
            </p:cNvPr>
            <p:cNvSpPr txBox="1">
              <a:spLocks noChangeArrowheads="1"/>
            </p:cNvSpPr>
            <p:nvPr/>
          </p:nvSpPr>
          <p:spPr bwMode="auto">
            <a:xfrm>
              <a:off x="6716511" y="4010506"/>
              <a:ext cx="447617" cy="297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500" dirty="0"/>
                <a:t>12</a:t>
              </a:r>
            </a:p>
          </p:txBody>
        </p:sp>
        <p:sp>
          <p:nvSpPr>
            <p:cNvPr id="16" name="Line 13">
              <a:extLst>
                <a:ext uri="{FF2B5EF4-FFF2-40B4-BE49-F238E27FC236}">
                  <a16:creationId xmlns:a16="http://schemas.microsoft.com/office/drawing/2014/main" id="{1626F57F-9950-47D4-8A7D-0A9F92758E3B}"/>
                </a:ext>
              </a:extLst>
            </p:cNvPr>
            <p:cNvSpPr>
              <a:spLocks noChangeShapeType="1"/>
            </p:cNvSpPr>
            <p:nvPr/>
          </p:nvSpPr>
          <p:spPr bwMode="auto">
            <a:xfrm rot="16200000">
              <a:off x="6713704" y="2093464"/>
              <a:ext cx="1727" cy="3853087"/>
            </a:xfrm>
            <a:prstGeom prst="line">
              <a:avLst/>
            </a:prstGeom>
            <a:noFill/>
            <a:ln w="317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GB" sz="1800"/>
            </a:p>
          </p:txBody>
        </p:sp>
        <p:grpSp>
          <p:nvGrpSpPr>
            <p:cNvPr id="17" name="Group 14">
              <a:extLst>
                <a:ext uri="{FF2B5EF4-FFF2-40B4-BE49-F238E27FC236}">
                  <a16:creationId xmlns:a16="http://schemas.microsoft.com/office/drawing/2014/main" id="{B38D8793-A488-474B-AE2F-1A83C4F171D4}"/>
                </a:ext>
              </a:extLst>
            </p:cNvPr>
            <p:cNvGrpSpPr>
              <a:grpSpLocks/>
            </p:cNvGrpSpPr>
            <p:nvPr/>
          </p:nvGrpSpPr>
          <p:grpSpPr bwMode="auto">
            <a:xfrm>
              <a:off x="6195509" y="2734638"/>
              <a:ext cx="190516" cy="1491823"/>
              <a:chOff x="1675" y="767"/>
              <a:chExt cx="195" cy="1616"/>
            </a:xfrm>
          </p:grpSpPr>
          <p:sp>
            <p:nvSpPr>
              <p:cNvPr id="18" name="Text Box 15">
                <a:extLst>
                  <a:ext uri="{FF2B5EF4-FFF2-40B4-BE49-F238E27FC236}">
                    <a16:creationId xmlns:a16="http://schemas.microsoft.com/office/drawing/2014/main" id="{C386551E-A56D-4477-BCC2-CAE95D0E94B0}"/>
                  </a:ext>
                </a:extLst>
              </p:cNvPr>
              <p:cNvSpPr txBox="1">
                <a:spLocks noChangeArrowheads="1"/>
              </p:cNvSpPr>
              <p:nvPr/>
            </p:nvSpPr>
            <p:spPr bwMode="auto">
              <a:xfrm>
                <a:off x="1675" y="2149"/>
                <a:ext cx="195"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500"/>
                  <a:t>9</a:t>
                </a:r>
              </a:p>
            </p:txBody>
          </p:sp>
          <p:sp>
            <p:nvSpPr>
              <p:cNvPr id="19" name="Line 16">
                <a:extLst>
                  <a:ext uri="{FF2B5EF4-FFF2-40B4-BE49-F238E27FC236}">
                    <a16:creationId xmlns:a16="http://schemas.microsoft.com/office/drawing/2014/main" id="{E185F0D2-CC44-49E9-9D5E-7E1EFF637A92}"/>
                  </a:ext>
                </a:extLst>
              </p:cNvPr>
              <p:cNvSpPr>
                <a:spLocks noChangeShapeType="1"/>
              </p:cNvSpPr>
              <p:nvPr/>
            </p:nvSpPr>
            <p:spPr bwMode="auto">
              <a:xfrm flipV="1">
                <a:off x="1775" y="767"/>
                <a:ext cx="0" cy="1391"/>
              </a:xfrm>
              <a:prstGeom prst="line">
                <a:avLst/>
              </a:prstGeom>
              <a:noFill/>
              <a:ln w="1270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GB" sz="1800"/>
              </a:p>
            </p:txBody>
          </p:sp>
        </p:grpSp>
        <p:sp>
          <p:nvSpPr>
            <p:cNvPr id="20" name="Text Box 17">
              <a:extLst>
                <a:ext uri="{FF2B5EF4-FFF2-40B4-BE49-F238E27FC236}">
                  <a16:creationId xmlns:a16="http://schemas.microsoft.com/office/drawing/2014/main" id="{6569F9CA-E0E8-4D32-B708-EA8776AEC9BD}"/>
                </a:ext>
              </a:extLst>
            </p:cNvPr>
            <p:cNvSpPr txBox="1">
              <a:spLocks noChangeArrowheads="1"/>
            </p:cNvSpPr>
            <p:nvPr/>
          </p:nvSpPr>
          <p:spPr bwMode="auto">
            <a:xfrm>
              <a:off x="5156420" y="3745311"/>
              <a:ext cx="42973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500" b="1" dirty="0" err="1">
                  <a:solidFill>
                    <a:srgbClr val="0070C0"/>
                  </a:solidFill>
                  <a:sym typeface="Symbol" panose="05050102010706020507" pitchFamily="18" charset="2"/>
                </a:rPr>
                <a:t>x</a:t>
              </a:r>
              <a:r>
                <a:rPr lang="en-GB" altLang="en-US" sz="1500" baseline="-25000" dirty="0" err="1">
                  <a:solidFill>
                    <a:srgbClr val="0070C0"/>
                  </a:solidFill>
                  <a:sym typeface="Symbol" panose="05050102010706020507" pitchFamily="18" charset="2"/>
                </a:rPr>
                <a:t>b</a:t>
              </a:r>
              <a:endParaRPr lang="en-GB" altLang="en-US" sz="1500" baseline="-25000" dirty="0">
                <a:solidFill>
                  <a:srgbClr val="0070C0"/>
                </a:solidFill>
              </a:endParaRPr>
            </a:p>
          </p:txBody>
        </p:sp>
        <p:sp>
          <p:nvSpPr>
            <p:cNvPr id="21" name="Oval 18">
              <a:extLst>
                <a:ext uri="{FF2B5EF4-FFF2-40B4-BE49-F238E27FC236}">
                  <a16:creationId xmlns:a16="http://schemas.microsoft.com/office/drawing/2014/main" id="{4E699786-5288-4B24-B8BE-E14B540B4891}"/>
                </a:ext>
              </a:extLst>
            </p:cNvPr>
            <p:cNvSpPr>
              <a:spLocks noChangeArrowheads="1"/>
            </p:cNvSpPr>
            <p:nvPr/>
          </p:nvSpPr>
          <p:spPr bwMode="auto">
            <a:xfrm>
              <a:off x="5117540" y="3747903"/>
              <a:ext cx="94285" cy="88974"/>
            </a:xfrm>
            <a:prstGeom prst="ellipse">
              <a:avLst/>
            </a:prstGeom>
            <a:solidFill>
              <a:srgbClr val="0070C0"/>
            </a:solidFill>
            <a:ln w="9525">
              <a:solidFill>
                <a:srgbClr val="00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endParaRPr lang="en-US" altLang="en-US" sz="1800"/>
            </a:p>
          </p:txBody>
        </p:sp>
        <p:sp>
          <p:nvSpPr>
            <p:cNvPr id="22" name="Line 19">
              <a:extLst>
                <a:ext uri="{FF2B5EF4-FFF2-40B4-BE49-F238E27FC236}">
                  <a16:creationId xmlns:a16="http://schemas.microsoft.com/office/drawing/2014/main" id="{4B20ABD5-AF61-47B3-A60C-57E5A747067B}"/>
                </a:ext>
              </a:extLst>
            </p:cNvPr>
            <p:cNvSpPr>
              <a:spLocks noChangeShapeType="1"/>
            </p:cNvSpPr>
            <p:nvPr/>
          </p:nvSpPr>
          <p:spPr bwMode="auto">
            <a:xfrm>
              <a:off x="7423170" y="2734638"/>
              <a:ext cx="0" cy="1285369"/>
            </a:xfrm>
            <a:prstGeom prst="line">
              <a:avLst/>
            </a:prstGeom>
            <a:noFill/>
            <a:ln w="1587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GB" sz="1800"/>
            </a:p>
          </p:txBody>
        </p:sp>
        <p:sp>
          <p:nvSpPr>
            <p:cNvPr id="24" name="Oval 21">
              <a:extLst>
                <a:ext uri="{FF2B5EF4-FFF2-40B4-BE49-F238E27FC236}">
                  <a16:creationId xmlns:a16="http://schemas.microsoft.com/office/drawing/2014/main" id="{4B0C9268-D5E7-46FC-BD82-96B83C25E95D}"/>
                </a:ext>
              </a:extLst>
            </p:cNvPr>
            <p:cNvSpPr>
              <a:spLocks noChangeArrowheads="1"/>
            </p:cNvSpPr>
            <p:nvPr/>
          </p:nvSpPr>
          <p:spPr bwMode="auto">
            <a:xfrm>
              <a:off x="6395745" y="3000695"/>
              <a:ext cx="94286" cy="8811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endParaRPr lang="en-US" altLang="en-US" sz="1800"/>
            </a:p>
          </p:txBody>
        </p:sp>
        <p:sp>
          <p:nvSpPr>
            <p:cNvPr id="25" name="Text Box 22">
              <a:extLst>
                <a:ext uri="{FF2B5EF4-FFF2-40B4-BE49-F238E27FC236}">
                  <a16:creationId xmlns:a16="http://schemas.microsoft.com/office/drawing/2014/main" id="{C4777F2F-591D-42BB-93DB-E614132208F5}"/>
                </a:ext>
              </a:extLst>
            </p:cNvPr>
            <p:cNvSpPr txBox="1">
              <a:spLocks noChangeArrowheads="1"/>
            </p:cNvSpPr>
            <p:nvPr/>
          </p:nvSpPr>
          <p:spPr bwMode="auto">
            <a:xfrm>
              <a:off x="6297570" y="2778693"/>
              <a:ext cx="313960" cy="217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350" b="1" dirty="0">
                  <a:solidFill>
                    <a:srgbClr val="FF0000"/>
                  </a:solidFill>
                </a:rPr>
                <a:t>y</a:t>
              </a:r>
            </a:p>
          </p:txBody>
        </p:sp>
        <p:sp>
          <p:nvSpPr>
            <p:cNvPr id="26" name="Oval 23">
              <a:extLst>
                <a:ext uri="{FF2B5EF4-FFF2-40B4-BE49-F238E27FC236}">
                  <a16:creationId xmlns:a16="http://schemas.microsoft.com/office/drawing/2014/main" id="{AA52E6FA-D7AA-4D2D-9033-A9BC9953666B}"/>
                </a:ext>
              </a:extLst>
            </p:cNvPr>
            <p:cNvSpPr>
              <a:spLocks noChangeArrowheads="1"/>
            </p:cNvSpPr>
            <p:nvPr/>
          </p:nvSpPr>
          <p:spPr bwMode="auto">
            <a:xfrm>
              <a:off x="6623197" y="2867667"/>
              <a:ext cx="93314" cy="8811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p>
          </p:txBody>
        </p:sp>
        <p:sp>
          <p:nvSpPr>
            <p:cNvPr id="27" name="Oval 24">
              <a:extLst>
                <a:ext uri="{FF2B5EF4-FFF2-40B4-BE49-F238E27FC236}">
                  <a16:creationId xmlns:a16="http://schemas.microsoft.com/office/drawing/2014/main" id="{D9014F23-53EE-4461-B19B-455D32791838}"/>
                </a:ext>
              </a:extLst>
            </p:cNvPr>
            <p:cNvSpPr>
              <a:spLocks noChangeArrowheads="1"/>
            </p:cNvSpPr>
            <p:nvPr/>
          </p:nvSpPr>
          <p:spPr bwMode="auto">
            <a:xfrm>
              <a:off x="6999370" y="3132861"/>
              <a:ext cx="94285" cy="88974"/>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endParaRPr lang="en-US" altLang="en-US" sz="1800"/>
            </a:p>
          </p:txBody>
        </p:sp>
        <p:sp>
          <p:nvSpPr>
            <p:cNvPr id="31" name="Oval 31">
              <a:extLst>
                <a:ext uri="{FF2B5EF4-FFF2-40B4-BE49-F238E27FC236}">
                  <a16:creationId xmlns:a16="http://schemas.microsoft.com/office/drawing/2014/main" id="{F018B3F5-5773-4432-8D45-B84CD94B388E}"/>
                </a:ext>
              </a:extLst>
            </p:cNvPr>
            <p:cNvSpPr>
              <a:spLocks noChangeArrowheads="1"/>
            </p:cNvSpPr>
            <p:nvPr/>
          </p:nvSpPr>
          <p:spPr bwMode="auto">
            <a:xfrm>
              <a:off x="7234599" y="2955777"/>
              <a:ext cx="94285" cy="88974"/>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endParaRPr lang="en-US" altLang="en-US" sz="1800"/>
            </a:p>
          </p:txBody>
        </p:sp>
        <p:grpSp>
          <p:nvGrpSpPr>
            <p:cNvPr id="32" name="Group 32">
              <a:extLst>
                <a:ext uri="{FF2B5EF4-FFF2-40B4-BE49-F238E27FC236}">
                  <a16:creationId xmlns:a16="http://schemas.microsoft.com/office/drawing/2014/main" id="{F65D2828-415C-463D-891A-AA629F7C3825}"/>
                </a:ext>
              </a:extLst>
            </p:cNvPr>
            <p:cNvGrpSpPr>
              <a:grpSpLocks/>
            </p:cNvGrpSpPr>
            <p:nvPr/>
          </p:nvGrpSpPr>
          <p:grpSpPr bwMode="auto">
            <a:xfrm>
              <a:off x="5635625" y="2735502"/>
              <a:ext cx="190516" cy="1491822"/>
              <a:chOff x="1675" y="767"/>
              <a:chExt cx="195" cy="1616"/>
            </a:xfrm>
          </p:grpSpPr>
          <p:sp>
            <p:nvSpPr>
              <p:cNvPr id="33" name="Text Box 33">
                <a:extLst>
                  <a:ext uri="{FF2B5EF4-FFF2-40B4-BE49-F238E27FC236}">
                    <a16:creationId xmlns:a16="http://schemas.microsoft.com/office/drawing/2014/main" id="{82F82054-1854-4BF0-8C96-03EF5494FC54}"/>
                  </a:ext>
                </a:extLst>
              </p:cNvPr>
              <p:cNvSpPr txBox="1">
                <a:spLocks noChangeArrowheads="1"/>
              </p:cNvSpPr>
              <p:nvPr/>
            </p:nvSpPr>
            <p:spPr bwMode="auto">
              <a:xfrm>
                <a:off x="1675" y="2149"/>
                <a:ext cx="195"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500"/>
                  <a:t>6</a:t>
                </a:r>
              </a:p>
            </p:txBody>
          </p:sp>
          <p:sp>
            <p:nvSpPr>
              <p:cNvPr id="34" name="Line 34">
                <a:extLst>
                  <a:ext uri="{FF2B5EF4-FFF2-40B4-BE49-F238E27FC236}">
                    <a16:creationId xmlns:a16="http://schemas.microsoft.com/office/drawing/2014/main" id="{E41CEFE0-9C96-49E7-BA6B-95888E4AEEA8}"/>
                  </a:ext>
                </a:extLst>
              </p:cNvPr>
              <p:cNvSpPr>
                <a:spLocks noChangeShapeType="1"/>
              </p:cNvSpPr>
              <p:nvPr/>
            </p:nvSpPr>
            <p:spPr bwMode="auto">
              <a:xfrm flipV="1">
                <a:off x="1775" y="767"/>
                <a:ext cx="0" cy="1391"/>
              </a:xfrm>
              <a:prstGeom prst="line">
                <a:avLst/>
              </a:prstGeom>
              <a:noFill/>
              <a:ln w="1270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GB" sz="1800"/>
              </a:p>
            </p:txBody>
          </p:sp>
        </p:grpSp>
        <p:grpSp>
          <p:nvGrpSpPr>
            <p:cNvPr id="36" name="Group 2">
              <a:extLst>
                <a:ext uri="{FF2B5EF4-FFF2-40B4-BE49-F238E27FC236}">
                  <a16:creationId xmlns:a16="http://schemas.microsoft.com/office/drawing/2014/main" id="{A7B22C49-481B-4E5A-AB89-A08B67BE37EC}"/>
                </a:ext>
              </a:extLst>
            </p:cNvPr>
            <p:cNvGrpSpPr>
              <a:grpSpLocks/>
            </p:cNvGrpSpPr>
            <p:nvPr/>
          </p:nvGrpSpPr>
          <p:grpSpPr bwMode="auto">
            <a:xfrm>
              <a:off x="4854608" y="3301443"/>
              <a:ext cx="357217" cy="458553"/>
              <a:chOff x="746920" y="3003802"/>
              <a:chExt cx="583405" cy="842711"/>
            </a:xfrm>
          </p:grpSpPr>
          <p:sp>
            <p:nvSpPr>
              <p:cNvPr id="39" name="Line 25">
                <a:extLst>
                  <a:ext uri="{FF2B5EF4-FFF2-40B4-BE49-F238E27FC236}">
                    <a16:creationId xmlns:a16="http://schemas.microsoft.com/office/drawing/2014/main" id="{C3962347-9703-4B64-8C24-B8994CACB934}"/>
                  </a:ext>
                </a:extLst>
              </p:cNvPr>
              <p:cNvSpPr>
                <a:spLocks noChangeShapeType="1"/>
              </p:cNvSpPr>
              <p:nvPr/>
            </p:nvSpPr>
            <p:spPr bwMode="auto">
              <a:xfrm flipV="1">
                <a:off x="1252538" y="3308350"/>
                <a:ext cx="0" cy="538163"/>
              </a:xfrm>
              <a:prstGeom prst="line">
                <a:avLst/>
              </a:prstGeom>
              <a:noFill/>
              <a:ln w="28575">
                <a:solidFill>
                  <a:srgbClr val="008080"/>
                </a:solidFill>
                <a:round/>
                <a:headEnd/>
                <a:tailEnd type="triangle" w="med" len="sm"/>
              </a:ln>
              <a:extLst>
                <a:ext uri="{909E8E84-426E-40DD-AFC4-6F175D3DCCD1}">
                  <a14:hiddenFill xmlns:a14="http://schemas.microsoft.com/office/drawing/2010/main">
                    <a:noFill/>
                  </a14:hiddenFill>
                </a:ext>
              </a:extLst>
            </p:spPr>
            <p:txBody>
              <a:bodyPr/>
              <a:lstStyle/>
              <a:p>
                <a:endParaRPr lang="en-GB" sz="1800"/>
              </a:p>
            </p:txBody>
          </p:sp>
          <p:sp>
            <p:nvSpPr>
              <p:cNvPr id="40" name="Oval 26">
                <a:extLst>
                  <a:ext uri="{FF2B5EF4-FFF2-40B4-BE49-F238E27FC236}">
                    <a16:creationId xmlns:a16="http://schemas.microsoft.com/office/drawing/2014/main" id="{EAF6BFA4-7E51-4EB4-9636-AE8DEF11D329}"/>
                  </a:ext>
                </a:extLst>
              </p:cNvPr>
              <p:cNvSpPr>
                <a:spLocks noChangeArrowheads="1"/>
              </p:cNvSpPr>
              <p:nvPr/>
            </p:nvSpPr>
            <p:spPr bwMode="auto">
              <a:xfrm>
                <a:off x="1176338" y="3184525"/>
                <a:ext cx="153987" cy="163513"/>
              </a:xfrm>
              <a:prstGeom prst="ellipse">
                <a:avLst/>
              </a:prstGeom>
              <a:solidFill>
                <a:srgbClr val="3399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endParaRPr lang="en-US" altLang="en-US" sz="1800"/>
              </a:p>
            </p:txBody>
          </p:sp>
          <p:sp>
            <p:nvSpPr>
              <p:cNvPr id="41" name="Text Box 27">
                <a:extLst>
                  <a:ext uri="{FF2B5EF4-FFF2-40B4-BE49-F238E27FC236}">
                    <a16:creationId xmlns:a16="http://schemas.microsoft.com/office/drawing/2014/main" id="{AF183BB7-66AB-43DA-9D91-3A59EE1A4DD2}"/>
                  </a:ext>
                </a:extLst>
              </p:cNvPr>
              <p:cNvSpPr txBox="1">
                <a:spLocks noChangeArrowheads="1"/>
              </p:cNvSpPr>
              <p:nvPr/>
            </p:nvSpPr>
            <p:spPr bwMode="auto">
              <a:xfrm>
                <a:off x="746920" y="3003802"/>
                <a:ext cx="384175" cy="396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500" b="1" dirty="0" err="1">
                    <a:solidFill>
                      <a:srgbClr val="009900"/>
                    </a:solidFill>
                    <a:sym typeface="Symbol" panose="05050102010706020507" pitchFamily="18" charset="2"/>
                  </a:rPr>
                  <a:t>x</a:t>
                </a:r>
                <a:r>
                  <a:rPr lang="en-GB" altLang="en-US" sz="1500" baseline="-25000" dirty="0" err="1">
                    <a:solidFill>
                      <a:srgbClr val="009900"/>
                    </a:solidFill>
                    <a:sym typeface="Symbol" panose="05050102010706020507" pitchFamily="18" charset="2"/>
                  </a:rPr>
                  <a:t>a</a:t>
                </a:r>
                <a:endParaRPr lang="en-GB" altLang="en-US" sz="1500" baseline="-25000" dirty="0">
                  <a:solidFill>
                    <a:srgbClr val="009900"/>
                  </a:solidFill>
                </a:endParaRPr>
              </a:p>
            </p:txBody>
          </p:sp>
        </p:grpSp>
        <p:sp>
          <p:nvSpPr>
            <p:cNvPr id="37" name="Freeform 4">
              <a:extLst>
                <a:ext uri="{FF2B5EF4-FFF2-40B4-BE49-F238E27FC236}">
                  <a16:creationId xmlns:a16="http://schemas.microsoft.com/office/drawing/2014/main" id="{82C5B95E-6C00-44FB-A037-DA95560387CA}"/>
                </a:ext>
              </a:extLst>
            </p:cNvPr>
            <p:cNvSpPr>
              <a:spLocks/>
            </p:cNvSpPr>
            <p:nvPr/>
          </p:nvSpPr>
          <p:spPr bwMode="auto">
            <a:xfrm>
              <a:off x="5177804" y="3011925"/>
              <a:ext cx="3092967" cy="432775"/>
            </a:xfrm>
            <a:custGeom>
              <a:avLst/>
              <a:gdLst>
                <a:gd name="T0" fmla="*/ 0 w 3154"/>
                <a:gd name="T1" fmla="*/ 2147483646 h 468"/>
                <a:gd name="T2" fmla="*/ 2147483646 w 3154"/>
                <a:gd name="T3" fmla="*/ 2147483646 h 468"/>
                <a:gd name="T4" fmla="*/ 2147483646 w 3154"/>
                <a:gd name="T5" fmla="*/ 2147483646 h 468"/>
                <a:gd name="T6" fmla="*/ 2147483646 w 3154"/>
                <a:gd name="T7" fmla="*/ 2147483646 h 468"/>
                <a:gd name="T8" fmla="*/ 2147483646 w 3154"/>
                <a:gd name="T9" fmla="*/ 2147483646 h 468"/>
                <a:gd name="T10" fmla="*/ 2147483646 w 3154"/>
                <a:gd name="T11" fmla="*/ 2147483646 h 468"/>
                <a:gd name="T12" fmla="*/ 0 60000 65536"/>
                <a:gd name="T13" fmla="*/ 0 60000 65536"/>
                <a:gd name="T14" fmla="*/ 0 60000 65536"/>
                <a:gd name="T15" fmla="*/ 0 60000 65536"/>
                <a:gd name="T16" fmla="*/ 0 60000 65536"/>
                <a:gd name="T17" fmla="*/ 0 60000 65536"/>
                <a:gd name="T18" fmla="*/ 0 w 3154"/>
                <a:gd name="T19" fmla="*/ 0 h 468"/>
                <a:gd name="T20" fmla="*/ 3154 w 3154"/>
                <a:gd name="T21" fmla="*/ 468 h 468"/>
              </a:gdLst>
              <a:ahLst/>
              <a:cxnLst>
                <a:cxn ang="T12">
                  <a:pos x="T0" y="T1"/>
                </a:cxn>
                <a:cxn ang="T13">
                  <a:pos x="T2" y="T3"/>
                </a:cxn>
                <a:cxn ang="T14">
                  <a:pos x="T4" y="T5"/>
                </a:cxn>
                <a:cxn ang="T15">
                  <a:pos x="T6" y="T7"/>
                </a:cxn>
                <a:cxn ang="T16">
                  <a:pos x="T8" y="T9"/>
                </a:cxn>
                <a:cxn ang="T17">
                  <a:pos x="T10" y="T11"/>
                </a:cxn>
              </a:cxnLst>
              <a:rect l="T18" t="T19" r="T20" b="T21"/>
              <a:pathLst>
                <a:path w="3154" h="468">
                  <a:moveTo>
                    <a:pt x="0" y="468"/>
                  </a:moveTo>
                  <a:cubicBezTo>
                    <a:pt x="150" y="433"/>
                    <a:pt x="608" y="329"/>
                    <a:pt x="898" y="255"/>
                  </a:cubicBezTo>
                  <a:cubicBezTo>
                    <a:pt x="1188" y="181"/>
                    <a:pt x="1515" y="44"/>
                    <a:pt x="1741" y="22"/>
                  </a:cubicBezTo>
                  <a:cubicBezTo>
                    <a:pt x="1967" y="0"/>
                    <a:pt x="2094" y="86"/>
                    <a:pt x="2257" y="123"/>
                  </a:cubicBezTo>
                  <a:cubicBezTo>
                    <a:pt x="2420" y="160"/>
                    <a:pt x="2570" y="228"/>
                    <a:pt x="2719" y="244"/>
                  </a:cubicBezTo>
                  <a:cubicBezTo>
                    <a:pt x="2868" y="260"/>
                    <a:pt x="3064" y="223"/>
                    <a:pt x="3154" y="217"/>
                  </a:cubicBezTo>
                </a:path>
              </a:pathLst>
            </a:custGeom>
            <a:noFill/>
            <a:ln w="34925" cap="flat">
              <a:solidFill>
                <a:srgbClr val="009900"/>
              </a:solidFill>
              <a:prstDash val="dash"/>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GB" sz="1800"/>
            </a:p>
          </p:txBody>
        </p:sp>
        <p:sp>
          <p:nvSpPr>
            <p:cNvPr id="38" name="Text Box 7">
              <a:extLst>
                <a:ext uri="{FF2B5EF4-FFF2-40B4-BE49-F238E27FC236}">
                  <a16:creationId xmlns:a16="http://schemas.microsoft.com/office/drawing/2014/main" id="{B7A40D31-57E0-4EAA-86D1-D1BE51085B5F}"/>
                </a:ext>
              </a:extLst>
            </p:cNvPr>
            <p:cNvSpPr txBox="1">
              <a:spLocks noChangeArrowheads="1"/>
            </p:cNvSpPr>
            <p:nvPr/>
          </p:nvSpPr>
          <p:spPr bwMode="auto">
            <a:xfrm>
              <a:off x="7544669" y="2543418"/>
              <a:ext cx="1270431" cy="31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dirty="0">
                  <a:solidFill>
                    <a:srgbClr val="009900"/>
                  </a:solidFill>
                </a:rPr>
                <a:t>Model trajectory from corrected initial state</a:t>
              </a:r>
            </a:p>
          </p:txBody>
        </p:sp>
        <p:sp>
          <p:nvSpPr>
            <p:cNvPr id="42" name="Oval 38">
              <a:extLst>
                <a:ext uri="{FF2B5EF4-FFF2-40B4-BE49-F238E27FC236}">
                  <a16:creationId xmlns:a16="http://schemas.microsoft.com/office/drawing/2014/main" id="{8B5187AE-64BC-4E97-9D31-C0EF19897945}"/>
                </a:ext>
              </a:extLst>
            </p:cNvPr>
            <p:cNvSpPr>
              <a:spLocks noChangeArrowheads="1"/>
            </p:cNvSpPr>
            <p:nvPr/>
          </p:nvSpPr>
          <p:spPr bwMode="auto">
            <a:xfrm>
              <a:off x="5965141" y="3078997"/>
              <a:ext cx="93314" cy="8811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p>
          </p:txBody>
        </p:sp>
        <p:sp>
          <p:nvSpPr>
            <p:cNvPr id="43" name="Oval 39">
              <a:extLst>
                <a:ext uri="{FF2B5EF4-FFF2-40B4-BE49-F238E27FC236}">
                  <a16:creationId xmlns:a16="http://schemas.microsoft.com/office/drawing/2014/main" id="{6E63C50B-75EE-4A70-AEF0-9CD517214073}"/>
                </a:ext>
              </a:extLst>
            </p:cNvPr>
            <p:cNvSpPr>
              <a:spLocks noChangeArrowheads="1"/>
            </p:cNvSpPr>
            <p:nvPr/>
          </p:nvSpPr>
          <p:spPr bwMode="auto">
            <a:xfrm>
              <a:off x="5491868" y="3376081"/>
              <a:ext cx="94285" cy="88974"/>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p>
          </p:txBody>
        </p:sp>
        <p:sp>
          <p:nvSpPr>
            <p:cNvPr id="44" name="Oval 40">
              <a:extLst>
                <a:ext uri="{FF2B5EF4-FFF2-40B4-BE49-F238E27FC236}">
                  <a16:creationId xmlns:a16="http://schemas.microsoft.com/office/drawing/2014/main" id="{F83EF091-1A50-4B82-95CA-B535213F58D7}"/>
                </a:ext>
              </a:extLst>
            </p:cNvPr>
            <p:cNvSpPr>
              <a:spLocks noChangeArrowheads="1"/>
            </p:cNvSpPr>
            <p:nvPr/>
          </p:nvSpPr>
          <p:spPr bwMode="auto">
            <a:xfrm>
              <a:off x="5258482" y="3222698"/>
              <a:ext cx="94286" cy="88974"/>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p>
          </p:txBody>
        </p:sp>
        <p:sp>
          <p:nvSpPr>
            <p:cNvPr id="49" name="Freeform: Shape 48">
              <a:extLst>
                <a:ext uri="{FF2B5EF4-FFF2-40B4-BE49-F238E27FC236}">
                  <a16:creationId xmlns:a16="http://schemas.microsoft.com/office/drawing/2014/main" id="{6B80F127-5BF8-4143-BF6A-24912FE7D8CB}"/>
                </a:ext>
              </a:extLst>
            </p:cNvPr>
            <p:cNvSpPr/>
            <p:nvPr/>
          </p:nvSpPr>
          <p:spPr>
            <a:xfrm>
              <a:off x="5167112" y="3104354"/>
              <a:ext cx="3009373" cy="691059"/>
            </a:xfrm>
            <a:custGeom>
              <a:avLst/>
              <a:gdLst>
                <a:gd name="connsiteX0" fmla="*/ 0 w 3686175"/>
                <a:gd name="connsiteY0" fmla="*/ 952500 h 952500"/>
                <a:gd name="connsiteX1" fmla="*/ 1266825 w 3686175"/>
                <a:gd name="connsiteY1" fmla="*/ 142875 h 952500"/>
                <a:gd name="connsiteX2" fmla="*/ 2943225 w 3686175"/>
                <a:gd name="connsiteY2" fmla="*/ 457200 h 952500"/>
                <a:gd name="connsiteX3" fmla="*/ 3686175 w 3686175"/>
                <a:gd name="connsiteY3" fmla="*/ 0 h 952500"/>
              </a:gdLst>
              <a:ahLst/>
              <a:cxnLst>
                <a:cxn ang="0">
                  <a:pos x="connsiteX0" y="connsiteY0"/>
                </a:cxn>
                <a:cxn ang="0">
                  <a:pos x="connsiteX1" y="connsiteY1"/>
                </a:cxn>
                <a:cxn ang="0">
                  <a:pos x="connsiteX2" y="connsiteY2"/>
                </a:cxn>
                <a:cxn ang="0">
                  <a:pos x="connsiteX3" y="connsiteY3"/>
                </a:cxn>
              </a:cxnLst>
              <a:rect l="l" t="t" r="r" b="b"/>
              <a:pathLst>
                <a:path w="3686175" h="952500">
                  <a:moveTo>
                    <a:pt x="0" y="952500"/>
                  </a:moveTo>
                  <a:cubicBezTo>
                    <a:pt x="388144" y="588962"/>
                    <a:pt x="776288" y="225425"/>
                    <a:pt x="1266825" y="142875"/>
                  </a:cubicBezTo>
                  <a:cubicBezTo>
                    <a:pt x="1757363" y="60325"/>
                    <a:pt x="2540000" y="481012"/>
                    <a:pt x="2943225" y="457200"/>
                  </a:cubicBezTo>
                  <a:cubicBezTo>
                    <a:pt x="3346450" y="433388"/>
                    <a:pt x="3516312" y="216694"/>
                    <a:pt x="3686175" y="0"/>
                  </a:cubicBezTo>
                </a:path>
              </a:pathLst>
            </a:custGeom>
            <a:noFill/>
            <a:ln w="38100">
              <a:solidFill>
                <a:srgbClr val="0070C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AutoShape 43">
              <a:extLst>
                <a:ext uri="{FF2B5EF4-FFF2-40B4-BE49-F238E27FC236}">
                  <a16:creationId xmlns:a16="http://schemas.microsoft.com/office/drawing/2014/main" id="{74CE5F97-50D6-4AC0-8BC9-A5FAC4E08B5F}"/>
                </a:ext>
              </a:extLst>
            </p:cNvPr>
            <p:cNvSpPr>
              <a:spLocks/>
            </p:cNvSpPr>
            <p:nvPr/>
          </p:nvSpPr>
          <p:spPr bwMode="auto">
            <a:xfrm rot="16200000">
              <a:off x="6205182" y="3153962"/>
              <a:ext cx="169227" cy="2266749"/>
            </a:xfrm>
            <a:prstGeom prst="leftBrace">
              <a:avLst>
                <a:gd name="adj1" fmla="val 110073"/>
                <a:gd name="adj2" fmla="val 4975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endParaRPr lang="en-US" altLang="en-US" sz="1800"/>
            </a:p>
          </p:txBody>
        </p:sp>
        <p:sp>
          <p:nvSpPr>
            <p:cNvPr id="63" name="Text Box 41">
              <a:extLst>
                <a:ext uri="{FF2B5EF4-FFF2-40B4-BE49-F238E27FC236}">
                  <a16:creationId xmlns:a16="http://schemas.microsoft.com/office/drawing/2014/main" id="{74A99263-B291-4015-8B8B-CC468DCD8852}"/>
                </a:ext>
              </a:extLst>
            </p:cNvPr>
            <p:cNvSpPr txBox="1">
              <a:spLocks noChangeArrowheads="1"/>
            </p:cNvSpPr>
            <p:nvPr/>
          </p:nvSpPr>
          <p:spPr bwMode="auto">
            <a:xfrm>
              <a:off x="4780505" y="2359527"/>
              <a:ext cx="823300" cy="40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500" dirty="0"/>
                <a:t>model state</a:t>
              </a:r>
            </a:p>
          </p:txBody>
        </p:sp>
      </p:grpSp>
      <p:grpSp>
        <p:nvGrpSpPr>
          <p:cNvPr id="45" name="Group 3">
            <a:extLst>
              <a:ext uri="{FF2B5EF4-FFF2-40B4-BE49-F238E27FC236}">
                <a16:creationId xmlns:a16="http://schemas.microsoft.com/office/drawing/2014/main" id="{8B9AED9A-3187-4144-B379-D642CCA1F3DF}"/>
              </a:ext>
            </a:extLst>
          </p:cNvPr>
          <p:cNvGrpSpPr>
            <a:grpSpLocks/>
          </p:cNvGrpSpPr>
          <p:nvPr/>
        </p:nvGrpSpPr>
        <p:grpSpPr bwMode="auto">
          <a:xfrm>
            <a:off x="138873" y="3352231"/>
            <a:ext cx="4384274" cy="1432490"/>
            <a:chOff x="2578" y="972"/>
            <a:chExt cx="3035" cy="1263"/>
          </a:xfrm>
        </p:grpSpPr>
        <p:sp>
          <p:nvSpPr>
            <p:cNvPr id="46" name="Rectangle 4">
              <a:extLst>
                <a:ext uri="{FF2B5EF4-FFF2-40B4-BE49-F238E27FC236}">
                  <a16:creationId xmlns:a16="http://schemas.microsoft.com/office/drawing/2014/main" id="{E42384D7-4224-424C-8087-6ADF253AD55B}"/>
                </a:ext>
              </a:extLst>
            </p:cNvPr>
            <p:cNvSpPr>
              <a:spLocks noChangeArrowheads="1"/>
            </p:cNvSpPr>
            <p:nvPr/>
          </p:nvSpPr>
          <p:spPr bwMode="auto">
            <a:xfrm>
              <a:off x="2578" y="972"/>
              <a:ext cx="3035" cy="1263"/>
            </a:xfrm>
            <a:prstGeom prst="rect">
              <a:avLst/>
            </a:prstGeom>
            <a:solidFill>
              <a:schemeClr val="bg1"/>
            </a:solidFill>
            <a:ln w="9525">
              <a:solidFill>
                <a:schemeClr val="tx1"/>
              </a:solidFill>
              <a:miter lim="800000"/>
              <a:headEnd/>
              <a:tailEnd/>
            </a:ln>
          </p:spPr>
          <p:txBody>
            <a:bodyPr wrap="none" anchor="ct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algn="ctr" eaLnBrk="0" fontAlgn="base" hangingPunct="0">
                <a:lnSpc>
                  <a:spcPts val="3000"/>
                </a:lnSpc>
                <a:spcBef>
                  <a:spcPct val="0"/>
                </a:spcBef>
                <a:spcAft>
                  <a:spcPts val="1000"/>
                </a:spcAft>
                <a:buClr>
                  <a:schemeClr val="hlink"/>
                </a:buClr>
                <a:buFont typeface="Wingdings" panose="05000000000000000000" pitchFamily="2" charset="2"/>
                <a:defRPr sz="2000" b="1">
                  <a:solidFill>
                    <a:schemeClr val="tx1"/>
                  </a:solidFill>
                  <a:latin typeface="Arial" panose="020B0604020202020204" pitchFamily="34" charset="0"/>
                </a:defRPr>
              </a:lvl6pPr>
              <a:lvl7pPr marL="2971800" indent="-228600" algn="ctr" eaLnBrk="0" fontAlgn="base" hangingPunct="0">
                <a:lnSpc>
                  <a:spcPts val="3000"/>
                </a:lnSpc>
                <a:spcBef>
                  <a:spcPct val="0"/>
                </a:spcBef>
                <a:spcAft>
                  <a:spcPts val="1000"/>
                </a:spcAft>
                <a:buClr>
                  <a:schemeClr val="hlink"/>
                </a:buClr>
                <a:buFont typeface="Wingdings" panose="05000000000000000000" pitchFamily="2" charset="2"/>
                <a:defRPr sz="2000" b="1">
                  <a:solidFill>
                    <a:schemeClr val="tx1"/>
                  </a:solidFill>
                  <a:latin typeface="Arial" panose="020B0604020202020204" pitchFamily="34" charset="0"/>
                </a:defRPr>
              </a:lvl7pPr>
              <a:lvl8pPr marL="3429000" indent="-228600" algn="ctr" eaLnBrk="0" fontAlgn="base" hangingPunct="0">
                <a:lnSpc>
                  <a:spcPts val="3000"/>
                </a:lnSpc>
                <a:spcBef>
                  <a:spcPct val="0"/>
                </a:spcBef>
                <a:spcAft>
                  <a:spcPts val="1000"/>
                </a:spcAft>
                <a:buClr>
                  <a:schemeClr val="hlink"/>
                </a:buClr>
                <a:buFont typeface="Wingdings" panose="05000000000000000000" pitchFamily="2" charset="2"/>
                <a:defRPr sz="2000" b="1">
                  <a:solidFill>
                    <a:schemeClr val="tx1"/>
                  </a:solidFill>
                  <a:latin typeface="Arial" panose="020B0604020202020204" pitchFamily="34" charset="0"/>
                </a:defRPr>
              </a:lvl8pPr>
              <a:lvl9pPr marL="3886200" indent="-228600" algn="ctr" eaLnBrk="0" fontAlgn="base" hangingPunct="0">
                <a:lnSpc>
                  <a:spcPts val="3000"/>
                </a:lnSpc>
                <a:spcBef>
                  <a:spcPct val="0"/>
                </a:spcBef>
                <a:spcAft>
                  <a:spcPts val="1000"/>
                </a:spcAft>
                <a:buClr>
                  <a:schemeClr val="hlink"/>
                </a:buClr>
                <a:buFont typeface="Wingdings" panose="05000000000000000000" pitchFamily="2" charset="2"/>
                <a:defRPr sz="2000" b="1">
                  <a:solidFill>
                    <a:schemeClr val="tx1"/>
                  </a:solidFill>
                  <a:latin typeface="Arial" panose="020B0604020202020204" pitchFamily="34" charset="0"/>
                </a:defRPr>
              </a:lvl9pPr>
            </a:lstStyle>
            <a:p>
              <a:pPr>
                <a:lnSpc>
                  <a:spcPct val="100000"/>
                </a:lnSpc>
                <a:spcAft>
                  <a:spcPct val="0"/>
                </a:spcAft>
                <a:buClrTx/>
                <a:buFontTx/>
                <a:buNone/>
              </a:pPr>
              <a:endParaRPr lang="en-US" altLang="en-US">
                <a:solidFill>
                  <a:srgbClr val="000000"/>
                </a:solidFill>
                <a:latin typeface="Times" panose="02020603050405020304" pitchFamily="18" charset="0"/>
              </a:endParaRPr>
            </a:p>
          </p:txBody>
        </p:sp>
        <p:pic>
          <p:nvPicPr>
            <p:cNvPr id="47" name="Picture 5">
              <a:extLst>
                <a:ext uri="{FF2B5EF4-FFF2-40B4-BE49-F238E27FC236}">
                  <a16:creationId xmlns:a16="http://schemas.microsoft.com/office/drawing/2014/main" id="{25A6C18E-70A3-420C-937A-1FB49C5629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5" y="1011"/>
              <a:ext cx="2918" cy="1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2596156"/>
      </p:ext>
    </p:extLst>
  </p:cSld>
  <p:clrMapOvr>
    <a:masterClrMapping/>
  </p:clrMapOvr>
  <mc:AlternateContent xmlns:mc="http://schemas.openxmlformats.org/markup-compatibility/2006" xmlns:p14="http://schemas.microsoft.com/office/powerpoint/2010/main">
    <mc:Choice Requires="p14">
      <p:transition spd="slow" p14:dur="2000" advTm="1375"/>
    </mc:Choice>
    <mc:Fallback xmlns="">
      <p:transition spd="slow" advTm="1375"/>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BAE9D-38B5-4E39-AD38-BB271DBA0551}"/>
              </a:ext>
            </a:extLst>
          </p:cNvPr>
          <p:cNvSpPr>
            <a:spLocks noGrp="1"/>
          </p:cNvSpPr>
          <p:nvPr>
            <p:ph type="title"/>
          </p:nvPr>
        </p:nvSpPr>
        <p:spPr/>
        <p:txBody>
          <a:bodyPr/>
          <a:lstStyle/>
          <a:p>
            <a:r>
              <a:rPr lang="en-GB" dirty="0"/>
              <a:t>Cost function</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90146A6-C305-468C-A2C9-87D7B1E34715}"/>
                  </a:ext>
                </a:extLst>
              </p:cNvPr>
              <p:cNvSpPr txBox="1"/>
              <p:nvPr/>
            </p:nvSpPr>
            <p:spPr>
              <a:xfrm>
                <a:off x="810211" y="1163641"/>
                <a:ext cx="7823357" cy="882453"/>
              </a:xfrm>
              <a:prstGeom prst="rect">
                <a:avLst/>
              </a:prstGeom>
              <a:noFill/>
            </p:spPr>
            <p:txBody>
              <a:bodyPr wrap="square" lIns="0" tIns="0" rIns="0" bIns="0" rtlCol="0">
                <a:sp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GB" sz="2100" b="0" i="1" smtClean="0">
                          <a:latin typeface="Cambria Math" panose="02040503050406030204" pitchFamily="18" charset="0"/>
                        </a:rPr>
                        <m:t>𝐽</m:t>
                      </m:r>
                      <m:d>
                        <m:dPr>
                          <m:ctrlPr>
                            <a:rPr lang="en-GB" sz="2100" b="0" i="1" smtClean="0">
                              <a:latin typeface="Cambria Math" panose="02040503050406030204" pitchFamily="18" charset="0"/>
                            </a:rPr>
                          </m:ctrlPr>
                        </m:dPr>
                        <m:e>
                          <m:r>
                            <a:rPr lang="en-GB" sz="2100" b="0" i="1" smtClean="0">
                              <a:latin typeface="Cambria Math" panose="02040503050406030204" pitchFamily="18" charset="0"/>
                            </a:rPr>
                            <m:t>𝑥</m:t>
                          </m:r>
                        </m:e>
                      </m:d>
                      <m:r>
                        <a:rPr lang="en-GB" sz="2100" b="0" i="1" smtClean="0">
                          <a:latin typeface="Cambria Math" panose="02040503050406030204" pitchFamily="18" charset="0"/>
                        </a:rPr>
                        <m:t>=</m:t>
                      </m:r>
                      <m:sSup>
                        <m:sSupPr>
                          <m:ctrlPr>
                            <a:rPr lang="en-GB" sz="2100" b="0" i="1" smtClean="0">
                              <a:solidFill>
                                <a:srgbClr val="0070C0"/>
                              </a:solidFill>
                              <a:latin typeface="Cambria Math" panose="02040503050406030204" pitchFamily="18" charset="0"/>
                            </a:rPr>
                          </m:ctrlPr>
                        </m:sSupPr>
                        <m:e>
                          <m:d>
                            <m:dPr>
                              <m:ctrlPr>
                                <a:rPr lang="en-GB" sz="2100" b="0" i="1" smtClean="0">
                                  <a:solidFill>
                                    <a:srgbClr val="0070C0"/>
                                  </a:solidFill>
                                  <a:latin typeface="Cambria Math" panose="02040503050406030204" pitchFamily="18" charset="0"/>
                                </a:rPr>
                              </m:ctrlPr>
                            </m:dPr>
                            <m:e>
                              <m:r>
                                <a:rPr lang="en-GB" sz="2100" b="0" i="1" smtClean="0">
                                  <a:solidFill>
                                    <a:srgbClr val="0070C0"/>
                                  </a:solidFill>
                                  <a:latin typeface="Cambria Math" panose="02040503050406030204" pitchFamily="18" charset="0"/>
                                </a:rPr>
                                <m:t>𝑥</m:t>
                              </m:r>
                              <m:r>
                                <a:rPr lang="en-GB" sz="2100" b="0" i="1" smtClean="0">
                                  <a:solidFill>
                                    <a:srgbClr val="0070C0"/>
                                  </a:solidFill>
                                  <a:latin typeface="Cambria Math" panose="02040503050406030204" pitchFamily="18" charset="0"/>
                                </a:rPr>
                                <m:t>−</m:t>
                              </m:r>
                              <m:sSub>
                                <m:sSubPr>
                                  <m:ctrlPr>
                                    <a:rPr lang="en-GB" sz="2100" b="0" i="1" smtClean="0">
                                      <a:solidFill>
                                        <a:srgbClr val="0070C0"/>
                                      </a:solidFill>
                                      <a:latin typeface="Cambria Math" panose="02040503050406030204" pitchFamily="18" charset="0"/>
                                    </a:rPr>
                                  </m:ctrlPr>
                                </m:sSubPr>
                                <m:e>
                                  <m:r>
                                    <a:rPr lang="en-GB" sz="2100" b="0" i="1" smtClean="0">
                                      <a:solidFill>
                                        <a:srgbClr val="0070C0"/>
                                      </a:solidFill>
                                      <a:latin typeface="Cambria Math" panose="02040503050406030204" pitchFamily="18" charset="0"/>
                                    </a:rPr>
                                    <m:t>𝑥</m:t>
                                  </m:r>
                                </m:e>
                                <m:sub>
                                  <m:r>
                                    <a:rPr lang="en-GB" sz="2100" b="0" i="1" smtClean="0">
                                      <a:solidFill>
                                        <a:srgbClr val="0070C0"/>
                                      </a:solidFill>
                                      <a:latin typeface="Cambria Math" panose="02040503050406030204" pitchFamily="18" charset="0"/>
                                    </a:rPr>
                                    <m:t>𝑏</m:t>
                                  </m:r>
                                </m:sub>
                              </m:sSub>
                            </m:e>
                          </m:d>
                        </m:e>
                        <m:sup>
                          <m:r>
                            <a:rPr lang="en-GB" sz="2100" b="0" i="1" smtClean="0">
                              <a:solidFill>
                                <a:srgbClr val="0070C0"/>
                              </a:solidFill>
                              <a:latin typeface="Cambria Math" panose="02040503050406030204" pitchFamily="18" charset="0"/>
                            </a:rPr>
                            <m:t>𝑇</m:t>
                          </m:r>
                        </m:sup>
                      </m:sSup>
                      <m:sSup>
                        <m:sSupPr>
                          <m:ctrlPr>
                            <a:rPr lang="en-GB" sz="2100" b="0" i="1" smtClean="0">
                              <a:solidFill>
                                <a:srgbClr val="0070C0"/>
                              </a:solidFill>
                              <a:latin typeface="Cambria Math" panose="02040503050406030204" pitchFamily="18" charset="0"/>
                            </a:rPr>
                          </m:ctrlPr>
                        </m:sSupPr>
                        <m:e>
                          <m:r>
                            <a:rPr lang="en-GB" sz="2100" b="0" i="1" smtClean="0">
                              <a:solidFill>
                                <a:srgbClr val="0070C0"/>
                              </a:solidFill>
                              <a:latin typeface="Cambria Math" panose="02040503050406030204" pitchFamily="18" charset="0"/>
                            </a:rPr>
                            <m:t>𝐵</m:t>
                          </m:r>
                        </m:e>
                        <m:sup>
                          <m:r>
                            <a:rPr lang="en-GB" sz="2100" b="0" i="1" smtClean="0">
                              <a:solidFill>
                                <a:srgbClr val="0070C0"/>
                              </a:solidFill>
                              <a:latin typeface="Cambria Math" panose="02040503050406030204" pitchFamily="18" charset="0"/>
                            </a:rPr>
                            <m:t>−1</m:t>
                          </m:r>
                        </m:sup>
                      </m:sSup>
                      <m:d>
                        <m:dPr>
                          <m:ctrlPr>
                            <a:rPr lang="en-GB" sz="2100" b="0" i="1" smtClean="0">
                              <a:solidFill>
                                <a:srgbClr val="0070C0"/>
                              </a:solidFill>
                              <a:latin typeface="Cambria Math" panose="02040503050406030204" pitchFamily="18" charset="0"/>
                            </a:rPr>
                          </m:ctrlPr>
                        </m:dPr>
                        <m:e>
                          <m:r>
                            <a:rPr lang="en-GB" sz="2100" b="0" i="1" smtClean="0">
                              <a:solidFill>
                                <a:srgbClr val="0070C0"/>
                              </a:solidFill>
                              <a:latin typeface="Cambria Math" panose="02040503050406030204" pitchFamily="18" charset="0"/>
                            </a:rPr>
                            <m:t>𝑥</m:t>
                          </m:r>
                          <m:r>
                            <a:rPr lang="en-GB" sz="2100" b="0" i="1" smtClean="0">
                              <a:solidFill>
                                <a:srgbClr val="0070C0"/>
                              </a:solidFill>
                              <a:latin typeface="Cambria Math" panose="02040503050406030204" pitchFamily="18" charset="0"/>
                            </a:rPr>
                            <m:t>−</m:t>
                          </m:r>
                          <m:sSub>
                            <m:sSubPr>
                              <m:ctrlPr>
                                <a:rPr lang="en-GB" sz="2100" b="0" i="1" smtClean="0">
                                  <a:solidFill>
                                    <a:srgbClr val="0070C0"/>
                                  </a:solidFill>
                                  <a:latin typeface="Cambria Math" panose="02040503050406030204" pitchFamily="18" charset="0"/>
                                </a:rPr>
                              </m:ctrlPr>
                            </m:sSubPr>
                            <m:e>
                              <m:r>
                                <a:rPr lang="en-GB" sz="2100" b="0" i="1" smtClean="0">
                                  <a:solidFill>
                                    <a:srgbClr val="0070C0"/>
                                  </a:solidFill>
                                  <a:latin typeface="Cambria Math" panose="02040503050406030204" pitchFamily="18" charset="0"/>
                                </a:rPr>
                                <m:t>𝑥</m:t>
                              </m:r>
                            </m:e>
                            <m:sub>
                              <m:r>
                                <a:rPr lang="en-GB" sz="2100" b="0" i="1" smtClean="0">
                                  <a:solidFill>
                                    <a:srgbClr val="0070C0"/>
                                  </a:solidFill>
                                  <a:latin typeface="Cambria Math" panose="02040503050406030204" pitchFamily="18" charset="0"/>
                                </a:rPr>
                                <m:t>𝑏</m:t>
                              </m:r>
                            </m:sub>
                          </m:sSub>
                        </m:e>
                      </m:d>
                      <m:r>
                        <a:rPr lang="en-GB" sz="2100" b="0" i="1" smtClean="0">
                          <a:latin typeface="Cambria Math" panose="02040503050406030204" pitchFamily="18" charset="0"/>
                        </a:rPr>
                        <m:t>+</m:t>
                      </m:r>
                      <m:nary>
                        <m:naryPr>
                          <m:chr m:val="∑"/>
                          <m:ctrlPr>
                            <a:rPr lang="en-GB" sz="2100" b="0" i="1" smtClean="0">
                              <a:solidFill>
                                <a:srgbClr val="FF0000"/>
                              </a:solidFill>
                              <a:latin typeface="Cambria Math" panose="02040503050406030204" pitchFamily="18" charset="0"/>
                            </a:rPr>
                          </m:ctrlPr>
                        </m:naryPr>
                        <m:sub>
                          <m:r>
                            <m:rPr>
                              <m:brk m:alnAt="23"/>
                            </m:rPr>
                            <a:rPr lang="en-GB" sz="2100" b="0" i="1" smtClean="0">
                              <a:solidFill>
                                <a:srgbClr val="FF0000"/>
                              </a:solidFill>
                              <a:latin typeface="Cambria Math" panose="02040503050406030204" pitchFamily="18" charset="0"/>
                            </a:rPr>
                            <m:t>𝑖</m:t>
                          </m:r>
                          <m:r>
                            <a:rPr lang="en-GB" sz="2100" b="0" i="1" smtClean="0">
                              <a:solidFill>
                                <a:srgbClr val="FF0000"/>
                              </a:solidFill>
                              <a:latin typeface="Cambria Math" panose="02040503050406030204" pitchFamily="18" charset="0"/>
                            </a:rPr>
                            <m:t>=0</m:t>
                          </m:r>
                        </m:sub>
                        <m:sup>
                          <m:r>
                            <a:rPr lang="en-GB" sz="2100" b="0" i="1" smtClean="0">
                              <a:solidFill>
                                <a:srgbClr val="FF0000"/>
                              </a:solidFill>
                              <a:latin typeface="Cambria Math" panose="02040503050406030204" pitchFamily="18" charset="0"/>
                            </a:rPr>
                            <m:t>𝑛</m:t>
                          </m:r>
                        </m:sup>
                        <m:e>
                          <m:sSup>
                            <m:sSupPr>
                              <m:ctrlPr>
                                <a:rPr lang="en-GB" sz="2100" b="0" i="1" smtClean="0">
                                  <a:solidFill>
                                    <a:srgbClr val="FF0000"/>
                                  </a:solidFill>
                                  <a:latin typeface="Cambria Math" panose="02040503050406030204" pitchFamily="18" charset="0"/>
                                </a:rPr>
                              </m:ctrlPr>
                            </m:sSupPr>
                            <m:e>
                              <m:d>
                                <m:dPr>
                                  <m:ctrlPr>
                                    <a:rPr lang="en-GB" sz="2100" b="0" i="1" smtClean="0">
                                      <a:solidFill>
                                        <a:srgbClr val="FF0000"/>
                                      </a:solidFill>
                                      <a:latin typeface="Cambria Math" panose="02040503050406030204" pitchFamily="18" charset="0"/>
                                    </a:rPr>
                                  </m:ctrlPr>
                                </m:dPr>
                                <m:e>
                                  <m:sSub>
                                    <m:sSubPr>
                                      <m:ctrlPr>
                                        <a:rPr lang="en-GB" sz="2100" b="0" i="1" smtClean="0">
                                          <a:solidFill>
                                            <a:srgbClr val="FF0000"/>
                                          </a:solidFill>
                                          <a:latin typeface="Cambria Math" panose="02040503050406030204" pitchFamily="18" charset="0"/>
                                        </a:rPr>
                                      </m:ctrlPr>
                                    </m:sSubPr>
                                    <m:e>
                                      <m:r>
                                        <a:rPr lang="en-GB" sz="2100" b="0" i="1" smtClean="0">
                                          <a:solidFill>
                                            <a:srgbClr val="FF0000"/>
                                          </a:solidFill>
                                          <a:latin typeface="Cambria Math" panose="02040503050406030204" pitchFamily="18" charset="0"/>
                                        </a:rPr>
                                        <m:t>𝑦</m:t>
                                      </m:r>
                                    </m:e>
                                    <m:sub>
                                      <m:r>
                                        <a:rPr lang="en-GB" sz="2100" b="0" i="1" smtClean="0">
                                          <a:solidFill>
                                            <a:srgbClr val="FF0000"/>
                                          </a:solidFill>
                                          <a:latin typeface="Cambria Math" panose="02040503050406030204" pitchFamily="18" charset="0"/>
                                        </a:rPr>
                                        <m:t>𝑖</m:t>
                                      </m:r>
                                    </m:sub>
                                  </m:sSub>
                                  <m:r>
                                    <a:rPr lang="en-GB" sz="2100" b="0" i="1" smtClean="0">
                                      <a:solidFill>
                                        <a:srgbClr val="FF0000"/>
                                      </a:solidFill>
                                      <a:latin typeface="Cambria Math" panose="02040503050406030204" pitchFamily="18" charset="0"/>
                                    </a:rPr>
                                    <m:t>−</m:t>
                                  </m:r>
                                  <m:sSub>
                                    <m:sSubPr>
                                      <m:ctrlPr>
                                        <a:rPr lang="en-GB" sz="2100" b="0" i="1" smtClean="0">
                                          <a:solidFill>
                                            <a:srgbClr val="FF0000"/>
                                          </a:solidFill>
                                          <a:latin typeface="Cambria Math" panose="02040503050406030204" pitchFamily="18" charset="0"/>
                                        </a:rPr>
                                      </m:ctrlPr>
                                    </m:sSubPr>
                                    <m:e>
                                      <m:r>
                                        <a:rPr lang="en-GB" sz="2100" b="0" i="1" smtClean="0">
                                          <a:solidFill>
                                            <a:srgbClr val="FF0000"/>
                                          </a:solidFill>
                                          <a:latin typeface="Cambria Math" panose="02040503050406030204" pitchFamily="18" charset="0"/>
                                        </a:rPr>
                                        <m:t>𝐻</m:t>
                                      </m:r>
                                    </m:e>
                                    <m:sub>
                                      <m:r>
                                        <a:rPr lang="en-GB" sz="2100" b="0" i="1" smtClean="0">
                                          <a:solidFill>
                                            <a:srgbClr val="FF0000"/>
                                          </a:solidFill>
                                          <a:latin typeface="Cambria Math" panose="02040503050406030204" pitchFamily="18" charset="0"/>
                                        </a:rPr>
                                        <m:t>𝑖</m:t>
                                      </m:r>
                                    </m:sub>
                                  </m:sSub>
                                  <m:d>
                                    <m:dPr>
                                      <m:begChr m:val="["/>
                                      <m:endChr m:val="]"/>
                                      <m:ctrlPr>
                                        <a:rPr lang="en-GB" sz="2100" b="0" i="1" smtClean="0">
                                          <a:solidFill>
                                            <a:srgbClr val="FF0000"/>
                                          </a:solidFill>
                                          <a:latin typeface="Cambria Math" panose="02040503050406030204" pitchFamily="18" charset="0"/>
                                        </a:rPr>
                                      </m:ctrlPr>
                                    </m:dPr>
                                    <m:e>
                                      <m:sSub>
                                        <m:sSubPr>
                                          <m:ctrlPr>
                                            <a:rPr lang="en-GB" sz="2100" b="0" i="1" smtClean="0">
                                              <a:solidFill>
                                                <a:srgbClr val="FF0000"/>
                                              </a:solidFill>
                                              <a:latin typeface="Cambria Math" panose="02040503050406030204" pitchFamily="18" charset="0"/>
                                            </a:rPr>
                                          </m:ctrlPr>
                                        </m:sSubPr>
                                        <m:e>
                                          <m:r>
                                            <a:rPr lang="en-GB" sz="2100" b="0" i="1" smtClean="0">
                                              <a:solidFill>
                                                <a:srgbClr val="FF0000"/>
                                              </a:solidFill>
                                              <a:latin typeface="Cambria Math" panose="02040503050406030204" pitchFamily="18" charset="0"/>
                                            </a:rPr>
                                            <m:t>𝑥</m:t>
                                          </m:r>
                                        </m:e>
                                        <m:sub>
                                          <m:r>
                                            <a:rPr lang="en-GB" sz="2100" b="0" i="1" smtClean="0">
                                              <a:solidFill>
                                                <a:srgbClr val="FF0000"/>
                                              </a:solidFill>
                                              <a:latin typeface="Cambria Math" panose="02040503050406030204" pitchFamily="18" charset="0"/>
                                            </a:rPr>
                                            <m:t>𝑖</m:t>
                                          </m:r>
                                        </m:sub>
                                      </m:sSub>
                                    </m:e>
                                  </m:d>
                                </m:e>
                              </m:d>
                            </m:e>
                            <m:sup>
                              <m:r>
                                <a:rPr lang="en-GB" sz="2100" b="0" i="1" smtClean="0">
                                  <a:solidFill>
                                    <a:srgbClr val="FF0000"/>
                                  </a:solidFill>
                                  <a:latin typeface="Cambria Math" panose="02040503050406030204" pitchFamily="18" charset="0"/>
                                </a:rPr>
                                <m:t>𝑇</m:t>
                              </m:r>
                            </m:sup>
                          </m:sSup>
                          <m:sSubSup>
                            <m:sSubSupPr>
                              <m:ctrlPr>
                                <a:rPr lang="en-GB" sz="2100" b="0" i="1" smtClean="0">
                                  <a:solidFill>
                                    <a:srgbClr val="FF0000"/>
                                  </a:solidFill>
                                  <a:latin typeface="Cambria Math" panose="02040503050406030204" pitchFamily="18" charset="0"/>
                                </a:rPr>
                              </m:ctrlPr>
                            </m:sSubSupPr>
                            <m:e>
                              <m:r>
                                <a:rPr lang="en-GB" sz="2100" b="0" i="1" smtClean="0">
                                  <a:solidFill>
                                    <a:srgbClr val="FF0000"/>
                                  </a:solidFill>
                                  <a:latin typeface="Cambria Math" panose="02040503050406030204" pitchFamily="18" charset="0"/>
                                </a:rPr>
                                <m:t>𝑅</m:t>
                              </m:r>
                            </m:e>
                            <m:sub>
                              <m:r>
                                <a:rPr lang="en-GB" sz="2100" b="0" i="1" smtClean="0">
                                  <a:solidFill>
                                    <a:srgbClr val="FF0000"/>
                                  </a:solidFill>
                                  <a:latin typeface="Cambria Math" panose="02040503050406030204" pitchFamily="18" charset="0"/>
                                </a:rPr>
                                <m:t>𝑖</m:t>
                              </m:r>
                            </m:sub>
                            <m:sup>
                              <m:r>
                                <a:rPr lang="en-GB" sz="2100" b="0" i="1" smtClean="0">
                                  <a:solidFill>
                                    <a:srgbClr val="FF0000"/>
                                  </a:solidFill>
                                  <a:latin typeface="Cambria Math" panose="02040503050406030204" pitchFamily="18" charset="0"/>
                                </a:rPr>
                                <m:t>−1</m:t>
                              </m:r>
                            </m:sup>
                          </m:sSubSup>
                          <m:r>
                            <a:rPr lang="en-GB" sz="2100" b="0" i="1" smtClean="0">
                              <a:solidFill>
                                <a:srgbClr val="FF0000"/>
                              </a:solidFill>
                              <a:latin typeface="Cambria Math" panose="02040503050406030204" pitchFamily="18" charset="0"/>
                            </a:rPr>
                            <m:t>(</m:t>
                          </m:r>
                          <m:sSub>
                            <m:sSubPr>
                              <m:ctrlPr>
                                <a:rPr lang="en-GB" sz="2100" b="0" i="1" smtClean="0">
                                  <a:solidFill>
                                    <a:srgbClr val="FF0000"/>
                                  </a:solidFill>
                                  <a:latin typeface="Cambria Math" panose="02040503050406030204" pitchFamily="18" charset="0"/>
                                </a:rPr>
                              </m:ctrlPr>
                            </m:sSubPr>
                            <m:e>
                              <m:r>
                                <a:rPr lang="en-GB" sz="2100" b="0" i="1" smtClean="0">
                                  <a:solidFill>
                                    <a:srgbClr val="FF0000"/>
                                  </a:solidFill>
                                  <a:latin typeface="Cambria Math" panose="02040503050406030204" pitchFamily="18" charset="0"/>
                                </a:rPr>
                                <m:t>𝑦</m:t>
                              </m:r>
                            </m:e>
                            <m:sub>
                              <m:r>
                                <a:rPr lang="en-GB" sz="2100" b="0" i="1" smtClean="0">
                                  <a:solidFill>
                                    <a:srgbClr val="FF0000"/>
                                  </a:solidFill>
                                  <a:latin typeface="Cambria Math" panose="02040503050406030204" pitchFamily="18" charset="0"/>
                                </a:rPr>
                                <m:t>𝑖</m:t>
                              </m:r>
                            </m:sub>
                          </m:sSub>
                          <m:r>
                            <a:rPr lang="en-GB" sz="2100" b="0" i="1" smtClean="0">
                              <a:solidFill>
                                <a:srgbClr val="FF0000"/>
                              </a:solidFill>
                              <a:latin typeface="Cambria Math" panose="02040503050406030204" pitchFamily="18" charset="0"/>
                            </a:rPr>
                            <m:t>−</m:t>
                          </m:r>
                          <m:sSub>
                            <m:sSubPr>
                              <m:ctrlPr>
                                <a:rPr lang="en-GB" sz="2100" b="0" i="1" smtClean="0">
                                  <a:solidFill>
                                    <a:srgbClr val="FF0000"/>
                                  </a:solidFill>
                                  <a:latin typeface="Cambria Math" panose="02040503050406030204" pitchFamily="18" charset="0"/>
                                </a:rPr>
                              </m:ctrlPr>
                            </m:sSubPr>
                            <m:e>
                              <m:r>
                                <a:rPr lang="en-GB" sz="2100" b="0" i="1" smtClean="0">
                                  <a:solidFill>
                                    <a:srgbClr val="FF0000"/>
                                  </a:solidFill>
                                  <a:latin typeface="Cambria Math" panose="02040503050406030204" pitchFamily="18" charset="0"/>
                                </a:rPr>
                                <m:t>𝐻</m:t>
                              </m:r>
                            </m:e>
                            <m:sub>
                              <m:r>
                                <a:rPr lang="en-GB" sz="2100" b="0" i="1" smtClean="0">
                                  <a:solidFill>
                                    <a:srgbClr val="FF0000"/>
                                  </a:solidFill>
                                  <a:latin typeface="Cambria Math" panose="02040503050406030204" pitchFamily="18" charset="0"/>
                                </a:rPr>
                                <m:t>𝑖</m:t>
                              </m:r>
                            </m:sub>
                          </m:sSub>
                          <m:d>
                            <m:dPr>
                              <m:begChr m:val="["/>
                              <m:endChr m:val="]"/>
                              <m:ctrlPr>
                                <a:rPr lang="en-GB" sz="2100" b="0" i="1" smtClean="0">
                                  <a:solidFill>
                                    <a:srgbClr val="FF0000"/>
                                  </a:solidFill>
                                  <a:latin typeface="Cambria Math" panose="02040503050406030204" pitchFamily="18" charset="0"/>
                                </a:rPr>
                              </m:ctrlPr>
                            </m:dPr>
                            <m:e>
                              <m:sSub>
                                <m:sSubPr>
                                  <m:ctrlPr>
                                    <a:rPr lang="en-GB" sz="2100" b="0" i="1" smtClean="0">
                                      <a:solidFill>
                                        <a:srgbClr val="FF0000"/>
                                      </a:solidFill>
                                      <a:latin typeface="Cambria Math" panose="02040503050406030204" pitchFamily="18" charset="0"/>
                                    </a:rPr>
                                  </m:ctrlPr>
                                </m:sSubPr>
                                <m:e>
                                  <m:r>
                                    <a:rPr lang="en-GB" sz="2100" b="0" i="1" smtClean="0">
                                      <a:solidFill>
                                        <a:srgbClr val="FF0000"/>
                                      </a:solidFill>
                                      <a:latin typeface="Cambria Math" panose="02040503050406030204" pitchFamily="18" charset="0"/>
                                    </a:rPr>
                                    <m:t>𝑥</m:t>
                                  </m:r>
                                </m:e>
                                <m:sub>
                                  <m:r>
                                    <a:rPr lang="en-GB" sz="2100" b="0" i="1" smtClean="0">
                                      <a:solidFill>
                                        <a:srgbClr val="FF0000"/>
                                      </a:solidFill>
                                      <a:latin typeface="Cambria Math" panose="02040503050406030204" pitchFamily="18" charset="0"/>
                                    </a:rPr>
                                    <m:t>𝑖</m:t>
                                  </m:r>
                                </m:sub>
                              </m:sSub>
                            </m:e>
                          </m:d>
                          <m:r>
                            <a:rPr lang="en-GB" sz="2100" b="0" i="1" smtClean="0">
                              <a:solidFill>
                                <a:srgbClr val="FF0000"/>
                              </a:solidFill>
                              <a:latin typeface="Cambria Math" panose="02040503050406030204" pitchFamily="18" charset="0"/>
                            </a:rPr>
                            <m:t>)</m:t>
                          </m:r>
                        </m:e>
                      </m:nary>
                    </m:oMath>
                  </m:oMathPara>
                </a14:m>
                <a:endParaRPr lang="en-GB" sz="2100" dirty="0"/>
              </a:p>
            </p:txBody>
          </p:sp>
        </mc:Choice>
        <mc:Fallback xmlns="">
          <p:sp>
            <p:nvSpPr>
              <p:cNvPr id="3" name="TextBox 2">
                <a:extLst>
                  <a:ext uri="{FF2B5EF4-FFF2-40B4-BE49-F238E27FC236}">
                    <a16:creationId xmlns:a16="http://schemas.microsoft.com/office/drawing/2014/main" id="{C90146A6-C305-468C-A2C9-87D7B1E34715}"/>
                  </a:ext>
                </a:extLst>
              </p:cNvPr>
              <p:cNvSpPr txBox="1">
                <a:spLocks noRot="1" noChangeAspect="1" noMove="1" noResize="1" noEditPoints="1" noAdjustHandles="1" noChangeArrowheads="1" noChangeShapeType="1" noTextEdit="1"/>
              </p:cNvSpPr>
              <p:nvPr/>
            </p:nvSpPr>
            <p:spPr>
              <a:xfrm>
                <a:off x="810211" y="1163641"/>
                <a:ext cx="7823357" cy="882453"/>
              </a:xfrm>
              <a:prstGeom prst="rect">
                <a:avLst/>
              </a:prstGeom>
              <a:blipFill>
                <a:blip r:embed="rId3"/>
                <a:stretch>
                  <a:fillRect/>
                </a:stretch>
              </a:blipFill>
            </p:spPr>
            <p:txBody>
              <a:bodyPr/>
              <a:lstStyle/>
              <a:p>
                <a:r>
                  <a:rPr lang="en-GB">
                    <a:noFill/>
                  </a:rPr>
                  <a:t> </a:t>
                </a:r>
              </a:p>
            </p:txBody>
          </p:sp>
        </mc:Fallback>
      </mc:AlternateContent>
      <p:sp>
        <p:nvSpPr>
          <p:cNvPr id="4" name="TextBox 3">
            <a:extLst>
              <a:ext uri="{FF2B5EF4-FFF2-40B4-BE49-F238E27FC236}">
                <a16:creationId xmlns:a16="http://schemas.microsoft.com/office/drawing/2014/main" id="{84504355-981B-44CE-8B62-2C1E4DF7C2C7}"/>
              </a:ext>
            </a:extLst>
          </p:cNvPr>
          <p:cNvSpPr txBox="1"/>
          <p:nvPr/>
        </p:nvSpPr>
        <p:spPr>
          <a:xfrm>
            <a:off x="3948235" y="636036"/>
            <a:ext cx="4765388" cy="404085"/>
          </a:xfrm>
          <a:prstGeom prst="rect">
            <a:avLst/>
          </a:prstGeom>
          <a:noFill/>
        </p:spPr>
        <p:txBody>
          <a:bodyPr wrap="square" rtlCol="0">
            <a:sp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r"/>
            <a:r>
              <a:rPr lang="en-GB" sz="1013" b="1" dirty="0">
                <a:solidFill>
                  <a:schemeClr val="tx2"/>
                </a:solidFill>
              </a:rPr>
              <a:t>Data assimilation for atmospheric composition is in principle no different from NWP data assimilation</a:t>
            </a:r>
          </a:p>
        </p:txBody>
      </p:sp>
      <p:cxnSp>
        <p:nvCxnSpPr>
          <p:cNvPr id="8" name="Straight Arrow Connector 7">
            <a:extLst>
              <a:ext uri="{FF2B5EF4-FFF2-40B4-BE49-F238E27FC236}">
                <a16:creationId xmlns:a16="http://schemas.microsoft.com/office/drawing/2014/main" id="{6EA02880-987A-46AB-A975-12451E80D5E9}"/>
              </a:ext>
            </a:extLst>
          </p:cNvPr>
          <p:cNvCxnSpPr>
            <a:cxnSpLocks/>
          </p:cNvCxnSpPr>
          <p:nvPr/>
        </p:nvCxnSpPr>
        <p:spPr>
          <a:xfrm flipV="1">
            <a:off x="755576" y="1914387"/>
            <a:ext cx="216025" cy="60671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355C5E2D-0A45-415C-89CD-6137BBF9B5E4}"/>
              </a:ext>
            </a:extLst>
          </p:cNvPr>
          <p:cNvSpPr txBox="1"/>
          <p:nvPr/>
        </p:nvSpPr>
        <p:spPr>
          <a:xfrm>
            <a:off x="77201" y="2571750"/>
            <a:ext cx="1512168" cy="369332"/>
          </a:xfrm>
          <a:prstGeom prst="rect">
            <a:avLst/>
          </a:prstGeom>
          <a:solidFill>
            <a:schemeClr val="bg1"/>
          </a:solidFill>
        </p:spPr>
        <p:txBody>
          <a:bodyPr wrap="square" rtlCol="0">
            <a:spAutoFit/>
          </a:bodyPr>
          <a:lstStyle/>
          <a:p>
            <a:r>
              <a:rPr lang="en-GB" dirty="0"/>
              <a:t>Cost function</a:t>
            </a:r>
          </a:p>
        </p:txBody>
      </p:sp>
      <p:sp>
        <p:nvSpPr>
          <p:cNvPr id="28" name="TextBox 27">
            <a:extLst>
              <a:ext uri="{FF2B5EF4-FFF2-40B4-BE49-F238E27FC236}">
                <a16:creationId xmlns:a16="http://schemas.microsoft.com/office/drawing/2014/main" id="{16D2187F-0097-4CCB-9AA3-A1EB9F293B4E}"/>
              </a:ext>
            </a:extLst>
          </p:cNvPr>
          <p:cNvSpPr txBox="1"/>
          <p:nvPr/>
        </p:nvSpPr>
        <p:spPr>
          <a:xfrm>
            <a:off x="1933480" y="2634466"/>
            <a:ext cx="1923402" cy="369332"/>
          </a:xfrm>
          <a:prstGeom prst="rect">
            <a:avLst/>
          </a:prstGeom>
          <a:noFill/>
        </p:spPr>
        <p:txBody>
          <a:bodyPr wrap="square" rtlCol="0">
            <a:spAutoFit/>
          </a:bodyPr>
          <a:lstStyle/>
          <a:p>
            <a:r>
              <a:rPr lang="en-GB" dirty="0">
                <a:solidFill>
                  <a:srgbClr val="0070C0"/>
                </a:solidFill>
              </a:rPr>
              <a:t>Background term</a:t>
            </a:r>
          </a:p>
        </p:txBody>
      </p:sp>
      <p:sp>
        <p:nvSpPr>
          <p:cNvPr id="29" name="TextBox 28">
            <a:extLst>
              <a:ext uri="{FF2B5EF4-FFF2-40B4-BE49-F238E27FC236}">
                <a16:creationId xmlns:a16="http://schemas.microsoft.com/office/drawing/2014/main" id="{54FCEA85-912F-4F7D-B291-3C1B76BCF44F}"/>
              </a:ext>
            </a:extLst>
          </p:cNvPr>
          <p:cNvSpPr txBox="1"/>
          <p:nvPr/>
        </p:nvSpPr>
        <p:spPr>
          <a:xfrm>
            <a:off x="5631229" y="2643758"/>
            <a:ext cx="1923402" cy="369332"/>
          </a:xfrm>
          <a:prstGeom prst="rect">
            <a:avLst/>
          </a:prstGeom>
          <a:noFill/>
        </p:spPr>
        <p:txBody>
          <a:bodyPr wrap="square" rtlCol="0">
            <a:spAutoFit/>
          </a:bodyPr>
          <a:lstStyle/>
          <a:p>
            <a:r>
              <a:rPr lang="en-GB" dirty="0">
                <a:solidFill>
                  <a:srgbClr val="FF0000"/>
                </a:solidFill>
              </a:rPr>
              <a:t>Observation term</a:t>
            </a:r>
          </a:p>
        </p:txBody>
      </p:sp>
      <p:sp>
        <p:nvSpPr>
          <p:cNvPr id="40" name="AutoShape 43">
            <a:extLst>
              <a:ext uri="{FF2B5EF4-FFF2-40B4-BE49-F238E27FC236}">
                <a16:creationId xmlns:a16="http://schemas.microsoft.com/office/drawing/2014/main" id="{23740F2F-1B04-4240-8BE9-4BB751D0FE17}"/>
              </a:ext>
            </a:extLst>
          </p:cNvPr>
          <p:cNvSpPr>
            <a:spLocks/>
          </p:cNvSpPr>
          <p:nvPr/>
        </p:nvSpPr>
        <p:spPr bwMode="auto">
          <a:xfrm rot="16200000">
            <a:off x="2877819" y="1010363"/>
            <a:ext cx="199702" cy="2376262"/>
          </a:xfrm>
          <a:prstGeom prst="leftBrace">
            <a:avLst>
              <a:gd name="adj1" fmla="val 110073"/>
              <a:gd name="adj2" fmla="val 4975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endParaRPr lang="en-US" altLang="en-US" sz="1800"/>
          </a:p>
        </p:txBody>
      </p:sp>
      <p:sp>
        <p:nvSpPr>
          <p:cNvPr id="41" name="AutoShape 43">
            <a:extLst>
              <a:ext uri="{FF2B5EF4-FFF2-40B4-BE49-F238E27FC236}">
                <a16:creationId xmlns:a16="http://schemas.microsoft.com/office/drawing/2014/main" id="{C0D23626-1D82-4EA8-801B-2D3C72822E28}"/>
              </a:ext>
            </a:extLst>
          </p:cNvPr>
          <p:cNvSpPr>
            <a:spLocks/>
          </p:cNvSpPr>
          <p:nvPr/>
        </p:nvSpPr>
        <p:spPr bwMode="auto">
          <a:xfrm rot="16200000">
            <a:off x="6433991" y="379639"/>
            <a:ext cx="181825" cy="3617772"/>
          </a:xfrm>
          <a:prstGeom prst="leftBrace">
            <a:avLst>
              <a:gd name="adj1" fmla="val 110073"/>
              <a:gd name="adj2" fmla="val 4975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endParaRPr lang="en-US" altLang="en-US" sz="1800"/>
          </a:p>
        </p:txBody>
      </p:sp>
      <p:sp>
        <p:nvSpPr>
          <p:cNvPr id="42" name="TextBox 41">
            <a:extLst>
              <a:ext uri="{FF2B5EF4-FFF2-40B4-BE49-F238E27FC236}">
                <a16:creationId xmlns:a16="http://schemas.microsoft.com/office/drawing/2014/main" id="{D956C625-5BAF-436B-8150-925DF5AC928F}"/>
              </a:ext>
            </a:extLst>
          </p:cNvPr>
          <p:cNvSpPr txBox="1"/>
          <p:nvPr/>
        </p:nvSpPr>
        <p:spPr>
          <a:xfrm>
            <a:off x="2781341" y="2321048"/>
            <a:ext cx="868755" cy="400110"/>
          </a:xfrm>
          <a:prstGeom prst="rect">
            <a:avLst/>
          </a:prstGeom>
          <a:noFill/>
        </p:spPr>
        <p:txBody>
          <a:bodyPr wrap="square" rtlCol="0">
            <a:spAutoFit/>
          </a:bodyPr>
          <a:lstStyle/>
          <a:p>
            <a:r>
              <a:rPr lang="en-GB" sz="2000" dirty="0" err="1">
                <a:solidFill>
                  <a:srgbClr val="0070C0"/>
                </a:solidFill>
              </a:rPr>
              <a:t>J</a:t>
            </a:r>
            <a:r>
              <a:rPr lang="en-GB" sz="2000" baseline="-25000" dirty="0" err="1">
                <a:solidFill>
                  <a:srgbClr val="0070C0"/>
                </a:solidFill>
              </a:rPr>
              <a:t>b</a:t>
            </a:r>
            <a:endParaRPr lang="en-GB" sz="2000" baseline="-25000" dirty="0">
              <a:solidFill>
                <a:srgbClr val="0070C0"/>
              </a:solidFill>
            </a:endParaRPr>
          </a:p>
        </p:txBody>
      </p:sp>
      <p:sp>
        <p:nvSpPr>
          <p:cNvPr id="43" name="TextBox 42">
            <a:extLst>
              <a:ext uri="{FF2B5EF4-FFF2-40B4-BE49-F238E27FC236}">
                <a16:creationId xmlns:a16="http://schemas.microsoft.com/office/drawing/2014/main" id="{EF19E16E-5CC1-4E6A-96CA-46C76C89A96B}"/>
              </a:ext>
            </a:extLst>
          </p:cNvPr>
          <p:cNvSpPr txBox="1"/>
          <p:nvPr/>
        </p:nvSpPr>
        <p:spPr>
          <a:xfrm>
            <a:off x="6330929" y="2321302"/>
            <a:ext cx="868755" cy="400110"/>
          </a:xfrm>
          <a:prstGeom prst="rect">
            <a:avLst/>
          </a:prstGeom>
          <a:noFill/>
        </p:spPr>
        <p:txBody>
          <a:bodyPr wrap="square" rtlCol="0">
            <a:spAutoFit/>
          </a:bodyPr>
          <a:lstStyle/>
          <a:p>
            <a:r>
              <a:rPr lang="en-GB" sz="2000" dirty="0">
                <a:solidFill>
                  <a:srgbClr val="FF0000"/>
                </a:solidFill>
              </a:rPr>
              <a:t>J</a:t>
            </a:r>
            <a:r>
              <a:rPr lang="en-GB" sz="2000" baseline="-25000" dirty="0">
                <a:solidFill>
                  <a:srgbClr val="FF0000"/>
                </a:solidFill>
              </a:rPr>
              <a:t>o</a:t>
            </a:r>
          </a:p>
        </p:txBody>
      </p:sp>
      <p:sp>
        <p:nvSpPr>
          <p:cNvPr id="6" name="Rectangle: Rounded Corners 5">
            <a:extLst>
              <a:ext uri="{FF2B5EF4-FFF2-40B4-BE49-F238E27FC236}">
                <a16:creationId xmlns:a16="http://schemas.microsoft.com/office/drawing/2014/main" id="{F167609C-CD41-4352-A42B-B97C3C28E842}"/>
              </a:ext>
            </a:extLst>
          </p:cNvPr>
          <p:cNvSpPr/>
          <p:nvPr/>
        </p:nvSpPr>
        <p:spPr>
          <a:xfrm>
            <a:off x="84444" y="3099189"/>
            <a:ext cx="4110885" cy="1871514"/>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x: control vector</a:t>
            </a:r>
          </a:p>
          <a:p>
            <a:r>
              <a:rPr lang="en-GB" dirty="0" err="1">
                <a:solidFill>
                  <a:schemeClr val="tx1"/>
                </a:solidFill>
              </a:rPr>
              <a:t>x</a:t>
            </a:r>
            <a:r>
              <a:rPr lang="en-GB" baseline="-25000" dirty="0" err="1">
                <a:solidFill>
                  <a:schemeClr val="tx1"/>
                </a:solidFill>
              </a:rPr>
              <a:t>b</a:t>
            </a:r>
            <a:r>
              <a:rPr lang="en-GB" dirty="0">
                <a:solidFill>
                  <a:schemeClr val="tx1"/>
                </a:solidFill>
              </a:rPr>
              <a:t>: model background (short forecast)</a:t>
            </a:r>
          </a:p>
          <a:p>
            <a:r>
              <a:rPr lang="en-GB" dirty="0">
                <a:solidFill>
                  <a:schemeClr val="tx1"/>
                </a:solidFill>
              </a:rPr>
              <a:t>B: Background error covariance matrix</a:t>
            </a:r>
          </a:p>
          <a:p>
            <a:r>
              <a:rPr lang="en-GB" dirty="0">
                <a:solidFill>
                  <a:schemeClr val="tx1"/>
                </a:solidFill>
              </a:rPr>
              <a:t>y: Observations</a:t>
            </a:r>
          </a:p>
          <a:p>
            <a:r>
              <a:rPr lang="en-GB" dirty="0">
                <a:solidFill>
                  <a:schemeClr val="tx1"/>
                </a:solidFill>
              </a:rPr>
              <a:t>H[x]: Model equivalent of observations</a:t>
            </a:r>
          </a:p>
          <a:p>
            <a:r>
              <a:rPr lang="en-GB" dirty="0">
                <a:solidFill>
                  <a:schemeClr val="tx1"/>
                </a:solidFill>
              </a:rPr>
              <a:t>R: Observation error covariance matrix</a:t>
            </a:r>
          </a:p>
        </p:txBody>
      </p:sp>
      <p:sp>
        <p:nvSpPr>
          <p:cNvPr id="10" name="Rectangle: Rounded Corners 9">
            <a:extLst>
              <a:ext uri="{FF2B5EF4-FFF2-40B4-BE49-F238E27FC236}">
                <a16:creationId xmlns:a16="http://schemas.microsoft.com/office/drawing/2014/main" id="{900F2A8E-00ED-4DEB-939E-D93E6D39334E}"/>
              </a:ext>
            </a:extLst>
          </p:cNvPr>
          <p:cNvSpPr/>
          <p:nvPr/>
        </p:nvSpPr>
        <p:spPr>
          <a:xfrm>
            <a:off x="4283968" y="3097406"/>
            <a:ext cx="4608512" cy="1562575"/>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b="1" dirty="0">
                <a:solidFill>
                  <a:schemeClr val="tx1"/>
                </a:solidFill>
              </a:rPr>
              <a:t>Strong constraint 4D-Var </a:t>
            </a:r>
            <a:r>
              <a:rPr lang="en-GB" dirty="0">
                <a:solidFill>
                  <a:schemeClr val="tx1"/>
                </a:solidFill>
              </a:rPr>
              <a:t>assumes perfect model over assimilation period</a:t>
            </a:r>
          </a:p>
          <a:p>
            <a:pPr marL="285750" indent="-285750">
              <a:buFont typeface="Arial" panose="020B0604020202020204" pitchFamily="34" charset="0"/>
              <a:buChar char="•"/>
            </a:pPr>
            <a:r>
              <a:rPr lang="en-GB">
                <a:solidFill>
                  <a:schemeClr val="tx1"/>
                </a:solidFill>
              </a:rPr>
              <a:t>Weak constraint </a:t>
            </a:r>
            <a:r>
              <a:rPr lang="en-GB" dirty="0">
                <a:solidFill>
                  <a:schemeClr val="tx1"/>
                </a:solidFill>
              </a:rPr>
              <a:t>4D-Var includes a model error term – being developed for O3 and H2O as part of HE CAMEO project</a:t>
            </a:r>
          </a:p>
        </p:txBody>
      </p:sp>
      <p:sp>
        <p:nvSpPr>
          <p:cNvPr id="5" name="TextBox 4">
            <a:extLst>
              <a:ext uri="{FF2B5EF4-FFF2-40B4-BE49-F238E27FC236}">
                <a16:creationId xmlns:a16="http://schemas.microsoft.com/office/drawing/2014/main" id="{1D5E6222-9309-4AFF-BE3A-2F1420C6543C}"/>
              </a:ext>
            </a:extLst>
          </p:cNvPr>
          <p:cNvSpPr txBox="1"/>
          <p:nvPr/>
        </p:nvSpPr>
        <p:spPr>
          <a:xfrm>
            <a:off x="1004095" y="801764"/>
            <a:ext cx="3960440" cy="369332"/>
          </a:xfrm>
          <a:prstGeom prst="rect">
            <a:avLst/>
          </a:prstGeom>
          <a:noFill/>
        </p:spPr>
        <p:txBody>
          <a:bodyPr wrap="square" rtlCol="0">
            <a:spAutoFit/>
          </a:bodyPr>
          <a:lstStyle/>
          <a:p>
            <a:r>
              <a:rPr lang="en-GB" b="1" dirty="0"/>
              <a:t>Analysis</a:t>
            </a:r>
            <a:r>
              <a:rPr lang="en-GB" dirty="0"/>
              <a:t>: x that minimizes cost function</a:t>
            </a:r>
          </a:p>
        </p:txBody>
      </p:sp>
    </p:spTree>
    <p:extLst>
      <p:ext uri="{BB962C8B-B14F-4D97-AF65-F5344CB8AC3E}">
        <p14:creationId xmlns:p14="http://schemas.microsoft.com/office/powerpoint/2010/main" val="3140683341"/>
      </p:ext>
    </p:extLst>
  </p:cSld>
  <p:clrMapOvr>
    <a:masterClrMapping/>
  </p:clrMapOvr>
  <mc:AlternateContent xmlns:mc="http://schemas.openxmlformats.org/markup-compatibility/2006" xmlns:p14="http://schemas.microsoft.com/office/powerpoint/2010/main">
    <mc:Choice Requires="p14">
      <p:transition spd="slow" p14:dur="2000" advTm="8447"/>
    </mc:Choice>
    <mc:Fallback xmlns="">
      <p:transition spd="slow" advTm="8447"/>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0B2C6-478D-4643-B905-6EACC3E4D253}"/>
              </a:ext>
            </a:extLst>
          </p:cNvPr>
          <p:cNvSpPr>
            <a:spLocks noGrp="1"/>
          </p:cNvSpPr>
          <p:nvPr>
            <p:ph type="title"/>
          </p:nvPr>
        </p:nvSpPr>
        <p:spPr/>
        <p:txBody>
          <a:bodyPr/>
          <a:lstStyle/>
          <a:p>
            <a:r>
              <a:rPr lang="en-GB" dirty="0"/>
              <a:t>Combining observations in DA system </a:t>
            </a:r>
          </a:p>
        </p:txBody>
      </p:sp>
      <p:pic>
        <p:nvPicPr>
          <p:cNvPr id="4" name="Picture 3" descr="Graphical user interface, application&#10;&#10;Description automatically generated">
            <a:extLst>
              <a:ext uri="{FF2B5EF4-FFF2-40B4-BE49-F238E27FC236}">
                <a16:creationId xmlns:a16="http://schemas.microsoft.com/office/drawing/2014/main" id="{CF2D04B1-F248-458C-B09E-1AB1F82D6B25}"/>
              </a:ext>
            </a:extLst>
          </p:cNvPr>
          <p:cNvPicPr>
            <a:picLocks noChangeAspect="1"/>
          </p:cNvPicPr>
          <p:nvPr/>
        </p:nvPicPr>
        <p:blipFill rotWithShape="1">
          <a:blip r:embed="rId3">
            <a:extLst>
              <a:ext uri="{28A0092B-C50C-407E-A947-70E740481C1C}">
                <a14:useLocalDpi xmlns:a14="http://schemas.microsoft.com/office/drawing/2010/main" val="0"/>
              </a:ext>
            </a:extLst>
          </a:blip>
          <a:srcRect l="16925" t="31800" r="14489" b="19200"/>
          <a:stretch/>
        </p:blipFill>
        <p:spPr>
          <a:xfrm>
            <a:off x="88066" y="555526"/>
            <a:ext cx="8421637" cy="3384376"/>
          </a:xfrm>
          <a:prstGeom prst="rect">
            <a:avLst/>
          </a:prstGeom>
        </p:spPr>
      </p:pic>
      <p:sp>
        <p:nvSpPr>
          <p:cNvPr id="5" name="TextBox 4">
            <a:extLst>
              <a:ext uri="{FF2B5EF4-FFF2-40B4-BE49-F238E27FC236}">
                <a16:creationId xmlns:a16="http://schemas.microsoft.com/office/drawing/2014/main" id="{7B13F638-125A-4B8E-95D5-7765AA6EED50}"/>
              </a:ext>
            </a:extLst>
          </p:cNvPr>
          <p:cNvSpPr txBox="1"/>
          <p:nvPr/>
        </p:nvSpPr>
        <p:spPr>
          <a:xfrm>
            <a:off x="5328084" y="3666745"/>
            <a:ext cx="4248472" cy="276999"/>
          </a:xfrm>
          <a:prstGeom prst="rect">
            <a:avLst/>
          </a:prstGeom>
          <a:noFill/>
        </p:spPr>
        <p:txBody>
          <a:bodyPr wrap="square" rtlCol="0">
            <a:spAutoFit/>
          </a:bodyPr>
          <a:lstStyle/>
          <a:p>
            <a:r>
              <a:rPr lang="en-GB" sz="1200" dirty="0"/>
              <a:t>Lefever et al. (2015, doi:10.5194/acp-15-2269-2015)</a:t>
            </a:r>
          </a:p>
        </p:txBody>
      </p:sp>
      <p:sp>
        <p:nvSpPr>
          <p:cNvPr id="8" name="TextBox 7">
            <a:extLst>
              <a:ext uri="{FF2B5EF4-FFF2-40B4-BE49-F238E27FC236}">
                <a16:creationId xmlns:a16="http://schemas.microsoft.com/office/drawing/2014/main" id="{496F11E1-A61D-4A42-8A25-70C82DCEDBDF}"/>
              </a:ext>
            </a:extLst>
          </p:cNvPr>
          <p:cNvSpPr txBox="1"/>
          <p:nvPr/>
        </p:nvSpPr>
        <p:spPr>
          <a:xfrm>
            <a:off x="305782" y="4011910"/>
            <a:ext cx="8208912" cy="923330"/>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GB" dirty="0"/>
              <a:t>Improved quality of ozone analysis if </a:t>
            </a:r>
            <a:r>
              <a:rPr lang="en-GB" dirty="0">
                <a:solidFill>
                  <a:srgbClr val="00B050"/>
                </a:solidFill>
              </a:rPr>
              <a:t>MLS and UV-VIS </a:t>
            </a:r>
            <a:r>
              <a:rPr lang="en-GB" dirty="0" err="1">
                <a:solidFill>
                  <a:srgbClr val="00B050"/>
                </a:solidFill>
              </a:rPr>
              <a:t>obs</a:t>
            </a:r>
            <a:r>
              <a:rPr lang="en-GB" dirty="0">
                <a:solidFill>
                  <a:srgbClr val="00B050"/>
                </a:solidFill>
              </a:rPr>
              <a:t> </a:t>
            </a:r>
            <a:r>
              <a:rPr lang="en-GB" dirty="0"/>
              <a:t>are assimilated together</a:t>
            </a:r>
          </a:p>
          <a:p>
            <a:pPr marL="285750" indent="-285750">
              <a:buFont typeface="Arial" panose="020B0604020202020204" pitchFamily="34" charset="0"/>
              <a:buChar char="•"/>
            </a:pPr>
            <a:r>
              <a:rPr lang="en-GB" dirty="0"/>
              <a:t>Tropospheric ozone is improved compared to </a:t>
            </a:r>
            <a:r>
              <a:rPr lang="en-GB" dirty="0">
                <a:solidFill>
                  <a:srgbClr val="0000FF"/>
                </a:solidFill>
              </a:rPr>
              <a:t>MLS-only</a:t>
            </a:r>
            <a:r>
              <a:rPr lang="en-GB" dirty="0"/>
              <a:t> assimilation and stratospheric O3 analysis is not degraded</a:t>
            </a:r>
          </a:p>
        </p:txBody>
      </p:sp>
    </p:spTree>
    <p:extLst>
      <p:ext uri="{BB962C8B-B14F-4D97-AF65-F5344CB8AC3E}">
        <p14:creationId xmlns:p14="http://schemas.microsoft.com/office/powerpoint/2010/main" val="11753295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B618B-12CE-9892-E11F-B057FE758A21}"/>
              </a:ext>
            </a:extLst>
          </p:cNvPr>
          <p:cNvSpPr>
            <a:spLocks noGrp="1"/>
          </p:cNvSpPr>
          <p:nvPr>
            <p:ph type="title"/>
          </p:nvPr>
        </p:nvSpPr>
        <p:spPr/>
        <p:txBody>
          <a:bodyPr/>
          <a:lstStyle/>
          <a:p>
            <a:r>
              <a:rPr lang="en-US" dirty="0"/>
              <a:t>16 CAMS aerosol tracers</a:t>
            </a:r>
          </a:p>
        </p:txBody>
      </p:sp>
      <p:grpSp>
        <p:nvGrpSpPr>
          <p:cNvPr id="9" name="Group 8">
            <a:extLst>
              <a:ext uri="{FF2B5EF4-FFF2-40B4-BE49-F238E27FC236}">
                <a16:creationId xmlns:a16="http://schemas.microsoft.com/office/drawing/2014/main" id="{EC73473B-7A66-AA87-8D0A-C650F97DFAF4}"/>
              </a:ext>
            </a:extLst>
          </p:cNvPr>
          <p:cNvGrpSpPr/>
          <p:nvPr/>
        </p:nvGrpSpPr>
        <p:grpSpPr>
          <a:xfrm>
            <a:off x="1054607" y="771550"/>
            <a:ext cx="7278624" cy="3672408"/>
            <a:chOff x="1054607" y="843558"/>
            <a:chExt cx="7278624" cy="3672408"/>
          </a:xfrm>
        </p:grpSpPr>
        <p:sp>
          <p:nvSpPr>
            <p:cNvPr id="3" name="Oval 2">
              <a:extLst>
                <a:ext uri="{FF2B5EF4-FFF2-40B4-BE49-F238E27FC236}">
                  <a16:creationId xmlns:a16="http://schemas.microsoft.com/office/drawing/2014/main" id="{0191CE73-991F-8FB1-59A9-8BBCD4D63E18}"/>
                </a:ext>
              </a:extLst>
            </p:cNvPr>
            <p:cNvSpPr/>
            <p:nvPr/>
          </p:nvSpPr>
          <p:spPr>
            <a:xfrm>
              <a:off x="1054607" y="843558"/>
              <a:ext cx="1728192" cy="864096"/>
            </a:xfrm>
            <a:prstGeom prst="ellipse">
              <a:avLst/>
            </a:prstGeom>
            <a:solidFill>
              <a:schemeClr val="tx2">
                <a:lumMod val="40000"/>
                <a:lumOff val="60000"/>
              </a:schemeClr>
            </a:solidFill>
            <a:ln>
              <a:solidFill>
                <a:schemeClr val="tx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tx1"/>
                  </a:solidFill>
                </a:rPr>
                <a:t>Sea salt Bin 1</a:t>
              </a:r>
            </a:p>
          </p:txBody>
        </p:sp>
        <p:sp>
          <p:nvSpPr>
            <p:cNvPr id="4" name="Oval 3">
              <a:extLst>
                <a:ext uri="{FF2B5EF4-FFF2-40B4-BE49-F238E27FC236}">
                  <a16:creationId xmlns:a16="http://schemas.microsoft.com/office/drawing/2014/main" id="{FBBCB8FA-565B-1187-9360-E2678190D659}"/>
                </a:ext>
              </a:extLst>
            </p:cNvPr>
            <p:cNvSpPr/>
            <p:nvPr/>
          </p:nvSpPr>
          <p:spPr>
            <a:xfrm>
              <a:off x="2897921" y="843558"/>
              <a:ext cx="1728192" cy="864096"/>
            </a:xfrm>
            <a:prstGeom prst="ellipse">
              <a:avLst/>
            </a:prstGeom>
            <a:solidFill>
              <a:schemeClr val="tx2">
                <a:lumMod val="40000"/>
                <a:lumOff val="60000"/>
              </a:schemeClr>
            </a:solidFill>
            <a:ln>
              <a:solidFill>
                <a:schemeClr val="tx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tx1"/>
                  </a:solidFill>
                </a:rPr>
                <a:t>Sea salt Bin 2</a:t>
              </a:r>
            </a:p>
          </p:txBody>
        </p:sp>
        <p:sp>
          <p:nvSpPr>
            <p:cNvPr id="5" name="Oval 4">
              <a:extLst>
                <a:ext uri="{FF2B5EF4-FFF2-40B4-BE49-F238E27FC236}">
                  <a16:creationId xmlns:a16="http://schemas.microsoft.com/office/drawing/2014/main" id="{A2D1E234-048B-642C-6F56-FEF6D5AE5BD3}"/>
                </a:ext>
              </a:extLst>
            </p:cNvPr>
            <p:cNvSpPr/>
            <p:nvPr/>
          </p:nvSpPr>
          <p:spPr>
            <a:xfrm>
              <a:off x="4714310" y="843558"/>
              <a:ext cx="1728192" cy="864096"/>
            </a:xfrm>
            <a:prstGeom prst="ellipse">
              <a:avLst/>
            </a:prstGeom>
            <a:solidFill>
              <a:schemeClr val="tx2">
                <a:lumMod val="40000"/>
                <a:lumOff val="60000"/>
              </a:schemeClr>
            </a:solidFill>
            <a:ln>
              <a:solidFill>
                <a:schemeClr val="tx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tx1"/>
                  </a:solidFill>
                </a:rPr>
                <a:t>Sea salt Bin 3</a:t>
              </a:r>
            </a:p>
          </p:txBody>
        </p:sp>
        <p:sp>
          <p:nvSpPr>
            <p:cNvPr id="6" name="Oval 5">
              <a:extLst>
                <a:ext uri="{FF2B5EF4-FFF2-40B4-BE49-F238E27FC236}">
                  <a16:creationId xmlns:a16="http://schemas.microsoft.com/office/drawing/2014/main" id="{BAFFF369-1807-5BC0-4BA7-77D75F8D17D4}"/>
                </a:ext>
              </a:extLst>
            </p:cNvPr>
            <p:cNvSpPr/>
            <p:nvPr/>
          </p:nvSpPr>
          <p:spPr>
            <a:xfrm>
              <a:off x="1054607" y="1779662"/>
              <a:ext cx="1728192" cy="864096"/>
            </a:xfrm>
            <a:prstGeom prst="ellipse">
              <a:avLst/>
            </a:prstGeom>
            <a:solidFill>
              <a:schemeClr val="accent2">
                <a:lumMod val="60000"/>
                <a:lumOff val="40000"/>
              </a:schemeClr>
            </a:solid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tx1"/>
                  </a:solidFill>
                </a:rPr>
                <a:t>Desert Dust Bin 1</a:t>
              </a:r>
            </a:p>
          </p:txBody>
        </p:sp>
        <p:sp>
          <p:nvSpPr>
            <p:cNvPr id="7" name="Oval 6">
              <a:extLst>
                <a:ext uri="{FF2B5EF4-FFF2-40B4-BE49-F238E27FC236}">
                  <a16:creationId xmlns:a16="http://schemas.microsoft.com/office/drawing/2014/main" id="{5D4B2C31-5CC0-F57C-86B0-A0E5DA3C28FA}"/>
                </a:ext>
              </a:extLst>
            </p:cNvPr>
            <p:cNvSpPr/>
            <p:nvPr/>
          </p:nvSpPr>
          <p:spPr>
            <a:xfrm>
              <a:off x="2897921" y="1779662"/>
              <a:ext cx="1728192" cy="864096"/>
            </a:xfrm>
            <a:prstGeom prst="ellipse">
              <a:avLst/>
            </a:prstGeom>
            <a:solidFill>
              <a:schemeClr val="accent2">
                <a:lumMod val="60000"/>
                <a:lumOff val="40000"/>
              </a:schemeClr>
            </a:solid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tx1"/>
                  </a:solidFill>
                </a:rPr>
                <a:t>Desert Dust Bin 2</a:t>
              </a:r>
            </a:p>
          </p:txBody>
        </p:sp>
        <p:sp>
          <p:nvSpPr>
            <p:cNvPr id="8" name="Oval 7">
              <a:extLst>
                <a:ext uri="{FF2B5EF4-FFF2-40B4-BE49-F238E27FC236}">
                  <a16:creationId xmlns:a16="http://schemas.microsoft.com/office/drawing/2014/main" id="{6735049B-DBFF-EEF4-54BB-9D602C08125D}"/>
                </a:ext>
              </a:extLst>
            </p:cNvPr>
            <p:cNvSpPr/>
            <p:nvPr/>
          </p:nvSpPr>
          <p:spPr>
            <a:xfrm>
              <a:off x="4714310" y="1779662"/>
              <a:ext cx="1728192" cy="864096"/>
            </a:xfrm>
            <a:prstGeom prst="ellipse">
              <a:avLst/>
            </a:prstGeom>
            <a:solidFill>
              <a:schemeClr val="accent2">
                <a:lumMod val="60000"/>
                <a:lumOff val="40000"/>
              </a:schemeClr>
            </a:solid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tx1"/>
                  </a:solidFill>
                </a:rPr>
                <a:t>Desert Dust Bin 3</a:t>
              </a:r>
            </a:p>
          </p:txBody>
        </p:sp>
        <p:sp>
          <p:nvSpPr>
            <p:cNvPr id="11" name="Oval 10">
              <a:extLst>
                <a:ext uri="{FF2B5EF4-FFF2-40B4-BE49-F238E27FC236}">
                  <a16:creationId xmlns:a16="http://schemas.microsoft.com/office/drawing/2014/main" id="{4198FA1E-0456-9175-82BC-0BABB7D34CE5}"/>
                </a:ext>
              </a:extLst>
            </p:cNvPr>
            <p:cNvSpPr/>
            <p:nvPr/>
          </p:nvSpPr>
          <p:spPr>
            <a:xfrm>
              <a:off x="1054607" y="2715766"/>
              <a:ext cx="1728192" cy="864096"/>
            </a:xfrm>
            <a:prstGeom prst="ellipse">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tx1"/>
                  </a:solidFill>
                </a:rPr>
                <a:t>Organic matter hydrophobic</a:t>
              </a:r>
            </a:p>
          </p:txBody>
        </p:sp>
        <p:sp>
          <p:nvSpPr>
            <p:cNvPr id="12" name="Oval 11">
              <a:extLst>
                <a:ext uri="{FF2B5EF4-FFF2-40B4-BE49-F238E27FC236}">
                  <a16:creationId xmlns:a16="http://schemas.microsoft.com/office/drawing/2014/main" id="{3B37F905-8F09-DCFB-D614-C654AC54F790}"/>
                </a:ext>
              </a:extLst>
            </p:cNvPr>
            <p:cNvSpPr/>
            <p:nvPr/>
          </p:nvSpPr>
          <p:spPr>
            <a:xfrm>
              <a:off x="2897921" y="2715766"/>
              <a:ext cx="1728192" cy="864096"/>
            </a:xfrm>
            <a:prstGeom prst="ellipse">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tx1"/>
                  </a:solidFill>
                </a:rPr>
                <a:t>Organic matter hydrophilic</a:t>
              </a:r>
            </a:p>
          </p:txBody>
        </p:sp>
        <p:sp>
          <p:nvSpPr>
            <p:cNvPr id="13" name="Oval 12">
              <a:extLst>
                <a:ext uri="{FF2B5EF4-FFF2-40B4-BE49-F238E27FC236}">
                  <a16:creationId xmlns:a16="http://schemas.microsoft.com/office/drawing/2014/main" id="{B015B321-CF6F-0F89-5999-3D1526AED7EE}"/>
                </a:ext>
              </a:extLst>
            </p:cNvPr>
            <p:cNvSpPr/>
            <p:nvPr/>
          </p:nvSpPr>
          <p:spPr>
            <a:xfrm>
              <a:off x="4714310" y="2715766"/>
              <a:ext cx="1728192" cy="864096"/>
            </a:xfrm>
            <a:prstGeom prst="ellipse">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tx1"/>
                  </a:solidFill>
                </a:rPr>
                <a:t>Black carbon hydrophobic</a:t>
              </a:r>
            </a:p>
          </p:txBody>
        </p:sp>
        <p:sp>
          <p:nvSpPr>
            <p:cNvPr id="14" name="Oval 13">
              <a:extLst>
                <a:ext uri="{FF2B5EF4-FFF2-40B4-BE49-F238E27FC236}">
                  <a16:creationId xmlns:a16="http://schemas.microsoft.com/office/drawing/2014/main" id="{5AFDCB6B-AB52-274B-575F-CDD6BA64269F}"/>
                </a:ext>
              </a:extLst>
            </p:cNvPr>
            <p:cNvSpPr/>
            <p:nvPr/>
          </p:nvSpPr>
          <p:spPr>
            <a:xfrm>
              <a:off x="6605039" y="2715766"/>
              <a:ext cx="1728192" cy="864096"/>
            </a:xfrm>
            <a:prstGeom prst="ellipse">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tx1"/>
                  </a:solidFill>
                </a:rPr>
                <a:t>Black carbon</a:t>
              </a:r>
            </a:p>
            <a:p>
              <a:pPr algn="ctr"/>
              <a:r>
                <a:rPr lang="en-US" sz="1300" dirty="0">
                  <a:solidFill>
                    <a:schemeClr val="tx1"/>
                  </a:solidFill>
                </a:rPr>
                <a:t>hydrophilic</a:t>
              </a:r>
            </a:p>
          </p:txBody>
        </p:sp>
        <p:sp>
          <p:nvSpPr>
            <p:cNvPr id="15" name="Oval 14">
              <a:extLst>
                <a:ext uri="{FF2B5EF4-FFF2-40B4-BE49-F238E27FC236}">
                  <a16:creationId xmlns:a16="http://schemas.microsoft.com/office/drawing/2014/main" id="{C2A89934-FD16-3BF2-672D-9302BD0E31F2}"/>
                </a:ext>
              </a:extLst>
            </p:cNvPr>
            <p:cNvSpPr/>
            <p:nvPr/>
          </p:nvSpPr>
          <p:spPr>
            <a:xfrm>
              <a:off x="6605039" y="843558"/>
              <a:ext cx="1728192" cy="864096"/>
            </a:xfrm>
            <a:prstGeom prst="ellipse">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tx1"/>
                  </a:solidFill>
                </a:rPr>
                <a:t>Nitrate from gas/particle portioning</a:t>
              </a:r>
            </a:p>
            <a:p>
              <a:pPr algn="ctr"/>
              <a:r>
                <a:rPr lang="en-US" sz="1300" dirty="0">
                  <a:solidFill>
                    <a:schemeClr val="tx1"/>
                  </a:solidFill>
                </a:rPr>
                <a:t>fine</a:t>
              </a:r>
            </a:p>
          </p:txBody>
        </p:sp>
        <p:sp>
          <p:nvSpPr>
            <p:cNvPr id="16" name="Oval 15">
              <a:extLst>
                <a:ext uri="{FF2B5EF4-FFF2-40B4-BE49-F238E27FC236}">
                  <a16:creationId xmlns:a16="http://schemas.microsoft.com/office/drawing/2014/main" id="{7D1FC49A-B111-D0C0-9B90-AA9028A04E2F}"/>
                </a:ext>
              </a:extLst>
            </p:cNvPr>
            <p:cNvSpPr/>
            <p:nvPr/>
          </p:nvSpPr>
          <p:spPr>
            <a:xfrm>
              <a:off x="6605039" y="1779662"/>
              <a:ext cx="1728192" cy="864096"/>
            </a:xfrm>
            <a:prstGeom prst="ellipse">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tx1"/>
                  </a:solidFill>
                </a:rPr>
                <a:t>Nitrate from het. Reactions coarse </a:t>
              </a:r>
            </a:p>
          </p:txBody>
        </p:sp>
        <p:sp>
          <p:nvSpPr>
            <p:cNvPr id="17" name="Oval 16">
              <a:extLst>
                <a:ext uri="{FF2B5EF4-FFF2-40B4-BE49-F238E27FC236}">
                  <a16:creationId xmlns:a16="http://schemas.microsoft.com/office/drawing/2014/main" id="{3E74DF24-BD70-B3DF-A2F0-249659312C33}"/>
                </a:ext>
              </a:extLst>
            </p:cNvPr>
            <p:cNvSpPr/>
            <p:nvPr/>
          </p:nvSpPr>
          <p:spPr>
            <a:xfrm>
              <a:off x="1054607" y="3651870"/>
              <a:ext cx="1728192" cy="864096"/>
            </a:xfrm>
            <a:prstGeom prst="ellipse">
              <a:avLst/>
            </a:prstGeom>
            <a:solidFill>
              <a:srgbClr val="ECA3E4"/>
            </a:solidFill>
            <a:ln>
              <a:solidFill>
                <a:srgbClr val="ECA3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tx1"/>
                  </a:solidFill>
                </a:rPr>
                <a:t>Ammonium</a:t>
              </a:r>
            </a:p>
          </p:txBody>
        </p:sp>
        <p:sp>
          <p:nvSpPr>
            <p:cNvPr id="18" name="Oval 17">
              <a:extLst>
                <a:ext uri="{FF2B5EF4-FFF2-40B4-BE49-F238E27FC236}">
                  <a16:creationId xmlns:a16="http://schemas.microsoft.com/office/drawing/2014/main" id="{B040F93C-5B63-503C-8FF0-99A7F2E4C788}"/>
                </a:ext>
              </a:extLst>
            </p:cNvPr>
            <p:cNvSpPr/>
            <p:nvPr/>
          </p:nvSpPr>
          <p:spPr>
            <a:xfrm>
              <a:off x="2897921" y="3651870"/>
              <a:ext cx="1728192" cy="86409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tx1"/>
                  </a:solidFill>
                </a:rPr>
                <a:t>Sulphate</a:t>
              </a:r>
            </a:p>
          </p:txBody>
        </p:sp>
        <p:sp>
          <p:nvSpPr>
            <p:cNvPr id="19" name="Oval 18">
              <a:extLst>
                <a:ext uri="{FF2B5EF4-FFF2-40B4-BE49-F238E27FC236}">
                  <a16:creationId xmlns:a16="http://schemas.microsoft.com/office/drawing/2014/main" id="{4343A9E4-A5C2-97F7-337C-3F725204257B}"/>
                </a:ext>
              </a:extLst>
            </p:cNvPr>
            <p:cNvSpPr/>
            <p:nvPr/>
          </p:nvSpPr>
          <p:spPr>
            <a:xfrm>
              <a:off x="4714310" y="3651870"/>
              <a:ext cx="1728192" cy="864096"/>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tx1"/>
                  </a:solidFill>
                </a:rPr>
                <a:t>SOA biogenic</a:t>
              </a:r>
            </a:p>
          </p:txBody>
        </p:sp>
        <p:sp>
          <p:nvSpPr>
            <p:cNvPr id="20" name="Oval 19">
              <a:extLst>
                <a:ext uri="{FF2B5EF4-FFF2-40B4-BE49-F238E27FC236}">
                  <a16:creationId xmlns:a16="http://schemas.microsoft.com/office/drawing/2014/main" id="{922E250F-EA6C-B6B6-B889-ACE634593325}"/>
                </a:ext>
              </a:extLst>
            </p:cNvPr>
            <p:cNvSpPr/>
            <p:nvPr/>
          </p:nvSpPr>
          <p:spPr>
            <a:xfrm>
              <a:off x="6605039" y="3651870"/>
              <a:ext cx="1728192" cy="864096"/>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tx1"/>
                  </a:solidFill>
                </a:rPr>
                <a:t>SOA anthropogenic</a:t>
              </a:r>
            </a:p>
          </p:txBody>
        </p:sp>
      </p:grpSp>
    </p:spTree>
    <p:extLst>
      <p:ext uri="{BB962C8B-B14F-4D97-AF65-F5344CB8AC3E}">
        <p14:creationId xmlns:p14="http://schemas.microsoft.com/office/powerpoint/2010/main" val="10832986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F51CD-5D3D-085D-C802-2D9C45D6D87E}"/>
              </a:ext>
            </a:extLst>
          </p:cNvPr>
          <p:cNvSpPr>
            <a:spLocks noGrp="1"/>
          </p:cNvSpPr>
          <p:nvPr>
            <p:ph type="title"/>
          </p:nvPr>
        </p:nvSpPr>
        <p:spPr/>
        <p:txBody>
          <a:bodyPr/>
          <a:lstStyle/>
          <a:p>
            <a:r>
              <a:rPr lang="en-US" dirty="0"/>
              <a:t>Forward AOD observation operator</a:t>
            </a:r>
          </a:p>
        </p:txBody>
      </p:sp>
      <p:grpSp>
        <p:nvGrpSpPr>
          <p:cNvPr id="6" name="Group 5">
            <a:extLst>
              <a:ext uri="{FF2B5EF4-FFF2-40B4-BE49-F238E27FC236}">
                <a16:creationId xmlns:a16="http://schemas.microsoft.com/office/drawing/2014/main" id="{3247EC5B-09D9-840C-12CA-C54996072309}"/>
              </a:ext>
            </a:extLst>
          </p:cNvPr>
          <p:cNvGrpSpPr/>
          <p:nvPr/>
        </p:nvGrpSpPr>
        <p:grpSpPr>
          <a:xfrm>
            <a:off x="4932042" y="1396396"/>
            <a:ext cx="3614930" cy="1823426"/>
            <a:chOff x="4932042" y="1396396"/>
            <a:chExt cx="3614930" cy="1823426"/>
          </a:xfrm>
        </p:grpSpPr>
        <p:pic>
          <p:nvPicPr>
            <p:cNvPr id="24" name="Picture 23" descr="A map of the world&#10;&#10;Description automatically generated">
              <a:extLst>
                <a:ext uri="{FF2B5EF4-FFF2-40B4-BE49-F238E27FC236}">
                  <a16:creationId xmlns:a16="http://schemas.microsoft.com/office/drawing/2014/main" id="{61AA62EC-834D-C040-7BA3-5137C5ACA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2" y="1396396"/>
              <a:ext cx="3501502" cy="1592117"/>
            </a:xfrm>
            <a:prstGeom prst="rect">
              <a:avLst/>
            </a:prstGeom>
          </p:spPr>
        </p:pic>
        <p:sp>
          <p:nvSpPr>
            <p:cNvPr id="25" name="TextBox 24">
              <a:extLst>
                <a:ext uri="{FF2B5EF4-FFF2-40B4-BE49-F238E27FC236}">
                  <a16:creationId xmlns:a16="http://schemas.microsoft.com/office/drawing/2014/main" id="{525695D1-BDEC-B1D7-38D6-F53B46372C13}"/>
                </a:ext>
              </a:extLst>
            </p:cNvPr>
            <p:cNvSpPr txBox="1"/>
            <p:nvPr/>
          </p:nvSpPr>
          <p:spPr>
            <a:xfrm>
              <a:off x="7380312" y="2673171"/>
              <a:ext cx="1152128" cy="307777"/>
            </a:xfrm>
            <a:prstGeom prst="rect">
              <a:avLst/>
            </a:prstGeom>
            <a:noFill/>
          </p:spPr>
          <p:txBody>
            <a:bodyPr wrap="square" rtlCol="0">
              <a:spAutoFit/>
            </a:bodyPr>
            <a:lstStyle/>
            <a:p>
              <a:r>
                <a:rPr lang="en-US" sz="1400" dirty="0">
                  <a:solidFill>
                    <a:schemeClr val="bg1"/>
                  </a:solidFill>
                </a:rPr>
                <a:t>MODIS AOD </a:t>
              </a:r>
            </a:p>
          </p:txBody>
        </p:sp>
        <p:sp>
          <p:nvSpPr>
            <p:cNvPr id="26" name="TextBox 25">
              <a:extLst>
                <a:ext uri="{FF2B5EF4-FFF2-40B4-BE49-F238E27FC236}">
                  <a16:creationId xmlns:a16="http://schemas.microsoft.com/office/drawing/2014/main" id="{FC0A9893-74F3-F98A-9558-8BC5C5AD3148}"/>
                </a:ext>
              </a:extLst>
            </p:cNvPr>
            <p:cNvSpPr txBox="1"/>
            <p:nvPr/>
          </p:nvSpPr>
          <p:spPr>
            <a:xfrm>
              <a:off x="7061692" y="2973601"/>
              <a:ext cx="1485280" cy="246221"/>
            </a:xfrm>
            <a:prstGeom prst="rect">
              <a:avLst/>
            </a:prstGeom>
            <a:noFill/>
          </p:spPr>
          <p:txBody>
            <a:bodyPr wrap="square" rtlCol="0">
              <a:spAutoFit/>
            </a:bodyPr>
            <a:lstStyle/>
            <a:p>
              <a:r>
                <a:rPr lang="en-US" sz="1000" dirty="0"/>
                <a:t>Credit: Nasa Worldview</a:t>
              </a:r>
            </a:p>
          </p:txBody>
        </p:sp>
      </p:grpSp>
      <p:sp>
        <p:nvSpPr>
          <p:cNvPr id="30" name="TextBox 29">
            <a:extLst>
              <a:ext uri="{FF2B5EF4-FFF2-40B4-BE49-F238E27FC236}">
                <a16:creationId xmlns:a16="http://schemas.microsoft.com/office/drawing/2014/main" id="{6ECDEB48-2E32-B9DA-EBCA-BDAA6379A116}"/>
              </a:ext>
            </a:extLst>
          </p:cNvPr>
          <p:cNvSpPr txBox="1"/>
          <p:nvPr/>
        </p:nvSpPr>
        <p:spPr>
          <a:xfrm>
            <a:off x="72008" y="3251382"/>
            <a:ext cx="6948264" cy="1708160"/>
          </a:xfrm>
          <a:prstGeom prst="rect">
            <a:avLst/>
          </a:prstGeom>
          <a:solidFill>
            <a:schemeClr val="bg1"/>
          </a:solidFill>
        </p:spPr>
        <p:txBody>
          <a:bodyPr wrap="square" rtlCol="0">
            <a:spAutoFit/>
          </a:bodyPr>
          <a:lstStyle/>
          <a:p>
            <a:r>
              <a:rPr lang="en-US" sz="1500" b="1" dirty="0"/>
              <a:t>Forward AOD observation operator steps:</a:t>
            </a:r>
          </a:p>
          <a:p>
            <a:r>
              <a:rPr lang="en-US" sz="1500" dirty="0"/>
              <a:t>Control variable is </a:t>
            </a:r>
            <a:r>
              <a:rPr lang="en-US" sz="1500" b="1" i="1" dirty="0"/>
              <a:t>total aerosol mixing ratio</a:t>
            </a:r>
          </a:p>
          <a:p>
            <a:pPr marL="342900" indent="-342900">
              <a:buFont typeface="+mj-lt"/>
              <a:buAutoNum type="arabicPeriod"/>
            </a:pPr>
            <a:r>
              <a:rPr lang="en-US" sz="1500" dirty="0"/>
              <a:t>Interpolate aerosol mass mixing ratios to </a:t>
            </a:r>
            <a:r>
              <a:rPr lang="en-US" sz="1500" dirty="0" err="1"/>
              <a:t>obs</a:t>
            </a:r>
            <a:r>
              <a:rPr lang="en-US" sz="1500" dirty="0"/>
              <a:t> location &amp; time</a:t>
            </a:r>
          </a:p>
          <a:p>
            <a:pPr marL="342900" indent="-342900">
              <a:buFont typeface="+mj-lt"/>
              <a:buAutoNum type="arabicPeriod"/>
            </a:pPr>
            <a:r>
              <a:rPr lang="en-US" sz="1500" dirty="0"/>
              <a:t>Calculate model RH: it</a:t>
            </a:r>
            <a:r>
              <a:rPr lang="en-GB" sz="1500" dirty="0"/>
              <a:t> has impact on the optical properties of hygroscopic aerosol</a:t>
            </a:r>
            <a:endParaRPr lang="en-US" sz="1500" dirty="0"/>
          </a:p>
          <a:p>
            <a:pPr marL="342900" indent="-342900">
              <a:buFont typeface="+mj-lt"/>
              <a:buAutoNum type="arabicPeriod"/>
            </a:pPr>
            <a:r>
              <a:rPr lang="en-US" sz="1500" dirty="0"/>
              <a:t>Get mass extinction </a:t>
            </a:r>
            <a:r>
              <a:rPr lang="en-US" sz="1500" dirty="0" err="1"/>
              <a:t>coef</a:t>
            </a:r>
            <a:r>
              <a:rPr lang="en-US" sz="1500" dirty="0"/>
              <a:t> at </a:t>
            </a:r>
            <a:r>
              <a:rPr lang="en-US" sz="1500" dirty="0" err="1"/>
              <a:t>waveleghth</a:t>
            </a:r>
            <a:r>
              <a:rPr lang="en-US" sz="1500" dirty="0"/>
              <a:t> (e.g. 550 nm) from a look-up table</a:t>
            </a:r>
          </a:p>
          <a:p>
            <a:pPr marL="342900" indent="-342900">
              <a:buFont typeface="+mj-lt"/>
              <a:buAutoNum type="arabicPeriod"/>
            </a:pPr>
            <a:r>
              <a:rPr lang="en-US" sz="1500" dirty="0"/>
              <a:t>Multiply (3) * (1) to get single-species AODs</a:t>
            </a:r>
          </a:p>
          <a:p>
            <a:pPr marL="342900" indent="-342900">
              <a:buFont typeface="+mj-lt"/>
              <a:buAutoNum type="arabicPeriod"/>
            </a:pPr>
            <a:r>
              <a:rPr lang="en-US" sz="1500" dirty="0"/>
              <a:t>Total AOD is sum of single-species AOD</a:t>
            </a:r>
          </a:p>
        </p:txBody>
      </p:sp>
      <p:sp>
        <p:nvSpPr>
          <p:cNvPr id="32" name="Right Arrow 31">
            <a:extLst>
              <a:ext uri="{FF2B5EF4-FFF2-40B4-BE49-F238E27FC236}">
                <a16:creationId xmlns:a16="http://schemas.microsoft.com/office/drawing/2014/main" id="{223D3B40-DE70-3327-66EF-9CF68570EBE0}"/>
              </a:ext>
            </a:extLst>
          </p:cNvPr>
          <p:cNvSpPr/>
          <p:nvPr/>
        </p:nvSpPr>
        <p:spPr>
          <a:xfrm>
            <a:off x="3995936" y="1952715"/>
            <a:ext cx="648072" cy="170608"/>
          </a:xfrm>
          <a:prstGeom prst="rightArrow">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miley Face 32">
            <a:extLst>
              <a:ext uri="{FF2B5EF4-FFF2-40B4-BE49-F238E27FC236}">
                <a16:creationId xmlns:a16="http://schemas.microsoft.com/office/drawing/2014/main" id="{F4C0EAC0-4B32-2E81-3968-DA04C8FF3C72}"/>
              </a:ext>
            </a:extLst>
          </p:cNvPr>
          <p:cNvSpPr/>
          <p:nvPr/>
        </p:nvSpPr>
        <p:spPr>
          <a:xfrm>
            <a:off x="8027119" y="3435846"/>
            <a:ext cx="853597" cy="834357"/>
          </a:xfrm>
          <a:prstGeom prst="smileyFace">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3627E52F-3E1C-0EAB-3AA3-7A7D56D43B94}"/>
              </a:ext>
            </a:extLst>
          </p:cNvPr>
          <p:cNvSpPr txBox="1"/>
          <p:nvPr/>
        </p:nvSpPr>
        <p:spPr>
          <a:xfrm>
            <a:off x="6948264" y="3448042"/>
            <a:ext cx="1152128" cy="707886"/>
          </a:xfrm>
          <a:prstGeom prst="rect">
            <a:avLst/>
          </a:prstGeom>
          <a:noFill/>
        </p:spPr>
        <p:txBody>
          <a:bodyPr wrap="square" rtlCol="0">
            <a:spAutoFit/>
          </a:bodyPr>
          <a:lstStyle/>
          <a:p>
            <a:r>
              <a:rPr lang="en-US" sz="2000" dirty="0">
                <a:solidFill>
                  <a:schemeClr val="accent5">
                    <a:lumMod val="75000"/>
                  </a:schemeClr>
                </a:solidFill>
              </a:rPr>
              <a:t>Straight forward</a:t>
            </a:r>
          </a:p>
        </p:txBody>
      </p:sp>
      <p:pic>
        <p:nvPicPr>
          <p:cNvPr id="4" name="Picture 3" descr="A chart of different types of chemicals&#10;&#10;Description automatically generated">
            <a:extLst>
              <a:ext uri="{FF2B5EF4-FFF2-40B4-BE49-F238E27FC236}">
                <a16:creationId xmlns:a16="http://schemas.microsoft.com/office/drawing/2014/main" id="{E2A49AD0-B5CB-9DDD-2327-F3884D44E9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899" y="1411305"/>
            <a:ext cx="3215141" cy="1808517"/>
          </a:xfrm>
          <a:prstGeom prst="rect">
            <a:avLst/>
          </a:prstGeom>
        </p:spPr>
      </p:pic>
      <p:sp>
        <p:nvSpPr>
          <p:cNvPr id="5" name="TextBox 4">
            <a:extLst>
              <a:ext uri="{FF2B5EF4-FFF2-40B4-BE49-F238E27FC236}">
                <a16:creationId xmlns:a16="http://schemas.microsoft.com/office/drawing/2014/main" id="{C082B47C-4555-F96B-5412-34A18B11A04C}"/>
              </a:ext>
            </a:extLst>
          </p:cNvPr>
          <p:cNvSpPr txBox="1"/>
          <p:nvPr/>
        </p:nvSpPr>
        <p:spPr>
          <a:xfrm>
            <a:off x="971600" y="627534"/>
            <a:ext cx="6264696" cy="784830"/>
          </a:xfrm>
          <a:prstGeom prst="rect">
            <a:avLst/>
          </a:prstGeom>
          <a:solidFill>
            <a:schemeClr val="accent6">
              <a:lumMod val="20000"/>
              <a:lumOff val="80000"/>
            </a:schemeClr>
          </a:solidFill>
        </p:spPr>
        <p:txBody>
          <a:bodyPr wrap="square" rtlCol="0">
            <a:spAutoFit/>
          </a:bodyPr>
          <a:lstStyle/>
          <a:p>
            <a:pPr marL="285750" indent="-285750">
              <a:buFont typeface="Arial" panose="020B0604020202020204" pitchFamily="34" charset="0"/>
              <a:buChar char="•"/>
            </a:pPr>
            <a:r>
              <a:rPr lang="en-US" sz="1500" dirty="0"/>
              <a:t>Model fields are aerosol mixing ratios of 16 tracers</a:t>
            </a:r>
          </a:p>
          <a:p>
            <a:pPr marL="285750" indent="-285750">
              <a:buFont typeface="Arial" panose="020B0604020202020204" pitchFamily="34" charset="0"/>
              <a:buChar char="•"/>
            </a:pPr>
            <a:r>
              <a:rPr lang="en-US" sz="1500" dirty="0"/>
              <a:t>Assimilated data are total AOD at 550 nm (e.g. from MODIS, VIIRS, </a:t>
            </a:r>
            <a:r>
              <a:rPr lang="en-US" sz="1500" dirty="0" err="1"/>
              <a:t>PMAp</a:t>
            </a:r>
            <a:r>
              <a:rPr lang="en-US" sz="1500" dirty="0"/>
              <a:t>)</a:t>
            </a:r>
          </a:p>
          <a:p>
            <a:pPr marL="285750" indent="-285750">
              <a:buFont typeface="Arial" panose="020B0604020202020204" pitchFamily="34" charset="0"/>
              <a:buChar char="•"/>
            </a:pPr>
            <a:r>
              <a:rPr lang="en-US" sz="1500" dirty="0"/>
              <a:t>We need to transform aerosol mixing ratios into total AOD</a:t>
            </a:r>
          </a:p>
        </p:txBody>
      </p:sp>
      <p:pic>
        <p:nvPicPr>
          <p:cNvPr id="7" name="Picture 6" descr="A black text on a white background&#10;&#10;Description automatically generated">
            <a:extLst>
              <a:ext uri="{FF2B5EF4-FFF2-40B4-BE49-F238E27FC236}">
                <a16:creationId xmlns:a16="http://schemas.microsoft.com/office/drawing/2014/main" id="{71339B40-2483-D3A3-0790-F43A3762CA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2508" y="4456573"/>
            <a:ext cx="2993748" cy="636066"/>
          </a:xfrm>
          <a:prstGeom prst="rect">
            <a:avLst/>
          </a:prstGeom>
        </p:spPr>
      </p:pic>
    </p:spTree>
    <p:extLst>
      <p:ext uri="{BB962C8B-B14F-4D97-AF65-F5344CB8AC3E}">
        <p14:creationId xmlns:p14="http://schemas.microsoft.com/office/powerpoint/2010/main" val="25690654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F51CD-5D3D-085D-C802-2D9C45D6D87E}"/>
              </a:ext>
            </a:extLst>
          </p:cNvPr>
          <p:cNvSpPr>
            <a:spLocks noGrp="1"/>
          </p:cNvSpPr>
          <p:nvPr>
            <p:ph type="title"/>
          </p:nvPr>
        </p:nvSpPr>
        <p:spPr/>
        <p:txBody>
          <a:bodyPr/>
          <a:lstStyle/>
          <a:p>
            <a:r>
              <a:rPr lang="en-US" dirty="0"/>
              <a:t>Adjoint AOD observation operator</a:t>
            </a:r>
          </a:p>
        </p:txBody>
      </p:sp>
      <p:sp>
        <p:nvSpPr>
          <p:cNvPr id="30" name="TextBox 29">
            <a:extLst>
              <a:ext uri="{FF2B5EF4-FFF2-40B4-BE49-F238E27FC236}">
                <a16:creationId xmlns:a16="http://schemas.microsoft.com/office/drawing/2014/main" id="{6ECDEB48-2E32-B9DA-EBCA-BDAA6379A116}"/>
              </a:ext>
            </a:extLst>
          </p:cNvPr>
          <p:cNvSpPr txBox="1"/>
          <p:nvPr/>
        </p:nvSpPr>
        <p:spPr>
          <a:xfrm>
            <a:off x="179512" y="2472681"/>
            <a:ext cx="6398214" cy="2308324"/>
          </a:xfrm>
          <a:prstGeom prst="rect">
            <a:avLst/>
          </a:prstGeom>
          <a:solidFill>
            <a:schemeClr val="bg1"/>
          </a:solidFill>
        </p:spPr>
        <p:txBody>
          <a:bodyPr wrap="square" rtlCol="0">
            <a:spAutoFit/>
          </a:bodyPr>
          <a:lstStyle/>
          <a:p>
            <a:r>
              <a:rPr lang="en-US" sz="1600" b="1" dirty="0"/>
              <a:t>Adjoint AOD observation operator steps:</a:t>
            </a:r>
          </a:p>
          <a:p>
            <a:pPr marL="285750" indent="-285750">
              <a:buFont typeface="Arial" panose="020B0604020202020204" pitchFamily="34" charset="0"/>
              <a:buChar char="•"/>
            </a:pPr>
            <a:r>
              <a:rPr lang="en-US" sz="1600" dirty="0"/>
              <a:t>AOD analysis increments transferred to total aerosol mixing ratio</a:t>
            </a:r>
          </a:p>
          <a:p>
            <a:pPr marL="285750" indent="-285750">
              <a:buFont typeface="Arial" panose="020B0604020202020204" pitchFamily="34" charset="0"/>
              <a:buChar char="•"/>
            </a:pPr>
            <a:r>
              <a:rPr lang="en-US" sz="1600" dirty="0"/>
              <a:t>Analysis  increments are repartitioned into the 16 species according to their fractional contribution to the total aerosol mixing ratio of the background forecast</a:t>
            </a:r>
          </a:p>
          <a:p>
            <a:pPr marL="285750" indent="-285750">
              <a:buFont typeface="Arial" panose="020B0604020202020204" pitchFamily="34" charset="0"/>
              <a:buChar char="•"/>
            </a:pPr>
            <a:r>
              <a:rPr lang="en-US" sz="1600" dirty="0"/>
              <a:t>Largest contribution for dominant aerosol species</a:t>
            </a:r>
          </a:p>
          <a:p>
            <a:pPr marL="285750" indent="-285750">
              <a:buFont typeface="Arial" panose="020B0604020202020204" pitchFamily="34" charset="0"/>
              <a:buChar char="•"/>
            </a:pPr>
            <a:r>
              <a:rPr lang="en-US" sz="1600" dirty="0"/>
              <a:t>Can not ‘create’ a species if not present in background forecast</a:t>
            </a:r>
          </a:p>
          <a:p>
            <a:pPr marL="285750" indent="-285750">
              <a:buFont typeface="Arial" panose="020B0604020202020204" pitchFamily="34" charset="0"/>
              <a:buChar char="•"/>
            </a:pPr>
            <a:r>
              <a:rPr lang="en-US" sz="1600" dirty="0"/>
              <a:t>The repartitioning of the total aerosol mixing ratio increment into the different bins can lead to problems with the aerosol speciation</a:t>
            </a:r>
          </a:p>
        </p:txBody>
      </p:sp>
      <p:sp>
        <p:nvSpPr>
          <p:cNvPr id="34" name="TextBox 33">
            <a:extLst>
              <a:ext uri="{FF2B5EF4-FFF2-40B4-BE49-F238E27FC236}">
                <a16:creationId xmlns:a16="http://schemas.microsoft.com/office/drawing/2014/main" id="{E29E9F1F-96C5-1CE2-BDD1-DD1186E81A17}"/>
              </a:ext>
            </a:extLst>
          </p:cNvPr>
          <p:cNvSpPr txBox="1"/>
          <p:nvPr/>
        </p:nvSpPr>
        <p:spPr>
          <a:xfrm>
            <a:off x="4283968" y="0"/>
            <a:ext cx="184731" cy="369332"/>
          </a:xfrm>
          <a:prstGeom prst="rect">
            <a:avLst/>
          </a:prstGeom>
          <a:noFill/>
        </p:spPr>
        <p:txBody>
          <a:bodyPr wrap="none" rtlCol="0">
            <a:spAutoFit/>
          </a:bodyPr>
          <a:lstStyle/>
          <a:p>
            <a:endParaRPr lang="en-US" dirty="0"/>
          </a:p>
        </p:txBody>
      </p:sp>
      <p:sp>
        <p:nvSpPr>
          <p:cNvPr id="3" name="TextBox 2">
            <a:extLst>
              <a:ext uri="{FF2B5EF4-FFF2-40B4-BE49-F238E27FC236}">
                <a16:creationId xmlns:a16="http://schemas.microsoft.com/office/drawing/2014/main" id="{0BB140D6-43ED-74FE-1B4B-DCC51E324B86}"/>
              </a:ext>
            </a:extLst>
          </p:cNvPr>
          <p:cNvSpPr txBox="1"/>
          <p:nvPr/>
        </p:nvSpPr>
        <p:spPr>
          <a:xfrm>
            <a:off x="6551862" y="3373331"/>
            <a:ext cx="1440160" cy="707886"/>
          </a:xfrm>
          <a:prstGeom prst="rect">
            <a:avLst/>
          </a:prstGeom>
          <a:noFill/>
        </p:spPr>
        <p:txBody>
          <a:bodyPr wrap="square" rtlCol="0">
            <a:spAutoFit/>
          </a:bodyPr>
          <a:lstStyle/>
          <a:p>
            <a:r>
              <a:rPr lang="en-US" sz="2000" dirty="0">
                <a:solidFill>
                  <a:schemeClr val="accent5">
                    <a:lumMod val="75000"/>
                  </a:schemeClr>
                </a:solidFill>
              </a:rPr>
              <a:t>Not well constrained</a:t>
            </a:r>
          </a:p>
        </p:txBody>
      </p:sp>
      <p:sp>
        <p:nvSpPr>
          <p:cNvPr id="4" name="Smiley Face 3">
            <a:extLst>
              <a:ext uri="{FF2B5EF4-FFF2-40B4-BE49-F238E27FC236}">
                <a16:creationId xmlns:a16="http://schemas.microsoft.com/office/drawing/2014/main" id="{DB4F109D-1944-9541-919C-73147F97452A}"/>
              </a:ext>
            </a:extLst>
          </p:cNvPr>
          <p:cNvSpPr/>
          <p:nvPr/>
        </p:nvSpPr>
        <p:spPr>
          <a:xfrm>
            <a:off x="7992022" y="3310096"/>
            <a:ext cx="853597" cy="834357"/>
          </a:xfrm>
          <a:prstGeom prst="smileyFace">
            <a:avLst>
              <a:gd name="adj" fmla="val -4076"/>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09B79584-CAB1-8697-F577-27C47234E4C3}"/>
              </a:ext>
            </a:extLst>
          </p:cNvPr>
          <p:cNvGrpSpPr/>
          <p:nvPr/>
        </p:nvGrpSpPr>
        <p:grpSpPr>
          <a:xfrm>
            <a:off x="346125" y="677842"/>
            <a:ext cx="3614930" cy="1823426"/>
            <a:chOff x="4932042" y="1396396"/>
            <a:chExt cx="3614930" cy="1823426"/>
          </a:xfrm>
        </p:grpSpPr>
        <p:pic>
          <p:nvPicPr>
            <p:cNvPr id="6" name="Picture 5" descr="A map of the world&#10;&#10;Description automatically generated">
              <a:extLst>
                <a:ext uri="{FF2B5EF4-FFF2-40B4-BE49-F238E27FC236}">
                  <a16:creationId xmlns:a16="http://schemas.microsoft.com/office/drawing/2014/main" id="{D0D3ED54-B42E-C63C-637C-26BCB01787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2042" y="1396396"/>
              <a:ext cx="3501502" cy="1592117"/>
            </a:xfrm>
            <a:prstGeom prst="rect">
              <a:avLst/>
            </a:prstGeom>
          </p:spPr>
        </p:pic>
        <p:sp>
          <p:nvSpPr>
            <p:cNvPr id="7" name="TextBox 6">
              <a:extLst>
                <a:ext uri="{FF2B5EF4-FFF2-40B4-BE49-F238E27FC236}">
                  <a16:creationId xmlns:a16="http://schemas.microsoft.com/office/drawing/2014/main" id="{03F82A30-8B5F-CF10-FFB7-E07CA06D467A}"/>
                </a:ext>
              </a:extLst>
            </p:cNvPr>
            <p:cNvSpPr txBox="1"/>
            <p:nvPr/>
          </p:nvSpPr>
          <p:spPr>
            <a:xfrm>
              <a:off x="7380312" y="2673171"/>
              <a:ext cx="1152128" cy="307777"/>
            </a:xfrm>
            <a:prstGeom prst="rect">
              <a:avLst/>
            </a:prstGeom>
            <a:noFill/>
          </p:spPr>
          <p:txBody>
            <a:bodyPr wrap="square" rtlCol="0">
              <a:spAutoFit/>
            </a:bodyPr>
            <a:lstStyle/>
            <a:p>
              <a:r>
                <a:rPr lang="en-US" sz="1400" dirty="0">
                  <a:solidFill>
                    <a:schemeClr val="bg1"/>
                  </a:solidFill>
                </a:rPr>
                <a:t>MODIS AOD </a:t>
              </a:r>
            </a:p>
          </p:txBody>
        </p:sp>
        <p:sp>
          <p:nvSpPr>
            <p:cNvPr id="8" name="TextBox 7">
              <a:extLst>
                <a:ext uri="{FF2B5EF4-FFF2-40B4-BE49-F238E27FC236}">
                  <a16:creationId xmlns:a16="http://schemas.microsoft.com/office/drawing/2014/main" id="{C9D5B12A-B93E-C02D-B176-885B6DDD82E2}"/>
                </a:ext>
              </a:extLst>
            </p:cNvPr>
            <p:cNvSpPr txBox="1"/>
            <p:nvPr/>
          </p:nvSpPr>
          <p:spPr>
            <a:xfrm>
              <a:off x="7061692" y="2973601"/>
              <a:ext cx="1485280" cy="246221"/>
            </a:xfrm>
            <a:prstGeom prst="rect">
              <a:avLst/>
            </a:prstGeom>
            <a:noFill/>
          </p:spPr>
          <p:txBody>
            <a:bodyPr wrap="square" rtlCol="0">
              <a:spAutoFit/>
            </a:bodyPr>
            <a:lstStyle/>
            <a:p>
              <a:r>
                <a:rPr lang="en-US" sz="1000" dirty="0"/>
                <a:t>Credit: Nasa Worldview</a:t>
              </a:r>
            </a:p>
          </p:txBody>
        </p:sp>
      </p:grpSp>
      <p:sp>
        <p:nvSpPr>
          <p:cNvPr id="9" name="Right Arrow 8">
            <a:extLst>
              <a:ext uri="{FF2B5EF4-FFF2-40B4-BE49-F238E27FC236}">
                <a16:creationId xmlns:a16="http://schemas.microsoft.com/office/drawing/2014/main" id="{F4C8F399-32E5-8C3C-DF84-5DA4E24DEC5B}"/>
              </a:ext>
            </a:extLst>
          </p:cNvPr>
          <p:cNvSpPr/>
          <p:nvPr/>
        </p:nvSpPr>
        <p:spPr>
          <a:xfrm>
            <a:off x="4144663" y="1309378"/>
            <a:ext cx="648072" cy="170608"/>
          </a:xfrm>
          <a:prstGeom prst="rightArrow">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hart of different types of chemicals&#10;&#10;Description automatically generated">
            <a:extLst>
              <a:ext uri="{FF2B5EF4-FFF2-40B4-BE49-F238E27FC236}">
                <a16:creationId xmlns:a16="http://schemas.microsoft.com/office/drawing/2014/main" id="{8497B8C6-CEDE-E5F4-3DB6-4F30B6E30C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2946" y="699241"/>
            <a:ext cx="3215141" cy="1808517"/>
          </a:xfrm>
          <a:prstGeom prst="rect">
            <a:avLst/>
          </a:prstGeom>
        </p:spPr>
      </p:pic>
    </p:spTree>
    <p:extLst>
      <p:ext uri="{BB962C8B-B14F-4D97-AF65-F5344CB8AC3E}">
        <p14:creationId xmlns:p14="http://schemas.microsoft.com/office/powerpoint/2010/main" val="5580435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spc="200" dirty="0"/>
              <a:t>Copernicus Atmosphere Monitoring Service - </a:t>
            </a:r>
            <a:r>
              <a:rPr lang="en-US" cap="all" spc="200" dirty="0" err="1"/>
              <a:t>themES</a:t>
            </a:r>
            <a:endParaRPr lang="en-US" cap="all" spc="200" dirty="0"/>
          </a:p>
        </p:txBody>
      </p:sp>
      <p:sp>
        <p:nvSpPr>
          <p:cNvPr id="3" name="TextBox 2">
            <a:extLst>
              <a:ext uri="{FF2B5EF4-FFF2-40B4-BE49-F238E27FC236}">
                <a16:creationId xmlns:a16="http://schemas.microsoft.com/office/drawing/2014/main" id="{A7524089-24BB-1D36-3F1B-4298B4C5C22B}"/>
              </a:ext>
            </a:extLst>
          </p:cNvPr>
          <p:cNvSpPr txBox="1"/>
          <p:nvPr/>
        </p:nvSpPr>
        <p:spPr>
          <a:xfrm>
            <a:off x="874191" y="966265"/>
            <a:ext cx="7753999" cy="595291"/>
          </a:xfrm>
          <a:prstGeom prst="rect">
            <a:avLst/>
          </a:prstGeom>
          <a:noFill/>
        </p:spPr>
        <p:txBody>
          <a:bodyPr wrap="square" lIns="91440" tIns="45720" rIns="91440" bIns="45720" anchor="t">
            <a:spAutoFit/>
          </a:bodyPr>
          <a:lstStyle/>
          <a:p>
            <a:pPr defTabSz="228594">
              <a:lnSpc>
                <a:spcPts val="2000"/>
              </a:lnSpc>
              <a:defRPr/>
            </a:pPr>
            <a:r>
              <a:rPr lang="en-GB" sz="1600" dirty="0">
                <a:solidFill>
                  <a:schemeClr val="bg1">
                    <a:lumMod val="50000"/>
                  </a:schemeClr>
                </a:solidFill>
                <a:latin typeface="EC Square Sans Pro"/>
                <a:ea typeface="Lato"/>
                <a:cs typeface="EC Square Sans Pro"/>
              </a:rPr>
              <a:t>CAMS delivers consistent and quality-controlled information related to air pollution and health, solar energy, greenhouse gases and climate forcing, everywhere in the world.</a:t>
            </a:r>
            <a:endParaRPr lang="en-US" sz="1600" dirty="0">
              <a:solidFill>
                <a:schemeClr val="bg1">
                  <a:lumMod val="50000"/>
                </a:schemeClr>
              </a:solidFill>
              <a:latin typeface="EC Square Sans Pro"/>
              <a:ea typeface="Lato"/>
              <a:cs typeface="EC Square Sans Pro"/>
            </a:endParaRPr>
          </a:p>
        </p:txBody>
      </p:sp>
      <p:pic>
        <p:nvPicPr>
          <p:cNvPr id="4" name="Picture 3" descr="iStock-117148605.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1862" y="3180430"/>
            <a:ext cx="1835068" cy="1223378"/>
          </a:xfrm>
          <a:prstGeom prst="rect">
            <a:avLst/>
          </a:prstGeom>
        </p:spPr>
      </p:pic>
      <p:pic>
        <p:nvPicPr>
          <p:cNvPr id="5" name="Picture 4" descr="iStock-174655376_2.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942" y="1678376"/>
            <a:ext cx="1835068" cy="1220124"/>
          </a:xfrm>
          <a:prstGeom prst="rect">
            <a:avLst/>
          </a:prstGeom>
        </p:spPr>
      </p:pic>
      <p:pic>
        <p:nvPicPr>
          <p:cNvPr id="6" name="Picture 5" descr="iStock-178874821.jpeg"/>
          <p:cNvPicPr>
            <a:picLocks noChangeAspect="1"/>
          </p:cNvPicPr>
          <p:nvPr/>
        </p:nvPicPr>
        <p:blipFill rotWithShape="1">
          <a:blip r:embed="rId5" cstate="print">
            <a:extLst>
              <a:ext uri="{28A0092B-C50C-407E-A947-70E740481C1C}">
                <a14:useLocalDpi xmlns:a14="http://schemas.microsoft.com/office/drawing/2010/main" val="0"/>
              </a:ext>
            </a:extLst>
          </a:blip>
          <a:srcRect l="29603" t="964" r="414" b="7261"/>
          <a:stretch/>
        </p:blipFill>
        <p:spPr>
          <a:xfrm>
            <a:off x="3267815" y="1676464"/>
            <a:ext cx="1845009" cy="1209776"/>
          </a:xfrm>
          <a:prstGeom prst="rect">
            <a:avLst/>
          </a:prstGeom>
        </p:spPr>
      </p:pic>
      <p:pic>
        <p:nvPicPr>
          <p:cNvPr id="7" name="Picture 6" descr="iStock-186862637.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88100" y="3181008"/>
            <a:ext cx="1835068" cy="1223378"/>
          </a:xfrm>
          <a:prstGeom prst="rect">
            <a:avLst/>
          </a:prstGeom>
        </p:spPr>
      </p:pic>
      <p:pic>
        <p:nvPicPr>
          <p:cNvPr id="8" name="Picture 7" descr="iStock-470669958.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5942" y="3169449"/>
            <a:ext cx="1835068" cy="1215434"/>
          </a:xfrm>
          <a:prstGeom prst="rect">
            <a:avLst/>
          </a:prstGeom>
        </p:spPr>
      </p:pic>
      <p:pic>
        <p:nvPicPr>
          <p:cNvPr id="9" name="Picture 8" descr="iStock-611210664.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77311" y="1678377"/>
            <a:ext cx="1835068" cy="1223378"/>
          </a:xfrm>
          <a:prstGeom prst="rect">
            <a:avLst/>
          </a:prstGeom>
        </p:spPr>
      </p:pic>
      <p:sp>
        <p:nvSpPr>
          <p:cNvPr id="14" name="Rectangle 13"/>
          <p:cNvSpPr/>
          <p:nvPr/>
        </p:nvSpPr>
        <p:spPr>
          <a:xfrm>
            <a:off x="911572" y="2881601"/>
            <a:ext cx="1814276" cy="261610"/>
          </a:xfrm>
          <a:prstGeom prst="rect">
            <a:avLst/>
          </a:prstGeom>
        </p:spPr>
        <p:txBody>
          <a:bodyPr wrap="square">
            <a:spAutoFit/>
          </a:bodyPr>
          <a:lstStyle/>
          <a:p>
            <a:r>
              <a:rPr lang="en-GB" sz="1100" dirty="0">
                <a:solidFill>
                  <a:schemeClr val="bg1">
                    <a:lumMod val="65000"/>
                  </a:schemeClr>
                </a:solidFill>
                <a:latin typeface="EC Square Sans Pro"/>
                <a:ea typeface="Lato"/>
                <a:cs typeface="EC Square Sans Pro"/>
              </a:rPr>
              <a:t>Air quality</a:t>
            </a:r>
            <a:endParaRPr lang="en-US" sz="1100" dirty="0">
              <a:solidFill>
                <a:schemeClr val="bg1">
                  <a:lumMod val="65000"/>
                </a:schemeClr>
              </a:solidFill>
            </a:endParaRPr>
          </a:p>
        </p:txBody>
      </p:sp>
      <p:sp>
        <p:nvSpPr>
          <p:cNvPr id="15" name="Rectangle 14"/>
          <p:cNvSpPr/>
          <p:nvPr/>
        </p:nvSpPr>
        <p:spPr>
          <a:xfrm>
            <a:off x="3214842" y="2881601"/>
            <a:ext cx="1814276" cy="261610"/>
          </a:xfrm>
          <a:prstGeom prst="rect">
            <a:avLst/>
          </a:prstGeom>
        </p:spPr>
        <p:txBody>
          <a:bodyPr wrap="square">
            <a:spAutoFit/>
          </a:bodyPr>
          <a:lstStyle/>
          <a:p>
            <a:r>
              <a:rPr lang="en-GB" sz="1100" dirty="0">
                <a:solidFill>
                  <a:schemeClr val="bg1">
                    <a:lumMod val="65000"/>
                  </a:schemeClr>
                </a:solidFill>
                <a:latin typeface="EC Square Sans Pro"/>
                <a:ea typeface="Lato"/>
                <a:cs typeface="EC Square Sans Pro"/>
              </a:rPr>
              <a:t>Policy tools</a:t>
            </a:r>
            <a:endParaRPr lang="en-US" sz="1100" dirty="0">
              <a:solidFill>
                <a:schemeClr val="bg1">
                  <a:lumMod val="65000"/>
                </a:schemeClr>
              </a:solidFill>
            </a:endParaRPr>
          </a:p>
        </p:txBody>
      </p:sp>
      <p:sp>
        <p:nvSpPr>
          <p:cNvPr id="16" name="Rectangle 15"/>
          <p:cNvSpPr/>
          <p:nvPr/>
        </p:nvSpPr>
        <p:spPr>
          <a:xfrm>
            <a:off x="5518111" y="2881601"/>
            <a:ext cx="1814276" cy="261610"/>
          </a:xfrm>
          <a:prstGeom prst="rect">
            <a:avLst/>
          </a:prstGeom>
        </p:spPr>
        <p:txBody>
          <a:bodyPr wrap="square">
            <a:spAutoFit/>
          </a:bodyPr>
          <a:lstStyle/>
          <a:p>
            <a:r>
              <a:rPr lang="en-GB" sz="1100" dirty="0">
                <a:solidFill>
                  <a:schemeClr val="bg1">
                    <a:lumMod val="65000"/>
                  </a:schemeClr>
                </a:solidFill>
                <a:latin typeface="EC Square Sans Pro"/>
                <a:ea typeface="Lato"/>
                <a:cs typeface="EC Square Sans Pro"/>
              </a:rPr>
              <a:t>Solar energy</a:t>
            </a:r>
            <a:endParaRPr lang="en-US" sz="1100" dirty="0">
              <a:solidFill>
                <a:schemeClr val="bg1">
                  <a:lumMod val="65000"/>
                </a:schemeClr>
              </a:solidFill>
            </a:endParaRPr>
          </a:p>
        </p:txBody>
      </p:sp>
      <p:sp>
        <p:nvSpPr>
          <p:cNvPr id="17" name="Rectangle 16"/>
          <p:cNvSpPr/>
          <p:nvPr/>
        </p:nvSpPr>
        <p:spPr>
          <a:xfrm>
            <a:off x="911573" y="4372852"/>
            <a:ext cx="2132872" cy="261610"/>
          </a:xfrm>
          <a:prstGeom prst="rect">
            <a:avLst/>
          </a:prstGeom>
        </p:spPr>
        <p:txBody>
          <a:bodyPr wrap="square">
            <a:spAutoFit/>
          </a:bodyPr>
          <a:lstStyle/>
          <a:p>
            <a:r>
              <a:rPr lang="en-US" sz="1100" dirty="0">
                <a:solidFill>
                  <a:schemeClr val="bg1">
                    <a:lumMod val="65000"/>
                  </a:schemeClr>
                </a:solidFill>
                <a:latin typeface="EC Square Sans Pro"/>
                <a:cs typeface="EC Square Sans Pro"/>
              </a:rPr>
              <a:t>Ozone layer and UV radiation</a:t>
            </a:r>
          </a:p>
        </p:txBody>
      </p:sp>
      <p:sp>
        <p:nvSpPr>
          <p:cNvPr id="18" name="Rectangle 17"/>
          <p:cNvSpPr/>
          <p:nvPr/>
        </p:nvSpPr>
        <p:spPr>
          <a:xfrm>
            <a:off x="3203905" y="4372853"/>
            <a:ext cx="2197639" cy="261610"/>
          </a:xfrm>
          <a:prstGeom prst="rect">
            <a:avLst/>
          </a:prstGeom>
        </p:spPr>
        <p:txBody>
          <a:bodyPr wrap="square">
            <a:spAutoFit/>
          </a:bodyPr>
          <a:lstStyle/>
          <a:p>
            <a:r>
              <a:rPr lang="en-GB" sz="1100" dirty="0">
                <a:solidFill>
                  <a:schemeClr val="bg1">
                    <a:lumMod val="65000"/>
                  </a:schemeClr>
                </a:solidFill>
                <a:latin typeface="EC Square Sans Pro"/>
                <a:ea typeface="Lato"/>
                <a:cs typeface="EC Square Sans Pro"/>
              </a:rPr>
              <a:t>Emissions and surface Fluxes</a:t>
            </a:r>
            <a:endParaRPr lang="en-US" sz="1100" dirty="0">
              <a:solidFill>
                <a:schemeClr val="bg1">
                  <a:lumMod val="65000"/>
                </a:schemeClr>
              </a:solidFill>
            </a:endParaRPr>
          </a:p>
        </p:txBody>
      </p:sp>
      <p:sp>
        <p:nvSpPr>
          <p:cNvPr id="19" name="Rectangle 18"/>
          <p:cNvSpPr/>
          <p:nvPr/>
        </p:nvSpPr>
        <p:spPr>
          <a:xfrm>
            <a:off x="5494990" y="4372853"/>
            <a:ext cx="1814276" cy="261610"/>
          </a:xfrm>
          <a:prstGeom prst="rect">
            <a:avLst/>
          </a:prstGeom>
        </p:spPr>
        <p:txBody>
          <a:bodyPr wrap="square">
            <a:spAutoFit/>
          </a:bodyPr>
          <a:lstStyle/>
          <a:p>
            <a:r>
              <a:rPr lang="en-GB" sz="1100" dirty="0">
                <a:solidFill>
                  <a:schemeClr val="bg1">
                    <a:lumMod val="65000"/>
                  </a:schemeClr>
                </a:solidFill>
                <a:latin typeface="EC Square Sans Pro"/>
                <a:ea typeface="Lato"/>
                <a:cs typeface="EC Square Sans Pro"/>
              </a:rPr>
              <a:t>Climate forcing</a:t>
            </a:r>
            <a:endParaRPr lang="en-US" sz="1100" dirty="0">
              <a:solidFill>
                <a:schemeClr val="bg1">
                  <a:lumMod val="65000"/>
                </a:schemeClr>
              </a:solidFill>
            </a:endParaRPr>
          </a:p>
        </p:txBody>
      </p:sp>
    </p:spTree>
    <p:extLst>
      <p:ext uri="{BB962C8B-B14F-4D97-AF65-F5344CB8AC3E}">
        <p14:creationId xmlns:p14="http://schemas.microsoft.com/office/powerpoint/2010/main" val="6023726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6C91A-9505-9EBB-E4C2-6F6EF7D6C07D}"/>
              </a:ext>
            </a:extLst>
          </p:cNvPr>
          <p:cNvSpPr>
            <a:spLocks noGrp="1"/>
          </p:cNvSpPr>
          <p:nvPr>
            <p:ph type="title"/>
          </p:nvPr>
        </p:nvSpPr>
        <p:spPr/>
        <p:txBody>
          <a:bodyPr/>
          <a:lstStyle/>
          <a:p>
            <a:r>
              <a:rPr lang="en-US" dirty="0"/>
              <a:t>Examples of CAMS aerosol species</a:t>
            </a:r>
          </a:p>
        </p:txBody>
      </p:sp>
      <p:pic>
        <p:nvPicPr>
          <p:cNvPr id="6" name="Picture 5" descr="A satellite image of the earth&#10;&#10;Description automatically generated">
            <a:extLst>
              <a:ext uri="{FF2B5EF4-FFF2-40B4-BE49-F238E27FC236}">
                <a16:creationId xmlns:a16="http://schemas.microsoft.com/office/drawing/2014/main" id="{E22C4016-E82B-8C9F-C417-E0F1A6859D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05" y="1004456"/>
            <a:ext cx="4334358" cy="2160240"/>
          </a:xfrm>
          <a:prstGeom prst="rect">
            <a:avLst/>
          </a:prstGeom>
        </p:spPr>
      </p:pic>
      <p:pic>
        <p:nvPicPr>
          <p:cNvPr id="8" name="Picture 7" descr="A map of the earth&#10;&#10;Description automatically generated">
            <a:extLst>
              <a:ext uri="{FF2B5EF4-FFF2-40B4-BE49-F238E27FC236}">
                <a16:creationId xmlns:a16="http://schemas.microsoft.com/office/drawing/2014/main" id="{9CD449C5-67A0-D3F2-4473-3AB2A935CD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6471" y="1004456"/>
            <a:ext cx="4032975" cy="2546651"/>
          </a:xfrm>
          <a:prstGeom prst="rect">
            <a:avLst/>
          </a:prstGeom>
        </p:spPr>
      </p:pic>
      <p:sp>
        <p:nvSpPr>
          <p:cNvPr id="10" name="TextBox 9">
            <a:extLst>
              <a:ext uri="{FF2B5EF4-FFF2-40B4-BE49-F238E27FC236}">
                <a16:creationId xmlns:a16="http://schemas.microsoft.com/office/drawing/2014/main" id="{45346214-9CAF-8C9C-017D-CAB308A8E2C9}"/>
              </a:ext>
            </a:extLst>
          </p:cNvPr>
          <p:cNvSpPr txBox="1"/>
          <p:nvPr/>
        </p:nvSpPr>
        <p:spPr>
          <a:xfrm>
            <a:off x="539552" y="4159866"/>
            <a:ext cx="4334358" cy="553998"/>
          </a:xfrm>
          <a:prstGeom prst="rect">
            <a:avLst/>
          </a:prstGeom>
          <a:solidFill>
            <a:schemeClr val="bg1"/>
          </a:solidFill>
        </p:spPr>
        <p:txBody>
          <a:bodyPr wrap="square">
            <a:spAutoFit/>
          </a:bodyPr>
          <a:lstStyle/>
          <a:p>
            <a:r>
              <a:rPr lang="en-US" sz="1500" b="1" dirty="0"/>
              <a:t>CAMS aerosol alerts:</a:t>
            </a:r>
          </a:p>
          <a:p>
            <a:r>
              <a:rPr lang="en-US" sz="1500" dirty="0">
                <a:solidFill>
                  <a:srgbClr val="0070C0"/>
                </a:solidFill>
              </a:rPr>
              <a:t>https://aerosol-</a:t>
            </a:r>
            <a:r>
              <a:rPr lang="en-US" sz="1500" dirty="0" err="1">
                <a:solidFill>
                  <a:srgbClr val="0070C0"/>
                </a:solidFill>
              </a:rPr>
              <a:t>alerts.atmosphere.copernicus.eu</a:t>
            </a:r>
            <a:r>
              <a:rPr lang="en-US" sz="1500" dirty="0">
                <a:solidFill>
                  <a:srgbClr val="0070C0"/>
                </a:solidFill>
              </a:rPr>
              <a:t>/</a:t>
            </a:r>
          </a:p>
        </p:txBody>
      </p:sp>
      <p:sp>
        <p:nvSpPr>
          <p:cNvPr id="11" name="TextBox 10">
            <a:extLst>
              <a:ext uri="{FF2B5EF4-FFF2-40B4-BE49-F238E27FC236}">
                <a16:creationId xmlns:a16="http://schemas.microsoft.com/office/drawing/2014/main" id="{3587F6FF-3A8D-7C34-1454-07CFCB6FC0DC}"/>
              </a:ext>
            </a:extLst>
          </p:cNvPr>
          <p:cNvSpPr txBox="1"/>
          <p:nvPr/>
        </p:nvSpPr>
        <p:spPr>
          <a:xfrm>
            <a:off x="1043608" y="627534"/>
            <a:ext cx="1728192" cy="369332"/>
          </a:xfrm>
          <a:prstGeom prst="rect">
            <a:avLst/>
          </a:prstGeom>
          <a:noFill/>
        </p:spPr>
        <p:txBody>
          <a:bodyPr wrap="square" rtlCol="0">
            <a:spAutoFit/>
          </a:bodyPr>
          <a:lstStyle/>
          <a:p>
            <a:r>
              <a:rPr lang="en-US" dirty="0"/>
              <a:t>Good example </a:t>
            </a:r>
          </a:p>
        </p:txBody>
      </p:sp>
      <p:sp>
        <p:nvSpPr>
          <p:cNvPr id="12" name="TextBox 11">
            <a:extLst>
              <a:ext uri="{FF2B5EF4-FFF2-40B4-BE49-F238E27FC236}">
                <a16:creationId xmlns:a16="http://schemas.microsoft.com/office/drawing/2014/main" id="{A053AE44-D850-F4C9-0D5B-E54BCB6FDF31}"/>
              </a:ext>
            </a:extLst>
          </p:cNvPr>
          <p:cNvSpPr txBox="1"/>
          <p:nvPr/>
        </p:nvSpPr>
        <p:spPr>
          <a:xfrm>
            <a:off x="94905" y="3219822"/>
            <a:ext cx="4477095" cy="369332"/>
          </a:xfrm>
          <a:prstGeom prst="rect">
            <a:avLst/>
          </a:prstGeom>
          <a:solidFill>
            <a:schemeClr val="bg1"/>
          </a:solidFill>
        </p:spPr>
        <p:txBody>
          <a:bodyPr wrap="square" rtlCol="0">
            <a:spAutoFit/>
          </a:bodyPr>
          <a:lstStyle/>
          <a:p>
            <a:r>
              <a:rPr lang="en-US" dirty="0">
                <a:solidFill>
                  <a:srgbClr val="00B050"/>
                </a:solidFill>
              </a:rPr>
              <a:t>Organic matter</a:t>
            </a:r>
            <a:r>
              <a:rPr lang="en-US" dirty="0"/>
              <a:t>, </a:t>
            </a:r>
            <a:r>
              <a:rPr lang="en-US" dirty="0">
                <a:solidFill>
                  <a:schemeClr val="accent2">
                    <a:lumMod val="75000"/>
                  </a:schemeClr>
                </a:solidFill>
              </a:rPr>
              <a:t>desert dust</a:t>
            </a:r>
            <a:r>
              <a:rPr lang="en-US" dirty="0"/>
              <a:t>, </a:t>
            </a:r>
            <a:r>
              <a:rPr lang="en-US" dirty="0">
                <a:solidFill>
                  <a:srgbClr val="00B0F0"/>
                </a:solidFill>
              </a:rPr>
              <a:t>sea salt</a:t>
            </a:r>
            <a:r>
              <a:rPr lang="en-US" dirty="0"/>
              <a:t>, </a:t>
            </a:r>
            <a:r>
              <a:rPr lang="en-US" dirty="0">
                <a:solidFill>
                  <a:srgbClr val="CB7D76"/>
                </a:solidFill>
              </a:rPr>
              <a:t>sulphate</a:t>
            </a:r>
          </a:p>
        </p:txBody>
      </p:sp>
      <p:sp>
        <p:nvSpPr>
          <p:cNvPr id="13" name="TextBox 12">
            <a:extLst>
              <a:ext uri="{FF2B5EF4-FFF2-40B4-BE49-F238E27FC236}">
                <a16:creationId xmlns:a16="http://schemas.microsoft.com/office/drawing/2014/main" id="{B788EC4C-747A-5B88-22D9-8F6AA1C208E3}"/>
              </a:ext>
            </a:extLst>
          </p:cNvPr>
          <p:cNvSpPr txBox="1"/>
          <p:nvPr/>
        </p:nvSpPr>
        <p:spPr>
          <a:xfrm>
            <a:off x="5868144" y="652169"/>
            <a:ext cx="2304256" cy="369332"/>
          </a:xfrm>
          <a:prstGeom prst="rect">
            <a:avLst/>
          </a:prstGeom>
          <a:noFill/>
        </p:spPr>
        <p:txBody>
          <a:bodyPr wrap="square" rtlCol="0">
            <a:spAutoFit/>
          </a:bodyPr>
          <a:lstStyle/>
          <a:p>
            <a:r>
              <a:rPr lang="en-US" dirty="0"/>
              <a:t>Not so good example </a:t>
            </a:r>
          </a:p>
        </p:txBody>
      </p:sp>
      <p:sp>
        <p:nvSpPr>
          <p:cNvPr id="14" name="TextBox 13">
            <a:extLst>
              <a:ext uri="{FF2B5EF4-FFF2-40B4-BE49-F238E27FC236}">
                <a16:creationId xmlns:a16="http://schemas.microsoft.com/office/drawing/2014/main" id="{AAF85A47-0F8F-36CD-FC4F-B7001E7B7E8E}"/>
              </a:ext>
            </a:extLst>
          </p:cNvPr>
          <p:cNvSpPr txBox="1"/>
          <p:nvPr/>
        </p:nvSpPr>
        <p:spPr>
          <a:xfrm>
            <a:off x="4498622" y="3744246"/>
            <a:ext cx="4330824" cy="553998"/>
          </a:xfrm>
          <a:prstGeom prst="rect">
            <a:avLst/>
          </a:prstGeom>
          <a:noFill/>
        </p:spPr>
        <p:txBody>
          <a:bodyPr wrap="square" rtlCol="0">
            <a:spAutoFit/>
          </a:bodyPr>
          <a:lstStyle/>
          <a:p>
            <a:r>
              <a:rPr lang="en-US" sz="1500" dirty="0"/>
              <a:t>Part of fire plume is attributed to sulphate which is the dominant species in background forecast</a:t>
            </a:r>
          </a:p>
        </p:txBody>
      </p:sp>
    </p:spTree>
    <p:extLst>
      <p:ext uri="{BB962C8B-B14F-4D97-AF65-F5344CB8AC3E}">
        <p14:creationId xmlns:p14="http://schemas.microsoft.com/office/powerpoint/2010/main" val="23639239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C65CB-1253-E165-7070-F3EBB4D5F4E0}"/>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240DBE03-A2AE-FFF0-BAE7-E9247CC80BDF}"/>
              </a:ext>
            </a:extLst>
          </p:cNvPr>
          <p:cNvSpPr txBox="1">
            <a:spLocks/>
          </p:cNvSpPr>
          <p:nvPr/>
        </p:nvSpPr>
        <p:spPr>
          <a:xfrm>
            <a:off x="395536" y="1776985"/>
            <a:ext cx="6515100" cy="2015728"/>
          </a:xfrm>
          <a:prstGeom prst="rect">
            <a:avLst/>
          </a:prstGeom>
          <a:solidFill>
            <a:schemeClr val="bg1">
              <a:alpha val="54000"/>
            </a:schemeClr>
          </a:solidFill>
        </p:spPr>
        <p:txBody>
          <a:bodyPr>
            <a:norm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r>
              <a:rPr lang="en-GB" sz="3300" b="1" dirty="0">
                <a:solidFill>
                  <a:srgbClr val="002060"/>
                </a:solidFill>
                <a:latin typeface="+mn-lt"/>
              </a:rPr>
              <a:t>Global CAMS production, products and evaluation</a:t>
            </a:r>
            <a:endParaRPr lang="en-GB" sz="2400" b="1" dirty="0">
              <a:solidFill>
                <a:srgbClr val="002060"/>
              </a:solidFill>
              <a:latin typeface="+mn-lt"/>
            </a:endParaRPr>
          </a:p>
        </p:txBody>
      </p:sp>
      <p:sp>
        <p:nvSpPr>
          <p:cNvPr id="10" name="Subtitle 9">
            <a:extLst>
              <a:ext uri="{FF2B5EF4-FFF2-40B4-BE49-F238E27FC236}">
                <a16:creationId xmlns:a16="http://schemas.microsoft.com/office/drawing/2014/main" id="{6793C204-AD4C-502B-C292-06DC8FE3BB33}"/>
              </a:ext>
            </a:extLst>
          </p:cNvPr>
          <p:cNvSpPr>
            <a:spLocks noGrp="1"/>
          </p:cNvSpPr>
          <p:nvPr>
            <p:ph type="subTitle" idx="13"/>
          </p:nvPr>
        </p:nvSpPr>
        <p:spPr/>
        <p:txBody>
          <a:bodyPr/>
          <a:lstStyle/>
          <a:p>
            <a:endParaRPr lang="en-US"/>
          </a:p>
        </p:txBody>
      </p:sp>
    </p:spTree>
    <p:extLst>
      <p:ext uri="{BB962C8B-B14F-4D97-AF65-F5344CB8AC3E}">
        <p14:creationId xmlns:p14="http://schemas.microsoft.com/office/powerpoint/2010/main" val="770784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45D88DA-55FB-4C4E-2FEC-AC28AF7ABBBF}"/>
              </a:ext>
            </a:extLst>
          </p:cNvPr>
          <p:cNvSpPr txBox="1"/>
          <p:nvPr/>
        </p:nvSpPr>
        <p:spPr>
          <a:xfrm>
            <a:off x="902853" y="911426"/>
            <a:ext cx="2957299" cy="300082"/>
          </a:xfrm>
          <a:prstGeom prst="rect">
            <a:avLst/>
          </a:prstGeom>
          <a:noFill/>
        </p:spPr>
        <p:txBody>
          <a:bodyPr wrap="square" rtlCol="0">
            <a:spAutoFit/>
          </a:bodyPr>
          <a:lstStyle/>
          <a:p>
            <a:r>
              <a:rPr lang="en-US" sz="1350" b="1"/>
              <a:t>Satellite observations (GOSAT &amp; IASI)</a:t>
            </a:r>
          </a:p>
        </p:txBody>
      </p:sp>
      <p:sp>
        <p:nvSpPr>
          <p:cNvPr id="8" name="Title 4">
            <a:extLst>
              <a:ext uri="{FF2B5EF4-FFF2-40B4-BE49-F238E27FC236}">
                <a16:creationId xmlns:a16="http://schemas.microsoft.com/office/drawing/2014/main" id="{F5569955-8B86-E397-26ED-C5386E7D6DAA}"/>
              </a:ext>
            </a:extLst>
          </p:cNvPr>
          <p:cNvSpPr>
            <a:spLocks noGrp="1"/>
          </p:cNvSpPr>
          <p:nvPr>
            <p:ph type="title"/>
          </p:nvPr>
        </p:nvSpPr>
        <p:spPr>
          <a:xfrm>
            <a:off x="1142531" y="171823"/>
            <a:ext cx="7819096" cy="288032"/>
          </a:xfrm>
        </p:spPr>
        <p:txBody>
          <a:bodyPr/>
          <a:lstStyle/>
          <a:p>
            <a:r>
              <a:rPr lang="en-US" b="1" spc="200">
                <a:solidFill>
                  <a:srgbClr val="002060"/>
                </a:solidFill>
              </a:rPr>
              <a:t>CAMS Global Forecasts – CO</a:t>
            </a:r>
            <a:r>
              <a:rPr lang="en-US" b="1" spc="200" baseline="-25000">
                <a:solidFill>
                  <a:srgbClr val="002060"/>
                </a:solidFill>
              </a:rPr>
              <a:t>2</a:t>
            </a:r>
            <a:r>
              <a:rPr lang="en-US" b="1" spc="200">
                <a:solidFill>
                  <a:srgbClr val="002060"/>
                </a:solidFill>
              </a:rPr>
              <a:t> as example</a:t>
            </a:r>
            <a:endParaRPr lang="en-US" b="1" spc="200">
              <a:solidFill>
                <a:srgbClr val="002060"/>
              </a:solidFill>
              <a:ea typeface="Calibri"/>
              <a:cs typeface="Calibri"/>
            </a:endParaRPr>
          </a:p>
        </p:txBody>
      </p:sp>
      <p:pic>
        <p:nvPicPr>
          <p:cNvPr id="9" name="Picture 8">
            <a:extLst>
              <a:ext uri="{FF2B5EF4-FFF2-40B4-BE49-F238E27FC236}">
                <a16:creationId xmlns:a16="http://schemas.microsoft.com/office/drawing/2014/main" id="{1785E4D5-8388-F058-3FC2-85216F8F0F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642" b="17884"/>
          <a:stretch/>
        </p:blipFill>
        <p:spPr>
          <a:xfrm>
            <a:off x="5321541" y="643511"/>
            <a:ext cx="3768382" cy="2911140"/>
          </a:xfrm>
          <a:prstGeom prst="rect">
            <a:avLst/>
          </a:prstGeom>
        </p:spPr>
      </p:pic>
      <p:grpSp>
        <p:nvGrpSpPr>
          <p:cNvPr id="17" name="Group 16">
            <a:extLst>
              <a:ext uri="{FF2B5EF4-FFF2-40B4-BE49-F238E27FC236}">
                <a16:creationId xmlns:a16="http://schemas.microsoft.com/office/drawing/2014/main" id="{1D4F9EB5-E2FE-05F5-E406-F2A7F3F39DA5}"/>
              </a:ext>
            </a:extLst>
          </p:cNvPr>
          <p:cNvGrpSpPr/>
          <p:nvPr/>
        </p:nvGrpSpPr>
        <p:grpSpPr>
          <a:xfrm>
            <a:off x="1540244" y="3669048"/>
            <a:ext cx="1246547" cy="300082"/>
            <a:chOff x="3071144" y="4892064"/>
            <a:chExt cx="1662063" cy="400109"/>
          </a:xfrm>
        </p:grpSpPr>
        <p:sp>
          <p:nvSpPr>
            <p:cNvPr id="18" name="Rectangle 17">
              <a:extLst>
                <a:ext uri="{FF2B5EF4-FFF2-40B4-BE49-F238E27FC236}">
                  <a16:creationId xmlns:a16="http://schemas.microsoft.com/office/drawing/2014/main" id="{1CCC6C77-539A-EB59-246E-711B922213C7}"/>
                </a:ext>
              </a:extLst>
            </p:cNvPr>
            <p:cNvSpPr/>
            <p:nvPr/>
          </p:nvSpPr>
          <p:spPr>
            <a:xfrm>
              <a:off x="3071144" y="4912669"/>
              <a:ext cx="1662063" cy="347176"/>
            </a:xfrm>
            <a:prstGeom prst="rect">
              <a:avLst/>
            </a:prstGeom>
            <a:solidFill>
              <a:schemeClr val="tx2">
                <a:lumMod val="40000"/>
                <a:lumOff val="60000"/>
              </a:schemeClr>
            </a:solidFill>
            <a:ln w="508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350">
                <a:solidFill>
                  <a:srgbClr val="002060"/>
                </a:solidFill>
              </a:endParaRPr>
            </a:p>
          </p:txBody>
        </p:sp>
        <p:sp>
          <p:nvSpPr>
            <p:cNvPr id="19" name="TextBox 18">
              <a:extLst>
                <a:ext uri="{FF2B5EF4-FFF2-40B4-BE49-F238E27FC236}">
                  <a16:creationId xmlns:a16="http://schemas.microsoft.com/office/drawing/2014/main" id="{DB9C37DB-AFD0-53CC-EA69-7BF9111A651E}"/>
                </a:ext>
              </a:extLst>
            </p:cNvPr>
            <p:cNvSpPr txBox="1"/>
            <p:nvPr/>
          </p:nvSpPr>
          <p:spPr>
            <a:xfrm>
              <a:off x="3436460" y="4892064"/>
              <a:ext cx="1080467" cy="400109"/>
            </a:xfrm>
            <a:prstGeom prst="rect">
              <a:avLst/>
            </a:prstGeom>
            <a:noFill/>
          </p:spPr>
          <p:txBody>
            <a:bodyPr wrap="none" rtlCol="0">
              <a:spAutoFit/>
            </a:bodyPr>
            <a:lstStyle/>
            <a:p>
              <a:r>
                <a:rPr lang="en-US" sz="1350" b="1">
                  <a:solidFill>
                    <a:srgbClr val="002060"/>
                  </a:solidFill>
                </a:rPr>
                <a:t>Analysis </a:t>
              </a:r>
            </a:p>
          </p:txBody>
        </p:sp>
      </p:grpSp>
      <p:sp>
        <p:nvSpPr>
          <p:cNvPr id="20" name="Down Arrow 19">
            <a:extLst>
              <a:ext uri="{FF2B5EF4-FFF2-40B4-BE49-F238E27FC236}">
                <a16:creationId xmlns:a16="http://schemas.microsoft.com/office/drawing/2014/main" id="{2461C428-6292-40F3-FA21-E9311CED423C}"/>
              </a:ext>
            </a:extLst>
          </p:cNvPr>
          <p:cNvSpPr/>
          <p:nvPr/>
        </p:nvSpPr>
        <p:spPr>
          <a:xfrm flipH="1">
            <a:off x="2115148" y="2862171"/>
            <a:ext cx="68536" cy="7477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350"/>
          </a:p>
        </p:txBody>
      </p:sp>
      <p:grpSp>
        <p:nvGrpSpPr>
          <p:cNvPr id="21" name="Group 20">
            <a:extLst>
              <a:ext uri="{FF2B5EF4-FFF2-40B4-BE49-F238E27FC236}">
                <a16:creationId xmlns:a16="http://schemas.microsoft.com/office/drawing/2014/main" id="{9C6085F7-82B2-7F8B-CD35-36D76E349368}"/>
              </a:ext>
            </a:extLst>
          </p:cNvPr>
          <p:cNvGrpSpPr/>
          <p:nvPr/>
        </p:nvGrpSpPr>
        <p:grpSpPr>
          <a:xfrm>
            <a:off x="3096826" y="3667885"/>
            <a:ext cx="1246547" cy="300082"/>
            <a:chOff x="3025879" y="4892064"/>
            <a:chExt cx="1662063" cy="400109"/>
          </a:xfrm>
        </p:grpSpPr>
        <p:sp>
          <p:nvSpPr>
            <p:cNvPr id="22" name="Rectangle 21">
              <a:extLst>
                <a:ext uri="{FF2B5EF4-FFF2-40B4-BE49-F238E27FC236}">
                  <a16:creationId xmlns:a16="http://schemas.microsoft.com/office/drawing/2014/main" id="{FBD4CBDA-E282-A10C-06FE-E1353F4EB58E}"/>
                </a:ext>
              </a:extLst>
            </p:cNvPr>
            <p:cNvSpPr/>
            <p:nvPr/>
          </p:nvSpPr>
          <p:spPr>
            <a:xfrm>
              <a:off x="3025879" y="4912669"/>
              <a:ext cx="1662063" cy="347176"/>
            </a:xfrm>
            <a:prstGeom prst="rect">
              <a:avLst/>
            </a:prstGeom>
            <a:solidFill>
              <a:schemeClr val="tx2">
                <a:lumMod val="40000"/>
                <a:lumOff val="60000"/>
              </a:schemeClr>
            </a:solidFill>
            <a:ln w="508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350"/>
            </a:p>
          </p:txBody>
        </p:sp>
        <p:sp>
          <p:nvSpPr>
            <p:cNvPr id="23" name="TextBox 22">
              <a:extLst>
                <a:ext uri="{FF2B5EF4-FFF2-40B4-BE49-F238E27FC236}">
                  <a16:creationId xmlns:a16="http://schemas.microsoft.com/office/drawing/2014/main" id="{76FFFC72-576D-E8AE-C597-11117ACE4299}"/>
                </a:ext>
              </a:extLst>
            </p:cNvPr>
            <p:cNvSpPr txBox="1"/>
            <p:nvPr/>
          </p:nvSpPr>
          <p:spPr>
            <a:xfrm>
              <a:off x="3436460" y="4892064"/>
              <a:ext cx="1096114" cy="400109"/>
            </a:xfrm>
            <a:prstGeom prst="rect">
              <a:avLst/>
            </a:prstGeom>
            <a:noFill/>
          </p:spPr>
          <p:txBody>
            <a:bodyPr wrap="none" rtlCol="0">
              <a:spAutoFit/>
            </a:bodyPr>
            <a:lstStyle/>
            <a:p>
              <a:r>
                <a:rPr lang="en-US" sz="1350" b="1"/>
                <a:t>Forecast </a:t>
              </a:r>
            </a:p>
          </p:txBody>
        </p:sp>
      </p:grpSp>
      <p:grpSp>
        <p:nvGrpSpPr>
          <p:cNvPr id="24" name="Group 23">
            <a:extLst>
              <a:ext uri="{FF2B5EF4-FFF2-40B4-BE49-F238E27FC236}">
                <a16:creationId xmlns:a16="http://schemas.microsoft.com/office/drawing/2014/main" id="{4A53245B-35A8-8560-4B0D-2F50DA51A0FF}"/>
              </a:ext>
            </a:extLst>
          </p:cNvPr>
          <p:cNvGrpSpPr/>
          <p:nvPr/>
        </p:nvGrpSpPr>
        <p:grpSpPr>
          <a:xfrm>
            <a:off x="4634971" y="3670990"/>
            <a:ext cx="1246547" cy="300082"/>
            <a:chOff x="3071144" y="4892064"/>
            <a:chExt cx="1662063" cy="400109"/>
          </a:xfrm>
        </p:grpSpPr>
        <p:sp>
          <p:nvSpPr>
            <p:cNvPr id="25" name="Rectangle 24">
              <a:extLst>
                <a:ext uri="{FF2B5EF4-FFF2-40B4-BE49-F238E27FC236}">
                  <a16:creationId xmlns:a16="http://schemas.microsoft.com/office/drawing/2014/main" id="{C34A3B12-2F49-B5CD-DA39-A127A5604757}"/>
                </a:ext>
              </a:extLst>
            </p:cNvPr>
            <p:cNvSpPr/>
            <p:nvPr/>
          </p:nvSpPr>
          <p:spPr>
            <a:xfrm>
              <a:off x="3071144" y="4912669"/>
              <a:ext cx="1662063" cy="347176"/>
            </a:xfrm>
            <a:prstGeom prst="rect">
              <a:avLst/>
            </a:prstGeom>
            <a:solidFill>
              <a:schemeClr val="tx2">
                <a:lumMod val="40000"/>
                <a:lumOff val="60000"/>
              </a:schemeClr>
            </a:solidFill>
            <a:ln w="508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350"/>
            </a:p>
          </p:txBody>
        </p:sp>
        <p:sp>
          <p:nvSpPr>
            <p:cNvPr id="26" name="TextBox 25">
              <a:extLst>
                <a:ext uri="{FF2B5EF4-FFF2-40B4-BE49-F238E27FC236}">
                  <a16:creationId xmlns:a16="http://schemas.microsoft.com/office/drawing/2014/main" id="{76F7F0CD-7D0B-626A-8E06-62EA8D05611F}"/>
                </a:ext>
              </a:extLst>
            </p:cNvPr>
            <p:cNvSpPr txBox="1"/>
            <p:nvPr/>
          </p:nvSpPr>
          <p:spPr>
            <a:xfrm>
              <a:off x="3436460" y="4892064"/>
              <a:ext cx="1079783" cy="400109"/>
            </a:xfrm>
            <a:prstGeom prst="rect">
              <a:avLst/>
            </a:prstGeom>
            <a:noFill/>
          </p:spPr>
          <p:txBody>
            <a:bodyPr wrap="none" rtlCol="0">
              <a:spAutoFit/>
            </a:bodyPr>
            <a:lstStyle/>
            <a:p>
              <a:r>
                <a:rPr lang="en-US" sz="1350" b="1"/>
                <a:t>Analysis </a:t>
              </a:r>
            </a:p>
          </p:txBody>
        </p:sp>
      </p:grpSp>
      <p:sp>
        <p:nvSpPr>
          <p:cNvPr id="27" name="Down Arrow 26">
            <a:extLst>
              <a:ext uri="{FF2B5EF4-FFF2-40B4-BE49-F238E27FC236}">
                <a16:creationId xmlns:a16="http://schemas.microsoft.com/office/drawing/2014/main" id="{A173B41E-D210-DED9-02F4-EFDFE8D17F63}"/>
              </a:ext>
            </a:extLst>
          </p:cNvPr>
          <p:cNvSpPr/>
          <p:nvPr/>
        </p:nvSpPr>
        <p:spPr>
          <a:xfrm rot="16200000">
            <a:off x="2927720" y="3742348"/>
            <a:ext cx="43194" cy="1717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350"/>
          </a:p>
        </p:txBody>
      </p:sp>
      <p:sp>
        <p:nvSpPr>
          <p:cNvPr id="28" name="Down Arrow 27">
            <a:extLst>
              <a:ext uri="{FF2B5EF4-FFF2-40B4-BE49-F238E27FC236}">
                <a16:creationId xmlns:a16="http://schemas.microsoft.com/office/drawing/2014/main" id="{9A6C1320-7F5A-DD28-1477-AA8F042CFFD3}"/>
              </a:ext>
            </a:extLst>
          </p:cNvPr>
          <p:cNvSpPr/>
          <p:nvPr/>
        </p:nvSpPr>
        <p:spPr>
          <a:xfrm rot="16200000">
            <a:off x="4461144" y="3741223"/>
            <a:ext cx="43194" cy="1717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350"/>
          </a:p>
        </p:txBody>
      </p:sp>
      <p:sp>
        <p:nvSpPr>
          <p:cNvPr id="29" name="Oval 28">
            <a:extLst>
              <a:ext uri="{FF2B5EF4-FFF2-40B4-BE49-F238E27FC236}">
                <a16:creationId xmlns:a16="http://schemas.microsoft.com/office/drawing/2014/main" id="{22E98A55-678F-ACC6-F382-D4E7F4812B9E}"/>
              </a:ext>
            </a:extLst>
          </p:cNvPr>
          <p:cNvSpPr/>
          <p:nvPr/>
        </p:nvSpPr>
        <p:spPr>
          <a:xfrm>
            <a:off x="6237107" y="3798068"/>
            <a:ext cx="54320" cy="5734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350"/>
          </a:p>
        </p:txBody>
      </p:sp>
      <p:sp>
        <p:nvSpPr>
          <p:cNvPr id="30" name="Down Arrow 29">
            <a:extLst>
              <a:ext uri="{FF2B5EF4-FFF2-40B4-BE49-F238E27FC236}">
                <a16:creationId xmlns:a16="http://schemas.microsoft.com/office/drawing/2014/main" id="{733C2584-1FD8-2BA3-40DA-3CF22999A152}"/>
              </a:ext>
            </a:extLst>
          </p:cNvPr>
          <p:cNvSpPr/>
          <p:nvPr/>
        </p:nvSpPr>
        <p:spPr>
          <a:xfrm rot="16200000">
            <a:off x="6021045" y="3742046"/>
            <a:ext cx="43194" cy="1717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350"/>
          </a:p>
        </p:txBody>
      </p:sp>
      <p:sp>
        <p:nvSpPr>
          <p:cNvPr id="31" name="Oval 30">
            <a:extLst>
              <a:ext uri="{FF2B5EF4-FFF2-40B4-BE49-F238E27FC236}">
                <a16:creationId xmlns:a16="http://schemas.microsoft.com/office/drawing/2014/main" id="{3080BB69-3DBD-2B45-555D-85FE6B1E38B8}"/>
              </a:ext>
            </a:extLst>
          </p:cNvPr>
          <p:cNvSpPr/>
          <p:nvPr/>
        </p:nvSpPr>
        <p:spPr>
          <a:xfrm>
            <a:off x="6395809" y="3798820"/>
            <a:ext cx="54320" cy="5734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350"/>
          </a:p>
        </p:txBody>
      </p:sp>
      <p:sp>
        <p:nvSpPr>
          <p:cNvPr id="32" name="Oval 31">
            <a:extLst>
              <a:ext uri="{FF2B5EF4-FFF2-40B4-BE49-F238E27FC236}">
                <a16:creationId xmlns:a16="http://schemas.microsoft.com/office/drawing/2014/main" id="{A0EE58C3-DCA4-5AD1-7C8F-2063D6CB163A}"/>
              </a:ext>
            </a:extLst>
          </p:cNvPr>
          <p:cNvSpPr/>
          <p:nvPr/>
        </p:nvSpPr>
        <p:spPr>
          <a:xfrm>
            <a:off x="6564382" y="3799648"/>
            <a:ext cx="54320" cy="5734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350"/>
          </a:p>
        </p:txBody>
      </p:sp>
      <p:cxnSp>
        <p:nvCxnSpPr>
          <p:cNvPr id="33" name="Straight Arrow Connector 32">
            <a:extLst>
              <a:ext uri="{FF2B5EF4-FFF2-40B4-BE49-F238E27FC236}">
                <a16:creationId xmlns:a16="http://schemas.microsoft.com/office/drawing/2014/main" id="{C4E4BDD1-A089-B0A3-C69A-B8C2AEEACE63}"/>
              </a:ext>
            </a:extLst>
          </p:cNvPr>
          <p:cNvCxnSpPr>
            <a:cxnSpLocks/>
          </p:cNvCxnSpPr>
          <p:nvPr/>
        </p:nvCxnSpPr>
        <p:spPr>
          <a:xfrm>
            <a:off x="4562933" y="2717350"/>
            <a:ext cx="758608" cy="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CC75241-D5BB-657D-8C70-586042209424}"/>
              </a:ext>
            </a:extLst>
          </p:cNvPr>
          <p:cNvCxnSpPr>
            <a:cxnSpLocks/>
          </p:cNvCxnSpPr>
          <p:nvPr/>
        </p:nvCxnSpPr>
        <p:spPr>
          <a:xfrm flipV="1">
            <a:off x="2824465" y="2717548"/>
            <a:ext cx="1747146" cy="88929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098FCEE2-D75E-8D3C-6CE7-7691DF1F47B6}"/>
              </a:ext>
            </a:extLst>
          </p:cNvPr>
          <p:cNvSpPr txBox="1"/>
          <p:nvPr/>
        </p:nvSpPr>
        <p:spPr>
          <a:xfrm rot="19977193">
            <a:off x="3019934" y="3020811"/>
            <a:ext cx="1896353" cy="300082"/>
          </a:xfrm>
          <a:prstGeom prst="rect">
            <a:avLst/>
          </a:prstGeom>
          <a:noFill/>
        </p:spPr>
        <p:txBody>
          <a:bodyPr wrap="none" rtlCol="0">
            <a:spAutoFit/>
          </a:bodyPr>
          <a:lstStyle/>
          <a:p>
            <a:r>
              <a:rPr lang="en-US" sz="1350" b="1"/>
              <a:t>Medium-range forecast </a:t>
            </a:r>
          </a:p>
        </p:txBody>
      </p:sp>
      <p:sp>
        <p:nvSpPr>
          <p:cNvPr id="12" name="TextBox 11">
            <a:extLst>
              <a:ext uri="{FF2B5EF4-FFF2-40B4-BE49-F238E27FC236}">
                <a16:creationId xmlns:a16="http://schemas.microsoft.com/office/drawing/2014/main" id="{263D745E-38FF-9A44-C53F-A08F184DBA31}"/>
              </a:ext>
            </a:extLst>
          </p:cNvPr>
          <p:cNvSpPr txBox="1"/>
          <p:nvPr/>
        </p:nvSpPr>
        <p:spPr>
          <a:xfrm>
            <a:off x="902853" y="4164050"/>
            <a:ext cx="7159776" cy="646331"/>
          </a:xfrm>
          <a:prstGeom prst="rect">
            <a:avLst/>
          </a:prstGeom>
          <a:noFill/>
        </p:spPr>
        <p:txBody>
          <a:bodyPr wrap="square" rtlCol="0">
            <a:spAutoFit/>
          </a:bodyPr>
          <a:lstStyle/>
          <a:p>
            <a:r>
              <a:rPr lang="en-US"/>
              <a:t>Yesterday’s forecast is adjusted by today’s observations to produce the outlook for tomorrow. Every day.</a:t>
            </a:r>
          </a:p>
        </p:txBody>
      </p:sp>
      <p:pic>
        <p:nvPicPr>
          <p:cNvPr id="7" name="Picture 6" descr="A map of the world&#10;&#10;Description automatically generated">
            <a:extLst>
              <a:ext uri="{FF2B5EF4-FFF2-40B4-BE49-F238E27FC236}">
                <a16:creationId xmlns:a16="http://schemas.microsoft.com/office/drawing/2014/main" id="{C3D4BF3E-5FC6-6FC1-9237-E5274E7EB813}"/>
              </a:ext>
            </a:extLst>
          </p:cNvPr>
          <p:cNvPicPr>
            <a:picLocks noChangeAspect="1"/>
          </p:cNvPicPr>
          <p:nvPr/>
        </p:nvPicPr>
        <p:blipFill>
          <a:blip r:embed="rId4">
            <a:extLst>
              <a:ext uri="{28A0092B-C50C-407E-A947-70E740481C1C}">
                <a14:useLocalDpi xmlns:a14="http://schemas.microsoft.com/office/drawing/2010/main" val="0"/>
              </a:ext>
            </a:extLst>
          </a:blip>
          <a:srcRect l="4899" t="34248" r="5530" b="12549"/>
          <a:stretch/>
        </p:blipFill>
        <p:spPr>
          <a:xfrm>
            <a:off x="880370" y="1265368"/>
            <a:ext cx="2886297" cy="1542943"/>
          </a:xfrm>
          <a:prstGeom prst="rect">
            <a:avLst/>
          </a:prstGeom>
        </p:spPr>
      </p:pic>
      <p:grpSp>
        <p:nvGrpSpPr>
          <p:cNvPr id="13" name="Group 12">
            <a:extLst>
              <a:ext uri="{FF2B5EF4-FFF2-40B4-BE49-F238E27FC236}">
                <a16:creationId xmlns:a16="http://schemas.microsoft.com/office/drawing/2014/main" id="{D3C6586A-40E6-84DB-6F39-E42C3537E00C}"/>
              </a:ext>
            </a:extLst>
          </p:cNvPr>
          <p:cNvGrpSpPr/>
          <p:nvPr/>
        </p:nvGrpSpPr>
        <p:grpSpPr>
          <a:xfrm>
            <a:off x="24284" y="3664208"/>
            <a:ext cx="1246547" cy="300082"/>
            <a:chOff x="3025879" y="4892064"/>
            <a:chExt cx="1662063" cy="400109"/>
          </a:xfrm>
        </p:grpSpPr>
        <p:sp>
          <p:nvSpPr>
            <p:cNvPr id="38" name="Rectangle 37">
              <a:extLst>
                <a:ext uri="{FF2B5EF4-FFF2-40B4-BE49-F238E27FC236}">
                  <a16:creationId xmlns:a16="http://schemas.microsoft.com/office/drawing/2014/main" id="{CB0237D4-D65F-14D5-7716-CB5438F81934}"/>
                </a:ext>
              </a:extLst>
            </p:cNvPr>
            <p:cNvSpPr/>
            <p:nvPr/>
          </p:nvSpPr>
          <p:spPr>
            <a:xfrm>
              <a:off x="3025879" y="4912669"/>
              <a:ext cx="1662063" cy="347176"/>
            </a:xfrm>
            <a:prstGeom prst="rect">
              <a:avLst/>
            </a:prstGeom>
            <a:solidFill>
              <a:schemeClr val="tx2">
                <a:lumMod val="40000"/>
                <a:lumOff val="60000"/>
              </a:schemeClr>
            </a:solidFill>
            <a:ln w="508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350"/>
            </a:p>
          </p:txBody>
        </p:sp>
        <p:sp>
          <p:nvSpPr>
            <p:cNvPr id="39" name="TextBox 38">
              <a:extLst>
                <a:ext uri="{FF2B5EF4-FFF2-40B4-BE49-F238E27FC236}">
                  <a16:creationId xmlns:a16="http://schemas.microsoft.com/office/drawing/2014/main" id="{D7FD23BC-1DC2-B39A-AD0E-D5B583BA1CC8}"/>
                </a:ext>
              </a:extLst>
            </p:cNvPr>
            <p:cNvSpPr txBox="1"/>
            <p:nvPr/>
          </p:nvSpPr>
          <p:spPr>
            <a:xfrm>
              <a:off x="3436460" y="4892064"/>
              <a:ext cx="1096114" cy="400109"/>
            </a:xfrm>
            <a:prstGeom prst="rect">
              <a:avLst/>
            </a:prstGeom>
            <a:noFill/>
          </p:spPr>
          <p:txBody>
            <a:bodyPr wrap="none" rtlCol="0">
              <a:spAutoFit/>
            </a:bodyPr>
            <a:lstStyle/>
            <a:p>
              <a:r>
                <a:rPr lang="en-US" sz="1350" b="1"/>
                <a:t>Forecast </a:t>
              </a:r>
            </a:p>
          </p:txBody>
        </p:sp>
      </p:grpSp>
      <p:sp>
        <p:nvSpPr>
          <p:cNvPr id="40" name="Down Arrow 39">
            <a:extLst>
              <a:ext uri="{FF2B5EF4-FFF2-40B4-BE49-F238E27FC236}">
                <a16:creationId xmlns:a16="http://schemas.microsoft.com/office/drawing/2014/main" id="{5CC95844-5316-99B5-09A6-6424F7156AF8}"/>
              </a:ext>
            </a:extLst>
          </p:cNvPr>
          <p:cNvSpPr/>
          <p:nvPr/>
        </p:nvSpPr>
        <p:spPr>
          <a:xfrm rot="16200000">
            <a:off x="1394303" y="3743323"/>
            <a:ext cx="43194" cy="1717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350"/>
          </a:p>
        </p:txBody>
      </p:sp>
    </p:spTree>
    <p:extLst>
      <p:ext uri="{BB962C8B-B14F-4D97-AF65-F5344CB8AC3E}">
        <p14:creationId xmlns:p14="http://schemas.microsoft.com/office/powerpoint/2010/main" val="7810759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1018C-1088-544C-C311-3EAFFBF32FDE}"/>
              </a:ext>
            </a:extLst>
          </p:cNvPr>
          <p:cNvSpPr>
            <a:spLocks noGrp="1"/>
          </p:cNvSpPr>
          <p:nvPr>
            <p:ph type="title"/>
          </p:nvPr>
        </p:nvSpPr>
        <p:spPr/>
        <p:txBody>
          <a:bodyPr/>
          <a:lstStyle/>
          <a:p>
            <a:r>
              <a:rPr lang="en-US" b="1">
                <a:solidFill>
                  <a:schemeClr val="accent5">
                    <a:lumMod val="49000"/>
                  </a:schemeClr>
                </a:solidFill>
              </a:rPr>
              <a:t>Satellite data usage in CAMS global forecast system</a:t>
            </a:r>
            <a:endParaRPr lang="en-US" b="1">
              <a:solidFill>
                <a:schemeClr val="accent5">
                  <a:lumMod val="49000"/>
                </a:schemeClr>
              </a:solidFill>
              <a:ea typeface="Calibri"/>
              <a:cs typeface="Calibri"/>
            </a:endParaRPr>
          </a:p>
        </p:txBody>
      </p:sp>
      <p:pic>
        <p:nvPicPr>
          <p:cNvPr id="4" name="Picture 3" descr="A graph of a project&#10;&#10;Description automatically generated with medium confidence">
            <a:extLst>
              <a:ext uri="{FF2B5EF4-FFF2-40B4-BE49-F238E27FC236}">
                <a16:creationId xmlns:a16="http://schemas.microsoft.com/office/drawing/2014/main" id="{4E6A4374-F11B-E63F-E707-80F63BB99D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200" y="753579"/>
            <a:ext cx="7772400" cy="3983276"/>
          </a:xfrm>
          <a:prstGeom prst="rect">
            <a:avLst/>
          </a:prstGeom>
        </p:spPr>
      </p:pic>
      <p:sp>
        <p:nvSpPr>
          <p:cNvPr id="3" name="TextBox 2">
            <a:extLst>
              <a:ext uri="{FF2B5EF4-FFF2-40B4-BE49-F238E27FC236}">
                <a16:creationId xmlns:a16="http://schemas.microsoft.com/office/drawing/2014/main" id="{704AE9D2-CDE6-658D-ACB6-36A7DAFE2ECB}"/>
              </a:ext>
            </a:extLst>
          </p:cNvPr>
          <p:cNvSpPr txBox="1"/>
          <p:nvPr/>
        </p:nvSpPr>
        <p:spPr>
          <a:xfrm>
            <a:off x="88232" y="4539916"/>
            <a:ext cx="418704" cy="369332"/>
          </a:xfrm>
          <a:prstGeom prst="rect">
            <a:avLst/>
          </a:prstGeom>
          <a:noFill/>
        </p:spPr>
        <p:txBody>
          <a:bodyPr wrap="none" rtlCol="0">
            <a:spAutoFit/>
          </a:bodyPr>
          <a:lstStyle/>
          <a:p>
            <a:r>
              <a:rPr lang="en-DE" b="1">
                <a:solidFill>
                  <a:srgbClr val="00B050"/>
                </a:solidFill>
              </a:rPr>
              <a:t>30</a:t>
            </a:r>
            <a:endParaRPr lang="en-DE" b="1" dirty="0">
              <a:solidFill>
                <a:srgbClr val="00B050"/>
              </a:solidFill>
            </a:endParaRPr>
          </a:p>
        </p:txBody>
      </p:sp>
      <p:grpSp>
        <p:nvGrpSpPr>
          <p:cNvPr id="29" name="Group 28">
            <a:extLst>
              <a:ext uri="{FF2B5EF4-FFF2-40B4-BE49-F238E27FC236}">
                <a16:creationId xmlns:a16="http://schemas.microsoft.com/office/drawing/2014/main" id="{E4A6BB32-D4A2-E555-658B-E45647D29CC4}"/>
              </a:ext>
            </a:extLst>
          </p:cNvPr>
          <p:cNvGrpSpPr/>
          <p:nvPr/>
        </p:nvGrpSpPr>
        <p:grpSpPr>
          <a:xfrm>
            <a:off x="8069987" y="704629"/>
            <a:ext cx="1098762" cy="3432583"/>
            <a:chOff x="8069987" y="704629"/>
            <a:chExt cx="1098762" cy="3432583"/>
          </a:xfrm>
        </p:grpSpPr>
        <p:grpSp>
          <p:nvGrpSpPr>
            <p:cNvPr id="27" name="Group 26">
              <a:extLst>
                <a:ext uri="{FF2B5EF4-FFF2-40B4-BE49-F238E27FC236}">
                  <a16:creationId xmlns:a16="http://schemas.microsoft.com/office/drawing/2014/main" id="{8802BB65-A4C3-FF0D-9541-4ADD92D088FC}"/>
                </a:ext>
              </a:extLst>
            </p:cNvPr>
            <p:cNvGrpSpPr/>
            <p:nvPr/>
          </p:nvGrpSpPr>
          <p:grpSpPr>
            <a:xfrm>
              <a:off x="8737600" y="1318018"/>
              <a:ext cx="150906" cy="2819194"/>
              <a:chOff x="8737600" y="1318018"/>
              <a:chExt cx="150906" cy="2819194"/>
            </a:xfrm>
          </p:grpSpPr>
          <p:sp>
            <p:nvSpPr>
              <p:cNvPr id="5" name="Left Arrow 4">
                <a:extLst>
                  <a:ext uri="{FF2B5EF4-FFF2-40B4-BE49-F238E27FC236}">
                    <a16:creationId xmlns:a16="http://schemas.microsoft.com/office/drawing/2014/main" id="{811403BC-256D-AEE7-EBA7-DC75F5E503AD}"/>
                  </a:ext>
                </a:extLst>
              </p:cNvPr>
              <p:cNvSpPr/>
              <p:nvPr/>
            </p:nvSpPr>
            <p:spPr>
              <a:xfrm>
                <a:off x="8737600" y="3152709"/>
                <a:ext cx="150906" cy="67236"/>
              </a:xfrm>
              <a:prstGeom prst="lef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eft Arrow 5">
                <a:extLst>
                  <a:ext uri="{FF2B5EF4-FFF2-40B4-BE49-F238E27FC236}">
                    <a16:creationId xmlns:a16="http://schemas.microsoft.com/office/drawing/2014/main" id="{17A8479B-6671-A5CE-A088-8760390E8ED3}"/>
                  </a:ext>
                </a:extLst>
              </p:cNvPr>
              <p:cNvSpPr/>
              <p:nvPr/>
            </p:nvSpPr>
            <p:spPr>
              <a:xfrm>
                <a:off x="8737600" y="3609104"/>
                <a:ext cx="150906" cy="67236"/>
              </a:xfrm>
              <a:prstGeom prst="lef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eft Arrow 6">
                <a:extLst>
                  <a:ext uri="{FF2B5EF4-FFF2-40B4-BE49-F238E27FC236}">
                    <a16:creationId xmlns:a16="http://schemas.microsoft.com/office/drawing/2014/main" id="{CFCE0FBF-949D-3BEE-D036-4720918D6EEF}"/>
                  </a:ext>
                </a:extLst>
              </p:cNvPr>
              <p:cNvSpPr/>
              <p:nvPr/>
            </p:nvSpPr>
            <p:spPr>
              <a:xfrm>
                <a:off x="8737600" y="3700722"/>
                <a:ext cx="150906" cy="67236"/>
              </a:xfrm>
              <a:prstGeom prst="lef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 Arrow 7">
                <a:extLst>
                  <a:ext uri="{FF2B5EF4-FFF2-40B4-BE49-F238E27FC236}">
                    <a16:creationId xmlns:a16="http://schemas.microsoft.com/office/drawing/2014/main" id="{99341C6D-27BE-0567-990F-C6D3ED3F0C3F}"/>
                  </a:ext>
                </a:extLst>
              </p:cNvPr>
              <p:cNvSpPr/>
              <p:nvPr/>
            </p:nvSpPr>
            <p:spPr>
              <a:xfrm>
                <a:off x="8737600" y="3792340"/>
                <a:ext cx="150906" cy="67236"/>
              </a:xfrm>
              <a:prstGeom prst="lef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 Arrow 8">
                <a:extLst>
                  <a:ext uri="{FF2B5EF4-FFF2-40B4-BE49-F238E27FC236}">
                    <a16:creationId xmlns:a16="http://schemas.microsoft.com/office/drawing/2014/main" id="{A77D9E33-C6F6-DF21-45BA-5241C3863485}"/>
                  </a:ext>
                </a:extLst>
              </p:cNvPr>
              <p:cNvSpPr/>
              <p:nvPr/>
            </p:nvSpPr>
            <p:spPr>
              <a:xfrm>
                <a:off x="8737600" y="3883958"/>
                <a:ext cx="150906" cy="67236"/>
              </a:xfrm>
              <a:prstGeom prst="lef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eft Arrow 9">
                <a:extLst>
                  <a:ext uri="{FF2B5EF4-FFF2-40B4-BE49-F238E27FC236}">
                    <a16:creationId xmlns:a16="http://schemas.microsoft.com/office/drawing/2014/main" id="{BDD482F2-F8D2-4687-6F7C-DABA156B748C}"/>
                  </a:ext>
                </a:extLst>
              </p:cNvPr>
              <p:cNvSpPr/>
              <p:nvPr/>
            </p:nvSpPr>
            <p:spPr>
              <a:xfrm>
                <a:off x="8737600" y="4069976"/>
                <a:ext cx="150906" cy="67236"/>
              </a:xfrm>
              <a:prstGeom prst="lef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 Arrow 10">
                <a:extLst>
                  <a:ext uri="{FF2B5EF4-FFF2-40B4-BE49-F238E27FC236}">
                    <a16:creationId xmlns:a16="http://schemas.microsoft.com/office/drawing/2014/main" id="{3BEFA1B4-3937-063F-DF1F-E763480DD919}"/>
                  </a:ext>
                </a:extLst>
              </p:cNvPr>
              <p:cNvSpPr/>
              <p:nvPr/>
            </p:nvSpPr>
            <p:spPr>
              <a:xfrm>
                <a:off x="8737600" y="2410516"/>
                <a:ext cx="150906" cy="67236"/>
              </a:xfrm>
              <a:prstGeom prst="lef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eft Arrow 11">
                <a:extLst>
                  <a:ext uri="{FF2B5EF4-FFF2-40B4-BE49-F238E27FC236}">
                    <a16:creationId xmlns:a16="http://schemas.microsoft.com/office/drawing/2014/main" id="{AF818147-9E5B-D1C8-1C59-496F1804401A}"/>
                  </a:ext>
                </a:extLst>
              </p:cNvPr>
              <p:cNvSpPr/>
              <p:nvPr/>
            </p:nvSpPr>
            <p:spPr>
              <a:xfrm>
                <a:off x="8737600" y="2503290"/>
                <a:ext cx="150906" cy="67236"/>
              </a:xfrm>
              <a:prstGeom prst="lef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eft Arrow 12">
                <a:extLst>
                  <a:ext uri="{FF2B5EF4-FFF2-40B4-BE49-F238E27FC236}">
                    <a16:creationId xmlns:a16="http://schemas.microsoft.com/office/drawing/2014/main" id="{00727720-8A3A-B43F-39EB-B40EA237B310}"/>
                  </a:ext>
                </a:extLst>
              </p:cNvPr>
              <p:cNvSpPr/>
              <p:nvPr/>
            </p:nvSpPr>
            <p:spPr>
              <a:xfrm>
                <a:off x="8737600" y="2596064"/>
                <a:ext cx="150906" cy="67236"/>
              </a:xfrm>
              <a:prstGeom prst="lef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eft Arrow 13">
                <a:extLst>
                  <a:ext uri="{FF2B5EF4-FFF2-40B4-BE49-F238E27FC236}">
                    <a16:creationId xmlns:a16="http://schemas.microsoft.com/office/drawing/2014/main" id="{DDC3237F-C66F-B4AF-EE31-8D6AE01F9A31}"/>
                  </a:ext>
                </a:extLst>
              </p:cNvPr>
              <p:cNvSpPr/>
              <p:nvPr/>
            </p:nvSpPr>
            <p:spPr>
              <a:xfrm>
                <a:off x="8737600" y="2688838"/>
                <a:ext cx="150906" cy="67236"/>
              </a:xfrm>
              <a:prstGeom prst="lef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eft Arrow 14">
                <a:extLst>
                  <a:ext uri="{FF2B5EF4-FFF2-40B4-BE49-F238E27FC236}">
                    <a16:creationId xmlns:a16="http://schemas.microsoft.com/office/drawing/2014/main" id="{5A931D41-113C-9D0A-0156-EE340C849E0D}"/>
                  </a:ext>
                </a:extLst>
              </p:cNvPr>
              <p:cNvSpPr/>
              <p:nvPr/>
            </p:nvSpPr>
            <p:spPr>
              <a:xfrm>
                <a:off x="8737600" y="2781612"/>
                <a:ext cx="150906" cy="67236"/>
              </a:xfrm>
              <a:prstGeom prst="lef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Left Arrow 15">
                <a:extLst>
                  <a:ext uri="{FF2B5EF4-FFF2-40B4-BE49-F238E27FC236}">
                    <a16:creationId xmlns:a16="http://schemas.microsoft.com/office/drawing/2014/main" id="{DEBA2FE4-50FC-A575-EDD3-B98AD8FB675B}"/>
                  </a:ext>
                </a:extLst>
              </p:cNvPr>
              <p:cNvSpPr/>
              <p:nvPr/>
            </p:nvSpPr>
            <p:spPr>
              <a:xfrm>
                <a:off x="8737600" y="2874386"/>
                <a:ext cx="150906" cy="67236"/>
              </a:xfrm>
              <a:prstGeom prst="lef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Left Arrow 16">
                <a:extLst>
                  <a:ext uri="{FF2B5EF4-FFF2-40B4-BE49-F238E27FC236}">
                    <a16:creationId xmlns:a16="http://schemas.microsoft.com/office/drawing/2014/main" id="{D266F5D7-789D-A279-2B9E-16C1FB63D7D8}"/>
                  </a:ext>
                </a:extLst>
              </p:cNvPr>
              <p:cNvSpPr/>
              <p:nvPr/>
            </p:nvSpPr>
            <p:spPr>
              <a:xfrm>
                <a:off x="8737600" y="2967160"/>
                <a:ext cx="150906" cy="67236"/>
              </a:xfrm>
              <a:prstGeom prst="lef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Left Arrow 17">
                <a:extLst>
                  <a:ext uri="{FF2B5EF4-FFF2-40B4-BE49-F238E27FC236}">
                    <a16:creationId xmlns:a16="http://schemas.microsoft.com/office/drawing/2014/main" id="{463B5810-9EC9-3F8D-FBD4-E57617B2FE62}"/>
                  </a:ext>
                </a:extLst>
              </p:cNvPr>
              <p:cNvSpPr/>
              <p:nvPr/>
            </p:nvSpPr>
            <p:spPr>
              <a:xfrm>
                <a:off x="8737600" y="3059934"/>
                <a:ext cx="150906" cy="67236"/>
              </a:xfrm>
              <a:prstGeom prst="lef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Left Arrow 18">
                <a:extLst>
                  <a:ext uri="{FF2B5EF4-FFF2-40B4-BE49-F238E27FC236}">
                    <a16:creationId xmlns:a16="http://schemas.microsoft.com/office/drawing/2014/main" id="{2A69B655-755D-EED6-0DDC-A3B899EEBCCD}"/>
                  </a:ext>
                </a:extLst>
              </p:cNvPr>
              <p:cNvSpPr/>
              <p:nvPr/>
            </p:nvSpPr>
            <p:spPr>
              <a:xfrm>
                <a:off x="8737600" y="2317742"/>
                <a:ext cx="150906" cy="67236"/>
              </a:xfrm>
              <a:prstGeom prst="lef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Left Arrow 19">
                <a:extLst>
                  <a:ext uri="{FF2B5EF4-FFF2-40B4-BE49-F238E27FC236}">
                    <a16:creationId xmlns:a16="http://schemas.microsoft.com/office/drawing/2014/main" id="{390BA6FB-0A61-0F5B-FD75-83D78D87B29A}"/>
                  </a:ext>
                </a:extLst>
              </p:cNvPr>
              <p:cNvSpPr/>
              <p:nvPr/>
            </p:nvSpPr>
            <p:spPr>
              <a:xfrm>
                <a:off x="8737600" y="1414873"/>
                <a:ext cx="150906" cy="67236"/>
              </a:xfrm>
              <a:prstGeom prst="lef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Left Arrow 20">
                <a:extLst>
                  <a:ext uri="{FF2B5EF4-FFF2-40B4-BE49-F238E27FC236}">
                    <a16:creationId xmlns:a16="http://schemas.microsoft.com/office/drawing/2014/main" id="{0AC90767-C11B-DCE7-25CB-E7834C25FC07}"/>
                  </a:ext>
                </a:extLst>
              </p:cNvPr>
              <p:cNvSpPr/>
              <p:nvPr/>
            </p:nvSpPr>
            <p:spPr>
              <a:xfrm>
                <a:off x="8737600" y="1511728"/>
                <a:ext cx="150906" cy="67236"/>
              </a:xfrm>
              <a:prstGeom prst="lef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eft Arrow 21">
                <a:extLst>
                  <a:ext uri="{FF2B5EF4-FFF2-40B4-BE49-F238E27FC236}">
                    <a16:creationId xmlns:a16="http://schemas.microsoft.com/office/drawing/2014/main" id="{0C171E2D-38AE-79D0-9D14-3094F8DC0925}"/>
                  </a:ext>
                </a:extLst>
              </p:cNvPr>
              <p:cNvSpPr/>
              <p:nvPr/>
            </p:nvSpPr>
            <p:spPr>
              <a:xfrm>
                <a:off x="8737600" y="1877922"/>
                <a:ext cx="150906" cy="67236"/>
              </a:xfrm>
              <a:prstGeom prst="lef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Left Arrow 22">
                <a:extLst>
                  <a:ext uri="{FF2B5EF4-FFF2-40B4-BE49-F238E27FC236}">
                    <a16:creationId xmlns:a16="http://schemas.microsoft.com/office/drawing/2014/main" id="{F39B8E58-C658-031B-D7E3-E35331C0BF17}"/>
                  </a:ext>
                </a:extLst>
              </p:cNvPr>
              <p:cNvSpPr/>
              <p:nvPr/>
            </p:nvSpPr>
            <p:spPr>
              <a:xfrm>
                <a:off x="8737600" y="1965471"/>
                <a:ext cx="150906" cy="67236"/>
              </a:xfrm>
              <a:prstGeom prst="lef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Left Arrow 23">
                <a:extLst>
                  <a:ext uri="{FF2B5EF4-FFF2-40B4-BE49-F238E27FC236}">
                    <a16:creationId xmlns:a16="http://schemas.microsoft.com/office/drawing/2014/main" id="{18527B96-CD50-25FE-13F3-95375CE4D25A}"/>
                  </a:ext>
                </a:extLst>
              </p:cNvPr>
              <p:cNvSpPr/>
              <p:nvPr/>
            </p:nvSpPr>
            <p:spPr>
              <a:xfrm>
                <a:off x="8737600" y="2053020"/>
                <a:ext cx="150906" cy="67236"/>
              </a:xfrm>
              <a:prstGeom prst="lef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Left Arrow 24">
                <a:extLst>
                  <a:ext uri="{FF2B5EF4-FFF2-40B4-BE49-F238E27FC236}">
                    <a16:creationId xmlns:a16="http://schemas.microsoft.com/office/drawing/2014/main" id="{2D75FC2B-EEDF-D14B-1EC7-CD804E7ADBC6}"/>
                  </a:ext>
                </a:extLst>
              </p:cNvPr>
              <p:cNvSpPr/>
              <p:nvPr/>
            </p:nvSpPr>
            <p:spPr>
              <a:xfrm>
                <a:off x="8737600" y="2140570"/>
                <a:ext cx="150906" cy="67236"/>
              </a:xfrm>
              <a:prstGeom prst="lef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Left Arrow 25">
                <a:extLst>
                  <a:ext uri="{FF2B5EF4-FFF2-40B4-BE49-F238E27FC236}">
                    <a16:creationId xmlns:a16="http://schemas.microsoft.com/office/drawing/2014/main" id="{338010CF-8913-3150-69CA-EAA49E53F2E9}"/>
                  </a:ext>
                </a:extLst>
              </p:cNvPr>
              <p:cNvSpPr/>
              <p:nvPr/>
            </p:nvSpPr>
            <p:spPr>
              <a:xfrm>
                <a:off x="8737600" y="1318018"/>
                <a:ext cx="150906" cy="67236"/>
              </a:xfrm>
              <a:prstGeom prst="lef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a:extLst>
                <a:ext uri="{FF2B5EF4-FFF2-40B4-BE49-F238E27FC236}">
                  <a16:creationId xmlns:a16="http://schemas.microsoft.com/office/drawing/2014/main" id="{919D3FA8-A982-1E94-9D0C-05EA479D3DBC}"/>
                </a:ext>
              </a:extLst>
            </p:cNvPr>
            <p:cNvSpPr txBox="1"/>
            <p:nvPr/>
          </p:nvSpPr>
          <p:spPr>
            <a:xfrm>
              <a:off x="8069987" y="704629"/>
              <a:ext cx="1098762" cy="369332"/>
            </a:xfrm>
            <a:prstGeom prst="rect">
              <a:avLst/>
            </a:prstGeom>
            <a:solidFill>
              <a:schemeClr val="bg1"/>
            </a:solidFill>
          </p:spPr>
          <p:txBody>
            <a:bodyPr wrap="none" rtlCol="0">
              <a:spAutoFit/>
            </a:bodyPr>
            <a:lstStyle/>
            <a:p>
              <a:r>
                <a:rPr lang="en-DE" b="1">
                  <a:solidFill>
                    <a:srgbClr val="FF0000"/>
                  </a:solidFill>
                </a:rPr>
                <a:t>E</a:t>
              </a:r>
              <a:r>
                <a:rPr lang="en-GB" b="1" dirty="0" err="1">
                  <a:solidFill>
                    <a:srgbClr val="FF0000"/>
                  </a:solidFill>
                </a:rPr>
                <a:t>uropean</a:t>
              </a:r>
              <a:endParaRPr lang="en-DE" b="1" dirty="0">
                <a:solidFill>
                  <a:srgbClr val="FF0000"/>
                </a:solidFill>
              </a:endParaRPr>
            </a:p>
          </p:txBody>
        </p:sp>
      </p:grpSp>
    </p:spTree>
    <p:extLst>
      <p:ext uri="{BB962C8B-B14F-4D97-AF65-F5344CB8AC3E}">
        <p14:creationId xmlns:p14="http://schemas.microsoft.com/office/powerpoint/2010/main" val="2312321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Observation data flow at ECMWF</a:t>
            </a:r>
          </a:p>
        </p:txBody>
      </p:sp>
      <p:sp>
        <p:nvSpPr>
          <p:cNvPr id="28" name="Cloud 27"/>
          <p:cNvSpPr/>
          <p:nvPr/>
        </p:nvSpPr>
        <p:spPr bwMode="auto">
          <a:xfrm>
            <a:off x="467544" y="1852863"/>
            <a:ext cx="1024189" cy="926432"/>
          </a:xfrm>
          <a:prstGeom prst="cloud">
            <a:avLst/>
          </a:prstGeom>
          <a:noFill/>
          <a:ln w="28575">
            <a:solidFill>
              <a:schemeClr val="accent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ctr" anchorCtr="0" compatLnSpc="1">
            <a:prstTxWarp prst="textNoShape">
              <a:avLst/>
            </a:prstTxWarp>
          </a:bodyPr>
          <a:lstStyle/>
          <a:p>
            <a:pPr algn="r" defTabSz="685800" fontAlgn="base">
              <a:spcBef>
                <a:spcPct val="0"/>
              </a:spcBef>
              <a:spcAft>
                <a:spcPct val="0"/>
              </a:spcAft>
            </a:pPr>
            <a:endParaRPr lang="en-GB" sz="1575" b="1">
              <a:solidFill>
                <a:srgbClr val="00468C"/>
              </a:solidFill>
              <a:latin typeface="Arial" charset="0"/>
            </a:endParaRPr>
          </a:p>
        </p:txBody>
      </p:sp>
      <p:pic>
        <p:nvPicPr>
          <p:cNvPr id="29" name="Pictur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7032" y="3396942"/>
            <a:ext cx="631460" cy="734679"/>
          </a:xfrm>
          <a:prstGeom prst="rect">
            <a:avLst/>
          </a:prstGeom>
        </p:spPr>
      </p:pic>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6788" y="944480"/>
            <a:ext cx="882079" cy="218209"/>
          </a:xfrm>
          <a:prstGeom prst="rect">
            <a:avLst/>
          </a:prstGeom>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201" y="2322095"/>
            <a:ext cx="1111280" cy="1111280"/>
          </a:xfrm>
          <a:prstGeom prst="rect">
            <a:avLst/>
          </a:prstGeom>
        </p:spPr>
      </p:pic>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4425" y="2327726"/>
            <a:ext cx="1128234" cy="1128234"/>
          </a:xfrm>
          <a:prstGeom prst="rect">
            <a:avLst/>
          </a:prstGeom>
        </p:spPr>
      </p:pic>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80780" y="3975367"/>
            <a:ext cx="980516" cy="661892"/>
          </a:xfrm>
          <a:prstGeom prst="rect">
            <a:avLst/>
          </a:prstGeom>
        </p:spPr>
      </p:pic>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0148" y="2336999"/>
            <a:ext cx="1436437" cy="1155533"/>
          </a:xfrm>
          <a:prstGeom prst="rect">
            <a:avLst/>
          </a:prstGeom>
        </p:spPr>
      </p:pic>
      <p:pic>
        <p:nvPicPr>
          <p:cNvPr id="35" name="Picture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92208" y="918798"/>
            <a:ext cx="703727" cy="896467"/>
          </a:xfrm>
          <a:prstGeom prst="rect">
            <a:avLst/>
          </a:prstGeom>
        </p:spPr>
      </p:pic>
      <p:cxnSp>
        <p:nvCxnSpPr>
          <p:cNvPr id="36" name="Straight Arrow Connector 35"/>
          <p:cNvCxnSpPr>
            <a:endCxn id="31" idx="0"/>
          </p:cNvCxnSpPr>
          <p:nvPr/>
        </p:nvCxnSpPr>
        <p:spPr bwMode="auto">
          <a:xfrm>
            <a:off x="2693841" y="1879797"/>
            <a:ext cx="0" cy="442298"/>
          </a:xfrm>
          <a:prstGeom prst="straightConnector1">
            <a:avLst/>
          </a:prstGeom>
          <a:noFill/>
          <a:ln w="28575" cap="flat" cmpd="sng" algn="ctr">
            <a:solidFill>
              <a:srgbClr val="00B0F0"/>
            </a:solidFill>
            <a:prstDash val="solid"/>
            <a:round/>
            <a:headEnd type="none" w="med" len="med"/>
            <a:tailEnd type="triangle"/>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7" name="Straight Arrow Connector 36"/>
          <p:cNvCxnSpPr/>
          <p:nvPr/>
        </p:nvCxnSpPr>
        <p:spPr bwMode="auto">
          <a:xfrm>
            <a:off x="1576285" y="2406314"/>
            <a:ext cx="621615" cy="205307"/>
          </a:xfrm>
          <a:prstGeom prst="straightConnector1">
            <a:avLst/>
          </a:prstGeom>
          <a:noFill/>
          <a:ln w="28575" cap="flat" cmpd="sng" algn="ctr">
            <a:solidFill>
              <a:srgbClr val="00B0F0"/>
            </a:solidFill>
            <a:prstDash val="solid"/>
            <a:round/>
            <a:headEnd type="none" w="med" len="med"/>
            <a:tailEnd type="triangle"/>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8" name="Straight Arrow Connector 37"/>
          <p:cNvCxnSpPr/>
          <p:nvPr/>
        </p:nvCxnSpPr>
        <p:spPr bwMode="auto">
          <a:xfrm flipV="1">
            <a:off x="1595697" y="3219908"/>
            <a:ext cx="604505" cy="432838"/>
          </a:xfrm>
          <a:prstGeom prst="straightConnector1">
            <a:avLst/>
          </a:prstGeom>
          <a:noFill/>
          <a:ln w="28575" cap="flat" cmpd="sng" algn="ctr">
            <a:solidFill>
              <a:srgbClr val="00B0F0"/>
            </a:solidFill>
            <a:prstDash val="solid"/>
            <a:round/>
            <a:headEnd type="none" w="med" len="med"/>
            <a:tailEnd type="triangle"/>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9" name="Straight Arrow Connector 38"/>
          <p:cNvCxnSpPr/>
          <p:nvPr/>
        </p:nvCxnSpPr>
        <p:spPr bwMode="auto">
          <a:xfrm>
            <a:off x="3249481" y="2891843"/>
            <a:ext cx="785541" cy="0"/>
          </a:xfrm>
          <a:prstGeom prst="straightConnector1">
            <a:avLst/>
          </a:prstGeom>
          <a:noFill/>
          <a:ln w="28575" cap="flat" cmpd="sng" algn="ctr">
            <a:solidFill>
              <a:srgbClr val="00B0F0"/>
            </a:solidFill>
            <a:prstDash val="solid"/>
            <a:round/>
            <a:headEnd type="none" w="med" len="med"/>
            <a:tailEnd type="triangle"/>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40" name="Straight Arrow Connector 39"/>
          <p:cNvCxnSpPr>
            <a:endCxn id="33" idx="0"/>
          </p:cNvCxnSpPr>
          <p:nvPr/>
        </p:nvCxnSpPr>
        <p:spPr bwMode="auto">
          <a:xfrm>
            <a:off x="4566319" y="3358116"/>
            <a:ext cx="4719" cy="617250"/>
          </a:xfrm>
          <a:prstGeom prst="straightConnector1">
            <a:avLst/>
          </a:prstGeom>
          <a:noFill/>
          <a:ln w="28575" cap="flat" cmpd="sng" algn="ctr">
            <a:solidFill>
              <a:srgbClr val="00B0F0"/>
            </a:solidFill>
            <a:prstDash val="solid"/>
            <a:round/>
            <a:headEnd type="none" w="med" len="med"/>
            <a:tailEnd type="triangle"/>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41" name="Straight Arrow Connector 40"/>
          <p:cNvCxnSpPr>
            <a:stCxn id="32" idx="3"/>
          </p:cNvCxnSpPr>
          <p:nvPr/>
        </p:nvCxnSpPr>
        <p:spPr bwMode="auto">
          <a:xfrm>
            <a:off x="5142659" y="2891843"/>
            <a:ext cx="817790" cy="0"/>
          </a:xfrm>
          <a:prstGeom prst="straightConnector1">
            <a:avLst/>
          </a:prstGeom>
          <a:noFill/>
          <a:ln w="28575" cap="flat" cmpd="sng" algn="ctr">
            <a:solidFill>
              <a:srgbClr val="00B0F0"/>
            </a:solidFill>
            <a:prstDash val="solid"/>
            <a:round/>
            <a:headEnd type="none" w="med" len="med"/>
            <a:tailEnd type="triangle"/>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42" name="TextBox 41"/>
          <p:cNvSpPr txBox="1"/>
          <p:nvPr/>
        </p:nvSpPr>
        <p:spPr>
          <a:xfrm>
            <a:off x="3130149" y="1168062"/>
            <a:ext cx="817853" cy="253916"/>
          </a:xfrm>
          <a:prstGeom prst="rect">
            <a:avLst/>
          </a:prstGeom>
          <a:noFill/>
        </p:spPr>
        <p:txBody>
          <a:bodyPr wrap="none" rtlCol="0">
            <a:spAutoFit/>
          </a:bodyPr>
          <a:lstStyle/>
          <a:p>
            <a:r>
              <a:rPr lang="en-GB" sz="1050" dirty="0" err="1"/>
              <a:t>EUMETCast</a:t>
            </a:r>
            <a:endParaRPr lang="en-GB" sz="1050" dirty="0"/>
          </a:p>
        </p:txBody>
      </p:sp>
      <p:sp>
        <p:nvSpPr>
          <p:cNvPr id="44" name="TextBox 43"/>
          <p:cNvSpPr txBox="1"/>
          <p:nvPr/>
        </p:nvSpPr>
        <p:spPr>
          <a:xfrm>
            <a:off x="661672" y="2152399"/>
            <a:ext cx="751973" cy="276999"/>
          </a:xfrm>
          <a:prstGeom prst="rect">
            <a:avLst/>
          </a:prstGeom>
          <a:noFill/>
        </p:spPr>
        <p:txBody>
          <a:bodyPr wrap="square" rtlCol="0">
            <a:spAutoFit/>
          </a:bodyPr>
          <a:lstStyle/>
          <a:p>
            <a:r>
              <a:rPr lang="en-GB" sz="1200" dirty="0"/>
              <a:t>internet</a:t>
            </a:r>
          </a:p>
        </p:txBody>
      </p:sp>
      <p:sp>
        <p:nvSpPr>
          <p:cNvPr id="45" name="TextBox 44"/>
          <p:cNvSpPr txBox="1"/>
          <p:nvPr/>
        </p:nvSpPr>
        <p:spPr>
          <a:xfrm>
            <a:off x="986887" y="4169888"/>
            <a:ext cx="538627" cy="276999"/>
          </a:xfrm>
          <a:prstGeom prst="rect">
            <a:avLst/>
          </a:prstGeom>
          <a:noFill/>
        </p:spPr>
        <p:txBody>
          <a:bodyPr wrap="square" rtlCol="0">
            <a:spAutoFit/>
          </a:bodyPr>
          <a:lstStyle/>
          <a:p>
            <a:r>
              <a:rPr lang="en-GB" sz="1200" dirty="0"/>
              <a:t>GTS</a:t>
            </a:r>
          </a:p>
        </p:txBody>
      </p:sp>
      <p:sp>
        <p:nvSpPr>
          <p:cNvPr id="46" name="TextBox 45"/>
          <p:cNvSpPr txBox="1"/>
          <p:nvPr/>
        </p:nvSpPr>
        <p:spPr>
          <a:xfrm>
            <a:off x="2099777" y="3344684"/>
            <a:ext cx="1409168" cy="276999"/>
          </a:xfrm>
          <a:prstGeom prst="rect">
            <a:avLst/>
          </a:prstGeom>
          <a:noFill/>
        </p:spPr>
        <p:txBody>
          <a:bodyPr wrap="none" rtlCol="0">
            <a:spAutoFit/>
          </a:bodyPr>
          <a:lstStyle/>
          <a:p>
            <a:r>
              <a:rPr lang="en-GB" sz="1200" dirty="0"/>
              <a:t>Acquisition (ECPDS)</a:t>
            </a:r>
          </a:p>
        </p:txBody>
      </p:sp>
      <p:sp>
        <p:nvSpPr>
          <p:cNvPr id="47" name="TextBox 46"/>
          <p:cNvSpPr txBox="1"/>
          <p:nvPr/>
        </p:nvSpPr>
        <p:spPr>
          <a:xfrm>
            <a:off x="3767414" y="1848733"/>
            <a:ext cx="1597810" cy="461665"/>
          </a:xfrm>
          <a:prstGeom prst="rect">
            <a:avLst/>
          </a:prstGeom>
          <a:noFill/>
        </p:spPr>
        <p:txBody>
          <a:bodyPr wrap="none" rtlCol="0">
            <a:spAutoFit/>
          </a:bodyPr>
          <a:lstStyle/>
          <a:p>
            <a:pPr algn="ctr"/>
            <a:r>
              <a:rPr lang="en-GB" sz="1200" dirty="0"/>
              <a:t>Ingestion &amp; processing</a:t>
            </a:r>
          </a:p>
          <a:p>
            <a:pPr algn="ctr"/>
            <a:r>
              <a:rPr lang="en-GB" sz="1200" dirty="0"/>
              <a:t>(SAPP)</a:t>
            </a:r>
          </a:p>
        </p:txBody>
      </p:sp>
      <p:sp>
        <p:nvSpPr>
          <p:cNvPr id="49" name="TextBox 48"/>
          <p:cNvSpPr txBox="1"/>
          <p:nvPr/>
        </p:nvSpPr>
        <p:spPr>
          <a:xfrm>
            <a:off x="6047354" y="1973988"/>
            <a:ext cx="1548982" cy="461665"/>
          </a:xfrm>
          <a:prstGeom prst="rect">
            <a:avLst/>
          </a:prstGeom>
          <a:noFill/>
        </p:spPr>
        <p:txBody>
          <a:bodyPr wrap="square" rtlCol="0">
            <a:spAutoFit/>
          </a:bodyPr>
          <a:lstStyle/>
          <a:p>
            <a:pPr algn="ctr"/>
            <a:r>
              <a:rPr lang="en-GB" sz="1200" dirty="0"/>
              <a:t>Analysis &amp; forecast</a:t>
            </a:r>
          </a:p>
          <a:p>
            <a:pPr algn="ctr"/>
            <a:r>
              <a:rPr lang="en-GB" sz="1200" dirty="0"/>
              <a:t>(Atos supercomputer)</a:t>
            </a:r>
          </a:p>
        </p:txBody>
      </p:sp>
      <p:sp>
        <p:nvSpPr>
          <p:cNvPr id="50" name="TextBox 49"/>
          <p:cNvSpPr txBox="1"/>
          <p:nvPr/>
        </p:nvSpPr>
        <p:spPr>
          <a:xfrm>
            <a:off x="4951086" y="3985222"/>
            <a:ext cx="1035596" cy="461665"/>
          </a:xfrm>
          <a:prstGeom prst="rect">
            <a:avLst/>
          </a:prstGeom>
          <a:noFill/>
        </p:spPr>
        <p:txBody>
          <a:bodyPr wrap="square" rtlCol="0">
            <a:spAutoFit/>
          </a:bodyPr>
          <a:lstStyle/>
          <a:p>
            <a:r>
              <a:rPr lang="en-GB" sz="1200" dirty="0"/>
              <a:t>Data storage (DHS)</a:t>
            </a:r>
          </a:p>
        </p:txBody>
      </p:sp>
    </p:spTree>
    <p:extLst>
      <p:ext uri="{BB962C8B-B14F-4D97-AF65-F5344CB8AC3E}">
        <p14:creationId xmlns:p14="http://schemas.microsoft.com/office/powerpoint/2010/main" val="39788467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C5773-4E50-0C4F-8A21-3591AED47A24}"/>
              </a:ext>
            </a:extLst>
          </p:cNvPr>
          <p:cNvSpPr>
            <a:spLocks noGrp="1"/>
          </p:cNvSpPr>
          <p:nvPr>
            <p:ph type="title"/>
          </p:nvPr>
        </p:nvSpPr>
        <p:spPr/>
        <p:txBody>
          <a:bodyPr/>
          <a:lstStyle/>
          <a:p>
            <a:r>
              <a:rPr lang="en-US" dirty="0"/>
              <a:t>Timeliness of data(Example S5P O3)</a:t>
            </a:r>
          </a:p>
        </p:txBody>
      </p:sp>
      <p:grpSp>
        <p:nvGrpSpPr>
          <p:cNvPr id="3" name="Group 2">
            <a:extLst>
              <a:ext uri="{FF2B5EF4-FFF2-40B4-BE49-F238E27FC236}">
                <a16:creationId xmlns:a16="http://schemas.microsoft.com/office/drawing/2014/main" id="{51219223-1BAB-4E5D-B59A-48F62A2655F5}"/>
              </a:ext>
            </a:extLst>
          </p:cNvPr>
          <p:cNvGrpSpPr/>
          <p:nvPr/>
        </p:nvGrpSpPr>
        <p:grpSpPr>
          <a:xfrm>
            <a:off x="669334" y="741074"/>
            <a:ext cx="7074568" cy="1097397"/>
            <a:chOff x="521369" y="2775284"/>
            <a:chExt cx="9432757" cy="1463195"/>
          </a:xfrm>
        </p:grpSpPr>
        <p:sp>
          <p:nvSpPr>
            <p:cNvPr id="4" name="Rectangle 3">
              <a:extLst>
                <a:ext uri="{FF2B5EF4-FFF2-40B4-BE49-F238E27FC236}">
                  <a16:creationId xmlns:a16="http://schemas.microsoft.com/office/drawing/2014/main" id="{FACC1588-F942-47B6-B9A5-B238A795897B}"/>
                </a:ext>
              </a:extLst>
            </p:cNvPr>
            <p:cNvSpPr/>
            <p:nvPr/>
          </p:nvSpPr>
          <p:spPr>
            <a:xfrm>
              <a:off x="2237874" y="2775284"/>
              <a:ext cx="4259179" cy="2967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t>00Z analysis window</a:t>
              </a:r>
            </a:p>
          </p:txBody>
        </p:sp>
        <p:cxnSp>
          <p:nvCxnSpPr>
            <p:cNvPr id="5" name="Straight Arrow Connector 4">
              <a:extLst>
                <a:ext uri="{FF2B5EF4-FFF2-40B4-BE49-F238E27FC236}">
                  <a16:creationId xmlns:a16="http://schemas.microsoft.com/office/drawing/2014/main" id="{F507F6B0-8C3D-4179-83FE-B271888ABFE2}"/>
                </a:ext>
              </a:extLst>
            </p:cNvPr>
            <p:cNvCxnSpPr/>
            <p:nvPr/>
          </p:nvCxnSpPr>
          <p:spPr>
            <a:xfrm>
              <a:off x="1507958" y="3072063"/>
              <a:ext cx="7114674"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6" name="TextBox 5">
              <a:extLst>
                <a:ext uri="{FF2B5EF4-FFF2-40B4-BE49-F238E27FC236}">
                  <a16:creationId xmlns:a16="http://schemas.microsoft.com/office/drawing/2014/main" id="{F77DB2AD-9A52-4CA5-A095-5373B44D0A0F}"/>
                </a:ext>
              </a:extLst>
            </p:cNvPr>
            <p:cNvSpPr txBox="1"/>
            <p:nvPr/>
          </p:nvSpPr>
          <p:spPr>
            <a:xfrm>
              <a:off x="2037348" y="3072063"/>
              <a:ext cx="689811" cy="400109"/>
            </a:xfrm>
            <a:prstGeom prst="rect">
              <a:avLst/>
            </a:prstGeom>
            <a:noFill/>
          </p:spPr>
          <p:txBody>
            <a:bodyPr wrap="square" rtlCol="0">
              <a:spAutoFit/>
            </a:bodyPr>
            <a:lstStyle/>
            <a:p>
              <a:r>
                <a:rPr lang="en-GB" sz="1350" dirty="0"/>
                <a:t>15</a:t>
              </a:r>
            </a:p>
          </p:txBody>
        </p:sp>
        <p:sp>
          <p:nvSpPr>
            <p:cNvPr id="7" name="TextBox 6">
              <a:extLst>
                <a:ext uri="{FF2B5EF4-FFF2-40B4-BE49-F238E27FC236}">
                  <a16:creationId xmlns:a16="http://schemas.microsoft.com/office/drawing/2014/main" id="{31E81D43-C0EF-4B4A-82A3-2E86EBA02A77}"/>
                </a:ext>
              </a:extLst>
            </p:cNvPr>
            <p:cNvSpPr txBox="1"/>
            <p:nvPr/>
          </p:nvSpPr>
          <p:spPr>
            <a:xfrm>
              <a:off x="6288505" y="3072063"/>
              <a:ext cx="689811" cy="400109"/>
            </a:xfrm>
            <a:prstGeom prst="rect">
              <a:avLst/>
            </a:prstGeom>
            <a:noFill/>
          </p:spPr>
          <p:txBody>
            <a:bodyPr wrap="square" rtlCol="0">
              <a:spAutoFit/>
            </a:bodyPr>
            <a:lstStyle/>
            <a:p>
              <a:r>
                <a:rPr lang="en-GB" sz="1350" dirty="0"/>
                <a:t>03</a:t>
              </a:r>
            </a:p>
          </p:txBody>
        </p:sp>
        <p:sp>
          <p:nvSpPr>
            <p:cNvPr id="8" name="TextBox 7">
              <a:extLst>
                <a:ext uri="{FF2B5EF4-FFF2-40B4-BE49-F238E27FC236}">
                  <a16:creationId xmlns:a16="http://schemas.microsoft.com/office/drawing/2014/main" id="{A87FFCB3-6B15-4E1E-B363-DBB575B49920}"/>
                </a:ext>
              </a:extLst>
            </p:cNvPr>
            <p:cNvSpPr txBox="1"/>
            <p:nvPr/>
          </p:nvSpPr>
          <p:spPr>
            <a:xfrm>
              <a:off x="4997116" y="3072063"/>
              <a:ext cx="689811" cy="400109"/>
            </a:xfrm>
            <a:prstGeom prst="rect">
              <a:avLst/>
            </a:prstGeom>
            <a:noFill/>
          </p:spPr>
          <p:txBody>
            <a:bodyPr wrap="square" rtlCol="0">
              <a:spAutoFit/>
            </a:bodyPr>
            <a:lstStyle/>
            <a:p>
              <a:r>
                <a:rPr lang="en-GB" sz="1350" dirty="0"/>
                <a:t>00</a:t>
              </a:r>
            </a:p>
          </p:txBody>
        </p:sp>
        <p:sp>
          <p:nvSpPr>
            <p:cNvPr id="9" name="TextBox 8">
              <a:extLst>
                <a:ext uri="{FF2B5EF4-FFF2-40B4-BE49-F238E27FC236}">
                  <a16:creationId xmlns:a16="http://schemas.microsoft.com/office/drawing/2014/main" id="{3E28DE5E-AE21-4F59-9AD5-C586DECCC465}"/>
                </a:ext>
              </a:extLst>
            </p:cNvPr>
            <p:cNvSpPr txBox="1"/>
            <p:nvPr/>
          </p:nvSpPr>
          <p:spPr>
            <a:xfrm>
              <a:off x="521369" y="3072063"/>
              <a:ext cx="1355559" cy="677108"/>
            </a:xfrm>
            <a:prstGeom prst="rect">
              <a:avLst/>
            </a:prstGeom>
            <a:noFill/>
          </p:spPr>
          <p:txBody>
            <a:bodyPr wrap="square" rtlCol="0">
              <a:spAutoFit/>
            </a:bodyPr>
            <a:lstStyle/>
            <a:p>
              <a:r>
                <a:rPr lang="en-GB" sz="1350" dirty="0"/>
                <a:t>Time</a:t>
              </a:r>
            </a:p>
            <a:p>
              <a:r>
                <a:rPr lang="en-GB" sz="1350" dirty="0"/>
                <a:t>(UTC hours)</a:t>
              </a:r>
            </a:p>
          </p:txBody>
        </p:sp>
        <p:sp>
          <p:nvSpPr>
            <p:cNvPr id="10" name="TextBox 9">
              <a:extLst>
                <a:ext uri="{FF2B5EF4-FFF2-40B4-BE49-F238E27FC236}">
                  <a16:creationId xmlns:a16="http://schemas.microsoft.com/office/drawing/2014/main" id="{86AC9946-EC69-492A-B9DA-0C11CE63120E}"/>
                </a:ext>
              </a:extLst>
            </p:cNvPr>
            <p:cNvSpPr txBox="1"/>
            <p:nvPr/>
          </p:nvSpPr>
          <p:spPr>
            <a:xfrm>
              <a:off x="7619999" y="3072063"/>
              <a:ext cx="689811" cy="400109"/>
            </a:xfrm>
            <a:prstGeom prst="rect">
              <a:avLst/>
            </a:prstGeom>
            <a:noFill/>
          </p:spPr>
          <p:txBody>
            <a:bodyPr wrap="square" rtlCol="0">
              <a:spAutoFit/>
            </a:bodyPr>
            <a:lstStyle/>
            <a:p>
              <a:r>
                <a:rPr lang="en-GB" sz="1350" dirty="0"/>
                <a:t>07</a:t>
              </a:r>
            </a:p>
          </p:txBody>
        </p:sp>
        <p:sp>
          <p:nvSpPr>
            <p:cNvPr id="11" name="TextBox 10">
              <a:extLst>
                <a:ext uri="{FF2B5EF4-FFF2-40B4-BE49-F238E27FC236}">
                  <a16:creationId xmlns:a16="http://schemas.microsoft.com/office/drawing/2014/main" id="{6EF2EC80-6601-487D-A45D-33CFDA09BB9A}"/>
                </a:ext>
              </a:extLst>
            </p:cNvPr>
            <p:cNvSpPr txBox="1"/>
            <p:nvPr/>
          </p:nvSpPr>
          <p:spPr>
            <a:xfrm>
              <a:off x="6697579" y="3838370"/>
              <a:ext cx="3256547" cy="400109"/>
            </a:xfrm>
            <a:prstGeom prst="rect">
              <a:avLst/>
            </a:prstGeom>
            <a:noFill/>
          </p:spPr>
          <p:txBody>
            <a:bodyPr wrap="square" rtlCol="0">
              <a:spAutoFit/>
            </a:bodyPr>
            <a:lstStyle/>
            <a:p>
              <a:r>
                <a:rPr lang="en-GB" sz="1350" dirty="0"/>
                <a:t>Observation cut-off</a:t>
              </a:r>
            </a:p>
          </p:txBody>
        </p:sp>
        <p:cxnSp>
          <p:nvCxnSpPr>
            <p:cNvPr id="12" name="Straight Arrow Connector 11">
              <a:extLst>
                <a:ext uri="{FF2B5EF4-FFF2-40B4-BE49-F238E27FC236}">
                  <a16:creationId xmlns:a16="http://schemas.microsoft.com/office/drawing/2014/main" id="{40D200C2-088D-495F-BCB8-80BD130EA96B}"/>
                </a:ext>
              </a:extLst>
            </p:cNvPr>
            <p:cNvCxnSpPr>
              <a:cxnSpLocks/>
            </p:cNvCxnSpPr>
            <p:nvPr/>
          </p:nvCxnSpPr>
          <p:spPr>
            <a:xfrm flipV="1">
              <a:off x="7812505" y="3376863"/>
              <a:ext cx="0" cy="5213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6995EB42-AA9A-4D9A-BC80-AA1690744511}"/>
              </a:ext>
            </a:extLst>
          </p:cNvPr>
          <p:cNvGrpSpPr/>
          <p:nvPr/>
        </p:nvGrpSpPr>
        <p:grpSpPr>
          <a:xfrm>
            <a:off x="669334" y="1830127"/>
            <a:ext cx="7074568" cy="1097397"/>
            <a:chOff x="521369" y="2775284"/>
            <a:chExt cx="9432757" cy="1463195"/>
          </a:xfrm>
        </p:grpSpPr>
        <p:sp>
          <p:nvSpPr>
            <p:cNvPr id="14" name="Rectangle 13">
              <a:extLst>
                <a:ext uri="{FF2B5EF4-FFF2-40B4-BE49-F238E27FC236}">
                  <a16:creationId xmlns:a16="http://schemas.microsoft.com/office/drawing/2014/main" id="{C2A29EC1-23EA-4345-8CA9-EC90D782A6C2}"/>
                </a:ext>
              </a:extLst>
            </p:cNvPr>
            <p:cNvSpPr/>
            <p:nvPr/>
          </p:nvSpPr>
          <p:spPr>
            <a:xfrm>
              <a:off x="2237874" y="2775284"/>
              <a:ext cx="4259179" cy="2967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t>12Z analysis window</a:t>
              </a:r>
            </a:p>
          </p:txBody>
        </p:sp>
        <p:cxnSp>
          <p:nvCxnSpPr>
            <p:cNvPr id="15" name="Straight Arrow Connector 14">
              <a:extLst>
                <a:ext uri="{FF2B5EF4-FFF2-40B4-BE49-F238E27FC236}">
                  <a16:creationId xmlns:a16="http://schemas.microsoft.com/office/drawing/2014/main" id="{55790C73-28FF-445C-91EB-792E383D5214}"/>
                </a:ext>
              </a:extLst>
            </p:cNvPr>
            <p:cNvCxnSpPr/>
            <p:nvPr/>
          </p:nvCxnSpPr>
          <p:spPr>
            <a:xfrm>
              <a:off x="1507958" y="3072063"/>
              <a:ext cx="7114674"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6" name="TextBox 15">
              <a:extLst>
                <a:ext uri="{FF2B5EF4-FFF2-40B4-BE49-F238E27FC236}">
                  <a16:creationId xmlns:a16="http://schemas.microsoft.com/office/drawing/2014/main" id="{BD729AE4-3E56-4C44-9D13-41AFCE4632B4}"/>
                </a:ext>
              </a:extLst>
            </p:cNvPr>
            <p:cNvSpPr txBox="1"/>
            <p:nvPr/>
          </p:nvSpPr>
          <p:spPr>
            <a:xfrm>
              <a:off x="2037348" y="3072063"/>
              <a:ext cx="689811" cy="400109"/>
            </a:xfrm>
            <a:prstGeom prst="rect">
              <a:avLst/>
            </a:prstGeom>
            <a:noFill/>
          </p:spPr>
          <p:txBody>
            <a:bodyPr wrap="square" rtlCol="0">
              <a:spAutoFit/>
            </a:bodyPr>
            <a:lstStyle/>
            <a:p>
              <a:r>
                <a:rPr lang="en-GB" sz="1350" dirty="0"/>
                <a:t>03</a:t>
              </a:r>
            </a:p>
          </p:txBody>
        </p:sp>
        <p:sp>
          <p:nvSpPr>
            <p:cNvPr id="17" name="TextBox 16">
              <a:extLst>
                <a:ext uri="{FF2B5EF4-FFF2-40B4-BE49-F238E27FC236}">
                  <a16:creationId xmlns:a16="http://schemas.microsoft.com/office/drawing/2014/main" id="{93F39427-C481-4580-BC38-536BA882D2FF}"/>
                </a:ext>
              </a:extLst>
            </p:cNvPr>
            <p:cNvSpPr txBox="1"/>
            <p:nvPr/>
          </p:nvSpPr>
          <p:spPr>
            <a:xfrm>
              <a:off x="6288505" y="3072063"/>
              <a:ext cx="689811" cy="400109"/>
            </a:xfrm>
            <a:prstGeom prst="rect">
              <a:avLst/>
            </a:prstGeom>
            <a:noFill/>
          </p:spPr>
          <p:txBody>
            <a:bodyPr wrap="square" rtlCol="0">
              <a:spAutoFit/>
            </a:bodyPr>
            <a:lstStyle/>
            <a:p>
              <a:r>
                <a:rPr lang="en-GB" sz="1350" dirty="0"/>
                <a:t>15</a:t>
              </a:r>
            </a:p>
          </p:txBody>
        </p:sp>
        <p:sp>
          <p:nvSpPr>
            <p:cNvPr id="18" name="TextBox 17">
              <a:extLst>
                <a:ext uri="{FF2B5EF4-FFF2-40B4-BE49-F238E27FC236}">
                  <a16:creationId xmlns:a16="http://schemas.microsoft.com/office/drawing/2014/main" id="{4EE1D9C0-CEC9-41F1-A82F-3768EC2986CA}"/>
                </a:ext>
              </a:extLst>
            </p:cNvPr>
            <p:cNvSpPr txBox="1"/>
            <p:nvPr/>
          </p:nvSpPr>
          <p:spPr>
            <a:xfrm>
              <a:off x="4997116" y="3072063"/>
              <a:ext cx="689811" cy="400109"/>
            </a:xfrm>
            <a:prstGeom prst="rect">
              <a:avLst/>
            </a:prstGeom>
            <a:noFill/>
          </p:spPr>
          <p:txBody>
            <a:bodyPr wrap="square" rtlCol="0">
              <a:spAutoFit/>
            </a:bodyPr>
            <a:lstStyle/>
            <a:p>
              <a:r>
                <a:rPr lang="en-GB" sz="1350" dirty="0"/>
                <a:t>12</a:t>
              </a:r>
            </a:p>
          </p:txBody>
        </p:sp>
        <p:sp>
          <p:nvSpPr>
            <p:cNvPr id="19" name="TextBox 18">
              <a:extLst>
                <a:ext uri="{FF2B5EF4-FFF2-40B4-BE49-F238E27FC236}">
                  <a16:creationId xmlns:a16="http://schemas.microsoft.com/office/drawing/2014/main" id="{EC43BB79-C3AB-4CE9-8743-D05EC7482E2D}"/>
                </a:ext>
              </a:extLst>
            </p:cNvPr>
            <p:cNvSpPr txBox="1"/>
            <p:nvPr/>
          </p:nvSpPr>
          <p:spPr>
            <a:xfrm>
              <a:off x="521369" y="3072063"/>
              <a:ext cx="1355559" cy="677108"/>
            </a:xfrm>
            <a:prstGeom prst="rect">
              <a:avLst/>
            </a:prstGeom>
            <a:noFill/>
          </p:spPr>
          <p:txBody>
            <a:bodyPr wrap="square" rtlCol="0">
              <a:spAutoFit/>
            </a:bodyPr>
            <a:lstStyle/>
            <a:p>
              <a:r>
                <a:rPr lang="en-GB" sz="1350" dirty="0"/>
                <a:t>Time</a:t>
              </a:r>
            </a:p>
            <a:p>
              <a:r>
                <a:rPr lang="en-GB" sz="1350" dirty="0"/>
                <a:t>(UTC hours)</a:t>
              </a:r>
            </a:p>
          </p:txBody>
        </p:sp>
        <p:sp>
          <p:nvSpPr>
            <p:cNvPr id="20" name="TextBox 19">
              <a:extLst>
                <a:ext uri="{FF2B5EF4-FFF2-40B4-BE49-F238E27FC236}">
                  <a16:creationId xmlns:a16="http://schemas.microsoft.com/office/drawing/2014/main" id="{726D025D-DDD2-44AF-8A87-21984D9902BD}"/>
                </a:ext>
              </a:extLst>
            </p:cNvPr>
            <p:cNvSpPr txBox="1"/>
            <p:nvPr/>
          </p:nvSpPr>
          <p:spPr>
            <a:xfrm>
              <a:off x="7619999" y="3072063"/>
              <a:ext cx="689811" cy="400109"/>
            </a:xfrm>
            <a:prstGeom prst="rect">
              <a:avLst/>
            </a:prstGeom>
            <a:noFill/>
          </p:spPr>
          <p:txBody>
            <a:bodyPr wrap="square" rtlCol="0">
              <a:spAutoFit/>
            </a:bodyPr>
            <a:lstStyle/>
            <a:p>
              <a:r>
                <a:rPr lang="en-GB" sz="1350" dirty="0"/>
                <a:t>19</a:t>
              </a:r>
            </a:p>
          </p:txBody>
        </p:sp>
        <p:sp>
          <p:nvSpPr>
            <p:cNvPr id="21" name="TextBox 20">
              <a:extLst>
                <a:ext uri="{FF2B5EF4-FFF2-40B4-BE49-F238E27FC236}">
                  <a16:creationId xmlns:a16="http://schemas.microsoft.com/office/drawing/2014/main" id="{93CECFF2-9C44-4EAC-A664-9E62C5B7486F}"/>
                </a:ext>
              </a:extLst>
            </p:cNvPr>
            <p:cNvSpPr txBox="1"/>
            <p:nvPr/>
          </p:nvSpPr>
          <p:spPr>
            <a:xfrm>
              <a:off x="6697579" y="3838370"/>
              <a:ext cx="3256547" cy="400109"/>
            </a:xfrm>
            <a:prstGeom prst="rect">
              <a:avLst/>
            </a:prstGeom>
            <a:noFill/>
          </p:spPr>
          <p:txBody>
            <a:bodyPr wrap="square" rtlCol="0">
              <a:spAutoFit/>
            </a:bodyPr>
            <a:lstStyle/>
            <a:p>
              <a:r>
                <a:rPr lang="en-GB" sz="1350" dirty="0"/>
                <a:t>Observation cut-off</a:t>
              </a:r>
            </a:p>
          </p:txBody>
        </p:sp>
        <p:cxnSp>
          <p:nvCxnSpPr>
            <p:cNvPr id="22" name="Straight Arrow Connector 21">
              <a:extLst>
                <a:ext uri="{FF2B5EF4-FFF2-40B4-BE49-F238E27FC236}">
                  <a16:creationId xmlns:a16="http://schemas.microsoft.com/office/drawing/2014/main" id="{F03B7118-D8CB-44FD-8040-74DC3B63A6C3}"/>
                </a:ext>
              </a:extLst>
            </p:cNvPr>
            <p:cNvCxnSpPr>
              <a:cxnSpLocks/>
            </p:cNvCxnSpPr>
            <p:nvPr/>
          </p:nvCxnSpPr>
          <p:spPr>
            <a:xfrm flipV="1">
              <a:off x="7812505" y="3376863"/>
              <a:ext cx="0" cy="5213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E11C4682-5F86-4843-8540-03077719EFB1}"/>
              </a:ext>
            </a:extLst>
          </p:cNvPr>
          <p:cNvSpPr txBox="1"/>
          <p:nvPr/>
        </p:nvSpPr>
        <p:spPr>
          <a:xfrm>
            <a:off x="4886515" y="3141763"/>
            <a:ext cx="3897794" cy="1077218"/>
          </a:xfrm>
          <a:prstGeom prst="rect">
            <a:avLst/>
          </a:prstGeom>
          <a:noFill/>
        </p:spPr>
        <p:txBody>
          <a:bodyPr wrap="square" rtlCol="0">
            <a:spAutoFit/>
          </a:bodyPr>
          <a:lstStyle/>
          <a:p>
            <a:pPr marL="285750" indent="-285750">
              <a:buFont typeface="Arial" panose="020B0604020202020204" pitchFamily="34" charset="0"/>
              <a:buChar char="•"/>
            </a:pPr>
            <a:r>
              <a:rPr lang="en-GB" sz="1600" dirty="0"/>
              <a:t>Timeliness of observations is important</a:t>
            </a:r>
          </a:p>
          <a:p>
            <a:pPr marL="285750" indent="-285750">
              <a:buFont typeface="Arial" panose="020B0604020202020204" pitchFamily="34" charset="0"/>
              <a:buChar char="•"/>
            </a:pPr>
            <a:r>
              <a:rPr lang="en-GB" sz="1600" dirty="0"/>
              <a:t>Observations received within 4 hours of sensing time are guaranteed to be included in the 12-hour analysis window</a:t>
            </a:r>
          </a:p>
        </p:txBody>
      </p:sp>
      <p:pic>
        <p:nvPicPr>
          <p:cNvPr id="25" name="Picture 24">
            <a:extLst>
              <a:ext uri="{FF2B5EF4-FFF2-40B4-BE49-F238E27FC236}">
                <a16:creationId xmlns:a16="http://schemas.microsoft.com/office/drawing/2014/main" id="{C4A1CDCD-90E6-4F4E-A071-C6680C6092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840"/>
          <a:stretch/>
        </p:blipFill>
        <p:spPr>
          <a:xfrm>
            <a:off x="761460" y="2546753"/>
            <a:ext cx="4097720" cy="2503592"/>
          </a:xfrm>
          <a:prstGeom prst="rect">
            <a:avLst/>
          </a:prstGeom>
        </p:spPr>
      </p:pic>
      <p:sp>
        <p:nvSpPr>
          <p:cNvPr id="26" name="TextBox 25">
            <a:extLst>
              <a:ext uri="{FF2B5EF4-FFF2-40B4-BE49-F238E27FC236}">
                <a16:creationId xmlns:a16="http://schemas.microsoft.com/office/drawing/2014/main" id="{F5B8BFED-1720-4A81-AFE9-45C625A6757D}"/>
              </a:ext>
            </a:extLst>
          </p:cNvPr>
          <p:cNvSpPr txBox="1"/>
          <p:nvPr/>
        </p:nvSpPr>
        <p:spPr>
          <a:xfrm>
            <a:off x="2494769" y="4958012"/>
            <a:ext cx="1790054" cy="207749"/>
          </a:xfrm>
          <a:prstGeom prst="rect">
            <a:avLst/>
          </a:prstGeom>
          <a:noFill/>
        </p:spPr>
        <p:txBody>
          <a:bodyPr wrap="square" rtlCol="0">
            <a:spAutoFit/>
          </a:bodyPr>
          <a:lstStyle/>
          <a:p>
            <a:r>
              <a:rPr lang="en-GB" sz="750" dirty="0"/>
              <a:t>Arrival time – sensing time</a:t>
            </a:r>
          </a:p>
        </p:txBody>
      </p:sp>
      <p:sp>
        <p:nvSpPr>
          <p:cNvPr id="24" name="TextBox 23">
            <a:extLst>
              <a:ext uri="{FF2B5EF4-FFF2-40B4-BE49-F238E27FC236}">
                <a16:creationId xmlns:a16="http://schemas.microsoft.com/office/drawing/2014/main" id="{80C8144F-8C33-4263-91B1-7765BE4C0CED}"/>
              </a:ext>
            </a:extLst>
          </p:cNvPr>
          <p:cNvSpPr txBox="1"/>
          <p:nvPr/>
        </p:nvSpPr>
        <p:spPr>
          <a:xfrm>
            <a:off x="3528720" y="2455350"/>
            <a:ext cx="621869" cy="230832"/>
          </a:xfrm>
          <a:prstGeom prst="rect">
            <a:avLst/>
          </a:prstGeom>
          <a:noFill/>
        </p:spPr>
        <p:txBody>
          <a:bodyPr wrap="square" rtlCol="0">
            <a:spAutoFit/>
          </a:bodyPr>
          <a:lstStyle/>
          <a:p>
            <a:r>
              <a:rPr lang="en-GB" sz="900" dirty="0"/>
              <a:t>2.5 hours</a:t>
            </a:r>
          </a:p>
        </p:txBody>
      </p:sp>
      <p:cxnSp>
        <p:nvCxnSpPr>
          <p:cNvPr id="28" name="Straight Arrow Connector 27">
            <a:extLst>
              <a:ext uri="{FF2B5EF4-FFF2-40B4-BE49-F238E27FC236}">
                <a16:creationId xmlns:a16="http://schemas.microsoft.com/office/drawing/2014/main" id="{BC41AAE1-F2C8-4362-B21B-B209A992098D}"/>
              </a:ext>
            </a:extLst>
          </p:cNvPr>
          <p:cNvCxnSpPr/>
          <p:nvPr/>
        </p:nvCxnSpPr>
        <p:spPr>
          <a:xfrm>
            <a:off x="3754465" y="2627440"/>
            <a:ext cx="0" cy="138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67580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C258AD-2883-84C6-CFCF-827780528353}"/>
              </a:ext>
            </a:extLst>
          </p:cNvPr>
          <p:cNvSpPr>
            <a:spLocks noGrp="1"/>
          </p:cNvSpPr>
          <p:nvPr>
            <p:ph idx="1"/>
          </p:nvPr>
        </p:nvSpPr>
        <p:spPr>
          <a:xfrm>
            <a:off x="942974" y="699542"/>
            <a:ext cx="8021513" cy="3823073"/>
          </a:xfrm>
        </p:spPr>
        <p:txBody>
          <a:bodyPr>
            <a:noAutofit/>
          </a:bodyPr>
          <a:lstStyle/>
          <a:p>
            <a:r>
              <a:rPr lang="en-GB" sz="1200" dirty="0"/>
              <a:t>Forecast of atmospheric composition and air quality for 5 days ahead started at 00 and 12 UTC </a:t>
            </a:r>
          </a:p>
          <a:p>
            <a:pPr lvl="1"/>
            <a:r>
              <a:rPr lang="en-GB" sz="1200" dirty="0"/>
              <a:t>Aerosols, PM2.5/10, reactive gases such Ozone, CO, NOx at the surface in the troposphere </a:t>
            </a:r>
          </a:p>
          <a:p>
            <a:pPr lvl="1"/>
            <a:r>
              <a:rPr lang="en-GB" sz="1200" dirty="0"/>
              <a:t>Stratospheric chemistry such as ozone hole and simple aerosol scheme.  </a:t>
            </a:r>
          </a:p>
          <a:p>
            <a:pPr lvl="1"/>
            <a:r>
              <a:rPr lang="en-GB" sz="1200" dirty="0"/>
              <a:t>Data assimilation of AOD, O</a:t>
            </a:r>
            <a:r>
              <a:rPr lang="en-GB" sz="1200" baseline="-25000" dirty="0"/>
              <a:t>3</a:t>
            </a:r>
            <a:r>
              <a:rPr lang="en-GB" sz="1200" dirty="0"/>
              <a:t>, NO</a:t>
            </a:r>
            <a:r>
              <a:rPr lang="en-GB" sz="1200" baseline="-25000" dirty="0"/>
              <a:t>2</a:t>
            </a:r>
            <a:r>
              <a:rPr lang="en-GB" sz="1200" dirty="0"/>
              <a:t>, CO and SO</a:t>
            </a:r>
            <a:r>
              <a:rPr lang="en-GB" sz="1200" baseline="-25000" dirty="0"/>
              <a:t>2</a:t>
            </a:r>
            <a:r>
              <a:rPr lang="en-GB" sz="1200" dirty="0"/>
              <a:t> as well as CO</a:t>
            </a:r>
            <a:r>
              <a:rPr lang="en-GB" sz="1200" baseline="-25000" dirty="0"/>
              <a:t>2</a:t>
            </a:r>
            <a:r>
              <a:rPr lang="en-GB" sz="1200" dirty="0"/>
              <a:t> and CH</a:t>
            </a:r>
            <a:r>
              <a:rPr lang="en-GB" sz="1200" baseline="-25000" dirty="0"/>
              <a:t>4</a:t>
            </a:r>
            <a:r>
              <a:rPr lang="en-GB" sz="1200" dirty="0"/>
              <a:t>  satellite retrievals to improve initial conditions of forecasts </a:t>
            </a:r>
          </a:p>
          <a:p>
            <a:pPr lvl="1"/>
            <a:r>
              <a:rPr lang="en-GB" sz="1200" dirty="0"/>
              <a:t>Globally at 40 km resolution</a:t>
            </a:r>
          </a:p>
          <a:p>
            <a:pPr lvl="1"/>
            <a:r>
              <a:rPr lang="en-GB" sz="1200" dirty="0"/>
              <a:t>CO</a:t>
            </a:r>
            <a:r>
              <a:rPr lang="en-GB" sz="1200" baseline="-25000" dirty="0"/>
              <a:t>2</a:t>
            </a:r>
            <a:r>
              <a:rPr lang="en-GB" sz="1200" dirty="0"/>
              <a:t> and CH</a:t>
            </a:r>
            <a:r>
              <a:rPr lang="en-GB" sz="1200" baseline="-25000" dirty="0"/>
              <a:t>4</a:t>
            </a:r>
            <a:r>
              <a:rPr lang="en-GB" sz="1200" dirty="0"/>
              <a:t> forecast a  9km resolution </a:t>
            </a:r>
          </a:p>
          <a:p>
            <a:endParaRPr lang="en-GB" sz="1200" dirty="0"/>
          </a:p>
          <a:p>
            <a:r>
              <a:rPr lang="en-GB" sz="1200" dirty="0"/>
              <a:t>Re-analysis of atmospheric composition  in a consistent way from 2003 – present day (6 month delay)  </a:t>
            </a:r>
          </a:p>
          <a:p>
            <a:pPr lvl="1"/>
            <a:r>
              <a:rPr lang="en-GB" sz="1200" dirty="0"/>
              <a:t> Data assimilation AOD, O</a:t>
            </a:r>
            <a:r>
              <a:rPr lang="en-GB" sz="1200" baseline="-25000" dirty="0"/>
              <a:t>3</a:t>
            </a:r>
            <a:r>
              <a:rPr lang="en-GB" sz="1200" dirty="0"/>
              <a:t>, NO</a:t>
            </a:r>
            <a:r>
              <a:rPr lang="en-GB" sz="1200" baseline="-25000" dirty="0"/>
              <a:t>2</a:t>
            </a:r>
            <a:r>
              <a:rPr lang="en-GB" sz="1200" dirty="0"/>
              <a:t>, CO and SO</a:t>
            </a:r>
            <a:r>
              <a:rPr lang="en-GB" sz="1200" baseline="-25000" dirty="0"/>
              <a:t>2</a:t>
            </a:r>
            <a:r>
              <a:rPr lang="en-GB" sz="1200" dirty="0"/>
              <a:t>  </a:t>
            </a:r>
          </a:p>
          <a:p>
            <a:pPr lvl="1"/>
            <a:r>
              <a:rPr lang="en-GB" sz="1200" dirty="0"/>
              <a:t>Globally at 80 km resolution, update at 40 km  in progress (</a:t>
            </a:r>
          </a:p>
          <a:p>
            <a:endParaRPr lang="en-GB" sz="1200" dirty="0"/>
          </a:p>
          <a:p>
            <a:r>
              <a:rPr lang="en-GB" sz="1200" dirty="0"/>
              <a:t>Emissions </a:t>
            </a:r>
          </a:p>
          <a:p>
            <a:pPr lvl="1"/>
            <a:r>
              <a:rPr lang="en-GB" sz="1200" dirty="0"/>
              <a:t>Daily emissions from wildfires bases on FRP satellite observations (GFAS)</a:t>
            </a:r>
          </a:p>
          <a:p>
            <a:pPr lvl="1"/>
            <a:r>
              <a:rPr lang="en-GB" sz="1200" dirty="0"/>
              <a:t>Anthropogenic emissions inventory CAMS-GLOB-ANT 6.2 (based on EDGAR 7)</a:t>
            </a:r>
          </a:p>
          <a:p>
            <a:pPr lvl="1"/>
            <a:r>
              <a:rPr lang="en-GB" sz="1200" dirty="0"/>
              <a:t>Biogenic emission inventory CAMS-GLOB-BIO 3.1</a:t>
            </a:r>
          </a:p>
          <a:p>
            <a:endParaRPr lang="en-GB" sz="1200" dirty="0"/>
          </a:p>
          <a:p>
            <a:r>
              <a:rPr lang="en-GB" sz="1200" dirty="0"/>
              <a:t>Derived products </a:t>
            </a:r>
          </a:p>
          <a:p>
            <a:pPr lvl="1"/>
            <a:r>
              <a:rPr lang="en-GB" sz="1200" dirty="0"/>
              <a:t>solar energy radiation (clouds and CAMS aerosols) </a:t>
            </a:r>
          </a:p>
          <a:p>
            <a:pPr lvl="1"/>
            <a:r>
              <a:rPr lang="en-GB" sz="1200" dirty="0"/>
              <a:t>Aerosol alert service </a:t>
            </a:r>
            <a:endParaRPr lang="en-US" sz="1200" dirty="0"/>
          </a:p>
        </p:txBody>
      </p:sp>
      <p:sp>
        <p:nvSpPr>
          <p:cNvPr id="3" name="Title 2">
            <a:extLst>
              <a:ext uri="{FF2B5EF4-FFF2-40B4-BE49-F238E27FC236}">
                <a16:creationId xmlns:a16="http://schemas.microsoft.com/office/drawing/2014/main" id="{2A0159BA-5833-9027-A7E9-9F5EDEF46B7D}"/>
              </a:ext>
            </a:extLst>
          </p:cNvPr>
          <p:cNvSpPr>
            <a:spLocks noGrp="1"/>
          </p:cNvSpPr>
          <p:nvPr>
            <p:ph type="title"/>
          </p:nvPr>
        </p:nvSpPr>
        <p:spPr/>
        <p:txBody>
          <a:bodyPr/>
          <a:lstStyle/>
          <a:p>
            <a:r>
              <a:rPr lang="en-GB" dirty="0"/>
              <a:t>CAMS global products </a:t>
            </a:r>
            <a:endParaRPr lang="en-US" dirty="0"/>
          </a:p>
        </p:txBody>
      </p:sp>
    </p:spTree>
    <p:extLst>
      <p:ext uri="{BB962C8B-B14F-4D97-AF65-F5344CB8AC3E}">
        <p14:creationId xmlns:p14="http://schemas.microsoft.com/office/powerpoint/2010/main" val="16123275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3EB80-5B7E-A1DF-28DD-767A6330CC2F}"/>
              </a:ext>
            </a:extLst>
          </p:cNvPr>
          <p:cNvSpPr>
            <a:spLocks noGrp="1"/>
          </p:cNvSpPr>
          <p:nvPr>
            <p:ph type="title"/>
          </p:nvPr>
        </p:nvSpPr>
        <p:spPr/>
        <p:txBody>
          <a:bodyPr/>
          <a:lstStyle/>
          <a:p>
            <a:r>
              <a:rPr lang="en-US" b="1">
                <a:solidFill>
                  <a:schemeClr val="accent5">
                    <a:lumMod val="49000"/>
                  </a:schemeClr>
                </a:solidFill>
              </a:rPr>
              <a:t>Solar energy</a:t>
            </a:r>
            <a:endParaRPr lang="en-US" b="1">
              <a:solidFill>
                <a:schemeClr val="accent5">
                  <a:lumMod val="49000"/>
                </a:schemeClr>
              </a:solidFill>
              <a:ea typeface="Calibri"/>
              <a:cs typeface="Calibri"/>
            </a:endParaRPr>
          </a:p>
        </p:txBody>
      </p:sp>
      <p:pic>
        <p:nvPicPr>
          <p:cNvPr id="7" name="Picture 6">
            <a:extLst>
              <a:ext uri="{FF2B5EF4-FFF2-40B4-BE49-F238E27FC236}">
                <a16:creationId xmlns:a16="http://schemas.microsoft.com/office/drawing/2014/main" id="{F71DC6EB-BD5F-417D-F991-CC54AEBCE1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9688" y="671688"/>
            <a:ext cx="3631575" cy="2378681"/>
          </a:xfrm>
          <a:prstGeom prst="rect">
            <a:avLst/>
          </a:prstGeom>
        </p:spPr>
      </p:pic>
      <p:pic>
        <p:nvPicPr>
          <p:cNvPr id="9" name="Picture 8" descr="A graph with blue and red lines&#10;&#10;Description automatically generated">
            <a:extLst>
              <a:ext uri="{FF2B5EF4-FFF2-40B4-BE49-F238E27FC236}">
                <a16:creationId xmlns:a16="http://schemas.microsoft.com/office/drawing/2014/main" id="{FA51AF5E-BBB9-2920-5274-473F9712AD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382" y="750712"/>
            <a:ext cx="4109752" cy="2391128"/>
          </a:xfrm>
          <a:prstGeom prst="rect">
            <a:avLst/>
          </a:prstGeom>
        </p:spPr>
      </p:pic>
      <p:sp>
        <p:nvSpPr>
          <p:cNvPr id="11" name="TextBox 10">
            <a:extLst>
              <a:ext uri="{FF2B5EF4-FFF2-40B4-BE49-F238E27FC236}">
                <a16:creationId xmlns:a16="http://schemas.microsoft.com/office/drawing/2014/main" id="{46E4C597-C701-FAE4-760D-6009B1D6DE79}"/>
              </a:ext>
            </a:extLst>
          </p:cNvPr>
          <p:cNvSpPr txBox="1"/>
          <p:nvPr/>
        </p:nvSpPr>
        <p:spPr>
          <a:xfrm>
            <a:off x="2924006" y="4681835"/>
            <a:ext cx="2065682" cy="461665"/>
          </a:xfrm>
          <a:prstGeom prst="rect">
            <a:avLst/>
          </a:prstGeom>
          <a:noFill/>
        </p:spPr>
        <p:txBody>
          <a:bodyPr wrap="square">
            <a:spAutoFit/>
          </a:bodyPr>
          <a:lstStyle/>
          <a:p>
            <a:r>
              <a:rPr lang="en-US" sz="800"/>
              <a:t>By Japan Meteorological Agency, CC BY 4.0, https://</a:t>
            </a:r>
            <a:r>
              <a:rPr lang="en-US" sz="800" err="1"/>
              <a:t>commons.wikimedia.org</a:t>
            </a:r>
            <a:r>
              <a:rPr lang="en-US" sz="800"/>
              <a:t>/w/</a:t>
            </a:r>
            <a:r>
              <a:rPr lang="en-US" sz="800" err="1"/>
              <a:t>index.php?curid</a:t>
            </a:r>
            <a:r>
              <a:rPr lang="en-US" sz="800"/>
              <a:t>=107708221</a:t>
            </a:r>
          </a:p>
        </p:txBody>
      </p:sp>
      <p:pic>
        <p:nvPicPr>
          <p:cNvPr id="13" name="Picture 12" descr="A satellite in space above earth&#10;&#10;Description automatically generated">
            <a:extLst>
              <a:ext uri="{FF2B5EF4-FFF2-40B4-BE49-F238E27FC236}">
                <a16:creationId xmlns:a16="http://schemas.microsoft.com/office/drawing/2014/main" id="{B028B4CB-DB6B-4CE8-5A75-491C141CCA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1258" y="3170956"/>
            <a:ext cx="2117416" cy="1495425"/>
          </a:xfrm>
          <a:prstGeom prst="rect">
            <a:avLst/>
          </a:prstGeom>
        </p:spPr>
      </p:pic>
      <p:pic>
        <p:nvPicPr>
          <p:cNvPr id="15" name="Picture 14" descr="A satellite in space with a bright light&#10;&#10;Description automatically generated">
            <a:extLst>
              <a:ext uri="{FF2B5EF4-FFF2-40B4-BE49-F238E27FC236}">
                <a16:creationId xmlns:a16="http://schemas.microsoft.com/office/drawing/2014/main" id="{315AB919-55CD-236D-E358-A21AC53139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234" y="3170955"/>
            <a:ext cx="1993900" cy="1495425"/>
          </a:xfrm>
          <a:prstGeom prst="rect">
            <a:avLst/>
          </a:prstGeom>
        </p:spPr>
      </p:pic>
      <p:sp>
        <p:nvSpPr>
          <p:cNvPr id="16" name="TextBox 15">
            <a:extLst>
              <a:ext uri="{FF2B5EF4-FFF2-40B4-BE49-F238E27FC236}">
                <a16:creationId xmlns:a16="http://schemas.microsoft.com/office/drawing/2014/main" id="{4B46C52C-3617-603E-06F2-0A2EE9DABBEC}"/>
              </a:ext>
            </a:extLst>
          </p:cNvPr>
          <p:cNvSpPr txBox="1"/>
          <p:nvPr/>
        </p:nvSpPr>
        <p:spPr>
          <a:xfrm>
            <a:off x="936382" y="4666381"/>
            <a:ext cx="1583635" cy="461665"/>
          </a:xfrm>
          <a:prstGeom prst="rect">
            <a:avLst/>
          </a:prstGeom>
          <a:noFill/>
        </p:spPr>
        <p:txBody>
          <a:bodyPr wrap="square" rtlCol="0">
            <a:spAutoFit/>
          </a:bodyPr>
          <a:lstStyle/>
          <a:p>
            <a:r>
              <a:rPr lang="en-US" sz="800"/>
              <a:t>By </a:t>
            </a:r>
            <a:r>
              <a:rPr lang="en-US" sz="800" err="1"/>
              <a:t>met.no</a:t>
            </a:r>
            <a:r>
              <a:rPr lang="en-US" sz="800"/>
              <a:t>, Attribution, https://</a:t>
            </a:r>
            <a:r>
              <a:rPr lang="en-US" sz="800" err="1"/>
              <a:t>commons.wikimedia.org</a:t>
            </a:r>
            <a:r>
              <a:rPr lang="en-US" sz="800"/>
              <a:t>/w/</a:t>
            </a:r>
            <a:r>
              <a:rPr lang="en-US" sz="800" err="1"/>
              <a:t>index.php?curid</a:t>
            </a:r>
            <a:r>
              <a:rPr lang="en-US" sz="800"/>
              <a:t>=17791231</a:t>
            </a:r>
          </a:p>
        </p:txBody>
      </p:sp>
      <p:sp>
        <p:nvSpPr>
          <p:cNvPr id="17" name="TextBox 16">
            <a:extLst>
              <a:ext uri="{FF2B5EF4-FFF2-40B4-BE49-F238E27FC236}">
                <a16:creationId xmlns:a16="http://schemas.microsoft.com/office/drawing/2014/main" id="{32C93AE9-4410-CF6C-04D4-DCED34134AA4}"/>
              </a:ext>
            </a:extLst>
          </p:cNvPr>
          <p:cNvSpPr txBox="1"/>
          <p:nvPr/>
        </p:nvSpPr>
        <p:spPr>
          <a:xfrm>
            <a:off x="989390" y="3220864"/>
            <a:ext cx="1477618" cy="307777"/>
          </a:xfrm>
          <a:prstGeom prst="rect">
            <a:avLst/>
          </a:prstGeom>
          <a:noFill/>
        </p:spPr>
        <p:txBody>
          <a:bodyPr wrap="square" rtlCol="0">
            <a:spAutoFit/>
          </a:bodyPr>
          <a:lstStyle/>
          <a:p>
            <a:r>
              <a:rPr lang="en-US" sz="1400">
                <a:solidFill>
                  <a:schemeClr val="bg1"/>
                </a:solidFill>
              </a:rPr>
              <a:t>MSG</a:t>
            </a:r>
          </a:p>
        </p:txBody>
      </p:sp>
      <p:sp>
        <p:nvSpPr>
          <p:cNvPr id="18" name="TextBox 17">
            <a:extLst>
              <a:ext uri="{FF2B5EF4-FFF2-40B4-BE49-F238E27FC236}">
                <a16:creationId xmlns:a16="http://schemas.microsoft.com/office/drawing/2014/main" id="{20323B8E-831A-7446-0346-52659CA91F31}"/>
              </a:ext>
            </a:extLst>
          </p:cNvPr>
          <p:cNvSpPr txBox="1"/>
          <p:nvPr/>
        </p:nvSpPr>
        <p:spPr>
          <a:xfrm>
            <a:off x="3043477" y="3220864"/>
            <a:ext cx="1477618" cy="307777"/>
          </a:xfrm>
          <a:prstGeom prst="rect">
            <a:avLst/>
          </a:prstGeom>
          <a:noFill/>
        </p:spPr>
        <p:txBody>
          <a:bodyPr wrap="square" rtlCol="0">
            <a:spAutoFit/>
          </a:bodyPr>
          <a:lstStyle/>
          <a:p>
            <a:r>
              <a:rPr lang="en-US" sz="1400" err="1">
                <a:solidFill>
                  <a:schemeClr val="bg1"/>
                </a:solidFill>
              </a:rPr>
              <a:t>Himawari</a:t>
            </a:r>
            <a:endParaRPr lang="en-US" sz="1400">
              <a:solidFill>
                <a:schemeClr val="bg1"/>
              </a:solidFill>
            </a:endParaRPr>
          </a:p>
        </p:txBody>
      </p:sp>
      <p:sp>
        <p:nvSpPr>
          <p:cNvPr id="19" name="TextBox 18">
            <a:extLst>
              <a:ext uri="{FF2B5EF4-FFF2-40B4-BE49-F238E27FC236}">
                <a16:creationId xmlns:a16="http://schemas.microsoft.com/office/drawing/2014/main" id="{6BE28AA0-4ED4-43E7-31A2-6639C56AD56D}"/>
              </a:ext>
            </a:extLst>
          </p:cNvPr>
          <p:cNvSpPr txBox="1"/>
          <p:nvPr/>
        </p:nvSpPr>
        <p:spPr>
          <a:xfrm>
            <a:off x="5300869" y="3374752"/>
            <a:ext cx="3465444" cy="1200329"/>
          </a:xfrm>
          <a:prstGeom prst="rect">
            <a:avLst/>
          </a:prstGeom>
          <a:noFill/>
        </p:spPr>
        <p:txBody>
          <a:bodyPr wrap="square" rtlCol="0">
            <a:spAutoFit/>
          </a:bodyPr>
          <a:lstStyle/>
          <a:p>
            <a:r>
              <a:rPr lang="en-US"/>
              <a:t>Combining cloud information from geostationary satellites with ozone and aerosol information from CAMS global forecasting system.</a:t>
            </a:r>
          </a:p>
        </p:txBody>
      </p:sp>
    </p:spTree>
    <p:extLst>
      <p:ext uri="{BB962C8B-B14F-4D97-AF65-F5344CB8AC3E}">
        <p14:creationId xmlns:p14="http://schemas.microsoft.com/office/powerpoint/2010/main" val="19881152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AD9BC76F-17C4-2781-62F5-8ED4E12F6591}"/>
              </a:ext>
            </a:extLst>
          </p:cNvPr>
          <p:cNvGraphicFramePr>
            <a:graphicFrameLocks noGrp="1"/>
          </p:cNvGraphicFramePr>
          <p:nvPr/>
        </p:nvGraphicFramePr>
        <p:xfrm>
          <a:off x="948016" y="622327"/>
          <a:ext cx="7647600" cy="3928680"/>
        </p:xfrm>
        <a:graphic>
          <a:graphicData uri="http://schemas.openxmlformats.org/drawingml/2006/table">
            <a:tbl>
              <a:tblPr firstRow="1" bandRow="1">
                <a:tableStyleId>{5940675A-B579-460E-94D1-54222C63F5DA}</a:tableStyleId>
              </a:tblPr>
              <a:tblGrid>
                <a:gridCol w="2552400">
                  <a:extLst>
                    <a:ext uri="{9D8B030D-6E8A-4147-A177-3AD203B41FA5}">
                      <a16:colId xmlns:a16="http://schemas.microsoft.com/office/drawing/2014/main" val="64686924"/>
                    </a:ext>
                  </a:extLst>
                </a:gridCol>
                <a:gridCol w="2547600">
                  <a:extLst>
                    <a:ext uri="{9D8B030D-6E8A-4147-A177-3AD203B41FA5}">
                      <a16:colId xmlns:a16="http://schemas.microsoft.com/office/drawing/2014/main" val="1872171511"/>
                    </a:ext>
                  </a:extLst>
                </a:gridCol>
                <a:gridCol w="2547600">
                  <a:extLst>
                    <a:ext uri="{9D8B030D-6E8A-4147-A177-3AD203B41FA5}">
                      <a16:colId xmlns:a16="http://schemas.microsoft.com/office/drawing/2014/main" val="2599392549"/>
                    </a:ext>
                  </a:extLst>
                </a:gridCol>
              </a:tblGrid>
              <a:tr h="90000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140155831"/>
                  </a:ext>
                </a:extLst>
              </a:tr>
              <a:tr h="360000">
                <a:tc>
                  <a:txBody>
                    <a:bodyPr/>
                    <a:lstStyle/>
                    <a:p>
                      <a:r>
                        <a:rPr lang="en-US" sz="900" b="1" dirty="0"/>
                        <a:t>Regional emission inventories for Europe, consistent with national reported emissions to EMEP/CEIP and UNFCCC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t>Global emission inventories based on EDGAR and CEDS with projection to current year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t>Shipping emissions based on STEAM model with inputs from EMSA</a:t>
                      </a:r>
                    </a:p>
                  </a:txBody>
                  <a:tcPr/>
                </a:tc>
                <a:extLst>
                  <a:ext uri="{0D108BD9-81ED-4DB2-BD59-A6C34878D82A}">
                    <a16:rowId xmlns:a16="http://schemas.microsoft.com/office/drawing/2014/main" val="2789099737"/>
                  </a:ext>
                </a:extLst>
              </a:tr>
              <a:tr h="90000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22516555"/>
                  </a:ext>
                </a:extLst>
              </a:tr>
              <a:tr h="36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t>Point source data base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t>Temporal profiles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t>Daily fire emissions (GFAS)</a:t>
                      </a:r>
                    </a:p>
                  </a:txBody>
                  <a:tcPr/>
                </a:tc>
                <a:extLst>
                  <a:ext uri="{0D108BD9-81ED-4DB2-BD59-A6C34878D82A}">
                    <a16:rowId xmlns:a16="http://schemas.microsoft.com/office/drawing/2014/main" val="2509409704"/>
                  </a:ext>
                </a:extLst>
              </a:tr>
              <a:tr h="90000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08846255"/>
                  </a:ext>
                </a:extLst>
              </a:tr>
              <a:tr h="36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t>Activity-based CO2 emissions (to be extended to other species)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t>Model-based vegetation fluxes (e.g., CO2 and </a:t>
                      </a:r>
                      <a:r>
                        <a:rPr lang="en-US" sz="900" b="1" dirty="0" err="1"/>
                        <a:t>isoprenes</a:t>
                      </a:r>
                      <a:r>
                        <a:rPr lang="en-US" sz="900" b="1" dirty="0"/>
                        <a:t>)</a:t>
                      </a:r>
                    </a:p>
                  </a:txBody>
                  <a:tcPr/>
                </a:tc>
                <a:tc>
                  <a:txBody>
                    <a:bodyPr/>
                    <a:lstStyle/>
                    <a:p>
                      <a:endParaRPr lang="en-US" sz="800" dirty="0"/>
                    </a:p>
                  </a:txBody>
                  <a:tcPr/>
                </a:tc>
                <a:extLst>
                  <a:ext uri="{0D108BD9-81ED-4DB2-BD59-A6C34878D82A}">
                    <a16:rowId xmlns:a16="http://schemas.microsoft.com/office/drawing/2014/main" val="1462511461"/>
                  </a:ext>
                </a:extLst>
              </a:tr>
            </a:tbl>
          </a:graphicData>
        </a:graphic>
      </p:graphicFrame>
      <p:sp>
        <p:nvSpPr>
          <p:cNvPr id="2" name="Title 1">
            <a:extLst>
              <a:ext uri="{FF2B5EF4-FFF2-40B4-BE49-F238E27FC236}">
                <a16:creationId xmlns:a16="http://schemas.microsoft.com/office/drawing/2014/main" id="{3932B9A7-9ACF-DCB6-409C-1C4812313DDB}"/>
              </a:ext>
            </a:extLst>
          </p:cNvPr>
          <p:cNvSpPr>
            <a:spLocks noGrp="1"/>
          </p:cNvSpPr>
          <p:nvPr>
            <p:ph type="title"/>
          </p:nvPr>
        </p:nvSpPr>
        <p:spPr/>
        <p:txBody>
          <a:bodyPr/>
          <a:lstStyle/>
          <a:p>
            <a:r>
              <a:rPr lang="en-US" b="1">
                <a:solidFill>
                  <a:schemeClr val="accent5">
                    <a:lumMod val="49000"/>
                  </a:schemeClr>
                </a:solidFill>
              </a:rPr>
              <a:t>CAMS bottom-up emissions</a:t>
            </a:r>
            <a:endParaRPr lang="en-US" b="1">
              <a:solidFill>
                <a:schemeClr val="accent5">
                  <a:lumMod val="49000"/>
                </a:schemeClr>
              </a:solidFill>
              <a:ea typeface="Calibri"/>
              <a:cs typeface="Calibri"/>
            </a:endParaRPr>
          </a:p>
        </p:txBody>
      </p:sp>
      <p:pic>
        <p:nvPicPr>
          <p:cNvPr id="6" name="Picture 5" descr="A map of the world&#10;&#10;Description automatically generated">
            <a:extLst>
              <a:ext uri="{FF2B5EF4-FFF2-40B4-BE49-F238E27FC236}">
                <a16:creationId xmlns:a16="http://schemas.microsoft.com/office/drawing/2014/main" id="{8ABA112C-09CC-30A5-C0AC-26FFD9C356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8495" y="2051942"/>
            <a:ext cx="885830" cy="795606"/>
          </a:xfrm>
          <a:prstGeom prst="rect">
            <a:avLst/>
          </a:prstGeom>
        </p:spPr>
      </p:pic>
      <p:pic>
        <p:nvPicPr>
          <p:cNvPr id="7" name="Picture 6">
            <a:extLst>
              <a:ext uri="{FF2B5EF4-FFF2-40B4-BE49-F238E27FC236}">
                <a16:creationId xmlns:a16="http://schemas.microsoft.com/office/drawing/2014/main" id="{1A6B8799-E67E-3A5C-36AA-BBF19AC4662B}"/>
              </a:ext>
            </a:extLst>
          </p:cNvPr>
          <p:cNvPicPr>
            <a:picLocks noChangeAspect="1"/>
          </p:cNvPicPr>
          <p:nvPr/>
        </p:nvPicPr>
        <p:blipFill>
          <a:blip r:embed="rId3"/>
          <a:stretch>
            <a:fillRect/>
          </a:stretch>
        </p:blipFill>
        <p:spPr>
          <a:xfrm>
            <a:off x="4091909" y="3297778"/>
            <a:ext cx="1206835" cy="813302"/>
          </a:xfrm>
          <a:prstGeom prst="rect">
            <a:avLst/>
          </a:prstGeom>
        </p:spPr>
      </p:pic>
      <p:pic>
        <p:nvPicPr>
          <p:cNvPr id="2050" name="Picture 2">
            <a:extLst>
              <a:ext uri="{FF2B5EF4-FFF2-40B4-BE49-F238E27FC236}">
                <a16:creationId xmlns:a16="http://schemas.microsoft.com/office/drawing/2014/main" id="{E1AB8F2D-592F-993E-FCF7-65CB6B4A58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9738"/>
          <a:stretch/>
        </p:blipFill>
        <p:spPr bwMode="auto">
          <a:xfrm>
            <a:off x="6779677" y="2025227"/>
            <a:ext cx="1138393" cy="8223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graph of different colored bars&#10;&#10;Description automatically generated with medium confidence">
            <a:extLst>
              <a:ext uri="{FF2B5EF4-FFF2-40B4-BE49-F238E27FC236}">
                <a16:creationId xmlns:a16="http://schemas.microsoft.com/office/drawing/2014/main" id="{E49F2AFB-80A3-12F6-AAEE-8D9536CE3B74}"/>
              </a:ext>
            </a:extLst>
          </p:cNvPr>
          <p:cNvPicPr>
            <a:picLocks noChangeAspect="1"/>
          </p:cNvPicPr>
          <p:nvPr/>
        </p:nvPicPr>
        <p:blipFill rotWithShape="1">
          <a:blip r:embed="rId5">
            <a:extLst>
              <a:ext uri="{28A0092B-C50C-407E-A947-70E740481C1C}">
                <a14:useLocalDpi xmlns:a14="http://schemas.microsoft.com/office/drawing/2010/main" val="0"/>
              </a:ext>
            </a:extLst>
          </a:blip>
          <a:srcRect b="13601"/>
          <a:stretch/>
        </p:blipFill>
        <p:spPr>
          <a:xfrm>
            <a:off x="1350066" y="3297778"/>
            <a:ext cx="1344542" cy="821279"/>
          </a:xfrm>
          <a:prstGeom prst="rect">
            <a:avLst/>
          </a:prstGeom>
        </p:spPr>
      </p:pic>
      <p:pic>
        <p:nvPicPr>
          <p:cNvPr id="9" name="Picture 8" descr="Chart, line chart&#10;&#10;Description automatically generated">
            <a:extLst>
              <a:ext uri="{FF2B5EF4-FFF2-40B4-BE49-F238E27FC236}">
                <a16:creationId xmlns:a16="http://schemas.microsoft.com/office/drawing/2014/main" id="{BB84D00E-63A1-94E7-D78C-770106DEDD2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202619" y="2061046"/>
            <a:ext cx="1138393" cy="813302"/>
          </a:xfrm>
          <a:prstGeom prst="rect">
            <a:avLst/>
          </a:prstGeom>
          <a:solidFill>
            <a:schemeClr val="bg1"/>
          </a:solidFill>
        </p:spPr>
      </p:pic>
      <p:pic>
        <p:nvPicPr>
          <p:cNvPr id="11" name="Picture 10">
            <a:extLst>
              <a:ext uri="{FF2B5EF4-FFF2-40B4-BE49-F238E27FC236}">
                <a16:creationId xmlns:a16="http://schemas.microsoft.com/office/drawing/2014/main" id="{518CB72C-31A8-58FD-5951-BA8BC7381602}"/>
              </a:ext>
            </a:extLst>
          </p:cNvPr>
          <p:cNvPicPr>
            <a:picLocks noChangeAspect="1"/>
          </p:cNvPicPr>
          <p:nvPr/>
        </p:nvPicPr>
        <p:blipFill>
          <a:blip r:embed="rId7"/>
          <a:stretch>
            <a:fillRect/>
          </a:stretch>
        </p:blipFill>
        <p:spPr>
          <a:xfrm>
            <a:off x="1438154" y="666165"/>
            <a:ext cx="1292281" cy="807676"/>
          </a:xfrm>
          <a:prstGeom prst="rect">
            <a:avLst/>
          </a:prstGeom>
        </p:spPr>
      </p:pic>
      <p:pic>
        <p:nvPicPr>
          <p:cNvPr id="12" name="Picture 11">
            <a:extLst>
              <a:ext uri="{FF2B5EF4-FFF2-40B4-BE49-F238E27FC236}">
                <a16:creationId xmlns:a16="http://schemas.microsoft.com/office/drawing/2014/main" id="{1EEA28D7-4C53-7585-D03B-727E3AD9A818}"/>
              </a:ext>
            </a:extLst>
          </p:cNvPr>
          <p:cNvPicPr>
            <a:picLocks noChangeAspect="1"/>
          </p:cNvPicPr>
          <p:nvPr/>
        </p:nvPicPr>
        <p:blipFill>
          <a:blip r:embed="rId8"/>
          <a:stretch>
            <a:fillRect/>
          </a:stretch>
        </p:blipFill>
        <p:spPr>
          <a:xfrm>
            <a:off x="3713083" y="666165"/>
            <a:ext cx="1717834" cy="832526"/>
          </a:xfrm>
          <a:prstGeom prst="rect">
            <a:avLst/>
          </a:prstGeom>
        </p:spPr>
      </p:pic>
      <p:pic>
        <p:nvPicPr>
          <p:cNvPr id="13" name="Picture 12">
            <a:extLst>
              <a:ext uri="{FF2B5EF4-FFF2-40B4-BE49-F238E27FC236}">
                <a16:creationId xmlns:a16="http://schemas.microsoft.com/office/drawing/2014/main" id="{4B5D9CF7-5BFF-057D-8DE3-1612DCE5CAA2}"/>
              </a:ext>
            </a:extLst>
          </p:cNvPr>
          <p:cNvPicPr>
            <a:picLocks noChangeAspect="1"/>
          </p:cNvPicPr>
          <p:nvPr/>
        </p:nvPicPr>
        <p:blipFill>
          <a:blip r:embed="rId9"/>
          <a:stretch>
            <a:fillRect/>
          </a:stretch>
        </p:blipFill>
        <p:spPr>
          <a:xfrm>
            <a:off x="6728306" y="723894"/>
            <a:ext cx="1307259" cy="749948"/>
          </a:xfrm>
          <a:prstGeom prst="rect">
            <a:avLst/>
          </a:prstGeom>
        </p:spPr>
      </p:pic>
      <p:sp>
        <p:nvSpPr>
          <p:cNvPr id="3" name="TextBox 2">
            <a:extLst>
              <a:ext uri="{FF2B5EF4-FFF2-40B4-BE49-F238E27FC236}">
                <a16:creationId xmlns:a16="http://schemas.microsoft.com/office/drawing/2014/main" id="{CF0BA6EF-D6FA-F721-FDFD-E7A0DFBFF0A4}"/>
              </a:ext>
            </a:extLst>
          </p:cNvPr>
          <p:cNvSpPr txBox="1"/>
          <p:nvPr/>
        </p:nvSpPr>
        <p:spPr>
          <a:xfrm>
            <a:off x="88232" y="4539916"/>
            <a:ext cx="418704" cy="369332"/>
          </a:xfrm>
          <a:prstGeom prst="rect">
            <a:avLst/>
          </a:prstGeom>
          <a:noFill/>
        </p:spPr>
        <p:txBody>
          <a:bodyPr wrap="none" rtlCol="0">
            <a:spAutoFit/>
          </a:bodyPr>
          <a:lstStyle/>
          <a:p>
            <a:r>
              <a:rPr lang="en-DE" b="1">
                <a:solidFill>
                  <a:srgbClr val="92D050"/>
                </a:solidFill>
              </a:rPr>
              <a:t>24</a:t>
            </a:r>
            <a:endParaRPr lang="en-DE" b="1" dirty="0">
              <a:solidFill>
                <a:srgbClr val="92D050"/>
              </a:solidFill>
            </a:endParaRPr>
          </a:p>
        </p:txBody>
      </p:sp>
    </p:spTree>
    <p:extLst>
      <p:ext uri="{BB962C8B-B14F-4D97-AF65-F5344CB8AC3E}">
        <p14:creationId xmlns:p14="http://schemas.microsoft.com/office/powerpoint/2010/main" val="20971850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89BEC-13EE-1C6C-F299-26B58ED8752D}"/>
              </a:ext>
            </a:extLst>
          </p:cNvPr>
          <p:cNvSpPr>
            <a:spLocks noGrp="1"/>
          </p:cNvSpPr>
          <p:nvPr>
            <p:ph type="title"/>
          </p:nvPr>
        </p:nvSpPr>
        <p:spPr>
          <a:xfrm>
            <a:off x="899592" y="267494"/>
            <a:ext cx="7819096" cy="288032"/>
          </a:xfrm>
        </p:spPr>
        <p:txBody>
          <a:bodyPr/>
          <a:lstStyle/>
          <a:p>
            <a:r>
              <a:rPr lang="en-US" b="1" dirty="0"/>
              <a:t>NEW: the Aerosol alert system</a:t>
            </a:r>
            <a:endParaRPr lang="en-US" b="1" dirty="0">
              <a:ea typeface="Calibri"/>
              <a:cs typeface="Calibri"/>
            </a:endParaRPr>
          </a:p>
        </p:txBody>
      </p:sp>
      <p:sp>
        <p:nvSpPr>
          <p:cNvPr id="5" name="TextBox 4">
            <a:extLst>
              <a:ext uri="{FF2B5EF4-FFF2-40B4-BE49-F238E27FC236}">
                <a16:creationId xmlns:a16="http://schemas.microsoft.com/office/drawing/2014/main" id="{9BFFFED5-C1D0-3D44-A73C-A53130E5A457}"/>
              </a:ext>
            </a:extLst>
          </p:cNvPr>
          <p:cNvSpPr txBox="1"/>
          <p:nvPr/>
        </p:nvSpPr>
        <p:spPr>
          <a:xfrm>
            <a:off x="606741" y="1089046"/>
            <a:ext cx="3002960" cy="1569660"/>
          </a:xfrm>
          <a:prstGeom prst="rect">
            <a:avLst/>
          </a:prstGeom>
          <a:noFill/>
        </p:spPr>
        <p:txBody>
          <a:bodyPr wrap="square" lIns="91440" tIns="45720" rIns="91440" bIns="45720" rtlCol="0" anchor="t">
            <a:spAutoFit/>
          </a:bodyPr>
          <a:lstStyle/>
          <a:p>
            <a:r>
              <a:rPr lang="en-US" sz="1600">
                <a:solidFill>
                  <a:schemeClr val="accent1"/>
                </a:solidFill>
              </a:rPr>
              <a:t>The new CAMS aerosol warning system allows users to see (or even receive or declare) warnings for anomalous aerosol events.</a:t>
            </a:r>
          </a:p>
          <a:p>
            <a:r>
              <a:rPr lang="en-US" sz="1600">
                <a:solidFill>
                  <a:schemeClr val="accent1"/>
                </a:solidFill>
                <a:ea typeface="+mn-lt"/>
                <a:cs typeface="+mn-lt"/>
                <a:hlinkClick r:id="rId2"/>
              </a:rPr>
              <a:t>https://aerosol-alerts.atmosphere.copernicus.eu</a:t>
            </a:r>
            <a:r>
              <a:rPr lang="en-US" sz="1600">
                <a:solidFill>
                  <a:schemeClr val="accent1"/>
                </a:solidFill>
                <a:ea typeface="+mn-lt"/>
                <a:cs typeface="+mn-lt"/>
              </a:rPr>
              <a:t> </a:t>
            </a:r>
            <a:endParaRPr lang="en-US" sz="1600">
              <a:solidFill>
                <a:schemeClr val="accent1"/>
              </a:solidFill>
              <a:ea typeface="Calibri"/>
              <a:cs typeface="Calibri"/>
            </a:endParaRPr>
          </a:p>
        </p:txBody>
      </p:sp>
      <p:pic>
        <p:nvPicPr>
          <p:cNvPr id="3" name="Picture 2" descr="A map of the world&#10;&#10;Description automatically generated">
            <a:extLst>
              <a:ext uri="{FF2B5EF4-FFF2-40B4-BE49-F238E27FC236}">
                <a16:creationId xmlns:a16="http://schemas.microsoft.com/office/drawing/2014/main" id="{8C9EE908-A4B8-C1C7-1226-7A97F557C6D5}"/>
              </a:ext>
            </a:extLst>
          </p:cNvPr>
          <p:cNvPicPr>
            <a:picLocks noChangeAspect="1"/>
          </p:cNvPicPr>
          <p:nvPr/>
        </p:nvPicPr>
        <p:blipFill>
          <a:blip r:embed="rId3"/>
          <a:stretch>
            <a:fillRect/>
          </a:stretch>
        </p:blipFill>
        <p:spPr>
          <a:xfrm>
            <a:off x="605403" y="2658596"/>
            <a:ext cx="4572000" cy="2170427"/>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9C74650C-4B3D-F28B-7117-C9FEF19292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7542" y="635357"/>
            <a:ext cx="4495499" cy="2550376"/>
          </a:xfrm>
          <a:prstGeom prst="rect">
            <a:avLst/>
          </a:prstGeom>
        </p:spPr>
      </p:pic>
    </p:spTree>
    <p:extLst>
      <p:ext uri="{BB962C8B-B14F-4D97-AF65-F5344CB8AC3E}">
        <p14:creationId xmlns:p14="http://schemas.microsoft.com/office/powerpoint/2010/main" val="186232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1655DC-73B7-16EB-883D-EF0ED916796B}"/>
              </a:ext>
            </a:extLst>
          </p:cNvPr>
          <p:cNvPicPr>
            <a:picLocks noChangeAspect="1"/>
          </p:cNvPicPr>
          <p:nvPr/>
        </p:nvPicPr>
        <p:blipFill rotWithShape="1">
          <a:blip r:embed="rId2"/>
          <a:srcRect b="3365"/>
          <a:stretch/>
        </p:blipFill>
        <p:spPr>
          <a:xfrm>
            <a:off x="0" y="1319936"/>
            <a:ext cx="9058526" cy="3592930"/>
          </a:xfrm>
          <a:prstGeom prst="rect">
            <a:avLst/>
          </a:prstGeom>
        </p:spPr>
      </p:pic>
      <p:sp>
        <p:nvSpPr>
          <p:cNvPr id="2" name="Title 1"/>
          <p:cNvSpPr>
            <a:spLocks noGrp="1"/>
          </p:cNvSpPr>
          <p:nvPr>
            <p:ph type="title"/>
          </p:nvPr>
        </p:nvSpPr>
        <p:spPr/>
        <p:txBody>
          <a:bodyPr/>
          <a:lstStyle/>
          <a:p>
            <a:r>
              <a:rPr lang="en-US" cap="all" spc="200" dirty="0"/>
              <a:t>Copernicus Atmosphere Monitoring Service - Process</a:t>
            </a:r>
          </a:p>
        </p:txBody>
      </p:sp>
      <p:sp>
        <p:nvSpPr>
          <p:cNvPr id="3" name="TextBox 2">
            <a:extLst>
              <a:ext uri="{FF2B5EF4-FFF2-40B4-BE49-F238E27FC236}">
                <a16:creationId xmlns:a16="http://schemas.microsoft.com/office/drawing/2014/main" id="{A7524089-24BB-1D36-3F1B-4298B4C5C22B}"/>
              </a:ext>
            </a:extLst>
          </p:cNvPr>
          <p:cNvSpPr txBox="1"/>
          <p:nvPr/>
        </p:nvSpPr>
        <p:spPr>
          <a:xfrm>
            <a:off x="1043608" y="699542"/>
            <a:ext cx="7719559" cy="595291"/>
          </a:xfrm>
          <a:prstGeom prst="rect">
            <a:avLst/>
          </a:prstGeom>
          <a:noFill/>
        </p:spPr>
        <p:txBody>
          <a:bodyPr wrap="square">
            <a:spAutoFit/>
          </a:bodyPr>
          <a:lstStyle/>
          <a:p>
            <a:pPr defTabSz="228594">
              <a:lnSpc>
                <a:spcPts val="2000"/>
              </a:lnSpc>
              <a:defRPr/>
            </a:pPr>
            <a:r>
              <a:rPr lang="en-US" sz="1600" dirty="0">
                <a:solidFill>
                  <a:schemeClr val="bg1">
                    <a:lumMod val="50000"/>
                  </a:schemeClr>
                </a:solidFill>
                <a:latin typeface="EC Square Sans Pro"/>
                <a:ea typeface="Calibri"/>
                <a:cs typeface="EC Square Sans Pro"/>
              </a:rPr>
              <a:t>CAMS provides </a:t>
            </a:r>
            <a:r>
              <a:rPr lang="en-GB" sz="1600" dirty="0">
                <a:solidFill>
                  <a:schemeClr val="bg1">
                    <a:lumMod val="50000"/>
                  </a:schemeClr>
                </a:solidFill>
                <a:latin typeface="EC Square Sans Pro"/>
                <a:ea typeface="Calibri"/>
                <a:cs typeface="EC Square Sans Pro"/>
              </a:rPr>
              <a:t>consistent and quality-controlled information related to air pollution and </a:t>
            </a:r>
            <a:br>
              <a:rPr lang="en-GB" sz="1600" dirty="0">
                <a:solidFill>
                  <a:schemeClr val="bg1">
                    <a:lumMod val="50000"/>
                  </a:schemeClr>
                </a:solidFill>
                <a:latin typeface="EC Square Sans Pro"/>
                <a:ea typeface="Calibri"/>
                <a:cs typeface="EC Square Sans Pro"/>
              </a:rPr>
            </a:br>
            <a:r>
              <a:rPr lang="en-GB" sz="1600" dirty="0">
                <a:solidFill>
                  <a:schemeClr val="bg1">
                    <a:lumMod val="50000"/>
                  </a:schemeClr>
                </a:solidFill>
                <a:latin typeface="EC Square Sans Pro"/>
                <a:ea typeface="Calibri"/>
                <a:cs typeface="EC Square Sans Pro"/>
              </a:rPr>
              <a:t>health, solar energy, greenhouse gases and climate forcing, everywhere in the world.</a:t>
            </a:r>
            <a:endParaRPr lang="en-GB" sz="1600" dirty="0">
              <a:solidFill>
                <a:schemeClr val="bg1">
                  <a:lumMod val="50000"/>
                </a:schemeClr>
              </a:solidFill>
              <a:latin typeface="EC Square Sans Pro"/>
              <a:cs typeface="EC Square Sans Pro"/>
            </a:endParaRPr>
          </a:p>
        </p:txBody>
      </p:sp>
    </p:spTree>
    <p:extLst>
      <p:ext uri="{BB962C8B-B14F-4D97-AF65-F5344CB8AC3E}">
        <p14:creationId xmlns:p14="http://schemas.microsoft.com/office/powerpoint/2010/main" val="2374845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9ACE8-0420-7798-15A2-0E65D6E482F4}"/>
              </a:ext>
            </a:extLst>
          </p:cNvPr>
          <p:cNvSpPr>
            <a:spLocks noGrp="1"/>
          </p:cNvSpPr>
          <p:nvPr>
            <p:ph type="title"/>
          </p:nvPr>
        </p:nvSpPr>
        <p:spPr/>
        <p:txBody>
          <a:bodyPr>
            <a:normAutofit fontScale="90000"/>
          </a:bodyPr>
          <a:lstStyle/>
          <a:p>
            <a:r>
              <a:rPr lang="en-GB" dirty="0"/>
              <a:t>Presenting Global CAMS Forecast </a:t>
            </a:r>
            <a:endParaRPr lang="en-US" dirty="0"/>
          </a:p>
        </p:txBody>
      </p:sp>
      <p:sp>
        <p:nvSpPr>
          <p:cNvPr id="6" name="TextBox 5">
            <a:extLst>
              <a:ext uri="{FF2B5EF4-FFF2-40B4-BE49-F238E27FC236}">
                <a16:creationId xmlns:a16="http://schemas.microsoft.com/office/drawing/2014/main" id="{A601AD87-C37C-8A0A-F103-6D74E3E39A99}"/>
              </a:ext>
            </a:extLst>
          </p:cNvPr>
          <p:cNvSpPr txBox="1"/>
          <p:nvPr/>
        </p:nvSpPr>
        <p:spPr>
          <a:xfrm>
            <a:off x="971600" y="699542"/>
            <a:ext cx="6192688" cy="369332"/>
          </a:xfrm>
          <a:prstGeom prst="rect">
            <a:avLst/>
          </a:prstGeom>
          <a:noFill/>
        </p:spPr>
        <p:txBody>
          <a:bodyPr wrap="square">
            <a:spAutoFit/>
          </a:bodyPr>
          <a:lstStyle/>
          <a:p>
            <a:r>
              <a:rPr lang="en-US" dirty="0"/>
              <a:t>https://atmosphere.copernicus.eu/charts/packages/cams/</a:t>
            </a:r>
          </a:p>
        </p:txBody>
      </p:sp>
      <p:pic>
        <p:nvPicPr>
          <p:cNvPr id="12" name="Picture 11" descr="A screenshot of a computer screen">
            <a:extLst>
              <a:ext uri="{FF2B5EF4-FFF2-40B4-BE49-F238E27FC236}">
                <a16:creationId xmlns:a16="http://schemas.microsoft.com/office/drawing/2014/main" id="{EC39FB04-BDA2-2F23-EC34-0C518B2C7D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020" y="1268851"/>
            <a:ext cx="7929959" cy="3694814"/>
          </a:xfrm>
          <a:prstGeom prst="rect">
            <a:avLst/>
          </a:prstGeom>
        </p:spPr>
      </p:pic>
    </p:spTree>
    <p:extLst>
      <p:ext uri="{BB962C8B-B14F-4D97-AF65-F5344CB8AC3E}">
        <p14:creationId xmlns:p14="http://schemas.microsoft.com/office/powerpoint/2010/main" val="3379350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9ACE8-0420-7798-15A2-0E65D6E482F4}"/>
              </a:ext>
            </a:extLst>
          </p:cNvPr>
          <p:cNvSpPr>
            <a:spLocks noGrp="1"/>
          </p:cNvSpPr>
          <p:nvPr>
            <p:ph type="title"/>
          </p:nvPr>
        </p:nvSpPr>
        <p:spPr/>
        <p:txBody>
          <a:bodyPr>
            <a:normAutofit fontScale="90000"/>
          </a:bodyPr>
          <a:lstStyle/>
          <a:p>
            <a:r>
              <a:rPr lang="en-GB" dirty="0"/>
              <a:t>Presenting Global CAMS Forecast </a:t>
            </a:r>
            <a:endParaRPr lang="en-US" dirty="0"/>
          </a:p>
        </p:txBody>
      </p:sp>
      <p:sp>
        <p:nvSpPr>
          <p:cNvPr id="6" name="TextBox 5">
            <a:extLst>
              <a:ext uri="{FF2B5EF4-FFF2-40B4-BE49-F238E27FC236}">
                <a16:creationId xmlns:a16="http://schemas.microsoft.com/office/drawing/2014/main" id="{A601AD87-C37C-8A0A-F103-6D74E3E39A99}"/>
              </a:ext>
            </a:extLst>
          </p:cNvPr>
          <p:cNvSpPr txBox="1"/>
          <p:nvPr/>
        </p:nvSpPr>
        <p:spPr>
          <a:xfrm>
            <a:off x="971600" y="771550"/>
            <a:ext cx="6192688" cy="369332"/>
          </a:xfrm>
          <a:prstGeom prst="rect">
            <a:avLst/>
          </a:prstGeom>
          <a:noFill/>
        </p:spPr>
        <p:txBody>
          <a:bodyPr wrap="square">
            <a:spAutoFit/>
          </a:bodyPr>
          <a:lstStyle/>
          <a:p>
            <a:r>
              <a:rPr lang="en-GB" dirty="0"/>
              <a:t>Windy.com   - select layer air pollution </a:t>
            </a:r>
            <a:endParaRPr lang="en-US" dirty="0"/>
          </a:p>
        </p:txBody>
      </p:sp>
      <p:pic>
        <p:nvPicPr>
          <p:cNvPr id="10" name="Picture 9">
            <a:extLst>
              <a:ext uri="{FF2B5EF4-FFF2-40B4-BE49-F238E27FC236}">
                <a16:creationId xmlns:a16="http://schemas.microsoft.com/office/drawing/2014/main" id="{12871AE7-73A2-AE92-3DBE-FC4FA5302157}"/>
              </a:ext>
            </a:extLst>
          </p:cNvPr>
          <p:cNvPicPr>
            <a:picLocks noChangeAspect="1"/>
          </p:cNvPicPr>
          <p:nvPr/>
        </p:nvPicPr>
        <p:blipFill>
          <a:blip r:embed="rId2"/>
          <a:stretch>
            <a:fillRect/>
          </a:stretch>
        </p:blipFill>
        <p:spPr>
          <a:xfrm>
            <a:off x="1115616" y="1635646"/>
            <a:ext cx="6192688" cy="2592288"/>
          </a:xfrm>
          <a:prstGeom prst="rect">
            <a:avLst/>
          </a:prstGeom>
        </p:spPr>
      </p:pic>
    </p:spTree>
    <p:extLst>
      <p:ext uri="{BB962C8B-B14F-4D97-AF65-F5344CB8AC3E}">
        <p14:creationId xmlns:p14="http://schemas.microsoft.com/office/powerpoint/2010/main" val="27229502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213C664-0277-1BFD-BBC7-50AD038C0FCE}"/>
              </a:ext>
            </a:extLst>
          </p:cNvPr>
          <p:cNvPicPr>
            <a:picLocks noGrp="1" noChangeAspect="1"/>
          </p:cNvPicPr>
          <p:nvPr>
            <p:ph idx="1"/>
          </p:nvPr>
        </p:nvPicPr>
        <p:blipFill>
          <a:blip r:embed="rId2"/>
          <a:stretch>
            <a:fillRect/>
          </a:stretch>
        </p:blipFill>
        <p:spPr>
          <a:xfrm>
            <a:off x="-91441" y="1104825"/>
            <a:ext cx="3332523" cy="1619325"/>
          </a:xfrm>
          <a:prstGeom prst="rect">
            <a:avLst/>
          </a:prstGeom>
        </p:spPr>
      </p:pic>
      <p:sp>
        <p:nvSpPr>
          <p:cNvPr id="3" name="Title 2">
            <a:extLst>
              <a:ext uri="{FF2B5EF4-FFF2-40B4-BE49-F238E27FC236}">
                <a16:creationId xmlns:a16="http://schemas.microsoft.com/office/drawing/2014/main" id="{4B9EE64A-B896-BEEA-44AB-A03D063C8AFE}"/>
              </a:ext>
            </a:extLst>
          </p:cNvPr>
          <p:cNvSpPr>
            <a:spLocks noGrp="1"/>
          </p:cNvSpPr>
          <p:nvPr>
            <p:ph type="title"/>
          </p:nvPr>
        </p:nvSpPr>
        <p:spPr>
          <a:xfrm>
            <a:off x="814852" y="213920"/>
            <a:ext cx="7819096" cy="489207"/>
          </a:xfrm>
        </p:spPr>
        <p:txBody>
          <a:bodyPr/>
          <a:lstStyle/>
          <a:p>
            <a:r>
              <a:rPr lang="en-GB" dirty="0"/>
              <a:t>Observations for Verification </a:t>
            </a:r>
            <a:endParaRPr lang="en-US" dirty="0"/>
          </a:p>
        </p:txBody>
      </p:sp>
      <p:sp>
        <p:nvSpPr>
          <p:cNvPr id="4" name="AutoShape 2">
            <a:extLst>
              <a:ext uri="{FF2B5EF4-FFF2-40B4-BE49-F238E27FC236}">
                <a16:creationId xmlns:a16="http://schemas.microsoft.com/office/drawing/2014/main" id="{3195016D-0E17-6657-9F2A-C06ADE971C6A}"/>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a:extLst>
              <a:ext uri="{FF2B5EF4-FFF2-40B4-BE49-F238E27FC236}">
                <a16:creationId xmlns:a16="http://schemas.microsoft.com/office/drawing/2014/main" id="{6EAA6D1B-4746-1F23-84AC-0DF69FC7CEDB}"/>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DD94DE6D-D25B-950A-FBBA-6E65A480CAE5}"/>
              </a:ext>
            </a:extLst>
          </p:cNvPr>
          <p:cNvPicPr>
            <a:picLocks noChangeAspect="1"/>
          </p:cNvPicPr>
          <p:nvPr/>
        </p:nvPicPr>
        <p:blipFill>
          <a:blip r:embed="rId3"/>
          <a:stretch>
            <a:fillRect/>
          </a:stretch>
        </p:blipFill>
        <p:spPr>
          <a:xfrm>
            <a:off x="2929147" y="1040094"/>
            <a:ext cx="3407625" cy="1619326"/>
          </a:xfrm>
          <a:prstGeom prst="rect">
            <a:avLst/>
          </a:prstGeom>
        </p:spPr>
      </p:pic>
      <p:pic>
        <p:nvPicPr>
          <p:cNvPr id="8" name="Picture 7">
            <a:extLst>
              <a:ext uri="{FF2B5EF4-FFF2-40B4-BE49-F238E27FC236}">
                <a16:creationId xmlns:a16="http://schemas.microsoft.com/office/drawing/2014/main" id="{F0564C3C-9CCF-B0DE-4136-369D6FA4655E}"/>
              </a:ext>
            </a:extLst>
          </p:cNvPr>
          <p:cNvPicPr>
            <a:picLocks noChangeAspect="1"/>
          </p:cNvPicPr>
          <p:nvPr/>
        </p:nvPicPr>
        <p:blipFill>
          <a:blip r:embed="rId4"/>
          <a:stretch>
            <a:fillRect/>
          </a:stretch>
        </p:blipFill>
        <p:spPr>
          <a:xfrm>
            <a:off x="5908627" y="1055905"/>
            <a:ext cx="3332523" cy="1603515"/>
          </a:xfrm>
          <a:prstGeom prst="rect">
            <a:avLst/>
          </a:prstGeom>
        </p:spPr>
      </p:pic>
      <p:sp>
        <p:nvSpPr>
          <p:cNvPr id="9" name="TextBox 8">
            <a:extLst>
              <a:ext uri="{FF2B5EF4-FFF2-40B4-BE49-F238E27FC236}">
                <a16:creationId xmlns:a16="http://schemas.microsoft.com/office/drawing/2014/main" id="{206A114F-88DF-D5EF-6FEC-8006300ABEAD}"/>
              </a:ext>
            </a:extLst>
          </p:cNvPr>
          <p:cNvSpPr txBox="1"/>
          <p:nvPr/>
        </p:nvSpPr>
        <p:spPr>
          <a:xfrm>
            <a:off x="1080656" y="735493"/>
            <a:ext cx="1227259" cy="369332"/>
          </a:xfrm>
          <a:prstGeom prst="rect">
            <a:avLst/>
          </a:prstGeom>
          <a:noFill/>
        </p:spPr>
        <p:txBody>
          <a:bodyPr wrap="none" rtlCol="0">
            <a:spAutoFit/>
          </a:bodyPr>
          <a:lstStyle/>
          <a:p>
            <a:r>
              <a:rPr lang="en-GB" dirty="0"/>
              <a:t>AQ Airbase</a:t>
            </a:r>
            <a:endParaRPr lang="en-US" dirty="0"/>
          </a:p>
        </p:txBody>
      </p:sp>
      <p:sp>
        <p:nvSpPr>
          <p:cNvPr id="10" name="TextBox 9">
            <a:extLst>
              <a:ext uri="{FF2B5EF4-FFF2-40B4-BE49-F238E27FC236}">
                <a16:creationId xmlns:a16="http://schemas.microsoft.com/office/drawing/2014/main" id="{60135300-5DC1-D132-BEF5-CBBD23AC41A6}"/>
              </a:ext>
            </a:extLst>
          </p:cNvPr>
          <p:cNvSpPr txBox="1"/>
          <p:nvPr/>
        </p:nvSpPr>
        <p:spPr>
          <a:xfrm>
            <a:off x="3674155" y="738960"/>
            <a:ext cx="1197507" cy="369332"/>
          </a:xfrm>
          <a:prstGeom prst="rect">
            <a:avLst/>
          </a:prstGeom>
          <a:noFill/>
        </p:spPr>
        <p:txBody>
          <a:bodyPr wrap="none" rtlCol="0">
            <a:spAutoFit/>
          </a:bodyPr>
          <a:lstStyle/>
          <a:p>
            <a:r>
              <a:rPr lang="en-GB" dirty="0"/>
              <a:t>AQ </a:t>
            </a:r>
            <a:r>
              <a:rPr lang="en-GB" dirty="0" err="1"/>
              <a:t>Airnow</a:t>
            </a:r>
            <a:endParaRPr lang="en-US" dirty="0"/>
          </a:p>
        </p:txBody>
      </p:sp>
      <p:sp>
        <p:nvSpPr>
          <p:cNvPr id="11" name="TextBox 10">
            <a:extLst>
              <a:ext uri="{FF2B5EF4-FFF2-40B4-BE49-F238E27FC236}">
                <a16:creationId xmlns:a16="http://schemas.microsoft.com/office/drawing/2014/main" id="{4AF86277-8F47-4B2D-D4E6-EA7F3A6A953F}"/>
              </a:ext>
            </a:extLst>
          </p:cNvPr>
          <p:cNvSpPr txBox="1"/>
          <p:nvPr/>
        </p:nvSpPr>
        <p:spPr>
          <a:xfrm>
            <a:off x="6830675" y="671855"/>
            <a:ext cx="1054135" cy="369332"/>
          </a:xfrm>
          <a:prstGeom prst="rect">
            <a:avLst/>
          </a:prstGeom>
          <a:noFill/>
        </p:spPr>
        <p:txBody>
          <a:bodyPr wrap="none" rtlCol="0">
            <a:spAutoFit/>
          </a:bodyPr>
          <a:lstStyle/>
          <a:p>
            <a:r>
              <a:rPr lang="en-GB" dirty="0"/>
              <a:t>AQ China</a:t>
            </a:r>
            <a:endParaRPr lang="en-US" dirty="0"/>
          </a:p>
        </p:txBody>
      </p:sp>
      <p:sp>
        <p:nvSpPr>
          <p:cNvPr id="12" name="AutoShape 6">
            <a:extLst>
              <a:ext uri="{FF2B5EF4-FFF2-40B4-BE49-F238E27FC236}">
                <a16:creationId xmlns:a16="http://schemas.microsoft.com/office/drawing/2014/main" id="{DBC92588-AB42-91A6-6DFA-53D3EBD0B84E}"/>
              </a:ext>
            </a:extLst>
          </p:cNvPr>
          <p:cNvSpPr>
            <a:spLocks noChangeAspect="1" noChangeArrowheads="1"/>
          </p:cNvSpPr>
          <p:nvPr/>
        </p:nvSpPr>
        <p:spPr bwMode="auto">
          <a:xfrm>
            <a:off x="4724400" y="27241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a:extLst>
              <a:ext uri="{FF2B5EF4-FFF2-40B4-BE49-F238E27FC236}">
                <a16:creationId xmlns:a16="http://schemas.microsoft.com/office/drawing/2014/main" id="{BF1D9DFF-7BF1-EE38-62A8-C062A5F55B65}"/>
              </a:ext>
            </a:extLst>
          </p:cNvPr>
          <p:cNvPicPr>
            <a:picLocks noChangeAspect="1"/>
          </p:cNvPicPr>
          <p:nvPr/>
        </p:nvPicPr>
        <p:blipFill>
          <a:blip r:embed="rId5"/>
          <a:stretch>
            <a:fillRect/>
          </a:stretch>
        </p:blipFill>
        <p:spPr>
          <a:xfrm>
            <a:off x="10203" y="3217144"/>
            <a:ext cx="3835664" cy="1845613"/>
          </a:xfrm>
          <a:prstGeom prst="rect">
            <a:avLst/>
          </a:prstGeom>
        </p:spPr>
      </p:pic>
      <p:sp>
        <p:nvSpPr>
          <p:cNvPr id="14" name="TextBox 13">
            <a:extLst>
              <a:ext uri="{FF2B5EF4-FFF2-40B4-BE49-F238E27FC236}">
                <a16:creationId xmlns:a16="http://schemas.microsoft.com/office/drawing/2014/main" id="{6E09F14E-F4D4-90B3-21B0-F2D0EEC2F0C4}"/>
              </a:ext>
            </a:extLst>
          </p:cNvPr>
          <p:cNvSpPr txBox="1"/>
          <p:nvPr/>
        </p:nvSpPr>
        <p:spPr>
          <a:xfrm>
            <a:off x="961190" y="2837581"/>
            <a:ext cx="1475597" cy="369332"/>
          </a:xfrm>
          <a:prstGeom prst="rect">
            <a:avLst/>
          </a:prstGeom>
          <a:noFill/>
        </p:spPr>
        <p:txBody>
          <a:bodyPr wrap="none" rtlCol="0">
            <a:spAutoFit/>
          </a:bodyPr>
          <a:lstStyle/>
          <a:p>
            <a:r>
              <a:rPr lang="en-GB" dirty="0"/>
              <a:t>AOD </a:t>
            </a:r>
            <a:r>
              <a:rPr lang="en-GB" dirty="0" err="1"/>
              <a:t>Aeronet</a:t>
            </a:r>
            <a:r>
              <a:rPr lang="en-GB" dirty="0"/>
              <a:t> </a:t>
            </a:r>
            <a:endParaRPr lang="en-US" dirty="0"/>
          </a:p>
        </p:txBody>
      </p:sp>
      <p:pic>
        <p:nvPicPr>
          <p:cNvPr id="18" name="Picture 17" descr="A map of the world with red dots">
            <a:extLst>
              <a:ext uri="{FF2B5EF4-FFF2-40B4-BE49-F238E27FC236}">
                <a16:creationId xmlns:a16="http://schemas.microsoft.com/office/drawing/2014/main" id="{53F69B65-D128-B0A5-0694-87EFFCD890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21478" y="3266063"/>
            <a:ext cx="3300497" cy="1643063"/>
          </a:xfrm>
          <a:prstGeom prst="rect">
            <a:avLst/>
          </a:prstGeom>
        </p:spPr>
      </p:pic>
      <p:sp>
        <p:nvSpPr>
          <p:cNvPr id="19" name="TextBox 18">
            <a:extLst>
              <a:ext uri="{FF2B5EF4-FFF2-40B4-BE49-F238E27FC236}">
                <a16:creationId xmlns:a16="http://schemas.microsoft.com/office/drawing/2014/main" id="{3E39E6AC-4289-F1CC-C749-52FA3D11FE44}"/>
              </a:ext>
            </a:extLst>
          </p:cNvPr>
          <p:cNvSpPr txBox="1"/>
          <p:nvPr/>
        </p:nvSpPr>
        <p:spPr>
          <a:xfrm>
            <a:off x="5046556" y="2885206"/>
            <a:ext cx="1616340" cy="369332"/>
          </a:xfrm>
          <a:prstGeom prst="rect">
            <a:avLst/>
          </a:prstGeom>
          <a:noFill/>
        </p:spPr>
        <p:txBody>
          <a:bodyPr wrap="none" rtlCol="0">
            <a:spAutoFit/>
          </a:bodyPr>
          <a:lstStyle/>
          <a:p>
            <a:r>
              <a:rPr lang="en-GB" dirty="0"/>
              <a:t>Ozone Sondes </a:t>
            </a:r>
            <a:endParaRPr lang="en-US" dirty="0"/>
          </a:p>
        </p:txBody>
      </p:sp>
    </p:spTree>
    <p:extLst>
      <p:ext uri="{BB962C8B-B14F-4D97-AF65-F5344CB8AC3E}">
        <p14:creationId xmlns:p14="http://schemas.microsoft.com/office/powerpoint/2010/main" val="31627346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D01E4-A137-FBE4-50F2-EA162ED1934A}"/>
              </a:ext>
            </a:extLst>
          </p:cNvPr>
          <p:cNvSpPr>
            <a:spLocks noGrp="1"/>
          </p:cNvSpPr>
          <p:nvPr>
            <p:ph type="title"/>
          </p:nvPr>
        </p:nvSpPr>
        <p:spPr/>
        <p:txBody>
          <a:bodyPr/>
          <a:lstStyle/>
          <a:p>
            <a:endParaRPr lang="en-US"/>
          </a:p>
        </p:txBody>
      </p:sp>
      <p:sp>
        <p:nvSpPr>
          <p:cNvPr id="3" name="AutoShape 2">
            <a:extLst>
              <a:ext uri="{FF2B5EF4-FFF2-40B4-BE49-F238E27FC236}">
                <a16:creationId xmlns:a16="http://schemas.microsoft.com/office/drawing/2014/main" id="{AE32822E-4DCB-61BB-2BAF-EB9A23866D5E}"/>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872610E4-3C9A-4DB4-12C2-8A17CC877B4B}"/>
              </a:ext>
            </a:extLst>
          </p:cNvPr>
          <p:cNvPicPr>
            <a:picLocks noChangeAspect="1"/>
          </p:cNvPicPr>
          <p:nvPr/>
        </p:nvPicPr>
        <p:blipFill>
          <a:blip r:embed="rId2"/>
          <a:stretch>
            <a:fillRect/>
          </a:stretch>
        </p:blipFill>
        <p:spPr>
          <a:xfrm>
            <a:off x="35496" y="690562"/>
            <a:ext cx="4320480" cy="4067175"/>
          </a:xfrm>
          <a:prstGeom prst="rect">
            <a:avLst/>
          </a:prstGeom>
        </p:spPr>
      </p:pic>
      <p:pic>
        <p:nvPicPr>
          <p:cNvPr id="5" name="Picture 4">
            <a:extLst>
              <a:ext uri="{FF2B5EF4-FFF2-40B4-BE49-F238E27FC236}">
                <a16:creationId xmlns:a16="http://schemas.microsoft.com/office/drawing/2014/main" id="{2B06C012-00B5-ED36-84A9-7C86BEC5A453}"/>
              </a:ext>
            </a:extLst>
          </p:cNvPr>
          <p:cNvPicPr>
            <a:picLocks noChangeAspect="1"/>
          </p:cNvPicPr>
          <p:nvPr/>
        </p:nvPicPr>
        <p:blipFill>
          <a:blip r:embed="rId3"/>
          <a:stretch>
            <a:fillRect/>
          </a:stretch>
        </p:blipFill>
        <p:spPr>
          <a:xfrm>
            <a:off x="4724400" y="627534"/>
            <a:ext cx="4384104" cy="4067175"/>
          </a:xfrm>
          <a:prstGeom prst="rect">
            <a:avLst/>
          </a:prstGeom>
        </p:spPr>
      </p:pic>
    </p:spTree>
    <p:extLst>
      <p:ext uri="{BB962C8B-B14F-4D97-AF65-F5344CB8AC3E}">
        <p14:creationId xmlns:p14="http://schemas.microsoft.com/office/powerpoint/2010/main" val="1384452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D01E4-A137-FBE4-50F2-EA162ED1934A}"/>
              </a:ext>
            </a:extLst>
          </p:cNvPr>
          <p:cNvSpPr>
            <a:spLocks noGrp="1"/>
          </p:cNvSpPr>
          <p:nvPr>
            <p:ph type="title"/>
          </p:nvPr>
        </p:nvSpPr>
        <p:spPr/>
        <p:txBody>
          <a:bodyPr/>
          <a:lstStyle/>
          <a:p>
            <a:r>
              <a:rPr lang="en-GB" dirty="0"/>
              <a:t>AOD verification JAS 2024 – Examples </a:t>
            </a:r>
            <a:endParaRPr lang="en-US" dirty="0"/>
          </a:p>
        </p:txBody>
      </p:sp>
      <p:sp>
        <p:nvSpPr>
          <p:cNvPr id="3" name="AutoShape 2">
            <a:extLst>
              <a:ext uri="{FF2B5EF4-FFF2-40B4-BE49-F238E27FC236}">
                <a16:creationId xmlns:a16="http://schemas.microsoft.com/office/drawing/2014/main" id="{AE32822E-4DCB-61BB-2BAF-EB9A23866D5E}"/>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FB5C216F-BCC4-FEBF-89DE-B477EF19EF4D}"/>
              </a:ext>
            </a:extLst>
          </p:cNvPr>
          <p:cNvPicPr>
            <a:picLocks noChangeAspect="1"/>
          </p:cNvPicPr>
          <p:nvPr/>
        </p:nvPicPr>
        <p:blipFill>
          <a:blip r:embed="rId2"/>
          <a:stretch>
            <a:fillRect/>
          </a:stretch>
        </p:blipFill>
        <p:spPr>
          <a:xfrm>
            <a:off x="-121096" y="830039"/>
            <a:ext cx="4464496" cy="4067175"/>
          </a:xfrm>
          <a:prstGeom prst="rect">
            <a:avLst/>
          </a:prstGeom>
        </p:spPr>
      </p:pic>
      <p:pic>
        <p:nvPicPr>
          <p:cNvPr id="7" name="Picture 6">
            <a:extLst>
              <a:ext uri="{FF2B5EF4-FFF2-40B4-BE49-F238E27FC236}">
                <a16:creationId xmlns:a16="http://schemas.microsoft.com/office/drawing/2014/main" id="{9376F50C-7E0D-6BE8-79CD-26058BE1048C}"/>
              </a:ext>
            </a:extLst>
          </p:cNvPr>
          <p:cNvPicPr>
            <a:picLocks noChangeAspect="1"/>
          </p:cNvPicPr>
          <p:nvPr/>
        </p:nvPicPr>
        <p:blipFill>
          <a:blip r:embed="rId3"/>
          <a:stretch>
            <a:fillRect/>
          </a:stretch>
        </p:blipFill>
        <p:spPr>
          <a:xfrm>
            <a:off x="4572000" y="771550"/>
            <a:ext cx="4320952" cy="4067175"/>
          </a:xfrm>
          <a:prstGeom prst="rect">
            <a:avLst/>
          </a:prstGeom>
        </p:spPr>
      </p:pic>
    </p:spTree>
    <p:extLst>
      <p:ext uri="{BB962C8B-B14F-4D97-AF65-F5344CB8AC3E}">
        <p14:creationId xmlns:p14="http://schemas.microsoft.com/office/powerpoint/2010/main" val="23552899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1A58D-DD99-466C-AFCF-6039925757BC}"/>
              </a:ext>
            </a:extLst>
          </p:cNvPr>
          <p:cNvSpPr>
            <a:spLocks noGrp="1"/>
          </p:cNvSpPr>
          <p:nvPr>
            <p:ph type="title"/>
          </p:nvPr>
        </p:nvSpPr>
        <p:spPr/>
        <p:txBody>
          <a:bodyPr/>
          <a:lstStyle/>
          <a:p>
            <a:r>
              <a:rPr lang="en-GB" dirty="0"/>
              <a:t>Validation and Documentation (Routine)</a:t>
            </a:r>
            <a:endParaRPr lang="en-US" dirty="0"/>
          </a:p>
        </p:txBody>
      </p:sp>
      <p:pic>
        <p:nvPicPr>
          <p:cNvPr id="5" name="Content Placeholder 4" descr="Graphical user interface, text, application&#10;&#10;Description automatically generated">
            <a:extLst>
              <a:ext uri="{FF2B5EF4-FFF2-40B4-BE49-F238E27FC236}">
                <a16:creationId xmlns:a16="http://schemas.microsoft.com/office/drawing/2014/main" id="{8328493C-A611-46D8-BF74-D8F2567EE83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652120" y="3147814"/>
            <a:ext cx="2652835" cy="1466294"/>
          </a:xfrm>
        </p:spPr>
      </p:pic>
      <p:sp>
        <p:nvSpPr>
          <p:cNvPr id="3" name="TextBox 2">
            <a:extLst>
              <a:ext uri="{FF2B5EF4-FFF2-40B4-BE49-F238E27FC236}">
                <a16:creationId xmlns:a16="http://schemas.microsoft.com/office/drawing/2014/main" id="{C929FA6C-3705-4B82-BC5C-B30B58CC6304}"/>
              </a:ext>
            </a:extLst>
          </p:cNvPr>
          <p:cNvSpPr txBox="1"/>
          <p:nvPr/>
        </p:nvSpPr>
        <p:spPr>
          <a:xfrm>
            <a:off x="6012160" y="963903"/>
            <a:ext cx="2088232" cy="1754326"/>
          </a:xfrm>
          <a:prstGeom prst="rect">
            <a:avLst/>
          </a:prstGeom>
          <a:noFill/>
        </p:spPr>
        <p:txBody>
          <a:bodyPr wrap="square" rtlCol="0">
            <a:spAutoFit/>
          </a:bodyPr>
          <a:lstStyle/>
          <a:p>
            <a:r>
              <a:rPr lang="en-GB" dirty="0"/>
              <a:t>All CAMS products are document and quality-controlled evaluated. EQC reports are regularly published </a:t>
            </a:r>
          </a:p>
        </p:txBody>
      </p:sp>
      <p:pic>
        <p:nvPicPr>
          <p:cNvPr id="6" name="Content Placeholder 8" descr="Timeline&#10;&#10;Description automatically generated with medium confidence">
            <a:extLst>
              <a:ext uri="{FF2B5EF4-FFF2-40B4-BE49-F238E27FC236}">
                <a16:creationId xmlns:a16="http://schemas.microsoft.com/office/drawing/2014/main" id="{60CEE19D-6BE8-4271-A8B3-6F18F10AD69C}"/>
              </a:ext>
            </a:extLst>
          </p:cNvPr>
          <p:cNvPicPr>
            <a:picLocks noChangeAspect="1"/>
          </p:cNvPicPr>
          <p:nvPr/>
        </p:nvPicPr>
        <p:blipFill rotWithShape="1">
          <a:blip r:embed="rId3">
            <a:extLst>
              <a:ext uri="{28A0092B-C50C-407E-A947-70E740481C1C}">
                <a14:useLocalDpi xmlns:a14="http://schemas.microsoft.com/office/drawing/2010/main" val="0"/>
              </a:ext>
            </a:extLst>
          </a:blip>
          <a:srcRect l="38462"/>
          <a:stretch/>
        </p:blipFill>
        <p:spPr>
          <a:xfrm>
            <a:off x="323528" y="1231489"/>
            <a:ext cx="5184576" cy="3832650"/>
          </a:xfrm>
          <a:prstGeom prst="rect">
            <a:avLst/>
          </a:prstGeom>
        </p:spPr>
      </p:pic>
    </p:spTree>
    <p:extLst>
      <p:ext uri="{BB962C8B-B14F-4D97-AF65-F5344CB8AC3E}">
        <p14:creationId xmlns:p14="http://schemas.microsoft.com/office/powerpoint/2010/main" val="1470881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AF0B2-41C4-1FAB-929E-7870454E4FD6}"/>
              </a:ext>
            </a:extLst>
          </p:cNvPr>
          <p:cNvSpPr>
            <a:spLocks noGrp="1"/>
          </p:cNvSpPr>
          <p:nvPr>
            <p:ph type="title"/>
          </p:nvPr>
        </p:nvSpPr>
        <p:spPr/>
        <p:txBody>
          <a:bodyPr/>
          <a:lstStyle/>
          <a:p>
            <a:r>
              <a:rPr lang="en-US" dirty="0"/>
              <a:t>Atmosphere Data Store</a:t>
            </a:r>
          </a:p>
        </p:txBody>
      </p:sp>
      <p:pic>
        <p:nvPicPr>
          <p:cNvPr id="4" name="Picture 3">
            <a:extLst>
              <a:ext uri="{FF2B5EF4-FFF2-40B4-BE49-F238E27FC236}">
                <a16:creationId xmlns:a16="http://schemas.microsoft.com/office/drawing/2014/main" id="{BA1F5F4F-3A1B-491B-33C2-6DF1E014522C}"/>
              </a:ext>
            </a:extLst>
          </p:cNvPr>
          <p:cNvPicPr>
            <a:picLocks noChangeAspect="1"/>
          </p:cNvPicPr>
          <p:nvPr/>
        </p:nvPicPr>
        <p:blipFill>
          <a:blip r:embed="rId2"/>
          <a:stretch>
            <a:fillRect/>
          </a:stretch>
        </p:blipFill>
        <p:spPr>
          <a:xfrm>
            <a:off x="4343400" y="1364953"/>
            <a:ext cx="4800601" cy="3110476"/>
          </a:xfrm>
          <a:prstGeom prst="rect">
            <a:avLst/>
          </a:prstGeom>
        </p:spPr>
      </p:pic>
      <p:sp>
        <p:nvSpPr>
          <p:cNvPr id="8" name="TextBox 7">
            <a:extLst>
              <a:ext uri="{FF2B5EF4-FFF2-40B4-BE49-F238E27FC236}">
                <a16:creationId xmlns:a16="http://schemas.microsoft.com/office/drawing/2014/main" id="{3CA589A5-2F57-F47F-B880-EF688C279985}"/>
              </a:ext>
            </a:extLst>
          </p:cNvPr>
          <p:cNvSpPr txBox="1"/>
          <p:nvPr/>
        </p:nvSpPr>
        <p:spPr>
          <a:xfrm>
            <a:off x="5105400" y="818831"/>
            <a:ext cx="3429000" cy="523220"/>
          </a:xfrm>
          <a:prstGeom prst="rect">
            <a:avLst/>
          </a:prstGeom>
          <a:noFill/>
        </p:spPr>
        <p:txBody>
          <a:bodyPr wrap="square">
            <a:spAutoFit/>
          </a:bodyPr>
          <a:lstStyle/>
          <a:p>
            <a:r>
              <a:rPr lang="en-US" sz="1400" b="1" dirty="0">
                <a:hlinkClick r:id="rId3"/>
              </a:rPr>
              <a:t>https://ads-beta.atmosphere.copernicus.eu/</a:t>
            </a:r>
            <a:endParaRPr lang="en-US" sz="1400" b="1" dirty="0"/>
          </a:p>
        </p:txBody>
      </p:sp>
      <p:pic>
        <p:nvPicPr>
          <p:cNvPr id="6" name="Picture 5">
            <a:extLst>
              <a:ext uri="{FF2B5EF4-FFF2-40B4-BE49-F238E27FC236}">
                <a16:creationId xmlns:a16="http://schemas.microsoft.com/office/drawing/2014/main" id="{5462AFD4-31CC-EFB6-2F50-59657A2E4A24}"/>
              </a:ext>
            </a:extLst>
          </p:cNvPr>
          <p:cNvPicPr>
            <a:picLocks noChangeAspect="1"/>
          </p:cNvPicPr>
          <p:nvPr/>
        </p:nvPicPr>
        <p:blipFill>
          <a:blip r:embed="rId4"/>
          <a:stretch>
            <a:fillRect/>
          </a:stretch>
        </p:blipFill>
        <p:spPr>
          <a:xfrm>
            <a:off x="990600" y="786765"/>
            <a:ext cx="3501613" cy="4210050"/>
          </a:xfrm>
          <a:prstGeom prst="rect">
            <a:avLst/>
          </a:prstGeom>
        </p:spPr>
      </p:pic>
      <p:pic>
        <p:nvPicPr>
          <p:cNvPr id="10" name="Picture 9">
            <a:extLst>
              <a:ext uri="{FF2B5EF4-FFF2-40B4-BE49-F238E27FC236}">
                <a16:creationId xmlns:a16="http://schemas.microsoft.com/office/drawing/2014/main" id="{347EEEDB-5A5D-8393-F020-A298FA15DDA4}"/>
              </a:ext>
            </a:extLst>
          </p:cNvPr>
          <p:cNvPicPr>
            <a:picLocks noChangeAspect="1"/>
          </p:cNvPicPr>
          <p:nvPr/>
        </p:nvPicPr>
        <p:blipFill>
          <a:blip r:embed="rId5"/>
          <a:stretch>
            <a:fillRect/>
          </a:stretch>
        </p:blipFill>
        <p:spPr>
          <a:xfrm>
            <a:off x="2743200" y="1189991"/>
            <a:ext cx="2559677" cy="3460399"/>
          </a:xfrm>
          <a:prstGeom prst="rect">
            <a:avLst/>
          </a:prstGeom>
        </p:spPr>
      </p:pic>
      <p:sp>
        <p:nvSpPr>
          <p:cNvPr id="11" name="Oval 10">
            <a:extLst>
              <a:ext uri="{FF2B5EF4-FFF2-40B4-BE49-F238E27FC236}">
                <a16:creationId xmlns:a16="http://schemas.microsoft.com/office/drawing/2014/main" id="{8854EA5A-3FA1-6C0D-7CA1-CC5AE4240556}"/>
              </a:ext>
            </a:extLst>
          </p:cNvPr>
          <p:cNvSpPr/>
          <p:nvPr/>
        </p:nvSpPr>
        <p:spPr>
          <a:xfrm>
            <a:off x="2859294" y="2152650"/>
            <a:ext cx="266700" cy="190500"/>
          </a:xfrm>
          <a:prstGeom prst="ellipse">
            <a:avLst/>
          </a:prstGeom>
          <a:noFill/>
          <a:ln w="571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Oval 11">
            <a:extLst>
              <a:ext uri="{FF2B5EF4-FFF2-40B4-BE49-F238E27FC236}">
                <a16:creationId xmlns:a16="http://schemas.microsoft.com/office/drawing/2014/main" id="{5F8CD2F1-B7C2-1D55-F840-B61B65430041}"/>
              </a:ext>
            </a:extLst>
          </p:cNvPr>
          <p:cNvSpPr/>
          <p:nvPr/>
        </p:nvSpPr>
        <p:spPr>
          <a:xfrm>
            <a:off x="3203090" y="2152650"/>
            <a:ext cx="266700" cy="190500"/>
          </a:xfrm>
          <a:prstGeom prst="ellipse">
            <a:avLst/>
          </a:prstGeom>
          <a:noFill/>
          <a:ln w="571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Oval 12">
            <a:extLst>
              <a:ext uri="{FF2B5EF4-FFF2-40B4-BE49-F238E27FC236}">
                <a16:creationId xmlns:a16="http://schemas.microsoft.com/office/drawing/2014/main" id="{1365818B-31F1-6DAD-33D4-8F8DF74110F9}"/>
              </a:ext>
            </a:extLst>
          </p:cNvPr>
          <p:cNvSpPr/>
          <p:nvPr/>
        </p:nvSpPr>
        <p:spPr>
          <a:xfrm>
            <a:off x="3536323" y="2152650"/>
            <a:ext cx="266700" cy="190500"/>
          </a:xfrm>
          <a:prstGeom prst="ellipse">
            <a:avLst/>
          </a:prstGeom>
          <a:noFill/>
          <a:ln w="571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5" name="Straight Arrow Connector 14">
            <a:extLst>
              <a:ext uri="{FF2B5EF4-FFF2-40B4-BE49-F238E27FC236}">
                <a16:creationId xmlns:a16="http://schemas.microsoft.com/office/drawing/2014/main" id="{EE4B0F8C-670B-145A-898E-DCEB9365143A}"/>
              </a:ext>
            </a:extLst>
          </p:cNvPr>
          <p:cNvCxnSpPr>
            <a:cxnSpLocks/>
            <a:endCxn id="11" idx="5"/>
          </p:cNvCxnSpPr>
          <p:nvPr/>
        </p:nvCxnSpPr>
        <p:spPr>
          <a:xfrm flipH="1" flipV="1">
            <a:off x="3086936" y="2315252"/>
            <a:ext cx="400849" cy="940631"/>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8DA8565-BE4B-FA23-85F0-1DF8067A59A7}"/>
              </a:ext>
            </a:extLst>
          </p:cNvPr>
          <p:cNvCxnSpPr>
            <a:cxnSpLocks/>
          </p:cNvCxnSpPr>
          <p:nvPr/>
        </p:nvCxnSpPr>
        <p:spPr>
          <a:xfrm flipH="1" flipV="1">
            <a:off x="3392694" y="2327275"/>
            <a:ext cx="829822" cy="736096"/>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7AF9B72-428D-E9F4-5667-1DCE4234D1EE}"/>
              </a:ext>
            </a:extLst>
          </p:cNvPr>
          <p:cNvCxnSpPr>
            <a:cxnSpLocks/>
          </p:cNvCxnSpPr>
          <p:nvPr/>
        </p:nvCxnSpPr>
        <p:spPr>
          <a:xfrm flipH="1" flipV="1">
            <a:off x="3754485" y="2320925"/>
            <a:ext cx="543838" cy="339221"/>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1D9D2FC-353B-88B2-8356-7BAB6C18D96B}"/>
              </a:ext>
            </a:extLst>
          </p:cNvPr>
          <p:cNvSpPr txBox="1"/>
          <p:nvPr/>
        </p:nvSpPr>
        <p:spPr>
          <a:xfrm>
            <a:off x="3342667" y="3255883"/>
            <a:ext cx="608764" cy="507831"/>
          </a:xfrm>
          <a:prstGeom prst="rect">
            <a:avLst/>
          </a:prstGeom>
          <a:solidFill>
            <a:schemeClr val="bg1"/>
          </a:solidFill>
          <a:ln w="57150">
            <a:solidFill>
              <a:schemeClr val="bg1">
                <a:lumMod val="50000"/>
              </a:schemeClr>
            </a:solidFill>
          </a:ln>
        </p:spPr>
        <p:txBody>
          <a:bodyPr wrap="square" rtlCol="0">
            <a:spAutoFit/>
          </a:bodyPr>
          <a:lstStyle/>
          <a:p>
            <a:r>
              <a:rPr lang="en-US" sz="900" dirty="0"/>
              <a:t>Overview of dataset</a:t>
            </a:r>
          </a:p>
        </p:txBody>
      </p:sp>
      <p:sp>
        <p:nvSpPr>
          <p:cNvPr id="21" name="TextBox 20">
            <a:extLst>
              <a:ext uri="{FF2B5EF4-FFF2-40B4-BE49-F238E27FC236}">
                <a16:creationId xmlns:a16="http://schemas.microsoft.com/office/drawing/2014/main" id="{B95B7A59-27B9-03BC-9E87-DA91EC4B7E9B}"/>
              </a:ext>
            </a:extLst>
          </p:cNvPr>
          <p:cNvSpPr txBox="1"/>
          <p:nvPr/>
        </p:nvSpPr>
        <p:spPr>
          <a:xfrm>
            <a:off x="4222516" y="3071217"/>
            <a:ext cx="608764" cy="369332"/>
          </a:xfrm>
          <a:prstGeom prst="rect">
            <a:avLst/>
          </a:prstGeom>
          <a:solidFill>
            <a:schemeClr val="bg1"/>
          </a:solidFill>
          <a:ln w="57150">
            <a:solidFill>
              <a:schemeClr val="bg1">
                <a:lumMod val="50000"/>
              </a:schemeClr>
            </a:solidFill>
          </a:ln>
        </p:spPr>
        <p:txBody>
          <a:bodyPr wrap="square" rtlCol="0">
            <a:spAutoFit/>
          </a:bodyPr>
          <a:lstStyle/>
          <a:p>
            <a:r>
              <a:rPr lang="en-US" sz="900" dirty="0"/>
              <a:t>Download</a:t>
            </a:r>
          </a:p>
        </p:txBody>
      </p:sp>
      <p:sp>
        <p:nvSpPr>
          <p:cNvPr id="22" name="TextBox 21">
            <a:extLst>
              <a:ext uri="{FF2B5EF4-FFF2-40B4-BE49-F238E27FC236}">
                <a16:creationId xmlns:a16="http://schemas.microsoft.com/office/drawing/2014/main" id="{2D647DDD-69F4-C645-98F4-9998FF4D85F4}"/>
              </a:ext>
            </a:extLst>
          </p:cNvPr>
          <p:cNvSpPr txBox="1"/>
          <p:nvPr/>
        </p:nvSpPr>
        <p:spPr>
          <a:xfrm>
            <a:off x="4222516" y="2667991"/>
            <a:ext cx="856870" cy="369332"/>
          </a:xfrm>
          <a:prstGeom prst="rect">
            <a:avLst/>
          </a:prstGeom>
          <a:solidFill>
            <a:schemeClr val="bg1"/>
          </a:solidFill>
          <a:ln w="57150">
            <a:solidFill>
              <a:schemeClr val="bg1">
                <a:lumMod val="50000"/>
              </a:schemeClr>
            </a:solidFill>
          </a:ln>
        </p:spPr>
        <p:txBody>
          <a:bodyPr wrap="square" rtlCol="0">
            <a:spAutoFit/>
          </a:bodyPr>
          <a:lstStyle/>
          <a:p>
            <a:r>
              <a:rPr lang="en-US" sz="900" dirty="0"/>
              <a:t>Documentation</a:t>
            </a:r>
          </a:p>
        </p:txBody>
      </p:sp>
    </p:spTree>
    <p:extLst>
      <p:ext uri="{BB962C8B-B14F-4D97-AF65-F5344CB8AC3E}">
        <p14:creationId xmlns:p14="http://schemas.microsoft.com/office/powerpoint/2010/main" val="31637656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8F2BC-F2F6-2FE1-F7BC-E94601B3C03A}"/>
              </a:ext>
            </a:extLst>
          </p:cNvPr>
          <p:cNvSpPr>
            <a:spLocks noGrp="1"/>
          </p:cNvSpPr>
          <p:nvPr>
            <p:ph type="title"/>
          </p:nvPr>
        </p:nvSpPr>
        <p:spPr/>
        <p:txBody>
          <a:bodyPr/>
          <a:lstStyle/>
          <a:p>
            <a:r>
              <a:rPr lang="en-US" dirty="0"/>
              <a:t>USER SUPPORT</a:t>
            </a:r>
          </a:p>
        </p:txBody>
      </p:sp>
      <p:pic>
        <p:nvPicPr>
          <p:cNvPr id="4" name="Picture 3" descr="A picture containing table&#10;&#10;Description automatically generated">
            <a:extLst>
              <a:ext uri="{FF2B5EF4-FFF2-40B4-BE49-F238E27FC236}">
                <a16:creationId xmlns:a16="http://schemas.microsoft.com/office/drawing/2014/main" id="{11E1CABD-7A69-58E1-AC36-F5BBF94C8C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6267" y="579640"/>
            <a:ext cx="5281027" cy="3984219"/>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6" name="Picture 5" descr="A screenshot of a website&#10;&#10;Description automatically generated with low confidence">
            <a:extLst>
              <a:ext uri="{FF2B5EF4-FFF2-40B4-BE49-F238E27FC236}">
                <a16:creationId xmlns:a16="http://schemas.microsoft.com/office/drawing/2014/main" id="{833121CE-1C98-30BC-2069-6966147E24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93" y="1419622"/>
            <a:ext cx="2955703" cy="739561"/>
          </a:xfrm>
          <a:prstGeom prst="rect">
            <a:avLst/>
          </a:prstGeom>
          <a:noFill/>
          <a:ln>
            <a:noFill/>
          </a:ln>
        </p:spPr>
      </p:pic>
      <p:cxnSp>
        <p:nvCxnSpPr>
          <p:cNvPr id="8" name="Straight Arrow Connector 7">
            <a:extLst>
              <a:ext uri="{FF2B5EF4-FFF2-40B4-BE49-F238E27FC236}">
                <a16:creationId xmlns:a16="http://schemas.microsoft.com/office/drawing/2014/main" id="{B2D3FE47-2D76-2CD5-47E9-4D3762F7B419}"/>
              </a:ext>
            </a:extLst>
          </p:cNvPr>
          <p:cNvCxnSpPr>
            <a:cxnSpLocks/>
            <a:stCxn id="9" idx="0"/>
          </p:cNvCxnSpPr>
          <p:nvPr/>
        </p:nvCxnSpPr>
        <p:spPr>
          <a:xfrm flipV="1">
            <a:off x="2231740" y="771550"/>
            <a:ext cx="1144527" cy="600178"/>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9" name="Oval 8">
            <a:extLst>
              <a:ext uri="{FF2B5EF4-FFF2-40B4-BE49-F238E27FC236}">
                <a16:creationId xmlns:a16="http://schemas.microsoft.com/office/drawing/2014/main" id="{86CBE4CD-5525-4299-F14F-E2A1C4CEC7E4}"/>
              </a:ext>
            </a:extLst>
          </p:cNvPr>
          <p:cNvSpPr/>
          <p:nvPr/>
        </p:nvSpPr>
        <p:spPr>
          <a:xfrm>
            <a:off x="2051720" y="1371728"/>
            <a:ext cx="360040" cy="191910"/>
          </a:xfrm>
          <a:prstGeom prst="ellipse">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4147335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68636" y="748658"/>
            <a:ext cx="1219665" cy="102146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7352" y="905550"/>
            <a:ext cx="2467839" cy="1438570"/>
          </a:xfrm>
          <a:prstGeom prst="rect">
            <a:avLst/>
          </a:prstGeom>
          <a:ln>
            <a:noFill/>
          </a:ln>
          <a:effectLst>
            <a:outerShdw blurRad="292100" dist="139700" dir="2700000" algn="tl" rotWithShape="0">
              <a:srgbClr val="333333">
                <a:alpha val="65000"/>
              </a:srgbClr>
            </a:outerShdw>
          </a:effectLst>
        </p:spPr>
        <p:style>
          <a:lnRef idx="0">
            <a:schemeClr val="accent1"/>
          </a:lnRef>
          <a:fillRef idx="3">
            <a:schemeClr val="accent1"/>
          </a:fillRef>
          <a:effectRef idx="3">
            <a:schemeClr val="accent1"/>
          </a:effectRef>
          <a:fontRef idx="minor">
            <a:schemeClr val="lt1"/>
          </a:fontRef>
        </p:style>
      </p:pic>
      <p:grpSp>
        <p:nvGrpSpPr>
          <p:cNvPr id="14" name="Group 13">
            <a:extLst>
              <a:ext uri="{FF2B5EF4-FFF2-40B4-BE49-F238E27FC236}">
                <a16:creationId xmlns:a16="http://schemas.microsoft.com/office/drawing/2014/main" id="{BEBE6EDE-9C27-4627-B400-0736D6AF04CB}"/>
              </a:ext>
            </a:extLst>
          </p:cNvPr>
          <p:cNvGrpSpPr/>
          <p:nvPr/>
        </p:nvGrpSpPr>
        <p:grpSpPr>
          <a:xfrm>
            <a:off x="4742334" y="2844195"/>
            <a:ext cx="2160513" cy="1752564"/>
            <a:chOff x="5369776" y="2425072"/>
            <a:chExt cx="2478980" cy="2217610"/>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9776" y="2425072"/>
              <a:ext cx="1836956" cy="1298806"/>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7835" y="2713104"/>
              <a:ext cx="1836956" cy="1298806"/>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05894" y="3001136"/>
              <a:ext cx="1836956" cy="1298806"/>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1800" y="3343876"/>
              <a:ext cx="1836956" cy="1298806"/>
            </a:xfrm>
            <a:prstGeom prst="rect">
              <a:avLst/>
            </a:prstGeom>
            <a:ln>
              <a:noFill/>
            </a:ln>
            <a:effectLst/>
          </p:spPr>
        </p:pic>
      </p:grpSp>
      <p:sp>
        <p:nvSpPr>
          <p:cNvPr id="12" name="Right Arrow 11"/>
          <p:cNvSpPr/>
          <p:nvPr/>
        </p:nvSpPr>
        <p:spPr bwMode="auto">
          <a:xfrm flipH="1">
            <a:off x="6149978" y="910529"/>
            <a:ext cx="1468512" cy="903663"/>
          </a:xfrm>
          <a:prstGeom prst="rightArrow">
            <a:avLst/>
          </a:prstGeom>
          <a:solidFill>
            <a:srgbClr val="62C4DD"/>
          </a:solid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style>
          <a:lnRef idx="2">
            <a:schemeClr val="accent2">
              <a:shade val="50000"/>
            </a:schemeClr>
          </a:lnRef>
          <a:fillRef idx="1">
            <a:schemeClr val="accent2"/>
          </a:fillRef>
          <a:effectRef idx="0">
            <a:schemeClr val="accent2"/>
          </a:effectRef>
          <a:fontRef idx="minor">
            <a:schemeClr val="lt1"/>
          </a:fontRef>
        </p:style>
        <p:txBody>
          <a:bodyPr vert="horz" wrap="square" lIns="68580" tIns="34290" rIns="68580" bIns="34290" numCol="1" rtlCol="0" anchor="ctr" anchorCtr="0" compatLnSpc="1">
            <a:prstTxWarp prst="textNoShape">
              <a:avLst/>
            </a:prstTxWarp>
          </a:bodyPr>
          <a:lstStyle/>
          <a:p>
            <a:pPr algn="r" defTabSz="685800" fontAlgn="base">
              <a:spcBef>
                <a:spcPct val="0"/>
              </a:spcBef>
              <a:spcAft>
                <a:spcPct val="0"/>
              </a:spcAft>
            </a:pPr>
            <a:r>
              <a:rPr lang="en-GB" sz="1000" b="1">
                <a:solidFill>
                  <a:srgbClr val="00468C"/>
                </a:solidFill>
                <a:latin typeface="Arial" charset="0"/>
              </a:rPr>
              <a:t>Data assimilation</a:t>
            </a:r>
          </a:p>
        </p:txBody>
      </p:sp>
      <p:sp>
        <p:nvSpPr>
          <p:cNvPr id="13" name="Right Arrow 12"/>
          <p:cNvSpPr/>
          <p:nvPr/>
        </p:nvSpPr>
        <p:spPr bwMode="auto">
          <a:xfrm rot="2926733">
            <a:off x="4125248" y="2548233"/>
            <a:ext cx="552839" cy="227434"/>
          </a:xfrm>
          <a:prstGeom prst="rightArrow">
            <a:avLst/>
          </a:prstGeom>
          <a:solidFill>
            <a:srgbClr val="62C4DD"/>
          </a:solid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style>
          <a:lnRef idx="2">
            <a:schemeClr val="accent2">
              <a:shade val="50000"/>
            </a:schemeClr>
          </a:lnRef>
          <a:fillRef idx="1">
            <a:schemeClr val="accent2"/>
          </a:fillRef>
          <a:effectRef idx="0">
            <a:schemeClr val="accent2"/>
          </a:effectRef>
          <a:fontRef idx="minor">
            <a:schemeClr val="lt1"/>
          </a:fontRef>
        </p:style>
        <p:txBody>
          <a:bodyPr vert="horz" wrap="square" lIns="68580" tIns="34290" rIns="68580" bIns="34290" numCol="1" rtlCol="0" anchor="ctr" anchorCtr="0" compatLnSpc="1">
            <a:prstTxWarp prst="textNoShape">
              <a:avLst/>
            </a:prstTxWarp>
          </a:bodyPr>
          <a:lstStyle/>
          <a:p>
            <a:pPr algn="r" defTabSz="685800" fontAlgn="base">
              <a:spcBef>
                <a:spcPct val="0"/>
              </a:spcBef>
              <a:spcAft>
                <a:spcPct val="0"/>
              </a:spcAft>
            </a:pPr>
            <a:endParaRPr lang="en-GB" sz="1575" b="1">
              <a:solidFill>
                <a:srgbClr val="00468C"/>
              </a:solidFill>
              <a:latin typeface="Arial" charset="0"/>
            </a:endParaRPr>
          </a:p>
        </p:txBody>
      </p:sp>
      <p:sp>
        <p:nvSpPr>
          <p:cNvPr id="15" name="Title 1"/>
          <p:cNvSpPr txBox="1">
            <a:spLocks/>
          </p:cNvSpPr>
          <p:nvPr/>
        </p:nvSpPr>
        <p:spPr bwMode="auto">
          <a:xfrm>
            <a:off x="1075453" y="227516"/>
            <a:ext cx="249518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2400" b="1">
                <a:solidFill>
                  <a:srgbClr val="E68323"/>
                </a:solidFill>
                <a:latin typeface="+mj-lt"/>
                <a:ea typeface="+mj-ea"/>
                <a:cs typeface="+mj-cs"/>
              </a:defRPr>
            </a:lvl1pPr>
            <a:lvl2pPr algn="ctr" rtl="0" eaLnBrk="0" fontAlgn="base" hangingPunct="0">
              <a:spcBef>
                <a:spcPct val="0"/>
              </a:spcBef>
              <a:spcAft>
                <a:spcPct val="0"/>
              </a:spcAft>
              <a:defRPr sz="1900" b="1">
                <a:solidFill>
                  <a:srgbClr val="00468C"/>
                </a:solidFill>
                <a:latin typeface="Arial" charset="0"/>
              </a:defRPr>
            </a:lvl2pPr>
            <a:lvl3pPr algn="ctr" rtl="0" eaLnBrk="0" fontAlgn="base" hangingPunct="0">
              <a:spcBef>
                <a:spcPct val="0"/>
              </a:spcBef>
              <a:spcAft>
                <a:spcPct val="0"/>
              </a:spcAft>
              <a:defRPr sz="1900" b="1">
                <a:solidFill>
                  <a:srgbClr val="00468C"/>
                </a:solidFill>
                <a:latin typeface="Arial" charset="0"/>
              </a:defRPr>
            </a:lvl3pPr>
            <a:lvl4pPr algn="ctr" rtl="0" eaLnBrk="0" fontAlgn="base" hangingPunct="0">
              <a:spcBef>
                <a:spcPct val="0"/>
              </a:spcBef>
              <a:spcAft>
                <a:spcPct val="0"/>
              </a:spcAft>
              <a:defRPr sz="1900" b="1">
                <a:solidFill>
                  <a:srgbClr val="00468C"/>
                </a:solidFill>
                <a:latin typeface="Arial" charset="0"/>
              </a:defRPr>
            </a:lvl4pPr>
            <a:lvl5pPr algn="ctr" rtl="0" eaLnBrk="0" fontAlgn="base" hangingPunct="0">
              <a:spcBef>
                <a:spcPct val="0"/>
              </a:spcBef>
              <a:spcAft>
                <a:spcPct val="0"/>
              </a:spcAft>
              <a:defRPr sz="1900" b="1">
                <a:solidFill>
                  <a:srgbClr val="00468C"/>
                </a:solidFill>
                <a:latin typeface="Arial" charset="0"/>
              </a:defRPr>
            </a:lvl5pPr>
            <a:lvl6pPr marL="457200" algn="ctr" rtl="0" fontAlgn="base">
              <a:spcBef>
                <a:spcPct val="0"/>
              </a:spcBef>
              <a:spcAft>
                <a:spcPct val="0"/>
              </a:spcAft>
              <a:defRPr sz="1900" b="1">
                <a:solidFill>
                  <a:srgbClr val="00468C"/>
                </a:solidFill>
                <a:latin typeface="Arial" charset="0"/>
              </a:defRPr>
            </a:lvl6pPr>
            <a:lvl7pPr marL="914400" algn="ctr" rtl="0" fontAlgn="base">
              <a:spcBef>
                <a:spcPct val="0"/>
              </a:spcBef>
              <a:spcAft>
                <a:spcPct val="0"/>
              </a:spcAft>
              <a:defRPr sz="1900" b="1">
                <a:solidFill>
                  <a:srgbClr val="00468C"/>
                </a:solidFill>
                <a:latin typeface="Arial" charset="0"/>
              </a:defRPr>
            </a:lvl7pPr>
            <a:lvl8pPr marL="1371600" algn="ctr" rtl="0" fontAlgn="base">
              <a:spcBef>
                <a:spcPct val="0"/>
              </a:spcBef>
              <a:spcAft>
                <a:spcPct val="0"/>
              </a:spcAft>
              <a:defRPr sz="1900" b="1">
                <a:solidFill>
                  <a:srgbClr val="00468C"/>
                </a:solidFill>
                <a:latin typeface="Arial" charset="0"/>
              </a:defRPr>
            </a:lvl8pPr>
            <a:lvl9pPr marL="1828800" algn="ctr" rtl="0" fontAlgn="base">
              <a:spcBef>
                <a:spcPct val="0"/>
              </a:spcBef>
              <a:spcAft>
                <a:spcPct val="0"/>
              </a:spcAft>
              <a:defRPr sz="1900" b="1">
                <a:solidFill>
                  <a:srgbClr val="00468C"/>
                </a:solidFill>
                <a:latin typeface="Arial" charset="0"/>
              </a:defRPr>
            </a:lvl9pPr>
          </a:lstStyle>
          <a:p>
            <a:pPr algn="l"/>
            <a:r>
              <a:rPr lang="en-GB" sz="1800" kern="0" cap="all">
                <a:solidFill>
                  <a:schemeClr val="bg1"/>
                </a:solidFill>
                <a:latin typeface="Calibri" charset="0"/>
                <a:ea typeface="Calibri" charset="0"/>
                <a:cs typeface="Calibri" charset="0"/>
              </a:rPr>
              <a:t>CAMS SERVICE CHAIN</a:t>
            </a:r>
          </a:p>
        </p:txBody>
      </p:sp>
      <p:sp>
        <p:nvSpPr>
          <p:cNvPr id="6" name="TextBox 5"/>
          <p:cNvSpPr txBox="1"/>
          <p:nvPr/>
        </p:nvSpPr>
        <p:spPr>
          <a:xfrm>
            <a:off x="7182446" y="1681198"/>
            <a:ext cx="1854050" cy="523220"/>
          </a:xfrm>
          <a:prstGeom prst="rect">
            <a:avLst/>
          </a:prstGeom>
          <a:noFill/>
        </p:spPr>
        <p:txBody>
          <a:bodyPr wrap="square" rtlCol="0">
            <a:spAutoFit/>
          </a:bodyPr>
          <a:lstStyle/>
          <a:p>
            <a:pPr algn="l"/>
            <a:r>
              <a:rPr lang="en-GB" sz="1400" b="1">
                <a:latin typeface="Calibri Light" charset="0"/>
                <a:ea typeface="Calibri Light" charset="0"/>
                <a:cs typeface="Calibri Light" charset="0"/>
              </a:rPr>
              <a:t>Satellite Observations</a:t>
            </a:r>
          </a:p>
          <a:p>
            <a:pPr algn="l"/>
            <a:r>
              <a:rPr lang="en-GB" sz="1400" b="1">
                <a:latin typeface="Calibri Light" charset="0"/>
                <a:ea typeface="Calibri Light" charset="0"/>
                <a:cs typeface="Calibri Light" charset="0"/>
              </a:rPr>
              <a:t>(AOD, O</a:t>
            </a:r>
            <a:r>
              <a:rPr lang="en-GB" sz="1400" b="1" baseline="-25000">
                <a:latin typeface="Calibri Light" charset="0"/>
                <a:ea typeface="Calibri Light" charset="0"/>
                <a:cs typeface="Calibri Light" charset="0"/>
              </a:rPr>
              <a:t>3</a:t>
            </a:r>
            <a:r>
              <a:rPr lang="en-GB" sz="1400" b="1">
                <a:latin typeface="Calibri Light" charset="0"/>
                <a:ea typeface="Calibri Light" charset="0"/>
                <a:cs typeface="Calibri Light" charset="0"/>
              </a:rPr>
              <a:t>, CO, NO</a:t>
            </a:r>
            <a:r>
              <a:rPr lang="en-GB" sz="1400" b="1" baseline="-25000">
                <a:latin typeface="Calibri Light" charset="0"/>
                <a:ea typeface="Calibri Light" charset="0"/>
                <a:cs typeface="Calibri Light" charset="0"/>
              </a:rPr>
              <a:t>2</a:t>
            </a:r>
            <a:r>
              <a:rPr lang="en-GB" sz="1400" b="1">
                <a:latin typeface="Calibri Light" charset="0"/>
                <a:ea typeface="Calibri Light" charset="0"/>
                <a:cs typeface="Calibri Light" charset="0"/>
              </a:rPr>
              <a:t>, SO</a:t>
            </a:r>
            <a:r>
              <a:rPr lang="en-GB" sz="1400" b="1" baseline="-25000">
                <a:latin typeface="Calibri Light" charset="0"/>
                <a:ea typeface="Calibri Light" charset="0"/>
                <a:cs typeface="Calibri Light" charset="0"/>
              </a:rPr>
              <a:t>2</a:t>
            </a:r>
            <a:r>
              <a:rPr lang="en-GB" sz="1400" b="1">
                <a:latin typeface="Calibri Light" charset="0"/>
                <a:ea typeface="Calibri Light" charset="0"/>
                <a:cs typeface="Calibri Light" charset="0"/>
              </a:rPr>
              <a:t>)</a:t>
            </a:r>
          </a:p>
        </p:txBody>
      </p:sp>
      <p:sp>
        <p:nvSpPr>
          <p:cNvPr id="24" name="TextBox 23"/>
          <p:cNvSpPr txBox="1"/>
          <p:nvPr/>
        </p:nvSpPr>
        <p:spPr>
          <a:xfrm>
            <a:off x="4349767" y="4914589"/>
            <a:ext cx="341760" cy="276999"/>
          </a:xfrm>
          <a:prstGeom prst="rect">
            <a:avLst/>
          </a:prstGeom>
          <a:noFill/>
        </p:spPr>
        <p:txBody>
          <a:bodyPr wrap="none" rtlCol="0">
            <a:spAutoFit/>
          </a:bodyPr>
          <a:lstStyle/>
          <a:p>
            <a:r>
              <a:rPr lang="en-US" sz="1200">
                <a:solidFill>
                  <a:schemeClr val="bg1"/>
                </a:solidFill>
                <a:latin typeface="Calibri Light" charset="0"/>
                <a:ea typeface="Calibri Light" charset="0"/>
                <a:cs typeface="Calibri Light" charset="0"/>
              </a:rPr>
              <a:t>15</a:t>
            </a:r>
          </a:p>
        </p:txBody>
      </p:sp>
      <p:sp>
        <p:nvSpPr>
          <p:cNvPr id="2" name="Title 1"/>
          <p:cNvSpPr>
            <a:spLocks noGrp="1"/>
          </p:cNvSpPr>
          <p:nvPr>
            <p:ph type="title"/>
          </p:nvPr>
        </p:nvSpPr>
        <p:spPr/>
        <p:txBody>
          <a:bodyPr/>
          <a:lstStyle/>
          <a:p>
            <a:r>
              <a:rPr lang="en-US" dirty="0">
                <a:latin typeface="Arial"/>
                <a:cs typeface="Arial"/>
              </a:rPr>
              <a:t>Global and Regional CAMS systems</a:t>
            </a:r>
          </a:p>
        </p:txBody>
      </p:sp>
      <p:sp>
        <p:nvSpPr>
          <p:cNvPr id="11" name="Snip Diagonal Corner Rectangle 10"/>
          <p:cNvSpPr/>
          <p:nvPr/>
        </p:nvSpPr>
        <p:spPr>
          <a:xfrm>
            <a:off x="1939265" y="799640"/>
            <a:ext cx="5068714" cy="3860342"/>
          </a:xfrm>
          <a:prstGeom prst="snip2DiagRect">
            <a:avLst>
              <a:gd name="adj1" fmla="val 0"/>
              <a:gd name="adj2" fmla="val 50000"/>
            </a:avLst>
          </a:prstGeom>
          <a:noFill/>
          <a:ln w="57150">
            <a:solidFill>
              <a:srgbClr val="5AC4D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40BDD98A-EC51-7F42-927C-C78A29A75F02}"/>
              </a:ext>
            </a:extLst>
          </p:cNvPr>
          <p:cNvSpPr txBox="1"/>
          <p:nvPr/>
        </p:nvSpPr>
        <p:spPr>
          <a:xfrm>
            <a:off x="1968853" y="1023568"/>
            <a:ext cx="1216297" cy="1015663"/>
          </a:xfrm>
          <a:prstGeom prst="rect">
            <a:avLst/>
          </a:prstGeom>
          <a:noFill/>
        </p:spPr>
        <p:txBody>
          <a:bodyPr wrap="square" rtlCol="0">
            <a:spAutoFit/>
          </a:bodyPr>
          <a:lstStyle/>
          <a:p>
            <a:pPr algn="l"/>
            <a:r>
              <a:rPr lang="en-GB" sz="1500" b="1">
                <a:latin typeface="Calibri Light" charset="0"/>
                <a:ea typeface="Calibri Light" charset="0"/>
                <a:cs typeface="Calibri Light" charset="0"/>
              </a:rPr>
              <a:t>ECMWF</a:t>
            </a:r>
          </a:p>
          <a:p>
            <a:pPr algn="l"/>
            <a:r>
              <a:rPr lang="en-GB" sz="1500" b="1">
                <a:latin typeface="Calibri Light" charset="0"/>
                <a:ea typeface="Calibri Light" charset="0"/>
                <a:cs typeface="Calibri Light" charset="0"/>
              </a:rPr>
              <a:t>IFS </a:t>
            </a:r>
          </a:p>
          <a:p>
            <a:pPr algn="l"/>
            <a:r>
              <a:rPr lang="en-GB" sz="1500" b="1">
                <a:latin typeface="Calibri Light" charset="0"/>
                <a:ea typeface="Calibri Light" charset="0"/>
                <a:cs typeface="Calibri Light" charset="0"/>
              </a:rPr>
              <a:t>global,</a:t>
            </a:r>
          </a:p>
          <a:p>
            <a:pPr algn="l"/>
            <a:r>
              <a:rPr lang="en-GB" sz="1500" b="1">
                <a:latin typeface="Calibri Light" charset="0"/>
                <a:ea typeface="Calibri Light" charset="0"/>
                <a:cs typeface="Calibri Light" charset="0"/>
              </a:rPr>
              <a:t>40x40 km</a:t>
            </a:r>
          </a:p>
        </p:txBody>
      </p:sp>
      <p:sp>
        <p:nvSpPr>
          <p:cNvPr id="28" name="TextBox 27">
            <a:extLst>
              <a:ext uri="{FF2B5EF4-FFF2-40B4-BE49-F238E27FC236}">
                <a16:creationId xmlns:a16="http://schemas.microsoft.com/office/drawing/2014/main" id="{E4FA9EBA-B589-4A41-80DD-8B1A5EEBCCF6}"/>
              </a:ext>
            </a:extLst>
          </p:cNvPr>
          <p:cNvSpPr txBox="1"/>
          <p:nvPr/>
        </p:nvSpPr>
        <p:spPr>
          <a:xfrm>
            <a:off x="3689844" y="3562424"/>
            <a:ext cx="1462202" cy="1015663"/>
          </a:xfrm>
          <a:prstGeom prst="rect">
            <a:avLst/>
          </a:prstGeom>
          <a:noFill/>
        </p:spPr>
        <p:txBody>
          <a:bodyPr wrap="square" rtlCol="0">
            <a:spAutoFit/>
          </a:bodyPr>
          <a:lstStyle/>
          <a:p>
            <a:pPr algn="l"/>
            <a:r>
              <a:rPr lang="en-GB" sz="1500" b="1">
                <a:latin typeface="Calibri Light" charset="0"/>
                <a:ea typeface="Calibri Light" charset="0"/>
                <a:cs typeface="Calibri Light" charset="0"/>
              </a:rPr>
              <a:t>11 regional CTMs over Europe,</a:t>
            </a:r>
          </a:p>
          <a:p>
            <a:pPr algn="l"/>
            <a:r>
              <a:rPr lang="en-GB" sz="1500" b="1">
                <a:latin typeface="Calibri Light" charset="0"/>
                <a:ea typeface="Calibri Light" charset="0"/>
                <a:cs typeface="Calibri Light" charset="0"/>
              </a:rPr>
              <a:t>10x10 km</a:t>
            </a:r>
          </a:p>
        </p:txBody>
      </p:sp>
      <p:sp>
        <p:nvSpPr>
          <p:cNvPr id="17" name="TextBox 16">
            <a:extLst>
              <a:ext uri="{FF2B5EF4-FFF2-40B4-BE49-F238E27FC236}">
                <a16:creationId xmlns:a16="http://schemas.microsoft.com/office/drawing/2014/main" id="{9E988266-0216-460C-9FD6-25E2783AE696}"/>
              </a:ext>
            </a:extLst>
          </p:cNvPr>
          <p:cNvSpPr txBox="1"/>
          <p:nvPr/>
        </p:nvSpPr>
        <p:spPr>
          <a:xfrm>
            <a:off x="4511055" y="2476485"/>
            <a:ext cx="1490280" cy="276999"/>
          </a:xfrm>
          <a:prstGeom prst="rect">
            <a:avLst/>
          </a:prstGeom>
          <a:noFill/>
        </p:spPr>
        <p:txBody>
          <a:bodyPr wrap="none" rtlCol="0">
            <a:spAutoFit/>
          </a:bodyPr>
          <a:lstStyle/>
          <a:p>
            <a:r>
              <a:rPr lang="en-GB" sz="1200">
                <a:solidFill>
                  <a:srgbClr val="5AC5DD"/>
                </a:solidFill>
              </a:rPr>
              <a:t>Boundary Conditions</a:t>
            </a:r>
          </a:p>
        </p:txBody>
      </p:sp>
      <p:pic>
        <p:nvPicPr>
          <p:cNvPr id="29" name="Picture 28">
            <a:extLst>
              <a:ext uri="{FF2B5EF4-FFF2-40B4-BE49-F238E27FC236}">
                <a16:creationId xmlns:a16="http://schemas.microsoft.com/office/drawing/2014/main" id="{83DAC7E8-AEB9-42CA-A4FE-CB24161490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0695" y="2893284"/>
            <a:ext cx="1255546" cy="706244"/>
          </a:xfrm>
          <a:prstGeom prst="rect">
            <a:avLst/>
          </a:prstGeom>
        </p:spPr>
      </p:pic>
      <p:sp>
        <p:nvSpPr>
          <p:cNvPr id="30" name="TextBox 29">
            <a:extLst>
              <a:ext uri="{FF2B5EF4-FFF2-40B4-BE49-F238E27FC236}">
                <a16:creationId xmlns:a16="http://schemas.microsoft.com/office/drawing/2014/main" id="{B8545C82-625A-4D5B-805E-3D095500EDC8}"/>
              </a:ext>
            </a:extLst>
          </p:cNvPr>
          <p:cNvSpPr txBox="1"/>
          <p:nvPr/>
        </p:nvSpPr>
        <p:spPr>
          <a:xfrm>
            <a:off x="7452320" y="3591029"/>
            <a:ext cx="1733564" cy="276999"/>
          </a:xfrm>
          <a:prstGeom prst="rect">
            <a:avLst/>
          </a:prstGeom>
          <a:noFill/>
        </p:spPr>
        <p:txBody>
          <a:bodyPr wrap="square" rtlCol="0">
            <a:spAutoFit/>
          </a:bodyPr>
          <a:lstStyle/>
          <a:p>
            <a:pPr algn="l"/>
            <a:r>
              <a:rPr lang="en-GB" sz="1200" b="1">
                <a:latin typeface="Calibri Light" charset="0"/>
                <a:ea typeface="Calibri Light" charset="0"/>
                <a:cs typeface="Calibri Light" charset="0"/>
              </a:rPr>
              <a:t>Surface AQ observations</a:t>
            </a:r>
          </a:p>
        </p:txBody>
      </p:sp>
      <p:sp>
        <p:nvSpPr>
          <p:cNvPr id="31" name="Right Arrow 11">
            <a:extLst>
              <a:ext uri="{FF2B5EF4-FFF2-40B4-BE49-F238E27FC236}">
                <a16:creationId xmlns:a16="http://schemas.microsoft.com/office/drawing/2014/main" id="{3D90CEC8-815B-4B8C-98E0-254FDE7968E7}"/>
              </a:ext>
            </a:extLst>
          </p:cNvPr>
          <p:cNvSpPr/>
          <p:nvPr/>
        </p:nvSpPr>
        <p:spPr bwMode="auto">
          <a:xfrm flipH="1">
            <a:off x="7241601" y="3972772"/>
            <a:ext cx="1468512" cy="706244"/>
          </a:xfrm>
          <a:prstGeom prst="rightArrow">
            <a:avLst/>
          </a:prstGeom>
          <a:solidFill>
            <a:srgbClr val="62C4DD"/>
          </a:solid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style>
          <a:lnRef idx="2">
            <a:schemeClr val="accent2">
              <a:shade val="50000"/>
            </a:schemeClr>
          </a:lnRef>
          <a:fillRef idx="1">
            <a:schemeClr val="accent2"/>
          </a:fillRef>
          <a:effectRef idx="0">
            <a:schemeClr val="accent2"/>
          </a:effectRef>
          <a:fontRef idx="minor">
            <a:schemeClr val="lt1"/>
          </a:fontRef>
        </p:style>
        <p:txBody>
          <a:bodyPr vert="horz" wrap="square" lIns="68580" tIns="34290" rIns="68580" bIns="34290" numCol="1" rtlCol="0" anchor="ctr" anchorCtr="0" compatLnSpc="1">
            <a:prstTxWarp prst="textNoShape">
              <a:avLst/>
            </a:prstTxWarp>
          </a:bodyPr>
          <a:lstStyle/>
          <a:p>
            <a:pPr defTabSz="685800" fontAlgn="base">
              <a:spcBef>
                <a:spcPct val="0"/>
              </a:spcBef>
              <a:spcAft>
                <a:spcPct val="0"/>
              </a:spcAft>
            </a:pPr>
            <a:r>
              <a:rPr lang="en-GB" sz="1000" b="1">
                <a:solidFill>
                  <a:srgbClr val="00468C"/>
                </a:solidFill>
                <a:latin typeface="Arial" charset="0"/>
              </a:rPr>
              <a:t>Data assimilation</a:t>
            </a:r>
          </a:p>
        </p:txBody>
      </p:sp>
      <p:sp>
        <p:nvSpPr>
          <p:cNvPr id="32" name="Rectangle: Rounded Corners 31">
            <a:extLst>
              <a:ext uri="{FF2B5EF4-FFF2-40B4-BE49-F238E27FC236}">
                <a16:creationId xmlns:a16="http://schemas.microsoft.com/office/drawing/2014/main" id="{0EEC9D2C-B6A6-484B-8F3C-7B56EF03F9CD}"/>
              </a:ext>
            </a:extLst>
          </p:cNvPr>
          <p:cNvSpPr/>
          <p:nvPr/>
        </p:nvSpPr>
        <p:spPr>
          <a:xfrm>
            <a:off x="409023" y="3723590"/>
            <a:ext cx="1366735" cy="784830"/>
          </a:xfrm>
          <a:prstGeom prst="roundRect">
            <a:avLst/>
          </a:prstGeom>
          <a:solidFill>
            <a:schemeClr val="bg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latin typeface="Calibri Light" panose="020F0302020204030204" pitchFamily="34" charset="0"/>
                <a:cs typeface="Calibri Light" panose="020F0302020204030204" pitchFamily="34" charset="0"/>
              </a:rPr>
              <a:t>European CAMS</a:t>
            </a:r>
          </a:p>
          <a:p>
            <a:pPr algn="ctr"/>
            <a:r>
              <a:rPr lang="en-GB" sz="1400">
                <a:solidFill>
                  <a:schemeClr val="tx1"/>
                </a:solidFill>
                <a:latin typeface="Calibri Light" panose="020F0302020204030204" pitchFamily="34" charset="0"/>
                <a:cs typeface="Calibri Light" panose="020F0302020204030204" pitchFamily="34" charset="0"/>
              </a:rPr>
              <a:t>Emissions</a:t>
            </a:r>
          </a:p>
        </p:txBody>
      </p:sp>
      <p:sp>
        <p:nvSpPr>
          <p:cNvPr id="33" name="Rectangle: Rounded Corners 32">
            <a:extLst>
              <a:ext uri="{FF2B5EF4-FFF2-40B4-BE49-F238E27FC236}">
                <a16:creationId xmlns:a16="http://schemas.microsoft.com/office/drawing/2014/main" id="{A44459BF-369B-436B-857D-6FDA5AB489E2}"/>
              </a:ext>
            </a:extLst>
          </p:cNvPr>
          <p:cNvSpPr/>
          <p:nvPr/>
        </p:nvSpPr>
        <p:spPr>
          <a:xfrm>
            <a:off x="398063" y="1154291"/>
            <a:ext cx="1366735" cy="864414"/>
          </a:xfrm>
          <a:prstGeom prst="roundRect">
            <a:avLst/>
          </a:prstGeom>
          <a:solidFill>
            <a:schemeClr val="bg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latin typeface="Calibri Light" panose="020F0302020204030204" pitchFamily="34" charset="0"/>
                <a:cs typeface="Calibri Light" panose="020F0302020204030204" pitchFamily="34" charset="0"/>
              </a:rPr>
              <a:t>Global </a:t>
            </a:r>
          </a:p>
          <a:p>
            <a:pPr algn="ctr"/>
            <a:r>
              <a:rPr lang="en-GB" sz="1600">
                <a:solidFill>
                  <a:schemeClr val="tx1"/>
                </a:solidFill>
                <a:latin typeface="Calibri Light" panose="020F0302020204030204" pitchFamily="34" charset="0"/>
                <a:cs typeface="Calibri Light" panose="020F0302020204030204" pitchFamily="34" charset="0"/>
              </a:rPr>
              <a:t>CAMS Emissions</a:t>
            </a:r>
          </a:p>
        </p:txBody>
      </p:sp>
      <p:sp>
        <p:nvSpPr>
          <p:cNvPr id="34" name="Rectangle: Rounded Corners 33">
            <a:extLst>
              <a:ext uri="{FF2B5EF4-FFF2-40B4-BE49-F238E27FC236}">
                <a16:creationId xmlns:a16="http://schemas.microsoft.com/office/drawing/2014/main" id="{0AEB5887-3E6B-4647-8CDB-E1CE483ACA74}"/>
              </a:ext>
            </a:extLst>
          </p:cNvPr>
          <p:cNvSpPr/>
          <p:nvPr/>
        </p:nvSpPr>
        <p:spPr>
          <a:xfrm>
            <a:off x="409022" y="2514625"/>
            <a:ext cx="1366735" cy="784830"/>
          </a:xfrm>
          <a:prstGeom prst="roundRect">
            <a:avLst/>
          </a:prstGeom>
          <a:solidFill>
            <a:schemeClr val="bg1"/>
          </a:solid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latin typeface="Calibri Light" panose="020F0302020204030204" pitchFamily="34" charset="0"/>
                <a:cs typeface="Calibri Light" panose="020F0302020204030204" pitchFamily="34" charset="0"/>
              </a:rPr>
              <a:t>GFAS </a:t>
            </a:r>
          </a:p>
          <a:p>
            <a:pPr algn="ctr"/>
            <a:r>
              <a:rPr lang="en-GB" sz="1600">
                <a:solidFill>
                  <a:schemeClr val="tx1"/>
                </a:solidFill>
                <a:latin typeface="Calibri Light" panose="020F0302020204030204" pitchFamily="34" charset="0"/>
                <a:cs typeface="Calibri Light" panose="020F0302020204030204" pitchFamily="34" charset="0"/>
              </a:rPr>
              <a:t>wildfire emissions</a:t>
            </a:r>
          </a:p>
        </p:txBody>
      </p:sp>
      <p:cxnSp>
        <p:nvCxnSpPr>
          <p:cNvPr id="37" name="Straight Arrow Connector 36">
            <a:extLst>
              <a:ext uri="{FF2B5EF4-FFF2-40B4-BE49-F238E27FC236}">
                <a16:creationId xmlns:a16="http://schemas.microsoft.com/office/drawing/2014/main" id="{9A783F55-9834-4C17-A61A-D7419841CD73}"/>
              </a:ext>
            </a:extLst>
          </p:cNvPr>
          <p:cNvCxnSpPr>
            <a:cxnSpLocks/>
            <a:stCxn id="33" idx="3"/>
          </p:cNvCxnSpPr>
          <p:nvPr/>
        </p:nvCxnSpPr>
        <p:spPr>
          <a:xfrm>
            <a:off x="1764798" y="1586498"/>
            <a:ext cx="1635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C94D1BC4-5B28-4989-9DB6-E9E4578495C3}"/>
              </a:ext>
            </a:extLst>
          </p:cNvPr>
          <p:cNvCxnSpPr>
            <a:cxnSpLocks/>
          </p:cNvCxnSpPr>
          <p:nvPr/>
        </p:nvCxnSpPr>
        <p:spPr>
          <a:xfrm>
            <a:off x="1775757" y="4116005"/>
            <a:ext cx="12840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86830C2E-7769-4FEF-AFF1-1AC6C691FE68}"/>
              </a:ext>
            </a:extLst>
          </p:cNvPr>
          <p:cNvCxnSpPr>
            <a:cxnSpLocks/>
            <a:stCxn id="34" idx="3"/>
          </p:cNvCxnSpPr>
          <p:nvPr/>
        </p:nvCxnSpPr>
        <p:spPr>
          <a:xfrm flipV="1">
            <a:off x="1775757" y="2306204"/>
            <a:ext cx="801244" cy="6008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C305FC0E-252D-4CDB-A909-28E4EA8EE5E0}"/>
              </a:ext>
            </a:extLst>
          </p:cNvPr>
          <p:cNvCxnSpPr>
            <a:cxnSpLocks/>
            <a:stCxn id="34" idx="3"/>
          </p:cNvCxnSpPr>
          <p:nvPr/>
        </p:nvCxnSpPr>
        <p:spPr>
          <a:xfrm>
            <a:off x="1775757" y="2907040"/>
            <a:ext cx="941595" cy="4596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3459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C65CB-1253-E165-7070-F3EBB4D5F4E0}"/>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240DBE03-A2AE-FFF0-BAE7-E9247CC80BDF}"/>
              </a:ext>
            </a:extLst>
          </p:cNvPr>
          <p:cNvSpPr txBox="1">
            <a:spLocks/>
          </p:cNvSpPr>
          <p:nvPr/>
        </p:nvSpPr>
        <p:spPr>
          <a:xfrm>
            <a:off x="395536" y="1776985"/>
            <a:ext cx="6515100" cy="2015728"/>
          </a:xfrm>
          <a:prstGeom prst="rect">
            <a:avLst/>
          </a:prstGeom>
          <a:solidFill>
            <a:schemeClr val="bg1">
              <a:alpha val="54000"/>
            </a:schemeClr>
          </a:solidFill>
        </p:spPr>
        <p:txBody>
          <a:bodyPr>
            <a:normAutofit/>
          </a:bodyPr>
          <a:lstStyle>
            <a:lvl1pPr algn="ctr" defTabSz="914400" rtl="0" eaLnBrk="1" latinLnBrk="0" hangingPunct="1">
              <a:spcBef>
                <a:spcPct val="0"/>
              </a:spcBef>
              <a:buNone/>
              <a:defRPr sz="3200" kern="1200">
                <a:solidFill>
                  <a:schemeClr val="tx1"/>
                </a:solidFill>
                <a:latin typeface="+mj-lt"/>
                <a:ea typeface="+mj-ea"/>
                <a:cs typeface="+mj-cs"/>
              </a:defRPr>
            </a:lvl1pPr>
          </a:lstStyle>
          <a:p>
            <a:r>
              <a:rPr lang="en-GB" sz="3300" b="1" dirty="0">
                <a:solidFill>
                  <a:srgbClr val="002060"/>
                </a:solidFill>
                <a:latin typeface="+mn-lt"/>
              </a:rPr>
              <a:t>Atmospheric Composition Modelling in CAMS </a:t>
            </a:r>
            <a:endParaRPr lang="en-GB" sz="2400" b="1" dirty="0">
              <a:solidFill>
                <a:srgbClr val="002060"/>
              </a:solidFill>
              <a:latin typeface="+mn-lt"/>
            </a:endParaRPr>
          </a:p>
        </p:txBody>
      </p:sp>
      <p:sp>
        <p:nvSpPr>
          <p:cNvPr id="10" name="Subtitle 9">
            <a:extLst>
              <a:ext uri="{FF2B5EF4-FFF2-40B4-BE49-F238E27FC236}">
                <a16:creationId xmlns:a16="http://schemas.microsoft.com/office/drawing/2014/main" id="{6793C204-AD4C-502B-C292-06DC8FE3BB33}"/>
              </a:ext>
            </a:extLst>
          </p:cNvPr>
          <p:cNvSpPr>
            <a:spLocks noGrp="1"/>
          </p:cNvSpPr>
          <p:nvPr>
            <p:ph type="subTitle" idx="13"/>
          </p:nvPr>
        </p:nvSpPr>
        <p:spPr/>
        <p:txBody>
          <a:bodyPr/>
          <a:lstStyle/>
          <a:p>
            <a:endParaRPr lang="en-US"/>
          </a:p>
        </p:txBody>
      </p:sp>
      <p:sp>
        <p:nvSpPr>
          <p:cNvPr id="9" name="Content Placeholder 8">
            <a:extLst>
              <a:ext uri="{FF2B5EF4-FFF2-40B4-BE49-F238E27FC236}">
                <a16:creationId xmlns:a16="http://schemas.microsoft.com/office/drawing/2014/main" id="{F214E7EA-8166-0B3B-4207-03352EB1C793}"/>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5132910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560291" y="0"/>
            <a:ext cx="6858000" cy="857250"/>
          </a:xfrm>
        </p:spPr>
        <p:txBody>
          <a:bodyPr/>
          <a:lstStyle/>
          <a:p>
            <a:pPr marL="1079897" defTabSz="342900"/>
            <a:r>
              <a:rPr lang="en-US" altLang="en-US" dirty="0"/>
              <a:t>Atmospheric Composition </a:t>
            </a:r>
          </a:p>
        </p:txBody>
      </p:sp>
      <p:pic>
        <p:nvPicPr>
          <p:cNvPr id="11267" name="Picture 3" descr="ChemCy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627534"/>
            <a:ext cx="5634756" cy="398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Oval 1"/>
          <p:cNvSpPr>
            <a:spLocks noChangeArrowheads="1"/>
          </p:cNvSpPr>
          <p:nvPr/>
        </p:nvSpPr>
        <p:spPr bwMode="auto">
          <a:xfrm>
            <a:off x="1547813" y="3327797"/>
            <a:ext cx="1543050" cy="914400"/>
          </a:xfrm>
          <a:prstGeom prst="ellipse">
            <a:avLst/>
          </a:prstGeom>
          <a:solidFill>
            <a:srgbClr val="FF7C80"/>
          </a:solidFill>
          <a:ln>
            <a:noFill/>
          </a:ln>
          <a:extLst>
            <a:ext uri="{91240B29-F687-4F45-9708-019B960494DF}">
              <a14:hiddenLine xmlns:a14="http://schemas.microsoft.com/office/drawing/2010/main" w="9525">
                <a:solidFill>
                  <a:srgbClr val="000000"/>
                </a:solidFill>
                <a:round/>
                <a:headEnd/>
                <a:tailEnd/>
              </a14:hiddenLine>
            </a:ext>
          </a:extLst>
        </p:spPr>
        <p:txBody>
          <a:bodyPr wrap="none" lIns="67500" tIns="35100" rIns="67500" bIns="351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9pPr>
          </a:lstStyle>
          <a:p>
            <a:pPr algn="ctr" eaLnBrk="1" hangingPunct="1">
              <a:buClr>
                <a:srgbClr val="000000"/>
              </a:buClr>
              <a:buSzPct val="100000"/>
              <a:buFont typeface="Arial" panose="020B0604020202020204" pitchFamily="34" charset="0"/>
              <a:buNone/>
            </a:pPr>
            <a:r>
              <a:rPr lang="en-GB" altLang="en-US" sz="2100">
                <a:solidFill>
                  <a:srgbClr val="000000"/>
                </a:solidFill>
              </a:rPr>
              <a:t>Emissions</a:t>
            </a:r>
          </a:p>
        </p:txBody>
      </p:sp>
      <p:sp>
        <p:nvSpPr>
          <p:cNvPr id="12290" name="AutoShape 2"/>
          <p:cNvSpPr>
            <a:spLocks noChangeArrowheads="1"/>
          </p:cNvSpPr>
          <p:nvPr/>
        </p:nvSpPr>
        <p:spPr bwMode="auto">
          <a:xfrm>
            <a:off x="2303860" y="2463404"/>
            <a:ext cx="514350" cy="62865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4009 h 21600"/>
              <a:gd name="T14" fmla="*/ 19404 w 21600"/>
              <a:gd name="T15" fmla="*/ 8149 h 21600"/>
            </a:gdLst>
            <a:ahLst/>
            <a:cxnLst>
              <a:cxn ang="T8">
                <a:pos x="T0" y="T1"/>
              </a:cxn>
              <a:cxn ang="T9">
                <a:pos x="T2" y="T3"/>
              </a:cxn>
              <a:cxn ang="T10">
                <a:pos x="T4" y="T5"/>
              </a:cxn>
              <a:cxn ang="T11">
                <a:pos x="T6" y="T7"/>
              </a:cxn>
            </a:cxnLst>
            <a:rect l="T12" t="T13" r="T14" b="T15"/>
            <a:pathLst>
              <a:path w="21600" h="21600">
                <a:moveTo>
                  <a:pt x="21600" y="6079"/>
                </a:moveTo>
                <a:lnTo>
                  <a:pt x="15150" y="0"/>
                </a:lnTo>
                <a:lnTo>
                  <a:pt x="15150" y="4009"/>
                </a:lnTo>
                <a:lnTo>
                  <a:pt x="12427" y="4009"/>
                </a:lnTo>
                <a:cubicBezTo>
                  <a:pt x="5564" y="4009"/>
                  <a:pt x="0" y="7657"/>
                  <a:pt x="0" y="12158"/>
                </a:cubicBezTo>
                <a:lnTo>
                  <a:pt x="0" y="21600"/>
                </a:lnTo>
                <a:lnTo>
                  <a:pt x="4232" y="21600"/>
                </a:lnTo>
                <a:lnTo>
                  <a:pt x="4232" y="12158"/>
                </a:lnTo>
                <a:cubicBezTo>
                  <a:pt x="4232" y="9944"/>
                  <a:pt x="7901" y="8149"/>
                  <a:pt x="12427" y="8149"/>
                </a:cubicBezTo>
                <a:lnTo>
                  <a:pt x="15150" y="8149"/>
                </a:lnTo>
                <a:lnTo>
                  <a:pt x="15150" y="12158"/>
                </a:lnTo>
                <a:lnTo>
                  <a:pt x="21600" y="607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sz="1350"/>
          </a:p>
        </p:txBody>
      </p:sp>
      <p:sp>
        <p:nvSpPr>
          <p:cNvPr id="12291" name="Text Box 3"/>
          <p:cNvSpPr txBox="1">
            <a:spLocks noChangeArrowheads="1"/>
          </p:cNvSpPr>
          <p:nvPr/>
        </p:nvSpPr>
        <p:spPr bwMode="auto">
          <a:xfrm>
            <a:off x="3168253" y="1383507"/>
            <a:ext cx="2051447" cy="71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7500" tIns="35100" rIns="67500" bIns="351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9pPr>
          </a:lstStyle>
          <a:p>
            <a:pPr algn="ctr" eaLnBrk="1" hangingPunct="1">
              <a:buClr>
                <a:srgbClr val="000000"/>
              </a:buClr>
              <a:buSzPct val="100000"/>
              <a:buFont typeface="Arial" panose="020B0604020202020204" pitchFamily="34" charset="0"/>
              <a:buNone/>
            </a:pPr>
            <a:r>
              <a:rPr lang="en-GB" altLang="en-US" sz="2100" b="1">
                <a:solidFill>
                  <a:srgbClr val="000000"/>
                </a:solidFill>
              </a:rPr>
              <a:t>Chemical</a:t>
            </a:r>
          </a:p>
          <a:p>
            <a:pPr algn="ctr" eaLnBrk="1" hangingPunct="1">
              <a:buClr>
                <a:srgbClr val="000000"/>
              </a:buClr>
              <a:buSzPct val="100000"/>
              <a:buFont typeface="Arial" panose="020B0604020202020204" pitchFamily="34" charset="0"/>
              <a:buNone/>
            </a:pPr>
            <a:r>
              <a:rPr lang="en-GB" altLang="en-US" sz="2100" b="1">
                <a:solidFill>
                  <a:srgbClr val="000000"/>
                </a:solidFill>
              </a:rPr>
              <a:t>Reactions</a:t>
            </a:r>
          </a:p>
        </p:txBody>
      </p:sp>
      <p:grpSp>
        <p:nvGrpSpPr>
          <p:cNvPr id="2" name="Group 4"/>
          <p:cNvGrpSpPr>
            <a:grpSpLocks/>
          </p:cNvGrpSpPr>
          <p:nvPr/>
        </p:nvGrpSpPr>
        <p:grpSpPr bwMode="auto">
          <a:xfrm>
            <a:off x="3600450" y="3436144"/>
            <a:ext cx="1552575" cy="1197769"/>
            <a:chOff x="2064" y="2886"/>
            <a:chExt cx="1304" cy="1006"/>
          </a:xfrm>
        </p:grpSpPr>
        <p:sp>
          <p:nvSpPr>
            <p:cNvPr id="4" name="AutoShape 5"/>
            <p:cNvSpPr>
              <a:spLocks noChangeArrowheads="1"/>
            </p:cNvSpPr>
            <p:nvPr/>
          </p:nvSpPr>
          <p:spPr bwMode="auto">
            <a:xfrm>
              <a:off x="2620" y="2886"/>
              <a:ext cx="192" cy="432"/>
            </a:xfrm>
            <a:prstGeom prst="upDownArrow">
              <a:avLst>
                <a:gd name="adj1" fmla="val 31250"/>
                <a:gd name="adj2" fmla="val 44792"/>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bg1"/>
                  </a:solidFill>
                  <a:latin typeface="Arial" panose="020B0604020202020204" pitchFamily="34" charset="0"/>
                  <a:ea typeface="DejaVu Sans" charset="0"/>
                  <a:cs typeface="DejaVu Sans" charset="0"/>
                </a:defRPr>
              </a:lvl1pPr>
              <a:lvl2pPr marL="742950" indent="-285750" eaLnBrk="0" hangingPunct="0">
                <a:defRPr>
                  <a:solidFill>
                    <a:schemeClr val="bg1"/>
                  </a:solidFill>
                  <a:latin typeface="Arial" panose="020B0604020202020204" pitchFamily="34" charset="0"/>
                  <a:ea typeface="DejaVu Sans" charset="0"/>
                  <a:cs typeface="DejaVu Sans" charset="0"/>
                </a:defRPr>
              </a:lvl2pPr>
              <a:lvl3pPr marL="1143000" indent="-228600" eaLnBrk="0" hangingPunct="0">
                <a:defRPr>
                  <a:solidFill>
                    <a:schemeClr val="bg1"/>
                  </a:solidFill>
                  <a:latin typeface="Arial" panose="020B0604020202020204" pitchFamily="34" charset="0"/>
                  <a:ea typeface="DejaVu Sans" charset="0"/>
                  <a:cs typeface="DejaVu Sans" charset="0"/>
                </a:defRPr>
              </a:lvl3pPr>
              <a:lvl4pPr marL="1600200" indent="-228600" eaLnBrk="0" hangingPunct="0">
                <a:defRPr>
                  <a:solidFill>
                    <a:schemeClr val="bg1"/>
                  </a:solidFill>
                  <a:latin typeface="Arial" panose="020B0604020202020204" pitchFamily="34" charset="0"/>
                  <a:ea typeface="DejaVu Sans" charset="0"/>
                  <a:cs typeface="DejaVu Sans" charset="0"/>
                </a:defRPr>
              </a:lvl4pPr>
              <a:lvl5pPr marL="2057400" indent="-228600" eaLnBrk="0" hangingPunct="0">
                <a:defRPr>
                  <a:solidFill>
                    <a:schemeClr val="bg1"/>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9pPr>
            </a:lstStyle>
            <a:p>
              <a:pPr eaLnBrk="1" hangingPunct="1">
                <a:lnSpc>
                  <a:spcPct val="104000"/>
                </a:lnSpc>
                <a:buClr>
                  <a:srgbClr val="000000"/>
                </a:buClr>
                <a:buSzPct val="100000"/>
                <a:buFont typeface="Arial" panose="020B0604020202020204" pitchFamily="34" charset="0"/>
                <a:buNone/>
              </a:pPr>
              <a:endParaRPr lang="en-US" altLang="en-US" sz="1350"/>
            </a:p>
          </p:txBody>
        </p:sp>
        <p:sp>
          <p:nvSpPr>
            <p:cNvPr id="12308" name="Text Box 6"/>
            <p:cNvSpPr txBox="1">
              <a:spLocks noChangeArrowheads="1"/>
            </p:cNvSpPr>
            <p:nvPr/>
          </p:nvSpPr>
          <p:spPr bwMode="auto">
            <a:xfrm>
              <a:off x="2064" y="3413"/>
              <a:ext cx="1305" cy="480"/>
            </a:xfrm>
            <a:prstGeom prst="rect">
              <a:avLst/>
            </a:prstGeom>
            <a:solidFill>
              <a:srgbClr val="B3FBFF"/>
            </a:solidFill>
            <a:ln>
              <a:noFill/>
            </a:ln>
            <a:extLst>
              <a:ext uri="{91240B29-F687-4F45-9708-019B960494DF}">
                <a14:hiddenLine xmlns:a14="http://schemas.microsoft.com/office/drawing/2010/main" w="9525">
                  <a:solidFill>
                    <a:srgbClr val="000000"/>
                  </a:solidFill>
                  <a:round/>
                  <a:headEnd/>
                  <a:tailEnd/>
                </a14:hiddenLine>
              </a:ext>
            </a:extLst>
          </p:spPr>
          <p:txBody>
            <a:bodyPr lIns="67500" tIns="35100" rIns="67500" bIns="35100" anchor="ctr" anchorCtr="1"/>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9pPr>
            </a:lstStyle>
            <a:p>
              <a:pPr algn="ctr" eaLnBrk="1" hangingPunct="1">
                <a:buClr>
                  <a:srgbClr val="000000"/>
                </a:buClr>
                <a:buSzPct val="100000"/>
                <a:buFont typeface="Arial" panose="020B0604020202020204" pitchFamily="34" charset="0"/>
                <a:buNone/>
              </a:pPr>
              <a:r>
                <a:rPr lang="en-GB" altLang="en-US">
                  <a:solidFill>
                    <a:srgbClr val="000000"/>
                  </a:solidFill>
                </a:rPr>
                <a:t>Atmospheric</a:t>
              </a:r>
            </a:p>
            <a:p>
              <a:pPr algn="ctr" eaLnBrk="1" hangingPunct="1">
                <a:buClr>
                  <a:srgbClr val="000000"/>
                </a:buClr>
                <a:buSzPct val="100000"/>
                <a:buFont typeface="Arial" panose="020B0604020202020204" pitchFamily="34" charset="0"/>
                <a:buNone/>
              </a:pPr>
              <a:r>
                <a:rPr lang="en-GB" altLang="en-US">
                  <a:solidFill>
                    <a:srgbClr val="000000"/>
                  </a:solidFill>
                </a:rPr>
                <a:t>Reservoir</a:t>
              </a:r>
            </a:p>
          </p:txBody>
        </p:sp>
      </p:grpSp>
      <p:sp>
        <p:nvSpPr>
          <p:cNvPr id="12295" name="Oval 7"/>
          <p:cNvSpPr>
            <a:spLocks noChangeArrowheads="1"/>
          </p:cNvSpPr>
          <p:nvPr/>
        </p:nvSpPr>
        <p:spPr bwMode="auto">
          <a:xfrm>
            <a:off x="5868591" y="3381375"/>
            <a:ext cx="1543050" cy="914400"/>
          </a:xfrm>
          <a:prstGeom prst="ellipse">
            <a:avLst/>
          </a:prstGeom>
          <a:solidFill>
            <a:srgbClr val="51DC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67500" tIns="35100" rIns="67500" bIns="351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9pPr>
          </a:lstStyle>
          <a:p>
            <a:pPr algn="ctr" eaLnBrk="1" hangingPunct="1">
              <a:buClr>
                <a:srgbClr val="000000"/>
              </a:buClr>
              <a:buSzPct val="100000"/>
              <a:buFont typeface="Arial" panose="020B0604020202020204" pitchFamily="34" charset="0"/>
              <a:buNone/>
            </a:pPr>
            <a:r>
              <a:rPr lang="en-GB" altLang="en-US" sz="2100">
                <a:solidFill>
                  <a:srgbClr val="000000"/>
                </a:solidFill>
              </a:rPr>
              <a:t>wet &amp; dry</a:t>
            </a:r>
          </a:p>
          <a:p>
            <a:pPr algn="ctr" eaLnBrk="1" hangingPunct="1">
              <a:buClr>
                <a:srgbClr val="000000"/>
              </a:buClr>
              <a:buSzPct val="100000"/>
              <a:buFont typeface="Arial" panose="020B0604020202020204" pitchFamily="34" charset="0"/>
              <a:buNone/>
            </a:pPr>
            <a:r>
              <a:rPr lang="en-GB" altLang="en-US" sz="2100">
                <a:solidFill>
                  <a:srgbClr val="000000"/>
                </a:solidFill>
              </a:rPr>
              <a:t>Deposition</a:t>
            </a:r>
          </a:p>
        </p:txBody>
      </p:sp>
      <p:sp>
        <p:nvSpPr>
          <p:cNvPr id="12296" name="AutoShape 8"/>
          <p:cNvSpPr>
            <a:spLocks noChangeArrowheads="1"/>
          </p:cNvSpPr>
          <p:nvPr/>
        </p:nvSpPr>
        <p:spPr bwMode="auto">
          <a:xfrm rot="5400000">
            <a:off x="6197204" y="2516981"/>
            <a:ext cx="514350" cy="62865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4009 h 21600"/>
              <a:gd name="T14" fmla="*/ 19404 w 21600"/>
              <a:gd name="T15" fmla="*/ 8149 h 21600"/>
            </a:gdLst>
            <a:ahLst/>
            <a:cxnLst>
              <a:cxn ang="T8">
                <a:pos x="T0" y="T1"/>
              </a:cxn>
              <a:cxn ang="T9">
                <a:pos x="T2" y="T3"/>
              </a:cxn>
              <a:cxn ang="T10">
                <a:pos x="T4" y="T5"/>
              </a:cxn>
              <a:cxn ang="T11">
                <a:pos x="T6" y="T7"/>
              </a:cxn>
            </a:cxnLst>
            <a:rect l="T12" t="T13" r="T14" b="T15"/>
            <a:pathLst>
              <a:path w="21600" h="21600">
                <a:moveTo>
                  <a:pt x="21600" y="6079"/>
                </a:moveTo>
                <a:lnTo>
                  <a:pt x="15150" y="0"/>
                </a:lnTo>
                <a:lnTo>
                  <a:pt x="15150" y="4009"/>
                </a:lnTo>
                <a:lnTo>
                  <a:pt x="12427" y="4009"/>
                </a:lnTo>
                <a:cubicBezTo>
                  <a:pt x="5564" y="4009"/>
                  <a:pt x="0" y="7657"/>
                  <a:pt x="0" y="12158"/>
                </a:cubicBezTo>
                <a:lnTo>
                  <a:pt x="0" y="21600"/>
                </a:lnTo>
                <a:lnTo>
                  <a:pt x="4232" y="21600"/>
                </a:lnTo>
                <a:lnTo>
                  <a:pt x="4232" y="12158"/>
                </a:lnTo>
                <a:cubicBezTo>
                  <a:pt x="4232" y="9944"/>
                  <a:pt x="7901" y="8149"/>
                  <a:pt x="12427" y="8149"/>
                </a:cubicBezTo>
                <a:lnTo>
                  <a:pt x="15150" y="8149"/>
                </a:lnTo>
                <a:lnTo>
                  <a:pt x="15150" y="12158"/>
                </a:lnTo>
                <a:lnTo>
                  <a:pt x="21600" y="607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sz="1350"/>
          </a:p>
        </p:txBody>
      </p:sp>
      <p:sp>
        <p:nvSpPr>
          <p:cNvPr id="12297" name="Text Box 9"/>
          <p:cNvSpPr txBox="1">
            <a:spLocks noChangeArrowheads="1"/>
          </p:cNvSpPr>
          <p:nvPr/>
        </p:nvSpPr>
        <p:spPr bwMode="auto">
          <a:xfrm>
            <a:off x="1602581" y="2193132"/>
            <a:ext cx="1200777" cy="347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67500" tIns="35100" rIns="67500" bIns="351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9pPr>
          </a:lstStyle>
          <a:p>
            <a:pPr eaLnBrk="1" hangingPunct="1">
              <a:buClr>
                <a:srgbClr val="000000"/>
              </a:buClr>
              <a:buSzPct val="100000"/>
              <a:buFont typeface="Arial" panose="020B0604020202020204" pitchFamily="34" charset="0"/>
              <a:buNone/>
            </a:pPr>
            <a:r>
              <a:rPr lang="en-GB" altLang="en-US" b="1">
                <a:solidFill>
                  <a:srgbClr val="000000"/>
                </a:solidFill>
              </a:rPr>
              <a:t>Transport</a:t>
            </a:r>
          </a:p>
        </p:txBody>
      </p:sp>
      <p:sp>
        <p:nvSpPr>
          <p:cNvPr id="12298" name="Text Box 10"/>
          <p:cNvSpPr txBox="1">
            <a:spLocks noChangeArrowheads="1"/>
          </p:cNvSpPr>
          <p:nvPr/>
        </p:nvSpPr>
        <p:spPr bwMode="auto">
          <a:xfrm>
            <a:off x="5976938" y="2247900"/>
            <a:ext cx="1200777" cy="347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67500" tIns="35100" rIns="67500" bIns="351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9pPr>
          </a:lstStyle>
          <a:p>
            <a:pPr eaLnBrk="1" hangingPunct="1">
              <a:buClr>
                <a:srgbClr val="000000"/>
              </a:buClr>
              <a:buSzPct val="100000"/>
              <a:buFont typeface="Arial" panose="020B0604020202020204" pitchFamily="34" charset="0"/>
              <a:buNone/>
            </a:pPr>
            <a:r>
              <a:rPr lang="en-GB" altLang="en-US" b="1">
                <a:solidFill>
                  <a:srgbClr val="000000"/>
                </a:solidFill>
              </a:rPr>
              <a:t>Transport</a:t>
            </a:r>
          </a:p>
        </p:txBody>
      </p:sp>
      <p:grpSp>
        <p:nvGrpSpPr>
          <p:cNvPr id="3" name="Group 11"/>
          <p:cNvGrpSpPr>
            <a:grpSpLocks/>
          </p:cNvGrpSpPr>
          <p:nvPr/>
        </p:nvGrpSpPr>
        <p:grpSpPr bwMode="auto">
          <a:xfrm>
            <a:off x="4733925" y="2571750"/>
            <a:ext cx="569119" cy="569119"/>
            <a:chOff x="3016" y="2160"/>
            <a:chExt cx="478" cy="478"/>
          </a:xfrm>
        </p:grpSpPr>
        <p:sp>
          <p:nvSpPr>
            <p:cNvPr id="5" name="AutoShape 12"/>
            <p:cNvSpPr>
              <a:spLocks noChangeArrowheads="1"/>
            </p:cNvSpPr>
            <p:nvPr/>
          </p:nvSpPr>
          <p:spPr bwMode="auto">
            <a:xfrm>
              <a:off x="3303" y="2207"/>
              <a:ext cx="191" cy="432"/>
            </a:xfrm>
            <a:prstGeom prst="curvedLeftArrow">
              <a:avLst>
                <a:gd name="adj1" fmla="val 43979"/>
                <a:gd name="adj2" fmla="val 90052"/>
                <a:gd name="adj3" fmla="val 66667"/>
              </a:avLst>
            </a:prstGeom>
            <a:solidFill>
              <a:srgbClr val="B5006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bg1"/>
                  </a:solidFill>
                  <a:latin typeface="Arial" panose="020B0604020202020204" pitchFamily="34" charset="0"/>
                  <a:ea typeface="DejaVu Sans" charset="0"/>
                  <a:cs typeface="DejaVu Sans" charset="0"/>
                </a:defRPr>
              </a:lvl1pPr>
              <a:lvl2pPr marL="742950" indent="-285750" eaLnBrk="0" hangingPunct="0">
                <a:defRPr>
                  <a:solidFill>
                    <a:schemeClr val="bg1"/>
                  </a:solidFill>
                  <a:latin typeface="Arial" panose="020B0604020202020204" pitchFamily="34" charset="0"/>
                  <a:ea typeface="DejaVu Sans" charset="0"/>
                  <a:cs typeface="DejaVu Sans" charset="0"/>
                </a:defRPr>
              </a:lvl2pPr>
              <a:lvl3pPr marL="1143000" indent="-228600" eaLnBrk="0" hangingPunct="0">
                <a:defRPr>
                  <a:solidFill>
                    <a:schemeClr val="bg1"/>
                  </a:solidFill>
                  <a:latin typeface="Arial" panose="020B0604020202020204" pitchFamily="34" charset="0"/>
                  <a:ea typeface="DejaVu Sans" charset="0"/>
                  <a:cs typeface="DejaVu Sans" charset="0"/>
                </a:defRPr>
              </a:lvl3pPr>
              <a:lvl4pPr marL="1600200" indent="-228600" eaLnBrk="0" hangingPunct="0">
                <a:defRPr>
                  <a:solidFill>
                    <a:schemeClr val="bg1"/>
                  </a:solidFill>
                  <a:latin typeface="Arial" panose="020B0604020202020204" pitchFamily="34" charset="0"/>
                  <a:ea typeface="DejaVu Sans" charset="0"/>
                  <a:cs typeface="DejaVu Sans" charset="0"/>
                </a:defRPr>
              </a:lvl4pPr>
              <a:lvl5pPr marL="2057400" indent="-228600" eaLnBrk="0" hangingPunct="0">
                <a:defRPr>
                  <a:solidFill>
                    <a:schemeClr val="bg1"/>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9pPr>
            </a:lstStyle>
            <a:p>
              <a:pPr eaLnBrk="1" hangingPunct="1">
                <a:lnSpc>
                  <a:spcPct val="104000"/>
                </a:lnSpc>
                <a:buClr>
                  <a:srgbClr val="000000"/>
                </a:buClr>
                <a:buSzPct val="100000"/>
                <a:buFont typeface="Arial" panose="020B0604020202020204" pitchFamily="34" charset="0"/>
                <a:buNone/>
              </a:pPr>
              <a:endParaRPr lang="en-US" altLang="en-US" sz="1350"/>
            </a:p>
          </p:txBody>
        </p:sp>
        <p:sp>
          <p:nvSpPr>
            <p:cNvPr id="6" name="AutoShape 13"/>
            <p:cNvSpPr>
              <a:spLocks noChangeArrowheads="1"/>
            </p:cNvSpPr>
            <p:nvPr/>
          </p:nvSpPr>
          <p:spPr bwMode="auto">
            <a:xfrm rot="10800000">
              <a:off x="3017" y="2161"/>
              <a:ext cx="191" cy="432"/>
            </a:xfrm>
            <a:prstGeom prst="curvedLeftArrow">
              <a:avLst>
                <a:gd name="adj1" fmla="val 43979"/>
                <a:gd name="adj2" fmla="val 90052"/>
                <a:gd name="adj3" fmla="val 66667"/>
              </a:avLst>
            </a:prstGeom>
            <a:solidFill>
              <a:srgbClr val="B5006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bg1"/>
                  </a:solidFill>
                  <a:latin typeface="Arial" panose="020B0604020202020204" pitchFamily="34" charset="0"/>
                  <a:ea typeface="DejaVu Sans" charset="0"/>
                  <a:cs typeface="DejaVu Sans" charset="0"/>
                </a:defRPr>
              </a:lvl1pPr>
              <a:lvl2pPr marL="742950" indent="-285750" eaLnBrk="0" hangingPunct="0">
                <a:defRPr>
                  <a:solidFill>
                    <a:schemeClr val="bg1"/>
                  </a:solidFill>
                  <a:latin typeface="Arial" panose="020B0604020202020204" pitchFamily="34" charset="0"/>
                  <a:ea typeface="DejaVu Sans" charset="0"/>
                  <a:cs typeface="DejaVu Sans" charset="0"/>
                </a:defRPr>
              </a:lvl2pPr>
              <a:lvl3pPr marL="1143000" indent="-228600" eaLnBrk="0" hangingPunct="0">
                <a:defRPr>
                  <a:solidFill>
                    <a:schemeClr val="bg1"/>
                  </a:solidFill>
                  <a:latin typeface="Arial" panose="020B0604020202020204" pitchFamily="34" charset="0"/>
                  <a:ea typeface="DejaVu Sans" charset="0"/>
                  <a:cs typeface="DejaVu Sans" charset="0"/>
                </a:defRPr>
              </a:lvl3pPr>
              <a:lvl4pPr marL="1600200" indent="-228600" eaLnBrk="0" hangingPunct="0">
                <a:defRPr>
                  <a:solidFill>
                    <a:schemeClr val="bg1"/>
                  </a:solidFill>
                  <a:latin typeface="Arial" panose="020B0604020202020204" pitchFamily="34" charset="0"/>
                  <a:ea typeface="DejaVu Sans" charset="0"/>
                  <a:cs typeface="DejaVu Sans" charset="0"/>
                </a:defRPr>
              </a:lvl4pPr>
              <a:lvl5pPr marL="2057400" indent="-228600" eaLnBrk="0" hangingPunct="0">
                <a:defRPr>
                  <a:solidFill>
                    <a:schemeClr val="bg1"/>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9pPr>
            </a:lstStyle>
            <a:p>
              <a:pPr eaLnBrk="1" hangingPunct="1">
                <a:lnSpc>
                  <a:spcPct val="104000"/>
                </a:lnSpc>
                <a:buClr>
                  <a:srgbClr val="000000"/>
                </a:buClr>
                <a:buSzPct val="100000"/>
                <a:buFont typeface="Arial" panose="020B0604020202020204" pitchFamily="34" charset="0"/>
                <a:buNone/>
              </a:pPr>
              <a:endParaRPr lang="en-US" altLang="en-US" sz="1350"/>
            </a:p>
          </p:txBody>
        </p:sp>
      </p:grpSp>
      <p:sp>
        <p:nvSpPr>
          <p:cNvPr id="12302" name="Text Box 14"/>
          <p:cNvSpPr txBox="1">
            <a:spLocks noChangeArrowheads="1"/>
          </p:cNvSpPr>
          <p:nvPr/>
        </p:nvSpPr>
        <p:spPr bwMode="auto">
          <a:xfrm>
            <a:off x="3330179" y="2518172"/>
            <a:ext cx="1352550" cy="624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7500" tIns="35100" rIns="67500" bIns="351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9pPr>
          </a:lstStyle>
          <a:p>
            <a:pPr eaLnBrk="1" hangingPunct="1">
              <a:buClr>
                <a:srgbClr val="000000"/>
              </a:buClr>
              <a:buSzPct val="100000"/>
              <a:buFont typeface="Arial" panose="020B0604020202020204" pitchFamily="34" charset="0"/>
              <a:buNone/>
            </a:pPr>
            <a:r>
              <a:rPr lang="en-GB" altLang="en-US" b="1">
                <a:solidFill>
                  <a:srgbClr val="000000"/>
                </a:solidFill>
              </a:rPr>
              <a:t>catalytic</a:t>
            </a:r>
          </a:p>
          <a:p>
            <a:pPr eaLnBrk="1" hangingPunct="1">
              <a:buClr>
                <a:srgbClr val="000000"/>
              </a:buClr>
              <a:buSzPct val="100000"/>
              <a:buFont typeface="Arial" panose="020B0604020202020204" pitchFamily="34" charset="0"/>
              <a:buNone/>
            </a:pPr>
            <a:r>
              <a:rPr lang="en-GB" altLang="en-US" b="1">
                <a:solidFill>
                  <a:srgbClr val="000000"/>
                </a:solidFill>
              </a:rPr>
              <a:t>Cycles</a:t>
            </a:r>
          </a:p>
        </p:txBody>
      </p:sp>
      <p:sp>
        <p:nvSpPr>
          <p:cNvPr id="12300" name="Text Box 15"/>
          <p:cNvSpPr txBox="1">
            <a:spLocks noChangeArrowheads="1"/>
          </p:cNvSpPr>
          <p:nvPr/>
        </p:nvSpPr>
        <p:spPr bwMode="auto">
          <a:xfrm>
            <a:off x="1269206" y="4937522"/>
            <a:ext cx="3541097" cy="209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67500" tIns="35100" rIns="67500" bIns="351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9pPr>
          </a:lstStyle>
          <a:p>
            <a:pPr eaLnBrk="1" hangingPunct="1">
              <a:buClr>
                <a:srgbClr val="FFFFFF"/>
              </a:buClr>
              <a:buSzPct val="100000"/>
              <a:buFont typeface="Arial" panose="020B0604020202020204" pitchFamily="34" charset="0"/>
              <a:buNone/>
            </a:pPr>
            <a:r>
              <a:rPr lang="en-GB" altLang="en-US" sz="900">
                <a:solidFill>
                  <a:srgbClr val="FFFFFF"/>
                </a:solidFill>
              </a:rPr>
              <a:t>Dr. Martin Schultz - Max-Planck-Institut für Meteorologie, Hamburg</a:t>
            </a:r>
          </a:p>
        </p:txBody>
      </p:sp>
      <p:sp>
        <p:nvSpPr>
          <p:cNvPr id="12301" name="Rectangle 16"/>
          <p:cNvSpPr>
            <a:spLocks noGrp="1" noChangeArrowheads="1"/>
          </p:cNvSpPr>
          <p:nvPr>
            <p:ph type="title"/>
          </p:nvPr>
        </p:nvSpPr>
        <p:spPr/>
        <p:txBody>
          <a:bodyPr/>
          <a:lstStyle/>
          <a:p>
            <a:pPr>
              <a:lnSpc>
                <a:spcPct val="90000"/>
              </a:lnSpc>
              <a:tabLst>
                <a:tab pos="0" algn="l"/>
                <a:tab pos="685800" algn="l"/>
                <a:tab pos="1371600" algn="l"/>
                <a:tab pos="2057400" algn="l"/>
                <a:tab pos="2743200" algn="l"/>
                <a:tab pos="3429000" algn="l"/>
                <a:tab pos="4114800" algn="l"/>
                <a:tab pos="4800600" algn="l"/>
                <a:tab pos="5486400" algn="l"/>
                <a:tab pos="6172200" algn="l"/>
                <a:tab pos="6858000" algn="l"/>
                <a:tab pos="7543800" algn="l"/>
              </a:tabLst>
            </a:pPr>
            <a:r>
              <a:rPr lang="en-GB" altLang="en-US"/>
              <a:t>Processes Atmospheric Composition</a:t>
            </a:r>
          </a:p>
        </p:txBody>
      </p:sp>
      <p:sp>
        <p:nvSpPr>
          <p:cNvPr id="12305" name="Rectangle 17"/>
          <p:cNvSpPr>
            <a:spLocks noChangeArrowheads="1"/>
          </p:cNvSpPr>
          <p:nvPr/>
        </p:nvSpPr>
        <p:spPr bwMode="auto">
          <a:xfrm>
            <a:off x="3006328" y="1221581"/>
            <a:ext cx="2537222" cy="2106216"/>
          </a:xfrm>
          <a:prstGeom prst="rect">
            <a:avLst/>
          </a:prstGeom>
          <a:noFill/>
          <a:ln w="76320">
            <a:solidFill>
              <a:srgbClr val="B5006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bg1"/>
                </a:solidFill>
                <a:latin typeface="Arial" panose="020B0604020202020204" pitchFamily="34" charset="0"/>
                <a:ea typeface="DejaVu Sans" charset="0"/>
                <a:cs typeface="DejaVu Sans" charset="0"/>
              </a:defRPr>
            </a:lvl1pPr>
            <a:lvl2pPr marL="742950" indent="-285750" eaLnBrk="0" hangingPunct="0">
              <a:defRPr>
                <a:solidFill>
                  <a:schemeClr val="bg1"/>
                </a:solidFill>
                <a:latin typeface="Arial" panose="020B0604020202020204" pitchFamily="34" charset="0"/>
                <a:ea typeface="DejaVu Sans" charset="0"/>
                <a:cs typeface="DejaVu Sans" charset="0"/>
              </a:defRPr>
            </a:lvl2pPr>
            <a:lvl3pPr marL="1143000" indent="-228600" eaLnBrk="0" hangingPunct="0">
              <a:defRPr>
                <a:solidFill>
                  <a:schemeClr val="bg1"/>
                </a:solidFill>
                <a:latin typeface="Arial" panose="020B0604020202020204" pitchFamily="34" charset="0"/>
                <a:ea typeface="DejaVu Sans" charset="0"/>
                <a:cs typeface="DejaVu Sans" charset="0"/>
              </a:defRPr>
            </a:lvl3pPr>
            <a:lvl4pPr marL="1600200" indent="-228600" eaLnBrk="0" hangingPunct="0">
              <a:defRPr>
                <a:solidFill>
                  <a:schemeClr val="bg1"/>
                </a:solidFill>
                <a:latin typeface="Arial" panose="020B0604020202020204" pitchFamily="34" charset="0"/>
                <a:ea typeface="DejaVu Sans" charset="0"/>
                <a:cs typeface="DejaVu Sans" charset="0"/>
              </a:defRPr>
            </a:lvl4pPr>
            <a:lvl5pPr marL="2057400" indent="-228600" eaLnBrk="0" hangingPunct="0">
              <a:defRPr>
                <a:solidFill>
                  <a:schemeClr val="bg1"/>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9pPr>
          </a:lstStyle>
          <a:p>
            <a:pPr eaLnBrk="1" hangingPunct="1">
              <a:lnSpc>
                <a:spcPct val="104000"/>
              </a:lnSpc>
              <a:buClr>
                <a:srgbClr val="000000"/>
              </a:buClr>
              <a:buSzPct val="100000"/>
              <a:buFont typeface="Arial" panose="020B0604020202020204" pitchFamily="34" charset="0"/>
              <a:buNone/>
            </a:pPr>
            <a:endParaRPr lang="en-US" altLang="en-US" sz="1350"/>
          </a:p>
        </p:txBody>
      </p:sp>
      <p:sp>
        <p:nvSpPr>
          <p:cNvPr id="12306" name="Text Box 18"/>
          <p:cNvSpPr txBox="1">
            <a:spLocks noChangeArrowheads="1"/>
          </p:cNvSpPr>
          <p:nvPr/>
        </p:nvSpPr>
        <p:spPr bwMode="auto">
          <a:xfrm>
            <a:off x="3293886" y="2135505"/>
            <a:ext cx="1352550" cy="347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7500" tIns="35100" rIns="67500" bIns="351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DejaVu Sans" charset="0"/>
                <a:cs typeface="DejaVu Sans" charset="0"/>
              </a:defRPr>
            </a:lvl9pPr>
          </a:lstStyle>
          <a:p>
            <a:pPr eaLnBrk="1" hangingPunct="1">
              <a:buClr>
                <a:srgbClr val="000000"/>
              </a:buClr>
              <a:buSzPct val="100000"/>
              <a:buFont typeface="Arial" panose="020B0604020202020204" pitchFamily="34" charset="0"/>
              <a:buNone/>
            </a:pPr>
            <a:r>
              <a:rPr lang="en-GB" altLang="en-US" b="1" dirty="0">
                <a:solidFill>
                  <a:srgbClr val="000000"/>
                </a:solidFill>
              </a:rPr>
              <a:t>Photolysis</a:t>
            </a:r>
          </a:p>
        </p:txBody>
      </p:sp>
      <p:sp>
        <p:nvSpPr>
          <p:cNvPr id="12307" name="AutoShape 19"/>
          <p:cNvSpPr>
            <a:spLocks noChangeArrowheads="1"/>
          </p:cNvSpPr>
          <p:nvPr/>
        </p:nvSpPr>
        <p:spPr bwMode="auto">
          <a:xfrm rot="-7500000">
            <a:off x="4875843" y="1920299"/>
            <a:ext cx="216694" cy="594122"/>
          </a:xfrm>
          <a:prstGeom prst="upArrow">
            <a:avLst>
              <a:gd name="adj1" fmla="val 50000"/>
              <a:gd name="adj2" fmla="val 68544"/>
            </a:avLst>
          </a:prstGeom>
          <a:solidFill>
            <a:srgbClr val="FDF157"/>
          </a:solidFill>
          <a:ln w="9360">
            <a:solidFill>
              <a:srgbClr val="000000"/>
            </a:solidFill>
            <a:miter lim="800000"/>
            <a:headEnd/>
            <a:tailEnd/>
          </a:ln>
        </p:spPr>
        <p:txBody>
          <a:bodyPr wrap="none" anchor="ctr"/>
          <a:lstStyle>
            <a:lvl1pPr eaLnBrk="0" hangingPunct="0">
              <a:defRPr>
                <a:solidFill>
                  <a:schemeClr val="bg1"/>
                </a:solidFill>
                <a:latin typeface="Arial" panose="020B0604020202020204" pitchFamily="34" charset="0"/>
                <a:ea typeface="DejaVu Sans" charset="0"/>
                <a:cs typeface="DejaVu Sans" charset="0"/>
              </a:defRPr>
            </a:lvl1pPr>
            <a:lvl2pPr marL="742950" indent="-285750" eaLnBrk="0" hangingPunct="0">
              <a:defRPr>
                <a:solidFill>
                  <a:schemeClr val="bg1"/>
                </a:solidFill>
                <a:latin typeface="Arial" panose="020B0604020202020204" pitchFamily="34" charset="0"/>
                <a:ea typeface="DejaVu Sans" charset="0"/>
                <a:cs typeface="DejaVu Sans" charset="0"/>
              </a:defRPr>
            </a:lvl2pPr>
            <a:lvl3pPr marL="1143000" indent="-228600" eaLnBrk="0" hangingPunct="0">
              <a:defRPr>
                <a:solidFill>
                  <a:schemeClr val="bg1"/>
                </a:solidFill>
                <a:latin typeface="Arial" panose="020B0604020202020204" pitchFamily="34" charset="0"/>
                <a:ea typeface="DejaVu Sans" charset="0"/>
                <a:cs typeface="DejaVu Sans" charset="0"/>
              </a:defRPr>
            </a:lvl3pPr>
            <a:lvl4pPr marL="1600200" indent="-228600" eaLnBrk="0" hangingPunct="0">
              <a:defRPr>
                <a:solidFill>
                  <a:schemeClr val="bg1"/>
                </a:solidFill>
                <a:latin typeface="Arial" panose="020B0604020202020204" pitchFamily="34" charset="0"/>
                <a:ea typeface="DejaVu Sans" charset="0"/>
                <a:cs typeface="DejaVu Sans" charset="0"/>
              </a:defRPr>
            </a:lvl4pPr>
            <a:lvl5pPr marL="2057400" indent="-228600" eaLnBrk="0" hangingPunct="0">
              <a:defRPr>
                <a:solidFill>
                  <a:schemeClr val="bg1"/>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9pPr>
          </a:lstStyle>
          <a:p>
            <a:pPr eaLnBrk="1" hangingPunct="1">
              <a:lnSpc>
                <a:spcPct val="104000"/>
              </a:lnSpc>
              <a:buClr>
                <a:srgbClr val="000000"/>
              </a:buClr>
              <a:buSzPct val="100000"/>
              <a:buFont typeface="Arial" panose="020B0604020202020204" pitchFamily="34" charset="0"/>
              <a:buNone/>
            </a:pPr>
            <a:endParaRPr lang="en-US" altLang="en-US" sz="1350"/>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2289"/>
                                        </p:tgtEl>
                                        <p:attrNameLst>
                                          <p:attrName>style.visibility</p:attrName>
                                        </p:attrNameLst>
                                      </p:cBhvr>
                                      <p:to>
                                        <p:strVal val="visible"/>
                                      </p:to>
                                    </p:set>
                                  </p:childTnLst>
                                </p:cTn>
                              </p:par>
                              <p:par>
                                <p:cTn id="7" presetID="1" presetClass="entr" fill="hold" grpId="0" nodeType="withEffect">
                                  <p:stCondLst>
                                    <p:cond delay="0"/>
                                  </p:stCondLst>
                                  <p:childTnLst>
                                    <p:set>
                                      <p:cBhvr additive="repl">
                                        <p:cTn id="8" dur="1" fill="hold">
                                          <p:stCondLst>
                                            <p:cond delay="0"/>
                                          </p:stCondLst>
                                        </p:cTn>
                                        <p:tgtEl>
                                          <p:spTgt spid="12290"/>
                                        </p:tgtEl>
                                        <p:attrNameLst>
                                          <p:attrName>style.visibility</p:attrName>
                                        </p:attrNameLst>
                                      </p:cBhvr>
                                      <p:to>
                                        <p:strVal val="visible"/>
                                      </p:to>
                                    </p:set>
                                  </p:childTnLst>
                                </p:cTn>
                              </p:par>
                              <p:par>
                                <p:cTn id="9" presetID="1" presetClass="entr" fill="hold" nodeType="withEffect">
                                  <p:stCondLst>
                                    <p:cond delay="0"/>
                                  </p:stCondLst>
                                  <p:childTnLst>
                                    <p:set>
                                      <p:cBhvr additive="repl">
                                        <p:cTn id="10" dur="1" fill="hold">
                                          <p:stCondLst>
                                            <p:cond delay="0"/>
                                          </p:stCondLst>
                                        </p:cTn>
                                        <p:tgtEl>
                                          <p:spTgt spid="1229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12291"/>
                                        </p:tgtEl>
                                        <p:attrNameLst>
                                          <p:attrName>style.visibility</p:attrName>
                                        </p:attrNameLst>
                                      </p:cBhvr>
                                      <p:to>
                                        <p:strVal val="visible"/>
                                      </p:to>
                                    </p:set>
                                  </p:childTnLst>
                                </p:cTn>
                              </p:par>
                              <p:par>
                                <p:cTn id="15" presetID="1" presetClass="entr" fill="hold" nodeType="withEffect">
                                  <p:stCondLst>
                                    <p:cond delay="0"/>
                                  </p:stCondLst>
                                  <p:childTnLst>
                                    <p:set>
                                      <p:cBhvr additive="repl">
                                        <p:cTn id="16" dur="1" fill="hold">
                                          <p:stCondLst>
                                            <p:cond delay="0"/>
                                          </p:stCondLst>
                                        </p:cTn>
                                        <p:tgtEl>
                                          <p:spTgt spid="12306"/>
                                        </p:tgtEl>
                                        <p:attrNameLst>
                                          <p:attrName>style.visibility</p:attrName>
                                        </p:attrNameLst>
                                      </p:cBhvr>
                                      <p:to>
                                        <p:strVal val="visible"/>
                                      </p:to>
                                    </p:set>
                                  </p:childTnLst>
                                </p:cTn>
                              </p:par>
                              <p:par>
                                <p:cTn id="17" presetID="1" presetClass="entr" fill="hold" grpId="0" nodeType="withEffect">
                                  <p:stCondLst>
                                    <p:cond delay="0"/>
                                  </p:stCondLst>
                                  <p:childTnLst>
                                    <p:set>
                                      <p:cBhvr additive="repl">
                                        <p:cTn id="18" dur="1" fill="hold">
                                          <p:stCondLst>
                                            <p:cond delay="0"/>
                                          </p:stCondLst>
                                        </p:cTn>
                                        <p:tgtEl>
                                          <p:spTgt spid="12307"/>
                                        </p:tgtEl>
                                        <p:attrNameLst>
                                          <p:attrName>style.visibility</p:attrName>
                                        </p:attrNameLst>
                                      </p:cBhvr>
                                      <p:to>
                                        <p:strVal val="visible"/>
                                      </p:to>
                                    </p:set>
                                  </p:childTnLst>
                                </p:cTn>
                              </p:par>
                              <p:par>
                                <p:cTn id="19" presetID="1" presetClass="entr" fill="hold" nodeType="withEffect">
                                  <p:stCondLst>
                                    <p:cond delay="0"/>
                                  </p:stCondLst>
                                  <p:childTnLst>
                                    <p:set>
                                      <p:cBhvr additive="repl">
                                        <p:cTn id="20" dur="1" fill="hold">
                                          <p:stCondLst>
                                            <p:cond delay="0"/>
                                          </p:stCondLst>
                                        </p:cTn>
                                        <p:tgtEl>
                                          <p:spTgt spid="3"/>
                                        </p:tgtEl>
                                        <p:attrNameLst>
                                          <p:attrName>style.visibility</p:attrName>
                                        </p:attrNameLst>
                                      </p:cBhvr>
                                      <p:to>
                                        <p:strVal val="visible"/>
                                      </p:to>
                                    </p:set>
                                  </p:childTnLst>
                                </p:cTn>
                              </p:par>
                              <p:par>
                                <p:cTn id="21" presetID="1" presetClass="entr" fill="hold" nodeType="withEffect">
                                  <p:stCondLst>
                                    <p:cond delay="0"/>
                                  </p:stCondLst>
                                  <p:childTnLst>
                                    <p:set>
                                      <p:cBhvr additive="repl">
                                        <p:cTn id="22" dur="1" fill="hold">
                                          <p:stCondLst>
                                            <p:cond delay="0"/>
                                          </p:stCondLst>
                                        </p:cTn>
                                        <p:tgtEl>
                                          <p:spTgt spid="12302"/>
                                        </p:tgtEl>
                                        <p:attrNameLst>
                                          <p:attrName>style.visibility</p:attrName>
                                        </p:attrNameLst>
                                      </p:cBhvr>
                                      <p:to>
                                        <p:strVal val="visible"/>
                                      </p:to>
                                    </p:set>
                                  </p:childTnLst>
                                </p:cTn>
                              </p:par>
                              <p:par>
                                <p:cTn id="23" presetID="1" presetClass="entr" fill="hold" grpId="0" nodeType="withEffect">
                                  <p:stCondLst>
                                    <p:cond delay="0"/>
                                  </p:stCondLst>
                                  <p:childTnLst>
                                    <p:set>
                                      <p:cBhvr additive="repl">
                                        <p:cTn id="24" dur="1" fill="hold">
                                          <p:stCondLst>
                                            <p:cond delay="0"/>
                                          </p:stCondLst>
                                        </p:cTn>
                                        <p:tgtEl>
                                          <p:spTgt spid="12305"/>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fill="hold" nodeType="clickEffect">
                                  <p:stCondLst>
                                    <p:cond delay="0"/>
                                  </p:stCondLst>
                                  <p:childTnLst>
                                    <p:set>
                                      <p:cBhvr additive="repl">
                                        <p:cTn id="28" dur="1" fill="hold">
                                          <p:stCondLst>
                                            <p:cond delay="0"/>
                                          </p:stCondLst>
                                        </p:cTn>
                                        <p:tgtEl>
                                          <p:spTgt spid="2"/>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fill="hold" nodeType="clickEffect">
                                  <p:stCondLst>
                                    <p:cond delay="0"/>
                                  </p:stCondLst>
                                  <p:childTnLst>
                                    <p:set>
                                      <p:cBhvr additive="repl">
                                        <p:cTn id="32" dur="1" fill="hold">
                                          <p:stCondLst>
                                            <p:cond delay="0"/>
                                          </p:stCondLst>
                                        </p:cTn>
                                        <p:tgtEl>
                                          <p:spTgt spid="12295"/>
                                        </p:tgtEl>
                                        <p:attrNameLst>
                                          <p:attrName>style.visibility</p:attrName>
                                        </p:attrNameLst>
                                      </p:cBhvr>
                                      <p:to>
                                        <p:strVal val="visible"/>
                                      </p:to>
                                    </p:set>
                                  </p:childTnLst>
                                </p:cTn>
                              </p:par>
                              <p:par>
                                <p:cTn id="33" presetID="1" presetClass="entr" fill="hold" grpId="0" nodeType="withEffect">
                                  <p:stCondLst>
                                    <p:cond delay="0"/>
                                  </p:stCondLst>
                                  <p:childTnLst>
                                    <p:set>
                                      <p:cBhvr additive="repl">
                                        <p:cTn id="34" dur="1" fill="hold">
                                          <p:stCondLst>
                                            <p:cond delay="0"/>
                                          </p:stCondLst>
                                        </p:cTn>
                                        <p:tgtEl>
                                          <p:spTgt spid="12296"/>
                                        </p:tgtEl>
                                        <p:attrNameLst>
                                          <p:attrName>style.visibility</p:attrName>
                                        </p:attrNameLst>
                                      </p:cBhvr>
                                      <p:to>
                                        <p:strVal val="visible"/>
                                      </p:to>
                                    </p:set>
                                  </p:childTnLst>
                                </p:cTn>
                              </p:par>
                              <p:par>
                                <p:cTn id="35" presetID="1" presetClass="entr" fill="hold" nodeType="withEffect">
                                  <p:stCondLst>
                                    <p:cond delay="0"/>
                                  </p:stCondLst>
                                  <p:childTnLst>
                                    <p:set>
                                      <p:cBhvr additive="repl">
                                        <p:cTn id="36" dur="1" fill="hold">
                                          <p:stCondLst>
                                            <p:cond delay="0"/>
                                          </p:stCondLst>
                                        </p:cTn>
                                        <p:tgtEl>
                                          <p:spTgt spid="12298"/>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fill="hold" nodeType="clickEffect">
                                  <p:stCondLst>
                                    <p:cond delay="0"/>
                                  </p:stCondLst>
                                  <p:childTnLst>
                                    <p:set>
                                      <p:cBhvr additive="repl">
                                        <p:cTn id="40" dur="1" fill="hold">
                                          <p:stCondLst>
                                            <p:cond delay="0"/>
                                          </p:stCondLst>
                                        </p:cTn>
                                        <p:tgtEl>
                                          <p:spTgt spid="12306"/>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fill="hold" nodeType="clickEffect">
                                  <p:stCondLst>
                                    <p:cond delay="0"/>
                                  </p:stCondLst>
                                  <p:childTnLst>
                                    <p:set>
                                      <p:cBhvr additive="repl">
                                        <p:cTn id="44" dur="1" fill="hold">
                                          <p:stCondLst>
                                            <p:cond delay="0"/>
                                          </p:stCondLst>
                                        </p:cTn>
                                        <p:tgtEl>
                                          <p:spTgt spid="123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animBg="1"/>
      <p:bldP spid="12296" grpId="0" animBg="1"/>
      <p:bldP spid="12305" grpId="0" animBg="1"/>
      <p:bldP spid="1230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p:cNvSpPr>
            <a:spLocks noGrp="1" noChangeArrowheads="1"/>
          </p:cNvSpPr>
          <p:nvPr>
            <p:ph type="title"/>
          </p:nvPr>
        </p:nvSpPr>
        <p:spPr>
          <a:xfrm>
            <a:off x="971600" y="220701"/>
            <a:ext cx="7416824" cy="485775"/>
          </a:xfrm>
        </p:spPr>
        <p:txBody>
          <a:bodyPr>
            <a:normAutofit/>
          </a:bodyPr>
          <a:lstStyle/>
          <a:p>
            <a:pPr>
              <a:tabLst>
                <a:tab pos="0" algn="l"/>
                <a:tab pos="685800" algn="l"/>
                <a:tab pos="1371600" algn="l"/>
                <a:tab pos="2057400" algn="l"/>
                <a:tab pos="2743200" algn="l"/>
                <a:tab pos="3429000" algn="l"/>
                <a:tab pos="4114800" algn="l"/>
                <a:tab pos="4800600" algn="l"/>
                <a:tab pos="5486400" algn="l"/>
                <a:tab pos="6172200" algn="l"/>
                <a:tab pos="6858000" algn="l"/>
                <a:tab pos="7543800" algn="l"/>
              </a:tabLst>
            </a:pPr>
            <a:r>
              <a:rPr lang="en-GB" altLang="en-US" b="1" dirty="0"/>
              <a:t>Modelling of Atmospheric Composition</a:t>
            </a:r>
            <a:r>
              <a:rPr lang="en-GB" altLang="en-US" sz="1800" b="1" dirty="0"/>
              <a:t> </a:t>
            </a:r>
          </a:p>
        </p:txBody>
      </p:sp>
      <p:sp>
        <p:nvSpPr>
          <p:cNvPr id="14339" name="Rectangle 2"/>
          <p:cNvSpPr>
            <a:spLocks noGrp="1" noChangeArrowheads="1"/>
          </p:cNvSpPr>
          <p:nvPr>
            <p:ph idx="1"/>
          </p:nvPr>
        </p:nvSpPr>
        <p:spPr>
          <a:xfrm>
            <a:off x="539552" y="987574"/>
            <a:ext cx="7197130" cy="3584426"/>
          </a:xfrm>
        </p:spPr>
        <p:txBody>
          <a:bodyPr/>
          <a:lstStyle/>
          <a:p>
            <a:pPr>
              <a:tabLst>
                <a:tab pos="683419" algn="l"/>
                <a:tab pos="1369219" algn="l"/>
                <a:tab pos="2055019" algn="l"/>
                <a:tab pos="2740819" algn="l"/>
                <a:tab pos="3426619" algn="l"/>
                <a:tab pos="4112419" algn="l"/>
                <a:tab pos="4798219" algn="l"/>
                <a:tab pos="5484019" algn="l"/>
                <a:tab pos="6169819" algn="l"/>
                <a:tab pos="6855619" algn="l"/>
                <a:tab pos="7541419" algn="l"/>
              </a:tabLst>
            </a:pPr>
            <a:r>
              <a:rPr lang="en-GB" altLang="en-US" sz="1500" dirty="0"/>
              <a:t>Mass balance equation for chemical species ( up to 150 in state-of-the-art Chemical Transport Models) </a:t>
            </a:r>
          </a:p>
        </p:txBody>
      </p:sp>
      <p:sp>
        <p:nvSpPr>
          <p:cNvPr id="14340" name="Rectangle 3"/>
          <p:cNvSpPr>
            <a:spLocks noChangeArrowheads="1"/>
          </p:cNvSpPr>
          <p:nvPr/>
        </p:nvSpPr>
        <p:spPr bwMode="auto">
          <a:xfrm>
            <a:off x="1143000" y="1896667"/>
            <a:ext cx="6858000" cy="1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bg1"/>
                </a:solidFill>
                <a:latin typeface="Arial" panose="020B0604020202020204" pitchFamily="34" charset="0"/>
                <a:ea typeface="DejaVu Sans" charset="0"/>
                <a:cs typeface="DejaVu Sans" charset="0"/>
              </a:defRPr>
            </a:lvl1pPr>
            <a:lvl2pPr marL="742950" indent="-285750" eaLnBrk="0" hangingPunct="0">
              <a:defRPr>
                <a:solidFill>
                  <a:schemeClr val="bg1"/>
                </a:solidFill>
                <a:latin typeface="Arial" panose="020B0604020202020204" pitchFamily="34" charset="0"/>
                <a:ea typeface="DejaVu Sans" charset="0"/>
                <a:cs typeface="DejaVu Sans" charset="0"/>
              </a:defRPr>
            </a:lvl2pPr>
            <a:lvl3pPr marL="1143000" indent="-228600" eaLnBrk="0" hangingPunct="0">
              <a:defRPr>
                <a:solidFill>
                  <a:schemeClr val="bg1"/>
                </a:solidFill>
                <a:latin typeface="Arial" panose="020B0604020202020204" pitchFamily="34" charset="0"/>
                <a:ea typeface="DejaVu Sans" charset="0"/>
                <a:cs typeface="DejaVu Sans" charset="0"/>
              </a:defRPr>
            </a:lvl3pPr>
            <a:lvl4pPr marL="1600200" indent="-228600" eaLnBrk="0" hangingPunct="0">
              <a:defRPr>
                <a:solidFill>
                  <a:schemeClr val="bg1"/>
                </a:solidFill>
                <a:latin typeface="Arial" panose="020B0604020202020204" pitchFamily="34" charset="0"/>
                <a:ea typeface="DejaVu Sans" charset="0"/>
                <a:cs typeface="DejaVu Sans" charset="0"/>
              </a:defRPr>
            </a:lvl4pPr>
            <a:lvl5pPr marL="2057400" indent="-228600" eaLnBrk="0" hangingPunct="0">
              <a:defRPr>
                <a:solidFill>
                  <a:schemeClr val="bg1"/>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9pPr>
          </a:lstStyle>
          <a:p>
            <a:pPr eaLnBrk="1" hangingPunct="1">
              <a:lnSpc>
                <a:spcPct val="104000"/>
              </a:lnSpc>
              <a:buClr>
                <a:srgbClr val="000000"/>
              </a:buClr>
              <a:buSzPct val="100000"/>
              <a:buFont typeface="Arial" panose="020B0604020202020204" pitchFamily="34" charset="0"/>
              <a:buNone/>
            </a:pPr>
            <a:endParaRPr lang="en-US" altLang="en-US" sz="1350"/>
          </a:p>
        </p:txBody>
      </p:sp>
      <p:graphicFrame>
        <p:nvGraphicFramePr>
          <p:cNvPr id="14341" name="Object 4"/>
          <p:cNvGraphicFramePr>
            <a:graphicFrameLocks noChangeAspect="1"/>
          </p:cNvGraphicFramePr>
          <p:nvPr/>
        </p:nvGraphicFramePr>
        <p:xfrm>
          <a:off x="1829924" y="1549769"/>
          <a:ext cx="5171547" cy="3022231"/>
        </p:xfrm>
        <a:graphic>
          <a:graphicData uri="http://schemas.openxmlformats.org/presentationml/2006/ole">
            <mc:AlternateContent xmlns:mc="http://schemas.openxmlformats.org/markup-compatibility/2006">
              <mc:Choice xmlns:v="urn:schemas-microsoft-com:vml" Requires="v">
                <p:oleObj name="Equation" r:id="rId3" imgW="3124200" imgH="1828800" progId="Equation.DSMT4">
                  <p:embed/>
                </p:oleObj>
              </mc:Choice>
              <mc:Fallback>
                <p:oleObj name="Equation" r:id="rId3" imgW="3124200" imgH="1828800" progId="Equation.DSMT4">
                  <p:embed/>
                  <p:pic>
                    <p:nvPicPr>
                      <p:cNvPr id="14341"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9924" y="1549769"/>
                        <a:ext cx="5171547" cy="3022231"/>
                      </a:xfrm>
                      <a:prstGeom prst="rect">
                        <a:avLst/>
                      </a:prstGeom>
                      <a:noFill/>
                      <a:ln>
                        <a:noFill/>
                      </a:ln>
                    </p:spPr>
                  </p:pic>
                </p:oleObj>
              </mc:Fallback>
            </mc:AlternateContent>
          </a:graphicData>
        </a:graphic>
      </p:graphicFrame>
      <p:grpSp>
        <p:nvGrpSpPr>
          <p:cNvPr id="14342" name="Group 8"/>
          <p:cNvGrpSpPr>
            <a:grpSpLocks/>
          </p:cNvGrpSpPr>
          <p:nvPr/>
        </p:nvGrpSpPr>
        <p:grpSpPr bwMode="auto">
          <a:xfrm>
            <a:off x="5570626" y="2091001"/>
            <a:ext cx="1540806" cy="722423"/>
            <a:chOff x="6000760" y="2571744"/>
            <a:chExt cx="2812074" cy="963891"/>
          </a:xfrm>
        </p:grpSpPr>
        <p:sp>
          <p:nvSpPr>
            <p:cNvPr id="14346" name="Right Brace 6"/>
            <p:cNvSpPr>
              <a:spLocks/>
            </p:cNvSpPr>
            <p:nvPr/>
          </p:nvSpPr>
          <p:spPr bwMode="auto">
            <a:xfrm rot="5400000">
              <a:off x="6637416" y="1935088"/>
              <a:ext cx="512638" cy="1785950"/>
            </a:xfrm>
            <a:prstGeom prst="rightBrace">
              <a:avLst>
                <a:gd name="adj1" fmla="val 8339"/>
                <a:gd name="adj2" fmla="val 50000"/>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bg1"/>
                  </a:solidFill>
                  <a:latin typeface="Arial" panose="020B0604020202020204" pitchFamily="34" charset="0"/>
                  <a:ea typeface="DejaVu Sans" charset="0"/>
                  <a:cs typeface="DejaVu Sans" charset="0"/>
                </a:defRPr>
              </a:lvl1pPr>
              <a:lvl2pPr marL="742950" indent="-285750" eaLnBrk="0" hangingPunct="0">
                <a:defRPr>
                  <a:solidFill>
                    <a:schemeClr val="bg1"/>
                  </a:solidFill>
                  <a:latin typeface="Arial" panose="020B0604020202020204" pitchFamily="34" charset="0"/>
                  <a:ea typeface="DejaVu Sans" charset="0"/>
                  <a:cs typeface="DejaVu Sans" charset="0"/>
                </a:defRPr>
              </a:lvl2pPr>
              <a:lvl3pPr marL="1143000" indent="-228600" eaLnBrk="0" hangingPunct="0">
                <a:defRPr>
                  <a:solidFill>
                    <a:schemeClr val="bg1"/>
                  </a:solidFill>
                  <a:latin typeface="Arial" panose="020B0604020202020204" pitchFamily="34" charset="0"/>
                  <a:ea typeface="DejaVu Sans" charset="0"/>
                  <a:cs typeface="DejaVu Sans" charset="0"/>
                </a:defRPr>
              </a:lvl3pPr>
              <a:lvl4pPr marL="1600200" indent="-228600" eaLnBrk="0" hangingPunct="0">
                <a:defRPr>
                  <a:solidFill>
                    <a:schemeClr val="bg1"/>
                  </a:solidFill>
                  <a:latin typeface="Arial" panose="020B0604020202020204" pitchFamily="34" charset="0"/>
                  <a:ea typeface="DejaVu Sans" charset="0"/>
                  <a:cs typeface="DejaVu Sans" charset="0"/>
                </a:defRPr>
              </a:lvl4pPr>
              <a:lvl5pPr marL="2057400" indent="-228600" eaLnBrk="0" hangingPunct="0">
                <a:defRPr>
                  <a:solidFill>
                    <a:schemeClr val="bg1"/>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9pPr>
            </a:lstStyle>
            <a:p>
              <a:pPr eaLnBrk="1" hangingPunct="1">
                <a:lnSpc>
                  <a:spcPct val="104000"/>
                </a:lnSpc>
                <a:buClr>
                  <a:srgbClr val="000000"/>
                </a:buClr>
                <a:buSzPct val="100000"/>
                <a:buFont typeface="Arial" panose="020B0604020202020204" pitchFamily="34" charset="0"/>
                <a:buNone/>
              </a:pPr>
              <a:endParaRPr lang="en-US" altLang="en-US" sz="1350"/>
            </a:p>
          </p:txBody>
        </p:sp>
        <p:sp>
          <p:nvSpPr>
            <p:cNvPr id="14347" name="TextBox 7"/>
            <p:cNvSpPr txBox="1">
              <a:spLocks noChangeArrowheads="1"/>
            </p:cNvSpPr>
            <p:nvPr/>
          </p:nvSpPr>
          <p:spPr bwMode="auto">
            <a:xfrm>
              <a:off x="6000760" y="3143636"/>
              <a:ext cx="2812074" cy="39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panose="020B0604020202020204" pitchFamily="34" charset="0"/>
                  <a:ea typeface="DejaVu Sans" charset="0"/>
                  <a:cs typeface="DejaVu Sans" charset="0"/>
                </a:defRPr>
              </a:lvl1pPr>
              <a:lvl2pPr marL="742950" indent="-285750" eaLnBrk="0" hangingPunct="0">
                <a:defRPr>
                  <a:solidFill>
                    <a:schemeClr val="bg1"/>
                  </a:solidFill>
                  <a:latin typeface="Arial" panose="020B0604020202020204" pitchFamily="34" charset="0"/>
                  <a:ea typeface="DejaVu Sans" charset="0"/>
                  <a:cs typeface="DejaVu Sans" charset="0"/>
                </a:defRPr>
              </a:lvl2pPr>
              <a:lvl3pPr marL="1143000" indent="-228600" eaLnBrk="0" hangingPunct="0">
                <a:defRPr>
                  <a:solidFill>
                    <a:schemeClr val="bg1"/>
                  </a:solidFill>
                  <a:latin typeface="Arial" panose="020B0604020202020204" pitchFamily="34" charset="0"/>
                  <a:ea typeface="DejaVu Sans" charset="0"/>
                  <a:cs typeface="DejaVu Sans" charset="0"/>
                </a:defRPr>
              </a:lvl3pPr>
              <a:lvl4pPr marL="1600200" indent="-228600" eaLnBrk="0" hangingPunct="0">
                <a:defRPr>
                  <a:solidFill>
                    <a:schemeClr val="bg1"/>
                  </a:solidFill>
                  <a:latin typeface="Arial" panose="020B0604020202020204" pitchFamily="34" charset="0"/>
                  <a:ea typeface="DejaVu Sans" charset="0"/>
                  <a:cs typeface="DejaVu Sans" charset="0"/>
                </a:defRPr>
              </a:lvl4pPr>
              <a:lvl5pPr marL="2057400" indent="-228600" eaLnBrk="0" hangingPunct="0">
                <a:defRPr>
                  <a:solidFill>
                    <a:schemeClr val="bg1"/>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9pPr>
            </a:lstStyle>
            <a:p>
              <a:pPr eaLnBrk="1" hangingPunct="1">
                <a:lnSpc>
                  <a:spcPct val="104000"/>
                </a:lnSpc>
                <a:buClr>
                  <a:srgbClr val="000000"/>
                </a:buClr>
                <a:buSzPct val="100000"/>
                <a:buFont typeface="Arial" panose="020B0604020202020204" pitchFamily="34" charset="0"/>
                <a:buNone/>
              </a:pPr>
              <a:r>
                <a:rPr lang="en-GB" altLang="en-US" sz="1350" dirty="0">
                  <a:solidFill>
                    <a:schemeClr val="tx1"/>
                  </a:solidFill>
                </a:rPr>
                <a:t>Source and Sinks</a:t>
              </a:r>
            </a:p>
          </p:txBody>
        </p:sp>
      </p:grpSp>
      <p:grpSp>
        <p:nvGrpSpPr>
          <p:cNvPr id="14343" name="Group 9"/>
          <p:cNvGrpSpPr>
            <a:grpSpLocks/>
          </p:cNvGrpSpPr>
          <p:nvPr/>
        </p:nvGrpSpPr>
        <p:grpSpPr bwMode="auto">
          <a:xfrm>
            <a:off x="2512132" y="2115490"/>
            <a:ext cx="1657497" cy="682828"/>
            <a:chOff x="1919270" y="2633658"/>
            <a:chExt cx="1785950" cy="796249"/>
          </a:xfrm>
        </p:grpSpPr>
        <p:sp>
          <p:nvSpPr>
            <p:cNvPr id="14344" name="Right Brace 10"/>
            <p:cNvSpPr>
              <a:spLocks/>
            </p:cNvSpPr>
            <p:nvPr/>
          </p:nvSpPr>
          <p:spPr bwMode="auto">
            <a:xfrm rot="5400000">
              <a:off x="2555926" y="1997002"/>
              <a:ext cx="512638" cy="1785950"/>
            </a:xfrm>
            <a:prstGeom prst="rightBrace">
              <a:avLst>
                <a:gd name="adj1" fmla="val 8339"/>
                <a:gd name="adj2" fmla="val 50000"/>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bg1"/>
                  </a:solidFill>
                  <a:latin typeface="Arial" panose="020B0604020202020204" pitchFamily="34" charset="0"/>
                  <a:ea typeface="DejaVu Sans" charset="0"/>
                  <a:cs typeface="DejaVu Sans" charset="0"/>
                </a:defRPr>
              </a:lvl1pPr>
              <a:lvl2pPr marL="742950" indent="-285750" eaLnBrk="0" hangingPunct="0">
                <a:defRPr>
                  <a:solidFill>
                    <a:schemeClr val="bg1"/>
                  </a:solidFill>
                  <a:latin typeface="Arial" panose="020B0604020202020204" pitchFamily="34" charset="0"/>
                  <a:ea typeface="DejaVu Sans" charset="0"/>
                  <a:cs typeface="DejaVu Sans" charset="0"/>
                </a:defRPr>
              </a:lvl2pPr>
              <a:lvl3pPr marL="1143000" indent="-228600" eaLnBrk="0" hangingPunct="0">
                <a:defRPr>
                  <a:solidFill>
                    <a:schemeClr val="bg1"/>
                  </a:solidFill>
                  <a:latin typeface="Arial" panose="020B0604020202020204" pitchFamily="34" charset="0"/>
                  <a:ea typeface="DejaVu Sans" charset="0"/>
                  <a:cs typeface="DejaVu Sans" charset="0"/>
                </a:defRPr>
              </a:lvl3pPr>
              <a:lvl4pPr marL="1600200" indent="-228600" eaLnBrk="0" hangingPunct="0">
                <a:defRPr>
                  <a:solidFill>
                    <a:schemeClr val="bg1"/>
                  </a:solidFill>
                  <a:latin typeface="Arial" panose="020B0604020202020204" pitchFamily="34" charset="0"/>
                  <a:ea typeface="DejaVu Sans" charset="0"/>
                  <a:cs typeface="DejaVu Sans" charset="0"/>
                </a:defRPr>
              </a:lvl4pPr>
              <a:lvl5pPr marL="2057400" indent="-228600" eaLnBrk="0" hangingPunct="0">
                <a:defRPr>
                  <a:solidFill>
                    <a:schemeClr val="bg1"/>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9pPr>
            </a:lstStyle>
            <a:p>
              <a:pPr eaLnBrk="1" hangingPunct="1">
                <a:lnSpc>
                  <a:spcPct val="104000"/>
                </a:lnSpc>
                <a:buClr>
                  <a:srgbClr val="000000"/>
                </a:buClr>
                <a:buSzPct val="100000"/>
                <a:buFont typeface="Arial" panose="020B0604020202020204" pitchFamily="34" charset="0"/>
                <a:buNone/>
              </a:pPr>
              <a:endParaRPr lang="en-US" altLang="en-US" sz="1350"/>
            </a:p>
          </p:txBody>
        </p:sp>
        <p:sp>
          <p:nvSpPr>
            <p:cNvPr id="14345" name="TextBox 11"/>
            <p:cNvSpPr txBox="1">
              <a:spLocks noChangeArrowheads="1"/>
            </p:cNvSpPr>
            <p:nvPr/>
          </p:nvSpPr>
          <p:spPr bwMode="auto">
            <a:xfrm>
              <a:off x="2391386" y="3087308"/>
              <a:ext cx="936329" cy="342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panose="020B0604020202020204" pitchFamily="34" charset="0"/>
                  <a:ea typeface="DejaVu Sans" charset="0"/>
                  <a:cs typeface="DejaVu Sans" charset="0"/>
                </a:defRPr>
              </a:lvl1pPr>
              <a:lvl2pPr marL="742950" indent="-285750" eaLnBrk="0" hangingPunct="0">
                <a:defRPr>
                  <a:solidFill>
                    <a:schemeClr val="bg1"/>
                  </a:solidFill>
                  <a:latin typeface="Arial" panose="020B0604020202020204" pitchFamily="34" charset="0"/>
                  <a:ea typeface="DejaVu Sans" charset="0"/>
                  <a:cs typeface="DejaVu Sans" charset="0"/>
                </a:defRPr>
              </a:lvl2pPr>
              <a:lvl3pPr marL="1143000" indent="-228600" eaLnBrk="0" hangingPunct="0">
                <a:defRPr>
                  <a:solidFill>
                    <a:schemeClr val="bg1"/>
                  </a:solidFill>
                  <a:latin typeface="Arial" panose="020B0604020202020204" pitchFamily="34" charset="0"/>
                  <a:ea typeface="DejaVu Sans" charset="0"/>
                  <a:cs typeface="DejaVu Sans" charset="0"/>
                </a:defRPr>
              </a:lvl3pPr>
              <a:lvl4pPr marL="1600200" indent="-228600" eaLnBrk="0" hangingPunct="0">
                <a:defRPr>
                  <a:solidFill>
                    <a:schemeClr val="bg1"/>
                  </a:solidFill>
                  <a:latin typeface="Arial" panose="020B0604020202020204" pitchFamily="34" charset="0"/>
                  <a:ea typeface="DejaVu Sans" charset="0"/>
                  <a:cs typeface="DejaVu Sans" charset="0"/>
                </a:defRPr>
              </a:lvl4pPr>
              <a:lvl5pPr marL="2057400" indent="-228600" eaLnBrk="0" hangingPunct="0">
                <a:defRPr>
                  <a:solidFill>
                    <a:schemeClr val="bg1"/>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9pPr>
            </a:lstStyle>
            <a:p>
              <a:pPr eaLnBrk="1" hangingPunct="1">
                <a:lnSpc>
                  <a:spcPct val="104000"/>
                </a:lnSpc>
                <a:buClr>
                  <a:srgbClr val="000000"/>
                </a:buClr>
                <a:buSzPct val="100000"/>
                <a:buFont typeface="Arial" panose="020B0604020202020204" pitchFamily="34" charset="0"/>
                <a:buNone/>
              </a:pPr>
              <a:r>
                <a:rPr lang="en-GB" altLang="en-US" sz="1350" dirty="0">
                  <a:solidFill>
                    <a:schemeClr val="tx1"/>
                  </a:solidFill>
                </a:rPr>
                <a:t>Advection</a:t>
              </a:r>
            </a:p>
          </p:txBody>
        </p:sp>
      </p:grpSp>
      <p:grpSp>
        <p:nvGrpSpPr>
          <p:cNvPr id="13" name="Group 9">
            <a:extLst>
              <a:ext uri="{FF2B5EF4-FFF2-40B4-BE49-F238E27FC236}">
                <a16:creationId xmlns:a16="http://schemas.microsoft.com/office/drawing/2014/main" id="{3EBF0F85-5787-47C3-9A17-F58190C5CE75}"/>
              </a:ext>
            </a:extLst>
          </p:cNvPr>
          <p:cNvGrpSpPr>
            <a:grpSpLocks/>
          </p:cNvGrpSpPr>
          <p:nvPr/>
        </p:nvGrpSpPr>
        <p:grpSpPr bwMode="auto">
          <a:xfrm>
            <a:off x="4257434" y="2130595"/>
            <a:ext cx="1124974" cy="904133"/>
            <a:chOff x="1919270" y="2633658"/>
            <a:chExt cx="1785950" cy="1054314"/>
          </a:xfrm>
        </p:grpSpPr>
        <p:sp>
          <p:nvSpPr>
            <p:cNvPr id="14" name="Right Brace 10">
              <a:extLst>
                <a:ext uri="{FF2B5EF4-FFF2-40B4-BE49-F238E27FC236}">
                  <a16:creationId xmlns:a16="http://schemas.microsoft.com/office/drawing/2014/main" id="{A5702B8A-994C-4F56-8A79-20AAC267F5FE}"/>
                </a:ext>
              </a:extLst>
            </p:cNvPr>
            <p:cNvSpPr>
              <a:spLocks/>
            </p:cNvSpPr>
            <p:nvPr/>
          </p:nvSpPr>
          <p:spPr bwMode="auto">
            <a:xfrm rot="5400000">
              <a:off x="2555926" y="1997002"/>
              <a:ext cx="512638" cy="1785950"/>
            </a:xfrm>
            <a:prstGeom prst="rightBrace">
              <a:avLst>
                <a:gd name="adj1" fmla="val 8339"/>
                <a:gd name="adj2" fmla="val 50000"/>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bg1"/>
                  </a:solidFill>
                  <a:latin typeface="Arial" panose="020B0604020202020204" pitchFamily="34" charset="0"/>
                  <a:ea typeface="DejaVu Sans" charset="0"/>
                  <a:cs typeface="DejaVu Sans" charset="0"/>
                </a:defRPr>
              </a:lvl1pPr>
              <a:lvl2pPr marL="742950" indent="-285750" eaLnBrk="0" hangingPunct="0">
                <a:defRPr>
                  <a:solidFill>
                    <a:schemeClr val="bg1"/>
                  </a:solidFill>
                  <a:latin typeface="Arial" panose="020B0604020202020204" pitchFamily="34" charset="0"/>
                  <a:ea typeface="DejaVu Sans" charset="0"/>
                  <a:cs typeface="DejaVu Sans" charset="0"/>
                </a:defRPr>
              </a:lvl2pPr>
              <a:lvl3pPr marL="1143000" indent="-228600" eaLnBrk="0" hangingPunct="0">
                <a:defRPr>
                  <a:solidFill>
                    <a:schemeClr val="bg1"/>
                  </a:solidFill>
                  <a:latin typeface="Arial" panose="020B0604020202020204" pitchFamily="34" charset="0"/>
                  <a:ea typeface="DejaVu Sans" charset="0"/>
                  <a:cs typeface="DejaVu Sans" charset="0"/>
                </a:defRPr>
              </a:lvl3pPr>
              <a:lvl4pPr marL="1600200" indent="-228600" eaLnBrk="0" hangingPunct="0">
                <a:defRPr>
                  <a:solidFill>
                    <a:schemeClr val="bg1"/>
                  </a:solidFill>
                  <a:latin typeface="Arial" panose="020B0604020202020204" pitchFamily="34" charset="0"/>
                  <a:ea typeface="DejaVu Sans" charset="0"/>
                  <a:cs typeface="DejaVu Sans" charset="0"/>
                </a:defRPr>
              </a:lvl4pPr>
              <a:lvl5pPr marL="2057400" indent="-228600" eaLnBrk="0" hangingPunct="0">
                <a:defRPr>
                  <a:solidFill>
                    <a:schemeClr val="bg1"/>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9pPr>
            </a:lstStyle>
            <a:p>
              <a:pPr eaLnBrk="1" hangingPunct="1">
                <a:lnSpc>
                  <a:spcPct val="104000"/>
                </a:lnSpc>
                <a:buClr>
                  <a:srgbClr val="000000"/>
                </a:buClr>
                <a:buSzPct val="100000"/>
                <a:buFont typeface="Arial" panose="020B0604020202020204" pitchFamily="34" charset="0"/>
                <a:buNone/>
              </a:pPr>
              <a:endParaRPr lang="en-US" altLang="en-US" sz="1350"/>
            </a:p>
          </p:txBody>
        </p:sp>
        <p:sp>
          <p:nvSpPr>
            <p:cNvPr id="15" name="TextBox 11">
              <a:extLst>
                <a:ext uri="{FF2B5EF4-FFF2-40B4-BE49-F238E27FC236}">
                  <a16:creationId xmlns:a16="http://schemas.microsoft.com/office/drawing/2014/main" id="{6073F13E-BFBD-4F60-BA91-9C681E4CB31D}"/>
                </a:ext>
              </a:extLst>
            </p:cNvPr>
            <p:cNvSpPr txBox="1">
              <a:spLocks noChangeArrowheads="1"/>
            </p:cNvSpPr>
            <p:nvPr/>
          </p:nvSpPr>
          <p:spPr bwMode="auto">
            <a:xfrm>
              <a:off x="2038733" y="3093395"/>
              <a:ext cx="1519780" cy="594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panose="020B0604020202020204" pitchFamily="34" charset="0"/>
                  <a:ea typeface="DejaVu Sans" charset="0"/>
                  <a:cs typeface="DejaVu Sans" charset="0"/>
                </a:defRPr>
              </a:lvl1pPr>
              <a:lvl2pPr marL="742950" indent="-285750" eaLnBrk="0" hangingPunct="0">
                <a:defRPr>
                  <a:solidFill>
                    <a:schemeClr val="bg1"/>
                  </a:solidFill>
                  <a:latin typeface="Arial" panose="020B0604020202020204" pitchFamily="34" charset="0"/>
                  <a:ea typeface="DejaVu Sans" charset="0"/>
                  <a:cs typeface="DejaVu Sans" charset="0"/>
                </a:defRPr>
              </a:lvl2pPr>
              <a:lvl3pPr marL="1143000" indent="-228600" eaLnBrk="0" hangingPunct="0">
                <a:defRPr>
                  <a:solidFill>
                    <a:schemeClr val="bg1"/>
                  </a:solidFill>
                  <a:latin typeface="Arial" panose="020B0604020202020204" pitchFamily="34" charset="0"/>
                  <a:ea typeface="DejaVu Sans" charset="0"/>
                  <a:cs typeface="DejaVu Sans" charset="0"/>
                </a:defRPr>
              </a:lvl3pPr>
              <a:lvl4pPr marL="1600200" indent="-228600" eaLnBrk="0" hangingPunct="0">
                <a:defRPr>
                  <a:solidFill>
                    <a:schemeClr val="bg1"/>
                  </a:solidFill>
                  <a:latin typeface="Arial" panose="020B0604020202020204" pitchFamily="34" charset="0"/>
                  <a:ea typeface="DejaVu Sans" charset="0"/>
                  <a:cs typeface="DejaVu Sans" charset="0"/>
                </a:defRPr>
              </a:lvl4pPr>
              <a:lvl5pPr marL="2057400" indent="-228600" eaLnBrk="0" hangingPunct="0">
                <a:defRPr>
                  <a:solidFill>
                    <a:schemeClr val="bg1"/>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DejaVu Sans" charset="0"/>
                  <a:cs typeface="DejaVu Sans" charset="0"/>
                </a:defRPr>
              </a:lvl9pPr>
            </a:lstStyle>
            <a:p>
              <a:pPr eaLnBrk="1" hangingPunct="1">
                <a:lnSpc>
                  <a:spcPct val="104000"/>
                </a:lnSpc>
                <a:buClr>
                  <a:srgbClr val="000000"/>
                </a:buClr>
                <a:buSzPct val="100000"/>
                <a:buFont typeface="Arial" panose="020B0604020202020204" pitchFamily="34" charset="0"/>
                <a:buNone/>
              </a:pPr>
              <a:r>
                <a:rPr lang="en-GB" altLang="en-US" sz="1350" dirty="0">
                  <a:solidFill>
                    <a:schemeClr val="tx1"/>
                  </a:solidFill>
                </a:rPr>
                <a:t>Turbulent </a:t>
              </a:r>
            </a:p>
            <a:p>
              <a:pPr eaLnBrk="1" hangingPunct="1">
                <a:lnSpc>
                  <a:spcPct val="104000"/>
                </a:lnSpc>
                <a:buClr>
                  <a:srgbClr val="000000"/>
                </a:buClr>
                <a:buSzPct val="100000"/>
                <a:buFont typeface="Arial" panose="020B0604020202020204" pitchFamily="34" charset="0"/>
                <a:buNone/>
              </a:pPr>
              <a:r>
                <a:rPr lang="en-GB" altLang="en-US" sz="1350" dirty="0">
                  <a:solidFill>
                    <a:schemeClr val="tx1"/>
                  </a:solidFill>
                </a:rPr>
                <a:t>Mixing</a:t>
              </a:r>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ata Access">
  <a:themeElements>
    <a:clrScheme name="Copernicus">
      <a:dk1>
        <a:sysClr val="windowText" lastClr="000000"/>
      </a:dk1>
      <a:lt1>
        <a:sysClr val="window" lastClr="FFFFFF"/>
      </a:lt1>
      <a:dk2>
        <a:srgbClr val="1F497D"/>
      </a:dk2>
      <a:lt2>
        <a:srgbClr val="EEECE1"/>
      </a:lt2>
      <a:accent1>
        <a:srgbClr val="25408F"/>
      </a:accent1>
      <a:accent2>
        <a:srgbClr val="FFC800"/>
      </a:accent2>
      <a:accent3>
        <a:srgbClr val="69AADC"/>
      </a:accent3>
      <a:accent4>
        <a:srgbClr val="8064A2"/>
      </a:accent4>
      <a:accent5>
        <a:srgbClr val="32A857"/>
      </a:accent5>
      <a:accent6>
        <a:srgbClr val="F25B32"/>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In situ">
  <a:themeElements>
    <a:clrScheme name="Copernicus">
      <a:dk1>
        <a:sysClr val="windowText" lastClr="000000"/>
      </a:dk1>
      <a:lt1>
        <a:sysClr val="window" lastClr="FFFFFF"/>
      </a:lt1>
      <a:dk2>
        <a:srgbClr val="1F497D"/>
      </a:dk2>
      <a:lt2>
        <a:srgbClr val="EEECE1"/>
      </a:lt2>
      <a:accent1>
        <a:srgbClr val="25408F"/>
      </a:accent1>
      <a:accent2>
        <a:srgbClr val="FFC800"/>
      </a:accent2>
      <a:accent3>
        <a:srgbClr val="69AADC"/>
      </a:accent3>
      <a:accent4>
        <a:srgbClr val="8064A2"/>
      </a:accent4>
      <a:accent5>
        <a:srgbClr val="32A857"/>
      </a:accent5>
      <a:accent6>
        <a:srgbClr val="F25B32"/>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Blank slide mas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000" dirty="0" smtClean="0"/>
        </a:defPPr>
      </a:lstStyle>
    </a:txDef>
  </a:objectDefaults>
  <a:extraClrSchemeLst/>
  <a:extLst>
    <a:ext uri="{05A4C25C-085E-4340-85A3-A5531E510DB2}">
      <thm15:themeFamily xmlns:thm15="http://schemas.microsoft.com/office/thememl/2012/main" name="CoCO2-template" id="{ED83384F-3E44-6641-97D3-57CCB38C49E6}" vid="{18DAA876-D41F-B545-8C1E-2E4B819FA1AF}"/>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arin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Emergency">
  <a:themeElements>
    <a:clrScheme name="Copernicus">
      <a:dk1>
        <a:sysClr val="windowText" lastClr="000000"/>
      </a:dk1>
      <a:lt1>
        <a:sysClr val="window" lastClr="FFFFFF"/>
      </a:lt1>
      <a:dk2>
        <a:srgbClr val="1F497D"/>
      </a:dk2>
      <a:lt2>
        <a:srgbClr val="EEECE1"/>
      </a:lt2>
      <a:accent1>
        <a:srgbClr val="25408F"/>
      </a:accent1>
      <a:accent2>
        <a:srgbClr val="FFC800"/>
      </a:accent2>
      <a:accent3>
        <a:srgbClr val="69AADC"/>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Atmosphere">
  <a:themeElements>
    <a:clrScheme name="Copernicus">
      <a:dk1>
        <a:sysClr val="windowText" lastClr="000000"/>
      </a:dk1>
      <a:lt1>
        <a:sysClr val="window" lastClr="FFFFFF"/>
      </a:lt1>
      <a:dk2>
        <a:srgbClr val="1F497D"/>
      </a:dk2>
      <a:lt2>
        <a:srgbClr val="EEECE1"/>
      </a:lt2>
      <a:accent1>
        <a:srgbClr val="25408F"/>
      </a:accent1>
      <a:accent2>
        <a:srgbClr val="FFC800"/>
      </a:accent2>
      <a:accent3>
        <a:srgbClr val="69AADC"/>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limate Chan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Security">
  <a:themeElements>
    <a:clrScheme name="Copernicus">
      <a:dk1>
        <a:sysClr val="windowText" lastClr="000000"/>
      </a:dk1>
      <a:lt1>
        <a:sysClr val="window" lastClr="FFFFFF"/>
      </a:lt1>
      <a:dk2>
        <a:srgbClr val="1F497D"/>
      </a:dk2>
      <a:lt2>
        <a:srgbClr val="EEECE1"/>
      </a:lt2>
      <a:accent1>
        <a:srgbClr val="25408F"/>
      </a:accent1>
      <a:accent2>
        <a:srgbClr val="FFC800"/>
      </a:accent2>
      <a:accent3>
        <a:srgbClr val="69AADC"/>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Space component">
  <a:themeElements>
    <a:clrScheme name="Copernicus">
      <a:dk1>
        <a:sysClr val="windowText" lastClr="000000"/>
      </a:dk1>
      <a:lt1>
        <a:sysClr val="window" lastClr="FFFFFF"/>
      </a:lt1>
      <a:dk2>
        <a:srgbClr val="1F497D"/>
      </a:dk2>
      <a:lt2>
        <a:srgbClr val="EEECE1"/>
      </a:lt2>
      <a:accent1>
        <a:srgbClr val="25408F"/>
      </a:accent1>
      <a:accent2>
        <a:srgbClr val="FFC800"/>
      </a:accent2>
      <a:accent3>
        <a:srgbClr val="69AADC"/>
      </a:accent3>
      <a:accent4>
        <a:srgbClr val="8064A2"/>
      </a:accent4>
      <a:accent5>
        <a:srgbClr val="32A857"/>
      </a:accent5>
      <a:accent6>
        <a:srgbClr val="F25B32"/>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User Uptake">
  <a:themeElements>
    <a:clrScheme name="Copernicus">
      <a:dk1>
        <a:sysClr val="windowText" lastClr="000000"/>
      </a:dk1>
      <a:lt1>
        <a:sysClr val="window" lastClr="FFFFFF"/>
      </a:lt1>
      <a:dk2>
        <a:srgbClr val="1F497D"/>
      </a:dk2>
      <a:lt2>
        <a:srgbClr val="EEECE1"/>
      </a:lt2>
      <a:accent1>
        <a:srgbClr val="25408F"/>
      </a:accent1>
      <a:accent2>
        <a:srgbClr val="FFC800"/>
      </a:accent2>
      <a:accent3>
        <a:srgbClr val="69AADC"/>
      </a:accent3>
      <a:accent4>
        <a:srgbClr val="8064A2"/>
      </a:accent4>
      <a:accent5>
        <a:srgbClr val="32A857"/>
      </a:accent5>
      <a:accent6>
        <a:srgbClr val="F25B32"/>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16887</TotalTime>
  <Words>2468</Words>
  <Application>Microsoft Office PowerPoint</Application>
  <PresentationFormat>On-screen Show (16:9)</PresentationFormat>
  <Paragraphs>410</Paragraphs>
  <Slides>47</Slides>
  <Notes>11</Notes>
  <HiddenSlides>0</HiddenSlides>
  <MMClips>0</MMClips>
  <ScaleCrop>false</ScaleCrop>
  <HeadingPairs>
    <vt:vector size="8" baseType="variant">
      <vt:variant>
        <vt:lpstr>Fonts Used</vt:lpstr>
      </vt:variant>
      <vt:variant>
        <vt:i4>12</vt:i4>
      </vt:variant>
      <vt:variant>
        <vt:lpstr>Theme</vt:lpstr>
      </vt:variant>
      <vt:variant>
        <vt:i4>11</vt:i4>
      </vt:variant>
      <vt:variant>
        <vt:lpstr>Embedded OLE Servers</vt:lpstr>
      </vt:variant>
      <vt:variant>
        <vt:i4>1</vt:i4>
      </vt:variant>
      <vt:variant>
        <vt:lpstr>Slide Titles</vt:lpstr>
      </vt:variant>
      <vt:variant>
        <vt:i4>47</vt:i4>
      </vt:variant>
    </vt:vector>
  </HeadingPairs>
  <TitlesOfParts>
    <vt:vector size="71" baseType="lpstr">
      <vt:lpstr>Albertus MT</vt:lpstr>
      <vt:lpstr>Arial</vt:lpstr>
      <vt:lpstr>Arial Narrow</vt:lpstr>
      <vt:lpstr>Calibri</vt:lpstr>
      <vt:lpstr>Calibri Light</vt:lpstr>
      <vt:lpstr>Cambria Math</vt:lpstr>
      <vt:lpstr>EC Square Sans Pro</vt:lpstr>
      <vt:lpstr>Helvetica</vt:lpstr>
      <vt:lpstr>Monaco</vt:lpstr>
      <vt:lpstr>Symbol</vt:lpstr>
      <vt:lpstr>Times</vt:lpstr>
      <vt:lpstr>Times New Roman</vt:lpstr>
      <vt:lpstr>Data Access</vt:lpstr>
      <vt:lpstr>Marine</vt:lpstr>
      <vt:lpstr>Land</vt:lpstr>
      <vt:lpstr>Emergency</vt:lpstr>
      <vt:lpstr>Atmosphere</vt:lpstr>
      <vt:lpstr>Climate Change</vt:lpstr>
      <vt:lpstr>Security</vt:lpstr>
      <vt:lpstr>Space component</vt:lpstr>
      <vt:lpstr>User Uptake</vt:lpstr>
      <vt:lpstr>In situ</vt:lpstr>
      <vt:lpstr>Blank slide master</vt:lpstr>
      <vt:lpstr>Equation</vt:lpstr>
      <vt:lpstr>PowerPoint Presentation</vt:lpstr>
      <vt:lpstr>WHAT ARE COPERNICUS AND CAMS?</vt:lpstr>
      <vt:lpstr>Copernicus Atmosphere Monitoring Service - themES</vt:lpstr>
      <vt:lpstr>Copernicus Atmosphere Monitoring Service - Process</vt:lpstr>
      <vt:lpstr>Global and Regional CAMS systems</vt:lpstr>
      <vt:lpstr>PowerPoint Presentation</vt:lpstr>
      <vt:lpstr>Atmospheric Composition </vt:lpstr>
      <vt:lpstr>Processes Atmospheric Composition</vt:lpstr>
      <vt:lpstr>Modelling of Atmospheric Composition </vt:lpstr>
      <vt:lpstr>Africa Emissions (DACCIWA) vs other data </vt:lpstr>
      <vt:lpstr>Projections of anthropogenic emissions</vt:lpstr>
      <vt:lpstr>Transport - Mixing of Air Pollution </vt:lpstr>
      <vt:lpstr>Deposition Processes </vt:lpstr>
      <vt:lpstr>Chemical Kinetics</vt:lpstr>
      <vt:lpstr>Chemical Lifetime vs. Transport Scale</vt:lpstr>
      <vt:lpstr>PowerPoint Presentation</vt:lpstr>
      <vt:lpstr>Observations vs Model </vt:lpstr>
      <vt:lpstr>Global observing system</vt:lpstr>
      <vt:lpstr>Spectral signature of trace gases</vt:lpstr>
      <vt:lpstr>Measurement geometries</vt:lpstr>
      <vt:lpstr>Satellite orbits</vt:lpstr>
      <vt:lpstr>PowerPoint Presentation</vt:lpstr>
      <vt:lpstr>Assimilation of CO observations in a global model</vt:lpstr>
      <vt:lpstr>Variational Data assimilation</vt:lpstr>
      <vt:lpstr>Cost function</vt:lpstr>
      <vt:lpstr>Combining observations in DA system </vt:lpstr>
      <vt:lpstr>16 CAMS aerosol tracers</vt:lpstr>
      <vt:lpstr>Forward AOD observation operator</vt:lpstr>
      <vt:lpstr>Adjoint AOD observation operator</vt:lpstr>
      <vt:lpstr>Examples of CAMS aerosol species</vt:lpstr>
      <vt:lpstr>PowerPoint Presentation</vt:lpstr>
      <vt:lpstr>CAMS Global Forecasts – CO2 as example</vt:lpstr>
      <vt:lpstr>Satellite data usage in CAMS global forecast system</vt:lpstr>
      <vt:lpstr>Observation data flow at ECMWF</vt:lpstr>
      <vt:lpstr>Timeliness of data(Example S5P O3)</vt:lpstr>
      <vt:lpstr>CAMS global products </vt:lpstr>
      <vt:lpstr>Solar energy</vt:lpstr>
      <vt:lpstr>CAMS bottom-up emissions</vt:lpstr>
      <vt:lpstr>NEW: the Aerosol alert system</vt:lpstr>
      <vt:lpstr>Presenting Global CAMS Forecast </vt:lpstr>
      <vt:lpstr>Presenting Global CAMS Forecast </vt:lpstr>
      <vt:lpstr>Observations for Verification </vt:lpstr>
      <vt:lpstr>PowerPoint Presentation</vt:lpstr>
      <vt:lpstr>AOD verification JAS 2024 – Examples </vt:lpstr>
      <vt:lpstr>Validation and Documentation (Routine)</vt:lpstr>
      <vt:lpstr>Atmosphere Data Store</vt:lpstr>
      <vt:lpstr>USER SUPPORT</vt:lpstr>
    </vt:vector>
  </TitlesOfParts>
  <Company>GCG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Borras, Telm</dc:creator>
  <cp:lastModifiedBy>Johannes Flemming</cp:lastModifiedBy>
  <cp:revision>612</cp:revision>
  <dcterms:created xsi:type="dcterms:W3CDTF">2016-08-05T07:21:09Z</dcterms:created>
  <dcterms:modified xsi:type="dcterms:W3CDTF">2024-09-24T15:53:31Z</dcterms:modified>
</cp:coreProperties>
</file>