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C2C7-6CF9-EFBB-D558-7C28027AB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3AE24-939F-454E-E866-C5CA1716C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30135-76AD-C7E7-AFAF-C9C53A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FA963-5F4D-B08E-74BF-1C404714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AED7E-5EDC-2577-5501-F72C6A8B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5C83-C3CB-7F9B-FDD5-468FD529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5FC13-E016-63D7-4952-24953EB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2D37-9E3F-FCB2-13E0-CBD9D528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2533F-EDB0-A021-C68E-BF038671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72CF-88E8-1257-0B46-BA4968CA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125D6-8A4E-3F6A-A4BA-022F7B036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CA12C-F99A-E6B4-CB68-CAF9F3EAA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81750-5A49-85DB-8182-792C3086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DA6BD-5F84-1CD1-C952-E517F9DF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ABB0F-6BD3-7E59-2598-75D921F7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9FF9-3824-A677-EB28-5FB1CED7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57867-D540-1D0C-12EF-BF26DBFB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69A-7F72-E78A-87F7-AF2D53AD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1E6BA-399D-4CDA-42B7-366F9735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4EC61-C09A-06F3-6FF9-24920C38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1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3152-EE5D-C590-311A-DEEDB859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3F516-2A9B-062F-4EAC-E4818D9AF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5C4CE-9122-3797-08F5-47953FDE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82F8-7748-FB69-BE64-71E8A11A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05E0-4A80-AD25-05AB-4C055AE1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3FFD-891D-E5CA-4250-ACB88757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9709-710A-D7BA-5814-175518369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3E258-943E-0711-A3B7-FDBF3B186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6AA6-DD88-0740-036D-CB1EBD7D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2C4BE-7E51-4792-6F87-CADA38C5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1ADFA-50D3-0510-3B48-D396D2C0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86FD-322F-E333-5BCD-DA1DB01D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6D9CF-25B6-C9E3-B7F4-48D5C108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3A8E1-99FB-4249-CBF4-726156E94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2C479-ABD8-5915-650F-E3A97F010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D3C5A-E735-781D-0F67-20C1F1C37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2F486-3B1F-2D33-604E-D41EAF84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8FB368-0873-0CAA-ABCC-A37776C5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58B4F-3E34-5A83-064B-FE8A0530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5B9D-6D09-9BA2-FF6D-5819E278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7D0CF-1DBE-6C4B-9FD5-D84A0054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1072A-5E91-4DA7-018D-5435E0BB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9C527-853E-9718-ECAE-4E3148D6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4C408-4186-69E5-1C43-9797F958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4C49D-68F1-48E6-A6B6-14192E8B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8996F-A835-2C3E-981A-03FB7EEE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8D84-61FE-080D-3DBC-6D8DABFE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29CE9-B86B-6C40-E714-57CE1656A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EC18F-780A-C5FC-185F-C19456BAA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5CB6C-8438-6C54-C469-2BC2BD30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E112-84AC-720C-C93D-4CDCA255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928A7-75E6-AE12-0FD0-701A822D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03AE-07A8-C28F-AFA8-D785D8A6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A61D2-F9D7-0F3D-6365-26BF93BE3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3D872-0196-4F69-4825-4E4C83DE4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6F20D-1D10-B6BB-3051-B213DFEF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E49D4-893E-F429-11D3-87994888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4289A-CAE2-16C2-E457-7115176D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D0432-C2FD-A847-4660-7ED42FA8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6DF76-F5A9-4C12-4A6A-7A045874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245A2-EA4B-FCDE-F626-FD99B44A1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9E5E-A9CB-4C3A-B805-23434477DE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8D0C4-EF3F-069D-488B-050D96D67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0724F-1EB7-C1E0-F37E-5C7BDCC95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72FD-D2C1-402D-B399-5F79DBF0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1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wmo.int/pages/prog/arep/gaw/images/gaw_logo_acronym_vertical_005.jpg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8D5B-BDA7-A16B-32D9-45EE18948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89" y="2738257"/>
            <a:ext cx="10760622" cy="116897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 management,  interventions and policy implications: </a:t>
            </a:r>
            <a:b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 from The Gambia and Egypt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224D-0E82-7A9B-62A0-4CBD39209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3179" y="4418264"/>
            <a:ext cx="11649902" cy="1650286"/>
          </a:xfrm>
        </p:spPr>
        <p:txBody>
          <a:bodyPr>
            <a:normAutofit/>
          </a:bodyPr>
          <a:lstStyle/>
          <a:p>
            <a:r>
              <a:rPr lang="en-US" sz="2000" b="1" dirty="0"/>
              <a:t>Speakers: </a:t>
            </a:r>
          </a:p>
          <a:p>
            <a:r>
              <a:rPr lang="fr-FR" sz="2000" b="0" i="0" u="none" strike="noStrike" dirty="0">
                <a:solidFill>
                  <a:srgbClr val="000000"/>
                </a:solidFill>
                <a:effectLst/>
              </a:rPr>
              <a:t> Hayam Saber (Egypt),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Teeda Njie</a:t>
            </a:r>
            <a:r>
              <a:rPr lang="en-US" sz="2000" dirty="0"/>
              <a:t> (The Gambia),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Ibrahim  A. Hassan</a:t>
            </a:r>
            <a:r>
              <a:rPr lang="en-US" sz="2000" dirty="0"/>
              <a:t> (Egypt), and </a:t>
            </a:r>
            <a:r>
              <a:rPr lang="en-GB" sz="2000" dirty="0"/>
              <a:t>Zeinab Salah (Egypt)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Panelists: </a:t>
            </a:r>
          </a:p>
          <a:p>
            <a:r>
              <a:rPr lang="en-GB" sz="2000" dirty="0"/>
              <a:t>Luisa T. Molina (USA) and Zeinab Salah (Egypt)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3E9DA-6968-FA50-5323-349BB8A55538}"/>
              </a:ext>
            </a:extLst>
          </p:cNvPr>
          <p:cNvSpPr txBox="1"/>
          <p:nvPr/>
        </p:nvSpPr>
        <p:spPr>
          <a:xfrm>
            <a:off x="2309281" y="1705984"/>
            <a:ext cx="696011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ct val="120000"/>
              </a:lnSpc>
            </a:pPr>
            <a:r>
              <a:rPr lang="en-US" sz="1600" b="1" i="0" u="none" strike="noStrike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Course on Seamless Prediction of Air Pollution in Africa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ctr" rtl="0" fontAlgn="base">
              <a:lnSpc>
                <a:spcPct val="120000"/>
              </a:lnSpc>
            </a:pPr>
            <a:r>
              <a:rPr lang="en-US" sz="1600" b="1" i="0" u="none" strike="noStrike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Webinars 12-25 Sep 2024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2314A-2F95-346A-1BB2-611AFAB9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906" y="487673"/>
            <a:ext cx="1788817" cy="665007"/>
          </a:xfrm>
          <a:prstGeom prst="rect">
            <a:avLst/>
          </a:prstGeom>
        </p:spPr>
      </p:pic>
      <p:pic>
        <p:nvPicPr>
          <p:cNvPr id="1028" name="Picture 4" descr="Egyptian Meteorological Authority">
            <a:extLst>
              <a:ext uri="{FF2B5EF4-FFF2-40B4-BE49-F238E27FC236}">
                <a16:creationId xmlns:a16="http://schemas.microsoft.com/office/drawing/2014/main" id="{FA147DC4-CF3A-CE8E-9EA9-223F8C6F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7" y="280340"/>
            <a:ext cx="1202377" cy="1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GAW logo vert">
            <a:hlinkClick r:id="rId4"/>
            <a:extLst>
              <a:ext uri="{FF2B5EF4-FFF2-40B4-BE49-F238E27FC236}">
                <a16:creationId xmlns:a16="http://schemas.microsoft.com/office/drawing/2014/main" id="{23FFBDD7-7AC1-16DA-A12B-19950260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50896" y="5791911"/>
            <a:ext cx="802836" cy="8183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B1A203-34FF-867C-9881-6BAC51336E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11670" y="5746265"/>
            <a:ext cx="838200" cy="895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961FD-D803-84E7-7261-93F9B1420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3928" y="437443"/>
            <a:ext cx="1961391" cy="892345"/>
          </a:xfrm>
          <a:prstGeom prst="rect">
            <a:avLst/>
          </a:prstGeom>
        </p:spPr>
      </p:pic>
      <p:sp>
        <p:nvSpPr>
          <p:cNvPr id="6" name="AutoShape 2" descr="nav-logo">
            <a:extLst>
              <a:ext uri="{FF2B5EF4-FFF2-40B4-BE49-F238E27FC236}">
                <a16:creationId xmlns:a16="http://schemas.microsoft.com/office/drawing/2014/main" id="{16E0AF79-95E7-5E99-A95C-ECFA00CC4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69634-CC62-8258-7700-C6F6E337D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649" y="362960"/>
            <a:ext cx="1469907" cy="94832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4ACD3-3BF6-BDF7-8B37-1E89C5779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1503" y="487673"/>
            <a:ext cx="1808991" cy="7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D28A-F098-177B-5B06-60655D57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04" y="671575"/>
            <a:ext cx="10805164" cy="546527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b="1" u="sng" dirty="0">
                <a:latin typeface="Arial" panose="020B0604020202020204" pitchFamily="34" charset="0"/>
                <a:cs typeface="Arial" panose="020B0604020202020204" pitchFamily="34" charset="0"/>
              </a:rPr>
              <a:t>Part 1: 19 Sep at 12:00 UTC</a:t>
            </a:r>
          </a:p>
          <a:p>
            <a:pPr marL="0" indent="0">
              <a:buNone/>
            </a:pPr>
            <a:endParaRPr 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lang="fr-FR" sz="58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Hayam Saber</a:t>
            </a:r>
            <a:endParaRPr lang="en-US" sz="5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Manager, Early Warning Department, Egyptian Environmental  Affairs Agency (EEAA), Egypt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Her presentation entitled “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Environmental Policies to Improve Air Quality in Egypt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58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Teeda Njie</a:t>
            </a:r>
            <a:r>
              <a:rPr lang="en-US" sz="5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Lecturer and Researcher, University of the Gambia, The Gambia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Her presentation entitled “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Quality Monitoring and Management in The Gambia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7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D28A-F098-177B-5B06-60655D57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69" y="617708"/>
            <a:ext cx="10815343" cy="562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Part 2: 19 Sep at 13:30 UTC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 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Ibrahim  A. Hassan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Professor, Faculty of Science, Alexandria University, Egypt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 presentation entitled “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Biomass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Burning Deteriorates Air Quality: A Case Study from Egypt”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Zeinab Salah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Manager, Air Pollution Research Department, Egyptian Meteorological Authority (EMA), Egypt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 presentation entitled “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Quality Modeling System in the Egyptian Meteorological Authority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6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211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Air Quality management,  interventions and policy implications:  Experiences from The Gambia and Egypt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Zeinab Salah</dc:creator>
  <cp:lastModifiedBy>Luisa Tan Molina</cp:lastModifiedBy>
  <cp:revision>17</cp:revision>
  <dcterms:created xsi:type="dcterms:W3CDTF">2024-09-11T20:20:47Z</dcterms:created>
  <dcterms:modified xsi:type="dcterms:W3CDTF">2024-09-18T15:07:34Z</dcterms:modified>
</cp:coreProperties>
</file>