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989" r:id="rId1"/>
  </p:sldMasterIdLst>
  <p:notesMasterIdLst>
    <p:notesMasterId r:id="rId22"/>
  </p:notesMasterIdLst>
  <p:sldIdLst>
    <p:sldId id="273" r:id="rId2"/>
    <p:sldId id="278" r:id="rId3"/>
    <p:sldId id="279" r:id="rId4"/>
    <p:sldId id="257" r:id="rId5"/>
    <p:sldId id="258" r:id="rId6"/>
    <p:sldId id="272" r:id="rId7"/>
    <p:sldId id="384" r:id="rId8"/>
    <p:sldId id="282" r:id="rId9"/>
    <p:sldId id="382" r:id="rId10"/>
    <p:sldId id="383" r:id="rId11"/>
    <p:sldId id="385" r:id="rId12"/>
    <p:sldId id="267" r:id="rId13"/>
    <p:sldId id="268" r:id="rId14"/>
    <p:sldId id="269" r:id="rId15"/>
    <p:sldId id="387" r:id="rId16"/>
    <p:sldId id="388" r:id="rId17"/>
    <p:sldId id="265" r:id="rId18"/>
    <p:sldId id="264" r:id="rId19"/>
    <p:sldId id="386" r:id="rId20"/>
    <p:sldId id="37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134" autoAdjust="0"/>
  </p:normalViewPr>
  <p:slideViewPr>
    <p:cSldViewPr snapToGrid="0">
      <p:cViewPr>
        <p:scale>
          <a:sx n="60" d="100"/>
          <a:sy n="60" d="100"/>
        </p:scale>
        <p:origin x="390" y="168"/>
      </p:cViewPr>
      <p:guideLst/>
    </p:cSldViewPr>
  </p:slideViewPr>
  <p:notesTextViewPr>
    <p:cViewPr>
      <p:scale>
        <a:sx n="1" d="1"/>
        <a:sy n="1" d="1"/>
      </p:scale>
      <p:origin x="0" y="0"/>
    </p:cViewPr>
  </p:notesTextViewPr>
  <p:sorterViewPr>
    <p:cViewPr>
      <p:scale>
        <a:sx n="90" d="100"/>
        <a:sy n="90" d="100"/>
      </p:scale>
      <p:origin x="0" y="-1363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A2D0DA-AA69-4219-86D3-DD0AC566E5D5}"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A48B169F-FE4C-4F2A-8C37-020AF7ED3ED3}">
      <dgm:prSet phldrT="[Text]" custT="1"/>
      <dgm:spPr/>
      <dgm:t>
        <a:bodyPr/>
        <a:lstStyle/>
        <a:p>
          <a:r>
            <a:rPr lang="en-US" sz="1600" b="1" dirty="0"/>
            <a:t>Modeling System</a:t>
          </a:r>
        </a:p>
      </dgm:t>
    </dgm:pt>
    <dgm:pt modelId="{905009B8-07FF-48B0-8F60-29D63D9A82D3}" type="parTrans" cxnId="{DAE71CC5-582D-4808-A581-9971AF1090DC}">
      <dgm:prSet/>
      <dgm:spPr/>
      <dgm:t>
        <a:bodyPr/>
        <a:lstStyle/>
        <a:p>
          <a:endParaRPr lang="en-US" sz="1600" b="1"/>
        </a:p>
      </dgm:t>
    </dgm:pt>
    <dgm:pt modelId="{BB41989F-7160-4175-A785-09CD2AF0FF41}" type="sibTrans" cxnId="{DAE71CC5-582D-4808-A581-9971AF1090DC}">
      <dgm:prSet/>
      <dgm:spPr/>
      <dgm:t>
        <a:bodyPr/>
        <a:lstStyle/>
        <a:p>
          <a:endParaRPr lang="en-US" sz="1600" b="1"/>
        </a:p>
      </dgm:t>
    </dgm:pt>
    <dgm:pt modelId="{5499BDA1-A1FA-440E-9E0F-F3EC76CF9BF1}">
      <dgm:prSet phldrT="[Text]" custT="1"/>
      <dgm:spPr/>
      <dgm:t>
        <a:bodyPr/>
        <a:lstStyle/>
        <a:p>
          <a:r>
            <a:rPr lang="en-US" sz="1600" b="1" dirty="0"/>
            <a:t>Eulerian models (for daily forecast)</a:t>
          </a:r>
        </a:p>
      </dgm:t>
    </dgm:pt>
    <dgm:pt modelId="{DA736E4B-2E25-4FD2-81B9-69CE946AEF93}" type="parTrans" cxnId="{9EDE5C1C-DFAD-4BBA-87CE-163EE110D358}">
      <dgm:prSet/>
      <dgm:spPr/>
      <dgm:t>
        <a:bodyPr/>
        <a:lstStyle/>
        <a:p>
          <a:endParaRPr lang="en-US" sz="1600" b="1"/>
        </a:p>
      </dgm:t>
    </dgm:pt>
    <dgm:pt modelId="{18FB3820-1522-4204-96AA-8F9D59E39599}" type="sibTrans" cxnId="{9EDE5C1C-DFAD-4BBA-87CE-163EE110D358}">
      <dgm:prSet/>
      <dgm:spPr/>
      <dgm:t>
        <a:bodyPr/>
        <a:lstStyle/>
        <a:p>
          <a:endParaRPr lang="en-US" sz="1600" b="1"/>
        </a:p>
      </dgm:t>
    </dgm:pt>
    <dgm:pt modelId="{61A46AA0-A988-46C3-86CA-BF3B9FE819A2}">
      <dgm:prSet phldrT="[Text]" custT="1"/>
      <dgm:spPr/>
      <dgm:t>
        <a:bodyPr/>
        <a:lstStyle/>
        <a:p>
          <a:r>
            <a:rPr lang="en-US" sz="1600" b="1" dirty="0"/>
            <a:t>MOZART4 (global)</a:t>
          </a:r>
        </a:p>
      </dgm:t>
    </dgm:pt>
    <dgm:pt modelId="{5B8A1318-3F8E-4D39-BCEA-D104ED918D05}" type="parTrans" cxnId="{61AD9621-2B31-4B9A-B01B-B8AD7EB1B60C}">
      <dgm:prSet/>
      <dgm:spPr/>
      <dgm:t>
        <a:bodyPr/>
        <a:lstStyle/>
        <a:p>
          <a:endParaRPr lang="en-US" sz="1600" b="1"/>
        </a:p>
      </dgm:t>
    </dgm:pt>
    <dgm:pt modelId="{542FDB62-F325-4905-A068-F34A7AD7DE56}" type="sibTrans" cxnId="{61AD9621-2B31-4B9A-B01B-B8AD7EB1B60C}">
      <dgm:prSet/>
      <dgm:spPr/>
      <dgm:t>
        <a:bodyPr/>
        <a:lstStyle/>
        <a:p>
          <a:endParaRPr lang="en-US" sz="1600" b="1"/>
        </a:p>
      </dgm:t>
    </dgm:pt>
    <dgm:pt modelId="{D8D55401-BBEA-476D-AA23-AE320413B54A}">
      <dgm:prSet phldrT="[Text]" custT="1"/>
      <dgm:spPr/>
      <dgm:t>
        <a:bodyPr/>
        <a:lstStyle/>
        <a:p>
          <a:r>
            <a:rPr lang="en-US" sz="1600" b="1" dirty="0"/>
            <a:t>ICTP-</a:t>
          </a:r>
          <a:r>
            <a:rPr lang="en-US" sz="1600" b="1" dirty="0" err="1"/>
            <a:t>RegCM</a:t>
          </a:r>
          <a:r>
            <a:rPr lang="en-US" sz="1600" b="1" dirty="0"/>
            <a:t>  (regional)</a:t>
          </a:r>
        </a:p>
      </dgm:t>
    </dgm:pt>
    <dgm:pt modelId="{7A892C4F-E248-489F-A31C-3762F4936330}" type="parTrans" cxnId="{00D4999E-A2A6-4202-9EF8-3E0F69F39973}">
      <dgm:prSet/>
      <dgm:spPr/>
      <dgm:t>
        <a:bodyPr/>
        <a:lstStyle/>
        <a:p>
          <a:endParaRPr lang="en-US" sz="1600" b="1"/>
        </a:p>
      </dgm:t>
    </dgm:pt>
    <dgm:pt modelId="{B7D8D861-21B9-4F60-853A-BDCFD25D4582}" type="sibTrans" cxnId="{00D4999E-A2A6-4202-9EF8-3E0F69F39973}">
      <dgm:prSet/>
      <dgm:spPr/>
      <dgm:t>
        <a:bodyPr/>
        <a:lstStyle/>
        <a:p>
          <a:endParaRPr lang="en-US" sz="1600" b="1"/>
        </a:p>
      </dgm:t>
    </dgm:pt>
    <dgm:pt modelId="{BA9522A5-CEA4-4107-A04D-831D841CCC20}">
      <dgm:prSet phldrT="[Text]" custT="1"/>
      <dgm:spPr/>
      <dgm:t>
        <a:bodyPr/>
        <a:lstStyle/>
        <a:p>
          <a:r>
            <a:rPr lang="en-US" sz="1600" b="1" dirty="0" err="1"/>
            <a:t>Lagrangian</a:t>
          </a:r>
          <a:r>
            <a:rPr lang="en-US" sz="1600" b="1" dirty="0"/>
            <a:t> models (Dispersion &amp; Trajectory)</a:t>
          </a:r>
        </a:p>
      </dgm:t>
    </dgm:pt>
    <dgm:pt modelId="{643250D1-16B8-49CE-B540-460ADD64E174}" type="parTrans" cxnId="{EEA1D11A-9590-42C5-A1C6-E7DB94D0D048}">
      <dgm:prSet/>
      <dgm:spPr/>
      <dgm:t>
        <a:bodyPr/>
        <a:lstStyle/>
        <a:p>
          <a:endParaRPr lang="en-US" sz="1600" b="1"/>
        </a:p>
      </dgm:t>
    </dgm:pt>
    <dgm:pt modelId="{C2B6BDC0-1438-443C-866D-69E296B993D0}" type="sibTrans" cxnId="{EEA1D11A-9590-42C5-A1C6-E7DB94D0D048}">
      <dgm:prSet/>
      <dgm:spPr/>
      <dgm:t>
        <a:bodyPr/>
        <a:lstStyle/>
        <a:p>
          <a:endParaRPr lang="en-US" sz="1600" b="1"/>
        </a:p>
      </dgm:t>
    </dgm:pt>
    <dgm:pt modelId="{529DA07C-31CC-475A-8AE7-76BACB1DCDE0}">
      <dgm:prSet phldrT="[Text]" custT="1"/>
      <dgm:spPr/>
      <dgm:t>
        <a:bodyPr/>
        <a:lstStyle/>
        <a:p>
          <a:pPr>
            <a:lnSpc>
              <a:spcPct val="100000"/>
            </a:lnSpc>
          </a:pPr>
          <a:r>
            <a:rPr lang="en-US" sz="1600" b="1" dirty="0"/>
            <a:t>HYSPLIT &amp;</a:t>
          </a:r>
        </a:p>
        <a:p>
          <a:pPr>
            <a:lnSpc>
              <a:spcPct val="100000"/>
            </a:lnSpc>
          </a:pPr>
          <a:r>
            <a:rPr lang="en-US" sz="1600" b="1" dirty="0"/>
            <a:t>FLEXPART &amp;</a:t>
          </a:r>
        </a:p>
        <a:p>
          <a:pPr>
            <a:lnSpc>
              <a:spcPct val="100000"/>
            </a:lnSpc>
          </a:pPr>
          <a:r>
            <a:rPr lang="en-US" sz="1600" b="1" dirty="0"/>
            <a:t>GRAL</a:t>
          </a:r>
        </a:p>
      </dgm:t>
    </dgm:pt>
    <dgm:pt modelId="{36F64585-6EF7-491F-BC0E-08DDC1801B63}" type="parTrans" cxnId="{CFAF5121-83E3-493E-A3A8-47A1EB47AC01}">
      <dgm:prSet/>
      <dgm:spPr/>
      <dgm:t>
        <a:bodyPr/>
        <a:lstStyle/>
        <a:p>
          <a:endParaRPr lang="en-US" sz="1600" b="1"/>
        </a:p>
      </dgm:t>
    </dgm:pt>
    <dgm:pt modelId="{A786EC3B-597D-49A7-9878-63692566714E}" type="sibTrans" cxnId="{CFAF5121-83E3-493E-A3A8-47A1EB47AC01}">
      <dgm:prSet/>
      <dgm:spPr/>
      <dgm:t>
        <a:bodyPr/>
        <a:lstStyle/>
        <a:p>
          <a:endParaRPr lang="en-US" sz="1600" b="1"/>
        </a:p>
      </dgm:t>
    </dgm:pt>
    <dgm:pt modelId="{F63315B5-F4E4-4876-AD0C-18E24138EE02}">
      <dgm:prSet custT="1"/>
      <dgm:spPr/>
      <dgm:t>
        <a:bodyPr/>
        <a:lstStyle/>
        <a:p>
          <a:r>
            <a:rPr lang="en-US" sz="1600" b="1" dirty="0"/>
            <a:t>Observations</a:t>
          </a:r>
        </a:p>
      </dgm:t>
    </dgm:pt>
    <dgm:pt modelId="{8CF62FFB-51A6-4BB0-966C-3D493BDCDD4D}" type="parTrans" cxnId="{F1525648-31A9-405D-B281-58F0FED8AE26}">
      <dgm:prSet/>
      <dgm:spPr/>
      <dgm:t>
        <a:bodyPr/>
        <a:lstStyle/>
        <a:p>
          <a:endParaRPr lang="en-US" sz="1600" b="1"/>
        </a:p>
      </dgm:t>
    </dgm:pt>
    <dgm:pt modelId="{A5C8F1FB-A31E-4AB2-8B3A-E5D7B13F51E3}" type="sibTrans" cxnId="{F1525648-31A9-405D-B281-58F0FED8AE26}">
      <dgm:prSet/>
      <dgm:spPr/>
      <dgm:t>
        <a:bodyPr/>
        <a:lstStyle/>
        <a:p>
          <a:endParaRPr lang="en-US" sz="1600" b="1"/>
        </a:p>
      </dgm:t>
    </dgm:pt>
    <dgm:pt modelId="{2878D496-D247-4C2D-9B11-92041590A22A}">
      <dgm:prSet custT="1"/>
      <dgm:spPr/>
      <dgm:t>
        <a:bodyPr/>
        <a:lstStyle/>
        <a:p>
          <a:r>
            <a:rPr lang="en-US" sz="1600" b="1" dirty="0"/>
            <a:t>EMA ground stations &amp; AERONET</a:t>
          </a:r>
        </a:p>
      </dgm:t>
    </dgm:pt>
    <dgm:pt modelId="{8B3184B4-495C-4FA1-8676-71A52E14BCD7}" type="parTrans" cxnId="{95117442-509E-47AE-A5C1-6E6B72568934}">
      <dgm:prSet/>
      <dgm:spPr/>
      <dgm:t>
        <a:bodyPr/>
        <a:lstStyle/>
        <a:p>
          <a:endParaRPr lang="en-US" sz="1600" b="1"/>
        </a:p>
      </dgm:t>
    </dgm:pt>
    <dgm:pt modelId="{A76F5C76-9F51-42F7-BEEF-7FEBBBFB1C47}" type="sibTrans" cxnId="{95117442-509E-47AE-A5C1-6E6B72568934}">
      <dgm:prSet/>
      <dgm:spPr/>
      <dgm:t>
        <a:bodyPr/>
        <a:lstStyle/>
        <a:p>
          <a:endParaRPr lang="en-US" sz="1600" b="1"/>
        </a:p>
      </dgm:t>
    </dgm:pt>
    <dgm:pt modelId="{15A76595-7F4F-445A-B27A-D4B676C979F6}">
      <dgm:prSet custT="1"/>
      <dgm:spPr/>
      <dgm:t>
        <a:bodyPr/>
        <a:lstStyle/>
        <a:p>
          <a:r>
            <a:rPr lang="en-US" sz="1600" b="1" dirty="0"/>
            <a:t>Satellite images/data</a:t>
          </a:r>
        </a:p>
        <a:p>
          <a:r>
            <a:rPr lang="en-US" sz="1600" b="1" dirty="0"/>
            <a:t>(EUMETSAT &amp; NASA)</a:t>
          </a:r>
        </a:p>
      </dgm:t>
    </dgm:pt>
    <dgm:pt modelId="{4D36C39D-03FF-48C2-91E6-FAC271200A9F}" type="parTrans" cxnId="{3F174841-DEA0-42C7-B244-CDAD6E4E2DC8}">
      <dgm:prSet/>
      <dgm:spPr/>
      <dgm:t>
        <a:bodyPr/>
        <a:lstStyle/>
        <a:p>
          <a:endParaRPr lang="en-US" sz="1600" b="1"/>
        </a:p>
      </dgm:t>
    </dgm:pt>
    <dgm:pt modelId="{C91A99CC-9362-429D-8AF1-381CCCBD22FC}" type="sibTrans" cxnId="{3F174841-DEA0-42C7-B244-CDAD6E4E2DC8}">
      <dgm:prSet/>
      <dgm:spPr/>
      <dgm:t>
        <a:bodyPr/>
        <a:lstStyle/>
        <a:p>
          <a:endParaRPr lang="en-US" sz="1600" b="1"/>
        </a:p>
      </dgm:t>
    </dgm:pt>
    <dgm:pt modelId="{9F09DC57-8C62-47EC-AAE5-861E5A69E267}">
      <dgm:prSet custT="1"/>
      <dgm:spPr/>
      <dgm:t>
        <a:bodyPr/>
        <a:lstStyle/>
        <a:p>
          <a:pPr marL="0" lvl="0" indent="0" algn="ctr" defTabSz="711200">
            <a:lnSpc>
              <a:spcPct val="90000"/>
            </a:lnSpc>
            <a:spcBef>
              <a:spcPct val="0"/>
            </a:spcBef>
            <a:spcAft>
              <a:spcPct val="35000"/>
            </a:spcAft>
            <a:buNone/>
          </a:pPr>
          <a:r>
            <a:rPr lang="en-US" sz="1600" b="1" kern="1200" dirty="0">
              <a:solidFill>
                <a:srgbClr val="000000">
                  <a:hueOff val="0"/>
                  <a:satOff val="0"/>
                  <a:lumOff val="0"/>
                  <a:alphaOff val="0"/>
                </a:srgbClr>
              </a:solidFill>
              <a:latin typeface="Corbel" panose="020B0503020204020204"/>
              <a:ea typeface="+mn-ea"/>
              <a:cs typeface="+mn-cs"/>
            </a:rPr>
            <a:t>WRF-Chem &amp; CHIMERE (under experiments)</a:t>
          </a:r>
        </a:p>
      </dgm:t>
    </dgm:pt>
    <dgm:pt modelId="{E33AE659-76FB-49D0-B752-B587E64B797C}" type="parTrans" cxnId="{6B932088-C29A-4E2E-84DC-DD76B58B2CD8}">
      <dgm:prSet/>
      <dgm:spPr/>
      <dgm:t>
        <a:bodyPr/>
        <a:lstStyle/>
        <a:p>
          <a:endParaRPr lang="en-US" sz="1600" b="1"/>
        </a:p>
      </dgm:t>
    </dgm:pt>
    <dgm:pt modelId="{07B4750D-B1BD-485C-9E18-E2BD96FE0052}" type="sibTrans" cxnId="{6B932088-C29A-4E2E-84DC-DD76B58B2CD8}">
      <dgm:prSet/>
      <dgm:spPr/>
      <dgm:t>
        <a:bodyPr/>
        <a:lstStyle/>
        <a:p>
          <a:endParaRPr lang="en-US" sz="1600" b="1"/>
        </a:p>
      </dgm:t>
    </dgm:pt>
    <dgm:pt modelId="{0EF881FC-8E93-4B40-A615-FEEB1AA98C4F}" type="pres">
      <dgm:prSet presAssocID="{C7A2D0DA-AA69-4219-86D3-DD0AC566E5D5}" presName="hierChild1" presStyleCnt="0">
        <dgm:presLayoutVars>
          <dgm:chPref val="1"/>
          <dgm:dir/>
          <dgm:animOne val="branch"/>
          <dgm:animLvl val="lvl"/>
          <dgm:resizeHandles/>
        </dgm:presLayoutVars>
      </dgm:prSet>
      <dgm:spPr/>
    </dgm:pt>
    <dgm:pt modelId="{2B99786C-4B05-49EE-B151-692CDFAB9765}" type="pres">
      <dgm:prSet presAssocID="{F63315B5-F4E4-4876-AD0C-18E24138EE02}" presName="hierRoot1" presStyleCnt="0"/>
      <dgm:spPr/>
    </dgm:pt>
    <dgm:pt modelId="{C903025A-D97B-4549-B5AD-47D08FD75682}" type="pres">
      <dgm:prSet presAssocID="{F63315B5-F4E4-4876-AD0C-18E24138EE02}" presName="composite" presStyleCnt="0"/>
      <dgm:spPr/>
    </dgm:pt>
    <dgm:pt modelId="{247C4E0C-45C1-410E-8478-854077A741CA}" type="pres">
      <dgm:prSet presAssocID="{F63315B5-F4E4-4876-AD0C-18E24138EE02}" presName="background" presStyleLbl="node0" presStyleIdx="0" presStyleCnt="2"/>
      <dgm:spPr/>
    </dgm:pt>
    <dgm:pt modelId="{BEB6FFC4-6368-406A-91C3-3D0FC21E6460}" type="pres">
      <dgm:prSet presAssocID="{F63315B5-F4E4-4876-AD0C-18E24138EE02}" presName="text" presStyleLbl="fgAcc0" presStyleIdx="0" presStyleCnt="2">
        <dgm:presLayoutVars>
          <dgm:chPref val="3"/>
        </dgm:presLayoutVars>
      </dgm:prSet>
      <dgm:spPr/>
    </dgm:pt>
    <dgm:pt modelId="{01FD2CD0-BAB6-4D70-B712-F9E3FAC08115}" type="pres">
      <dgm:prSet presAssocID="{F63315B5-F4E4-4876-AD0C-18E24138EE02}" presName="hierChild2" presStyleCnt="0"/>
      <dgm:spPr/>
    </dgm:pt>
    <dgm:pt modelId="{E34336E6-C8B2-4863-BE33-813F2591FF53}" type="pres">
      <dgm:prSet presAssocID="{8B3184B4-495C-4FA1-8676-71A52E14BCD7}" presName="Name10" presStyleLbl="parChTrans1D2" presStyleIdx="0" presStyleCnt="4"/>
      <dgm:spPr/>
    </dgm:pt>
    <dgm:pt modelId="{DA05E7E6-5AF2-4D74-A2D8-1AB2E3590DEA}" type="pres">
      <dgm:prSet presAssocID="{2878D496-D247-4C2D-9B11-92041590A22A}" presName="hierRoot2" presStyleCnt="0"/>
      <dgm:spPr/>
    </dgm:pt>
    <dgm:pt modelId="{22BB1524-D41B-472B-BD79-1231F0FDC982}" type="pres">
      <dgm:prSet presAssocID="{2878D496-D247-4C2D-9B11-92041590A22A}" presName="composite2" presStyleCnt="0"/>
      <dgm:spPr/>
    </dgm:pt>
    <dgm:pt modelId="{F8EF2407-ED18-4B79-ADA9-48C36A2DABEC}" type="pres">
      <dgm:prSet presAssocID="{2878D496-D247-4C2D-9B11-92041590A22A}" presName="background2" presStyleLbl="node2" presStyleIdx="0" presStyleCnt="4"/>
      <dgm:spPr/>
    </dgm:pt>
    <dgm:pt modelId="{D52D8FE6-5F64-452C-BC6D-051A8BB86F15}" type="pres">
      <dgm:prSet presAssocID="{2878D496-D247-4C2D-9B11-92041590A22A}" presName="text2" presStyleLbl="fgAcc2" presStyleIdx="0" presStyleCnt="4">
        <dgm:presLayoutVars>
          <dgm:chPref val="3"/>
        </dgm:presLayoutVars>
      </dgm:prSet>
      <dgm:spPr/>
    </dgm:pt>
    <dgm:pt modelId="{F0865753-7748-47C7-B3B6-1123ACBAED3E}" type="pres">
      <dgm:prSet presAssocID="{2878D496-D247-4C2D-9B11-92041590A22A}" presName="hierChild3" presStyleCnt="0"/>
      <dgm:spPr/>
    </dgm:pt>
    <dgm:pt modelId="{A79F8013-B67E-451B-8A34-28BFFDA8BEDB}" type="pres">
      <dgm:prSet presAssocID="{4D36C39D-03FF-48C2-91E6-FAC271200A9F}" presName="Name10" presStyleLbl="parChTrans1D2" presStyleIdx="1" presStyleCnt="4"/>
      <dgm:spPr/>
    </dgm:pt>
    <dgm:pt modelId="{AE68D28D-4EEA-4D62-9698-43A6844FD483}" type="pres">
      <dgm:prSet presAssocID="{15A76595-7F4F-445A-B27A-D4B676C979F6}" presName="hierRoot2" presStyleCnt="0"/>
      <dgm:spPr/>
    </dgm:pt>
    <dgm:pt modelId="{F0D24868-0DEE-4777-BD09-620F65FEA481}" type="pres">
      <dgm:prSet presAssocID="{15A76595-7F4F-445A-B27A-D4B676C979F6}" presName="composite2" presStyleCnt="0"/>
      <dgm:spPr/>
    </dgm:pt>
    <dgm:pt modelId="{B4915A6C-DFDF-4197-B250-69857D56489A}" type="pres">
      <dgm:prSet presAssocID="{15A76595-7F4F-445A-B27A-D4B676C979F6}" presName="background2" presStyleLbl="node2" presStyleIdx="1" presStyleCnt="4"/>
      <dgm:spPr/>
    </dgm:pt>
    <dgm:pt modelId="{CEA5DA88-47D3-4DDC-A7FE-76D67850CC21}" type="pres">
      <dgm:prSet presAssocID="{15A76595-7F4F-445A-B27A-D4B676C979F6}" presName="text2" presStyleLbl="fgAcc2" presStyleIdx="1" presStyleCnt="4">
        <dgm:presLayoutVars>
          <dgm:chPref val="3"/>
        </dgm:presLayoutVars>
      </dgm:prSet>
      <dgm:spPr/>
    </dgm:pt>
    <dgm:pt modelId="{F90CA9B6-AE9A-4A4D-9015-8AA0182C233E}" type="pres">
      <dgm:prSet presAssocID="{15A76595-7F4F-445A-B27A-D4B676C979F6}" presName="hierChild3" presStyleCnt="0"/>
      <dgm:spPr/>
    </dgm:pt>
    <dgm:pt modelId="{C706547E-8C83-4F25-98CF-8FD65D3C4660}" type="pres">
      <dgm:prSet presAssocID="{A48B169F-FE4C-4F2A-8C37-020AF7ED3ED3}" presName="hierRoot1" presStyleCnt="0"/>
      <dgm:spPr/>
    </dgm:pt>
    <dgm:pt modelId="{42A6964A-F4F5-4C06-A624-6C4219876447}" type="pres">
      <dgm:prSet presAssocID="{A48B169F-FE4C-4F2A-8C37-020AF7ED3ED3}" presName="composite" presStyleCnt="0"/>
      <dgm:spPr/>
    </dgm:pt>
    <dgm:pt modelId="{DFDB0B9C-E16C-4268-8364-D241540FE11C}" type="pres">
      <dgm:prSet presAssocID="{A48B169F-FE4C-4F2A-8C37-020AF7ED3ED3}" presName="background" presStyleLbl="node0" presStyleIdx="1" presStyleCnt="2"/>
      <dgm:spPr/>
    </dgm:pt>
    <dgm:pt modelId="{C19C1A66-70D6-4482-B9BE-12AA44ACEC2B}" type="pres">
      <dgm:prSet presAssocID="{A48B169F-FE4C-4F2A-8C37-020AF7ED3ED3}" presName="text" presStyleLbl="fgAcc0" presStyleIdx="1" presStyleCnt="2">
        <dgm:presLayoutVars>
          <dgm:chPref val="3"/>
        </dgm:presLayoutVars>
      </dgm:prSet>
      <dgm:spPr/>
    </dgm:pt>
    <dgm:pt modelId="{EB57653E-8E40-40DE-AD1C-C646C9D944FD}" type="pres">
      <dgm:prSet presAssocID="{A48B169F-FE4C-4F2A-8C37-020AF7ED3ED3}" presName="hierChild2" presStyleCnt="0"/>
      <dgm:spPr/>
    </dgm:pt>
    <dgm:pt modelId="{863E11E3-95B1-4D7D-806A-B103B83C7585}" type="pres">
      <dgm:prSet presAssocID="{DA736E4B-2E25-4FD2-81B9-69CE946AEF93}" presName="Name10" presStyleLbl="parChTrans1D2" presStyleIdx="2" presStyleCnt="4"/>
      <dgm:spPr/>
    </dgm:pt>
    <dgm:pt modelId="{B68FD148-1BF6-4CAC-90FA-135C0D7CE6B1}" type="pres">
      <dgm:prSet presAssocID="{5499BDA1-A1FA-440E-9E0F-F3EC76CF9BF1}" presName="hierRoot2" presStyleCnt="0"/>
      <dgm:spPr/>
    </dgm:pt>
    <dgm:pt modelId="{D0990662-4A3D-4B59-B69B-414A8FFA1034}" type="pres">
      <dgm:prSet presAssocID="{5499BDA1-A1FA-440E-9E0F-F3EC76CF9BF1}" presName="composite2" presStyleCnt="0"/>
      <dgm:spPr/>
    </dgm:pt>
    <dgm:pt modelId="{D6A6E596-F817-4F8F-8674-E900BB7C6E79}" type="pres">
      <dgm:prSet presAssocID="{5499BDA1-A1FA-440E-9E0F-F3EC76CF9BF1}" presName="background2" presStyleLbl="node2" presStyleIdx="2" presStyleCnt="4"/>
      <dgm:spPr/>
    </dgm:pt>
    <dgm:pt modelId="{9B21B1FB-2D51-4F64-993D-E37FCCD25C89}" type="pres">
      <dgm:prSet presAssocID="{5499BDA1-A1FA-440E-9E0F-F3EC76CF9BF1}" presName="text2" presStyleLbl="fgAcc2" presStyleIdx="2" presStyleCnt="4">
        <dgm:presLayoutVars>
          <dgm:chPref val="3"/>
        </dgm:presLayoutVars>
      </dgm:prSet>
      <dgm:spPr/>
    </dgm:pt>
    <dgm:pt modelId="{BBD0E007-5E36-4606-AA3B-A288485970A0}" type="pres">
      <dgm:prSet presAssocID="{5499BDA1-A1FA-440E-9E0F-F3EC76CF9BF1}" presName="hierChild3" presStyleCnt="0"/>
      <dgm:spPr/>
    </dgm:pt>
    <dgm:pt modelId="{1608EE84-754B-4D39-AD7E-4DC7AD670F7B}" type="pres">
      <dgm:prSet presAssocID="{5B8A1318-3F8E-4D39-BCEA-D104ED918D05}" presName="Name17" presStyleLbl="parChTrans1D3" presStyleIdx="0" presStyleCnt="4"/>
      <dgm:spPr/>
    </dgm:pt>
    <dgm:pt modelId="{11F10D6E-3710-4E37-A7F8-0EE07CCFBC75}" type="pres">
      <dgm:prSet presAssocID="{61A46AA0-A988-46C3-86CA-BF3B9FE819A2}" presName="hierRoot3" presStyleCnt="0"/>
      <dgm:spPr/>
    </dgm:pt>
    <dgm:pt modelId="{3B1141E0-34E4-43E6-BEE3-5C09EF8FF2FF}" type="pres">
      <dgm:prSet presAssocID="{61A46AA0-A988-46C3-86CA-BF3B9FE819A2}" presName="composite3" presStyleCnt="0"/>
      <dgm:spPr/>
    </dgm:pt>
    <dgm:pt modelId="{8A61F5FF-154D-438D-8F4F-782809E0171D}" type="pres">
      <dgm:prSet presAssocID="{61A46AA0-A988-46C3-86CA-BF3B9FE819A2}" presName="background3" presStyleLbl="node3" presStyleIdx="0" presStyleCnt="4"/>
      <dgm:spPr/>
    </dgm:pt>
    <dgm:pt modelId="{FD500A96-D0D3-465D-A66A-13AE0544B786}" type="pres">
      <dgm:prSet presAssocID="{61A46AA0-A988-46C3-86CA-BF3B9FE819A2}" presName="text3" presStyleLbl="fgAcc3" presStyleIdx="0" presStyleCnt="4">
        <dgm:presLayoutVars>
          <dgm:chPref val="3"/>
        </dgm:presLayoutVars>
      </dgm:prSet>
      <dgm:spPr/>
    </dgm:pt>
    <dgm:pt modelId="{0A92A86B-8368-4490-AE1C-887CA55D904D}" type="pres">
      <dgm:prSet presAssocID="{61A46AA0-A988-46C3-86CA-BF3B9FE819A2}" presName="hierChild4" presStyleCnt="0"/>
      <dgm:spPr/>
    </dgm:pt>
    <dgm:pt modelId="{87899D03-C75F-4412-89E7-27E1698D4C01}" type="pres">
      <dgm:prSet presAssocID="{7A892C4F-E248-489F-A31C-3762F4936330}" presName="Name17" presStyleLbl="parChTrans1D3" presStyleIdx="1" presStyleCnt="4"/>
      <dgm:spPr/>
    </dgm:pt>
    <dgm:pt modelId="{CDF601DE-5EEC-47DC-B035-2512CD669FB5}" type="pres">
      <dgm:prSet presAssocID="{D8D55401-BBEA-476D-AA23-AE320413B54A}" presName="hierRoot3" presStyleCnt="0"/>
      <dgm:spPr/>
    </dgm:pt>
    <dgm:pt modelId="{6363F0EF-F7A6-4ABB-ACBC-C268A8CC43DC}" type="pres">
      <dgm:prSet presAssocID="{D8D55401-BBEA-476D-AA23-AE320413B54A}" presName="composite3" presStyleCnt="0"/>
      <dgm:spPr/>
    </dgm:pt>
    <dgm:pt modelId="{DD14716A-5A4C-4164-B71B-D69A1CC262BE}" type="pres">
      <dgm:prSet presAssocID="{D8D55401-BBEA-476D-AA23-AE320413B54A}" presName="background3" presStyleLbl="node3" presStyleIdx="1" presStyleCnt="4"/>
      <dgm:spPr/>
    </dgm:pt>
    <dgm:pt modelId="{1AF25F41-143A-4B1D-8343-33C035DF2319}" type="pres">
      <dgm:prSet presAssocID="{D8D55401-BBEA-476D-AA23-AE320413B54A}" presName="text3" presStyleLbl="fgAcc3" presStyleIdx="1" presStyleCnt="4">
        <dgm:presLayoutVars>
          <dgm:chPref val="3"/>
        </dgm:presLayoutVars>
      </dgm:prSet>
      <dgm:spPr/>
    </dgm:pt>
    <dgm:pt modelId="{A5CC8DC4-38AC-4A18-8241-ADA5E7A89F8F}" type="pres">
      <dgm:prSet presAssocID="{D8D55401-BBEA-476D-AA23-AE320413B54A}" presName="hierChild4" presStyleCnt="0"/>
      <dgm:spPr/>
    </dgm:pt>
    <dgm:pt modelId="{9A26D5B5-E75B-4386-BA46-3DC6B06AD751}" type="pres">
      <dgm:prSet presAssocID="{E33AE659-76FB-49D0-B752-B587E64B797C}" presName="Name17" presStyleLbl="parChTrans1D3" presStyleIdx="2" presStyleCnt="4"/>
      <dgm:spPr/>
    </dgm:pt>
    <dgm:pt modelId="{0D0CB901-FC9D-450D-B6E7-C7B95FD23618}" type="pres">
      <dgm:prSet presAssocID="{9F09DC57-8C62-47EC-AAE5-861E5A69E267}" presName="hierRoot3" presStyleCnt="0"/>
      <dgm:spPr/>
    </dgm:pt>
    <dgm:pt modelId="{C057878F-52BA-4C13-B739-F86AA685D9E7}" type="pres">
      <dgm:prSet presAssocID="{9F09DC57-8C62-47EC-AAE5-861E5A69E267}" presName="composite3" presStyleCnt="0"/>
      <dgm:spPr/>
    </dgm:pt>
    <dgm:pt modelId="{12C3EB5C-FBBE-45DD-9C0A-4E7658B4C20B}" type="pres">
      <dgm:prSet presAssocID="{9F09DC57-8C62-47EC-AAE5-861E5A69E267}" presName="background3" presStyleLbl="node3" presStyleIdx="2" presStyleCnt="4"/>
      <dgm:spPr/>
    </dgm:pt>
    <dgm:pt modelId="{279F9AF0-A37F-43B8-BA62-DEA1C2856098}" type="pres">
      <dgm:prSet presAssocID="{9F09DC57-8C62-47EC-AAE5-861E5A69E267}" presName="text3" presStyleLbl="fgAcc3" presStyleIdx="2" presStyleCnt="4">
        <dgm:presLayoutVars>
          <dgm:chPref val="3"/>
        </dgm:presLayoutVars>
      </dgm:prSet>
      <dgm:spPr/>
    </dgm:pt>
    <dgm:pt modelId="{35B79AF6-1B75-48B1-9DE5-D90E8E0CF1A6}" type="pres">
      <dgm:prSet presAssocID="{9F09DC57-8C62-47EC-AAE5-861E5A69E267}" presName="hierChild4" presStyleCnt="0"/>
      <dgm:spPr/>
    </dgm:pt>
    <dgm:pt modelId="{9FC34D6E-FAAC-4180-ABD9-CCB81F6204C3}" type="pres">
      <dgm:prSet presAssocID="{643250D1-16B8-49CE-B540-460ADD64E174}" presName="Name10" presStyleLbl="parChTrans1D2" presStyleIdx="3" presStyleCnt="4"/>
      <dgm:spPr/>
    </dgm:pt>
    <dgm:pt modelId="{C4B3DF7C-1506-49D7-819D-EEAA61A937D8}" type="pres">
      <dgm:prSet presAssocID="{BA9522A5-CEA4-4107-A04D-831D841CCC20}" presName="hierRoot2" presStyleCnt="0"/>
      <dgm:spPr/>
    </dgm:pt>
    <dgm:pt modelId="{94B8FE01-BEB5-46C4-9D2C-CFF9451786DE}" type="pres">
      <dgm:prSet presAssocID="{BA9522A5-CEA4-4107-A04D-831D841CCC20}" presName="composite2" presStyleCnt="0"/>
      <dgm:spPr/>
    </dgm:pt>
    <dgm:pt modelId="{323B15CC-3929-4A76-87BF-8C15A125D803}" type="pres">
      <dgm:prSet presAssocID="{BA9522A5-CEA4-4107-A04D-831D841CCC20}" presName="background2" presStyleLbl="node2" presStyleIdx="3" presStyleCnt="4"/>
      <dgm:spPr/>
    </dgm:pt>
    <dgm:pt modelId="{2C4D8BED-83AB-4A3F-8B92-DB8C57C79849}" type="pres">
      <dgm:prSet presAssocID="{BA9522A5-CEA4-4107-A04D-831D841CCC20}" presName="text2" presStyleLbl="fgAcc2" presStyleIdx="3" presStyleCnt="4">
        <dgm:presLayoutVars>
          <dgm:chPref val="3"/>
        </dgm:presLayoutVars>
      </dgm:prSet>
      <dgm:spPr/>
    </dgm:pt>
    <dgm:pt modelId="{DCE0BF7D-AF6F-4728-AB1B-FA0A46EC68D6}" type="pres">
      <dgm:prSet presAssocID="{BA9522A5-CEA4-4107-A04D-831D841CCC20}" presName="hierChild3" presStyleCnt="0"/>
      <dgm:spPr/>
    </dgm:pt>
    <dgm:pt modelId="{0621C5C6-0207-4608-8BE9-403AD7DC3402}" type="pres">
      <dgm:prSet presAssocID="{36F64585-6EF7-491F-BC0E-08DDC1801B63}" presName="Name17" presStyleLbl="parChTrans1D3" presStyleIdx="3" presStyleCnt="4"/>
      <dgm:spPr/>
    </dgm:pt>
    <dgm:pt modelId="{C9DA8CD5-ABE7-4B8D-A930-2E84C974BD39}" type="pres">
      <dgm:prSet presAssocID="{529DA07C-31CC-475A-8AE7-76BACB1DCDE0}" presName="hierRoot3" presStyleCnt="0"/>
      <dgm:spPr/>
    </dgm:pt>
    <dgm:pt modelId="{72BFD9FD-EFF2-441C-97C0-AB11DD421AA9}" type="pres">
      <dgm:prSet presAssocID="{529DA07C-31CC-475A-8AE7-76BACB1DCDE0}" presName="composite3" presStyleCnt="0"/>
      <dgm:spPr/>
    </dgm:pt>
    <dgm:pt modelId="{5B8421EF-8837-4FEA-B770-CA1A34D77A20}" type="pres">
      <dgm:prSet presAssocID="{529DA07C-31CC-475A-8AE7-76BACB1DCDE0}" presName="background3" presStyleLbl="node3" presStyleIdx="3" presStyleCnt="4"/>
      <dgm:spPr/>
    </dgm:pt>
    <dgm:pt modelId="{BE930C86-E3BB-4940-8118-7DCB66F8EC85}" type="pres">
      <dgm:prSet presAssocID="{529DA07C-31CC-475A-8AE7-76BACB1DCDE0}" presName="text3" presStyleLbl="fgAcc3" presStyleIdx="3" presStyleCnt="4">
        <dgm:presLayoutVars>
          <dgm:chPref val="3"/>
        </dgm:presLayoutVars>
      </dgm:prSet>
      <dgm:spPr/>
    </dgm:pt>
    <dgm:pt modelId="{8D9DEF56-2C51-4A6A-AD67-8DA735B3D8B6}" type="pres">
      <dgm:prSet presAssocID="{529DA07C-31CC-475A-8AE7-76BACB1DCDE0}" presName="hierChild4" presStyleCnt="0"/>
      <dgm:spPr/>
    </dgm:pt>
  </dgm:ptLst>
  <dgm:cxnLst>
    <dgm:cxn modelId="{E77AF118-6AB8-4863-8DB4-0FDCB5794A57}" type="presOf" srcId="{F63315B5-F4E4-4876-AD0C-18E24138EE02}" destId="{BEB6FFC4-6368-406A-91C3-3D0FC21E6460}" srcOrd="0" destOrd="0" presId="urn:microsoft.com/office/officeart/2005/8/layout/hierarchy1"/>
    <dgm:cxn modelId="{EEA1D11A-9590-42C5-A1C6-E7DB94D0D048}" srcId="{A48B169F-FE4C-4F2A-8C37-020AF7ED3ED3}" destId="{BA9522A5-CEA4-4107-A04D-831D841CCC20}" srcOrd="1" destOrd="0" parTransId="{643250D1-16B8-49CE-B540-460ADD64E174}" sibTransId="{C2B6BDC0-1438-443C-866D-69E296B993D0}"/>
    <dgm:cxn modelId="{9EDE5C1C-DFAD-4BBA-87CE-163EE110D358}" srcId="{A48B169F-FE4C-4F2A-8C37-020AF7ED3ED3}" destId="{5499BDA1-A1FA-440E-9E0F-F3EC76CF9BF1}" srcOrd="0" destOrd="0" parTransId="{DA736E4B-2E25-4FD2-81B9-69CE946AEF93}" sibTransId="{18FB3820-1522-4204-96AA-8F9D59E39599}"/>
    <dgm:cxn modelId="{CFAF5121-83E3-493E-A3A8-47A1EB47AC01}" srcId="{BA9522A5-CEA4-4107-A04D-831D841CCC20}" destId="{529DA07C-31CC-475A-8AE7-76BACB1DCDE0}" srcOrd="0" destOrd="0" parTransId="{36F64585-6EF7-491F-BC0E-08DDC1801B63}" sibTransId="{A786EC3B-597D-49A7-9878-63692566714E}"/>
    <dgm:cxn modelId="{61AD9621-2B31-4B9A-B01B-B8AD7EB1B60C}" srcId="{5499BDA1-A1FA-440E-9E0F-F3EC76CF9BF1}" destId="{61A46AA0-A988-46C3-86CA-BF3B9FE819A2}" srcOrd="0" destOrd="0" parTransId="{5B8A1318-3F8E-4D39-BCEA-D104ED918D05}" sibTransId="{542FDB62-F325-4905-A068-F34A7AD7DE56}"/>
    <dgm:cxn modelId="{A0017126-803B-4175-AFBA-A5AFE563CD7A}" type="presOf" srcId="{BA9522A5-CEA4-4107-A04D-831D841CCC20}" destId="{2C4D8BED-83AB-4A3F-8B92-DB8C57C79849}" srcOrd="0" destOrd="0" presId="urn:microsoft.com/office/officeart/2005/8/layout/hierarchy1"/>
    <dgm:cxn modelId="{BE1C4A28-05FA-4223-848E-9475A23C1FF7}" type="presOf" srcId="{36F64585-6EF7-491F-BC0E-08DDC1801B63}" destId="{0621C5C6-0207-4608-8BE9-403AD7DC3402}" srcOrd="0" destOrd="0" presId="urn:microsoft.com/office/officeart/2005/8/layout/hierarchy1"/>
    <dgm:cxn modelId="{2D76152C-D2A0-497A-A295-CAE8556D9253}" type="presOf" srcId="{C7A2D0DA-AA69-4219-86D3-DD0AC566E5D5}" destId="{0EF881FC-8E93-4B40-A615-FEEB1AA98C4F}" srcOrd="0" destOrd="0" presId="urn:microsoft.com/office/officeart/2005/8/layout/hierarchy1"/>
    <dgm:cxn modelId="{A8FA4036-B2A7-4432-A3F6-866127157689}" type="presOf" srcId="{E33AE659-76FB-49D0-B752-B587E64B797C}" destId="{9A26D5B5-E75B-4386-BA46-3DC6B06AD751}" srcOrd="0" destOrd="0" presId="urn:microsoft.com/office/officeart/2005/8/layout/hierarchy1"/>
    <dgm:cxn modelId="{87BB0F5C-8363-403B-899D-EA26C0AB5E0B}" type="presOf" srcId="{2878D496-D247-4C2D-9B11-92041590A22A}" destId="{D52D8FE6-5F64-452C-BC6D-051A8BB86F15}" srcOrd="0" destOrd="0" presId="urn:microsoft.com/office/officeart/2005/8/layout/hierarchy1"/>
    <dgm:cxn modelId="{3F174841-DEA0-42C7-B244-CDAD6E4E2DC8}" srcId="{F63315B5-F4E4-4876-AD0C-18E24138EE02}" destId="{15A76595-7F4F-445A-B27A-D4B676C979F6}" srcOrd="1" destOrd="0" parTransId="{4D36C39D-03FF-48C2-91E6-FAC271200A9F}" sibTransId="{C91A99CC-9362-429D-8AF1-381CCCBD22FC}"/>
    <dgm:cxn modelId="{95117442-509E-47AE-A5C1-6E6B72568934}" srcId="{F63315B5-F4E4-4876-AD0C-18E24138EE02}" destId="{2878D496-D247-4C2D-9B11-92041590A22A}" srcOrd="0" destOrd="0" parTransId="{8B3184B4-495C-4FA1-8676-71A52E14BCD7}" sibTransId="{A76F5C76-9F51-42F7-BEEF-7FEBBBFB1C47}"/>
    <dgm:cxn modelId="{2104B043-7C13-447E-AEC7-4E9E0475DB05}" type="presOf" srcId="{7A892C4F-E248-489F-A31C-3762F4936330}" destId="{87899D03-C75F-4412-89E7-27E1698D4C01}" srcOrd="0" destOrd="0" presId="urn:microsoft.com/office/officeart/2005/8/layout/hierarchy1"/>
    <dgm:cxn modelId="{D56A2745-D20D-4554-AAD3-5858F14F4E17}" type="presOf" srcId="{4D36C39D-03FF-48C2-91E6-FAC271200A9F}" destId="{A79F8013-B67E-451B-8A34-28BFFDA8BEDB}" srcOrd="0" destOrd="0" presId="urn:microsoft.com/office/officeart/2005/8/layout/hierarchy1"/>
    <dgm:cxn modelId="{4033E947-9AF5-468C-98E3-4E99CA3CDA46}" type="presOf" srcId="{5499BDA1-A1FA-440E-9E0F-F3EC76CF9BF1}" destId="{9B21B1FB-2D51-4F64-993D-E37FCCD25C89}" srcOrd="0" destOrd="0" presId="urn:microsoft.com/office/officeart/2005/8/layout/hierarchy1"/>
    <dgm:cxn modelId="{F1525648-31A9-405D-B281-58F0FED8AE26}" srcId="{C7A2D0DA-AA69-4219-86D3-DD0AC566E5D5}" destId="{F63315B5-F4E4-4876-AD0C-18E24138EE02}" srcOrd="0" destOrd="0" parTransId="{8CF62FFB-51A6-4BB0-966C-3D493BDCDD4D}" sibTransId="{A5C8F1FB-A31E-4AB2-8B3A-E5D7B13F51E3}"/>
    <dgm:cxn modelId="{D293FB49-EFAE-4271-8791-61348E3B0633}" type="presOf" srcId="{643250D1-16B8-49CE-B540-460ADD64E174}" destId="{9FC34D6E-FAAC-4180-ABD9-CCB81F6204C3}" srcOrd="0" destOrd="0" presId="urn:microsoft.com/office/officeart/2005/8/layout/hierarchy1"/>
    <dgm:cxn modelId="{E224304B-9161-4576-BBCF-61A0BE5038BF}" type="presOf" srcId="{5B8A1318-3F8E-4D39-BCEA-D104ED918D05}" destId="{1608EE84-754B-4D39-AD7E-4DC7AD670F7B}" srcOrd="0" destOrd="0" presId="urn:microsoft.com/office/officeart/2005/8/layout/hierarchy1"/>
    <dgm:cxn modelId="{6E472C72-EFC0-425A-824D-AB0B9C493C3F}" type="presOf" srcId="{15A76595-7F4F-445A-B27A-D4B676C979F6}" destId="{CEA5DA88-47D3-4DDC-A7FE-76D67850CC21}" srcOrd="0" destOrd="0" presId="urn:microsoft.com/office/officeart/2005/8/layout/hierarchy1"/>
    <dgm:cxn modelId="{6B932088-C29A-4E2E-84DC-DD76B58B2CD8}" srcId="{5499BDA1-A1FA-440E-9E0F-F3EC76CF9BF1}" destId="{9F09DC57-8C62-47EC-AAE5-861E5A69E267}" srcOrd="2" destOrd="0" parTransId="{E33AE659-76FB-49D0-B752-B587E64B797C}" sibTransId="{07B4750D-B1BD-485C-9E18-E2BD96FE0052}"/>
    <dgm:cxn modelId="{DA172C8E-476E-4B82-9D4E-B23491AA5530}" type="presOf" srcId="{9F09DC57-8C62-47EC-AAE5-861E5A69E267}" destId="{279F9AF0-A37F-43B8-BA62-DEA1C2856098}" srcOrd="0" destOrd="0" presId="urn:microsoft.com/office/officeart/2005/8/layout/hierarchy1"/>
    <dgm:cxn modelId="{865F0F95-DBBF-4FCF-BF12-EF497DF1E8E2}" type="presOf" srcId="{61A46AA0-A988-46C3-86CA-BF3B9FE819A2}" destId="{FD500A96-D0D3-465D-A66A-13AE0544B786}" srcOrd="0" destOrd="0" presId="urn:microsoft.com/office/officeart/2005/8/layout/hierarchy1"/>
    <dgm:cxn modelId="{90A0339D-120E-44D2-B55F-B12FF777FFC8}" type="presOf" srcId="{A48B169F-FE4C-4F2A-8C37-020AF7ED3ED3}" destId="{C19C1A66-70D6-4482-B9BE-12AA44ACEC2B}" srcOrd="0" destOrd="0" presId="urn:microsoft.com/office/officeart/2005/8/layout/hierarchy1"/>
    <dgm:cxn modelId="{6A47DB9D-BC42-472F-9084-979A05F3D991}" type="presOf" srcId="{8B3184B4-495C-4FA1-8676-71A52E14BCD7}" destId="{E34336E6-C8B2-4863-BE33-813F2591FF53}" srcOrd="0" destOrd="0" presId="urn:microsoft.com/office/officeart/2005/8/layout/hierarchy1"/>
    <dgm:cxn modelId="{00D4999E-A2A6-4202-9EF8-3E0F69F39973}" srcId="{5499BDA1-A1FA-440E-9E0F-F3EC76CF9BF1}" destId="{D8D55401-BBEA-476D-AA23-AE320413B54A}" srcOrd="1" destOrd="0" parTransId="{7A892C4F-E248-489F-A31C-3762F4936330}" sibTransId="{B7D8D861-21B9-4F60-853A-BDCFD25D4582}"/>
    <dgm:cxn modelId="{2BDDB2AB-0249-4180-B11E-30CA7F1D36F3}" type="presOf" srcId="{D8D55401-BBEA-476D-AA23-AE320413B54A}" destId="{1AF25F41-143A-4B1D-8343-33C035DF2319}" srcOrd="0" destOrd="0" presId="urn:microsoft.com/office/officeart/2005/8/layout/hierarchy1"/>
    <dgm:cxn modelId="{EAE757B5-A50E-48D1-AF6E-A9E28F8FD38F}" type="presOf" srcId="{529DA07C-31CC-475A-8AE7-76BACB1DCDE0}" destId="{BE930C86-E3BB-4940-8118-7DCB66F8EC85}" srcOrd="0" destOrd="0" presId="urn:microsoft.com/office/officeart/2005/8/layout/hierarchy1"/>
    <dgm:cxn modelId="{DAE71CC5-582D-4808-A581-9971AF1090DC}" srcId="{C7A2D0DA-AA69-4219-86D3-DD0AC566E5D5}" destId="{A48B169F-FE4C-4F2A-8C37-020AF7ED3ED3}" srcOrd="1" destOrd="0" parTransId="{905009B8-07FF-48B0-8F60-29D63D9A82D3}" sibTransId="{BB41989F-7160-4175-A785-09CD2AF0FF41}"/>
    <dgm:cxn modelId="{0DB34AE3-E8CE-468D-80C2-D73393E05F94}" type="presOf" srcId="{DA736E4B-2E25-4FD2-81B9-69CE946AEF93}" destId="{863E11E3-95B1-4D7D-806A-B103B83C7585}" srcOrd="0" destOrd="0" presId="urn:microsoft.com/office/officeart/2005/8/layout/hierarchy1"/>
    <dgm:cxn modelId="{06163B06-BF63-4F4F-AFD8-91286A081A0F}" type="presParOf" srcId="{0EF881FC-8E93-4B40-A615-FEEB1AA98C4F}" destId="{2B99786C-4B05-49EE-B151-692CDFAB9765}" srcOrd="0" destOrd="0" presId="urn:microsoft.com/office/officeart/2005/8/layout/hierarchy1"/>
    <dgm:cxn modelId="{737B0BC4-8865-41F8-BC7A-221AA2A1659C}" type="presParOf" srcId="{2B99786C-4B05-49EE-B151-692CDFAB9765}" destId="{C903025A-D97B-4549-B5AD-47D08FD75682}" srcOrd="0" destOrd="0" presId="urn:microsoft.com/office/officeart/2005/8/layout/hierarchy1"/>
    <dgm:cxn modelId="{0B978006-C038-4154-B858-35D8DD9AB612}" type="presParOf" srcId="{C903025A-D97B-4549-B5AD-47D08FD75682}" destId="{247C4E0C-45C1-410E-8478-854077A741CA}" srcOrd="0" destOrd="0" presId="urn:microsoft.com/office/officeart/2005/8/layout/hierarchy1"/>
    <dgm:cxn modelId="{02F8CCD1-1C4C-4D54-A141-1F069710123F}" type="presParOf" srcId="{C903025A-D97B-4549-B5AD-47D08FD75682}" destId="{BEB6FFC4-6368-406A-91C3-3D0FC21E6460}" srcOrd="1" destOrd="0" presId="urn:microsoft.com/office/officeart/2005/8/layout/hierarchy1"/>
    <dgm:cxn modelId="{877E13DC-CD55-448B-A7F9-13E8E737825B}" type="presParOf" srcId="{2B99786C-4B05-49EE-B151-692CDFAB9765}" destId="{01FD2CD0-BAB6-4D70-B712-F9E3FAC08115}" srcOrd="1" destOrd="0" presId="urn:microsoft.com/office/officeart/2005/8/layout/hierarchy1"/>
    <dgm:cxn modelId="{CE451C8A-483A-4B80-8503-4F1EB0218337}" type="presParOf" srcId="{01FD2CD0-BAB6-4D70-B712-F9E3FAC08115}" destId="{E34336E6-C8B2-4863-BE33-813F2591FF53}" srcOrd="0" destOrd="0" presId="urn:microsoft.com/office/officeart/2005/8/layout/hierarchy1"/>
    <dgm:cxn modelId="{8584B882-7316-45F2-B31F-048B9A7C6998}" type="presParOf" srcId="{01FD2CD0-BAB6-4D70-B712-F9E3FAC08115}" destId="{DA05E7E6-5AF2-4D74-A2D8-1AB2E3590DEA}" srcOrd="1" destOrd="0" presId="urn:microsoft.com/office/officeart/2005/8/layout/hierarchy1"/>
    <dgm:cxn modelId="{EEB13C07-7825-4733-B1CF-118A8D1D42E1}" type="presParOf" srcId="{DA05E7E6-5AF2-4D74-A2D8-1AB2E3590DEA}" destId="{22BB1524-D41B-472B-BD79-1231F0FDC982}" srcOrd="0" destOrd="0" presId="urn:microsoft.com/office/officeart/2005/8/layout/hierarchy1"/>
    <dgm:cxn modelId="{C461B9F7-ED6A-4C36-B5A3-8E5A5D70EBD8}" type="presParOf" srcId="{22BB1524-D41B-472B-BD79-1231F0FDC982}" destId="{F8EF2407-ED18-4B79-ADA9-48C36A2DABEC}" srcOrd="0" destOrd="0" presId="urn:microsoft.com/office/officeart/2005/8/layout/hierarchy1"/>
    <dgm:cxn modelId="{08E52475-DC11-493E-BCD7-0F27BD064A84}" type="presParOf" srcId="{22BB1524-D41B-472B-BD79-1231F0FDC982}" destId="{D52D8FE6-5F64-452C-BC6D-051A8BB86F15}" srcOrd="1" destOrd="0" presId="urn:microsoft.com/office/officeart/2005/8/layout/hierarchy1"/>
    <dgm:cxn modelId="{B7BBC7AB-375E-4F3F-B194-987FE7EAB07B}" type="presParOf" srcId="{DA05E7E6-5AF2-4D74-A2D8-1AB2E3590DEA}" destId="{F0865753-7748-47C7-B3B6-1123ACBAED3E}" srcOrd="1" destOrd="0" presId="urn:microsoft.com/office/officeart/2005/8/layout/hierarchy1"/>
    <dgm:cxn modelId="{C21A734F-07AE-401B-8A40-A0CB18CB8AAA}" type="presParOf" srcId="{01FD2CD0-BAB6-4D70-B712-F9E3FAC08115}" destId="{A79F8013-B67E-451B-8A34-28BFFDA8BEDB}" srcOrd="2" destOrd="0" presId="urn:microsoft.com/office/officeart/2005/8/layout/hierarchy1"/>
    <dgm:cxn modelId="{57137CBA-A459-46CF-AEB8-8B891196031F}" type="presParOf" srcId="{01FD2CD0-BAB6-4D70-B712-F9E3FAC08115}" destId="{AE68D28D-4EEA-4D62-9698-43A6844FD483}" srcOrd="3" destOrd="0" presId="urn:microsoft.com/office/officeart/2005/8/layout/hierarchy1"/>
    <dgm:cxn modelId="{307DD0FC-98A9-4FE7-A17A-8569DF574BEA}" type="presParOf" srcId="{AE68D28D-4EEA-4D62-9698-43A6844FD483}" destId="{F0D24868-0DEE-4777-BD09-620F65FEA481}" srcOrd="0" destOrd="0" presId="urn:microsoft.com/office/officeart/2005/8/layout/hierarchy1"/>
    <dgm:cxn modelId="{8A6D8E38-154F-4C0C-8ACC-F6C126C8B47E}" type="presParOf" srcId="{F0D24868-0DEE-4777-BD09-620F65FEA481}" destId="{B4915A6C-DFDF-4197-B250-69857D56489A}" srcOrd="0" destOrd="0" presId="urn:microsoft.com/office/officeart/2005/8/layout/hierarchy1"/>
    <dgm:cxn modelId="{2A2E5EEF-2849-4F21-8CCE-0A9262586566}" type="presParOf" srcId="{F0D24868-0DEE-4777-BD09-620F65FEA481}" destId="{CEA5DA88-47D3-4DDC-A7FE-76D67850CC21}" srcOrd="1" destOrd="0" presId="urn:microsoft.com/office/officeart/2005/8/layout/hierarchy1"/>
    <dgm:cxn modelId="{93BF4207-3672-455B-B922-DF757A90A25D}" type="presParOf" srcId="{AE68D28D-4EEA-4D62-9698-43A6844FD483}" destId="{F90CA9B6-AE9A-4A4D-9015-8AA0182C233E}" srcOrd="1" destOrd="0" presId="urn:microsoft.com/office/officeart/2005/8/layout/hierarchy1"/>
    <dgm:cxn modelId="{C5766CA6-EF6A-4DC5-B971-BF74298C6C67}" type="presParOf" srcId="{0EF881FC-8E93-4B40-A615-FEEB1AA98C4F}" destId="{C706547E-8C83-4F25-98CF-8FD65D3C4660}" srcOrd="1" destOrd="0" presId="urn:microsoft.com/office/officeart/2005/8/layout/hierarchy1"/>
    <dgm:cxn modelId="{B9B242CF-2501-4112-88E2-1A38ECB4B312}" type="presParOf" srcId="{C706547E-8C83-4F25-98CF-8FD65D3C4660}" destId="{42A6964A-F4F5-4C06-A624-6C4219876447}" srcOrd="0" destOrd="0" presId="urn:microsoft.com/office/officeart/2005/8/layout/hierarchy1"/>
    <dgm:cxn modelId="{09E91A4F-69EE-4CDD-B382-A3E97FC958C4}" type="presParOf" srcId="{42A6964A-F4F5-4C06-A624-6C4219876447}" destId="{DFDB0B9C-E16C-4268-8364-D241540FE11C}" srcOrd="0" destOrd="0" presId="urn:microsoft.com/office/officeart/2005/8/layout/hierarchy1"/>
    <dgm:cxn modelId="{292A6421-20C6-4370-8416-5298FBF80A1C}" type="presParOf" srcId="{42A6964A-F4F5-4C06-A624-6C4219876447}" destId="{C19C1A66-70D6-4482-B9BE-12AA44ACEC2B}" srcOrd="1" destOrd="0" presId="urn:microsoft.com/office/officeart/2005/8/layout/hierarchy1"/>
    <dgm:cxn modelId="{018928C7-95A2-4DFD-9731-8A427E2EBE98}" type="presParOf" srcId="{C706547E-8C83-4F25-98CF-8FD65D3C4660}" destId="{EB57653E-8E40-40DE-AD1C-C646C9D944FD}" srcOrd="1" destOrd="0" presId="urn:microsoft.com/office/officeart/2005/8/layout/hierarchy1"/>
    <dgm:cxn modelId="{EB2908A1-8BD0-42C2-9729-767AB1F857AD}" type="presParOf" srcId="{EB57653E-8E40-40DE-AD1C-C646C9D944FD}" destId="{863E11E3-95B1-4D7D-806A-B103B83C7585}" srcOrd="0" destOrd="0" presId="urn:microsoft.com/office/officeart/2005/8/layout/hierarchy1"/>
    <dgm:cxn modelId="{0DE25794-7F48-42B0-A46B-0A69A8892EFC}" type="presParOf" srcId="{EB57653E-8E40-40DE-AD1C-C646C9D944FD}" destId="{B68FD148-1BF6-4CAC-90FA-135C0D7CE6B1}" srcOrd="1" destOrd="0" presId="urn:microsoft.com/office/officeart/2005/8/layout/hierarchy1"/>
    <dgm:cxn modelId="{D0D34C19-1C91-4B9E-9ADE-25A2C55B7ECA}" type="presParOf" srcId="{B68FD148-1BF6-4CAC-90FA-135C0D7CE6B1}" destId="{D0990662-4A3D-4B59-B69B-414A8FFA1034}" srcOrd="0" destOrd="0" presId="urn:microsoft.com/office/officeart/2005/8/layout/hierarchy1"/>
    <dgm:cxn modelId="{FD0C8104-C296-48CE-8425-AC789E5CB042}" type="presParOf" srcId="{D0990662-4A3D-4B59-B69B-414A8FFA1034}" destId="{D6A6E596-F817-4F8F-8674-E900BB7C6E79}" srcOrd="0" destOrd="0" presId="urn:microsoft.com/office/officeart/2005/8/layout/hierarchy1"/>
    <dgm:cxn modelId="{8D5162B0-5E7D-4E7E-A276-EA6F9725A316}" type="presParOf" srcId="{D0990662-4A3D-4B59-B69B-414A8FFA1034}" destId="{9B21B1FB-2D51-4F64-993D-E37FCCD25C89}" srcOrd="1" destOrd="0" presId="urn:microsoft.com/office/officeart/2005/8/layout/hierarchy1"/>
    <dgm:cxn modelId="{B20EB6C6-4A44-4C95-9768-8A5BBCABBB83}" type="presParOf" srcId="{B68FD148-1BF6-4CAC-90FA-135C0D7CE6B1}" destId="{BBD0E007-5E36-4606-AA3B-A288485970A0}" srcOrd="1" destOrd="0" presId="urn:microsoft.com/office/officeart/2005/8/layout/hierarchy1"/>
    <dgm:cxn modelId="{A1474E3A-6057-4F96-8D99-999E25872D90}" type="presParOf" srcId="{BBD0E007-5E36-4606-AA3B-A288485970A0}" destId="{1608EE84-754B-4D39-AD7E-4DC7AD670F7B}" srcOrd="0" destOrd="0" presId="urn:microsoft.com/office/officeart/2005/8/layout/hierarchy1"/>
    <dgm:cxn modelId="{ED82A460-3E0F-4CDB-89D9-29C9C5B3A40C}" type="presParOf" srcId="{BBD0E007-5E36-4606-AA3B-A288485970A0}" destId="{11F10D6E-3710-4E37-A7F8-0EE07CCFBC75}" srcOrd="1" destOrd="0" presId="urn:microsoft.com/office/officeart/2005/8/layout/hierarchy1"/>
    <dgm:cxn modelId="{6AE8755B-F47F-4DDF-AFCF-AF5C7C618BBB}" type="presParOf" srcId="{11F10D6E-3710-4E37-A7F8-0EE07CCFBC75}" destId="{3B1141E0-34E4-43E6-BEE3-5C09EF8FF2FF}" srcOrd="0" destOrd="0" presId="urn:microsoft.com/office/officeart/2005/8/layout/hierarchy1"/>
    <dgm:cxn modelId="{749959E8-68B0-4CF1-B97B-AD1F99959984}" type="presParOf" srcId="{3B1141E0-34E4-43E6-BEE3-5C09EF8FF2FF}" destId="{8A61F5FF-154D-438D-8F4F-782809E0171D}" srcOrd="0" destOrd="0" presId="urn:microsoft.com/office/officeart/2005/8/layout/hierarchy1"/>
    <dgm:cxn modelId="{07D7A034-2D32-4367-A44F-F17BD0EE90FA}" type="presParOf" srcId="{3B1141E0-34E4-43E6-BEE3-5C09EF8FF2FF}" destId="{FD500A96-D0D3-465D-A66A-13AE0544B786}" srcOrd="1" destOrd="0" presId="urn:microsoft.com/office/officeart/2005/8/layout/hierarchy1"/>
    <dgm:cxn modelId="{F8104274-E680-403B-A9E9-8019712813DE}" type="presParOf" srcId="{11F10D6E-3710-4E37-A7F8-0EE07CCFBC75}" destId="{0A92A86B-8368-4490-AE1C-887CA55D904D}" srcOrd="1" destOrd="0" presId="urn:microsoft.com/office/officeart/2005/8/layout/hierarchy1"/>
    <dgm:cxn modelId="{8F027D89-4F0B-49D8-A681-EA5E71351EA1}" type="presParOf" srcId="{BBD0E007-5E36-4606-AA3B-A288485970A0}" destId="{87899D03-C75F-4412-89E7-27E1698D4C01}" srcOrd="2" destOrd="0" presId="urn:microsoft.com/office/officeart/2005/8/layout/hierarchy1"/>
    <dgm:cxn modelId="{C648BE43-E6E9-447E-AEE8-F690A17122F7}" type="presParOf" srcId="{BBD0E007-5E36-4606-AA3B-A288485970A0}" destId="{CDF601DE-5EEC-47DC-B035-2512CD669FB5}" srcOrd="3" destOrd="0" presId="urn:microsoft.com/office/officeart/2005/8/layout/hierarchy1"/>
    <dgm:cxn modelId="{B5A96C90-C511-47C2-85DE-32F283E5E589}" type="presParOf" srcId="{CDF601DE-5EEC-47DC-B035-2512CD669FB5}" destId="{6363F0EF-F7A6-4ABB-ACBC-C268A8CC43DC}" srcOrd="0" destOrd="0" presId="urn:microsoft.com/office/officeart/2005/8/layout/hierarchy1"/>
    <dgm:cxn modelId="{8E846A6A-712E-4B99-9467-944311873BD1}" type="presParOf" srcId="{6363F0EF-F7A6-4ABB-ACBC-C268A8CC43DC}" destId="{DD14716A-5A4C-4164-B71B-D69A1CC262BE}" srcOrd="0" destOrd="0" presId="urn:microsoft.com/office/officeart/2005/8/layout/hierarchy1"/>
    <dgm:cxn modelId="{570ABF2D-4FB8-4226-A23A-B645B18859B3}" type="presParOf" srcId="{6363F0EF-F7A6-4ABB-ACBC-C268A8CC43DC}" destId="{1AF25F41-143A-4B1D-8343-33C035DF2319}" srcOrd="1" destOrd="0" presId="urn:microsoft.com/office/officeart/2005/8/layout/hierarchy1"/>
    <dgm:cxn modelId="{1EF8CE27-44A0-4585-8FA3-0F50AC6B6A82}" type="presParOf" srcId="{CDF601DE-5EEC-47DC-B035-2512CD669FB5}" destId="{A5CC8DC4-38AC-4A18-8241-ADA5E7A89F8F}" srcOrd="1" destOrd="0" presId="urn:microsoft.com/office/officeart/2005/8/layout/hierarchy1"/>
    <dgm:cxn modelId="{E2DFD739-5DCD-4C1C-89AA-677DF80425AD}" type="presParOf" srcId="{BBD0E007-5E36-4606-AA3B-A288485970A0}" destId="{9A26D5B5-E75B-4386-BA46-3DC6B06AD751}" srcOrd="4" destOrd="0" presId="urn:microsoft.com/office/officeart/2005/8/layout/hierarchy1"/>
    <dgm:cxn modelId="{5521AADE-45F5-4FF7-B9BB-95D2FB9A41E1}" type="presParOf" srcId="{BBD0E007-5E36-4606-AA3B-A288485970A0}" destId="{0D0CB901-FC9D-450D-B6E7-C7B95FD23618}" srcOrd="5" destOrd="0" presId="urn:microsoft.com/office/officeart/2005/8/layout/hierarchy1"/>
    <dgm:cxn modelId="{672D2BDF-71ED-48E5-AE89-E2FEE87D5297}" type="presParOf" srcId="{0D0CB901-FC9D-450D-B6E7-C7B95FD23618}" destId="{C057878F-52BA-4C13-B739-F86AA685D9E7}" srcOrd="0" destOrd="0" presId="urn:microsoft.com/office/officeart/2005/8/layout/hierarchy1"/>
    <dgm:cxn modelId="{47CB6504-D3E1-487E-8235-A1F6CE5D180E}" type="presParOf" srcId="{C057878F-52BA-4C13-B739-F86AA685D9E7}" destId="{12C3EB5C-FBBE-45DD-9C0A-4E7658B4C20B}" srcOrd="0" destOrd="0" presId="urn:microsoft.com/office/officeart/2005/8/layout/hierarchy1"/>
    <dgm:cxn modelId="{3F2D9520-D0CA-40DB-8AEB-816BB0C144D8}" type="presParOf" srcId="{C057878F-52BA-4C13-B739-F86AA685D9E7}" destId="{279F9AF0-A37F-43B8-BA62-DEA1C2856098}" srcOrd="1" destOrd="0" presId="urn:microsoft.com/office/officeart/2005/8/layout/hierarchy1"/>
    <dgm:cxn modelId="{E2A6C33A-3FBE-49CF-89BA-77B398229564}" type="presParOf" srcId="{0D0CB901-FC9D-450D-B6E7-C7B95FD23618}" destId="{35B79AF6-1B75-48B1-9DE5-D90E8E0CF1A6}" srcOrd="1" destOrd="0" presId="urn:microsoft.com/office/officeart/2005/8/layout/hierarchy1"/>
    <dgm:cxn modelId="{FE8AE742-0201-4A7A-8957-B8B5140BD317}" type="presParOf" srcId="{EB57653E-8E40-40DE-AD1C-C646C9D944FD}" destId="{9FC34D6E-FAAC-4180-ABD9-CCB81F6204C3}" srcOrd="2" destOrd="0" presId="urn:microsoft.com/office/officeart/2005/8/layout/hierarchy1"/>
    <dgm:cxn modelId="{15BA9A32-922E-4AFE-B6F0-F736542BA249}" type="presParOf" srcId="{EB57653E-8E40-40DE-AD1C-C646C9D944FD}" destId="{C4B3DF7C-1506-49D7-819D-EEAA61A937D8}" srcOrd="3" destOrd="0" presId="urn:microsoft.com/office/officeart/2005/8/layout/hierarchy1"/>
    <dgm:cxn modelId="{7B4A44D4-D3F3-497D-83C4-D9418FAAC6FF}" type="presParOf" srcId="{C4B3DF7C-1506-49D7-819D-EEAA61A937D8}" destId="{94B8FE01-BEB5-46C4-9D2C-CFF9451786DE}" srcOrd="0" destOrd="0" presId="urn:microsoft.com/office/officeart/2005/8/layout/hierarchy1"/>
    <dgm:cxn modelId="{5B503BA0-2582-4A76-BE51-24A031109E9C}" type="presParOf" srcId="{94B8FE01-BEB5-46C4-9D2C-CFF9451786DE}" destId="{323B15CC-3929-4A76-87BF-8C15A125D803}" srcOrd="0" destOrd="0" presId="urn:microsoft.com/office/officeart/2005/8/layout/hierarchy1"/>
    <dgm:cxn modelId="{D8590A15-0C0B-421D-AD91-1BDEEC833285}" type="presParOf" srcId="{94B8FE01-BEB5-46C4-9D2C-CFF9451786DE}" destId="{2C4D8BED-83AB-4A3F-8B92-DB8C57C79849}" srcOrd="1" destOrd="0" presId="urn:microsoft.com/office/officeart/2005/8/layout/hierarchy1"/>
    <dgm:cxn modelId="{110E36E4-BA90-48C5-BDE8-83E560E79294}" type="presParOf" srcId="{C4B3DF7C-1506-49D7-819D-EEAA61A937D8}" destId="{DCE0BF7D-AF6F-4728-AB1B-FA0A46EC68D6}" srcOrd="1" destOrd="0" presId="urn:microsoft.com/office/officeart/2005/8/layout/hierarchy1"/>
    <dgm:cxn modelId="{B4AD20FC-C9FF-4076-9C9D-C5BD608453BD}" type="presParOf" srcId="{DCE0BF7D-AF6F-4728-AB1B-FA0A46EC68D6}" destId="{0621C5C6-0207-4608-8BE9-403AD7DC3402}" srcOrd="0" destOrd="0" presId="urn:microsoft.com/office/officeart/2005/8/layout/hierarchy1"/>
    <dgm:cxn modelId="{2ECC4818-B482-41C4-906E-B731B9D8BCD9}" type="presParOf" srcId="{DCE0BF7D-AF6F-4728-AB1B-FA0A46EC68D6}" destId="{C9DA8CD5-ABE7-4B8D-A930-2E84C974BD39}" srcOrd="1" destOrd="0" presId="urn:microsoft.com/office/officeart/2005/8/layout/hierarchy1"/>
    <dgm:cxn modelId="{FD5A5601-8700-4C10-BC86-C9A8E7B4F9FE}" type="presParOf" srcId="{C9DA8CD5-ABE7-4B8D-A930-2E84C974BD39}" destId="{72BFD9FD-EFF2-441C-97C0-AB11DD421AA9}" srcOrd="0" destOrd="0" presId="urn:microsoft.com/office/officeart/2005/8/layout/hierarchy1"/>
    <dgm:cxn modelId="{8D679076-D264-49D2-92CD-ACFA0A2CCCD2}" type="presParOf" srcId="{72BFD9FD-EFF2-441C-97C0-AB11DD421AA9}" destId="{5B8421EF-8837-4FEA-B770-CA1A34D77A20}" srcOrd="0" destOrd="0" presId="urn:microsoft.com/office/officeart/2005/8/layout/hierarchy1"/>
    <dgm:cxn modelId="{5CF10C2C-1A4C-45A8-A3BE-CE3A0F325FF0}" type="presParOf" srcId="{72BFD9FD-EFF2-441C-97C0-AB11DD421AA9}" destId="{BE930C86-E3BB-4940-8118-7DCB66F8EC85}" srcOrd="1" destOrd="0" presId="urn:microsoft.com/office/officeart/2005/8/layout/hierarchy1"/>
    <dgm:cxn modelId="{8A9C3F4F-C392-449E-9086-2E1AB2E74DC5}" type="presParOf" srcId="{C9DA8CD5-ABE7-4B8D-A930-2E84C974BD39}" destId="{8D9DEF56-2C51-4A6A-AD67-8DA735B3D8B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21C5C6-0207-4608-8BE9-403AD7DC3402}">
      <dsp:nvSpPr>
        <dsp:cNvPr id="0" name=""/>
        <dsp:cNvSpPr/>
      </dsp:nvSpPr>
      <dsp:spPr>
        <a:xfrm>
          <a:off x="9022953" y="2743219"/>
          <a:ext cx="91440" cy="489241"/>
        </a:xfrm>
        <a:custGeom>
          <a:avLst/>
          <a:gdLst/>
          <a:ahLst/>
          <a:cxnLst/>
          <a:rect l="0" t="0" r="0" b="0"/>
          <a:pathLst>
            <a:path>
              <a:moveTo>
                <a:pt x="45720" y="0"/>
              </a:moveTo>
              <a:lnTo>
                <a:pt x="45720" y="489241"/>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C34D6E-FAAC-4180-ABD9-CCB81F6204C3}">
      <dsp:nvSpPr>
        <dsp:cNvPr id="0" name=""/>
        <dsp:cNvSpPr/>
      </dsp:nvSpPr>
      <dsp:spPr>
        <a:xfrm>
          <a:off x="7012643" y="1185777"/>
          <a:ext cx="2056029" cy="489241"/>
        </a:xfrm>
        <a:custGeom>
          <a:avLst/>
          <a:gdLst/>
          <a:ahLst/>
          <a:cxnLst/>
          <a:rect l="0" t="0" r="0" b="0"/>
          <a:pathLst>
            <a:path>
              <a:moveTo>
                <a:pt x="0" y="0"/>
              </a:moveTo>
              <a:lnTo>
                <a:pt x="0" y="333403"/>
              </a:lnTo>
              <a:lnTo>
                <a:pt x="2056029" y="333403"/>
              </a:lnTo>
              <a:lnTo>
                <a:pt x="2056029" y="489241"/>
              </a:lnTo>
            </a:path>
          </a:pathLst>
        </a:custGeom>
        <a:noFill/>
        <a:ln w="1905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26D5B5-E75B-4386-BA46-3DC6B06AD751}">
      <dsp:nvSpPr>
        <dsp:cNvPr id="0" name=""/>
        <dsp:cNvSpPr/>
      </dsp:nvSpPr>
      <dsp:spPr>
        <a:xfrm>
          <a:off x="4956614" y="2743219"/>
          <a:ext cx="2056029" cy="489241"/>
        </a:xfrm>
        <a:custGeom>
          <a:avLst/>
          <a:gdLst/>
          <a:ahLst/>
          <a:cxnLst/>
          <a:rect l="0" t="0" r="0" b="0"/>
          <a:pathLst>
            <a:path>
              <a:moveTo>
                <a:pt x="0" y="0"/>
              </a:moveTo>
              <a:lnTo>
                <a:pt x="0" y="333403"/>
              </a:lnTo>
              <a:lnTo>
                <a:pt x="2056029" y="333403"/>
              </a:lnTo>
              <a:lnTo>
                <a:pt x="2056029" y="489241"/>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899D03-C75F-4412-89E7-27E1698D4C01}">
      <dsp:nvSpPr>
        <dsp:cNvPr id="0" name=""/>
        <dsp:cNvSpPr/>
      </dsp:nvSpPr>
      <dsp:spPr>
        <a:xfrm>
          <a:off x="4910894" y="2743219"/>
          <a:ext cx="91440" cy="489241"/>
        </a:xfrm>
        <a:custGeom>
          <a:avLst/>
          <a:gdLst/>
          <a:ahLst/>
          <a:cxnLst/>
          <a:rect l="0" t="0" r="0" b="0"/>
          <a:pathLst>
            <a:path>
              <a:moveTo>
                <a:pt x="45720" y="0"/>
              </a:moveTo>
              <a:lnTo>
                <a:pt x="45720" y="489241"/>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08EE84-754B-4D39-AD7E-4DC7AD670F7B}">
      <dsp:nvSpPr>
        <dsp:cNvPr id="0" name=""/>
        <dsp:cNvSpPr/>
      </dsp:nvSpPr>
      <dsp:spPr>
        <a:xfrm>
          <a:off x="2900584" y="2743219"/>
          <a:ext cx="2056029" cy="489241"/>
        </a:xfrm>
        <a:custGeom>
          <a:avLst/>
          <a:gdLst/>
          <a:ahLst/>
          <a:cxnLst/>
          <a:rect l="0" t="0" r="0" b="0"/>
          <a:pathLst>
            <a:path>
              <a:moveTo>
                <a:pt x="2056029" y="0"/>
              </a:moveTo>
              <a:lnTo>
                <a:pt x="2056029" y="333403"/>
              </a:lnTo>
              <a:lnTo>
                <a:pt x="0" y="333403"/>
              </a:lnTo>
              <a:lnTo>
                <a:pt x="0" y="489241"/>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63E11E3-95B1-4D7D-806A-B103B83C7585}">
      <dsp:nvSpPr>
        <dsp:cNvPr id="0" name=""/>
        <dsp:cNvSpPr/>
      </dsp:nvSpPr>
      <dsp:spPr>
        <a:xfrm>
          <a:off x="4956614" y="1185777"/>
          <a:ext cx="2056029" cy="489241"/>
        </a:xfrm>
        <a:custGeom>
          <a:avLst/>
          <a:gdLst/>
          <a:ahLst/>
          <a:cxnLst/>
          <a:rect l="0" t="0" r="0" b="0"/>
          <a:pathLst>
            <a:path>
              <a:moveTo>
                <a:pt x="2056029" y="0"/>
              </a:moveTo>
              <a:lnTo>
                <a:pt x="2056029" y="333403"/>
              </a:lnTo>
              <a:lnTo>
                <a:pt x="0" y="333403"/>
              </a:lnTo>
              <a:lnTo>
                <a:pt x="0" y="489241"/>
              </a:lnTo>
            </a:path>
          </a:pathLst>
        </a:custGeom>
        <a:noFill/>
        <a:ln w="1905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9F8013-B67E-451B-8A34-28BFFDA8BEDB}">
      <dsp:nvSpPr>
        <dsp:cNvPr id="0" name=""/>
        <dsp:cNvSpPr/>
      </dsp:nvSpPr>
      <dsp:spPr>
        <a:xfrm>
          <a:off x="1872569" y="1185777"/>
          <a:ext cx="1028014" cy="489241"/>
        </a:xfrm>
        <a:custGeom>
          <a:avLst/>
          <a:gdLst/>
          <a:ahLst/>
          <a:cxnLst/>
          <a:rect l="0" t="0" r="0" b="0"/>
          <a:pathLst>
            <a:path>
              <a:moveTo>
                <a:pt x="0" y="0"/>
              </a:moveTo>
              <a:lnTo>
                <a:pt x="0" y="333403"/>
              </a:lnTo>
              <a:lnTo>
                <a:pt x="1028014" y="333403"/>
              </a:lnTo>
              <a:lnTo>
                <a:pt x="1028014" y="489241"/>
              </a:lnTo>
            </a:path>
          </a:pathLst>
        </a:custGeom>
        <a:noFill/>
        <a:ln w="1905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4336E6-C8B2-4863-BE33-813F2591FF53}">
      <dsp:nvSpPr>
        <dsp:cNvPr id="0" name=""/>
        <dsp:cNvSpPr/>
      </dsp:nvSpPr>
      <dsp:spPr>
        <a:xfrm>
          <a:off x="844555" y="1185777"/>
          <a:ext cx="1028014" cy="489241"/>
        </a:xfrm>
        <a:custGeom>
          <a:avLst/>
          <a:gdLst/>
          <a:ahLst/>
          <a:cxnLst/>
          <a:rect l="0" t="0" r="0" b="0"/>
          <a:pathLst>
            <a:path>
              <a:moveTo>
                <a:pt x="1028014" y="0"/>
              </a:moveTo>
              <a:lnTo>
                <a:pt x="1028014" y="333403"/>
              </a:lnTo>
              <a:lnTo>
                <a:pt x="0" y="333403"/>
              </a:lnTo>
              <a:lnTo>
                <a:pt x="0" y="489241"/>
              </a:lnTo>
            </a:path>
          </a:pathLst>
        </a:custGeom>
        <a:noFill/>
        <a:ln w="1905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47C4E0C-45C1-410E-8478-854077A741CA}">
      <dsp:nvSpPr>
        <dsp:cNvPr id="0" name=""/>
        <dsp:cNvSpPr/>
      </dsp:nvSpPr>
      <dsp:spPr>
        <a:xfrm>
          <a:off x="1031466" y="117576"/>
          <a:ext cx="1682205" cy="10682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B6FFC4-6368-406A-91C3-3D0FC21E6460}">
      <dsp:nvSpPr>
        <dsp:cNvPr id="0" name=""/>
        <dsp:cNvSpPr/>
      </dsp:nvSpPr>
      <dsp:spPr>
        <a:xfrm>
          <a:off x="1218378" y="295142"/>
          <a:ext cx="1682205" cy="106820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Observations</a:t>
          </a:r>
        </a:p>
      </dsp:txBody>
      <dsp:txXfrm>
        <a:off x="1249665" y="326429"/>
        <a:ext cx="1619631" cy="1005626"/>
      </dsp:txXfrm>
    </dsp:sp>
    <dsp:sp modelId="{F8EF2407-ED18-4B79-ADA9-48C36A2DABEC}">
      <dsp:nvSpPr>
        <dsp:cNvPr id="0" name=""/>
        <dsp:cNvSpPr/>
      </dsp:nvSpPr>
      <dsp:spPr>
        <a:xfrm>
          <a:off x="3452" y="1675019"/>
          <a:ext cx="1682205" cy="1068200"/>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2D8FE6-5F64-452C-BC6D-051A8BB86F15}">
      <dsp:nvSpPr>
        <dsp:cNvPr id="0" name=""/>
        <dsp:cNvSpPr/>
      </dsp:nvSpPr>
      <dsp:spPr>
        <a:xfrm>
          <a:off x="190363" y="1852585"/>
          <a:ext cx="1682205" cy="1068200"/>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EMA ground stations &amp; AERONET</a:t>
          </a:r>
        </a:p>
      </dsp:txBody>
      <dsp:txXfrm>
        <a:off x="221650" y="1883872"/>
        <a:ext cx="1619631" cy="1005626"/>
      </dsp:txXfrm>
    </dsp:sp>
    <dsp:sp modelId="{B4915A6C-DFDF-4197-B250-69857D56489A}">
      <dsp:nvSpPr>
        <dsp:cNvPr id="0" name=""/>
        <dsp:cNvSpPr/>
      </dsp:nvSpPr>
      <dsp:spPr>
        <a:xfrm>
          <a:off x="2059481" y="1675019"/>
          <a:ext cx="1682205" cy="1068200"/>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A5DA88-47D3-4DDC-A7FE-76D67850CC21}">
      <dsp:nvSpPr>
        <dsp:cNvPr id="0" name=""/>
        <dsp:cNvSpPr/>
      </dsp:nvSpPr>
      <dsp:spPr>
        <a:xfrm>
          <a:off x="2246393" y="1852585"/>
          <a:ext cx="1682205" cy="1068200"/>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Satellite images/data</a:t>
          </a:r>
        </a:p>
        <a:p>
          <a:pPr marL="0" lvl="0" indent="0" algn="ctr" defTabSz="711200">
            <a:lnSpc>
              <a:spcPct val="90000"/>
            </a:lnSpc>
            <a:spcBef>
              <a:spcPct val="0"/>
            </a:spcBef>
            <a:spcAft>
              <a:spcPct val="35000"/>
            </a:spcAft>
            <a:buNone/>
          </a:pPr>
          <a:r>
            <a:rPr lang="en-US" sz="1600" b="1" kern="1200" dirty="0"/>
            <a:t>(EUMETSAT &amp; NASA)</a:t>
          </a:r>
        </a:p>
      </dsp:txBody>
      <dsp:txXfrm>
        <a:off x="2277680" y="1883872"/>
        <a:ext cx="1619631" cy="1005626"/>
      </dsp:txXfrm>
    </dsp:sp>
    <dsp:sp modelId="{DFDB0B9C-E16C-4268-8364-D241540FE11C}">
      <dsp:nvSpPr>
        <dsp:cNvPr id="0" name=""/>
        <dsp:cNvSpPr/>
      </dsp:nvSpPr>
      <dsp:spPr>
        <a:xfrm>
          <a:off x="6171540" y="117576"/>
          <a:ext cx="1682205" cy="10682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9C1A66-70D6-4482-B9BE-12AA44ACEC2B}">
      <dsp:nvSpPr>
        <dsp:cNvPr id="0" name=""/>
        <dsp:cNvSpPr/>
      </dsp:nvSpPr>
      <dsp:spPr>
        <a:xfrm>
          <a:off x="6358452" y="295142"/>
          <a:ext cx="1682205" cy="106820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Modeling System</a:t>
          </a:r>
        </a:p>
      </dsp:txBody>
      <dsp:txXfrm>
        <a:off x="6389739" y="326429"/>
        <a:ext cx="1619631" cy="1005626"/>
      </dsp:txXfrm>
    </dsp:sp>
    <dsp:sp modelId="{D6A6E596-F817-4F8F-8674-E900BB7C6E79}">
      <dsp:nvSpPr>
        <dsp:cNvPr id="0" name=""/>
        <dsp:cNvSpPr/>
      </dsp:nvSpPr>
      <dsp:spPr>
        <a:xfrm>
          <a:off x="4115511" y="1675019"/>
          <a:ext cx="1682205" cy="1068200"/>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21B1FB-2D51-4F64-993D-E37FCCD25C89}">
      <dsp:nvSpPr>
        <dsp:cNvPr id="0" name=""/>
        <dsp:cNvSpPr/>
      </dsp:nvSpPr>
      <dsp:spPr>
        <a:xfrm>
          <a:off x="4302422" y="1852585"/>
          <a:ext cx="1682205" cy="1068200"/>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Eulerian models (for daily forecast)</a:t>
          </a:r>
        </a:p>
      </dsp:txBody>
      <dsp:txXfrm>
        <a:off x="4333709" y="1883872"/>
        <a:ext cx="1619631" cy="1005626"/>
      </dsp:txXfrm>
    </dsp:sp>
    <dsp:sp modelId="{8A61F5FF-154D-438D-8F4F-782809E0171D}">
      <dsp:nvSpPr>
        <dsp:cNvPr id="0" name=""/>
        <dsp:cNvSpPr/>
      </dsp:nvSpPr>
      <dsp:spPr>
        <a:xfrm>
          <a:off x="2059481" y="3232461"/>
          <a:ext cx="1682205" cy="1068200"/>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500A96-D0D3-465D-A66A-13AE0544B786}">
      <dsp:nvSpPr>
        <dsp:cNvPr id="0" name=""/>
        <dsp:cNvSpPr/>
      </dsp:nvSpPr>
      <dsp:spPr>
        <a:xfrm>
          <a:off x="2246393" y="3410027"/>
          <a:ext cx="1682205" cy="1068200"/>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MOZART4 (global)</a:t>
          </a:r>
        </a:p>
      </dsp:txBody>
      <dsp:txXfrm>
        <a:off x="2277680" y="3441314"/>
        <a:ext cx="1619631" cy="1005626"/>
      </dsp:txXfrm>
    </dsp:sp>
    <dsp:sp modelId="{DD14716A-5A4C-4164-B71B-D69A1CC262BE}">
      <dsp:nvSpPr>
        <dsp:cNvPr id="0" name=""/>
        <dsp:cNvSpPr/>
      </dsp:nvSpPr>
      <dsp:spPr>
        <a:xfrm>
          <a:off x="4115511" y="3232461"/>
          <a:ext cx="1682205" cy="1068200"/>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F25F41-143A-4B1D-8343-33C035DF2319}">
      <dsp:nvSpPr>
        <dsp:cNvPr id="0" name=""/>
        <dsp:cNvSpPr/>
      </dsp:nvSpPr>
      <dsp:spPr>
        <a:xfrm>
          <a:off x="4302422" y="3410027"/>
          <a:ext cx="1682205" cy="1068200"/>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ICTP-</a:t>
          </a:r>
          <a:r>
            <a:rPr lang="en-US" sz="1600" b="1" kern="1200" dirty="0" err="1"/>
            <a:t>RegCM</a:t>
          </a:r>
          <a:r>
            <a:rPr lang="en-US" sz="1600" b="1" kern="1200" dirty="0"/>
            <a:t>  (regional)</a:t>
          </a:r>
        </a:p>
      </dsp:txBody>
      <dsp:txXfrm>
        <a:off x="4333709" y="3441314"/>
        <a:ext cx="1619631" cy="1005626"/>
      </dsp:txXfrm>
    </dsp:sp>
    <dsp:sp modelId="{12C3EB5C-FBBE-45DD-9C0A-4E7658B4C20B}">
      <dsp:nvSpPr>
        <dsp:cNvPr id="0" name=""/>
        <dsp:cNvSpPr/>
      </dsp:nvSpPr>
      <dsp:spPr>
        <a:xfrm>
          <a:off x="6171540" y="3232461"/>
          <a:ext cx="1682205" cy="1068200"/>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9F9AF0-A37F-43B8-BA62-DEA1C2856098}">
      <dsp:nvSpPr>
        <dsp:cNvPr id="0" name=""/>
        <dsp:cNvSpPr/>
      </dsp:nvSpPr>
      <dsp:spPr>
        <a:xfrm>
          <a:off x="6358452" y="3410027"/>
          <a:ext cx="1682205" cy="1068200"/>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0000">
                  <a:hueOff val="0"/>
                  <a:satOff val="0"/>
                  <a:lumOff val="0"/>
                  <a:alphaOff val="0"/>
                </a:srgbClr>
              </a:solidFill>
              <a:latin typeface="Corbel" panose="020B0503020204020204"/>
              <a:ea typeface="+mn-ea"/>
              <a:cs typeface="+mn-cs"/>
            </a:rPr>
            <a:t>WRF-Chem &amp; CHIMERE (under experiments)</a:t>
          </a:r>
        </a:p>
      </dsp:txBody>
      <dsp:txXfrm>
        <a:off x="6389739" y="3441314"/>
        <a:ext cx="1619631" cy="1005626"/>
      </dsp:txXfrm>
    </dsp:sp>
    <dsp:sp modelId="{323B15CC-3929-4A76-87BF-8C15A125D803}">
      <dsp:nvSpPr>
        <dsp:cNvPr id="0" name=""/>
        <dsp:cNvSpPr/>
      </dsp:nvSpPr>
      <dsp:spPr>
        <a:xfrm>
          <a:off x="8227570" y="1675019"/>
          <a:ext cx="1682205" cy="1068200"/>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4D8BED-83AB-4A3F-8B92-DB8C57C79849}">
      <dsp:nvSpPr>
        <dsp:cNvPr id="0" name=""/>
        <dsp:cNvSpPr/>
      </dsp:nvSpPr>
      <dsp:spPr>
        <a:xfrm>
          <a:off x="8414481" y="1852585"/>
          <a:ext cx="1682205" cy="1068200"/>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err="1"/>
            <a:t>Lagrangian</a:t>
          </a:r>
          <a:r>
            <a:rPr lang="en-US" sz="1600" b="1" kern="1200" dirty="0"/>
            <a:t> models (Dispersion &amp; Trajectory)</a:t>
          </a:r>
        </a:p>
      </dsp:txBody>
      <dsp:txXfrm>
        <a:off x="8445768" y="1883872"/>
        <a:ext cx="1619631" cy="1005626"/>
      </dsp:txXfrm>
    </dsp:sp>
    <dsp:sp modelId="{5B8421EF-8837-4FEA-B770-CA1A34D77A20}">
      <dsp:nvSpPr>
        <dsp:cNvPr id="0" name=""/>
        <dsp:cNvSpPr/>
      </dsp:nvSpPr>
      <dsp:spPr>
        <a:xfrm>
          <a:off x="8227570" y="3232461"/>
          <a:ext cx="1682205" cy="1068200"/>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930C86-E3BB-4940-8118-7DCB66F8EC85}">
      <dsp:nvSpPr>
        <dsp:cNvPr id="0" name=""/>
        <dsp:cNvSpPr/>
      </dsp:nvSpPr>
      <dsp:spPr>
        <a:xfrm>
          <a:off x="8414481" y="3410027"/>
          <a:ext cx="1682205" cy="1068200"/>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ct val="35000"/>
            </a:spcAft>
            <a:buNone/>
          </a:pPr>
          <a:r>
            <a:rPr lang="en-US" sz="1600" b="1" kern="1200" dirty="0"/>
            <a:t>HYSPLIT &amp;</a:t>
          </a:r>
        </a:p>
        <a:p>
          <a:pPr marL="0" lvl="0" indent="0" algn="ctr" defTabSz="711200">
            <a:lnSpc>
              <a:spcPct val="100000"/>
            </a:lnSpc>
            <a:spcBef>
              <a:spcPct val="0"/>
            </a:spcBef>
            <a:spcAft>
              <a:spcPct val="35000"/>
            </a:spcAft>
            <a:buNone/>
          </a:pPr>
          <a:r>
            <a:rPr lang="en-US" sz="1600" b="1" kern="1200" dirty="0"/>
            <a:t>FLEXPART &amp;</a:t>
          </a:r>
        </a:p>
        <a:p>
          <a:pPr marL="0" lvl="0" indent="0" algn="ctr" defTabSz="711200">
            <a:lnSpc>
              <a:spcPct val="100000"/>
            </a:lnSpc>
            <a:spcBef>
              <a:spcPct val="0"/>
            </a:spcBef>
            <a:spcAft>
              <a:spcPct val="35000"/>
            </a:spcAft>
            <a:buNone/>
          </a:pPr>
          <a:r>
            <a:rPr lang="en-US" sz="1600" b="1" kern="1200" dirty="0"/>
            <a:t>GRAL</a:t>
          </a:r>
        </a:p>
      </dsp:txBody>
      <dsp:txXfrm>
        <a:off x="8445768" y="3441314"/>
        <a:ext cx="1619631" cy="100562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9" name="PlaceHolder 1"/>
          <p:cNvSpPr>
            <a:spLocks noGrp="1" noRot="1" noChangeAspect="1"/>
          </p:cNvSpPr>
          <p:nvPr>
            <p:ph type="sldImg"/>
          </p:nvPr>
        </p:nvSpPr>
        <p:spPr>
          <a:xfrm>
            <a:off x="533520" y="764280"/>
            <a:ext cx="6704640" cy="3771360"/>
          </a:xfrm>
          <a:prstGeom prst="rect">
            <a:avLst/>
          </a:prstGeom>
          <a:noFill/>
          <a:ln w="0">
            <a:noFill/>
          </a:ln>
        </p:spPr>
        <p:txBody>
          <a:bodyPr lIns="0" tIns="0" rIns="0" bIns="0" anchor="ctr">
            <a:noAutofit/>
          </a:bodyPr>
          <a:lstStyle/>
          <a:p>
            <a:r>
              <a:rPr lang="en-US" sz="1800" b="0" strike="noStrike" spc="-1">
                <a:solidFill>
                  <a:srgbClr val="000000"/>
                </a:solidFill>
                <a:latin typeface="Century Gothic"/>
              </a:rPr>
              <a:t>Click to move the slide</a:t>
            </a:r>
          </a:p>
        </p:txBody>
      </p:sp>
      <p:sp>
        <p:nvSpPr>
          <p:cNvPr id="350" name="PlaceHolder 2"/>
          <p:cNvSpPr>
            <a:spLocks noGrp="1"/>
          </p:cNvSpPr>
          <p:nvPr>
            <p:ph type="body"/>
          </p:nvPr>
        </p:nvSpPr>
        <p:spPr>
          <a:xfrm>
            <a:off x="777240" y="4777560"/>
            <a:ext cx="6217560" cy="4525920"/>
          </a:xfrm>
          <a:prstGeom prst="rect">
            <a:avLst/>
          </a:prstGeom>
          <a:noFill/>
          <a:ln w="0">
            <a:noFill/>
          </a:ln>
        </p:spPr>
        <p:txBody>
          <a:bodyPr lIns="0" tIns="0" rIns="0" bIns="0" anchor="t">
            <a:noAutofit/>
          </a:bodyPr>
          <a:lstStyle/>
          <a:p>
            <a:pPr marL="216000" indent="0">
              <a:buNone/>
            </a:pPr>
            <a:r>
              <a:rPr lang="en-US" sz="2000" b="0" strike="noStrike" spc="-1">
                <a:solidFill>
                  <a:srgbClr val="000000"/>
                </a:solidFill>
                <a:latin typeface="Arial"/>
              </a:rPr>
              <a:t>Click to edit the notes format</a:t>
            </a:r>
          </a:p>
        </p:txBody>
      </p:sp>
      <p:sp>
        <p:nvSpPr>
          <p:cNvPr id="351" name="PlaceHolder 3"/>
          <p:cNvSpPr>
            <a:spLocks noGrp="1"/>
          </p:cNvSpPr>
          <p:nvPr>
            <p:ph type="hdr"/>
          </p:nvPr>
        </p:nvSpPr>
        <p:spPr>
          <a:xfrm>
            <a:off x="0" y="0"/>
            <a:ext cx="3372840" cy="502560"/>
          </a:xfrm>
          <a:prstGeom prst="rect">
            <a:avLst/>
          </a:prstGeom>
          <a:noFill/>
          <a:ln w="0">
            <a:noFill/>
          </a:ln>
        </p:spPr>
        <p:txBody>
          <a:bodyPr lIns="0" tIns="0" rIns="0" bIns="0" anchor="t">
            <a:noAutofit/>
          </a:bodyPr>
          <a:lstStyle/>
          <a:p>
            <a:pPr indent="0">
              <a:buNone/>
            </a:pPr>
            <a:r>
              <a:rPr lang="en-US" sz="1400" b="0" strike="noStrike" spc="-1">
                <a:solidFill>
                  <a:srgbClr val="000000"/>
                </a:solidFill>
                <a:latin typeface="Times New Roman"/>
              </a:rPr>
              <a:t>&lt;header&gt;</a:t>
            </a:r>
          </a:p>
        </p:txBody>
      </p:sp>
      <p:sp>
        <p:nvSpPr>
          <p:cNvPr id="352" name="PlaceHolder 4"/>
          <p:cNvSpPr>
            <a:spLocks noGrp="1"/>
          </p:cNvSpPr>
          <p:nvPr>
            <p:ph type="dt" idx="16"/>
          </p:nvPr>
        </p:nvSpPr>
        <p:spPr>
          <a:xfrm>
            <a:off x="4399200" y="0"/>
            <a:ext cx="3372840" cy="502560"/>
          </a:xfrm>
          <a:prstGeom prst="rect">
            <a:avLst/>
          </a:prstGeom>
          <a:noFill/>
          <a:ln w="0">
            <a:noFill/>
          </a:ln>
        </p:spPr>
        <p:txBody>
          <a:bodyPr lIns="0" tIns="0" rIns="0" bIns="0" anchor="t">
            <a:noAutofit/>
          </a:bodyPr>
          <a:lstStyle>
            <a:lvl1pPr indent="0" algn="r">
              <a:buNone/>
              <a:defRPr lang="en-US" sz="1400" b="0" strike="noStrike" spc="-1">
                <a:solidFill>
                  <a:srgbClr val="000000"/>
                </a:solidFill>
                <a:latin typeface="Times New Roman"/>
              </a:defRPr>
            </a:lvl1pPr>
          </a:lstStyle>
          <a:p>
            <a:pPr indent="0" algn="r">
              <a:buNone/>
            </a:pPr>
            <a:r>
              <a:rPr lang="en-US" sz="1400" b="0" strike="noStrike" spc="-1">
                <a:solidFill>
                  <a:srgbClr val="000000"/>
                </a:solidFill>
                <a:latin typeface="Times New Roman"/>
              </a:rPr>
              <a:t>&lt;date/time&gt;</a:t>
            </a:r>
          </a:p>
        </p:txBody>
      </p:sp>
      <p:sp>
        <p:nvSpPr>
          <p:cNvPr id="353" name="PlaceHolder 5"/>
          <p:cNvSpPr>
            <a:spLocks noGrp="1"/>
          </p:cNvSpPr>
          <p:nvPr>
            <p:ph type="ftr" idx="17"/>
          </p:nvPr>
        </p:nvSpPr>
        <p:spPr>
          <a:xfrm>
            <a:off x="0" y="9555480"/>
            <a:ext cx="3372840" cy="502560"/>
          </a:xfrm>
          <a:prstGeom prst="rect">
            <a:avLst/>
          </a:prstGeom>
          <a:noFill/>
          <a:ln w="0">
            <a:noFill/>
          </a:ln>
        </p:spPr>
        <p:txBody>
          <a:bodyPr lIns="0" tIns="0" rIns="0" bIns="0" anchor="b">
            <a:noAutofit/>
          </a:bodyPr>
          <a:lstStyle>
            <a:lvl1pPr indent="0">
              <a:buNone/>
              <a:defRPr lang="en-US" sz="1400" b="0" strike="noStrike" spc="-1">
                <a:solidFill>
                  <a:srgbClr val="000000"/>
                </a:solidFill>
                <a:latin typeface="Times New Roman"/>
              </a:defRPr>
            </a:lvl1pPr>
          </a:lstStyle>
          <a:p>
            <a:pPr indent="0">
              <a:buNone/>
            </a:pPr>
            <a:r>
              <a:rPr lang="en-US" sz="1400" b="0" strike="noStrike" spc="-1">
                <a:solidFill>
                  <a:srgbClr val="000000"/>
                </a:solidFill>
                <a:latin typeface="Times New Roman"/>
              </a:rPr>
              <a:t>&lt;footer&gt;</a:t>
            </a:r>
          </a:p>
        </p:txBody>
      </p:sp>
      <p:sp>
        <p:nvSpPr>
          <p:cNvPr id="354" name="PlaceHolder 6"/>
          <p:cNvSpPr>
            <a:spLocks noGrp="1"/>
          </p:cNvSpPr>
          <p:nvPr>
            <p:ph type="sldNum" idx="18"/>
          </p:nvPr>
        </p:nvSpPr>
        <p:spPr>
          <a:xfrm>
            <a:off x="4399200" y="9555480"/>
            <a:ext cx="3372840" cy="502560"/>
          </a:xfrm>
          <a:prstGeom prst="rect">
            <a:avLst/>
          </a:prstGeom>
          <a:noFill/>
          <a:ln w="0">
            <a:noFill/>
          </a:ln>
        </p:spPr>
        <p:txBody>
          <a:bodyPr lIns="0" tIns="0" rIns="0" bIns="0" anchor="b">
            <a:noAutofit/>
          </a:bodyPr>
          <a:lstStyle>
            <a:lvl1pPr indent="0" algn="r">
              <a:buNone/>
              <a:defRPr lang="en-US" sz="1400" b="0" strike="noStrike" spc="-1">
                <a:solidFill>
                  <a:srgbClr val="000000"/>
                </a:solidFill>
                <a:latin typeface="Times New Roman"/>
              </a:defRPr>
            </a:lvl1pPr>
          </a:lstStyle>
          <a:p>
            <a:pPr indent="0" algn="r">
              <a:buNone/>
            </a:pPr>
            <a:fld id="{35878696-671D-48FC-B679-85FFD726D0C5}" type="slidenum">
              <a:rPr lang="en-US" sz="1400" b="0" strike="noStrike" spc="-1">
                <a:solidFill>
                  <a:srgbClr val="000000"/>
                </a:solidFill>
                <a:latin typeface="Times New Roman"/>
              </a:rPr>
              <a:t>‹#›</a:t>
            </a:fld>
            <a:endParaRPr lang="en-US"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PlaceHolder 1"/>
          <p:cNvSpPr>
            <a:spLocks noGrp="1"/>
          </p:cNvSpPr>
          <p:nvPr>
            <p:ph type="sldNum" idx="19"/>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mn-lt"/>
                <a:ea typeface="+mn-ea"/>
              </a:defRPr>
            </a:lvl1pPr>
          </a:lstStyle>
          <a:p>
            <a:pPr indent="0" algn="r">
              <a:lnSpc>
                <a:spcPct val="100000"/>
              </a:lnSpc>
              <a:buNone/>
            </a:pPr>
            <a:fld id="{4350C198-D6FE-4015-BB41-DD154A7A3324}" type="slidenum">
              <a:rPr lang="en-US" sz="1200" b="0" strike="noStrike" spc="-1">
                <a:solidFill>
                  <a:srgbClr val="000000"/>
                </a:solidFill>
                <a:latin typeface="+mn-lt"/>
                <a:ea typeface="+mn-ea"/>
              </a:rPr>
              <a:t>4</a:t>
            </a:fld>
            <a:endParaRPr lang="en-US" sz="1200" b="0" strike="noStrike" spc="-1">
              <a:solidFill>
                <a:srgbClr val="000000"/>
              </a:solidFill>
              <a:latin typeface="Times New Roman"/>
            </a:endParaRPr>
          </a:p>
        </p:txBody>
      </p:sp>
      <p:sp>
        <p:nvSpPr>
          <p:cNvPr id="412" name="PlaceHolder 2"/>
          <p:cNvSpPr>
            <a:spLocks noGrp="1" noRot="1" noChangeAspect="1"/>
          </p:cNvSpPr>
          <p:nvPr>
            <p:ph type="sldImg"/>
          </p:nvPr>
        </p:nvSpPr>
        <p:spPr>
          <a:xfrm>
            <a:off x="685800" y="1143000"/>
            <a:ext cx="5486400" cy="3086100"/>
          </a:xfrm>
          <a:prstGeom prst="rect">
            <a:avLst/>
          </a:prstGeom>
          <a:ln w="0">
            <a:noFill/>
          </a:ln>
        </p:spPr>
      </p:sp>
      <p:sp>
        <p:nvSpPr>
          <p:cNvPr id="413" name="PlaceHolder 3"/>
          <p:cNvSpPr>
            <a:spLocks noGrp="1"/>
          </p:cNvSpPr>
          <p:nvPr>
            <p:ph type="body"/>
          </p:nvPr>
        </p:nvSpPr>
        <p:spPr>
          <a:xfrm>
            <a:off x="685800" y="4400640"/>
            <a:ext cx="5486040" cy="3600000"/>
          </a:xfrm>
          <a:prstGeom prst="rect">
            <a:avLst/>
          </a:prstGeom>
          <a:noFill/>
          <a:ln w="0">
            <a:noFill/>
          </a:ln>
        </p:spPr>
        <p:txBody>
          <a:bodyPr anchor="ctr">
            <a:noAutofit/>
          </a:bodyPr>
          <a:lstStyle/>
          <a:p>
            <a:pPr lvl="1" indent="-216000">
              <a:buClr>
                <a:srgbClr val="000000"/>
              </a:buClr>
              <a:buFont typeface="Wingdings" charset="2"/>
              <a:buChar char=""/>
            </a:pPr>
            <a:r>
              <a:rPr lang="en-US" sz="1800" b="1" spc="-1" dirty="0">
                <a:solidFill>
                  <a:srgbClr val="000000"/>
                </a:solidFill>
                <a:latin typeface="Century Gothic"/>
              </a:rPr>
              <a:t>Operational models for daily air pollutants concentrations</a:t>
            </a:r>
            <a:r>
              <a:rPr lang="en-US" sz="1800" b="1" strike="noStrike" spc="-1" dirty="0">
                <a:solidFill>
                  <a:srgbClr val="000000"/>
                </a:solidFill>
                <a:latin typeface="Century Gothic"/>
              </a:rPr>
              <a:t>.</a:t>
            </a:r>
          </a:p>
          <a:p>
            <a:pPr marL="457200" lvl="1" indent="-216000">
              <a:lnSpc>
                <a:spcPct val="100000"/>
              </a:lnSpc>
              <a:buClr>
                <a:srgbClr val="000000"/>
              </a:buClr>
              <a:buFont typeface="Wingdings" charset="2"/>
              <a:buChar char=""/>
            </a:pPr>
            <a:r>
              <a:rPr lang="en-US" sz="1800" b="1" strike="noStrike" spc="-1" dirty="0">
                <a:solidFill>
                  <a:srgbClr val="000000"/>
                </a:solidFill>
                <a:latin typeface="Century Gothic"/>
              </a:rPr>
              <a:t>Real time observations of air pollutants from ground stations and satellite data sets.</a:t>
            </a:r>
            <a:endParaRPr lang="en-US" sz="1800" b="0" strike="noStrike" spc="-1" dirty="0">
              <a:solidFill>
                <a:srgbClr val="000000"/>
              </a:solidFill>
              <a:latin typeface="Arial"/>
            </a:endParaRPr>
          </a:p>
          <a:p>
            <a:pPr marL="216000" indent="0">
              <a:buNone/>
            </a:pPr>
            <a:endParaRPr lang="en-US" sz="1800" b="0" strike="noStrike" spc="-1" dirty="0">
              <a:solidFill>
                <a:srgbClr val="000000"/>
              </a:solidFill>
              <a:latin typeface="Arial"/>
            </a:endParaRPr>
          </a:p>
        </p:txBody>
      </p:sp>
    </p:spTree>
    <p:extLst>
      <p:ext uri="{BB962C8B-B14F-4D97-AF65-F5344CB8AC3E}">
        <p14:creationId xmlns:p14="http://schemas.microsoft.com/office/powerpoint/2010/main" val="4232064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solidFill>
                  <a:srgbClr val="C00000"/>
                </a:solidFill>
              </a:rPr>
              <a:t>Forecast for  concentrations of BC, CO, SOA, and NOx </a:t>
            </a:r>
            <a:endParaRPr lang="en-US" dirty="0"/>
          </a:p>
        </p:txBody>
      </p:sp>
      <p:sp>
        <p:nvSpPr>
          <p:cNvPr id="4" name="Slide Number Placeholder 3"/>
          <p:cNvSpPr>
            <a:spLocks noGrp="1"/>
          </p:cNvSpPr>
          <p:nvPr>
            <p:ph type="sldNum" idx="18"/>
          </p:nvPr>
        </p:nvSpPr>
        <p:spPr/>
        <p:txBody>
          <a:bodyPr/>
          <a:lstStyle/>
          <a:p>
            <a:pPr indent="0" algn="r">
              <a:buNone/>
            </a:pPr>
            <a:fld id="{35878696-671D-48FC-B679-85FFD726D0C5}" type="slidenum">
              <a:rPr lang="en-US" sz="1400" b="0" strike="noStrike" spc="-1" smtClean="0">
                <a:solidFill>
                  <a:srgbClr val="000000"/>
                </a:solidFill>
                <a:latin typeface="Times New Roman"/>
              </a:rPr>
              <a:t>8</a:t>
            </a:fld>
            <a:endParaRPr lang="en-US" sz="1400" b="0" strike="noStrike" spc="-1">
              <a:solidFill>
                <a:srgbClr val="000000"/>
              </a:solidFill>
              <a:latin typeface="Times New Roman"/>
            </a:endParaRPr>
          </a:p>
        </p:txBody>
      </p:sp>
    </p:spTree>
    <p:extLst>
      <p:ext uri="{BB962C8B-B14F-4D97-AF65-F5344CB8AC3E}">
        <p14:creationId xmlns:p14="http://schemas.microsoft.com/office/powerpoint/2010/main" val="3394221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PlaceHolder 1"/>
          <p:cNvSpPr>
            <a:spLocks noGrp="1" noRot="1" noChangeAspect="1"/>
          </p:cNvSpPr>
          <p:nvPr>
            <p:ph type="sldImg"/>
          </p:nvPr>
        </p:nvSpPr>
        <p:spPr>
          <a:xfrm>
            <a:off x="685800" y="1143000"/>
            <a:ext cx="5486400" cy="3086100"/>
          </a:xfrm>
          <a:prstGeom prst="rect">
            <a:avLst/>
          </a:prstGeom>
        </p:spPr>
      </p:sp>
      <p:sp>
        <p:nvSpPr>
          <p:cNvPr id="197" name="PlaceHolder 2"/>
          <p:cNvSpPr>
            <a:spLocks noGrp="1"/>
          </p:cNvSpPr>
          <p:nvPr>
            <p:ph type="body"/>
          </p:nvPr>
        </p:nvSpPr>
        <p:spPr>
          <a:xfrm>
            <a:off x="685800" y="4400640"/>
            <a:ext cx="5485680" cy="3599640"/>
          </a:xfrm>
          <a:prstGeom prst="rect">
            <a:avLst/>
          </a:prstGeom>
        </p:spPr>
        <p:txBody>
          <a:bodyPr lIns="0" tIns="0" rIns="0" bIns="0">
            <a:noAutofit/>
          </a:bodyPr>
          <a:lstStyle/>
          <a:p>
            <a:endParaRPr lang="en-US" sz="2000" b="0" strike="noStrike" spc="-1">
              <a:latin typeface="Arial"/>
            </a:endParaRPr>
          </a:p>
        </p:txBody>
      </p:sp>
      <p:sp>
        <p:nvSpPr>
          <p:cNvPr id="198"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13B8EFAF-365E-4DC4-87F4-1A991EA641B1}" type="slidenum">
              <a:rPr lang="en-US" sz="1200" b="0" strike="noStrike" spc="-1">
                <a:solidFill>
                  <a:srgbClr val="000000"/>
                </a:solidFill>
                <a:latin typeface="+mn-lt"/>
                <a:ea typeface="+mn-ea"/>
              </a:rPr>
              <a:t>9</a:t>
            </a:fld>
            <a:endParaRPr lang="en-US" sz="12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solidFill>
                  <a:srgbClr val="C00000"/>
                </a:solidFill>
              </a:rPr>
              <a:t>Forecast for  concentrations of O3 and BC</a:t>
            </a:r>
            <a:endParaRPr lang="en-US" dirty="0"/>
          </a:p>
        </p:txBody>
      </p:sp>
      <p:sp>
        <p:nvSpPr>
          <p:cNvPr id="4" name="Slide Number Placeholder 3"/>
          <p:cNvSpPr>
            <a:spLocks noGrp="1"/>
          </p:cNvSpPr>
          <p:nvPr>
            <p:ph type="sldNum" idx="18"/>
          </p:nvPr>
        </p:nvSpPr>
        <p:spPr/>
        <p:txBody>
          <a:bodyPr/>
          <a:lstStyle/>
          <a:p>
            <a:pPr indent="0" algn="r">
              <a:buNone/>
            </a:pPr>
            <a:fld id="{35878696-671D-48FC-B679-85FFD726D0C5}" type="slidenum">
              <a:rPr lang="en-US" sz="1400" b="0" strike="noStrike" spc="-1" smtClean="0">
                <a:solidFill>
                  <a:srgbClr val="000000"/>
                </a:solidFill>
                <a:latin typeface="Times New Roman"/>
              </a:rPr>
              <a:t>11</a:t>
            </a:fld>
            <a:endParaRPr lang="en-US" sz="1400" b="0" strike="noStrike" spc="-1">
              <a:solidFill>
                <a:srgbClr val="000000"/>
              </a:solidFill>
              <a:latin typeface="Times New Roman"/>
            </a:endParaRPr>
          </a:p>
        </p:txBody>
      </p:sp>
    </p:spTree>
    <p:extLst>
      <p:ext uri="{BB962C8B-B14F-4D97-AF65-F5344CB8AC3E}">
        <p14:creationId xmlns:p14="http://schemas.microsoft.com/office/powerpoint/2010/main" val="1476010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PlaceHolder 1"/>
          <p:cNvSpPr>
            <a:spLocks noGrp="1"/>
          </p:cNvSpPr>
          <p:nvPr>
            <p:ph type="sldNum" idx="22"/>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mn-lt"/>
                <a:ea typeface="+mn-ea"/>
              </a:defRPr>
            </a:lvl1pPr>
          </a:lstStyle>
          <a:p>
            <a:pPr indent="0" algn="r">
              <a:lnSpc>
                <a:spcPct val="100000"/>
              </a:lnSpc>
              <a:buNone/>
            </a:pPr>
            <a:fld id="{F5C2B9D3-D11A-4D74-AC60-1CDA5B39739F}" type="slidenum">
              <a:rPr lang="en-US" sz="1200" b="0" strike="noStrike" spc="-1">
                <a:solidFill>
                  <a:srgbClr val="000000"/>
                </a:solidFill>
                <a:latin typeface="+mn-lt"/>
                <a:ea typeface="+mn-ea"/>
              </a:rPr>
              <a:t>17</a:t>
            </a:fld>
            <a:endParaRPr lang="en-US" sz="1200" b="0" strike="noStrike" spc="-1">
              <a:solidFill>
                <a:srgbClr val="000000"/>
              </a:solidFill>
              <a:latin typeface="Times New Roman"/>
            </a:endParaRPr>
          </a:p>
        </p:txBody>
      </p:sp>
      <p:sp>
        <p:nvSpPr>
          <p:cNvPr id="423" name="Text Box 1"/>
          <p:cNvSpPr/>
          <p:nvPr/>
        </p:nvSpPr>
        <p:spPr>
          <a:xfrm>
            <a:off x="3884760" y="8685360"/>
            <a:ext cx="2970000" cy="4568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b">
            <a:noAutofit/>
          </a:bodyPr>
          <a:lstStyle/>
          <a:p>
            <a:pPr marL="216000" indent="-212760" algn="r">
              <a:lnSpc>
                <a:spcPct val="100000"/>
              </a:lnSpc>
              <a:tabLst>
                <a:tab pos="0" algn="l"/>
              </a:tabLst>
            </a:pPr>
            <a:fld id="{499A78BB-D879-415C-99EE-2CB7E1CAC53D}" type="slidenum">
              <a:rPr lang="en-US" sz="1200" b="0" strike="noStrike" spc="-1">
                <a:solidFill>
                  <a:srgbClr val="000000"/>
                </a:solidFill>
                <a:latin typeface="Times New Roman"/>
                <a:ea typeface="+mn-ea"/>
              </a:rPr>
              <a:t>17</a:t>
            </a:fld>
            <a:endParaRPr lang="en-US" sz="1200" b="0" strike="noStrike" spc="-1">
              <a:solidFill>
                <a:srgbClr val="000000"/>
              </a:solidFill>
              <a:latin typeface="Arial"/>
            </a:endParaRPr>
          </a:p>
        </p:txBody>
      </p:sp>
      <p:sp>
        <p:nvSpPr>
          <p:cNvPr id="424" name="PlaceHolder 2"/>
          <p:cNvSpPr>
            <a:spLocks noGrp="1" noRot="1" noChangeAspect="1"/>
          </p:cNvSpPr>
          <p:nvPr>
            <p:ph type="sldImg"/>
          </p:nvPr>
        </p:nvSpPr>
        <p:spPr>
          <a:xfrm>
            <a:off x="685800" y="1143000"/>
            <a:ext cx="5486400" cy="3086100"/>
          </a:xfrm>
          <a:prstGeom prst="rect">
            <a:avLst/>
          </a:prstGeom>
          <a:ln w="0">
            <a:noFill/>
          </a:ln>
        </p:spPr>
      </p:sp>
      <p:sp>
        <p:nvSpPr>
          <p:cNvPr id="425" name="PlaceHolder 3"/>
          <p:cNvSpPr>
            <a:spLocks noGrp="1"/>
          </p:cNvSpPr>
          <p:nvPr>
            <p:ph type="body"/>
          </p:nvPr>
        </p:nvSpPr>
        <p:spPr>
          <a:xfrm>
            <a:off x="685800" y="4400640"/>
            <a:ext cx="5486040" cy="3600000"/>
          </a:xfrm>
          <a:prstGeom prst="rect">
            <a:avLst/>
          </a:prstGeom>
          <a:noFill/>
          <a:ln w="0">
            <a:noFill/>
          </a:ln>
        </p:spPr>
        <p:txBody>
          <a:bodyPr anchor="ctr">
            <a:noAutofit/>
          </a:bodyPr>
          <a:lstStyle/>
          <a:p>
            <a:pPr marL="216000" indent="0">
              <a:buNone/>
            </a:pPr>
            <a:endParaRPr lang="en-US" sz="1800" b="0" strike="noStrike" spc="-1">
              <a:solidFill>
                <a:srgbClr val="000000"/>
              </a:solidFill>
              <a:latin typeface="Arial"/>
            </a:endParaRPr>
          </a:p>
        </p:txBody>
      </p:sp>
    </p:spTree>
    <p:extLst>
      <p:ext uri="{BB962C8B-B14F-4D97-AF65-F5344CB8AC3E}">
        <p14:creationId xmlns:p14="http://schemas.microsoft.com/office/powerpoint/2010/main" val="58993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9">
            <a:extLst>
              <a:ext uri="{FF2B5EF4-FFF2-40B4-BE49-F238E27FC236}">
                <a16:creationId xmlns:a16="http://schemas.microsoft.com/office/drawing/2014/main" id="{6E0BF2B6-C407-2764-3C29-6E185EB6F6CE}"/>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marL="215900" indent="-212725">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a:solidFill>
                  <a:schemeClr val="bg1"/>
                </a:solidFill>
                <a:latin typeface="Arial" panose="020B0604020202020204" pitchFamily="34" charset="0"/>
                <a:cs typeface="Arial" panose="020B0604020202020204" pitchFamily="34" charset="0"/>
              </a:defRPr>
            </a:lvl1pPr>
            <a:lvl2pPr>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a:solidFill>
                  <a:schemeClr val="bg1"/>
                </a:solidFill>
                <a:latin typeface="Arial" panose="020B0604020202020204" pitchFamily="34" charset="0"/>
                <a:cs typeface="Arial" panose="020B0604020202020204" pitchFamily="34" charset="0"/>
              </a:defRPr>
            </a:lvl2pPr>
            <a:lvl3pPr>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a:solidFill>
                  <a:schemeClr val="bg1"/>
                </a:solidFill>
                <a:latin typeface="Arial" panose="020B0604020202020204" pitchFamily="34" charset="0"/>
                <a:cs typeface="Arial" panose="020B0604020202020204" pitchFamily="34" charset="0"/>
              </a:defRPr>
            </a:lvl3pPr>
            <a:lvl4pPr>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a:solidFill>
                  <a:schemeClr val="bg1"/>
                </a:solidFill>
                <a:latin typeface="Arial" panose="020B0604020202020204" pitchFamily="34" charset="0"/>
                <a:cs typeface="Arial" panose="020B0604020202020204" pitchFamily="34" charset="0"/>
              </a:defRPr>
            </a:lvl4pPr>
            <a:lvl5pPr>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a:solidFill>
                  <a:schemeClr val="bg1"/>
                </a:solidFill>
                <a:latin typeface="Arial" panose="020B0604020202020204" pitchFamily="34" charset="0"/>
                <a:cs typeface="Arial" panose="020B0604020202020204" pitchFamily="34" charset="0"/>
              </a:defRPr>
            </a:lvl9pPr>
          </a:lstStyle>
          <a:p>
            <a:pPr>
              <a:buClrTx/>
              <a:buFontTx/>
              <a:buNone/>
            </a:pPr>
            <a:fld id="{CDBE5B99-249D-45D6-8AF9-A3B28BEFEC9E}" type="slidenum">
              <a:rPr lang="en-US" altLang="en-US">
                <a:solidFill>
                  <a:srgbClr val="000000"/>
                </a:solidFill>
                <a:latin typeface="Times New Roman" panose="02020603050405020304" pitchFamily="18" charset="0"/>
                <a:cs typeface="DejaVu Sans" charset="0"/>
              </a:rPr>
              <a:pPr>
                <a:buClrTx/>
                <a:buFontTx/>
                <a:buNone/>
              </a:pPr>
              <a:t>18</a:t>
            </a:fld>
            <a:endParaRPr lang="en-US" altLang="en-US">
              <a:solidFill>
                <a:srgbClr val="000000"/>
              </a:solidFill>
              <a:latin typeface="Times New Roman" panose="02020603050405020304" pitchFamily="18" charset="0"/>
              <a:cs typeface="DejaVu Sans" charset="0"/>
            </a:endParaRPr>
          </a:p>
        </p:txBody>
      </p:sp>
      <p:sp>
        <p:nvSpPr>
          <p:cNvPr id="21507" name="Text Box 1">
            <a:extLst>
              <a:ext uri="{FF2B5EF4-FFF2-40B4-BE49-F238E27FC236}">
                <a16:creationId xmlns:a16="http://schemas.microsoft.com/office/drawing/2014/main" id="{F78B3F7F-E76A-5923-46DF-8C8042EDDCFB}"/>
              </a:ext>
            </a:extLst>
          </p:cNvPr>
          <p:cNvSpPr txBox="1">
            <a:spLocks noChangeArrowheads="1"/>
          </p:cNvSpPr>
          <p:nvPr/>
        </p:nvSpPr>
        <p:spPr bwMode="auto">
          <a:xfrm>
            <a:off x="3884613" y="8685213"/>
            <a:ext cx="2970212"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marL="215900" indent="-212725">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a:solidFill>
                  <a:schemeClr val="bg1"/>
                </a:solidFill>
                <a:latin typeface="Arial" panose="020B0604020202020204" pitchFamily="34" charset="0"/>
                <a:cs typeface="Arial" panose="020B0604020202020204" pitchFamily="34" charset="0"/>
              </a:defRPr>
            </a:lvl1pPr>
            <a:lvl2pPr>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a:solidFill>
                  <a:schemeClr val="bg1"/>
                </a:solidFill>
                <a:latin typeface="Arial" panose="020B0604020202020204" pitchFamily="34" charset="0"/>
                <a:cs typeface="Arial" panose="020B0604020202020204" pitchFamily="34" charset="0"/>
              </a:defRPr>
            </a:lvl2pPr>
            <a:lvl3pPr>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a:solidFill>
                  <a:schemeClr val="bg1"/>
                </a:solidFill>
                <a:latin typeface="Arial" panose="020B0604020202020204" pitchFamily="34" charset="0"/>
                <a:cs typeface="Arial" panose="020B0604020202020204" pitchFamily="34" charset="0"/>
              </a:defRPr>
            </a:lvl3pPr>
            <a:lvl4pPr>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a:solidFill>
                  <a:schemeClr val="bg1"/>
                </a:solidFill>
                <a:latin typeface="Arial" panose="020B0604020202020204" pitchFamily="34" charset="0"/>
                <a:cs typeface="Arial" panose="020B0604020202020204" pitchFamily="34" charset="0"/>
              </a:defRPr>
            </a:lvl4pPr>
            <a:lvl5pPr>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a:solidFill>
                  <a:schemeClr val="bg1"/>
                </a:solidFill>
                <a:latin typeface="Arial" panose="020B0604020202020204" pitchFamily="34" charset="0"/>
                <a:cs typeface="Arial" panose="020B0604020202020204" pitchFamily="34" charset="0"/>
              </a:defRPr>
            </a:lvl9pPr>
          </a:lstStyle>
          <a:p>
            <a:pPr algn="r" eaLnBrk="1" hangingPunct="1">
              <a:buClrTx/>
              <a:buFontTx/>
              <a:buNone/>
            </a:pPr>
            <a:fld id="{45969247-637A-4EB7-B026-0DE8CE7B9B23}" type="slidenum">
              <a:rPr lang="en-US" altLang="en-US" sz="1200">
                <a:solidFill>
                  <a:srgbClr val="000000"/>
                </a:solidFill>
                <a:latin typeface="Times New Roman" panose="02020603050405020304" pitchFamily="18" charset="0"/>
                <a:cs typeface="DejaVu Sans" charset="0"/>
              </a:rPr>
              <a:pPr algn="r" eaLnBrk="1" hangingPunct="1">
                <a:buClrTx/>
                <a:buFontTx/>
                <a:buNone/>
              </a:pPr>
              <a:t>18</a:t>
            </a:fld>
            <a:endParaRPr lang="en-US" altLang="en-US" sz="1200">
              <a:solidFill>
                <a:srgbClr val="000000"/>
              </a:solidFill>
              <a:latin typeface="Times New Roman" panose="02020603050405020304" pitchFamily="18" charset="0"/>
              <a:cs typeface="DejaVu Sans" charset="0"/>
            </a:endParaRPr>
          </a:p>
        </p:txBody>
      </p:sp>
      <p:sp>
        <p:nvSpPr>
          <p:cNvPr id="21508" name="Rectangle 2">
            <a:extLst>
              <a:ext uri="{FF2B5EF4-FFF2-40B4-BE49-F238E27FC236}">
                <a16:creationId xmlns:a16="http://schemas.microsoft.com/office/drawing/2014/main" id="{C647051E-015C-2485-0168-46DDE12FDF07}"/>
              </a:ext>
            </a:extLst>
          </p:cNvPr>
          <p:cNvSpPr txBox="1">
            <a:spLocks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9" name="Rectangle 3">
            <a:extLst>
              <a:ext uri="{FF2B5EF4-FFF2-40B4-BE49-F238E27FC236}">
                <a16:creationId xmlns:a16="http://schemas.microsoft.com/office/drawing/2014/main" id="{F974E686-33FE-B83D-0F0C-0E04A13E4A53}"/>
              </a:ext>
            </a:extLst>
          </p:cNvPr>
          <p:cNvSpPr txBox="1">
            <a:spLocks noChangeArrowheads="1"/>
          </p:cNvSpPr>
          <p:nvPr>
            <p:ph type="body" idx="1"/>
          </p:nvPr>
        </p:nvSpPr>
        <p:spPr>
          <a:xfrm>
            <a:off x="685800" y="4400550"/>
            <a:ext cx="5486400" cy="360045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pPr indent="0" algn="r">
              <a:lnSpc>
                <a:spcPct val="100000"/>
              </a:lnSpc>
              <a:buNone/>
            </a:pPr>
            <a:r>
              <a:rPr lang="en-US" sz="900" b="0" strike="noStrike" spc="-1">
                <a:solidFill>
                  <a:srgbClr val="8B8B8B"/>
                </a:solidFill>
                <a:latin typeface="Century Gothic"/>
              </a:rPr>
              <a:t>&lt;date/time&gt;</a:t>
            </a:r>
            <a:endParaRPr lang="en-US" sz="900" b="0" strike="noStrike" spc="-1">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solidFill>
                  <a:schemeClr val="tx1"/>
                </a:solidFill>
              </a:defRPr>
            </a:lvl1pPr>
          </a:lstStyle>
          <a:p>
            <a:pPr indent="0" algn="ctr">
              <a:buNone/>
            </a:pPr>
            <a:r>
              <a:rPr lang="en-US" sz="1400" b="0" strike="noStrike" spc="-1">
                <a:solidFill>
                  <a:srgbClr val="000000"/>
                </a:solidFill>
                <a:latin typeface="Times New Roman"/>
              </a:rPr>
              <a:t>&lt;footer&gt;</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pPr indent="0" algn="r">
              <a:lnSpc>
                <a:spcPct val="100000"/>
              </a:lnSpc>
              <a:buNone/>
            </a:pPr>
            <a:fld id="{65072D8C-6A43-4548-8473-DE85F13660EE}" type="slidenum">
              <a:rPr lang="en-US" sz="2000" b="0" strike="noStrike" spc="-1" smtClean="0">
                <a:solidFill>
                  <a:srgbClr val="FEFFFF"/>
                </a:solidFill>
                <a:latin typeface="Century Gothic"/>
              </a:rPr>
              <a:t>‹#›</a:t>
            </a:fld>
            <a:endParaRPr lang="en-US" sz="2000" b="0" strike="noStrike" spc="-1">
              <a:solidFill>
                <a:srgbClr val="000000"/>
              </a:solidFill>
              <a:latin typeface="Times New Roman"/>
            </a:endParaRPr>
          </a:p>
        </p:txBody>
      </p:sp>
      <p:cxnSp>
        <p:nvCxnSpPr>
          <p:cNvPr id="8" name="Straight Connector 7"/>
          <p:cNvCxnSpPr/>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0856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indent="0" algn="r">
              <a:lnSpc>
                <a:spcPct val="100000"/>
              </a:lnSpc>
              <a:buNone/>
            </a:pPr>
            <a:r>
              <a:rPr lang="en-US" sz="900" b="0" strike="noStrike" spc="-1">
                <a:solidFill>
                  <a:srgbClr val="8B8B8B"/>
                </a:solidFill>
                <a:latin typeface="Century Gothic"/>
              </a:rPr>
              <a:t>&lt;date/time&gt;</a:t>
            </a:r>
            <a:endParaRPr lang="en-US" sz="900" b="0" strike="noStrike" spc="-1">
              <a:solidFill>
                <a:srgbClr val="000000"/>
              </a:solidFill>
              <a:latin typeface="Times New Roman"/>
            </a:endParaRPr>
          </a:p>
        </p:txBody>
      </p:sp>
      <p:sp>
        <p:nvSpPr>
          <p:cNvPr id="5" name="Footer Placeholder 4"/>
          <p:cNvSpPr>
            <a:spLocks noGrp="1"/>
          </p:cNvSpPr>
          <p:nvPr>
            <p:ph type="ftr" sz="quarter" idx="11"/>
          </p:nvPr>
        </p:nvSpPr>
        <p:spPr/>
        <p:txBody>
          <a:bodyPr/>
          <a:lstStyle/>
          <a:p>
            <a:pPr indent="0" algn="ctr">
              <a:buNone/>
            </a:pPr>
            <a:r>
              <a:rPr lang="en-US" sz="1400" b="0" strike="noStrike" spc="-1">
                <a:solidFill>
                  <a:srgbClr val="000000"/>
                </a:solidFill>
                <a:latin typeface="Times New Roman"/>
              </a:rPr>
              <a:t>&lt;footer&gt;</a:t>
            </a:r>
          </a:p>
        </p:txBody>
      </p:sp>
      <p:sp>
        <p:nvSpPr>
          <p:cNvPr id="6" name="Slide Number Placeholder 5"/>
          <p:cNvSpPr>
            <a:spLocks noGrp="1"/>
          </p:cNvSpPr>
          <p:nvPr>
            <p:ph type="sldNum" sz="quarter" idx="12"/>
          </p:nvPr>
        </p:nvSpPr>
        <p:spPr/>
        <p:txBody>
          <a:bodyPr/>
          <a:lstStyle/>
          <a:p>
            <a:pPr indent="0" algn="r">
              <a:lnSpc>
                <a:spcPct val="100000"/>
              </a:lnSpc>
              <a:buNone/>
            </a:pPr>
            <a:fld id="{73547314-01B5-4AF2-AD00-6BD1C6C9FAF0}" type="slidenum">
              <a:rPr lang="en-US" sz="2000" b="0" strike="noStrike" spc="-1" smtClean="0">
                <a:solidFill>
                  <a:srgbClr val="FEFFFF"/>
                </a:solidFill>
                <a:latin typeface="Century Gothic"/>
              </a:rPr>
              <a:t>‹#›</a:t>
            </a:fld>
            <a:endParaRPr lang="en-US" sz="2000" b="0" strike="noStrike" spc="-1">
              <a:solidFill>
                <a:srgbClr val="000000"/>
              </a:solidFill>
              <a:latin typeface="Times New Roman"/>
            </a:endParaRPr>
          </a:p>
        </p:txBody>
      </p:sp>
    </p:spTree>
    <p:extLst>
      <p:ext uri="{BB962C8B-B14F-4D97-AF65-F5344CB8AC3E}">
        <p14:creationId xmlns:p14="http://schemas.microsoft.com/office/powerpoint/2010/main" val="4230928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indent="0" algn="r">
              <a:lnSpc>
                <a:spcPct val="100000"/>
              </a:lnSpc>
              <a:buNone/>
            </a:pPr>
            <a:r>
              <a:rPr lang="en-US" sz="900" b="0" strike="noStrike" spc="-1">
                <a:solidFill>
                  <a:srgbClr val="8B8B8B"/>
                </a:solidFill>
                <a:latin typeface="Century Gothic"/>
              </a:rPr>
              <a:t>&lt;date/time&gt;</a:t>
            </a:r>
            <a:endParaRPr lang="en-US" sz="900" b="0" strike="noStrike" spc="-1">
              <a:solidFill>
                <a:srgbClr val="000000"/>
              </a:solidFill>
              <a:latin typeface="Times New Roman"/>
            </a:endParaRPr>
          </a:p>
        </p:txBody>
      </p:sp>
      <p:sp>
        <p:nvSpPr>
          <p:cNvPr id="5" name="Footer Placeholder 4"/>
          <p:cNvSpPr>
            <a:spLocks noGrp="1"/>
          </p:cNvSpPr>
          <p:nvPr>
            <p:ph type="ftr" sz="quarter" idx="11"/>
          </p:nvPr>
        </p:nvSpPr>
        <p:spPr/>
        <p:txBody>
          <a:bodyPr/>
          <a:lstStyle/>
          <a:p>
            <a:pPr indent="0" algn="ctr">
              <a:buNone/>
            </a:pPr>
            <a:r>
              <a:rPr lang="en-US" sz="1400" b="0" strike="noStrike" spc="-1">
                <a:solidFill>
                  <a:srgbClr val="000000"/>
                </a:solidFill>
                <a:latin typeface="Times New Roman"/>
              </a:rPr>
              <a:t>&lt;footer&gt;</a:t>
            </a:r>
          </a:p>
        </p:txBody>
      </p:sp>
      <p:sp>
        <p:nvSpPr>
          <p:cNvPr id="6" name="Slide Number Placeholder 5"/>
          <p:cNvSpPr>
            <a:spLocks noGrp="1"/>
          </p:cNvSpPr>
          <p:nvPr>
            <p:ph type="sldNum" sz="quarter" idx="12"/>
          </p:nvPr>
        </p:nvSpPr>
        <p:spPr/>
        <p:txBody>
          <a:bodyPr/>
          <a:lstStyle/>
          <a:p>
            <a:pPr indent="0" algn="r">
              <a:lnSpc>
                <a:spcPct val="100000"/>
              </a:lnSpc>
              <a:buNone/>
            </a:pPr>
            <a:fld id="{73547314-01B5-4AF2-AD00-6BD1C6C9FAF0}" type="slidenum">
              <a:rPr lang="en-US" sz="2000" b="0" strike="noStrike" spc="-1" smtClean="0">
                <a:solidFill>
                  <a:srgbClr val="FEFFFF"/>
                </a:solidFill>
                <a:latin typeface="Century Gothic"/>
              </a:rPr>
              <a:t>‹#›</a:t>
            </a:fld>
            <a:endParaRPr lang="en-US" sz="2000" b="0" strike="noStrike" spc="-1">
              <a:solidFill>
                <a:srgbClr val="000000"/>
              </a:solidFill>
              <a:latin typeface="Times New Roman"/>
            </a:endParaRPr>
          </a:p>
        </p:txBody>
      </p:sp>
    </p:spTree>
    <p:extLst>
      <p:ext uri="{BB962C8B-B14F-4D97-AF65-F5344CB8AC3E}">
        <p14:creationId xmlns:p14="http://schemas.microsoft.com/office/powerpoint/2010/main" val="3785923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174" name="PlaceHolder 1"/>
          <p:cNvSpPr>
            <a:spLocks noGrp="1"/>
          </p:cNvSpPr>
          <p:nvPr>
            <p:ph type="title"/>
          </p:nvPr>
        </p:nvSpPr>
        <p:spPr>
          <a:xfrm>
            <a:off x="2593080" y="624240"/>
            <a:ext cx="8911440" cy="128052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entury Gothic"/>
            </a:endParaRPr>
          </a:p>
        </p:txBody>
      </p:sp>
      <p:sp>
        <p:nvSpPr>
          <p:cNvPr id="175" name="PlaceHolder 2"/>
          <p:cNvSpPr>
            <a:spLocks noGrp="1"/>
          </p:cNvSpPr>
          <p:nvPr>
            <p:ph/>
          </p:nvPr>
        </p:nvSpPr>
        <p:spPr>
          <a:xfrm>
            <a:off x="2589120" y="2133720"/>
            <a:ext cx="8915040" cy="3777120"/>
          </a:xfrm>
          <a:prstGeom prst="rect">
            <a:avLst/>
          </a:prstGeom>
          <a:noFill/>
          <a:ln w="0">
            <a:noFill/>
          </a:ln>
        </p:spPr>
        <p:txBody>
          <a:bodyPr lIns="0" tIns="0" rIns="0" bIns="0" anchor="t">
            <a:normAutofit/>
          </a:bodyPr>
          <a:lstStyle/>
          <a:p>
            <a:pPr indent="0">
              <a:spcBef>
                <a:spcPts val="1417"/>
              </a:spcBef>
              <a:buNone/>
            </a:pPr>
            <a:endParaRPr lang="en-US" sz="1800" b="0" strike="noStrike" spc="-1">
              <a:solidFill>
                <a:srgbClr val="404040"/>
              </a:solidFill>
              <a:latin typeface="Century Gothic"/>
            </a:endParaRPr>
          </a:p>
        </p:txBody>
      </p:sp>
      <p:sp>
        <p:nvSpPr>
          <p:cNvPr id="4" name="PlaceHolder 3"/>
          <p:cNvSpPr>
            <a:spLocks noGrp="1"/>
          </p:cNvSpPr>
          <p:nvPr>
            <p:ph type="ftr" idx="8"/>
          </p:nvPr>
        </p:nvSpPr>
        <p:spPr/>
        <p:txBody>
          <a:bodyPr/>
          <a:lstStyle/>
          <a:p>
            <a:r>
              <a:t>Footer</a:t>
            </a:r>
          </a:p>
        </p:txBody>
      </p:sp>
      <p:sp>
        <p:nvSpPr>
          <p:cNvPr id="5" name="PlaceHolder 4"/>
          <p:cNvSpPr>
            <a:spLocks noGrp="1"/>
          </p:cNvSpPr>
          <p:nvPr>
            <p:ph type="sldNum" idx="9"/>
          </p:nvPr>
        </p:nvSpPr>
        <p:spPr/>
        <p:txBody>
          <a:bodyPr/>
          <a:lstStyle/>
          <a:p>
            <a:fld id="{7AF6E772-F92B-4743-B66B-C59BABB3F1F8}" type="slidenum">
              <a:t>‹#›</a:t>
            </a:fld>
            <a:endParaRPr/>
          </a:p>
        </p:txBody>
      </p:sp>
      <p:sp>
        <p:nvSpPr>
          <p:cNvPr id="6" name="PlaceHolder 5"/>
          <p:cNvSpPr>
            <a:spLocks noGrp="1"/>
          </p:cNvSpPr>
          <p:nvPr>
            <p:ph type="dt" idx="7"/>
          </p:nvPr>
        </p:nvSpPr>
        <p:spPr/>
        <p:txBody>
          <a:bodyPr/>
          <a:lstStyle/>
          <a:p>
            <a:endParaRPr/>
          </a:p>
        </p:txBody>
      </p:sp>
    </p:spTree>
    <p:extLst>
      <p:ext uri="{BB962C8B-B14F-4D97-AF65-F5344CB8AC3E}">
        <p14:creationId xmlns:p14="http://schemas.microsoft.com/office/powerpoint/2010/main" val="2693920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indent="0" algn="r">
              <a:lnSpc>
                <a:spcPct val="100000"/>
              </a:lnSpc>
              <a:buNone/>
            </a:pPr>
            <a:r>
              <a:rPr lang="en-US" sz="900" b="0" strike="noStrike" spc="-1">
                <a:solidFill>
                  <a:srgbClr val="8B8B8B"/>
                </a:solidFill>
                <a:latin typeface="Century Gothic"/>
              </a:rPr>
              <a:t>&lt;date/time&gt;</a:t>
            </a:r>
            <a:endParaRPr lang="en-US" sz="900" b="0" strike="noStrike" spc="-1">
              <a:solidFill>
                <a:srgbClr val="000000"/>
              </a:solidFill>
              <a:latin typeface="Times New Roman"/>
            </a:endParaRPr>
          </a:p>
        </p:txBody>
      </p:sp>
      <p:sp>
        <p:nvSpPr>
          <p:cNvPr id="5" name="Footer Placeholder 4"/>
          <p:cNvSpPr>
            <a:spLocks noGrp="1"/>
          </p:cNvSpPr>
          <p:nvPr>
            <p:ph type="ftr" sz="quarter" idx="11"/>
          </p:nvPr>
        </p:nvSpPr>
        <p:spPr/>
        <p:txBody>
          <a:bodyPr/>
          <a:lstStyle/>
          <a:p>
            <a:pPr indent="0" algn="ctr">
              <a:buNone/>
            </a:pPr>
            <a:r>
              <a:rPr lang="en-US" sz="1400" b="0" strike="noStrike" spc="-1">
                <a:solidFill>
                  <a:srgbClr val="000000"/>
                </a:solidFill>
                <a:latin typeface="Times New Roman"/>
              </a:rPr>
              <a:t>&lt;footer&gt;</a:t>
            </a:r>
          </a:p>
        </p:txBody>
      </p:sp>
      <p:sp>
        <p:nvSpPr>
          <p:cNvPr id="6" name="Slide Number Placeholder 5"/>
          <p:cNvSpPr>
            <a:spLocks noGrp="1"/>
          </p:cNvSpPr>
          <p:nvPr>
            <p:ph type="sldNum" sz="quarter" idx="12"/>
          </p:nvPr>
        </p:nvSpPr>
        <p:spPr/>
        <p:txBody>
          <a:bodyPr/>
          <a:lstStyle/>
          <a:p>
            <a:pPr indent="0" algn="r">
              <a:lnSpc>
                <a:spcPct val="100000"/>
              </a:lnSpc>
              <a:buNone/>
            </a:pPr>
            <a:fld id="{73547314-01B5-4AF2-AD00-6BD1C6C9FAF0}" type="slidenum">
              <a:rPr lang="en-US" sz="2000" b="0" strike="noStrike" spc="-1" smtClean="0">
                <a:solidFill>
                  <a:srgbClr val="FEFFFF"/>
                </a:solidFill>
                <a:latin typeface="Century Gothic"/>
              </a:rPr>
              <a:t>‹#›</a:t>
            </a:fld>
            <a:endParaRPr lang="en-US" sz="2000" b="0" strike="noStrike" spc="-1">
              <a:solidFill>
                <a:srgbClr val="000000"/>
              </a:solidFill>
              <a:latin typeface="Times New Roman"/>
            </a:endParaRPr>
          </a:p>
        </p:txBody>
      </p:sp>
    </p:spTree>
    <p:extLst>
      <p:ext uri="{BB962C8B-B14F-4D97-AF65-F5344CB8AC3E}">
        <p14:creationId xmlns:p14="http://schemas.microsoft.com/office/powerpoint/2010/main" val="3827441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indent="0" algn="r">
              <a:lnSpc>
                <a:spcPct val="100000"/>
              </a:lnSpc>
              <a:buNone/>
            </a:pPr>
            <a:r>
              <a:rPr lang="en-US" sz="900" b="0" strike="noStrike" spc="-1">
                <a:solidFill>
                  <a:srgbClr val="8B8B8B"/>
                </a:solidFill>
                <a:latin typeface="Century Gothic"/>
              </a:rPr>
              <a:t>&lt;date/time&gt;</a:t>
            </a:r>
            <a:endParaRPr lang="en-US" sz="900" b="0" strike="noStrike" spc="-1">
              <a:solidFill>
                <a:srgbClr val="000000"/>
              </a:solidFill>
              <a:latin typeface="Times New Roman"/>
            </a:endParaRPr>
          </a:p>
        </p:txBody>
      </p:sp>
      <p:sp>
        <p:nvSpPr>
          <p:cNvPr id="5" name="Footer Placeholder 4"/>
          <p:cNvSpPr>
            <a:spLocks noGrp="1"/>
          </p:cNvSpPr>
          <p:nvPr>
            <p:ph type="ftr" sz="quarter" idx="11"/>
          </p:nvPr>
        </p:nvSpPr>
        <p:spPr/>
        <p:txBody>
          <a:bodyPr/>
          <a:lstStyle/>
          <a:p>
            <a:pPr indent="0" algn="ctr">
              <a:buNone/>
            </a:pPr>
            <a:r>
              <a:rPr lang="en-US" sz="1400" b="0" strike="noStrike" spc="-1">
                <a:solidFill>
                  <a:srgbClr val="000000"/>
                </a:solidFill>
                <a:latin typeface="Times New Roman"/>
              </a:rPr>
              <a:t>&lt;footer&gt;</a:t>
            </a:r>
          </a:p>
        </p:txBody>
      </p:sp>
      <p:sp>
        <p:nvSpPr>
          <p:cNvPr id="6" name="Slide Number Placeholder 5"/>
          <p:cNvSpPr>
            <a:spLocks noGrp="1"/>
          </p:cNvSpPr>
          <p:nvPr>
            <p:ph type="sldNum" sz="quarter" idx="12"/>
          </p:nvPr>
        </p:nvSpPr>
        <p:spPr/>
        <p:txBody>
          <a:bodyPr/>
          <a:lstStyle/>
          <a:p>
            <a:pPr indent="0" algn="r">
              <a:lnSpc>
                <a:spcPct val="100000"/>
              </a:lnSpc>
              <a:buNone/>
            </a:pPr>
            <a:fld id="{65072D8C-6A43-4548-8473-DE85F13660EE}" type="slidenum">
              <a:rPr lang="en-US" sz="2000" b="0" strike="noStrike" spc="-1" smtClean="0">
                <a:solidFill>
                  <a:srgbClr val="FEFFFF"/>
                </a:solidFill>
                <a:latin typeface="Century Gothic"/>
              </a:rPr>
              <a:t>‹#›</a:t>
            </a:fld>
            <a:endParaRPr lang="en-US" sz="2000" b="0" strike="noStrike" spc="-1">
              <a:solidFill>
                <a:srgbClr val="000000"/>
              </a:solidFill>
              <a:latin typeface="Times New Roman"/>
            </a:endParaRPr>
          </a:p>
        </p:txBody>
      </p:sp>
      <p:cxnSp>
        <p:nvCxnSpPr>
          <p:cNvPr id="7" name="Straight Connector 6"/>
          <p:cNvCxnSpPr/>
          <p:nvPr/>
        </p:nvCxnSpPr>
        <p:spPr>
          <a:xfrm>
            <a:off x="1981200" y="4020408"/>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600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indent="0" algn="r">
              <a:lnSpc>
                <a:spcPct val="100000"/>
              </a:lnSpc>
              <a:buNone/>
            </a:pPr>
            <a:r>
              <a:rPr lang="en-US" sz="900" b="0" strike="noStrike" spc="-1">
                <a:solidFill>
                  <a:srgbClr val="8B8B8B"/>
                </a:solidFill>
                <a:latin typeface="Century Gothic"/>
              </a:rPr>
              <a:t>&lt;date/time&gt;</a:t>
            </a:r>
            <a:endParaRPr lang="en-US" sz="900" b="0" strike="noStrike" spc="-1">
              <a:solidFill>
                <a:srgbClr val="000000"/>
              </a:solidFill>
              <a:latin typeface="Times New Roman"/>
            </a:endParaRPr>
          </a:p>
        </p:txBody>
      </p:sp>
      <p:sp>
        <p:nvSpPr>
          <p:cNvPr id="6" name="Footer Placeholder 5"/>
          <p:cNvSpPr>
            <a:spLocks noGrp="1"/>
          </p:cNvSpPr>
          <p:nvPr>
            <p:ph type="ftr" sz="quarter" idx="11"/>
          </p:nvPr>
        </p:nvSpPr>
        <p:spPr/>
        <p:txBody>
          <a:bodyPr/>
          <a:lstStyle/>
          <a:p>
            <a:pPr indent="0" algn="ctr">
              <a:buNone/>
            </a:pPr>
            <a:r>
              <a:rPr lang="en-US" sz="1400" b="0" strike="noStrike" spc="-1">
                <a:solidFill>
                  <a:srgbClr val="000000"/>
                </a:solidFill>
                <a:latin typeface="Times New Roman"/>
              </a:rPr>
              <a:t>&lt;footer&gt;</a:t>
            </a:r>
          </a:p>
        </p:txBody>
      </p:sp>
      <p:sp>
        <p:nvSpPr>
          <p:cNvPr id="7" name="Slide Number Placeholder 6"/>
          <p:cNvSpPr>
            <a:spLocks noGrp="1"/>
          </p:cNvSpPr>
          <p:nvPr>
            <p:ph type="sldNum" sz="quarter" idx="12"/>
          </p:nvPr>
        </p:nvSpPr>
        <p:spPr/>
        <p:txBody>
          <a:bodyPr/>
          <a:lstStyle/>
          <a:p>
            <a:pPr indent="0" algn="r">
              <a:lnSpc>
                <a:spcPct val="100000"/>
              </a:lnSpc>
              <a:buNone/>
            </a:pPr>
            <a:fld id="{73547314-01B5-4AF2-AD00-6BD1C6C9FAF0}" type="slidenum">
              <a:rPr lang="en-US" sz="2000" b="0" strike="noStrike" spc="-1" smtClean="0">
                <a:solidFill>
                  <a:srgbClr val="FEFFFF"/>
                </a:solidFill>
                <a:latin typeface="Century Gothic"/>
              </a:rPr>
              <a:t>‹#›</a:t>
            </a:fld>
            <a:endParaRPr lang="en-US" sz="2000" b="0" strike="noStrike" spc="-1">
              <a:solidFill>
                <a:srgbClr val="000000"/>
              </a:solidFill>
              <a:latin typeface="Times New Roman"/>
            </a:endParaRPr>
          </a:p>
        </p:txBody>
      </p:sp>
    </p:spTree>
    <p:extLst>
      <p:ext uri="{BB962C8B-B14F-4D97-AF65-F5344CB8AC3E}">
        <p14:creationId xmlns:p14="http://schemas.microsoft.com/office/powerpoint/2010/main" val="1130642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indent="0" algn="r">
              <a:lnSpc>
                <a:spcPct val="100000"/>
              </a:lnSpc>
              <a:buNone/>
            </a:pPr>
            <a:r>
              <a:rPr lang="en-US" sz="900" b="0" strike="noStrike" spc="-1">
                <a:solidFill>
                  <a:srgbClr val="8B8B8B"/>
                </a:solidFill>
                <a:latin typeface="Century Gothic"/>
              </a:rPr>
              <a:t>&lt;date/time&gt;</a:t>
            </a:r>
            <a:endParaRPr lang="en-US" sz="900" b="0" strike="noStrike" spc="-1">
              <a:solidFill>
                <a:srgbClr val="000000"/>
              </a:solidFill>
              <a:latin typeface="Times New Roman"/>
            </a:endParaRPr>
          </a:p>
        </p:txBody>
      </p:sp>
      <p:sp>
        <p:nvSpPr>
          <p:cNvPr id="8" name="Footer Placeholder 7"/>
          <p:cNvSpPr>
            <a:spLocks noGrp="1"/>
          </p:cNvSpPr>
          <p:nvPr>
            <p:ph type="ftr" sz="quarter" idx="11"/>
          </p:nvPr>
        </p:nvSpPr>
        <p:spPr/>
        <p:txBody>
          <a:bodyPr/>
          <a:lstStyle/>
          <a:p>
            <a:pPr indent="0" algn="ctr">
              <a:buNone/>
            </a:pPr>
            <a:r>
              <a:rPr lang="en-US" sz="1400" b="0" strike="noStrike" spc="-1">
                <a:solidFill>
                  <a:srgbClr val="000000"/>
                </a:solidFill>
                <a:latin typeface="Times New Roman"/>
              </a:rPr>
              <a:t>&lt;footer&gt;</a:t>
            </a:r>
          </a:p>
        </p:txBody>
      </p:sp>
      <p:sp>
        <p:nvSpPr>
          <p:cNvPr id="9" name="Slide Number Placeholder 8"/>
          <p:cNvSpPr>
            <a:spLocks noGrp="1"/>
          </p:cNvSpPr>
          <p:nvPr>
            <p:ph type="sldNum" sz="quarter" idx="12"/>
          </p:nvPr>
        </p:nvSpPr>
        <p:spPr/>
        <p:txBody>
          <a:bodyPr/>
          <a:lstStyle/>
          <a:p>
            <a:pPr indent="0" algn="r">
              <a:lnSpc>
                <a:spcPct val="100000"/>
              </a:lnSpc>
              <a:buNone/>
            </a:pPr>
            <a:fld id="{73547314-01B5-4AF2-AD00-6BD1C6C9FAF0}" type="slidenum">
              <a:rPr lang="en-US" sz="2000" b="0" strike="noStrike" spc="-1" smtClean="0">
                <a:solidFill>
                  <a:srgbClr val="FEFFFF"/>
                </a:solidFill>
                <a:latin typeface="Century Gothic"/>
              </a:rPr>
              <a:t>‹#›</a:t>
            </a:fld>
            <a:endParaRPr lang="en-US" sz="2000" b="0" strike="noStrike" spc="-1">
              <a:solidFill>
                <a:srgbClr val="000000"/>
              </a:solidFill>
              <a:latin typeface="Times New Roman"/>
            </a:endParaRPr>
          </a:p>
        </p:txBody>
      </p:sp>
    </p:spTree>
    <p:extLst>
      <p:ext uri="{BB962C8B-B14F-4D97-AF65-F5344CB8AC3E}">
        <p14:creationId xmlns:p14="http://schemas.microsoft.com/office/powerpoint/2010/main" val="3815984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Footer</a:t>
            </a:r>
          </a:p>
        </p:txBody>
      </p:sp>
      <p:sp>
        <p:nvSpPr>
          <p:cNvPr id="5" name="Slide Number Placeholder 4"/>
          <p:cNvSpPr>
            <a:spLocks noGrp="1"/>
          </p:cNvSpPr>
          <p:nvPr>
            <p:ph type="sldNum" sz="quarter" idx="12"/>
          </p:nvPr>
        </p:nvSpPr>
        <p:spPr/>
        <p:txBody>
          <a:bodyPr/>
          <a:lstStyle/>
          <a:p>
            <a:fld id="{BE811A12-950C-479F-9B4B-7B35787FB564}" type="slidenum">
              <a:rPr lang="en-US" smtClean="0"/>
              <a:t>‹#›</a:t>
            </a:fld>
            <a:endParaRPr lang="en-US"/>
          </a:p>
        </p:txBody>
      </p:sp>
    </p:spTree>
    <p:extLst>
      <p:ext uri="{BB962C8B-B14F-4D97-AF65-F5344CB8AC3E}">
        <p14:creationId xmlns:p14="http://schemas.microsoft.com/office/powerpoint/2010/main" val="1791154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indent="0" algn="r">
              <a:lnSpc>
                <a:spcPct val="100000"/>
              </a:lnSpc>
              <a:buNone/>
            </a:pPr>
            <a:r>
              <a:rPr lang="en-US" sz="900" b="0" strike="noStrike" spc="-1">
                <a:solidFill>
                  <a:srgbClr val="8B8B8B"/>
                </a:solidFill>
                <a:latin typeface="Century Gothic"/>
              </a:rPr>
              <a:t>&lt;date/time&gt;</a:t>
            </a:r>
            <a:endParaRPr lang="en-US" sz="900" b="0" strike="noStrike" spc="-1">
              <a:solidFill>
                <a:srgbClr val="000000"/>
              </a:solidFill>
              <a:latin typeface="Times New Roman"/>
            </a:endParaRPr>
          </a:p>
        </p:txBody>
      </p:sp>
      <p:sp>
        <p:nvSpPr>
          <p:cNvPr id="3" name="Footer Placeholder 2"/>
          <p:cNvSpPr>
            <a:spLocks noGrp="1"/>
          </p:cNvSpPr>
          <p:nvPr>
            <p:ph type="ftr" sz="quarter" idx="11"/>
          </p:nvPr>
        </p:nvSpPr>
        <p:spPr/>
        <p:txBody>
          <a:bodyPr/>
          <a:lstStyle/>
          <a:p>
            <a:pPr indent="0" algn="ctr">
              <a:buNone/>
            </a:pPr>
            <a:r>
              <a:rPr lang="en-US" sz="1400" b="0" strike="noStrike" spc="-1">
                <a:solidFill>
                  <a:srgbClr val="000000"/>
                </a:solidFill>
                <a:latin typeface="Times New Roman"/>
              </a:rPr>
              <a:t>&lt;footer&gt;</a:t>
            </a:r>
          </a:p>
        </p:txBody>
      </p:sp>
      <p:sp>
        <p:nvSpPr>
          <p:cNvPr id="4" name="Slide Number Placeholder 3"/>
          <p:cNvSpPr>
            <a:spLocks noGrp="1"/>
          </p:cNvSpPr>
          <p:nvPr>
            <p:ph type="sldNum" sz="quarter" idx="12"/>
          </p:nvPr>
        </p:nvSpPr>
        <p:spPr/>
        <p:txBody>
          <a:bodyPr/>
          <a:lstStyle/>
          <a:p>
            <a:pPr indent="0" algn="r">
              <a:lnSpc>
                <a:spcPct val="100000"/>
              </a:lnSpc>
              <a:buNone/>
            </a:pPr>
            <a:fld id="{65072D8C-6A43-4548-8473-DE85F13660EE}" type="slidenum">
              <a:rPr lang="en-US" sz="2000" b="0" strike="noStrike" spc="-1" smtClean="0">
                <a:solidFill>
                  <a:srgbClr val="FEFFFF"/>
                </a:solidFill>
                <a:latin typeface="Century Gothic"/>
              </a:rPr>
              <a:t>‹#›</a:t>
            </a:fld>
            <a:endParaRPr lang="en-US" sz="2000" b="0" strike="noStrike" spc="-1">
              <a:solidFill>
                <a:srgbClr val="000000"/>
              </a:solidFill>
              <a:latin typeface="Times New Roman"/>
            </a:endParaRPr>
          </a:p>
        </p:txBody>
      </p:sp>
    </p:spTree>
    <p:extLst>
      <p:ext uri="{BB962C8B-B14F-4D97-AF65-F5344CB8AC3E}">
        <p14:creationId xmlns:p14="http://schemas.microsoft.com/office/powerpoint/2010/main" val="742581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indent="0" algn="r">
              <a:lnSpc>
                <a:spcPct val="100000"/>
              </a:lnSpc>
              <a:buNone/>
            </a:pPr>
            <a:r>
              <a:rPr lang="en-US" sz="900" b="0" strike="noStrike" spc="-1">
                <a:solidFill>
                  <a:srgbClr val="8B8B8B"/>
                </a:solidFill>
                <a:latin typeface="Century Gothic"/>
              </a:rPr>
              <a:t>&lt;date/time&gt;</a:t>
            </a:r>
            <a:endParaRPr lang="en-US" sz="900" b="0" strike="noStrike" spc="-1">
              <a:solidFill>
                <a:srgbClr val="000000"/>
              </a:solidFill>
              <a:latin typeface="Times New Roman"/>
            </a:endParaRPr>
          </a:p>
        </p:txBody>
      </p:sp>
      <p:sp>
        <p:nvSpPr>
          <p:cNvPr id="6" name="Footer Placeholder 5"/>
          <p:cNvSpPr>
            <a:spLocks noGrp="1"/>
          </p:cNvSpPr>
          <p:nvPr>
            <p:ph type="ftr" sz="quarter" idx="11"/>
          </p:nvPr>
        </p:nvSpPr>
        <p:spPr/>
        <p:txBody>
          <a:bodyPr/>
          <a:lstStyle/>
          <a:p>
            <a:pPr indent="0" algn="ctr">
              <a:buNone/>
            </a:pPr>
            <a:r>
              <a:rPr lang="en-US" sz="1400" b="0" strike="noStrike" spc="-1">
                <a:solidFill>
                  <a:srgbClr val="000000"/>
                </a:solidFill>
                <a:latin typeface="Times New Roman"/>
              </a:rPr>
              <a:t>&lt;footer&gt;</a:t>
            </a:r>
          </a:p>
        </p:txBody>
      </p:sp>
      <p:sp>
        <p:nvSpPr>
          <p:cNvPr id="7" name="Slide Number Placeholder 6"/>
          <p:cNvSpPr>
            <a:spLocks noGrp="1"/>
          </p:cNvSpPr>
          <p:nvPr>
            <p:ph type="sldNum" sz="quarter" idx="12"/>
          </p:nvPr>
        </p:nvSpPr>
        <p:spPr/>
        <p:txBody>
          <a:bodyPr/>
          <a:lstStyle/>
          <a:p>
            <a:pPr indent="0" algn="r">
              <a:lnSpc>
                <a:spcPct val="100000"/>
              </a:lnSpc>
              <a:buNone/>
            </a:pPr>
            <a:fld id="{73547314-01B5-4AF2-AD00-6BD1C6C9FAF0}" type="slidenum">
              <a:rPr lang="en-US" sz="2000" b="0" strike="noStrike" spc="-1" smtClean="0">
                <a:solidFill>
                  <a:srgbClr val="FEFFFF"/>
                </a:solidFill>
                <a:latin typeface="Century Gothic"/>
              </a:rPr>
              <a:t>‹#›</a:t>
            </a:fld>
            <a:endParaRPr lang="en-US" sz="2000" b="0" strike="noStrike" spc="-1">
              <a:solidFill>
                <a:srgbClr val="000000"/>
              </a:solidFill>
              <a:latin typeface="Times New Roman"/>
            </a:endParaRPr>
          </a:p>
        </p:txBody>
      </p:sp>
    </p:spTree>
    <p:extLst>
      <p:ext uri="{BB962C8B-B14F-4D97-AF65-F5344CB8AC3E}">
        <p14:creationId xmlns:p14="http://schemas.microsoft.com/office/powerpoint/2010/main" val="526509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indent="0" algn="r">
              <a:lnSpc>
                <a:spcPct val="100000"/>
              </a:lnSpc>
              <a:buNone/>
            </a:pPr>
            <a:r>
              <a:rPr lang="en-US" sz="900" b="0" strike="noStrike" spc="-1">
                <a:solidFill>
                  <a:srgbClr val="8B8B8B"/>
                </a:solidFill>
                <a:latin typeface="Century Gothic"/>
              </a:rPr>
              <a:t>&lt;date/time&gt;</a:t>
            </a:r>
            <a:endParaRPr lang="en-US" sz="900" b="0" strike="noStrike" spc="-1">
              <a:solidFill>
                <a:srgbClr val="000000"/>
              </a:solidFill>
              <a:latin typeface="Times New Roman"/>
            </a:endParaRPr>
          </a:p>
        </p:txBody>
      </p:sp>
      <p:sp>
        <p:nvSpPr>
          <p:cNvPr id="6" name="Footer Placeholder 5"/>
          <p:cNvSpPr>
            <a:spLocks noGrp="1"/>
          </p:cNvSpPr>
          <p:nvPr>
            <p:ph type="ftr" sz="quarter" idx="11"/>
          </p:nvPr>
        </p:nvSpPr>
        <p:spPr/>
        <p:txBody>
          <a:bodyPr/>
          <a:lstStyle/>
          <a:p>
            <a:pPr indent="0" algn="ctr">
              <a:buNone/>
            </a:pPr>
            <a:r>
              <a:rPr lang="en-US" sz="1400" b="0" strike="noStrike" spc="-1">
                <a:solidFill>
                  <a:srgbClr val="000000"/>
                </a:solidFill>
                <a:latin typeface="Times New Roman"/>
              </a:rPr>
              <a:t>&lt;footer&gt;</a:t>
            </a:r>
          </a:p>
        </p:txBody>
      </p:sp>
      <p:sp>
        <p:nvSpPr>
          <p:cNvPr id="7" name="Slide Number Placeholder 6"/>
          <p:cNvSpPr>
            <a:spLocks noGrp="1"/>
          </p:cNvSpPr>
          <p:nvPr>
            <p:ph type="sldNum" sz="quarter" idx="12"/>
          </p:nvPr>
        </p:nvSpPr>
        <p:spPr/>
        <p:txBody>
          <a:bodyPr/>
          <a:lstStyle/>
          <a:p>
            <a:pPr indent="0" algn="r">
              <a:lnSpc>
                <a:spcPct val="100000"/>
              </a:lnSpc>
              <a:buNone/>
            </a:pPr>
            <a:fld id="{73547314-01B5-4AF2-AD00-6BD1C6C9FAF0}" type="slidenum">
              <a:rPr lang="en-US" sz="2000" b="0" strike="noStrike" spc="-1" smtClean="0">
                <a:solidFill>
                  <a:srgbClr val="FEFFFF"/>
                </a:solidFill>
                <a:latin typeface="Century Gothic"/>
              </a:rPr>
              <a:t>‹#›</a:t>
            </a:fld>
            <a:endParaRPr lang="en-US" sz="2000" b="0" strike="noStrike" spc="-1">
              <a:solidFill>
                <a:srgbClr val="000000"/>
              </a:solidFill>
              <a:latin typeface="Times New Roman"/>
            </a:endParaRPr>
          </a:p>
        </p:txBody>
      </p:sp>
    </p:spTree>
    <p:extLst>
      <p:ext uri="{BB962C8B-B14F-4D97-AF65-F5344CB8AC3E}">
        <p14:creationId xmlns:p14="http://schemas.microsoft.com/office/powerpoint/2010/main" val="2356945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tx1"/>
                </a:solidFill>
              </a:defRPr>
            </a:lvl1pPr>
          </a:lstStyle>
          <a:p>
            <a:pPr indent="0" algn="r">
              <a:lnSpc>
                <a:spcPct val="100000"/>
              </a:lnSpc>
              <a:buNone/>
            </a:pPr>
            <a:r>
              <a:rPr lang="en-US" sz="900" b="0" strike="noStrike" spc="-1">
                <a:solidFill>
                  <a:srgbClr val="8B8B8B"/>
                </a:solidFill>
                <a:latin typeface="Century Gothic"/>
              </a:rPr>
              <a:t>&lt;date/time&gt;</a:t>
            </a:r>
            <a:endParaRPr lang="en-US" sz="900" b="0" strike="noStrike" spc="-1">
              <a:solidFill>
                <a:srgbClr val="000000"/>
              </a:solidFill>
              <a:latin typeface="Times New Roman"/>
            </a:endParaRPr>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tx1"/>
                </a:solidFill>
              </a:defRPr>
            </a:lvl1pPr>
          </a:lstStyle>
          <a:p>
            <a:pPr indent="0" algn="ctr">
              <a:buNone/>
            </a:pPr>
            <a:r>
              <a:rPr lang="en-US" sz="1400" b="0" strike="noStrike" spc="-1">
                <a:solidFill>
                  <a:srgbClr val="000000"/>
                </a:solidFill>
                <a:latin typeface="Times New Roman"/>
              </a:rPr>
              <a:t>&lt;footer&gt;</a:t>
            </a:r>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tx1"/>
                </a:solidFill>
              </a:defRPr>
            </a:lvl1pPr>
          </a:lstStyle>
          <a:p>
            <a:pPr indent="0" algn="r">
              <a:lnSpc>
                <a:spcPct val="100000"/>
              </a:lnSpc>
              <a:buNone/>
            </a:pPr>
            <a:fld id="{73547314-01B5-4AF2-AD00-6BD1C6C9FAF0}" type="slidenum">
              <a:rPr lang="en-US" sz="2000" b="0" strike="noStrike" spc="-1" smtClean="0">
                <a:solidFill>
                  <a:srgbClr val="FEFFFF"/>
                </a:solidFill>
                <a:latin typeface="Century Gothic"/>
              </a:rPr>
              <a:t>‹#›</a:t>
            </a:fld>
            <a:endParaRPr lang="en-US" sz="2000" b="0" strike="noStrike" spc="-1">
              <a:solidFill>
                <a:srgbClr val="000000"/>
              </a:solidFill>
              <a:latin typeface="Times New Roman"/>
            </a:endParaRPr>
          </a:p>
        </p:txBody>
      </p:sp>
    </p:spTree>
    <p:extLst>
      <p:ext uri="{BB962C8B-B14F-4D97-AF65-F5344CB8AC3E}">
        <p14:creationId xmlns:p14="http://schemas.microsoft.com/office/powerpoint/2010/main" val="242297417"/>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0.gif"/></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gif"/></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05605" y="2694868"/>
            <a:ext cx="8574622" cy="1460968"/>
          </a:xfrm>
          <a:solidFill>
            <a:schemeClr val="bg1"/>
          </a:solidFill>
        </p:spPr>
        <p:txBody>
          <a:bodyPr>
            <a:normAutofit fontScale="90000"/>
          </a:bodyPr>
          <a:lstStyle/>
          <a:p>
            <a:pPr rtl="1"/>
            <a:r>
              <a:rPr lang="en-US" sz="4000" dirty="0"/>
              <a:t>Air Quality Modeling System in the Egyptian Meteorological Authority</a:t>
            </a:r>
          </a:p>
        </p:txBody>
      </p:sp>
      <p:sp>
        <p:nvSpPr>
          <p:cNvPr id="3" name="Subtitle 2"/>
          <p:cNvSpPr>
            <a:spLocks noGrp="1"/>
          </p:cNvSpPr>
          <p:nvPr>
            <p:ph type="subTitle" idx="1"/>
          </p:nvPr>
        </p:nvSpPr>
        <p:spPr>
          <a:xfrm>
            <a:off x="2513223" y="4580891"/>
            <a:ext cx="7559386" cy="1307253"/>
          </a:xfrm>
        </p:spPr>
        <p:txBody>
          <a:bodyPr>
            <a:normAutofit lnSpcReduction="10000"/>
          </a:bodyPr>
          <a:lstStyle/>
          <a:p>
            <a:pPr rtl="1"/>
            <a:endParaRPr lang="en-US" dirty="0"/>
          </a:p>
          <a:p>
            <a:pPr rtl="1"/>
            <a:r>
              <a:rPr lang="en-US" sz="2400" b="1" dirty="0"/>
              <a:t>Dr. Zeinab Salah</a:t>
            </a:r>
            <a:endParaRPr lang="ar-EG" sz="2400" b="1" dirty="0"/>
          </a:p>
          <a:p>
            <a:pPr rtl="1"/>
            <a:r>
              <a:rPr lang="en-US" b="1" dirty="0"/>
              <a:t>Manager of Air Pollution Research Department</a:t>
            </a:r>
          </a:p>
        </p:txBody>
      </p:sp>
      <p:pic>
        <p:nvPicPr>
          <p:cNvPr id="4" name="Picture 4">
            <a:extLst>
              <a:ext uri="{FF2B5EF4-FFF2-40B4-BE49-F238E27FC236}">
                <a16:creationId xmlns:a16="http://schemas.microsoft.com/office/drawing/2014/main" id="{A862320F-8D16-EBA7-F379-24DC177D138A}"/>
              </a:ext>
            </a:extLst>
          </p:cNvPr>
          <p:cNvPicPr/>
          <p:nvPr/>
        </p:nvPicPr>
        <p:blipFill>
          <a:blip r:embed="rId2"/>
          <a:stretch/>
        </p:blipFill>
        <p:spPr>
          <a:xfrm>
            <a:off x="5286360" y="186231"/>
            <a:ext cx="1619280" cy="1489680"/>
          </a:xfrm>
          <a:prstGeom prst="rect">
            <a:avLst/>
          </a:prstGeom>
          <a:ln w="0">
            <a:noFill/>
          </a:ln>
        </p:spPr>
      </p:pic>
      <p:sp>
        <p:nvSpPr>
          <p:cNvPr id="6" name="TextBox 5">
            <a:extLst>
              <a:ext uri="{FF2B5EF4-FFF2-40B4-BE49-F238E27FC236}">
                <a16:creationId xmlns:a16="http://schemas.microsoft.com/office/drawing/2014/main" id="{B88B65FC-F29A-94D3-3175-BC5F0F3529EA}"/>
              </a:ext>
            </a:extLst>
          </p:cNvPr>
          <p:cNvSpPr txBox="1"/>
          <p:nvPr/>
        </p:nvSpPr>
        <p:spPr>
          <a:xfrm>
            <a:off x="4033911" y="1623482"/>
            <a:ext cx="4406705" cy="369332"/>
          </a:xfrm>
          <a:prstGeom prst="rect">
            <a:avLst/>
          </a:prstGeom>
          <a:noFill/>
        </p:spPr>
        <p:txBody>
          <a:bodyPr wrap="square">
            <a:spAutoFit/>
          </a:bodyPr>
          <a:lstStyle/>
          <a:p>
            <a:pPr algn="ctr" rtl="1"/>
            <a:r>
              <a:rPr lang="en-US" b="1" dirty="0"/>
              <a:t>Egyptian Meteorological Authority</a:t>
            </a:r>
          </a:p>
        </p:txBody>
      </p:sp>
    </p:spTree>
    <p:extLst>
      <p:ext uri="{BB962C8B-B14F-4D97-AF65-F5344CB8AC3E}">
        <p14:creationId xmlns:p14="http://schemas.microsoft.com/office/powerpoint/2010/main" val="528114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CustomShape 1"/>
          <p:cNvSpPr/>
          <p:nvPr/>
        </p:nvSpPr>
        <p:spPr>
          <a:xfrm>
            <a:off x="838080" y="365040"/>
            <a:ext cx="10514880" cy="1324800"/>
          </a:xfrm>
          <a:prstGeom prst="rect">
            <a:avLst/>
          </a:prstGeom>
          <a:noFill/>
          <a:ln>
            <a:noFill/>
          </a:ln>
        </p:spPr>
        <p:style>
          <a:lnRef idx="0">
            <a:scrgbClr r="0" g="0" b="0"/>
          </a:lnRef>
          <a:fillRef idx="0">
            <a:scrgbClr r="0" g="0" b="0"/>
          </a:fillRef>
          <a:effectRef idx="0">
            <a:scrgbClr r="0" g="0" b="0"/>
          </a:effectRef>
          <a:fontRef idx="minor"/>
        </p:style>
      </p:sp>
      <p:sp>
        <p:nvSpPr>
          <p:cNvPr id="2" name="CustomShape 2">
            <a:extLst>
              <a:ext uri="{FF2B5EF4-FFF2-40B4-BE49-F238E27FC236}">
                <a16:creationId xmlns:a16="http://schemas.microsoft.com/office/drawing/2014/main" id="{6B820EA2-0F0F-3005-ECD6-112E5B642178}"/>
              </a:ext>
            </a:extLst>
          </p:cNvPr>
          <p:cNvSpPr/>
          <p:nvPr/>
        </p:nvSpPr>
        <p:spPr>
          <a:xfrm>
            <a:off x="442080" y="380880"/>
            <a:ext cx="10606320" cy="52176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r>
              <a:rPr lang="en-US" sz="2800" b="1" dirty="0">
                <a:solidFill>
                  <a:srgbClr val="8A0000"/>
                </a:solidFill>
                <a:latin typeface="+mj-lt"/>
                <a:ea typeface="+mj-ea"/>
                <a:cs typeface="+mj-cs"/>
              </a:rPr>
              <a:t>Configuration of RegCM4 (Domains) </a:t>
            </a:r>
          </a:p>
        </p:txBody>
      </p:sp>
      <p:graphicFrame>
        <p:nvGraphicFramePr>
          <p:cNvPr id="3" name="Table 2">
            <a:extLst>
              <a:ext uri="{FF2B5EF4-FFF2-40B4-BE49-F238E27FC236}">
                <a16:creationId xmlns:a16="http://schemas.microsoft.com/office/drawing/2014/main" id="{433EAE87-E259-4EC5-02E7-D74ADB112CA2}"/>
              </a:ext>
            </a:extLst>
          </p:cNvPr>
          <p:cNvGraphicFramePr>
            <a:graphicFrameLocks noGrp="1"/>
          </p:cNvGraphicFramePr>
          <p:nvPr>
            <p:extLst>
              <p:ext uri="{D42A27DB-BD31-4B8C-83A1-F6EECF244321}">
                <p14:modId xmlns:p14="http://schemas.microsoft.com/office/powerpoint/2010/main" val="4138308476"/>
              </p:ext>
            </p:extLst>
          </p:nvPr>
        </p:nvGraphicFramePr>
        <p:xfrm>
          <a:off x="528483" y="1250606"/>
          <a:ext cx="11255476" cy="3594697"/>
        </p:xfrm>
        <a:graphic>
          <a:graphicData uri="http://schemas.openxmlformats.org/drawingml/2006/table">
            <a:tbl>
              <a:tblPr firstRow="1" bandRow="1">
                <a:tableStyleId>{5C22544A-7EE6-4342-B048-85BDC9FD1C3A}</a:tableStyleId>
              </a:tblPr>
              <a:tblGrid>
                <a:gridCol w="2954252">
                  <a:extLst>
                    <a:ext uri="{9D8B030D-6E8A-4147-A177-3AD203B41FA5}">
                      <a16:colId xmlns:a16="http://schemas.microsoft.com/office/drawing/2014/main" val="1125856121"/>
                    </a:ext>
                  </a:extLst>
                </a:gridCol>
                <a:gridCol w="2673486">
                  <a:extLst>
                    <a:ext uri="{9D8B030D-6E8A-4147-A177-3AD203B41FA5}">
                      <a16:colId xmlns:a16="http://schemas.microsoft.com/office/drawing/2014/main" val="256273371"/>
                    </a:ext>
                  </a:extLst>
                </a:gridCol>
                <a:gridCol w="2474432">
                  <a:extLst>
                    <a:ext uri="{9D8B030D-6E8A-4147-A177-3AD203B41FA5}">
                      <a16:colId xmlns:a16="http://schemas.microsoft.com/office/drawing/2014/main" val="1093178555"/>
                    </a:ext>
                  </a:extLst>
                </a:gridCol>
                <a:gridCol w="3153306">
                  <a:extLst>
                    <a:ext uri="{9D8B030D-6E8A-4147-A177-3AD203B41FA5}">
                      <a16:colId xmlns:a16="http://schemas.microsoft.com/office/drawing/2014/main" val="1730024738"/>
                    </a:ext>
                  </a:extLst>
                </a:gridCol>
              </a:tblGrid>
              <a:tr h="672173">
                <a:tc>
                  <a:txBody>
                    <a:bodyPr/>
                    <a:lstStyle/>
                    <a:p>
                      <a:r>
                        <a:rPr lang="en-US" sz="2000" dirty="0">
                          <a:solidFill>
                            <a:schemeClr val="tx1"/>
                          </a:solidFill>
                        </a:rPr>
                        <a:t>Parameters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en-US" sz="2000" dirty="0">
                          <a:solidFill>
                            <a:schemeClr val="tx1"/>
                          </a:solidFill>
                        </a:rPr>
                        <a:t>Egypt Domain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en-US" sz="2000" dirty="0">
                          <a:solidFill>
                            <a:schemeClr val="tx1"/>
                          </a:solidFill>
                        </a:rPr>
                        <a:t>African Domain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en-US" sz="2000" dirty="0">
                          <a:solidFill>
                            <a:schemeClr val="tx1"/>
                          </a:solidFill>
                        </a:rPr>
                        <a:t>MENA domain (only dust)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818608936"/>
                  </a:ext>
                </a:extLst>
              </a:tr>
              <a:tr h="2516486">
                <a:tc>
                  <a:txBody>
                    <a:bodyPr/>
                    <a:lstStyle/>
                    <a:p>
                      <a:pPr>
                        <a:lnSpc>
                          <a:spcPct val="150000"/>
                        </a:lnSpc>
                      </a:pPr>
                      <a:r>
                        <a:rPr lang="en-US" sz="1800" b="1" kern="1200" dirty="0">
                          <a:solidFill>
                            <a:schemeClr val="tx1"/>
                          </a:solidFill>
                          <a:effectLst/>
                          <a:latin typeface="Times New Roman" panose="02020603050405020304" pitchFamily="18" charset="0"/>
                          <a:ea typeface="+mn-ea"/>
                          <a:cs typeface="Times New Roman" panose="02020603050405020304" pitchFamily="18" charset="0"/>
                        </a:rPr>
                        <a:t>Center latitude</a:t>
                      </a:r>
                      <a:endParaRPr lang="en-US" sz="1800" kern="1200" dirty="0">
                        <a:solidFill>
                          <a:schemeClr val="tx1"/>
                        </a:solidFill>
                        <a:effectLst/>
                        <a:latin typeface="Times New Roman" panose="02020603050405020304" pitchFamily="18" charset="0"/>
                        <a:ea typeface="+mn-ea"/>
                        <a:cs typeface="Times New Roman" panose="02020603050405020304" pitchFamily="18" charset="0"/>
                      </a:endParaRPr>
                    </a:p>
                    <a:p>
                      <a:pPr>
                        <a:lnSpc>
                          <a:spcPct val="150000"/>
                        </a:lnSpc>
                      </a:pPr>
                      <a:r>
                        <a:rPr lang="en-US" sz="1800" b="1" kern="1200" dirty="0">
                          <a:solidFill>
                            <a:schemeClr val="tx1"/>
                          </a:solidFill>
                          <a:effectLst/>
                          <a:latin typeface="Times New Roman" panose="02020603050405020304" pitchFamily="18" charset="0"/>
                          <a:ea typeface="+mn-ea"/>
                          <a:cs typeface="Times New Roman" panose="02020603050405020304" pitchFamily="18" charset="0"/>
                        </a:rPr>
                        <a:t>Center longitude</a:t>
                      </a:r>
                      <a:endParaRPr lang="en-US" sz="1800" kern="1200" dirty="0">
                        <a:solidFill>
                          <a:schemeClr val="tx1"/>
                        </a:solidFill>
                        <a:effectLst/>
                        <a:latin typeface="Times New Roman" panose="02020603050405020304" pitchFamily="18" charset="0"/>
                        <a:ea typeface="+mn-ea"/>
                        <a:cs typeface="Times New Roman" panose="02020603050405020304" pitchFamily="18" charset="0"/>
                      </a:endParaRPr>
                    </a:p>
                    <a:p>
                      <a:pPr>
                        <a:lnSpc>
                          <a:spcPct val="150000"/>
                        </a:lnSpc>
                      </a:pPr>
                      <a:r>
                        <a:rPr lang="en-US" sz="1800" b="1" kern="1200" dirty="0">
                          <a:solidFill>
                            <a:schemeClr val="tx1"/>
                          </a:solidFill>
                          <a:effectLst/>
                          <a:latin typeface="Times New Roman" panose="02020603050405020304" pitchFamily="18" charset="0"/>
                          <a:ea typeface="+mn-ea"/>
                          <a:cs typeface="Times New Roman" panose="02020603050405020304" pitchFamily="18" charset="0"/>
                        </a:rPr>
                        <a:t>Number of points in x-axis </a:t>
                      </a:r>
                      <a:endParaRPr lang="en-US" sz="1800" kern="1200" dirty="0">
                        <a:solidFill>
                          <a:schemeClr val="tx1"/>
                        </a:solidFill>
                        <a:effectLst/>
                        <a:latin typeface="Times New Roman" panose="02020603050405020304" pitchFamily="18" charset="0"/>
                        <a:ea typeface="+mn-ea"/>
                        <a:cs typeface="Times New Roman" panose="02020603050405020304" pitchFamily="18" charset="0"/>
                      </a:endParaRPr>
                    </a:p>
                    <a:p>
                      <a:pPr>
                        <a:lnSpc>
                          <a:spcPct val="150000"/>
                        </a:lnSpc>
                      </a:pPr>
                      <a:r>
                        <a:rPr lang="en-US" sz="1800" b="1" kern="1200" dirty="0">
                          <a:solidFill>
                            <a:schemeClr val="tx1"/>
                          </a:solidFill>
                          <a:effectLst/>
                          <a:latin typeface="Times New Roman" panose="02020603050405020304" pitchFamily="18" charset="0"/>
                          <a:ea typeface="+mn-ea"/>
                          <a:cs typeface="Times New Roman" panose="02020603050405020304" pitchFamily="18" charset="0"/>
                        </a:rPr>
                        <a:t>Number of points in y-axis </a:t>
                      </a:r>
                      <a:endParaRPr lang="en-US" sz="1800" kern="1200" dirty="0">
                        <a:solidFill>
                          <a:schemeClr val="tx1"/>
                        </a:solidFill>
                        <a:effectLst/>
                        <a:latin typeface="Times New Roman" panose="02020603050405020304" pitchFamily="18" charset="0"/>
                        <a:ea typeface="+mn-ea"/>
                        <a:cs typeface="Times New Roman" panose="02020603050405020304" pitchFamily="18" charset="0"/>
                      </a:endParaRPr>
                    </a:p>
                    <a:p>
                      <a:pPr>
                        <a:lnSpc>
                          <a:spcPct val="150000"/>
                        </a:lnSpc>
                      </a:pPr>
                      <a:r>
                        <a:rPr lang="en-US" sz="1800" b="1" kern="1200" dirty="0">
                          <a:solidFill>
                            <a:schemeClr val="tx1"/>
                          </a:solidFill>
                          <a:effectLst/>
                          <a:latin typeface="Times New Roman" panose="02020603050405020304" pitchFamily="18" charset="0"/>
                          <a:ea typeface="+mn-ea"/>
                          <a:cs typeface="Times New Roman" panose="02020603050405020304" pitchFamily="18" charset="0"/>
                        </a:rPr>
                        <a:t>Projection</a:t>
                      </a:r>
                      <a:endParaRPr lang="en-US" sz="1800" kern="1200" dirty="0">
                        <a:solidFill>
                          <a:schemeClr val="tx1"/>
                        </a:solidFill>
                        <a:effectLst/>
                        <a:latin typeface="Times New Roman" panose="02020603050405020304" pitchFamily="18" charset="0"/>
                        <a:ea typeface="+mn-ea"/>
                        <a:cs typeface="Times New Roman" panose="02020603050405020304" pitchFamily="18" charset="0"/>
                      </a:endParaRPr>
                    </a:p>
                    <a:p>
                      <a:pPr>
                        <a:lnSpc>
                          <a:spcPct val="150000"/>
                        </a:lnSpc>
                      </a:pPr>
                      <a:r>
                        <a:rPr lang="en-US" sz="1800" b="1" kern="1200" dirty="0">
                          <a:solidFill>
                            <a:schemeClr val="tx1"/>
                          </a:solidFill>
                          <a:effectLst/>
                          <a:latin typeface="Times New Roman" panose="02020603050405020304" pitchFamily="18" charset="0"/>
                          <a:ea typeface="+mn-ea"/>
                          <a:cs typeface="Times New Roman" panose="02020603050405020304" pitchFamily="18" charset="0"/>
                        </a:rPr>
                        <a:t>Horizontal resolution</a:t>
                      </a:r>
                      <a:endParaRPr lang="en-US" sz="1800" kern="1200" dirty="0">
                        <a:solidFill>
                          <a:schemeClr val="tx1"/>
                        </a:solidFill>
                        <a:effectLst/>
                        <a:latin typeface="Times New Roman" panose="02020603050405020304" pitchFamily="18" charset="0"/>
                        <a:ea typeface="+mn-ea"/>
                        <a:cs typeface="Times New Roman" panose="02020603050405020304" pitchFamily="18" charset="0"/>
                      </a:endParaRPr>
                    </a:p>
                    <a:p>
                      <a:pPr>
                        <a:lnSpc>
                          <a:spcPct val="150000"/>
                        </a:lnSpc>
                      </a:pPr>
                      <a:r>
                        <a:rPr lang="en-US" sz="1800" b="1" kern="1200" dirty="0">
                          <a:solidFill>
                            <a:schemeClr val="tx1"/>
                          </a:solidFill>
                          <a:effectLst/>
                          <a:latin typeface="Times New Roman" panose="02020603050405020304" pitchFamily="18" charset="0"/>
                          <a:ea typeface="+mn-ea"/>
                          <a:cs typeface="Times New Roman" panose="02020603050405020304" pitchFamily="18" charset="0"/>
                        </a:rPr>
                        <a:t>Vertical resolution</a:t>
                      </a: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nSpc>
                          <a:spcPct val="150000"/>
                        </a:lnSpc>
                      </a:pPr>
                      <a:r>
                        <a:rPr lang="en-US" sz="1800" kern="1200" dirty="0">
                          <a:solidFill>
                            <a:schemeClr val="tx1"/>
                          </a:solidFill>
                          <a:effectLst/>
                          <a:latin typeface="Times New Roman" panose="02020603050405020304" pitchFamily="18" charset="0"/>
                          <a:ea typeface="+mn-ea"/>
                          <a:cs typeface="Times New Roman" panose="02020603050405020304" pitchFamily="18" charset="0"/>
                        </a:rPr>
                        <a:t>30.00 N</a:t>
                      </a:r>
                    </a:p>
                    <a:p>
                      <a:pPr>
                        <a:lnSpc>
                          <a:spcPct val="150000"/>
                        </a:lnSpc>
                      </a:pPr>
                      <a:r>
                        <a:rPr lang="en-US" sz="1800" kern="1200" dirty="0">
                          <a:solidFill>
                            <a:schemeClr val="tx1"/>
                          </a:solidFill>
                          <a:effectLst/>
                          <a:latin typeface="Times New Roman" panose="02020603050405020304" pitchFamily="18" charset="0"/>
                          <a:ea typeface="+mn-ea"/>
                          <a:cs typeface="Times New Roman" panose="02020603050405020304" pitchFamily="18" charset="0"/>
                        </a:rPr>
                        <a:t>31.00 E</a:t>
                      </a:r>
                    </a:p>
                    <a:p>
                      <a:pPr>
                        <a:lnSpc>
                          <a:spcPct val="150000"/>
                        </a:lnSpc>
                      </a:pPr>
                      <a:r>
                        <a:rPr lang="en-US" sz="1800" kern="1200" dirty="0">
                          <a:solidFill>
                            <a:schemeClr val="tx1"/>
                          </a:solidFill>
                          <a:effectLst/>
                          <a:latin typeface="Times New Roman" panose="02020603050405020304" pitchFamily="18" charset="0"/>
                          <a:ea typeface="+mn-ea"/>
                          <a:cs typeface="Times New Roman" panose="02020603050405020304" pitchFamily="18" charset="0"/>
                        </a:rPr>
                        <a:t>140</a:t>
                      </a:r>
                    </a:p>
                    <a:p>
                      <a:pPr>
                        <a:lnSpc>
                          <a:spcPct val="150000"/>
                        </a:lnSpc>
                      </a:pPr>
                      <a:r>
                        <a:rPr lang="en-US" sz="1800" kern="1200" dirty="0">
                          <a:solidFill>
                            <a:schemeClr val="tx1"/>
                          </a:solidFill>
                          <a:effectLst/>
                          <a:latin typeface="Times New Roman" panose="02020603050405020304" pitchFamily="18" charset="0"/>
                          <a:ea typeface="+mn-ea"/>
                          <a:cs typeface="Times New Roman" panose="02020603050405020304" pitchFamily="18" charset="0"/>
                        </a:rPr>
                        <a:t>100</a:t>
                      </a:r>
                    </a:p>
                    <a:p>
                      <a:pPr>
                        <a:lnSpc>
                          <a:spcPct val="150000"/>
                        </a:lnSpc>
                      </a:pPr>
                      <a:r>
                        <a:rPr lang="en-US" sz="1800" kern="1200" dirty="0">
                          <a:solidFill>
                            <a:schemeClr val="tx1"/>
                          </a:solidFill>
                          <a:effectLst/>
                          <a:latin typeface="Times New Roman" panose="02020603050405020304" pitchFamily="18" charset="0"/>
                          <a:ea typeface="+mn-ea"/>
                          <a:cs typeface="Times New Roman" panose="02020603050405020304" pitchFamily="18" charset="0"/>
                        </a:rPr>
                        <a:t>Lambert Conformal</a:t>
                      </a:r>
                    </a:p>
                    <a:p>
                      <a:pPr>
                        <a:lnSpc>
                          <a:spcPct val="150000"/>
                        </a:lnSpc>
                      </a:pPr>
                      <a:r>
                        <a:rPr lang="nn-NO" sz="1800" kern="1200" dirty="0">
                          <a:solidFill>
                            <a:schemeClr val="tx1"/>
                          </a:solidFill>
                          <a:effectLst/>
                          <a:latin typeface="Times New Roman" panose="02020603050405020304" pitchFamily="18" charset="0"/>
                          <a:ea typeface="+mn-ea"/>
                          <a:cs typeface="Times New Roman" panose="02020603050405020304" pitchFamily="18" charset="0"/>
                        </a:rPr>
                        <a:t>20 km x 20 km </a:t>
                      </a:r>
                      <a:endParaRPr lang="en-US" sz="1800" kern="1200" dirty="0">
                        <a:solidFill>
                          <a:schemeClr val="tx1"/>
                        </a:solidFill>
                        <a:effectLst/>
                        <a:latin typeface="Times New Roman" panose="02020603050405020304" pitchFamily="18" charset="0"/>
                        <a:ea typeface="+mn-ea"/>
                        <a:cs typeface="Times New Roman" panose="02020603050405020304" pitchFamily="18" charset="0"/>
                      </a:endParaRPr>
                    </a:p>
                    <a:p>
                      <a:pPr>
                        <a:lnSpc>
                          <a:spcPct val="150000"/>
                        </a:lnSpc>
                      </a:pPr>
                      <a:r>
                        <a:rPr lang="en-US" sz="1800" kern="1200" dirty="0">
                          <a:solidFill>
                            <a:schemeClr val="tx1"/>
                          </a:solidFill>
                          <a:effectLst/>
                          <a:latin typeface="Times New Roman" panose="02020603050405020304" pitchFamily="18" charset="0"/>
                          <a:ea typeface="+mn-ea"/>
                          <a:cs typeface="Times New Roman" panose="02020603050405020304" pitchFamily="18" charset="0"/>
                        </a:rPr>
                        <a:t>18 sigma-layers</a:t>
                      </a: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US" sz="1800" kern="1200" dirty="0">
                          <a:solidFill>
                            <a:schemeClr val="tx1"/>
                          </a:solidFill>
                          <a:effectLst/>
                          <a:latin typeface="Times New Roman" panose="02020603050405020304" pitchFamily="18" charset="0"/>
                          <a:ea typeface="+mn-ea"/>
                          <a:cs typeface="Times New Roman" panose="02020603050405020304" pitchFamily="18" charset="0"/>
                        </a:rPr>
                        <a:t>00.00 N</a:t>
                      </a:r>
                    </a:p>
                    <a:p>
                      <a:pPr>
                        <a:lnSpc>
                          <a:spcPct val="150000"/>
                        </a:lnSpc>
                      </a:pPr>
                      <a:r>
                        <a:rPr lang="en-US" sz="1800" kern="1200" dirty="0">
                          <a:solidFill>
                            <a:schemeClr val="tx1"/>
                          </a:solidFill>
                          <a:effectLst/>
                          <a:latin typeface="Times New Roman" panose="02020603050405020304" pitchFamily="18" charset="0"/>
                          <a:ea typeface="+mn-ea"/>
                          <a:cs typeface="Times New Roman" panose="02020603050405020304" pitchFamily="18" charset="0"/>
                        </a:rPr>
                        <a:t>15.00 E</a:t>
                      </a:r>
                    </a:p>
                    <a:p>
                      <a:pPr>
                        <a:lnSpc>
                          <a:spcPct val="150000"/>
                        </a:lnSpc>
                      </a:pPr>
                      <a:r>
                        <a:rPr lang="en-US" sz="1800" kern="1200" dirty="0">
                          <a:solidFill>
                            <a:schemeClr val="tx1"/>
                          </a:solidFill>
                          <a:effectLst/>
                          <a:latin typeface="Times New Roman" panose="02020603050405020304" pitchFamily="18" charset="0"/>
                          <a:ea typeface="+mn-ea"/>
                          <a:cs typeface="Times New Roman" panose="02020603050405020304" pitchFamily="18" charset="0"/>
                        </a:rPr>
                        <a:t>200</a:t>
                      </a:r>
                    </a:p>
                    <a:p>
                      <a:pPr>
                        <a:lnSpc>
                          <a:spcPct val="150000"/>
                        </a:lnSpc>
                      </a:pPr>
                      <a:r>
                        <a:rPr lang="en-US" sz="1800" kern="1200" dirty="0">
                          <a:solidFill>
                            <a:schemeClr val="tx1"/>
                          </a:solidFill>
                          <a:effectLst/>
                          <a:latin typeface="Times New Roman" panose="02020603050405020304" pitchFamily="18" charset="0"/>
                          <a:ea typeface="+mn-ea"/>
                          <a:cs typeface="Times New Roman" panose="02020603050405020304" pitchFamily="18" charset="0"/>
                        </a:rPr>
                        <a:t>200</a:t>
                      </a:r>
                    </a:p>
                    <a:p>
                      <a:pPr>
                        <a:lnSpc>
                          <a:spcPct val="150000"/>
                        </a:lnSpc>
                      </a:pPr>
                      <a:r>
                        <a:rPr lang="en-US" sz="1800" kern="1200" dirty="0">
                          <a:solidFill>
                            <a:schemeClr val="tx1"/>
                          </a:solidFill>
                          <a:effectLst/>
                          <a:latin typeface="Times New Roman" panose="02020603050405020304" pitchFamily="18" charset="0"/>
                          <a:ea typeface="+mn-ea"/>
                          <a:cs typeface="Times New Roman" panose="02020603050405020304" pitchFamily="18" charset="0"/>
                        </a:rPr>
                        <a:t>Rotated Mercator</a:t>
                      </a:r>
                    </a:p>
                    <a:p>
                      <a:pPr>
                        <a:lnSpc>
                          <a:spcPct val="150000"/>
                        </a:lnSpc>
                      </a:pPr>
                      <a:r>
                        <a:rPr lang="nn-NO" sz="1800" kern="1200" dirty="0">
                          <a:solidFill>
                            <a:schemeClr val="tx1"/>
                          </a:solidFill>
                          <a:effectLst/>
                          <a:latin typeface="Times New Roman" panose="02020603050405020304" pitchFamily="18" charset="0"/>
                          <a:ea typeface="+mn-ea"/>
                          <a:cs typeface="Times New Roman" panose="02020603050405020304" pitchFamily="18" charset="0"/>
                        </a:rPr>
                        <a:t>50 km x 50 km </a:t>
                      </a:r>
                      <a:endParaRPr lang="en-US" sz="1800" kern="1200" dirty="0">
                        <a:solidFill>
                          <a:schemeClr val="tx1"/>
                        </a:solidFill>
                        <a:effectLst/>
                        <a:latin typeface="Times New Roman" panose="02020603050405020304" pitchFamily="18" charset="0"/>
                        <a:ea typeface="+mn-ea"/>
                        <a:cs typeface="Times New Roman" panose="02020603050405020304" pitchFamily="18" charset="0"/>
                      </a:endParaRPr>
                    </a:p>
                    <a:p>
                      <a:pPr>
                        <a:lnSpc>
                          <a:spcPct val="150000"/>
                        </a:lnSpc>
                      </a:pPr>
                      <a:r>
                        <a:rPr lang="en-US" sz="1800" kern="1200" dirty="0">
                          <a:solidFill>
                            <a:schemeClr val="tx1"/>
                          </a:solidFill>
                          <a:effectLst/>
                          <a:latin typeface="Times New Roman" panose="02020603050405020304" pitchFamily="18" charset="0"/>
                          <a:ea typeface="+mn-ea"/>
                          <a:cs typeface="Times New Roman" panose="02020603050405020304" pitchFamily="18" charset="0"/>
                        </a:rPr>
                        <a:t>18 sigma-layers</a:t>
                      </a: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US" sz="1800" kern="1200" dirty="0">
                          <a:solidFill>
                            <a:schemeClr val="tx1"/>
                          </a:solidFill>
                          <a:effectLst/>
                          <a:latin typeface="Times New Roman" panose="02020603050405020304" pitchFamily="18" charset="0"/>
                          <a:ea typeface="+mn-ea"/>
                          <a:cs typeface="Times New Roman" panose="02020603050405020304" pitchFamily="18" charset="0"/>
                        </a:rPr>
                        <a:t>34.00 N</a:t>
                      </a:r>
                    </a:p>
                    <a:p>
                      <a:pPr>
                        <a:lnSpc>
                          <a:spcPct val="150000"/>
                        </a:lnSpc>
                      </a:pPr>
                      <a:r>
                        <a:rPr lang="en-US" sz="1800" kern="1200" dirty="0">
                          <a:solidFill>
                            <a:schemeClr val="tx1"/>
                          </a:solidFill>
                          <a:effectLst/>
                          <a:latin typeface="Times New Roman" panose="02020603050405020304" pitchFamily="18" charset="0"/>
                          <a:ea typeface="+mn-ea"/>
                          <a:cs typeface="Times New Roman" panose="02020603050405020304" pitchFamily="18" charset="0"/>
                        </a:rPr>
                        <a:t>17.50 E</a:t>
                      </a:r>
                    </a:p>
                    <a:p>
                      <a:pPr>
                        <a:lnSpc>
                          <a:spcPct val="150000"/>
                        </a:lnSpc>
                      </a:pPr>
                      <a:r>
                        <a:rPr lang="en-US" sz="1800" kern="1200" dirty="0">
                          <a:solidFill>
                            <a:schemeClr val="tx1"/>
                          </a:solidFill>
                          <a:effectLst/>
                          <a:latin typeface="Times New Roman" panose="02020603050405020304" pitchFamily="18" charset="0"/>
                          <a:ea typeface="+mn-ea"/>
                          <a:cs typeface="Times New Roman" panose="02020603050405020304" pitchFamily="18" charset="0"/>
                        </a:rPr>
                        <a:t>240</a:t>
                      </a:r>
                    </a:p>
                    <a:p>
                      <a:pPr>
                        <a:lnSpc>
                          <a:spcPct val="150000"/>
                        </a:lnSpc>
                      </a:pPr>
                      <a:r>
                        <a:rPr lang="en-US" sz="1800" kern="1200" dirty="0">
                          <a:solidFill>
                            <a:schemeClr val="tx1"/>
                          </a:solidFill>
                          <a:effectLst/>
                          <a:latin typeface="Times New Roman" panose="02020603050405020304" pitchFamily="18" charset="0"/>
                          <a:ea typeface="+mn-ea"/>
                          <a:cs typeface="Times New Roman" panose="02020603050405020304" pitchFamily="18" charset="0"/>
                        </a:rPr>
                        <a:t>180 </a:t>
                      </a:r>
                    </a:p>
                    <a:p>
                      <a:pPr>
                        <a:lnSpc>
                          <a:spcPct val="150000"/>
                        </a:lnSpc>
                      </a:pPr>
                      <a:r>
                        <a:rPr lang="en-US" sz="1800" kern="1200" dirty="0">
                          <a:solidFill>
                            <a:schemeClr val="tx1"/>
                          </a:solidFill>
                          <a:effectLst/>
                          <a:latin typeface="Times New Roman" panose="02020603050405020304" pitchFamily="18" charset="0"/>
                          <a:ea typeface="+mn-ea"/>
                          <a:cs typeface="Times New Roman" panose="02020603050405020304" pitchFamily="18" charset="0"/>
                        </a:rPr>
                        <a:t>Lambert Conformal</a:t>
                      </a:r>
                    </a:p>
                    <a:p>
                      <a:pPr>
                        <a:lnSpc>
                          <a:spcPct val="150000"/>
                        </a:lnSpc>
                      </a:pPr>
                      <a:r>
                        <a:rPr lang="nn-NO" sz="1800" kern="1200" dirty="0">
                          <a:solidFill>
                            <a:schemeClr val="tx1"/>
                          </a:solidFill>
                          <a:effectLst/>
                          <a:latin typeface="Times New Roman" panose="02020603050405020304" pitchFamily="18" charset="0"/>
                          <a:ea typeface="+mn-ea"/>
                          <a:cs typeface="Times New Roman" panose="02020603050405020304" pitchFamily="18" charset="0"/>
                        </a:rPr>
                        <a:t>45 km x 45 km </a:t>
                      </a:r>
                      <a:endParaRPr lang="en-US" sz="1800" kern="1200" dirty="0">
                        <a:solidFill>
                          <a:schemeClr val="tx1"/>
                        </a:solidFill>
                        <a:effectLst/>
                        <a:latin typeface="Times New Roman" panose="02020603050405020304" pitchFamily="18" charset="0"/>
                        <a:ea typeface="+mn-ea"/>
                        <a:cs typeface="Times New Roman" panose="02020603050405020304" pitchFamily="18" charset="0"/>
                      </a:endParaRPr>
                    </a:p>
                    <a:p>
                      <a:pPr>
                        <a:lnSpc>
                          <a:spcPct val="150000"/>
                        </a:lnSpc>
                      </a:pPr>
                      <a:r>
                        <a:rPr lang="en-US" sz="1800" kern="1200" dirty="0">
                          <a:solidFill>
                            <a:schemeClr val="tx1"/>
                          </a:solidFill>
                          <a:effectLst/>
                          <a:latin typeface="Times New Roman" panose="02020603050405020304" pitchFamily="18" charset="0"/>
                          <a:ea typeface="+mn-ea"/>
                          <a:cs typeface="Times New Roman" panose="02020603050405020304" pitchFamily="18" charset="0"/>
                        </a:rPr>
                        <a:t>18 sigma-layers</a:t>
                      </a: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3830236"/>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67002" y="283983"/>
            <a:ext cx="7162800" cy="480131"/>
          </a:xfrm>
          <a:prstGeom prst="rect">
            <a:avLst/>
          </a:prstGeom>
        </p:spPr>
        <p:txBody>
          <a:bodyPr wrap="square">
            <a:spAutoFit/>
          </a:bodyPr>
          <a:lstStyle/>
          <a:p>
            <a:pPr algn="ctr">
              <a:lnSpc>
                <a:spcPct val="90000"/>
              </a:lnSpc>
              <a:spcBef>
                <a:spcPct val="0"/>
              </a:spcBef>
              <a:defRPr/>
            </a:pPr>
            <a:r>
              <a:rPr lang="en-US" sz="2800" b="1" dirty="0">
                <a:solidFill>
                  <a:srgbClr val="8A0000"/>
                </a:solidFill>
                <a:latin typeface="+mj-lt"/>
                <a:ea typeface="+mj-ea"/>
                <a:cs typeface="+mj-cs"/>
              </a:rPr>
              <a:t>Outputs of RegCM4 over Egypt</a:t>
            </a:r>
            <a:endParaRPr lang="ar-EG" sz="2800" b="1" dirty="0">
              <a:solidFill>
                <a:srgbClr val="8A0000"/>
              </a:solidFill>
              <a:latin typeface="+mj-lt"/>
              <a:ea typeface="+mj-ea"/>
              <a:cs typeface="+mj-cs"/>
            </a:endParaRPr>
          </a:p>
        </p:txBody>
      </p:sp>
      <p:pic>
        <p:nvPicPr>
          <p:cNvPr id="26" name="Content Placeholder 25">
            <a:extLst>
              <a:ext uri="{FF2B5EF4-FFF2-40B4-BE49-F238E27FC236}">
                <a16:creationId xmlns:a16="http://schemas.microsoft.com/office/drawing/2014/main" id="{0FF8A121-D995-A080-F678-87156538BA7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347372" y="980767"/>
            <a:ext cx="4345817" cy="4022725"/>
          </a:xfrm>
        </p:spPr>
      </p:pic>
      <p:pic>
        <p:nvPicPr>
          <p:cNvPr id="28" name="Content Placeholder 27">
            <a:extLst>
              <a:ext uri="{FF2B5EF4-FFF2-40B4-BE49-F238E27FC236}">
                <a16:creationId xmlns:a16="http://schemas.microsoft.com/office/drawing/2014/main" id="{B6B4B2FA-7B50-3D3D-26CA-7F035910C7E2}"/>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498812" y="980768"/>
            <a:ext cx="4359468" cy="4022725"/>
          </a:xfrm>
        </p:spPr>
      </p:pic>
    </p:spTree>
    <p:extLst>
      <p:ext uri="{BB962C8B-B14F-4D97-AF65-F5344CB8AC3E}">
        <p14:creationId xmlns:p14="http://schemas.microsoft.com/office/powerpoint/2010/main" val="3692679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PlaceHolder 1"/>
          <p:cNvSpPr>
            <a:spLocks noGrp="1"/>
          </p:cNvSpPr>
          <p:nvPr>
            <p:ph type="title"/>
          </p:nvPr>
        </p:nvSpPr>
        <p:spPr>
          <a:xfrm>
            <a:off x="1923120" y="446040"/>
            <a:ext cx="4111560" cy="559440"/>
          </a:xfrm>
          <a:prstGeom prst="rect">
            <a:avLst/>
          </a:prstGeom>
          <a:noFill/>
          <a:ln w="0">
            <a:noFill/>
          </a:ln>
        </p:spPr>
        <p:txBody>
          <a:bodyPr anchor="b">
            <a:noAutofit/>
          </a:bodyPr>
          <a:lstStyle/>
          <a:p>
            <a:pPr indent="0">
              <a:lnSpc>
                <a:spcPct val="100000"/>
              </a:lnSpc>
              <a:buNone/>
            </a:pPr>
            <a:r>
              <a:rPr lang="en-US" sz="2000" b="1" strike="noStrike" spc="-1">
                <a:solidFill>
                  <a:srgbClr val="262626"/>
                </a:solidFill>
                <a:latin typeface="Century Gothic"/>
              </a:rPr>
              <a:t>Air Quality Health Index</a:t>
            </a:r>
            <a:endParaRPr lang="en-US" sz="2000" b="0" strike="noStrike" spc="-1">
              <a:solidFill>
                <a:srgbClr val="000000"/>
              </a:solidFill>
              <a:latin typeface="Century Gothic"/>
            </a:endParaRPr>
          </a:p>
        </p:txBody>
      </p:sp>
      <p:sp>
        <p:nvSpPr>
          <p:cNvPr id="399" name="PlaceHolder 2"/>
          <p:cNvSpPr>
            <a:spLocks noGrp="1"/>
          </p:cNvSpPr>
          <p:nvPr>
            <p:ph/>
          </p:nvPr>
        </p:nvSpPr>
        <p:spPr>
          <a:xfrm>
            <a:off x="853560" y="1334520"/>
            <a:ext cx="10550160" cy="1264680"/>
          </a:xfrm>
          <a:prstGeom prst="rect">
            <a:avLst/>
          </a:prstGeom>
          <a:noFill/>
          <a:ln w="0">
            <a:noFill/>
          </a:ln>
        </p:spPr>
        <p:txBody>
          <a:bodyPr anchor="ctr">
            <a:noAutofit/>
          </a:bodyPr>
          <a:lstStyle/>
          <a:p>
            <a:pPr marL="343080" indent="-343080">
              <a:lnSpc>
                <a:spcPct val="100000"/>
              </a:lnSpc>
              <a:spcBef>
                <a:spcPts val="1001"/>
              </a:spcBef>
              <a:buClr>
                <a:srgbClr val="A53010"/>
              </a:buClr>
              <a:buFont typeface="Wingdings 3" charset="2"/>
              <a:buChar char=""/>
            </a:pPr>
            <a:r>
              <a:rPr lang="en-US" sz="1800" b="0" strike="noStrike" spc="-1" dirty="0">
                <a:solidFill>
                  <a:srgbClr val="404040"/>
                </a:solidFill>
                <a:latin typeface="Century Gothic"/>
              </a:rPr>
              <a:t>An indicator that expresses the extent of air quality by giving information on the air pollution and the negative health effects that it may cause to humans. Low values indicate good air quality, while high index values indicate poor air quality.</a:t>
            </a:r>
            <a:endParaRPr lang="en-US" sz="1800" spc="-1" dirty="0">
              <a:solidFill>
                <a:srgbClr val="404040"/>
              </a:solidFill>
              <a:latin typeface="Century Gothic"/>
            </a:endParaRPr>
          </a:p>
          <a:p>
            <a:pPr marL="343080" indent="-343080">
              <a:lnSpc>
                <a:spcPct val="100000"/>
              </a:lnSpc>
              <a:spcBef>
                <a:spcPts val="1001"/>
              </a:spcBef>
              <a:buClr>
                <a:srgbClr val="A53010"/>
              </a:buClr>
              <a:buFont typeface="Wingdings 3" charset="2"/>
              <a:buChar char=""/>
            </a:pPr>
            <a:r>
              <a:rPr lang="en-US" sz="1800" spc="-1" dirty="0">
                <a:solidFill>
                  <a:srgbClr val="404040"/>
                </a:solidFill>
                <a:latin typeface="Century Gothic"/>
              </a:rPr>
              <a:t>Its equation based on the concentrations of O3, NO2, SO2 and PM2.5.</a:t>
            </a:r>
            <a:endParaRPr lang="en-US" sz="1800" b="0" strike="noStrike" spc="-1" dirty="0">
              <a:solidFill>
                <a:srgbClr val="404040"/>
              </a:solidFill>
              <a:latin typeface="Century Gothic"/>
            </a:endParaRPr>
          </a:p>
        </p:txBody>
      </p:sp>
      <p:pic>
        <p:nvPicPr>
          <p:cNvPr id="400" name="Picture 4"/>
          <p:cNvPicPr/>
          <p:nvPr/>
        </p:nvPicPr>
        <p:blipFill>
          <a:blip r:embed="rId2"/>
          <a:stretch/>
        </p:blipFill>
        <p:spPr>
          <a:xfrm>
            <a:off x="376920" y="2711520"/>
            <a:ext cx="4501440" cy="4015440"/>
          </a:xfrm>
          <a:prstGeom prst="rect">
            <a:avLst/>
          </a:prstGeom>
          <a:ln w="0">
            <a:noFill/>
          </a:ln>
        </p:spPr>
      </p:pic>
      <p:pic>
        <p:nvPicPr>
          <p:cNvPr id="401" name="Picture 5"/>
          <p:cNvPicPr/>
          <p:nvPr/>
        </p:nvPicPr>
        <p:blipFill>
          <a:blip r:embed="rId3"/>
          <a:stretch/>
        </p:blipFill>
        <p:spPr>
          <a:xfrm>
            <a:off x="5234040" y="2599560"/>
            <a:ext cx="6460920" cy="4127400"/>
          </a:xfrm>
          <a:prstGeom prst="rect">
            <a:avLst/>
          </a:prstGeom>
          <a:ln w="0">
            <a:noFill/>
          </a:ln>
        </p:spPr>
      </p:pic>
    </p:spTree>
    <p:extLst>
      <p:ext uri="{BB962C8B-B14F-4D97-AF65-F5344CB8AC3E}">
        <p14:creationId xmlns:p14="http://schemas.microsoft.com/office/powerpoint/2010/main" val="1204140421"/>
      </p:ext>
    </p:extLst>
  </p:cSld>
  <p:clrMapOvr>
    <a:masterClrMapping/>
  </p:clrMapOvr>
  <mc:AlternateContent xmlns:mc="http://schemas.openxmlformats.org/markup-compatibility/2006" xmlns:p14="http://schemas.microsoft.com/office/powerpoint/2010/main">
    <mc:Choice Requires="p14">
      <p:transition p14:dur="10"/>
    </mc:Choice>
    <mc:Fallback xmlns="" xmlns:p15="http://schemas.microsoft.com/office/powerpoint/2012/main">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PlaceHolder 1"/>
          <p:cNvSpPr>
            <a:spLocks noGrp="1"/>
          </p:cNvSpPr>
          <p:nvPr>
            <p:ph type="title"/>
          </p:nvPr>
        </p:nvSpPr>
        <p:spPr>
          <a:xfrm>
            <a:off x="1923120" y="446040"/>
            <a:ext cx="4111560" cy="559440"/>
          </a:xfrm>
          <a:prstGeom prst="rect">
            <a:avLst/>
          </a:prstGeom>
          <a:noFill/>
          <a:ln w="0">
            <a:noFill/>
          </a:ln>
        </p:spPr>
        <p:txBody>
          <a:bodyPr anchor="b">
            <a:noAutofit/>
          </a:bodyPr>
          <a:lstStyle/>
          <a:p>
            <a:pPr indent="0">
              <a:lnSpc>
                <a:spcPct val="100000"/>
              </a:lnSpc>
              <a:buNone/>
            </a:pPr>
            <a:r>
              <a:rPr lang="en-US" sz="2000" b="1" strike="noStrike" spc="-1">
                <a:solidFill>
                  <a:srgbClr val="262626"/>
                </a:solidFill>
                <a:latin typeface="Century Gothic"/>
              </a:rPr>
              <a:t>Ventilation Index</a:t>
            </a:r>
            <a:endParaRPr lang="en-US" sz="2000" b="0" strike="noStrike" spc="-1">
              <a:solidFill>
                <a:srgbClr val="000000"/>
              </a:solidFill>
              <a:latin typeface="Century Gothic"/>
            </a:endParaRPr>
          </a:p>
        </p:txBody>
      </p:sp>
      <p:sp>
        <p:nvSpPr>
          <p:cNvPr id="403" name="PlaceHolder 2"/>
          <p:cNvSpPr>
            <a:spLocks noGrp="1"/>
          </p:cNvSpPr>
          <p:nvPr>
            <p:ph/>
          </p:nvPr>
        </p:nvSpPr>
        <p:spPr>
          <a:xfrm>
            <a:off x="853560" y="1334520"/>
            <a:ext cx="10550160" cy="1264680"/>
          </a:xfrm>
          <a:prstGeom prst="rect">
            <a:avLst/>
          </a:prstGeom>
          <a:noFill/>
          <a:ln w="0">
            <a:noFill/>
          </a:ln>
        </p:spPr>
        <p:txBody>
          <a:bodyPr anchor="ctr">
            <a:normAutofit/>
          </a:bodyPr>
          <a:lstStyle/>
          <a:p>
            <a:pPr marL="315000" indent="-315000">
              <a:lnSpc>
                <a:spcPct val="100000"/>
              </a:lnSpc>
              <a:spcBef>
                <a:spcPts val="1001"/>
              </a:spcBef>
              <a:buClr>
                <a:srgbClr val="A53010"/>
              </a:buClr>
              <a:buFont typeface="Wingdings 3" charset="2"/>
              <a:buChar char=""/>
            </a:pPr>
            <a:r>
              <a:rPr lang="en-US" sz="1800" b="0" strike="noStrike" spc="-1" dirty="0">
                <a:solidFill>
                  <a:srgbClr val="404040"/>
                </a:solidFill>
                <a:latin typeface="Century Gothic"/>
              </a:rPr>
              <a:t>Refers to the atmosphere’s ability to disperse pollutants (such as fire and factory smoke) into the upper atmosphere and not concentrate them near the Earth’s surface. </a:t>
            </a:r>
          </a:p>
          <a:p>
            <a:pPr marL="315000" indent="-315000">
              <a:lnSpc>
                <a:spcPct val="100000"/>
              </a:lnSpc>
              <a:spcBef>
                <a:spcPts val="1001"/>
              </a:spcBef>
              <a:buClr>
                <a:srgbClr val="A53010"/>
              </a:buClr>
              <a:buFont typeface="Wingdings 3" charset="2"/>
              <a:buChar char=""/>
            </a:pPr>
            <a:r>
              <a:rPr lang="en-US" sz="1800" spc="-1" dirty="0">
                <a:solidFill>
                  <a:srgbClr val="404040"/>
                </a:solidFill>
                <a:latin typeface="Century Gothic"/>
              </a:rPr>
              <a:t>Its equation depends on the wind speed and height of boundary layer.</a:t>
            </a:r>
            <a:endParaRPr lang="en-US" sz="1800" b="0" strike="noStrike" spc="-1" dirty="0">
              <a:solidFill>
                <a:srgbClr val="404040"/>
              </a:solidFill>
              <a:latin typeface="Century Gothic"/>
            </a:endParaRPr>
          </a:p>
        </p:txBody>
      </p:sp>
      <p:pic>
        <p:nvPicPr>
          <p:cNvPr id="404" name="Picture 3"/>
          <p:cNvPicPr/>
          <p:nvPr/>
        </p:nvPicPr>
        <p:blipFill>
          <a:blip r:embed="rId2"/>
          <a:stretch/>
        </p:blipFill>
        <p:spPr>
          <a:xfrm>
            <a:off x="612720" y="2708280"/>
            <a:ext cx="4486320" cy="4149360"/>
          </a:xfrm>
          <a:prstGeom prst="rect">
            <a:avLst/>
          </a:prstGeom>
          <a:ln w="0">
            <a:noFill/>
          </a:ln>
        </p:spPr>
      </p:pic>
      <p:pic>
        <p:nvPicPr>
          <p:cNvPr id="405" name="Picture 6"/>
          <p:cNvPicPr/>
          <p:nvPr/>
        </p:nvPicPr>
        <p:blipFill>
          <a:blip r:embed="rId3"/>
          <a:stretch/>
        </p:blipFill>
        <p:spPr>
          <a:xfrm>
            <a:off x="5533920" y="2919240"/>
            <a:ext cx="6401160" cy="3524400"/>
          </a:xfrm>
          <a:prstGeom prst="rect">
            <a:avLst/>
          </a:prstGeom>
          <a:ln w="0">
            <a:noFill/>
          </a:ln>
        </p:spPr>
      </p:pic>
    </p:spTree>
    <p:extLst>
      <p:ext uri="{BB962C8B-B14F-4D97-AF65-F5344CB8AC3E}">
        <p14:creationId xmlns:p14="http://schemas.microsoft.com/office/powerpoint/2010/main" val="3055266686"/>
      </p:ext>
    </p:extLst>
  </p:cSld>
  <p:clrMapOvr>
    <a:masterClrMapping/>
  </p:clrMapOvr>
  <mc:AlternateContent xmlns:mc="http://schemas.openxmlformats.org/markup-compatibility/2006" xmlns:p14="http://schemas.microsoft.com/office/powerpoint/2010/main">
    <mc:Choice Requires="p14">
      <p:transition p14:dur="10"/>
    </mc:Choice>
    <mc:Fallback xmlns="" xmlns:p15="http://schemas.microsoft.com/office/powerpoint/2012/main">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PlaceHolder 1"/>
          <p:cNvSpPr>
            <a:spLocks noGrp="1"/>
          </p:cNvSpPr>
          <p:nvPr>
            <p:ph type="title"/>
          </p:nvPr>
        </p:nvSpPr>
        <p:spPr>
          <a:xfrm>
            <a:off x="1923120" y="446040"/>
            <a:ext cx="4111560" cy="559440"/>
          </a:xfrm>
          <a:prstGeom prst="rect">
            <a:avLst/>
          </a:prstGeom>
          <a:noFill/>
          <a:ln w="0">
            <a:noFill/>
          </a:ln>
        </p:spPr>
        <p:txBody>
          <a:bodyPr anchor="b">
            <a:noAutofit/>
          </a:bodyPr>
          <a:lstStyle/>
          <a:p>
            <a:pPr indent="0">
              <a:lnSpc>
                <a:spcPct val="100000"/>
              </a:lnSpc>
              <a:buNone/>
            </a:pPr>
            <a:r>
              <a:rPr lang="en-US" sz="2000" b="1" strike="noStrike" spc="-1">
                <a:solidFill>
                  <a:srgbClr val="262626"/>
                </a:solidFill>
                <a:latin typeface="Century Gothic"/>
              </a:rPr>
              <a:t>UV Index</a:t>
            </a:r>
            <a:endParaRPr lang="en-US" sz="2000" b="0" strike="noStrike" spc="-1">
              <a:solidFill>
                <a:srgbClr val="000000"/>
              </a:solidFill>
              <a:latin typeface="Century Gothic"/>
            </a:endParaRPr>
          </a:p>
        </p:txBody>
      </p:sp>
      <p:sp>
        <p:nvSpPr>
          <p:cNvPr id="407" name="PlaceHolder 2"/>
          <p:cNvSpPr>
            <a:spLocks noGrp="1"/>
          </p:cNvSpPr>
          <p:nvPr>
            <p:ph/>
          </p:nvPr>
        </p:nvSpPr>
        <p:spPr>
          <a:xfrm>
            <a:off x="820920" y="1038780"/>
            <a:ext cx="10550160" cy="1264680"/>
          </a:xfrm>
          <a:prstGeom prst="rect">
            <a:avLst/>
          </a:prstGeom>
          <a:noFill/>
          <a:ln w="0">
            <a:noFill/>
          </a:ln>
        </p:spPr>
        <p:txBody>
          <a:bodyPr anchor="ctr">
            <a:normAutofit/>
          </a:bodyPr>
          <a:lstStyle/>
          <a:p>
            <a:pPr marL="343080" indent="-343080">
              <a:lnSpc>
                <a:spcPct val="100000"/>
              </a:lnSpc>
              <a:spcBef>
                <a:spcPts val="1001"/>
              </a:spcBef>
              <a:buClr>
                <a:srgbClr val="A53010"/>
              </a:buClr>
              <a:buFont typeface="Wingdings 3" charset="2"/>
              <a:buChar char=""/>
            </a:pPr>
            <a:r>
              <a:rPr lang="en-US" sz="1800" b="0" strike="noStrike" spc="-1">
                <a:solidFill>
                  <a:srgbClr val="404040"/>
                </a:solidFill>
                <a:latin typeface="Century Gothic"/>
              </a:rPr>
              <a:t>This indicator shows how much ultraviolet radiation can cause skin burns. The number given is a prediction of UV levels at noon and when UV rays are at their highest (if the day is sunny).</a:t>
            </a:r>
          </a:p>
        </p:txBody>
      </p:sp>
      <p:pic>
        <p:nvPicPr>
          <p:cNvPr id="408" name="Picture 3"/>
          <p:cNvPicPr/>
          <p:nvPr/>
        </p:nvPicPr>
        <p:blipFill>
          <a:blip r:embed="rId2"/>
          <a:stretch/>
        </p:blipFill>
        <p:spPr>
          <a:xfrm>
            <a:off x="617280" y="2336760"/>
            <a:ext cx="4486320" cy="4106880"/>
          </a:xfrm>
          <a:prstGeom prst="rect">
            <a:avLst/>
          </a:prstGeom>
          <a:ln w="0">
            <a:noFill/>
          </a:ln>
        </p:spPr>
      </p:pic>
      <p:pic>
        <p:nvPicPr>
          <p:cNvPr id="409" name="Picture 6"/>
          <p:cNvPicPr/>
          <p:nvPr/>
        </p:nvPicPr>
        <p:blipFill>
          <a:blip r:embed="rId3"/>
          <a:stretch/>
        </p:blipFill>
        <p:spPr>
          <a:xfrm>
            <a:off x="5447160" y="2641680"/>
            <a:ext cx="6127560" cy="3801960"/>
          </a:xfrm>
          <a:prstGeom prst="rect">
            <a:avLst/>
          </a:prstGeom>
          <a:ln w="0">
            <a:noFill/>
          </a:ln>
        </p:spPr>
      </p:pic>
    </p:spTree>
    <p:extLst>
      <p:ext uri="{BB962C8B-B14F-4D97-AF65-F5344CB8AC3E}">
        <p14:creationId xmlns:p14="http://schemas.microsoft.com/office/powerpoint/2010/main" val="3359391850"/>
      </p:ext>
    </p:extLst>
  </p:cSld>
  <p:clrMapOvr>
    <a:masterClrMapping/>
  </p:clrMapOvr>
  <mc:AlternateContent xmlns:mc="http://schemas.openxmlformats.org/markup-compatibility/2006" xmlns:p14="http://schemas.microsoft.com/office/powerpoint/2010/main">
    <mc:Choice Requires="p14">
      <p:transition p14:dur="10"/>
    </mc:Choice>
    <mc:Fallback xmlns="" xmlns:p15="http://schemas.microsoft.com/office/powerpoint/2012/main">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28D63-375A-E36F-3C3E-1E496ACF9133}"/>
              </a:ext>
            </a:extLst>
          </p:cNvPr>
          <p:cNvSpPr>
            <a:spLocks noGrp="1"/>
          </p:cNvSpPr>
          <p:nvPr>
            <p:ph type="title"/>
          </p:nvPr>
        </p:nvSpPr>
        <p:spPr>
          <a:xfrm>
            <a:off x="1158240" y="509742"/>
            <a:ext cx="9875520" cy="529389"/>
          </a:xfrm>
        </p:spPr>
        <p:txBody>
          <a:bodyPr/>
          <a:lstStyle/>
          <a:p>
            <a:pPr algn="ctr"/>
            <a:r>
              <a:rPr lang="en-US" sz="2800" b="1" dirty="0">
                <a:solidFill>
                  <a:srgbClr val="8A0000"/>
                </a:solidFill>
              </a:rPr>
              <a:t>Outputs of RegCM4 over Africa</a:t>
            </a:r>
            <a:endParaRPr lang="en-US" dirty="0"/>
          </a:p>
        </p:txBody>
      </p:sp>
      <p:pic>
        <p:nvPicPr>
          <p:cNvPr id="6" name="Content Placeholder 5">
            <a:extLst>
              <a:ext uri="{FF2B5EF4-FFF2-40B4-BE49-F238E27FC236}">
                <a16:creationId xmlns:a16="http://schemas.microsoft.com/office/drawing/2014/main" id="{CA980404-F778-71C4-E275-8640F7ADDF6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40994" y="1524000"/>
            <a:ext cx="4796977" cy="4556125"/>
          </a:xfrm>
        </p:spPr>
      </p:pic>
      <p:pic>
        <p:nvPicPr>
          <p:cNvPr id="12" name="Content Placeholder 11">
            <a:extLst>
              <a:ext uri="{FF2B5EF4-FFF2-40B4-BE49-F238E27FC236}">
                <a16:creationId xmlns:a16="http://schemas.microsoft.com/office/drawing/2014/main" id="{F99D8EF2-B274-D551-1983-887DC69B624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32937" y="1427087"/>
            <a:ext cx="3679442" cy="4895305"/>
          </a:xfrm>
        </p:spPr>
      </p:pic>
    </p:spTree>
    <p:extLst>
      <p:ext uri="{BB962C8B-B14F-4D97-AF65-F5344CB8AC3E}">
        <p14:creationId xmlns:p14="http://schemas.microsoft.com/office/powerpoint/2010/main" val="3471150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66421-21DC-8F0A-CE77-21C8AE3EB64D}"/>
              </a:ext>
            </a:extLst>
          </p:cNvPr>
          <p:cNvSpPr>
            <a:spLocks noGrp="1"/>
          </p:cNvSpPr>
          <p:nvPr>
            <p:ph type="title"/>
          </p:nvPr>
        </p:nvSpPr>
        <p:spPr>
          <a:xfrm>
            <a:off x="1143000" y="609600"/>
            <a:ext cx="10150642" cy="721896"/>
          </a:xfrm>
        </p:spPr>
        <p:txBody>
          <a:bodyPr/>
          <a:lstStyle/>
          <a:p>
            <a:pPr algn="ctr"/>
            <a:r>
              <a:rPr lang="en-US" sz="2800" b="1" dirty="0">
                <a:solidFill>
                  <a:srgbClr val="8A0000"/>
                </a:solidFill>
              </a:rPr>
              <a:t>Dust Forecast using RegCM4 over MENA</a:t>
            </a:r>
          </a:p>
        </p:txBody>
      </p:sp>
      <p:pic>
        <p:nvPicPr>
          <p:cNvPr id="8" name="Content Placeholder 7">
            <a:extLst>
              <a:ext uri="{FF2B5EF4-FFF2-40B4-BE49-F238E27FC236}">
                <a16:creationId xmlns:a16="http://schemas.microsoft.com/office/drawing/2014/main" id="{C7957259-A1EC-FDE6-3AB1-5183CC701B7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839327" y="3429000"/>
            <a:ext cx="6146688" cy="2868886"/>
          </a:xfrm>
        </p:spPr>
      </p:pic>
      <p:pic>
        <p:nvPicPr>
          <p:cNvPr id="16" name="Content Placeholder 15">
            <a:extLst>
              <a:ext uri="{FF2B5EF4-FFF2-40B4-BE49-F238E27FC236}">
                <a16:creationId xmlns:a16="http://schemas.microsoft.com/office/drawing/2014/main" id="{0F3E5AC0-BC8D-3C13-36D4-CD3995C370B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93642" y="1191907"/>
            <a:ext cx="5645685" cy="2598432"/>
          </a:xfrm>
        </p:spPr>
      </p:pic>
    </p:spTree>
    <p:extLst>
      <p:ext uri="{BB962C8B-B14F-4D97-AF65-F5344CB8AC3E}">
        <p14:creationId xmlns:p14="http://schemas.microsoft.com/office/powerpoint/2010/main" val="517300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 name="Picture 2"/>
          <p:cNvPicPr/>
          <p:nvPr/>
        </p:nvPicPr>
        <p:blipFill>
          <a:blip r:embed="rId3"/>
          <a:stretch/>
        </p:blipFill>
        <p:spPr>
          <a:xfrm>
            <a:off x="514800" y="1990440"/>
            <a:ext cx="5324040" cy="4347720"/>
          </a:xfrm>
          <a:prstGeom prst="rect">
            <a:avLst/>
          </a:prstGeom>
          <a:ln w="0">
            <a:noFill/>
          </a:ln>
        </p:spPr>
      </p:pic>
      <p:pic>
        <p:nvPicPr>
          <p:cNvPr id="393" name="Picture 3"/>
          <p:cNvPicPr/>
          <p:nvPr/>
        </p:nvPicPr>
        <p:blipFill>
          <a:blip r:embed="rId4"/>
          <a:stretch/>
        </p:blipFill>
        <p:spPr>
          <a:xfrm>
            <a:off x="6732360" y="1990440"/>
            <a:ext cx="4148640" cy="4487040"/>
          </a:xfrm>
          <a:prstGeom prst="rect">
            <a:avLst/>
          </a:prstGeom>
          <a:ln w="0">
            <a:noFill/>
          </a:ln>
        </p:spPr>
      </p:pic>
      <p:sp>
        <p:nvSpPr>
          <p:cNvPr id="394" name="Title 1"/>
          <p:cNvSpPr/>
          <p:nvPr/>
        </p:nvSpPr>
        <p:spPr>
          <a:xfrm>
            <a:off x="3689684" y="635513"/>
            <a:ext cx="5085348" cy="6799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100000"/>
              </a:lnSpc>
            </a:pPr>
            <a:r>
              <a:rPr lang="en-US" sz="2800" b="1" dirty="0">
                <a:solidFill>
                  <a:srgbClr val="8A0000"/>
                </a:solidFill>
                <a:latin typeface="Times New Roman" panose="02020603050405020304" pitchFamily="18" charset="0"/>
                <a:ea typeface="+mj-ea"/>
                <a:cs typeface="Times New Roman" panose="02020603050405020304" pitchFamily="18" charset="0"/>
              </a:rPr>
              <a:t>Daily Dust forecast 6/3/2020</a:t>
            </a:r>
          </a:p>
        </p:txBody>
      </p:sp>
    </p:spTree>
    <p:extLst>
      <p:ext uri="{BB962C8B-B14F-4D97-AF65-F5344CB8AC3E}">
        <p14:creationId xmlns:p14="http://schemas.microsoft.com/office/powerpoint/2010/main" val="2481159233"/>
      </p:ext>
    </p:extLst>
  </p:cSld>
  <p:clrMapOvr>
    <a:masterClrMapping/>
  </p:clrMapOvr>
  <mc:AlternateContent xmlns:mc="http://schemas.openxmlformats.org/markup-compatibility/2006" xmlns:p14="http://schemas.microsoft.com/office/powerpoint/2010/main">
    <mc:Choice Requires="p14">
      <p:transition p14:dur="10"/>
    </mc:Choice>
    <mc:Fallback xmlns="" xmlns:p15="http://schemas.microsoft.com/office/powerpoint/2012/main">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a:extLst>
              <a:ext uri="{FF2B5EF4-FFF2-40B4-BE49-F238E27FC236}">
                <a16:creationId xmlns:a16="http://schemas.microsoft.com/office/drawing/2014/main" id="{256A1327-4E98-2275-18C0-41D0D73732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582" y="1116013"/>
            <a:ext cx="3529012" cy="2830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3" name="Picture 2">
            <a:extLst>
              <a:ext uri="{FF2B5EF4-FFF2-40B4-BE49-F238E27FC236}">
                <a16:creationId xmlns:a16="http://schemas.microsoft.com/office/drawing/2014/main" id="{98031D48-04F1-35D8-CF9F-36E0D6E081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6544" y="1014413"/>
            <a:ext cx="3570287" cy="2932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4" name="Picture 3">
            <a:extLst>
              <a:ext uri="{FF2B5EF4-FFF2-40B4-BE49-F238E27FC236}">
                <a16:creationId xmlns:a16="http://schemas.microsoft.com/office/drawing/2014/main" id="{54490A0B-BAAA-0400-E173-63199B5447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7213" y="4454526"/>
            <a:ext cx="3028950" cy="2403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5" name="Picture 4">
            <a:extLst>
              <a:ext uri="{FF2B5EF4-FFF2-40B4-BE49-F238E27FC236}">
                <a16:creationId xmlns:a16="http://schemas.microsoft.com/office/drawing/2014/main" id="{34E48107-1702-D0AB-1D97-B95ADA2201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1209" y="1201737"/>
            <a:ext cx="3667125" cy="27447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6" name="Text Box 5">
            <a:extLst>
              <a:ext uri="{FF2B5EF4-FFF2-40B4-BE49-F238E27FC236}">
                <a16:creationId xmlns:a16="http://schemas.microsoft.com/office/drawing/2014/main" id="{AB9C6CB5-61D8-BE9C-33FE-5CC9B22F1C2E}"/>
              </a:ext>
            </a:extLst>
          </p:cNvPr>
          <p:cNvSpPr txBox="1">
            <a:spLocks noChangeArrowheads="1"/>
          </p:cNvSpPr>
          <p:nvPr/>
        </p:nvSpPr>
        <p:spPr bwMode="auto">
          <a:xfrm>
            <a:off x="1981200" y="241301"/>
            <a:ext cx="8229600" cy="739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a:solidFill>
                  <a:schemeClr val="bg1"/>
                </a:solidFill>
                <a:latin typeface="Arial" panose="020B0604020202020204" pitchFamily="34" charset="0"/>
                <a:cs typeface="Arial" panose="020B0604020202020204" pitchFamily="34" charset="0"/>
              </a:defRPr>
            </a:lvl1pPr>
            <a:lvl2pPr>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a:solidFill>
                  <a:schemeClr val="bg1"/>
                </a:solidFill>
                <a:latin typeface="Arial" panose="020B0604020202020204" pitchFamily="34" charset="0"/>
                <a:cs typeface="Arial" panose="020B0604020202020204" pitchFamily="34" charset="0"/>
              </a:defRPr>
            </a:lvl2pPr>
            <a:lvl3pPr>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a:solidFill>
                  <a:schemeClr val="bg1"/>
                </a:solidFill>
                <a:latin typeface="Arial" panose="020B0604020202020204" pitchFamily="34" charset="0"/>
                <a:cs typeface="Arial" panose="020B0604020202020204" pitchFamily="34" charset="0"/>
              </a:defRPr>
            </a:lvl3pPr>
            <a:lvl4pPr>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a:solidFill>
                  <a:schemeClr val="bg1"/>
                </a:solidFill>
                <a:latin typeface="Arial" panose="020B0604020202020204" pitchFamily="34" charset="0"/>
                <a:cs typeface="Arial" panose="020B0604020202020204" pitchFamily="34" charset="0"/>
              </a:defRPr>
            </a:lvl4pPr>
            <a:lvl5pPr>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a:solidFill>
                  <a:schemeClr val="bg1"/>
                </a:solidFill>
                <a:latin typeface="Arial" panose="020B0604020202020204" pitchFamily="34" charset="0"/>
                <a:cs typeface="Arial" panose="020B0604020202020204" pitchFamily="34" charset="0"/>
              </a:defRPr>
            </a:lvl9pPr>
          </a:lstStyle>
          <a:p>
            <a:pPr algn="ctr">
              <a:buClrTx/>
              <a:buFontTx/>
              <a:buNone/>
            </a:pPr>
            <a:r>
              <a:rPr lang="en-US" altLang="en-US" b="1">
                <a:solidFill>
                  <a:srgbClr val="C00000"/>
                </a:solidFill>
              </a:rPr>
              <a:t>Early warning for nuclear/radiological hazards (Ukrainian power plant)</a:t>
            </a:r>
            <a:br>
              <a:rPr lang="en-US" altLang="en-US" b="1">
                <a:solidFill>
                  <a:srgbClr val="C00000"/>
                </a:solidFill>
              </a:rPr>
            </a:br>
            <a:r>
              <a:rPr lang="en-US" altLang="en-US" b="1">
                <a:solidFill>
                  <a:srgbClr val="C00000"/>
                </a:solidFill>
              </a:rPr>
              <a:t>Dispersion of radiological plume</a:t>
            </a:r>
          </a:p>
        </p:txBody>
      </p:sp>
      <p:pic>
        <p:nvPicPr>
          <p:cNvPr id="22531" name="Picture 2">
            <a:extLst>
              <a:ext uri="{FF2B5EF4-FFF2-40B4-BE49-F238E27FC236}">
                <a16:creationId xmlns:a16="http://schemas.microsoft.com/office/drawing/2014/main" id="{EC5F30A3-F540-16C0-E70B-2C9172C54AD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0199" y="4081462"/>
            <a:ext cx="3049320" cy="24034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3" name="Picture 4">
            <a:extLst>
              <a:ext uri="{FF2B5EF4-FFF2-40B4-BE49-F238E27FC236}">
                <a16:creationId xmlns:a16="http://schemas.microsoft.com/office/drawing/2014/main" id="{AB0F647E-6D5C-C63E-F861-C8E20CC7CC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8673" y="3996684"/>
            <a:ext cx="2807619" cy="24882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3E3BC9D-99D6-1CB1-1644-C23F9685A8F6}"/>
              </a:ext>
            </a:extLst>
          </p:cNvPr>
          <p:cNvSpPr>
            <a:spLocks noGrp="1"/>
          </p:cNvSpPr>
          <p:nvPr>
            <p:ph type="title"/>
          </p:nvPr>
        </p:nvSpPr>
        <p:spPr>
          <a:xfrm>
            <a:off x="1143000" y="256674"/>
            <a:ext cx="9875520" cy="962526"/>
          </a:xfrm>
        </p:spPr>
        <p:txBody>
          <a:bodyPr>
            <a:normAutofit/>
          </a:bodyPr>
          <a:lstStyle/>
          <a:p>
            <a:pPr defTabSz="2820850">
              <a:spcBef>
                <a:spcPct val="20000"/>
              </a:spcBef>
              <a:defRPr/>
            </a:pPr>
            <a:r>
              <a:rPr lang="en-US" sz="2700" b="1" dirty="0">
                <a:solidFill>
                  <a:srgbClr val="C00000"/>
                </a:solidFill>
                <a:latin typeface="Libre Baskerville" panose="02000000000000000000" pitchFamily="2" charset="0"/>
              </a:rPr>
              <a:t>Development of the System and Future work:</a:t>
            </a:r>
            <a:br>
              <a:rPr lang="en-US" sz="2700" b="1" dirty="0">
                <a:solidFill>
                  <a:srgbClr val="C00000"/>
                </a:solidFill>
                <a:latin typeface="Libre Baskerville" panose="02000000000000000000" pitchFamily="2" charset="0"/>
              </a:rPr>
            </a:br>
            <a:endParaRPr lang="en-US" sz="1800" dirty="0"/>
          </a:p>
        </p:txBody>
      </p:sp>
      <p:pic>
        <p:nvPicPr>
          <p:cNvPr id="16" name="Content Placeholder 15">
            <a:extLst>
              <a:ext uri="{FF2B5EF4-FFF2-40B4-BE49-F238E27FC236}">
                <a16:creationId xmlns:a16="http://schemas.microsoft.com/office/drawing/2014/main" id="{F56CDCA2-DA34-C871-EC80-C04A7F3008F8}"/>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443789" y="1471989"/>
            <a:ext cx="4048351" cy="3390244"/>
          </a:xfrm>
        </p:spPr>
      </p:pic>
      <p:pic>
        <p:nvPicPr>
          <p:cNvPr id="18" name="Content Placeholder 17">
            <a:extLst>
              <a:ext uri="{FF2B5EF4-FFF2-40B4-BE49-F238E27FC236}">
                <a16:creationId xmlns:a16="http://schemas.microsoft.com/office/drawing/2014/main" id="{B6CD20E1-9459-1598-FE12-1087A0E624B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99860" y="1500421"/>
            <a:ext cx="4048351" cy="3389209"/>
          </a:xfrm>
        </p:spPr>
      </p:pic>
      <p:sp>
        <p:nvSpPr>
          <p:cNvPr id="20" name="TextBox 19">
            <a:extLst>
              <a:ext uri="{FF2B5EF4-FFF2-40B4-BE49-F238E27FC236}">
                <a16:creationId xmlns:a16="http://schemas.microsoft.com/office/drawing/2014/main" id="{1120B2D9-8A14-D37D-9BE4-EFDC7D5C5A38}"/>
              </a:ext>
            </a:extLst>
          </p:cNvPr>
          <p:cNvSpPr txBox="1"/>
          <p:nvPr/>
        </p:nvSpPr>
        <p:spPr>
          <a:xfrm>
            <a:off x="623361" y="5386011"/>
            <a:ext cx="9737558" cy="1077218"/>
          </a:xfrm>
          <a:prstGeom prst="rect">
            <a:avLst/>
          </a:prstGeom>
          <a:noFill/>
        </p:spPr>
        <p:txBody>
          <a:bodyPr wrap="square">
            <a:spAutoFit/>
          </a:bodyPr>
          <a:lstStyle/>
          <a:p>
            <a:pPr algn="just"/>
            <a:r>
              <a:rPr lang="en-US" sz="1600" b="1" dirty="0">
                <a:latin typeface="Times New Roman" panose="02020603050405020304" pitchFamily="18" charset="0"/>
                <a:ea typeface="Open Sans" panose="020B0606030504020204" pitchFamily="34" charset="0"/>
                <a:cs typeface="Times New Roman" panose="02020603050405020304" pitchFamily="18" charset="0"/>
              </a:rPr>
              <a:t>The higher values of dust optical depth were the most noticeable problem in the experiments. The change of the values of the erodibility factor with the dust Scheme#1 caused a significance reduction of AOD on some AERONET stations and comparing with MODIS.  (</a:t>
            </a:r>
            <a:r>
              <a:rPr lang="en-US" sz="1600" b="1" dirty="0">
                <a:latin typeface="Times New Roman" panose="02020603050405020304" pitchFamily="18" charset="0"/>
                <a:cs typeface="Times New Roman" panose="02020603050405020304" pitchFamily="18" charset="0"/>
              </a:rPr>
              <a:t>Sensitivity study of daily dust forecast over MENA region using RegCM4 model, (Z. Salah, 2023)</a:t>
            </a:r>
            <a:endParaRPr lang="en-US" sz="1600" b="1" dirty="0">
              <a:latin typeface="Times New Roman" panose="02020603050405020304" pitchFamily="18" charset="0"/>
              <a:ea typeface="Open Sans" panose="020B0606030504020204" pitchFamily="34" charset="0"/>
              <a:cs typeface="Times New Roman" panose="02020603050405020304" pitchFamily="18" charset="0"/>
            </a:endParaRPr>
          </a:p>
        </p:txBody>
      </p:sp>
    </p:spTree>
    <p:extLst>
      <p:ext uri="{BB962C8B-B14F-4D97-AF65-F5344CB8AC3E}">
        <p14:creationId xmlns:p14="http://schemas.microsoft.com/office/powerpoint/2010/main" val="1564133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3761152" y="259443"/>
            <a:ext cx="8060734" cy="735168"/>
          </a:xfrm>
        </p:spPr>
        <p:txBody>
          <a:bodyPr vert="horz" lIns="0" tIns="0" rIns="0" bIns="0" rtlCol="0" anchor="t">
            <a:noAutofit/>
          </a:bodyPr>
          <a:lstStyle/>
          <a:p>
            <a:pPr algn="l"/>
            <a:r>
              <a:rPr lang="en-US" altLang="en-US" sz="2800" b="1" dirty="0">
                <a:solidFill>
                  <a:srgbClr val="8A0000"/>
                </a:solidFill>
              </a:rPr>
              <a:t>About the Egyptian Meteorological Authority (EMA)</a:t>
            </a:r>
          </a:p>
        </p:txBody>
      </p:sp>
      <p:sp>
        <p:nvSpPr>
          <p:cNvPr id="5123" name="Content Placeholder 2"/>
          <p:cNvSpPr>
            <a:spLocks noGrp="1"/>
          </p:cNvSpPr>
          <p:nvPr>
            <p:ph idx="1"/>
          </p:nvPr>
        </p:nvSpPr>
        <p:spPr>
          <a:xfrm>
            <a:off x="3461659" y="1123406"/>
            <a:ext cx="8360227" cy="5512525"/>
          </a:xfrm>
        </p:spPr>
        <p:txBody>
          <a:bodyPr>
            <a:normAutofit/>
          </a:bodyPr>
          <a:lstStyle/>
          <a:p>
            <a:pPr algn="just"/>
            <a:r>
              <a:rPr lang="en-US" altLang="en-US" sz="2000" dirty="0">
                <a:solidFill>
                  <a:schemeClr val="tx1"/>
                </a:solidFill>
              </a:rPr>
              <a:t>The activity of weather observation began in Egypt in 1829.</a:t>
            </a:r>
          </a:p>
          <a:p>
            <a:pPr algn="just"/>
            <a:r>
              <a:rPr lang="en-US" altLang="en-US" sz="2000" dirty="0">
                <a:solidFill>
                  <a:schemeClr val="tx1"/>
                </a:solidFill>
              </a:rPr>
              <a:t>Egypt is a member of the World Meteorological Organization (WMO) since 1950.</a:t>
            </a:r>
          </a:p>
          <a:p>
            <a:pPr algn="just"/>
            <a:r>
              <a:rPr lang="en-US" altLang="en-US" sz="2000" dirty="0">
                <a:solidFill>
                  <a:schemeClr val="tx1"/>
                </a:solidFill>
              </a:rPr>
              <a:t>The Egyptian Meteorological Authority was established in 1971 to be the authority responsible for providing all meteorological services in Egypt.</a:t>
            </a:r>
          </a:p>
          <a:p>
            <a:pPr algn="just"/>
            <a:r>
              <a:rPr lang="en-US" altLang="en-US" sz="2000" dirty="0">
                <a:solidFill>
                  <a:schemeClr val="tx1"/>
                </a:solidFill>
              </a:rPr>
              <a:t>EMA has a large network of meteorological stations through Egypt for monitoring the meteorological elements, solar radiation, total ozone, and evaporation, in addition to monitoring the background of air pollutants (CO, O3, NOx, SO2, PM10, PM2.5, PM1) and GHG (CO2).</a:t>
            </a:r>
          </a:p>
          <a:p>
            <a:pPr algn="just"/>
            <a:r>
              <a:rPr lang="en-US" altLang="en-US" sz="2000" dirty="0">
                <a:solidFill>
                  <a:schemeClr val="tx1"/>
                </a:solidFill>
              </a:rPr>
              <a:t>EMA issues weather, marine, and air quality reports, besides the participation in the scientific research on the meteorology and climate change.</a:t>
            </a:r>
          </a:p>
          <a:p>
            <a:pPr algn="just"/>
            <a:r>
              <a:rPr lang="en-US" altLang="en-US" sz="2000" dirty="0">
                <a:solidFill>
                  <a:schemeClr val="tx1"/>
                </a:solidFill>
              </a:rPr>
              <a:t>EMA has a good operational infrastructure of the numerical weather prediction system.</a:t>
            </a:r>
          </a:p>
          <a:p>
            <a:pPr algn="just"/>
            <a:endParaRPr lang="en-US" altLang="en-US" sz="2000" dirty="0">
              <a:solidFill>
                <a:schemeClr val="tx1"/>
              </a:solidFill>
            </a:endParaRPr>
          </a:p>
          <a:p>
            <a:pPr algn="just"/>
            <a:endParaRPr lang="en-US" altLang="en-US" sz="2000" dirty="0">
              <a:solidFill>
                <a:schemeClr val="tx1"/>
              </a:solidFill>
            </a:endParaRPr>
          </a:p>
          <a:p>
            <a:pPr algn="just"/>
            <a:endParaRPr lang="en-US" altLang="en-US" sz="2000" dirty="0">
              <a:solidFill>
                <a:schemeClr val="tx1"/>
              </a:solidFill>
            </a:endParaRPr>
          </a:p>
        </p:txBody>
      </p:sp>
      <p:pic>
        <p:nvPicPr>
          <p:cNvPr id="4" name="Picture Placeholder 6">
            <a:extLst>
              <a:ext uri="{FF2B5EF4-FFF2-40B4-BE49-F238E27FC236}">
                <a16:creationId xmlns:a16="http://schemas.microsoft.com/office/drawing/2014/main" id="{3EA44316-0348-4B8F-9A1D-7A58903C4736}"/>
              </a:ext>
            </a:extLst>
          </p:cNvPr>
          <p:cNvPicPr>
            <a:picLocks noChangeAspect="1"/>
          </p:cNvPicPr>
          <p:nvPr/>
        </p:nvPicPr>
        <p:blipFill>
          <a:blip r:embed="rId2">
            <a:extLst>
              <a:ext uri="{28A0092B-C50C-407E-A947-70E740481C1C}">
                <a14:useLocalDpi xmlns:a14="http://schemas.microsoft.com/office/drawing/2010/main" val="0"/>
              </a:ext>
            </a:extLst>
          </a:blip>
          <a:srcRect l="12441" r="12441"/>
          <a:stretch/>
        </p:blipFill>
        <p:spPr>
          <a:xfrm flipH="1">
            <a:off x="0" y="260350"/>
            <a:ext cx="3461659" cy="3172437"/>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p:spPr>
      </p:pic>
    </p:spTree>
    <p:extLst>
      <p:ext uri="{BB962C8B-B14F-4D97-AF65-F5344CB8AC3E}">
        <p14:creationId xmlns:p14="http://schemas.microsoft.com/office/powerpoint/2010/main" val="3737937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7" descr="https://cdn.mosoah.com/wp-content/uploads/2020/03/03123835/s120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1" y="549275"/>
            <a:ext cx="8448675"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434330" y="2967335"/>
            <a:ext cx="3323347" cy="923330"/>
          </a:xfrm>
          <a:prstGeom prst="rect">
            <a:avLst/>
          </a:prstGeom>
          <a:noFill/>
        </p:spPr>
        <p:txBody>
          <a:bodyPr wrap="none">
            <a:spAutoFit/>
          </a:bodyPr>
          <a:lstStyle/>
          <a:p>
            <a:pPr algn="ctr">
              <a:defRPr/>
            </a:pPr>
            <a:r>
              <a:rPr lang="en-US" sz="5400" b="1" dirty="0">
                <a:ln w="22225">
                  <a:solidFill>
                    <a:schemeClr val="accent2"/>
                  </a:solidFill>
                  <a:prstDash val="solid"/>
                </a:ln>
                <a:solidFill>
                  <a:schemeClr val="accent2">
                    <a:lumMod val="40000"/>
                    <a:lumOff val="60000"/>
                  </a:schemeClr>
                </a:solidFill>
              </a:rPr>
              <a:t>Thank you</a:t>
            </a:r>
          </a:p>
        </p:txBody>
      </p:sp>
    </p:spTree>
    <p:extLst>
      <p:ext uri="{BB962C8B-B14F-4D97-AF65-F5344CB8AC3E}">
        <p14:creationId xmlns:p14="http://schemas.microsoft.com/office/powerpoint/2010/main" val="2968765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9671" y="171123"/>
            <a:ext cx="7498080" cy="696936"/>
          </a:xfrm>
        </p:spPr>
        <p:txBody>
          <a:bodyPr>
            <a:normAutofit/>
          </a:bodyPr>
          <a:lstStyle/>
          <a:p>
            <a:pPr algn="ctr"/>
            <a:r>
              <a:rPr lang="en-US" sz="3200" dirty="0"/>
              <a:t> </a:t>
            </a:r>
            <a:r>
              <a:rPr lang="en-US" sz="2800" b="1" dirty="0">
                <a:solidFill>
                  <a:srgbClr val="8A0000"/>
                </a:solidFill>
              </a:rPr>
              <a:t>Meteorological Stations Network in EMA</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753" t="7698" r="16186" b="6822"/>
          <a:stretch/>
        </p:blipFill>
        <p:spPr bwMode="auto">
          <a:xfrm>
            <a:off x="260740" y="833285"/>
            <a:ext cx="4298197" cy="3448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05" y="3120974"/>
            <a:ext cx="876632" cy="975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Climate\Desktop\upper_stations.png"/>
          <p:cNvPicPr>
            <a:picLocks noChangeAspect="1" noChangeArrowheads="1"/>
          </p:cNvPicPr>
          <p:nvPr/>
        </p:nvPicPr>
        <p:blipFill rotWithShape="1">
          <a:blip r:embed="rId4">
            <a:extLst>
              <a:ext uri="{28A0092B-C50C-407E-A947-70E740481C1C}">
                <a14:useLocalDpi xmlns:a14="http://schemas.microsoft.com/office/drawing/2010/main" val="0"/>
              </a:ext>
            </a:extLst>
          </a:blip>
          <a:srcRect l="15652" t="4410" r="5660" b="3826"/>
          <a:stretch/>
        </p:blipFill>
        <p:spPr bwMode="auto">
          <a:xfrm>
            <a:off x="7917091" y="1045035"/>
            <a:ext cx="3897119" cy="31591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مقدمة إلى بالونات الطقس المصنوعة من المطاط الطبيعي - أخبار - Quanzhou Jubao  Technical Machine Co.، Lt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3153" y="2934783"/>
            <a:ext cx="921622" cy="9884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srcRect l="6669" t="6575" r="6998" b="6498"/>
          <a:stretch/>
        </p:blipFill>
        <p:spPr>
          <a:xfrm>
            <a:off x="739105" y="4292675"/>
            <a:ext cx="2562304" cy="2190358"/>
          </a:xfrm>
          <a:prstGeom prst="rect">
            <a:avLst/>
          </a:prstGeom>
          <a:ln>
            <a:noFill/>
          </a:ln>
        </p:spPr>
      </p:pic>
      <p:pic>
        <p:nvPicPr>
          <p:cNvPr id="8" name="Picture 6"/>
          <p:cNvPicPr/>
          <p:nvPr/>
        </p:nvPicPr>
        <p:blipFill>
          <a:blip r:embed="rId7"/>
          <a:stretch/>
        </p:blipFill>
        <p:spPr>
          <a:xfrm>
            <a:off x="8229600" y="4292675"/>
            <a:ext cx="2156792" cy="2190358"/>
          </a:xfrm>
          <a:prstGeom prst="rect">
            <a:avLst/>
          </a:prstGeom>
          <a:ln>
            <a:noFill/>
          </a:ln>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20702" t="15076" r="17411" b="30650"/>
          <a:stretch/>
        </p:blipFill>
        <p:spPr>
          <a:xfrm>
            <a:off x="4558937" y="3429000"/>
            <a:ext cx="2959905" cy="2595715"/>
          </a:xfrm>
          <a:prstGeom prst="rect">
            <a:avLst/>
          </a:prstGeom>
        </p:spPr>
      </p:pic>
    </p:spTree>
    <p:extLst>
      <p:ext uri="{BB962C8B-B14F-4D97-AF65-F5344CB8AC3E}">
        <p14:creationId xmlns:p14="http://schemas.microsoft.com/office/powerpoint/2010/main" val="3218296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1"/>
          <p:cNvGraphicFramePr/>
          <p:nvPr>
            <p:extLst>
              <p:ext uri="{D42A27DB-BD31-4B8C-83A1-F6EECF244321}">
                <p14:modId xmlns:p14="http://schemas.microsoft.com/office/powerpoint/2010/main" val="4178083679"/>
              </p:ext>
            </p:extLst>
          </p:nvPr>
        </p:nvGraphicFramePr>
        <p:xfrm>
          <a:off x="884100" y="1002890"/>
          <a:ext cx="10100140" cy="4595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57" name="Rectangle 2"/>
          <p:cNvSpPr/>
          <p:nvPr/>
        </p:nvSpPr>
        <p:spPr>
          <a:xfrm>
            <a:off x="884100" y="524213"/>
            <a:ext cx="10423800" cy="4786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90000"/>
              </a:lnSpc>
              <a:spcBef>
                <a:spcPct val="0"/>
              </a:spcBef>
            </a:pPr>
            <a:r>
              <a:rPr lang="en-US" sz="2800" b="1" dirty="0">
                <a:solidFill>
                  <a:srgbClr val="8A0000"/>
                </a:solidFill>
                <a:latin typeface="+mj-lt"/>
                <a:ea typeface="+mj-ea"/>
                <a:cs typeface="+mj-cs"/>
              </a:rPr>
              <a:t>Air Quality System in EMA</a:t>
            </a:r>
          </a:p>
        </p:txBody>
      </p:sp>
      <p:sp>
        <p:nvSpPr>
          <p:cNvPr id="4" name="TextBox 3">
            <a:extLst>
              <a:ext uri="{FF2B5EF4-FFF2-40B4-BE49-F238E27FC236}">
                <a16:creationId xmlns:a16="http://schemas.microsoft.com/office/drawing/2014/main" id="{504516CA-19C2-18D2-701C-C407C4179510}"/>
              </a:ext>
            </a:extLst>
          </p:cNvPr>
          <p:cNvSpPr txBox="1"/>
          <p:nvPr/>
        </p:nvSpPr>
        <p:spPr>
          <a:xfrm>
            <a:off x="288758" y="5675228"/>
            <a:ext cx="11486147" cy="872034"/>
          </a:xfrm>
          <a:prstGeom prst="rect">
            <a:avLst/>
          </a:prstGeom>
          <a:noFill/>
        </p:spPr>
        <p:txBody>
          <a:bodyPr wrap="square">
            <a:spAutoFit/>
          </a:bodyPr>
          <a:lstStyle/>
          <a:p>
            <a:pPr indent="-216000">
              <a:lnSpc>
                <a:spcPct val="150000"/>
              </a:lnSpc>
              <a:buClr>
                <a:srgbClr val="000000"/>
              </a:buClr>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 pos="10515600" algn="l"/>
              </a:tabLst>
            </a:pPr>
            <a:r>
              <a:rPr lang="en-US" b="1" u="sng" dirty="0">
                <a:solidFill>
                  <a:srgbClr val="FF0000"/>
                </a:solidFill>
                <a:latin typeface="Arial" panose="020B0604020202020204" pitchFamily="34" charset="0"/>
              </a:rPr>
              <a:t>The output is uploaded:</a:t>
            </a:r>
            <a:r>
              <a:rPr lang="en-US" b="1" dirty="0">
                <a:latin typeface="Arial" panose="020B0604020202020204" pitchFamily="34" charset="0"/>
              </a:rPr>
              <a:t> nwp.gov</a:t>
            </a:r>
            <a:r>
              <a:rPr lang="en-US" b="1">
                <a:latin typeface="Arial" panose="020B0604020202020204" pitchFamily="34" charset="0"/>
              </a:rPr>
              <a:t>.eg</a:t>
            </a:r>
            <a:endParaRPr lang="en-US" b="1" dirty="0">
              <a:latin typeface="Arial" panose="020B0604020202020204" pitchFamily="34" charset="0"/>
            </a:endParaRPr>
          </a:p>
          <a:p>
            <a:pPr indent="-216000">
              <a:lnSpc>
                <a:spcPct val="150000"/>
              </a:lnSpc>
              <a:buClr>
                <a:srgbClr val="000000"/>
              </a:buClr>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 pos="10515600" algn="l"/>
              </a:tabLst>
            </a:pPr>
            <a:r>
              <a:rPr lang="en-US" b="1" dirty="0">
                <a:latin typeface="Arial" panose="020B0604020202020204" pitchFamily="34" charset="0"/>
              </a:rPr>
              <a:t> The dust forecast is sent to WMO-SDS regional center in Barcelona </a:t>
            </a:r>
          </a:p>
        </p:txBody>
      </p:sp>
    </p:spTree>
    <p:extLst>
      <p:ext uri="{BB962C8B-B14F-4D97-AF65-F5344CB8AC3E}">
        <p14:creationId xmlns:p14="http://schemas.microsoft.com/office/powerpoint/2010/main" val="1008265357"/>
      </p:ext>
    </p:extLst>
  </p:cSld>
  <p:clrMapOvr>
    <a:masterClrMapping/>
  </p:clrMapOvr>
  <mc:AlternateContent xmlns:mc="http://schemas.openxmlformats.org/markup-compatibility/2006" xmlns:p14="http://schemas.microsoft.com/office/powerpoint/2010/main">
    <mc:Choice Requires="p14">
      <p:transition p14:dur="10"/>
    </mc:Choice>
    <mc:Fallback xmlns="" xmlns:p15="http://schemas.microsoft.com/office/powerpoint/2012/main">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PlaceHolder 1"/>
          <p:cNvSpPr>
            <a:spLocks noGrp="1"/>
          </p:cNvSpPr>
          <p:nvPr>
            <p:ph type="title"/>
          </p:nvPr>
        </p:nvSpPr>
        <p:spPr>
          <a:xfrm>
            <a:off x="1609560" y="561600"/>
            <a:ext cx="4095360" cy="716040"/>
          </a:xfrm>
          <a:prstGeom prst="rect">
            <a:avLst/>
          </a:prstGeom>
          <a:noFill/>
          <a:ln w="0">
            <a:noFill/>
          </a:ln>
        </p:spPr>
        <p:txBody>
          <a:bodyPr anchor="b">
            <a:normAutofit/>
          </a:bodyPr>
          <a:lstStyle/>
          <a:p>
            <a:pPr indent="0" algn="ctr">
              <a:buNone/>
            </a:pPr>
            <a:r>
              <a:rPr lang="en-US" sz="2800" b="1" dirty="0">
                <a:solidFill>
                  <a:srgbClr val="8A0000"/>
                </a:solidFill>
              </a:rPr>
              <a:t>Observations</a:t>
            </a:r>
          </a:p>
        </p:txBody>
      </p:sp>
      <p:pic>
        <p:nvPicPr>
          <p:cNvPr id="359" name="Picture 3"/>
          <p:cNvPicPr/>
          <p:nvPr/>
        </p:nvPicPr>
        <p:blipFill>
          <a:blip r:embed="rId2"/>
          <a:srcRect l="9379" t="5171" r="10276" b="18440"/>
          <a:stretch/>
        </p:blipFill>
        <p:spPr>
          <a:xfrm>
            <a:off x="484920" y="1531800"/>
            <a:ext cx="3172320" cy="3016080"/>
          </a:xfrm>
          <a:prstGeom prst="rect">
            <a:avLst/>
          </a:prstGeom>
          <a:ln w="0">
            <a:noFill/>
          </a:ln>
        </p:spPr>
      </p:pic>
      <p:pic>
        <p:nvPicPr>
          <p:cNvPr id="360" name="Picture 2"/>
          <p:cNvPicPr/>
          <p:nvPr/>
        </p:nvPicPr>
        <p:blipFill>
          <a:blip r:embed="rId3"/>
          <a:srcRect l="53288" t="4677" r="7634" b="13093"/>
          <a:stretch/>
        </p:blipFill>
        <p:spPr>
          <a:xfrm>
            <a:off x="4045320" y="1555920"/>
            <a:ext cx="2433240" cy="2968200"/>
          </a:xfrm>
          <a:prstGeom prst="rect">
            <a:avLst/>
          </a:prstGeom>
          <a:ln w="0">
            <a:noFill/>
          </a:ln>
        </p:spPr>
      </p:pic>
      <p:sp>
        <p:nvSpPr>
          <p:cNvPr id="361" name="Rectangle 8"/>
          <p:cNvSpPr/>
          <p:nvPr/>
        </p:nvSpPr>
        <p:spPr>
          <a:xfrm>
            <a:off x="4269960" y="4802400"/>
            <a:ext cx="198396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800" b="1" strike="noStrike" spc="-1">
                <a:solidFill>
                  <a:srgbClr val="FF0000"/>
                </a:solidFill>
                <a:latin typeface="Century Gothic"/>
                <a:ea typeface="WenQuanYi Zen Hei Sharp"/>
              </a:rPr>
              <a:t>Sunphotometer</a:t>
            </a:r>
            <a:endParaRPr lang="en-US" sz="1800" b="0" strike="noStrike" spc="-1">
              <a:solidFill>
                <a:srgbClr val="000000"/>
              </a:solidFill>
              <a:latin typeface="Arial"/>
            </a:endParaRPr>
          </a:p>
        </p:txBody>
      </p:sp>
      <p:sp>
        <p:nvSpPr>
          <p:cNvPr id="362" name="Rectangle 9"/>
          <p:cNvSpPr/>
          <p:nvPr/>
        </p:nvSpPr>
        <p:spPr>
          <a:xfrm>
            <a:off x="371520" y="4548600"/>
            <a:ext cx="361944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800" b="1" strike="noStrike" spc="-1">
                <a:solidFill>
                  <a:srgbClr val="FF0000"/>
                </a:solidFill>
                <a:latin typeface="Century Gothic"/>
                <a:ea typeface="WenQuanYi Zen Hei Sharp"/>
              </a:rPr>
              <a:t>EMA Pollution ground stations for SO2, surface O3, CO, NOx, CO2, PM10, PM2.5, </a:t>
            </a:r>
            <a:endParaRPr lang="en-US" sz="1800" b="0" strike="noStrike" spc="-1">
              <a:solidFill>
                <a:srgbClr val="000000"/>
              </a:solidFill>
              <a:latin typeface="Arial"/>
            </a:endParaRPr>
          </a:p>
        </p:txBody>
      </p:sp>
      <p:pic>
        <p:nvPicPr>
          <p:cNvPr id="363" name="Content Placeholder 11" descr="ezgif.com-gif-maker.gif"/>
          <p:cNvPicPr/>
          <p:nvPr/>
        </p:nvPicPr>
        <p:blipFill>
          <a:blip r:embed="rId4"/>
          <a:stretch/>
        </p:blipFill>
        <p:spPr>
          <a:xfrm>
            <a:off x="6866640" y="1278000"/>
            <a:ext cx="5179680" cy="2718720"/>
          </a:xfrm>
          <a:prstGeom prst="rect">
            <a:avLst/>
          </a:prstGeom>
          <a:ln w="0">
            <a:noFill/>
          </a:ln>
        </p:spPr>
      </p:pic>
      <p:sp>
        <p:nvSpPr>
          <p:cNvPr id="364" name="Rectangle 11"/>
          <p:cNvSpPr/>
          <p:nvPr/>
        </p:nvSpPr>
        <p:spPr>
          <a:xfrm>
            <a:off x="6866640" y="4158000"/>
            <a:ext cx="494784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800" b="1" strike="noStrike" spc="-1">
                <a:solidFill>
                  <a:srgbClr val="FF0000"/>
                </a:solidFill>
                <a:latin typeface="Century Gothic"/>
                <a:ea typeface="WenQuanYi Zen Hei Sharp"/>
              </a:rPr>
              <a:t>Meteosat Second Generation (MSG) </a:t>
            </a:r>
            <a:br>
              <a:rPr sz="1800"/>
            </a:br>
            <a:r>
              <a:rPr lang="en-US" sz="1800" b="1" strike="noStrike" spc="-1">
                <a:solidFill>
                  <a:srgbClr val="FF0000"/>
                </a:solidFill>
                <a:latin typeface="Century Gothic"/>
                <a:ea typeface="WenQuanYi Zen Hei Sharp"/>
              </a:rPr>
              <a:t>DUST-RGB: 17/03/2017:00 to 19/03/2017:23</a:t>
            </a:r>
            <a:endParaRPr lang="en-US" sz="1800" b="0" strike="noStrike" spc="-1">
              <a:solidFill>
                <a:srgbClr val="000000"/>
              </a:solidFill>
              <a:latin typeface="Arial"/>
            </a:endParaRPr>
          </a:p>
        </p:txBody>
      </p:sp>
    </p:spTree>
    <p:extLst>
      <p:ext uri="{BB962C8B-B14F-4D97-AF65-F5344CB8AC3E}">
        <p14:creationId xmlns:p14="http://schemas.microsoft.com/office/powerpoint/2010/main" val="1032914474"/>
      </p:ext>
    </p:extLst>
  </p:cSld>
  <p:clrMapOvr>
    <a:masterClrMapping/>
  </p:clrMapOvr>
  <mc:AlternateContent xmlns:mc="http://schemas.openxmlformats.org/markup-compatibility/2006" xmlns:p14="http://schemas.microsoft.com/office/powerpoint/2010/main">
    <mc:Choice Requires="p14">
      <p:transition p14:dur="10"/>
    </mc:Choice>
    <mc:Fallback xmlns="" xmlns:p15="http://schemas.microsoft.com/office/powerpoint/2012/main">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4533" y="513948"/>
            <a:ext cx="7498080" cy="541765"/>
          </a:xfrm>
        </p:spPr>
        <p:txBody>
          <a:bodyPr>
            <a:noAutofit/>
          </a:bodyPr>
          <a:lstStyle/>
          <a:p>
            <a:pPr algn="ctr">
              <a:lnSpc>
                <a:spcPct val="100000"/>
              </a:lnSpc>
            </a:pPr>
            <a:br>
              <a:rPr lang="en-US" sz="2800" dirty="0"/>
            </a:br>
            <a:r>
              <a:rPr lang="en-US" sz="2800" dirty="0"/>
              <a:t> </a:t>
            </a:r>
            <a:r>
              <a:rPr lang="en-US" sz="2800" b="1" dirty="0">
                <a:solidFill>
                  <a:srgbClr val="8A0000"/>
                </a:solidFill>
              </a:rPr>
              <a:t>EMA air pollution stations Network</a:t>
            </a:r>
            <a:br>
              <a:rPr lang="en-US" sz="2800" dirty="0"/>
            </a:br>
            <a:endParaRPr lang="en-US" sz="2800" dirty="0"/>
          </a:p>
        </p:txBody>
      </p:sp>
      <p:graphicFrame>
        <p:nvGraphicFramePr>
          <p:cNvPr id="9" name="Table 8"/>
          <p:cNvGraphicFramePr>
            <a:graphicFrameLocks noGrp="1"/>
          </p:cNvGraphicFramePr>
          <p:nvPr>
            <p:extLst>
              <p:ext uri="{D42A27DB-BD31-4B8C-83A1-F6EECF244321}">
                <p14:modId xmlns:p14="http://schemas.microsoft.com/office/powerpoint/2010/main" val="167201182"/>
              </p:ext>
            </p:extLst>
          </p:nvPr>
        </p:nvGraphicFramePr>
        <p:xfrm>
          <a:off x="315031" y="1376378"/>
          <a:ext cx="6117852" cy="4446906"/>
        </p:xfrm>
        <a:graphic>
          <a:graphicData uri="http://schemas.openxmlformats.org/drawingml/2006/table">
            <a:tbl>
              <a:tblPr firstRow="1" bandRow="1">
                <a:tableStyleId>{5C22544A-7EE6-4342-B048-85BDC9FD1C3A}</a:tableStyleId>
              </a:tblPr>
              <a:tblGrid>
                <a:gridCol w="2039284">
                  <a:extLst>
                    <a:ext uri="{9D8B030D-6E8A-4147-A177-3AD203B41FA5}">
                      <a16:colId xmlns:a16="http://schemas.microsoft.com/office/drawing/2014/main" val="596056503"/>
                    </a:ext>
                  </a:extLst>
                </a:gridCol>
                <a:gridCol w="2039284">
                  <a:extLst>
                    <a:ext uri="{9D8B030D-6E8A-4147-A177-3AD203B41FA5}">
                      <a16:colId xmlns:a16="http://schemas.microsoft.com/office/drawing/2014/main" val="1714157222"/>
                    </a:ext>
                  </a:extLst>
                </a:gridCol>
                <a:gridCol w="2039284">
                  <a:extLst>
                    <a:ext uri="{9D8B030D-6E8A-4147-A177-3AD203B41FA5}">
                      <a16:colId xmlns:a16="http://schemas.microsoft.com/office/drawing/2014/main" val="3820526891"/>
                    </a:ext>
                  </a:extLst>
                </a:gridCol>
              </a:tblGrid>
              <a:tr h="495838">
                <a:tc>
                  <a:txBody>
                    <a:bodyPr/>
                    <a:lstStyle/>
                    <a:p>
                      <a:r>
                        <a:rPr lang="en-US" dirty="0"/>
                        <a:t>Station</a:t>
                      </a:r>
                    </a:p>
                  </a:txBody>
                  <a:tcPr/>
                </a:tc>
                <a:tc>
                  <a:txBody>
                    <a:bodyPr/>
                    <a:lstStyle/>
                    <a:p>
                      <a:r>
                        <a:rPr lang="en-US" dirty="0"/>
                        <a:t>Status</a:t>
                      </a:r>
                    </a:p>
                  </a:txBody>
                  <a:tcPr/>
                </a:tc>
                <a:tc>
                  <a:txBody>
                    <a:bodyPr/>
                    <a:lstStyle/>
                    <a:p>
                      <a:r>
                        <a:rPr lang="en-US" dirty="0"/>
                        <a:t>Species</a:t>
                      </a:r>
                    </a:p>
                  </a:txBody>
                  <a:tcPr/>
                </a:tc>
                <a:extLst>
                  <a:ext uri="{0D108BD9-81ED-4DB2-BD59-A6C34878D82A}">
                    <a16:rowId xmlns:a16="http://schemas.microsoft.com/office/drawing/2014/main" val="3083480918"/>
                  </a:ext>
                </a:extLst>
              </a:tr>
              <a:tr h="656440">
                <a:tc>
                  <a:txBody>
                    <a:bodyPr/>
                    <a:lstStyle/>
                    <a:p>
                      <a:r>
                        <a:rPr lang="en-US" sz="1800" dirty="0"/>
                        <a:t>Cairo</a:t>
                      </a:r>
                    </a:p>
                    <a:p>
                      <a:r>
                        <a:rPr lang="en-US" sz="1800" dirty="0"/>
                        <a:t>GAW-regional</a:t>
                      </a:r>
                    </a:p>
                  </a:txBody>
                  <a:tcPr/>
                </a:tc>
                <a:tc>
                  <a:txBody>
                    <a:bodyPr/>
                    <a:lstStyle/>
                    <a:p>
                      <a:r>
                        <a:rPr lang="en-US" sz="1800" dirty="0"/>
                        <a:t>Operational</a:t>
                      </a:r>
                    </a:p>
                  </a:txBody>
                  <a:tcPr/>
                </a:tc>
                <a:tc>
                  <a:txBody>
                    <a:bodyPr/>
                    <a:lstStyle/>
                    <a:p>
                      <a:r>
                        <a:rPr lang="en-US" sz="1800" dirty="0"/>
                        <a:t>CO2,</a:t>
                      </a:r>
                      <a:r>
                        <a:rPr lang="en-US" sz="1800" baseline="0" dirty="0"/>
                        <a:t> CO, SO2, O3, NOx, PM10</a:t>
                      </a:r>
                      <a:endParaRPr lang="en-US" sz="1800" dirty="0"/>
                    </a:p>
                  </a:txBody>
                  <a:tcPr/>
                </a:tc>
                <a:extLst>
                  <a:ext uri="{0D108BD9-81ED-4DB2-BD59-A6C34878D82A}">
                    <a16:rowId xmlns:a16="http://schemas.microsoft.com/office/drawing/2014/main" val="196577508"/>
                  </a:ext>
                </a:extLst>
              </a:tr>
              <a:tr h="656440">
                <a:tc>
                  <a:txBody>
                    <a:bodyPr/>
                    <a:lstStyle/>
                    <a:p>
                      <a:r>
                        <a:rPr lang="en-US" sz="1800" dirty="0" err="1"/>
                        <a:t>Farafra</a:t>
                      </a:r>
                      <a:endParaRPr lang="en-US" sz="18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GAW-regional</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Operational</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CO2,</a:t>
                      </a:r>
                      <a:r>
                        <a:rPr lang="en-US" sz="1800" baseline="0" dirty="0"/>
                        <a:t> SO2, O3, PM10</a:t>
                      </a:r>
                      <a:endParaRPr lang="en-US" sz="1800" dirty="0"/>
                    </a:p>
                  </a:txBody>
                  <a:tcPr/>
                </a:tc>
                <a:extLst>
                  <a:ext uri="{0D108BD9-81ED-4DB2-BD59-A6C34878D82A}">
                    <a16:rowId xmlns:a16="http://schemas.microsoft.com/office/drawing/2014/main" val="2354231662"/>
                  </a:ext>
                </a:extLst>
              </a:tr>
              <a:tr h="668868">
                <a:tc>
                  <a:txBody>
                    <a:bodyPr/>
                    <a:lstStyle/>
                    <a:p>
                      <a:r>
                        <a:rPr lang="en-US" sz="1800" dirty="0"/>
                        <a:t>Hurghada</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GAW-regional</a:t>
                      </a:r>
                    </a:p>
                  </a:txBody>
                  <a:tcPr/>
                </a:tc>
                <a:tc>
                  <a:txBody>
                    <a:bodyPr/>
                    <a:lstStyle/>
                    <a:p>
                      <a:r>
                        <a:rPr lang="en-US" sz="1800" dirty="0"/>
                        <a:t>Operational</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CO2,</a:t>
                      </a:r>
                      <a:r>
                        <a:rPr lang="en-US" sz="1800" baseline="0" dirty="0"/>
                        <a:t> O3, PM10</a:t>
                      </a:r>
                      <a:endParaRPr lang="en-US" sz="1800" dirty="0"/>
                    </a:p>
                  </a:txBody>
                  <a:tcPr/>
                </a:tc>
                <a:extLst>
                  <a:ext uri="{0D108BD9-81ED-4DB2-BD59-A6C34878D82A}">
                    <a16:rowId xmlns:a16="http://schemas.microsoft.com/office/drawing/2014/main" val="2135857558"/>
                  </a:ext>
                </a:extLst>
              </a:tr>
              <a:tr h="656440">
                <a:tc>
                  <a:txBody>
                    <a:bodyPr/>
                    <a:lstStyle/>
                    <a:p>
                      <a:r>
                        <a:rPr lang="en-US" sz="1800" dirty="0" err="1"/>
                        <a:t>Marsa</a:t>
                      </a:r>
                      <a:r>
                        <a:rPr lang="en-US" sz="1800" dirty="0"/>
                        <a:t> </a:t>
                      </a:r>
                      <a:r>
                        <a:rPr lang="en-US" sz="1800" dirty="0" err="1"/>
                        <a:t>Matruh</a:t>
                      </a:r>
                      <a:endParaRPr lang="en-US" sz="18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GAW-regional</a:t>
                      </a:r>
                    </a:p>
                  </a:txBody>
                  <a:tcPr/>
                </a:tc>
                <a:tc>
                  <a:txBody>
                    <a:bodyPr/>
                    <a:lstStyle/>
                    <a:p>
                      <a:r>
                        <a:rPr lang="en-US" sz="1800" dirty="0"/>
                        <a:t>Operational</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aseline="0" dirty="0"/>
                        <a:t>SO2, O3, PM(10,2.5,1)</a:t>
                      </a:r>
                      <a:endParaRPr lang="en-US" sz="1800" dirty="0"/>
                    </a:p>
                  </a:txBody>
                  <a:tcPr/>
                </a:tc>
                <a:extLst>
                  <a:ext uri="{0D108BD9-81ED-4DB2-BD59-A6C34878D82A}">
                    <a16:rowId xmlns:a16="http://schemas.microsoft.com/office/drawing/2014/main" val="3478066035"/>
                  </a:ext>
                </a:extLst>
              </a:tr>
              <a:tr h="656440">
                <a:tc>
                  <a:txBody>
                    <a:bodyPr/>
                    <a:lstStyle/>
                    <a:p>
                      <a:r>
                        <a:rPr lang="en-US" sz="1800" dirty="0"/>
                        <a:t>Dahab</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Operational</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aseline="0" dirty="0"/>
                        <a:t>SO2, O3, PM(10,2.5,1)</a:t>
                      </a:r>
                      <a:endParaRPr lang="en-US" sz="1800" dirty="0"/>
                    </a:p>
                  </a:txBody>
                  <a:tcPr/>
                </a:tc>
                <a:extLst>
                  <a:ext uri="{0D108BD9-81ED-4DB2-BD59-A6C34878D82A}">
                    <a16:rowId xmlns:a16="http://schemas.microsoft.com/office/drawing/2014/main" val="2125414305"/>
                  </a:ext>
                </a:extLst>
              </a:tr>
              <a:tr h="656440">
                <a:tc>
                  <a:txBody>
                    <a:bodyPr/>
                    <a:lstStyle/>
                    <a:p>
                      <a:r>
                        <a:rPr lang="en-US" sz="1800" dirty="0"/>
                        <a:t>South-Valley</a:t>
                      </a:r>
                    </a:p>
                  </a:txBody>
                  <a:tcPr/>
                </a:tc>
                <a:tc>
                  <a:txBody>
                    <a:bodyPr/>
                    <a:lstStyle/>
                    <a:p>
                      <a:r>
                        <a:rPr lang="en-US" sz="1800" dirty="0"/>
                        <a:t>Closed</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CO2,</a:t>
                      </a:r>
                      <a:r>
                        <a:rPr lang="en-US" sz="1800" baseline="0" dirty="0"/>
                        <a:t> SO2, O3, NOx, PM10</a:t>
                      </a:r>
                      <a:endParaRPr lang="en-US" sz="1800" dirty="0"/>
                    </a:p>
                  </a:txBody>
                  <a:tcPr/>
                </a:tc>
                <a:extLst>
                  <a:ext uri="{0D108BD9-81ED-4DB2-BD59-A6C34878D82A}">
                    <a16:rowId xmlns:a16="http://schemas.microsoft.com/office/drawing/2014/main" val="4213621794"/>
                  </a:ext>
                </a:extLst>
              </a:tr>
            </a:tbl>
          </a:graphicData>
        </a:graphic>
      </p:graphicFrame>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10826" r="10508" b="20000"/>
          <a:stretch/>
        </p:blipFill>
        <p:spPr>
          <a:xfrm>
            <a:off x="6598163" y="1166313"/>
            <a:ext cx="4825075" cy="4906856"/>
          </a:xfrm>
          <a:prstGeom prst="rect">
            <a:avLst/>
          </a:prstGeom>
        </p:spPr>
      </p:pic>
    </p:spTree>
    <p:extLst>
      <p:ext uri="{BB962C8B-B14F-4D97-AF65-F5344CB8AC3E}">
        <p14:creationId xmlns:p14="http://schemas.microsoft.com/office/powerpoint/2010/main" val="1849427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401600" y="281327"/>
            <a:ext cx="7838768" cy="521132"/>
          </a:xfrm>
          <a:prstGeom prst="rect">
            <a:avLst/>
          </a:prstGeom>
        </p:spPr>
        <p:txBody>
          <a:bodyPr>
            <a:normAutofit/>
          </a:bodyPr>
          <a:lstStyle/>
          <a:p>
            <a:pPr lvl="0" algn="ctr">
              <a:lnSpc>
                <a:spcPct val="90000"/>
              </a:lnSpc>
              <a:spcBef>
                <a:spcPct val="0"/>
              </a:spcBef>
              <a:defRPr/>
            </a:pPr>
            <a:r>
              <a:rPr lang="en-US" sz="2800" b="1" dirty="0">
                <a:solidFill>
                  <a:srgbClr val="8A0000"/>
                </a:solidFill>
                <a:latin typeface="+mj-lt"/>
                <a:ea typeface="+mj-ea"/>
                <a:cs typeface="+mj-cs"/>
              </a:rPr>
              <a:t>Atmospheric Aerosols and Gases</a:t>
            </a:r>
          </a:p>
        </p:txBody>
      </p:sp>
      <p:sp>
        <p:nvSpPr>
          <p:cNvPr id="18438" name="Rectangle 6"/>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ar-EG"/>
          </a:p>
        </p:txBody>
      </p:sp>
      <p:grpSp>
        <p:nvGrpSpPr>
          <p:cNvPr id="18433" name="Canvas 9"/>
          <p:cNvGrpSpPr>
            <a:grpSpLocks/>
          </p:cNvGrpSpPr>
          <p:nvPr/>
        </p:nvGrpSpPr>
        <p:grpSpPr bwMode="auto">
          <a:xfrm>
            <a:off x="307131" y="2508509"/>
            <a:ext cx="9154689" cy="2733673"/>
            <a:chOff x="-1720" y="9134"/>
            <a:chExt cx="57327" cy="25263"/>
          </a:xfrm>
        </p:grpSpPr>
        <p:sp>
          <p:nvSpPr>
            <p:cNvPr id="18437" name="AutoShape 5"/>
            <p:cNvSpPr>
              <a:spLocks noChangeAspect="1" noChangeArrowheads="1"/>
            </p:cNvSpPr>
            <p:nvPr/>
          </p:nvSpPr>
          <p:spPr bwMode="auto">
            <a:xfrm>
              <a:off x="-1720" y="19242"/>
              <a:ext cx="57327" cy="15155"/>
            </a:xfrm>
            <a:prstGeom prst="rect">
              <a:avLst/>
            </a:prstGeom>
            <a:noFill/>
          </p:spPr>
          <p:txBody>
            <a:bodyPr vert="horz" wrap="square" lIns="91440" tIns="45720" rIns="91440" bIns="45720" numCol="1" anchor="t" anchorCtr="0" compatLnSpc="1">
              <a:prstTxWarp prst="textNoShape">
                <a:avLst/>
              </a:prstTxWarp>
            </a:bodyPr>
            <a:lstStyle/>
            <a:p>
              <a:endParaRPr lang="ar-EG"/>
            </a:p>
          </p:txBody>
        </p:sp>
        <p:sp>
          <p:nvSpPr>
            <p:cNvPr id="12" name="Oval 12"/>
            <p:cNvSpPr>
              <a:spLocks noChangeArrowheads="1"/>
            </p:cNvSpPr>
            <p:nvPr/>
          </p:nvSpPr>
          <p:spPr bwMode="auto">
            <a:xfrm>
              <a:off x="-1720" y="9134"/>
              <a:ext cx="14246" cy="11437"/>
            </a:xfrm>
            <a:prstGeom prst="ellipse">
              <a:avLst/>
            </a:prstGeom>
            <a:gradFill rotWithShape="1">
              <a:gsLst>
                <a:gs pos="0">
                  <a:srgbClr val="FFA2A1"/>
                </a:gs>
                <a:gs pos="35001">
                  <a:srgbClr val="FFBEBD"/>
                </a:gs>
                <a:gs pos="100000">
                  <a:srgbClr val="FFE5E5"/>
                </a:gs>
              </a:gsLst>
              <a:lin ang="16200000" scaled="1"/>
            </a:gradFill>
            <a:ln w="9525">
              <a:solidFill>
                <a:srgbClr val="BC4542"/>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ar-EG" sz="1400" b="1" dirty="0">
                  <a:latin typeface="Book Antiqua" pitchFamily="18" charset="0"/>
                  <a:ea typeface="Book Antiqua" pitchFamily="18" charset="0"/>
                  <a:cs typeface="Times New Roman" pitchFamily="18" charset="0"/>
                </a:rPr>
                <a:t>GFS Data</a:t>
              </a:r>
              <a:r>
                <a:rPr lang="en-US" sz="1400" b="1" dirty="0">
                  <a:latin typeface="Book Antiqua" pitchFamily="18" charset="0"/>
                  <a:ea typeface="Book Antiqua" pitchFamily="18" charset="0"/>
                  <a:cs typeface="Times New Roman" pitchFamily="18" charset="0"/>
                </a:rPr>
                <a:t> (</a:t>
              </a:r>
              <a:r>
                <a:rPr lang="ar-EG" sz="1400" b="1" dirty="0">
                  <a:latin typeface="Book Antiqua" pitchFamily="18" charset="0"/>
                  <a:ea typeface="Book Antiqua" pitchFamily="18" charset="0"/>
                  <a:cs typeface="Times New Roman" pitchFamily="18" charset="0"/>
                </a:rPr>
                <a:t>Meteorological Initial and Boundary Conditions</a:t>
              </a:r>
              <a:r>
                <a:rPr lang="en-US" sz="1400" dirty="0">
                  <a:latin typeface="Arial" pitchFamily="34" charset="0"/>
                  <a:cs typeface="Arial" pitchFamily="34" charset="0"/>
                </a:rPr>
                <a:t>)</a:t>
              </a:r>
              <a:endParaRPr lang="ar-EG" sz="1400" dirty="0">
                <a:latin typeface="Arial" pitchFamily="34" charset="0"/>
                <a:cs typeface="Arial" pitchFamily="34" charset="0"/>
              </a:endParaRPr>
            </a:p>
          </p:txBody>
        </p:sp>
      </p:grpSp>
      <p:sp>
        <p:nvSpPr>
          <p:cNvPr id="18441" name="Rounded Rectangle 2"/>
          <p:cNvSpPr>
            <a:spLocks noChangeArrowheads="1"/>
          </p:cNvSpPr>
          <p:nvPr/>
        </p:nvSpPr>
        <p:spPr bwMode="auto">
          <a:xfrm>
            <a:off x="3560321" y="1093665"/>
            <a:ext cx="3267929" cy="951856"/>
          </a:xfrm>
          <a:prstGeom prst="roundRect">
            <a:avLst>
              <a:gd name="adj" fmla="val 16667"/>
            </a:avLst>
          </a:prstGeom>
          <a:gradFill rotWithShape="1">
            <a:gsLst>
              <a:gs pos="0">
                <a:srgbClr val="C9B5E8"/>
              </a:gs>
              <a:gs pos="35001">
                <a:srgbClr val="D9CBEE"/>
              </a:gs>
              <a:gs pos="100000">
                <a:srgbClr val="F0EAF9"/>
              </a:gs>
            </a:gsLst>
            <a:lin ang="16200000" scaled="1"/>
          </a:gradFill>
          <a:ln w="9525">
            <a:solidFill>
              <a:srgbClr val="795D9B"/>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en-US" b="1" dirty="0">
                <a:latin typeface="Calibri" pitchFamily="34" charset="0"/>
                <a:ea typeface="Arial" pitchFamily="34" charset="0"/>
                <a:cs typeface="Arial" pitchFamily="34" charset="0"/>
              </a:rPr>
              <a:t>Global Chemical Transport Model</a:t>
            </a:r>
            <a:endParaRPr lang="en-US" b="1" dirty="0">
              <a:latin typeface="Arial" pitchFamily="34" charset="0"/>
              <a:ea typeface="Arial" pitchFamily="34" charset="0"/>
              <a:cs typeface="Arial" pitchFamily="34" charset="0"/>
            </a:endParaRPr>
          </a:p>
          <a:p>
            <a:pPr algn="ctr" fontAlgn="base">
              <a:spcBef>
                <a:spcPct val="0"/>
              </a:spcBef>
              <a:spcAft>
                <a:spcPct val="0"/>
              </a:spcAft>
            </a:pPr>
            <a:r>
              <a:rPr lang="en-US" b="1" dirty="0">
                <a:latin typeface="Calibri" pitchFamily="34" charset="0"/>
                <a:ea typeface="Arial" pitchFamily="34" charset="0"/>
                <a:cs typeface="Arial" pitchFamily="34" charset="0"/>
              </a:rPr>
              <a:t>(MOZART4)</a:t>
            </a:r>
          </a:p>
        </p:txBody>
      </p:sp>
      <p:sp>
        <p:nvSpPr>
          <p:cNvPr id="18442" name="Rounded Rectangle 3"/>
          <p:cNvSpPr>
            <a:spLocks noChangeArrowheads="1"/>
          </p:cNvSpPr>
          <p:nvPr/>
        </p:nvSpPr>
        <p:spPr bwMode="auto">
          <a:xfrm>
            <a:off x="3606086" y="4180548"/>
            <a:ext cx="3237296" cy="919011"/>
          </a:xfrm>
          <a:prstGeom prst="roundRect">
            <a:avLst>
              <a:gd name="adj" fmla="val 16667"/>
            </a:avLst>
          </a:prstGeom>
          <a:gradFill rotWithShape="1">
            <a:gsLst>
              <a:gs pos="0">
                <a:srgbClr val="9EEAFF"/>
              </a:gs>
              <a:gs pos="35001">
                <a:srgbClr val="BBEFFF"/>
              </a:gs>
              <a:gs pos="100000">
                <a:srgbClr val="E4F9FF"/>
              </a:gs>
            </a:gsLst>
            <a:lin ang="16200000" scaled="1"/>
          </a:gradFill>
          <a:ln w="9525">
            <a:solidFill>
              <a:srgbClr val="40A7C2"/>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en-US" b="1" dirty="0">
                <a:latin typeface="Calibri" pitchFamily="34" charset="0"/>
                <a:ea typeface="Arial" pitchFamily="34" charset="0"/>
                <a:cs typeface="Arial" pitchFamily="34" charset="0"/>
              </a:rPr>
              <a:t>Regional Air Quality Model</a:t>
            </a:r>
          </a:p>
          <a:p>
            <a:pPr algn="ctr" fontAlgn="base">
              <a:spcBef>
                <a:spcPct val="0"/>
              </a:spcBef>
              <a:spcAft>
                <a:spcPct val="0"/>
              </a:spcAft>
            </a:pPr>
            <a:r>
              <a:rPr lang="en-US" b="1" dirty="0">
                <a:latin typeface="Calibri" pitchFamily="34" charset="0"/>
                <a:ea typeface="Arial" pitchFamily="34" charset="0"/>
                <a:cs typeface="Arial" pitchFamily="34" charset="0"/>
              </a:rPr>
              <a:t>(RegCM4)</a:t>
            </a:r>
            <a:endParaRPr lang="ar-EG" dirty="0">
              <a:latin typeface="Arial" pitchFamily="34" charset="0"/>
              <a:cs typeface="Arial" pitchFamily="34" charset="0"/>
            </a:endParaRPr>
          </a:p>
        </p:txBody>
      </p:sp>
      <p:sp>
        <p:nvSpPr>
          <p:cNvPr id="18443" name="Down Arrow 8"/>
          <p:cNvSpPr>
            <a:spLocks noChangeArrowheads="1"/>
          </p:cNvSpPr>
          <p:nvPr/>
        </p:nvSpPr>
        <p:spPr bwMode="auto">
          <a:xfrm>
            <a:off x="3937647" y="2177018"/>
            <a:ext cx="2275016" cy="1917776"/>
          </a:xfrm>
          <a:prstGeom prst="downArrow">
            <a:avLst>
              <a:gd name="adj1" fmla="val 50000"/>
              <a:gd name="adj2" fmla="val 52176"/>
            </a:avLst>
          </a:prstGeom>
          <a:solidFill>
            <a:srgbClr val="FCFCFC"/>
          </a:solidFill>
          <a:ln w="25400">
            <a:solidFill>
              <a:srgbClr val="8064A2"/>
            </a:solid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en-US" sz="1600" b="1" dirty="0">
                <a:latin typeface="Calibri" pitchFamily="34" charset="0"/>
                <a:ea typeface="Arial" pitchFamily="34" charset="0"/>
                <a:cs typeface="Arial" pitchFamily="34" charset="0"/>
              </a:rPr>
              <a:t>Chemical Boundary Conditions</a:t>
            </a:r>
            <a:endParaRPr lang="ar-EG" sz="1600" dirty="0">
              <a:latin typeface="Arial" pitchFamily="34" charset="0"/>
              <a:cs typeface="Arial" pitchFamily="34" charset="0"/>
            </a:endParaRPr>
          </a:p>
        </p:txBody>
      </p:sp>
      <p:sp>
        <p:nvSpPr>
          <p:cNvPr id="3" name="TextBox 2">
            <a:extLst>
              <a:ext uri="{FF2B5EF4-FFF2-40B4-BE49-F238E27FC236}">
                <a16:creationId xmlns:a16="http://schemas.microsoft.com/office/drawing/2014/main" id="{9E1556D9-15FF-B84B-BA00-1A20E90EE0D1}"/>
              </a:ext>
            </a:extLst>
          </p:cNvPr>
          <p:cNvSpPr txBox="1"/>
          <p:nvPr/>
        </p:nvSpPr>
        <p:spPr>
          <a:xfrm>
            <a:off x="480789" y="5367373"/>
            <a:ext cx="8807371" cy="1287532"/>
          </a:xfrm>
          <a:prstGeom prst="rect">
            <a:avLst/>
          </a:prstGeom>
          <a:noFill/>
        </p:spPr>
        <p:txBody>
          <a:bodyPr wrap="square">
            <a:spAutoFit/>
          </a:bodyPr>
          <a:lstStyle/>
          <a:p>
            <a:pPr indent="-216000">
              <a:lnSpc>
                <a:spcPct val="150000"/>
              </a:lnSpc>
              <a:buClr>
                <a:srgbClr val="000000"/>
              </a:buClr>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 pos="10515600" algn="l"/>
              </a:tabLst>
            </a:pPr>
            <a:r>
              <a:rPr lang="en-US" sz="1800" b="1" u="sng" strike="noStrike" spc="-1" dirty="0">
                <a:solidFill>
                  <a:srgbClr val="FF0000"/>
                </a:solidFill>
                <a:uFillTx/>
                <a:latin typeface="Arial" panose="020B0604020202020204" pitchFamily="34" charset="0"/>
                <a:cs typeface="Arial" panose="020B0604020202020204" pitchFamily="34" charset="0"/>
              </a:rPr>
              <a:t>MOZART4</a:t>
            </a:r>
            <a:r>
              <a:rPr lang="en-US" sz="1800" b="1" strike="noStrike" spc="-1" dirty="0">
                <a:solidFill>
                  <a:srgbClr val="000000"/>
                </a:solidFill>
                <a:latin typeface="Arial" panose="020B0604020202020204" pitchFamily="34" charset="0"/>
                <a:cs typeface="Arial" panose="020B0604020202020204" pitchFamily="34" charset="0"/>
              </a:rPr>
              <a:t> (developed by the NCAR, GFDL, and MPI-Met),</a:t>
            </a:r>
            <a:r>
              <a:rPr lang="en-US" dirty="0">
                <a:latin typeface="Arial" panose="020B0604020202020204" pitchFamily="34" charset="0"/>
              </a:rPr>
              <a:t> </a:t>
            </a:r>
            <a:r>
              <a:rPr lang="en-US" b="1" dirty="0" err="1">
                <a:latin typeface="Arial" panose="020B0604020202020204" pitchFamily="34" charset="0"/>
              </a:rPr>
              <a:t>Emons</a:t>
            </a:r>
            <a:r>
              <a:rPr lang="en-US" b="1" dirty="0">
                <a:latin typeface="Arial" panose="020B0604020202020204" pitchFamily="34" charset="0"/>
              </a:rPr>
              <a:t> et al., 2010</a:t>
            </a:r>
            <a:endParaRPr lang="en-US" b="1" i="0" dirty="0">
              <a:effectLst/>
              <a:latin typeface="Arial" panose="020B0604020202020204" pitchFamily="34" charset="0"/>
            </a:endParaRPr>
          </a:p>
          <a:p>
            <a:pPr indent="-216000">
              <a:lnSpc>
                <a:spcPct val="150000"/>
              </a:lnSpc>
              <a:buClr>
                <a:srgbClr val="000000"/>
              </a:buClr>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 pos="10515600" algn="l"/>
              </a:tabLst>
            </a:pPr>
            <a:r>
              <a:rPr lang="en-US" altLang="en-US" b="1" u="sng" dirty="0">
                <a:solidFill>
                  <a:srgbClr val="FF0000"/>
                </a:solidFill>
                <a:latin typeface="Arial" panose="020B0604020202020204" pitchFamily="34" charset="0"/>
                <a:cs typeface="Arial" panose="020B0604020202020204" pitchFamily="34" charset="0"/>
              </a:rPr>
              <a:t>ICTP-RegCM4</a:t>
            </a:r>
            <a:r>
              <a:rPr lang="en-US" altLang="en-US" b="1" dirty="0">
                <a:latin typeface="Arial" panose="020B0604020202020204" pitchFamily="34" charset="0"/>
                <a:cs typeface="Arial" panose="020B0604020202020204" pitchFamily="34" charset="0"/>
              </a:rPr>
              <a:t> (developed by ICTP and staff in EMA), </a:t>
            </a:r>
            <a:r>
              <a:rPr lang="en-US" b="1" dirty="0">
                <a:latin typeface="Arial" panose="020B0604020202020204" pitchFamily="34" charset="0"/>
              </a:rPr>
              <a:t>Giorgi et al., 2012</a:t>
            </a:r>
          </a:p>
          <a:p>
            <a:pPr indent="-216000">
              <a:lnSpc>
                <a:spcPct val="150000"/>
              </a:lnSpc>
              <a:buClr>
                <a:srgbClr val="000000"/>
              </a:buClr>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 pos="10515600" algn="l"/>
              </a:tabLst>
            </a:pPr>
            <a:r>
              <a:rPr lang="en-US" b="1" dirty="0">
                <a:latin typeface="Arial" panose="020B0604020202020204" pitchFamily="34" charset="0"/>
              </a:rPr>
              <a:t>https://www2.acom.ucar.edu/modeling/finn-fire-inventory-ncar</a:t>
            </a:r>
          </a:p>
        </p:txBody>
      </p:sp>
      <p:sp>
        <p:nvSpPr>
          <p:cNvPr id="5" name="Oval 4">
            <a:extLst>
              <a:ext uri="{FF2B5EF4-FFF2-40B4-BE49-F238E27FC236}">
                <a16:creationId xmlns:a16="http://schemas.microsoft.com/office/drawing/2014/main" id="{61D4974D-2A70-F7CA-26C2-2E92AEE7AF5E}"/>
              </a:ext>
            </a:extLst>
          </p:cNvPr>
          <p:cNvSpPr/>
          <p:nvPr/>
        </p:nvSpPr>
        <p:spPr>
          <a:xfrm>
            <a:off x="10397328" y="1093666"/>
            <a:ext cx="1470619" cy="1061230"/>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b="1" kern="50" dirty="0">
              <a:solidFill>
                <a:schemeClr val="tx1"/>
              </a:solidFill>
              <a:latin typeface="Liberation Serif"/>
              <a:ea typeface="WenQuanYi Zen Hei Sharp"/>
              <a:cs typeface="Lohit Devanagari"/>
            </a:endParaRPr>
          </a:p>
          <a:p>
            <a:pPr algn="ctr"/>
            <a:endParaRPr lang="en-US" sz="1200" b="1" kern="50" dirty="0">
              <a:solidFill>
                <a:schemeClr val="tx1"/>
              </a:solidFill>
              <a:latin typeface="Liberation Serif"/>
              <a:ea typeface="WenQuanYi Zen Hei Sharp"/>
              <a:cs typeface="Lohit Devanagari"/>
            </a:endParaRPr>
          </a:p>
          <a:p>
            <a:pPr algn="ctr"/>
            <a:r>
              <a:rPr lang="en-US" sz="1200" b="1" kern="50" dirty="0">
                <a:solidFill>
                  <a:schemeClr val="tx1"/>
                </a:solidFill>
                <a:latin typeface="Liberation Serif"/>
                <a:ea typeface="WenQuanYi Zen Hei Sharp"/>
                <a:cs typeface="Lohit Devanagari"/>
              </a:rPr>
              <a:t>FINN </a:t>
            </a:r>
            <a:r>
              <a:rPr lang="en-US" sz="1200" b="1" kern="50" dirty="0">
                <a:solidFill>
                  <a:schemeClr val="tx1"/>
                </a:solidFill>
                <a:effectLst/>
                <a:latin typeface="Liberation Serif"/>
                <a:ea typeface="WenQuanYi Zen Hei Sharp"/>
                <a:cs typeface="Lohit Devanagari"/>
              </a:rPr>
              <a:t>fire emissions from MODIS &amp;VIIRS</a:t>
            </a:r>
          </a:p>
          <a:p>
            <a:endParaRPr lang="en-US" sz="1200" b="1" kern="50" dirty="0">
              <a:latin typeface="Liberation Serif"/>
            </a:endParaRPr>
          </a:p>
          <a:p>
            <a:pPr algn="ctr"/>
            <a:endParaRPr lang="en-US" sz="1200" b="1" dirty="0"/>
          </a:p>
        </p:txBody>
      </p:sp>
      <p:sp>
        <p:nvSpPr>
          <p:cNvPr id="15" name="Oval 14">
            <a:extLst>
              <a:ext uri="{FF2B5EF4-FFF2-40B4-BE49-F238E27FC236}">
                <a16:creationId xmlns:a16="http://schemas.microsoft.com/office/drawing/2014/main" id="{95B1927E-DA95-CC94-6B7D-0C0ADCDDD6D7}"/>
              </a:ext>
            </a:extLst>
          </p:cNvPr>
          <p:cNvSpPr/>
          <p:nvPr/>
        </p:nvSpPr>
        <p:spPr>
          <a:xfrm>
            <a:off x="7862132" y="933955"/>
            <a:ext cx="1760205" cy="1271277"/>
          </a:xfrm>
          <a:prstGeom prst="ellipse">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Emissions derived from POET, REAS, GFED2 and Megan</a:t>
            </a:r>
          </a:p>
        </p:txBody>
      </p:sp>
      <p:sp>
        <p:nvSpPr>
          <p:cNvPr id="16" name="Arrow: Right 15">
            <a:extLst>
              <a:ext uri="{FF2B5EF4-FFF2-40B4-BE49-F238E27FC236}">
                <a16:creationId xmlns:a16="http://schemas.microsoft.com/office/drawing/2014/main" id="{CF6D4DB2-B51A-E2C2-CFAF-A678CB33E50C}"/>
              </a:ext>
            </a:extLst>
          </p:cNvPr>
          <p:cNvSpPr/>
          <p:nvPr/>
        </p:nvSpPr>
        <p:spPr>
          <a:xfrm flipH="1">
            <a:off x="6843382" y="1400185"/>
            <a:ext cx="990144" cy="484013"/>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133921DD-79FB-B135-1EC1-3DA40BFC4EEC}"/>
              </a:ext>
            </a:extLst>
          </p:cNvPr>
          <p:cNvSpPr/>
          <p:nvPr/>
        </p:nvSpPr>
        <p:spPr>
          <a:xfrm flipH="1">
            <a:off x="9461820" y="1327586"/>
            <a:ext cx="990144" cy="484013"/>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57DAC30-01EE-CCD7-EF62-E7593567F3CE}"/>
              </a:ext>
            </a:extLst>
          </p:cNvPr>
          <p:cNvSpPr/>
          <p:nvPr/>
        </p:nvSpPr>
        <p:spPr>
          <a:xfrm>
            <a:off x="7833526" y="4057303"/>
            <a:ext cx="1760205" cy="1271277"/>
          </a:xfrm>
          <a:prstGeom prst="ellipse">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Emissions derived from CMIP5 RCP &amp; IIASA &amp; POET</a:t>
            </a:r>
          </a:p>
        </p:txBody>
      </p:sp>
      <p:sp>
        <p:nvSpPr>
          <p:cNvPr id="22" name="Arrow: Right 21">
            <a:extLst>
              <a:ext uri="{FF2B5EF4-FFF2-40B4-BE49-F238E27FC236}">
                <a16:creationId xmlns:a16="http://schemas.microsoft.com/office/drawing/2014/main" id="{70101CDA-B021-6202-6337-1FC615BB172D}"/>
              </a:ext>
            </a:extLst>
          </p:cNvPr>
          <p:cNvSpPr/>
          <p:nvPr/>
        </p:nvSpPr>
        <p:spPr>
          <a:xfrm flipH="1">
            <a:off x="6780567" y="4398046"/>
            <a:ext cx="990144" cy="484013"/>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4DBA7E88-B8EF-EB35-D33F-F9046C68165B}"/>
              </a:ext>
            </a:extLst>
          </p:cNvPr>
          <p:cNvSpPr/>
          <p:nvPr/>
        </p:nvSpPr>
        <p:spPr>
          <a:xfrm rot="19953273">
            <a:off x="2286000" y="2045521"/>
            <a:ext cx="1320086" cy="462988"/>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943AD45B-BC11-6CC2-DF2E-05FD4F87EB9E}"/>
              </a:ext>
            </a:extLst>
          </p:cNvPr>
          <p:cNvSpPr/>
          <p:nvPr/>
        </p:nvSpPr>
        <p:spPr>
          <a:xfrm rot="1303732">
            <a:off x="1903262" y="4020113"/>
            <a:ext cx="1816142" cy="462988"/>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9134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1"/>
          </p:nvPr>
        </p:nvPicPr>
        <p:blipFill>
          <a:blip r:embed="rId3">
            <a:extLst>
              <a:ext uri="{28A0092B-C50C-407E-A947-70E740481C1C}">
                <a14:useLocalDpi xmlns:a14="http://schemas.microsoft.com/office/drawing/2010/main" val="0"/>
              </a:ext>
            </a:extLst>
          </a:blip>
          <a:stretch/>
        </p:blipFill>
        <p:spPr>
          <a:xfrm>
            <a:off x="931198" y="857576"/>
            <a:ext cx="4730009" cy="2468880"/>
          </a:xfrm>
        </p:spPr>
      </p:pic>
      <p:pic>
        <p:nvPicPr>
          <p:cNvPr id="9" name="Content Placeholder 8"/>
          <p:cNvPicPr>
            <a:picLocks noGrp="1" noChangeAspect="1"/>
          </p:cNvPicPr>
          <p:nvPr>
            <p:ph sz="half" idx="2"/>
          </p:nvPr>
        </p:nvPicPr>
        <p:blipFill>
          <a:blip r:embed="rId4">
            <a:extLst>
              <a:ext uri="{28A0092B-C50C-407E-A947-70E740481C1C}">
                <a14:useLocalDpi xmlns:a14="http://schemas.microsoft.com/office/drawing/2010/main" val="0"/>
              </a:ext>
            </a:extLst>
          </a:blip>
          <a:stretch/>
        </p:blipFill>
        <p:spPr>
          <a:xfrm>
            <a:off x="6414776" y="912144"/>
            <a:ext cx="4749338" cy="2468880"/>
          </a:xfr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rcRect/>
          <a:stretch/>
        </p:blipFill>
        <p:spPr>
          <a:xfrm>
            <a:off x="6418880" y="3966965"/>
            <a:ext cx="4739670" cy="246888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rcRect/>
          <a:stretch/>
        </p:blipFill>
        <p:spPr>
          <a:xfrm>
            <a:off x="948932" y="3920471"/>
            <a:ext cx="4739670" cy="2468880"/>
          </a:xfrm>
          <a:prstGeom prst="rect">
            <a:avLst/>
          </a:prstGeom>
        </p:spPr>
      </p:pic>
      <p:sp>
        <p:nvSpPr>
          <p:cNvPr id="6" name="Rectangle 5"/>
          <p:cNvSpPr/>
          <p:nvPr/>
        </p:nvSpPr>
        <p:spPr>
          <a:xfrm>
            <a:off x="2514600" y="271635"/>
            <a:ext cx="7162800" cy="480131"/>
          </a:xfrm>
          <a:prstGeom prst="rect">
            <a:avLst/>
          </a:prstGeom>
        </p:spPr>
        <p:txBody>
          <a:bodyPr wrap="square">
            <a:spAutoFit/>
          </a:bodyPr>
          <a:lstStyle/>
          <a:p>
            <a:pPr algn="ctr">
              <a:lnSpc>
                <a:spcPct val="90000"/>
              </a:lnSpc>
              <a:spcBef>
                <a:spcPct val="0"/>
              </a:spcBef>
              <a:defRPr/>
            </a:pPr>
            <a:r>
              <a:rPr lang="en-US" sz="2800" b="1" dirty="0">
                <a:solidFill>
                  <a:srgbClr val="8A0000"/>
                </a:solidFill>
                <a:latin typeface="+mj-lt"/>
                <a:ea typeface="+mj-ea"/>
                <a:cs typeface="+mj-cs"/>
              </a:rPr>
              <a:t>Output of MOZART4</a:t>
            </a:r>
            <a:endParaRPr lang="ar-EG" sz="2000" b="1" dirty="0">
              <a:solidFill>
                <a:srgbClr val="C00000"/>
              </a:solidFill>
              <a:latin typeface="+mj-lt"/>
              <a:ea typeface="+mj-ea"/>
              <a:cs typeface="+mj-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 name="Table 1"/>
          <p:cNvGraphicFramePr/>
          <p:nvPr>
            <p:extLst>
              <p:ext uri="{D42A27DB-BD31-4B8C-83A1-F6EECF244321}">
                <p14:modId xmlns:p14="http://schemas.microsoft.com/office/powerpoint/2010/main" val="3773731435"/>
              </p:ext>
            </p:extLst>
          </p:nvPr>
        </p:nvGraphicFramePr>
        <p:xfrm>
          <a:off x="442079" y="1278000"/>
          <a:ext cx="11091159" cy="5287583"/>
        </p:xfrm>
        <a:graphic>
          <a:graphicData uri="http://schemas.openxmlformats.org/drawingml/2006/table">
            <a:tbl>
              <a:tblPr/>
              <a:tblGrid>
                <a:gridCol w="4313978">
                  <a:extLst>
                    <a:ext uri="{9D8B030D-6E8A-4147-A177-3AD203B41FA5}">
                      <a16:colId xmlns:a16="http://schemas.microsoft.com/office/drawing/2014/main" val="20000"/>
                    </a:ext>
                  </a:extLst>
                </a:gridCol>
                <a:gridCol w="6777181">
                  <a:extLst>
                    <a:ext uri="{9D8B030D-6E8A-4147-A177-3AD203B41FA5}">
                      <a16:colId xmlns:a16="http://schemas.microsoft.com/office/drawing/2014/main" val="20001"/>
                    </a:ext>
                  </a:extLst>
                </a:gridCol>
              </a:tblGrid>
              <a:tr h="554727">
                <a:tc>
                  <a:txBody>
                    <a:bodyPr/>
                    <a:lstStyle/>
                    <a:p>
                      <a:pPr marL="0" algn="l" defTabSz="914400" rtl="0" eaLnBrk="1" latinLnBrk="0" hangingPunct="1">
                        <a:lnSpc>
                          <a:spcPct val="100000"/>
                        </a:lnSpc>
                      </a:pPr>
                      <a:r>
                        <a:rPr lang="en-US" sz="2400" b="1" strike="noStrike" kern="1200" spc="-1" dirty="0">
                          <a:solidFill>
                            <a:srgbClr val="000000"/>
                          </a:solidFill>
                          <a:latin typeface="Calibri"/>
                          <a:ea typeface="+mn-ea"/>
                          <a:cs typeface="+mn-cs"/>
                        </a:rPr>
                        <a:t>Parameter</a:t>
                      </a:r>
                    </a:p>
                  </a:txBody>
                  <a:tcPr>
                    <a:lnL w="12240">
                      <a:solidFill>
                        <a:srgbClr val="000000"/>
                      </a:solidFill>
                    </a:lnL>
                    <a:lnR w="12240">
                      <a:solidFill>
                        <a:srgbClr val="000000"/>
                      </a:solidFill>
                    </a:lnR>
                    <a:lnT w="12240">
                      <a:solidFill>
                        <a:srgbClr val="000000"/>
                      </a:solidFill>
                    </a:lnT>
                    <a:lnB w="12240">
                      <a:solidFill>
                        <a:srgbClr val="000000"/>
                      </a:solidFill>
                    </a:lnB>
                    <a:solidFill>
                      <a:schemeClr val="accent5">
                        <a:lumMod val="60000"/>
                        <a:lumOff val="40000"/>
                      </a:schemeClr>
                    </a:solidFill>
                  </a:tcPr>
                </a:tc>
                <a:tc>
                  <a:txBody>
                    <a:bodyPr/>
                    <a:lstStyle/>
                    <a:p>
                      <a:pPr marL="0" algn="l" defTabSz="914400" rtl="0" eaLnBrk="1" latinLnBrk="0" hangingPunct="1">
                        <a:lnSpc>
                          <a:spcPct val="100000"/>
                        </a:lnSpc>
                      </a:pPr>
                      <a:r>
                        <a:rPr lang="en-US" sz="2400" b="1" strike="noStrike" kern="1200" spc="-1" dirty="0">
                          <a:solidFill>
                            <a:srgbClr val="000000"/>
                          </a:solidFill>
                          <a:latin typeface="Calibri"/>
                          <a:ea typeface="+mn-ea"/>
                          <a:cs typeface="+mn-cs"/>
                        </a:rPr>
                        <a:t>Schemes</a:t>
                      </a:r>
                    </a:p>
                  </a:txBody>
                  <a:tcPr>
                    <a:lnL w="12240">
                      <a:solidFill>
                        <a:srgbClr val="000000"/>
                      </a:solidFill>
                    </a:lnL>
                    <a:lnR w="12240">
                      <a:solidFill>
                        <a:srgbClr val="000000"/>
                      </a:solidFill>
                    </a:lnR>
                    <a:lnT w="12240">
                      <a:solidFill>
                        <a:srgbClr val="000000"/>
                      </a:solidFill>
                    </a:lnT>
                    <a:lnB w="12240">
                      <a:solidFill>
                        <a:srgbClr val="000000"/>
                      </a:solidFill>
                    </a:lnB>
                    <a:solidFill>
                      <a:schemeClr val="accent5">
                        <a:lumMod val="60000"/>
                        <a:lumOff val="40000"/>
                      </a:schemeClr>
                    </a:solidFill>
                  </a:tcPr>
                </a:tc>
                <a:extLst>
                  <a:ext uri="{0D108BD9-81ED-4DB2-BD59-A6C34878D82A}">
                    <a16:rowId xmlns:a16="http://schemas.microsoft.com/office/drawing/2014/main" val="10000"/>
                  </a:ext>
                </a:extLst>
              </a:tr>
              <a:tr h="598849">
                <a:tc>
                  <a:txBody>
                    <a:bodyPr/>
                    <a:lstStyle/>
                    <a:p>
                      <a:pPr>
                        <a:lnSpc>
                          <a:spcPct val="100000"/>
                        </a:lnSpc>
                      </a:pPr>
                      <a:r>
                        <a:rPr lang="en-US" sz="1800" b="1" strike="noStrike" spc="-1">
                          <a:solidFill>
                            <a:srgbClr val="000000"/>
                          </a:solidFill>
                          <a:latin typeface="Calibri"/>
                        </a:rPr>
                        <a:t>Meteorological field: Initial and Boundary conditions (ICBC)</a:t>
                      </a:r>
                      <a:endParaRPr lang="en-US" sz="18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chemeClr val="accent5">
                        <a:lumMod val="20000"/>
                        <a:lumOff val="80000"/>
                      </a:schemeClr>
                    </a:solidFill>
                  </a:tcPr>
                </a:tc>
                <a:tc>
                  <a:txBody>
                    <a:bodyPr/>
                    <a:lstStyle/>
                    <a:p>
                      <a:pPr>
                        <a:lnSpc>
                          <a:spcPct val="100000"/>
                        </a:lnSpc>
                      </a:pPr>
                      <a:r>
                        <a:rPr lang="en-US" sz="1800" b="1" strike="noStrike" spc="-1" dirty="0">
                          <a:solidFill>
                            <a:srgbClr val="000000"/>
                          </a:solidFill>
                          <a:latin typeface="Calibri"/>
                        </a:rPr>
                        <a:t>GFS (with 1 degree resolution)</a:t>
                      </a:r>
                      <a:endParaRPr lang="en-US" sz="1800" b="0" strike="noStrike" spc="-1" dirty="0">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1"/>
                  </a:ext>
                </a:extLst>
              </a:tr>
              <a:tr h="342200">
                <a:tc>
                  <a:txBody>
                    <a:bodyPr/>
                    <a:lstStyle/>
                    <a:p>
                      <a:pPr>
                        <a:lnSpc>
                          <a:spcPct val="100000"/>
                        </a:lnSpc>
                      </a:pPr>
                      <a:r>
                        <a:rPr lang="en-US" sz="1800" b="1" strike="noStrike" spc="-1">
                          <a:solidFill>
                            <a:srgbClr val="000000"/>
                          </a:solidFill>
                          <a:latin typeface="Calibri"/>
                        </a:rPr>
                        <a:t>Dynamical Core</a:t>
                      </a:r>
                      <a:endParaRPr lang="en-US" sz="18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chemeClr val="accent5">
                        <a:lumMod val="20000"/>
                        <a:lumOff val="80000"/>
                      </a:schemeClr>
                    </a:solidFill>
                  </a:tcPr>
                </a:tc>
                <a:tc>
                  <a:txBody>
                    <a:bodyPr/>
                    <a:lstStyle/>
                    <a:p>
                      <a:pPr>
                        <a:lnSpc>
                          <a:spcPct val="100000"/>
                        </a:lnSpc>
                      </a:pPr>
                      <a:r>
                        <a:rPr lang="en-US" sz="1800" b="1" strike="noStrike" spc="-1">
                          <a:solidFill>
                            <a:srgbClr val="000000"/>
                          </a:solidFill>
                          <a:latin typeface="Calibri"/>
                        </a:rPr>
                        <a:t>MM4 Hydrostatic (Giorgi et al., 1993a,b)</a:t>
                      </a:r>
                      <a:endParaRPr lang="en-US" sz="18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2"/>
                  </a:ext>
                </a:extLst>
              </a:tr>
              <a:tr h="342200">
                <a:tc>
                  <a:txBody>
                    <a:bodyPr/>
                    <a:lstStyle/>
                    <a:p>
                      <a:pPr>
                        <a:lnSpc>
                          <a:spcPct val="100000"/>
                        </a:lnSpc>
                      </a:pPr>
                      <a:r>
                        <a:rPr lang="en-US" sz="1800" b="1" strike="noStrike" spc="-1">
                          <a:solidFill>
                            <a:srgbClr val="000000"/>
                          </a:solidFill>
                          <a:latin typeface="Calibri"/>
                        </a:rPr>
                        <a:t>Radiation scheme</a:t>
                      </a:r>
                      <a:endParaRPr lang="en-US" sz="18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chemeClr val="accent5">
                        <a:lumMod val="20000"/>
                        <a:lumOff val="80000"/>
                      </a:schemeClr>
                    </a:solidFill>
                  </a:tcPr>
                </a:tc>
                <a:tc>
                  <a:txBody>
                    <a:bodyPr/>
                    <a:lstStyle/>
                    <a:p>
                      <a:pPr>
                        <a:lnSpc>
                          <a:spcPct val="100000"/>
                        </a:lnSpc>
                      </a:pPr>
                      <a:r>
                        <a:rPr lang="en-US" sz="1800" b="1" strike="noStrike" spc="-1">
                          <a:solidFill>
                            <a:srgbClr val="000000"/>
                          </a:solidFill>
                          <a:latin typeface="Calibri"/>
                        </a:rPr>
                        <a:t>CCM3 (Kiehl, 1996)</a:t>
                      </a:r>
                      <a:endParaRPr lang="en-US" sz="18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3"/>
                  </a:ext>
                </a:extLst>
              </a:tr>
              <a:tr h="431118">
                <a:tc>
                  <a:txBody>
                    <a:bodyPr/>
                    <a:lstStyle/>
                    <a:p>
                      <a:pPr>
                        <a:lnSpc>
                          <a:spcPct val="100000"/>
                        </a:lnSpc>
                      </a:pPr>
                      <a:r>
                        <a:rPr lang="en-US" sz="1800" b="1" strike="noStrike" spc="-1">
                          <a:solidFill>
                            <a:srgbClr val="000000"/>
                          </a:solidFill>
                          <a:latin typeface="Calibri"/>
                        </a:rPr>
                        <a:t>Large-Scale Clouds &amp; Precipitation scheme</a:t>
                      </a:r>
                      <a:endParaRPr lang="en-US" sz="18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chemeClr val="accent5">
                        <a:lumMod val="20000"/>
                        <a:lumOff val="80000"/>
                      </a:schemeClr>
                    </a:solidFill>
                  </a:tcPr>
                </a:tc>
                <a:tc>
                  <a:txBody>
                    <a:bodyPr/>
                    <a:lstStyle/>
                    <a:p>
                      <a:pPr>
                        <a:lnSpc>
                          <a:spcPct val="100000"/>
                        </a:lnSpc>
                      </a:pPr>
                      <a:r>
                        <a:rPr lang="en-US" sz="1800" b="1" strike="noStrike" spc="-1" dirty="0">
                          <a:solidFill>
                            <a:srgbClr val="000000"/>
                          </a:solidFill>
                          <a:latin typeface="Calibri"/>
                        </a:rPr>
                        <a:t>SUBEX (Pal et al., 2000)</a:t>
                      </a:r>
                      <a:endParaRPr lang="en-US" sz="1800" b="0" strike="noStrike" spc="-1" dirty="0">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4"/>
                  </a:ext>
                </a:extLst>
              </a:tr>
              <a:tr h="369818">
                <a:tc>
                  <a:txBody>
                    <a:bodyPr/>
                    <a:lstStyle/>
                    <a:p>
                      <a:pPr>
                        <a:lnSpc>
                          <a:spcPct val="100000"/>
                        </a:lnSpc>
                      </a:pPr>
                      <a:r>
                        <a:rPr lang="en-US" sz="1800" b="1" strike="noStrike" spc="-1">
                          <a:solidFill>
                            <a:srgbClr val="000000"/>
                          </a:solidFill>
                          <a:latin typeface="Calibri"/>
                        </a:rPr>
                        <a:t>Cumulus convection scheme</a:t>
                      </a:r>
                      <a:endParaRPr lang="en-US" sz="18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chemeClr val="accent5">
                        <a:lumMod val="20000"/>
                        <a:lumOff val="80000"/>
                      </a:schemeClr>
                    </a:solidFill>
                  </a:tcPr>
                </a:tc>
                <a:tc>
                  <a:txBody>
                    <a:bodyPr/>
                    <a:lstStyle/>
                    <a:p>
                      <a:pPr>
                        <a:lnSpc>
                          <a:spcPct val="100000"/>
                        </a:lnSpc>
                      </a:pPr>
                      <a:r>
                        <a:rPr lang="en-US" sz="1800" b="1" strike="noStrike" spc="-1" dirty="0">
                          <a:solidFill>
                            <a:srgbClr val="000000"/>
                          </a:solidFill>
                          <a:latin typeface="Calibri"/>
                        </a:rPr>
                        <a:t>Emanuel (1991) over Ocean &amp; Land</a:t>
                      </a:r>
                      <a:endParaRPr lang="en-US" sz="1800" b="0" strike="noStrike" spc="-1" dirty="0">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5"/>
                  </a:ext>
                </a:extLst>
              </a:tr>
              <a:tr h="342200">
                <a:tc>
                  <a:txBody>
                    <a:bodyPr/>
                    <a:lstStyle/>
                    <a:p>
                      <a:pPr>
                        <a:lnSpc>
                          <a:spcPct val="100000"/>
                        </a:lnSpc>
                      </a:pPr>
                      <a:r>
                        <a:rPr lang="en-US" sz="1800" b="1" strike="noStrike" spc="-1">
                          <a:solidFill>
                            <a:srgbClr val="000000"/>
                          </a:solidFill>
                          <a:latin typeface="Calibri"/>
                        </a:rPr>
                        <a:t>Boundary Layer scheme</a:t>
                      </a:r>
                      <a:endParaRPr lang="en-US" sz="18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chemeClr val="accent5">
                        <a:lumMod val="20000"/>
                        <a:lumOff val="80000"/>
                      </a:schemeClr>
                    </a:solidFill>
                  </a:tcPr>
                </a:tc>
                <a:tc>
                  <a:txBody>
                    <a:bodyPr/>
                    <a:lstStyle/>
                    <a:p>
                      <a:pPr>
                        <a:lnSpc>
                          <a:spcPct val="100000"/>
                        </a:lnSpc>
                      </a:pPr>
                      <a:r>
                        <a:rPr lang="en-US" sz="1800" b="1" strike="noStrike" spc="-1">
                          <a:solidFill>
                            <a:srgbClr val="000000"/>
                          </a:solidFill>
                          <a:latin typeface="Calibri"/>
                        </a:rPr>
                        <a:t>Modified Holtslag (Holtslag, 1990)</a:t>
                      </a:r>
                      <a:endParaRPr lang="en-US" sz="18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6"/>
                  </a:ext>
                </a:extLst>
              </a:tr>
              <a:tr h="342200">
                <a:tc>
                  <a:txBody>
                    <a:bodyPr/>
                    <a:lstStyle/>
                    <a:p>
                      <a:pPr>
                        <a:lnSpc>
                          <a:spcPct val="100000"/>
                        </a:lnSpc>
                      </a:pPr>
                      <a:r>
                        <a:rPr lang="en-US" sz="1800" b="1" strike="noStrike" spc="-1">
                          <a:solidFill>
                            <a:srgbClr val="000000"/>
                          </a:solidFill>
                          <a:latin typeface="Calibri"/>
                        </a:rPr>
                        <a:t>Land Surface model</a:t>
                      </a:r>
                      <a:endParaRPr lang="en-US" sz="18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chemeClr val="accent5">
                        <a:lumMod val="20000"/>
                        <a:lumOff val="80000"/>
                      </a:schemeClr>
                    </a:solidFill>
                  </a:tcPr>
                </a:tc>
                <a:tc>
                  <a:txBody>
                    <a:bodyPr/>
                    <a:lstStyle/>
                    <a:p>
                      <a:pPr>
                        <a:lnSpc>
                          <a:spcPct val="100000"/>
                        </a:lnSpc>
                      </a:pPr>
                      <a:r>
                        <a:rPr lang="en-US" sz="1800" b="1" strike="noStrike" spc="-1">
                          <a:solidFill>
                            <a:srgbClr val="000000"/>
                          </a:solidFill>
                          <a:latin typeface="Calibri"/>
                        </a:rPr>
                        <a:t>BATS (Dickinson et al., 1993)</a:t>
                      </a:r>
                      <a:endParaRPr lang="en-US" sz="18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7"/>
                  </a:ext>
                </a:extLst>
              </a:tr>
              <a:tr h="1368799">
                <a:tc>
                  <a:txBody>
                    <a:bodyPr/>
                    <a:lstStyle/>
                    <a:p>
                      <a:pPr>
                        <a:lnSpc>
                          <a:spcPct val="100000"/>
                        </a:lnSpc>
                      </a:pPr>
                      <a:r>
                        <a:rPr lang="en-US" sz="1800" b="1" strike="noStrike" spc="-1">
                          <a:solidFill>
                            <a:srgbClr val="000000"/>
                          </a:solidFill>
                          <a:latin typeface="Calibri"/>
                        </a:rPr>
                        <a:t>Interactive Aerosols</a:t>
                      </a:r>
                      <a:br/>
                      <a:endParaRPr lang="en-US" sz="18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chemeClr val="accent5">
                        <a:lumMod val="20000"/>
                        <a:lumOff val="80000"/>
                      </a:schemeClr>
                    </a:solidFill>
                  </a:tcPr>
                </a:tc>
                <a:tc>
                  <a:txBody>
                    <a:bodyPr/>
                    <a:lstStyle/>
                    <a:p>
                      <a:pPr>
                        <a:lnSpc>
                          <a:spcPct val="100000"/>
                        </a:lnSpc>
                      </a:pPr>
                      <a:r>
                        <a:rPr lang="en-US" sz="1800" b="1" strike="noStrike" spc="-1" dirty="0">
                          <a:solidFill>
                            <a:srgbClr val="000000"/>
                          </a:solidFill>
                          <a:latin typeface="Calibri"/>
                        </a:rPr>
                        <a:t>OC-BC-SO4 (</a:t>
                      </a:r>
                      <a:r>
                        <a:rPr lang="en-US" sz="1800" b="1" strike="noStrike" spc="-1" dirty="0" err="1">
                          <a:solidFill>
                            <a:srgbClr val="000000"/>
                          </a:solidFill>
                          <a:latin typeface="Calibri"/>
                        </a:rPr>
                        <a:t>Solmon</a:t>
                      </a:r>
                      <a:r>
                        <a:rPr lang="en-US" sz="1800" b="1" strike="noStrike" spc="-1" dirty="0">
                          <a:solidFill>
                            <a:srgbClr val="000000"/>
                          </a:solidFill>
                          <a:latin typeface="Calibri"/>
                        </a:rPr>
                        <a:t> et al 2005), Dust (</a:t>
                      </a:r>
                      <a:r>
                        <a:rPr lang="en-US" sz="1800" b="1" strike="noStrike" spc="-1" dirty="0" err="1">
                          <a:solidFill>
                            <a:srgbClr val="000000"/>
                          </a:solidFill>
                          <a:latin typeface="Calibri"/>
                        </a:rPr>
                        <a:t>Zakey</a:t>
                      </a:r>
                      <a:r>
                        <a:rPr lang="en-US" sz="1800" b="1" strike="noStrike" spc="-1" dirty="0">
                          <a:solidFill>
                            <a:srgbClr val="000000"/>
                          </a:solidFill>
                          <a:latin typeface="Calibri"/>
                        </a:rPr>
                        <a:t> et al 2006) , Sea Salt (</a:t>
                      </a:r>
                      <a:r>
                        <a:rPr lang="en-US" sz="1800" b="1" strike="noStrike" spc="-1" dirty="0" err="1">
                          <a:solidFill>
                            <a:srgbClr val="000000"/>
                          </a:solidFill>
                          <a:latin typeface="Calibri"/>
                        </a:rPr>
                        <a:t>Zakey</a:t>
                      </a:r>
                      <a:r>
                        <a:rPr lang="en-US" sz="1800" b="1" strike="noStrike" spc="-1" dirty="0">
                          <a:solidFill>
                            <a:srgbClr val="000000"/>
                          </a:solidFill>
                          <a:latin typeface="Calibri"/>
                        </a:rPr>
                        <a:t> et al. 2009), Saltation and sandblasting (</a:t>
                      </a:r>
                      <a:r>
                        <a:rPr lang="en-US" sz="1800" b="1" strike="noStrike" spc="-1" dirty="0" err="1">
                          <a:solidFill>
                            <a:srgbClr val="000000"/>
                          </a:solidFill>
                          <a:latin typeface="Calibri"/>
                        </a:rPr>
                        <a:t>Zakey</a:t>
                      </a:r>
                      <a:r>
                        <a:rPr lang="en-US" sz="1800" b="1" strike="noStrike" spc="-1" dirty="0">
                          <a:solidFill>
                            <a:srgbClr val="000000"/>
                          </a:solidFill>
                          <a:latin typeface="Calibri"/>
                        </a:rPr>
                        <a:t>, 2006; </a:t>
                      </a:r>
                      <a:r>
                        <a:rPr lang="en-US" sz="1800" b="1" strike="noStrike" spc="-1" dirty="0" err="1">
                          <a:solidFill>
                            <a:srgbClr val="000000"/>
                          </a:solidFill>
                          <a:latin typeface="Calibri"/>
                        </a:rPr>
                        <a:t>Marticorena</a:t>
                      </a:r>
                      <a:r>
                        <a:rPr lang="en-US" sz="1800" b="1" strike="noStrike" spc="-1" dirty="0">
                          <a:solidFill>
                            <a:srgbClr val="000000"/>
                          </a:solidFill>
                          <a:latin typeface="Calibri"/>
                        </a:rPr>
                        <a:t> and </a:t>
                      </a:r>
                      <a:r>
                        <a:rPr lang="en-US" sz="1800" b="1" strike="noStrike" spc="-1" dirty="0" err="1">
                          <a:solidFill>
                            <a:srgbClr val="000000"/>
                          </a:solidFill>
                          <a:latin typeface="Calibri"/>
                        </a:rPr>
                        <a:t>Bergametti</a:t>
                      </a:r>
                      <a:r>
                        <a:rPr lang="en-US" sz="1800" b="1" strike="noStrike" spc="-1" dirty="0">
                          <a:solidFill>
                            <a:srgbClr val="000000"/>
                          </a:solidFill>
                          <a:latin typeface="Calibri"/>
                        </a:rPr>
                        <a:t>, 1995; Alfaro and Gomes, 2001)</a:t>
                      </a:r>
                    </a:p>
                    <a:p>
                      <a:pPr>
                        <a:lnSpc>
                          <a:spcPct val="100000"/>
                        </a:lnSpc>
                      </a:pPr>
                      <a:r>
                        <a:rPr lang="en-US" sz="1800" b="1" strike="noStrike" spc="-1" dirty="0">
                          <a:solidFill>
                            <a:srgbClr val="C00000"/>
                          </a:solidFill>
                          <a:latin typeface="Calibri"/>
                        </a:rPr>
                        <a:t>(with aerosol feedbacks on radiative, thermodynamic and dynamic fields)</a:t>
                      </a:r>
                      <a:endParaRPr lang="en-US" sz="1800" b="0" strike="noStrike" spc="-1" dirty="0">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8"/>
                  </a:ext>
                </a:extLst>
              </a:tr>
              <a:tr h="342200">
                <a:tc>
                  <a:txBody>
                    <a:bodyPr/>
                    <a:lstStyle/>
                    <a:p>
                      <a:pPr>
                        <a:lnSpc>
                          <a:spcPct val="100000"/>
                        </a:lnSpc>
                      </a:pPr>
                      <a:r>
                        <a:rPr lang="en-US" sz="1800" b="1" strike="noStrike" spc="-1" dirty="0">
                          <a:solidFill>
                            <a:srgbClr val="000000"/>
                          </a:solidFill>
                          <a:latin typeface="Calibri"/>
                        </a:rPr>
                        <a:t>GAS phase chemistry</a:t>
                      </a:r>
                      <a:endParaRPr lang="en-US" sz="1800" b="0" strike="noStrike" spc="-1" dirty="0">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chemeClr val="accent5">
                        <a:lumMod val="20000"/>
                        <a:lumOff val="80000"/>
                      </a:schemeClr>
                    </a:solidFill>
                  </a:tcPr>
                </a:tc>
                <a:tc>
                  <a:txBody>
                    <a:bodyPr/>
                    <a:lstStyle/>
                    <a:p>
                      <a:pPr>
                        <a:lnSpc>
                          <a:spcPct val="100000"/>
                        </a:lnSpc>
                      </a:pPr>
                      <a:r>
                        <a:rPr lang="en-US" sz="1800" b="1" strike="noStrike" kern="1200" spc="-1" dirty="0">
                          <a:solidFill>
                            <a:srgbClr val="000000"/>
                          </a:solidFill>
                          <a:latin typeface="Calibri"/>
                          <a:ea typeface="+mn-ea"/>
                          <a:cs typeface="+mn-cs"/>
                        </a:rPr>
                        <a:t>CBMZ-</a:t>
                      </a:r>
                      <a:r>
                        <a:rPr lang="en-US" sz="1800" b="1" strike="noStrike" kern="1200" spc="-1" dirty="0" err="1">
                          <a:solidFill>
                            <a:srgbClr val="000000"/>
                          </a:solidFill>
                          <a:latin typeface="Calibri"/>
                          <a:ea typeface="+mn-ea"/>
                          <a:cs typeface="+mn-cs"/>
                        </a:rPr>
                        <a:t>Sillmann</a:t>
                      </a:r>
                      <a:r>
                        <a:rPr lang="en-US" sz="1800" b="1" strike="noStrike" kern="1200" spc="-1" dirty="0">
                          <a:solidFill>
                            <a:srgbClr val="000000"/>
                          </a:solidFill>
                          <a:latin typeface="Calibri"/>
                          <a:ea typeface="+mn-ea"/>
                          <a:cs typeface="+mn-cs"/>
                        </a:rPr>
                        <a:t> solver (</a:t>
                      </a:r>
                      <a:r>
                        <a:rPr lang="en-US" sz="1800" b="1" strike="noStrike" kern="1200" spc="-1" dirty="0" err="1">
                          <a:solidFill>
                            <a:srgbClr val="000000"/>
                          </a:solidFill>
                          <a:latin typeface="Calibri"/>
                          <a:ea typeface="+mn-ea"/>
                          <a:cs typeface="+mn-cs"/>
                        </a:rPr>
                        <a:t>Shalaby</a:t>
                      </a:r>
                      <a:r>
                        <a:rPr lang="en-US" sz="1800" b="1" strike="noStrike" kern="1200" spc="-1" dirty="0">
                          <a:solidFill>
                            <a:srgbClr val="000000"/>
                          </a:solidFill>
                          <a:latin typeface="Calibri"/>
                          <a:ea typeface="+mn-ea"/>
                          <a:cs typeface="+mn-cs"/>
                        </a:rPr>
                        <a:t> et al. 2011)</a:t>
                      </a:r>
                    </a:p>
                  </a:txBody>
                  <a:tcP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9"/>
                  </a:ext>
                </a:extLst>
              </a:tr>
            </a:tbl>
          </a:graphicData>
        </a:graphic>
      </p:graphicFrame>
      <p:sp>
        <p:nvSpPr>
          <p:cNvPr id="164" name="CustomShape 2"/>
          <p:cNvSpPr/>
          <p:nvPr/>
        </p:nvSpPr>
        <p:spPr>
          <a:xfrm>
            <a:off x="442080" y="380880"/>
            <a:ext cx="10606320" cy="52176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2800" b="1" dirty="0">
                <a:solidFill>
                  <a:srgbClr val="8A0000"/>
                </a:solidFill>
                <a:latin typeface="+mj-lt"/>
                <a:ea typeface="+mj-ea"/>
                <a:cs typeface="+mj-cs"/>
              </a:rPr>
              <a:t>Configuration of RegCM4 (Schemes)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ACC63D00-1EE0-4159-BF5A-6FF02000B7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1912</TotalTime>
  <Words>1021</Words>
  <Application>Microsoft Office PowerPoint</Application>
  <PresentationFormat>Widescreen</PresentationFormat>
  <Paragraphs>159</Paragraphs>
  <Slides>20</Slides>
  <Notes>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Arial</vt:lpstr>
      <vt:lpstr>Book Antiqua</vt:lpstr>
      <vt:lpstr>Calibri</vt:lpstr>
      <vt:lpstr>Century Gothic</vt:lpstr>
      <vt:lpstr>Corbel</vt:lpstr>
      <vt:lpstr>Liberation Serif</vt:lpstr>
      <vt:lpstr>Libre Baskerville</vt:lpstr>
      <vt:lpstr>Times New Roman</vt:lpstr>
      <vt:lpstr>Wingdings</vt:lpstr>
      <vt:lpstr>Wingdings 3</vt:lpstr>
      <vt:lpstr>Basis</vt:lpstr>
      <vt:lpstr>Air Quality Modeling System in the Egyptian Meteorological Authority</vt:lpstr>
      <vt:lpstr>About the Egyptian Meteorological Authority (EMA)</vt:lpstr>
      <vt:lpstr> Meteorological Stations Network in EMA</vt:lpstr>
      <vt:lpstr>PowerPoint Presentation</vt:lpstr>
      <vt:lpstr>Observations</vt:lpstr>
      <vt:lpstr>  EMA air pollution stations Network </vt:lpstr>
      <vt:lpstr>PowerPoint Presentation</vt:lpstr>
      <vt:lpstr>PowerPoint Presentation</vt:lpstr>
      <vt:lpstr>PowerPoint Presentation</vt:lpstr>
      <vt:lpstr>PowerPoint Presentation</vt:lpstr>
      <vt:lpstr>PowerPoint Presentation</vt:lpstr>
      <vt:lpstr>Air Quality Health Index</vt:lpstr>
      <vt:lpstr>Ventilation Index</vt:lpstr>
      <vt:lpstr>UV Index</vt:lpstr>
      <vt:lpstr>Outputs of RegCM4 over Africa</vt:lpstr>
      <vt:lpstr>Dust Forecast using RegCM4 over MENA</vt:lpstr>
      <vt:lpstr>PowerPoint Presentation</vt:lpstr>
      <vt:lpstr>PowerPoint Presentation</vt:lpstr>
      <vt:lpstr>Development of the System and Future work: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exchange for earth system monitoring and prediction</dc:title>
  <dc:subject/>
  <dc:creator>Zeinab</dc:creator>
  <dc:description/>
  <cp:lastModifiedBy>Zeinab Salah</cp:lastModifiedBy>
  <cp:revision>141</cp:revision>
  <dcterms:created xsi:type="dcterms:W3CDTF">2020-08-18T17:58:41Z</dcterms:created>
  <dcterms:modified xsi:type="dcterms:W3CDTF">2024-09-19T13:07:53Z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4</vt:i4>
  </property>
  <property fmtid="{D5CDD505-2E9C-101B-9397-08002B2CF9AE}" pid="3" name="PresentationFormat">
    <vt:lpwstr>Widescreen</vt:lpwstr>
  </property>
  <property fmtid="{D5CDD505-2E9C-101B-9397-08002B2CF9AE}" pid="4" name="Slides">
    <vt:i4>15</vt:i4>
  </property>
</Properties>
</file>