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7FFE5992_FE85791C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58" r:id="rId3"/>
    <p:sldId id="2147375496" r:id="rId4"/>
    <p:sldId id="256" r:id="rId5"/>
    <p:sldId id="2147375483" r:id="rId6"/>
    <p:sldId id="2147375484" r:id="rId7"/>
    <p:sldId id="2147375497" r:id="rId8"/>
    <p:sldId id="2147375504" r:id="rId9"/>
    <p:sldId id="2147375488" r:id="rId10"/>
    <p:sldId id="2147375506" r:id="rId11"/>
    <p:sldId id="2147375486" r:id="rId12"/>
    <p:sldId id="2147375507" r:id="rId13"/>
    <p:sldId id="2147375508" r:id="rId14"/>
    <p:sldId id="2147375494" r:id="rId15"/>
    <p:sldId id="2147375509" r:id="rId16"/>
    <p:sldId id="2147375498" r:id="rId17"/>
    <p:sldId id="2147375502" r:id="rId18"/>
    <p:sldId id="2147375501" r:id="rId19"/>
    <p:sldId id="2147375500" r:id="rId20"/>
    <p:sldId id="2147375478" r:id="rId21"/>
    <p:sldId id="264" r:id="rId22"/>
    <p:sldId id="21473754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425042-155B-6651-FE74-C3CC9423641E}" name="Juliette Laurent" initials="JL" userId="S::juliette.laurent@un.org::1ff8275d-ded5-4aaf-b407-5cf4860ad058" providerId="AD"/>
  <p188:author id="{BAB3567A-832B-E343-D67D-481E3A422FB0}" name="Sandra Cavalieri" initials="SC" userId="S::sandra.cavalieri@un.org::d19211da-c229-459b-a93c-4edec8a0c2f9" providerId="AD"/>
  <p188:author id="{881BA9F9-9A83-BF57-CF7A-09E7C3782AB7}" name="Gary Alan Kleiman" initials="GK" userId="S::gary.kleiman@un.org::4eb057bc-b4c6-4d85-8779-6f1d3b0728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DD8"/>
    <a:srgbClr val="01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14F28-BDA6-24A6-DC97-9D7F0696F0FB}" v="441" dt="2024-09-17T14:32:35.453"/>
    <p1510:client id="{7EA6C275-D181-3379-B9F1-A41901FA70CD}" v="64" dt="2024-09-18T10:59:50.615"/>
    <p1510:client id="{99981A58-CFFE-9A59-8752-9FE3EE1600D9}" v="169" dt="2024-09-17T14:38:50.121"/>
    <p1510:client id="{A4209C82-00CE-2644-D556-DF8D646E5093}" v="694" dt="2024-09-16T15:03:42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Alan Kleiman" userId="S::gary.kleiman@un.org::4eb057bc-b4c6-4d85-8779-6f1d3b072831" providerId="AD" clId="Web-{A4209C82-00CE-2644-D556-DF8D646E5093}"/>
    <pc:docChg chg="mod addSld delSld modSld sldOrd addMainMaster modMainMaster">
      <pc:chgData name="Gary Alan Kleiman" userId="S::gary.kleiman@un.org::4eb057bc-b4c6-4d85-8779-6f1d3b072831" providerId="AD" clId="Web-{A4209C82-00CE-2644-D556-DF8D646E5093}" dt="2024-09-16T15:03:42.449" v="535"/>
      <pc:docMkLst>
        <pc:docMk/>
      </pc:docMkLst>
      <pc:sldChg chg="add del">
        <pc:chgData name="Gary Alan Kleiman" userId="S::gary.kleiman@un.org::4eb057bc-b4c6-4d85-8779-6f1d3b072831" providerId="AD" clId="Web-{A4209C82-00CE-2644-D556-DF8D646E5093}" dt="2024-09-16T14:37:02.885" v="141"/>
        <pc:sldMkLst>
          <pc:docMk/>
          <pc:sldMk cId="3643144002" sldId="2147375485"/>
        </pc:sldMkLst>
      </pc:sldChg>
      <pc:sldChg chg="addSp modSp add del ord">
        <pc:chgData name="Gary Alan Kleiman" userId="S::gary.kleiman@un.org::4eb057bc-b4c6-4d85-8779-6f1d3b072831" providerId="AD" clId="Web-{A4209C82-00CE-2644-D556-DF8D646E5093}" dt="2024-09-16T14:40:26.440" v="155"/>
        <pc:sldMkLst>
          <pc:docMk/>
          <pc:sldMk cId="3758129873" sldId="2147375486"/>
        </pc:sldMkLst>
        <pc:spChg chg="add ord">
          <ac:chgData name="Gary Alan Kleiman" userId="S::gary.kleiman@un.org::4eb057bc-b4c6-4d85-8779-6f1d3b072831" providerId="AD" clId="Web-{A4209C82-00CE-2644-D556-DF8D646E5093}" dt="2024-09-16T14:40:26.440" v="155"/>
          <ac:spMkLst>
            <pc:docMk/>
            <pc:sldMk cId="3758129873" sldId="2147375486"/>
            <ac:spMk id="33" creationId="{53856D9C-10B8-6B15-1018-A12B1632998F}"/>
          </ac:spMkLst>
        </pc:spChg>
      </pc:sldChg>
      <pc:sldChg chg="add del">
        <pc:chgData name="Gary Alan Kleiman" userId="S::gary.kleiman@un.org::4eb057bc-b4c6-4d85-8779-6f1d3b072831" providerId="AD" clId="Web-{A4209C82-00CE-2644-D556-DF8D646E5093}" dt="2024-09-16T14:37:10.088" v="143"/>
        <pc:sldMkLst>
          <pc:docMk/>
          <pc:sldMk cId="3348070458" sldId="2147375487"/>
        </pc:sldMkLst>
      </pc:sldChg>
      <pc:sldChg chg="addSp modSp add">
        <pc:chgData name="Gary Alan Kleiman" userId="S::gary.kleiman@un.org::4eb057bc-b4c6-4d85-8779-6f1d3b072831" providerId="AD" clId="Web-{A4209C82-00CE-2644-D556-DF8D646E5093}" dt="2024-09-16T14:57:10.292" v="507" actId="20577"/>
        <pc:sldMkLst>
          <pc:docMk/>
          <pc:sldMk cId="3450462061" sldId="2147375488"/>
        </pc:sldMkLst>
        <pc:spChg chg="mod">
          <ac:chgData name="Gary Alan Kleiman" userId="S::gary.kleiman@un.org::4eb057bc-b4c6-4d85-8779-6f1d3b072831" providerId="AD" clId="Web-{A4209C82-00CE-2644-D556-DF8D646E5093}" dt="2024-09-16T14:57:10.292" v="507" actId="20577"/>
          <ac:spMkLst>
            <pc:docMk/>
            <pc:sldMk cId="3450462061" sldId="2147375488"/>
            <ac:spMk id="4" creationId="{C03DF0BF-5B18-3FEA-39BC-DE74E7034486}"/>
          </ac:spMkLst>
        </pc:spChg>
        <pc:spChg chg="add ord">
          <ac:chgData name="Gary Alan Kleiman" userId="S::gary.kleiman@un.org::4eb057bc-b4c6-4d85-8779-6f1d3b072831" providerId="AD" clId="Web-{A4209C82-00CE-2644-D556-DF8D646E5093}" dt="2024-09-16T14:39:58.751" v="151"/>
          <ac:spMkLst>
            <pc:docMk/>
            <pc:sldMk cId="3450462061" sldId="2147375488"/>
            <ac:spMk id="9" creationId="{A214A494-E9B0-61DD-F717-299906CC7692}"/>
          </ac:spMkLst>
        </pc:spChg>
      </pc:sldChg>
      <pc:sldChg chg="del">
        <pc:chgData name="Gary Alan Kleiman" userId="S::gary.kleiman@un.org::4eb057bc-b4c6-4d85-8779-6f1d3b072831" providerId="AD" clId="Web-{A4209C82-00CE-2644-D556-DF8D646E5093}" dt="2024-09-16T14:55:34.726" v="484"/>
        <pc:sldMkLst>
          <pc:docMk/>
          <pc:sldMk cId="2854226082" sldId="2147375499"/>
        </pc:sldMkLst>
      </pc:sldChg>
      <pc:sldChg chg="ord">
        <pc:chgData name="Gary Alan Kleiman" userId="S::gary.kleiman@un.org::4eb057bc-b4c6-4d85-8779-6f1d3b072831" providerId="AD" clId="Web-{A4209C82-00CE-2644-D556-DF8D646E5093}" dt="2024-09-16T14:37:56.731" v="146"/>
        <pc:sldMkLst>
          <pc:docMk/>
          <pc:sldMk cId="780823941" sldId="2147375500"/>
        </pc:sldMkLst>
      </pc:sldChg>
      <pc:sldChg chg="modSp add replId">
        <pc:chgData name="Gary Alan Kleiman" userId="S::gary.kleiman@un.org::4eb057bc-b4c6-4d85-8779-6f1d3b072831" providerId="AD" clId="Web-{A4209C82-00CE-2644-D556-DF8D646E5093}" dt="2024-09-16T14:25:41.311" v="80" actId="20577"/>
        <pc:sldMkLst>
          <pc:docMk/>
          <pc:sldMk cId="2441360882" sldId="2147375503"/>
        </pc:sldMkLst>
        <pc:spChg chg="mod">
          <ac:chgData name="Gary Alan Kleiman" userId="S::gary.kleiman@un.org::4eb057bc-b4c6-4d85-8779-6f1d3b072831" providerId="AD" clId="Web-{A4209C82-00CE-2644-D556-DF8D646E5093}" dt="2024-09-16T14:25:41.311" v="80" actId="20577"/>
          <ac:spMkLst>
            <pc:docMk/>
            <pc:sldMk cId="2441360882" sldId="2147375503"/>
            <ac:spMk id="7" creationId="{A30683F6-1FEC-2EC6-B589-28DD672147DB}"/>
          </ac:spMkLst>
        </pc:spChg>
      </pc:sldChg>
      <pc:sldChg chg="addSp delSp modSp add">
        <pc:chgData name="Gary Alan Kleiman" userId="S::gary.kleiman@un.org::4eb057bc-b4c6-4d85-8779-6f1d3b072831" providerId="AD" clId="Web-{A4209C82-00CE-2644-D556-DF8D646E5093}" dt="2024-09-16T14:55:55.774" v="493" actId="20577"/>
        <pc:sldMkLst>
          <pc:docMk/>
          <pc:sldMk cId="3305610549" sldId="2147375504"/>
        </pc:sldMkLst>
        <pc:spChg chg="add del mod">
          <ac:chgData name="Gary Alan Kleiman" userId="S::gary.kleiman@un.org::4eb057bc-b4c6-4d85-8779-6f1d3b072831" providerId="AD" clId="Web-{A4209C82-00CE-2644-D556-DF8D646E5093}" dt="2024-09-16T14:32:26.733" v="134"/>
          <ac:spMkLst>
            <pc:docMk/>
            <pc:sldMk cId="3305610549" sldId="2147375504"/>
            <ac:spMk id="3" creationId="{08EBA352-B386-A568-0542-B14929E29018}"/>
          </ac:spMkLst>
        </pc:spChg>
        <pc:spChg chg="mod">
          <ac:chgData name="Gary Alan Kleiman" userId="S::gary.kleiman@un.org::4eb057bc-b4c6-4d85-8779-6f1d3b072831" providerId="AD" clId="Web-{A4209C82-00CE-2644-D556-DF8D646E5093}" dt="2024-09-16T14:30:20.572" v="131" actId="20577"/>
          <ac:spMkLst>
            <pc:docMk/>
            <pc:sldMk cId="3305610549" sldId="2147375504"/>
            <ac:spMk id="7" creationId="{A24775E0-953D-DD20-1B58-708582319A47}"/>
          </ac:spMkLst>
        </pc:spChg>
        <pc:spChg chg="mod">
          <ac:chgData name="Gary Alan Kleiman" userId="S::gary.kleiman@un.org::4eb057bc-b4c6-4d85-8779-6f1d3b072831" providerId="AD" clId="Web-{A4209C82-00CE-2644-D556-DF8D646E5093}" dt="2024-09-16T14:29:24.398" v="129" actId="20577"/>
          <ac:spMkLst>
            <pc:docMk/>
            <pc:sldMk cId="3305610549" sldId="2147375504"/>
            <ac:spMk id="9" creationId="{663F0BFD-555B-EE4D-7764-C6BBC7908A8E}"/>
          </ac:spMkLst>
        </pc:spChg>
        <pc:spChg chg="mod">
          <ac:chgData name="Gary Alan Kleiman" userId="S::gary.kleiman@un.org::4eb057bc-b4c6-4d85-8779-6f1d3b072831" providerId="AD" clId="Web-{A4209C82-00CE-2644-D556-DF8D646E5093}" dt="2024-09-16T14:28:55.287" v="107" actId="20577"/>
          <ac:spMkLst>
            <pc:docMk/>
            <pc:sldMk cId="3305610549" sldId="2147375504"/>
            <ac:spMk id="11" creationId="{C1194D78-084D-AAE9-6388-8F4F94B3AF18}"/>
          </ac:spMkLst>
        </pc:spChg>
        <pc:spChg chg="mod">
          <ac:chgData name="Gary Alan Kleiman" userId="S::gary.kleiman@un.org::4eb057bc-b4c6-4d85-8779-6f1d3b072831" providerId="AD" clId="Web-{A4209C82-00CE-2644-D556-DF8D646E5093}" dt="2024-09-16T14:55:55.774" v="493" actId="20577"/>
          <ac:spMkLst>
            <pc:docMk/>
            <pc:sldMk cId="3305610549" sldId="2147375504"/>
            <ac:spMk id="12" creationId="{FEB6AC5B-84C1-5316-982B-138640DFAA74}"/>
          </ac:spMkLst>
        </pc:spChg>
      </pc:sldChg>
      <pc:sldChg chg="add del">
        <pc:chgData name="Gary Alan Kleiman" userId="S::gary.kleiman@un.org::4eb057bc-b4c6-4d85-8779-6f1d3b072831" providerId="AD" clId="Web-{A4209C82-00CE-2644-D556-DF8D646E5093}" dt="2024-09-16T14:38:18.200" v="148"/>
        <pc:sldMkLst>
          <pc:docMk/>
          <pc:sldMk cId="1106798671" sldId="2147375505"/>
        </pc:sldMkLst>
      </pc:sldChg>
      <pc:sldChg chg="addSp modSp add">
        <pc:chgData name="Gary Alan Kleiman" userId="S::gary.kleiman@un.org::4eb057bc-b4c6-4d85-8779-6f1d3b072831" providerId="AD" clId="Web-{A4209C82-00CE-2644-D556-DF8D646E5093}" dt="2024-09-16T14:40:12.908" v="153"/>
        <pc:sldMkLst>
          <pc:docMk/>
          <pc:sldMk cId="4270160156" sldId="2147375506"/>
        </pc:sldMkLst>
        <pc:spChg chg="add ord">
          <ac:chgData name="Gary Alan Kleiman" userId="S::gary.kleiman@un.org::4eb057bc-b4c6-4d85-8779-6f1d3b072831" providerId="AD" clId="Web-{A4209C82-00CE-2644-D556-DF8D646E5093}" dt="2024-09-16T14:40:12.908" v="153"/>
          <ac:spMkLst>
            <pc:docMk/>
            <pc:sldMk cId="4270160156" sldId="2147375506"/>
            <ac:spMk id="5" creationId="{C68A1893-20FF-0854-D21A-D9109618674B}"/>
          </ac:spMkLst>
        </pc:spChg>
      </pc:sldChg>
      <pc:sldChg chg="addSp modSp add">
        <pc:chgData name="Gary Alan Kleiman" userId="S::gary.kleiman@un.org::4eb057bc-b4c6-4d85-8779-6f1d3b072831" providerId="AD" clId="Web-{A4209C82-00CE-2644-D556-DF8D646E5093}" dt="2024-09-16T14:40:37.472" v="157"/>
        <pc:sldMkLst>
          <pc:docMk/>
          <pc:sldMk cId="1106798671" sldId="2147375507"/>
        </pc:sldMkLst>
        <pc:spChg chg="add ord">
          <ac:chgData name="Gary Alan Kleiman" userId="S::gary.kleiman@un.org::4eb057bc-b4c6-4d85-8779-6f1d3b072831" providerId="AD" clId="Web-{A4209C82-00CE-2644-D556-DF8D646E5093}" dt="2024-09-16T14:40:37.472" v="157"/>
          <ac:spMkLst>
            <pc:docMk/>
            <pc:sldMk cId="1106798671" sldId="2147375507"/>
            <ac:spMk id="24" creationId="{9A16C7C4-5DDD-A5AA-FEBD-61877686B2F7}"/>
          </ac:spMkLst>
        </pc:spChg>
      </pc:sldChg>
      <pc:sldChg chg="addSp delSp modSp new">
        <pc:chgData name="Gary Alan Kleiman" userId="S::gary.kleiman@un.org::4eb057bc-b4c6-4d85-8779-6f1d3b072831" providerId="AD" clId="Web-{A4209C82-00CE-2644-D556-DF8D646E5093}" dt="2024-09-16T14:58:23.155" v="513" actId="1076"/>
        <pc:sldMkLst>
          <pc:docMk/>
          <pc:sldMk cId="243752092" sldId="2147375508"/>
        </pc:sldMkLst>
        <pc:spChg chg="mod">
          <ac:chgData name="Gary Alan Kleiman" userId="S::gary.kleiman@un.org::4eb057bc-b4c6-4d85-8779-6f1d3b072831" providerId="AD" clId="Web-{A4209C82-00CE-2644-D556-DF8D646E5093}" dt="2024-09-16T14:43:14.134" v="194" actId="20577"/>
          <ac:spMkLst>
            <pc:docMk/>
            <pc:sldMk cId="243752092" sldId="2147375508"/>
            <ac:spMk id="2" creationId="{34E8A452-EBA8-F31C-2982-FB52067315FE}"/>
          </ac:spMkLst>
        </pc:spChg>
        <pc:spChg chg="mod">
          <ac:chgData name="Gary Alan Kleiman" userId="S::gary.kleiman@un.org::4eb057bc-b4c6-4d85-8779-6f1d3b072831" providerId="AD" clId="Web-{A4209C82-00CE-2644-D556-DF8D646E5093}" dt="2024-09-16T14:58:23.155" v="513" actId="1076"/>
          <ac:spMkLst>
            <pc:docMk/>
            <pc:sldMk cId="243752092" sldId="2147375508"/>
            <ac:spMk id="3" creationId="{3EC66551-FFD2-7FBD-9141-B08A8DC8F02C}"/>
          </ac:spMkLst>
        </pc:spChg>
        <pc:spChg chg="add del mod ord">
          <ac:chgData name="Gary Alan Kleiman" userId="S::gary.kleiman@un.org::4eb057bc-b4c6-4d85-8779-6f1d3b072831" providerId="AD" clId="Web-{A4209C82-00CE-2644-D556-DF8D646E5093}" dt="2024-09-16T14:58:11.061" v="512" actId="1076"/>
          <ac:spMkLst>
            <pc:docMk/>
            <pc:sldMk cId="243752092" sldId="2147375508"/>
            <ac:spMk id="5" creationId="{650CCDD3-5F30-C019-01C8-B13A3EF15086}"/>
          </ac:spMkLst>
        </pc:spChg>
        <pc:spChg chg="add mod">
          <ac:chgData name="Gary Alan Kleiman" userId="S::gary.kleiman@un.org::4eb057bc-b4c6-4d85-8779-6f1d3b072831" providerId="AD" clId="Web-{A4209C82-00CE-2644-D556-DF8D646E5093}" dt="2024-09-16T14:58:04.248" v="511" actId="1076"/>
          <ac:spMkLst>
            <pc:docMk/>
            <pc:sldMk cId="243752092" sldId="2147375508"/>
            <ac:spMk id="35" creationId="{D6D168F0-3F80-B35A-4441-A98E80DBEA56}"/>
          </ac:spMkLst>
        </pc:spChg>
        <pc:grpChg chg="add">
          <ac:chgData name="Gary Alan Kleiman" userId="S::gary.kleiman@un.org::4eb057bc-b4c6-4d85-8779-6f1d3b072831" providerId="AD" clId="Web-{A4209C82-00CE-2644-D556-DF8D646E5093}" dt="2024-09-16T14:43:39.948" v="195"/>
          <ac:grpSpMkLst>
            <pc:docMk/>
            <pc:sldMk cId="243752092" sldId="2147375508"/>
            <ac:grpSpMk id="17" creationId="{994B7A58-779C-2246-39C4-5514C371C2ED}"/>
          </ac:grpSpMkLst>
        </pc:grpChg>
        <pc:grpChg chg="add mod">
          <ac:chgData name="Gary Alan Kleiman" userId="S::gary.kleiman@un.org::4eb057bc-b4c6-4d85-8779-6f1d3b072831" providerId="AD" clId="Web-{A4209C82-00CE-2644-D556-DF8D646E5093}" dt="2024-09-16T14:46:51.721" v="265" actId="1076"/>
          <ac:grpSpMkLst>
            <pc:docMk/>
            <pc:sldMk cId="243752092" sldId="2147375508"/>
            <ac:grpSpMk id="20" creationId="{F7BF44B2-2153-5C8B-AB34-B9CAF817F24D}"/>
          </ac:grpSpMkLst>
        </pc:grpChg>
        <pc:grpChg chg="add mod">
          <ac:chgData name="Gary Alan Kleiman" userId="S::gary.kleiman@un.org::4eb057bc-b4c6-4d85-8779-6f1d3b072831" providerId="AD" clId="Web-{A4209C82-00CE-2644-D556-DF8D646E5093}" dt="2024-09-16T14:46:51.752" v="266" actId="1076"/>
          <ac:grpSpMkLst>
            <pc:docMk/>
            <pc:sldMk cId="243752092" sldId="2147375508"/>
            <ac:grpSpMk id="21" creationId="{2D5B6731-DD21-A3A2-82F2-02B8BCB055A0}"/>
          </ac:grpSpMkLst>
        </pc:grpChg>
        <pc:picChg chg="add">
          <ac:chgData name="Gary Alan Kleiman" userId="S::gary.kleiman@un.org::4eb057bc-b4c6-4d85-8779-6f1d3b072831" providerId="AD" clId="Web-{A4209C82-00CE-2644-D556-DF8D646E5093}" dt="2024-09-16T14:44:01.808" v="196"/>
          <ac:picMkLst>
            <pc:docMk/>
            <pc:sldMk cId="243752092" sldId="2147375508"/>
            <ac:picMk id="19" creationId="{C49A662A-CDB5-CC09-6563-2E113D4077ED}"/>
          </ac:picMkLst>
        </pc:picChg>
      </pc:sldChg>
      <pc:sldChg chg="addSp delSp modSp add replId">
        <pc:chgData name="Gary Alan Kleiman" userId="S::gary.kleiman@un.org::4eb057bc-b4c6-4d85-8779-6f1d3b072831" providerId="AD" clId="Web-{A4209C82-00CE-2644-D556-DF8D646E5093}" dt="2024-09-16T14:59:23.688" v="534" actId="14100"/>
        <pc:sldMkLst>
          <pc:docMk/>
          <pc:sldMk cId="3143679861" sldId="2147375509"/>
        </pc:sldMkLst>
        <pc:spChg chg="mod">
          <ac:chgData name="Gary Alan Kleiman" userId="S::gary.kleiman@un.org::4eb057bc-b4c6-4d85-8779-6f1d3b072831" providerId="AD" clId="Web-{A4209C82-00CE-2644-D556-DF8D646E5093}" dt="2024-09-16T14:54:10.223" v="480" actId="1076"/>
          <ac:spMkLst>
            <pc:docMk/>
            <pc:sldMk cId="3143679861" sldId="2147375509"/>
            <ac:spMk id="2" creationId="{00000000-0000-0000-0000-000000000000}"/>
          </ac:spMkLst>
        </pc:spChg>
        <pc:spChg chg="mod">
          <ac:chgData name="Gary Alan Kleiman" userId="S::gary.kleiman@un.org::4eb057bc-b4c6-4d85-8779-6f1d3b072831" providerId="AD" clId="Web-{A4209C82-00CE-2644-D556-DF8D646E5093}" dt="2024-09-16T14:54:22.083" v="481" actId="1076"/>
          <ac:spMkLst>
            <pc:docMk/>
            <pc:sldMk cId="3143679861" sldId="2147375509"/>
            <ac:spMk id="7" creationId="{A1A88F03-6878-D565-9A16-B7FB74B493F5}"/>
          </ac:spMkLst>
        </pc:spChg>
        <pc:spChg chg="add mod">
          <ac:chgData name="Gary Alan Kleiman" userId="S::gary.kleiman@un.org::4eb057bc-b4c6-4d85-8779-6f1d3b072831" providerId="AD" clId="Web-{A4209C82-00CE-2644-D556-DF8D646E5093}" dt="2024-09-16T14:59:23.688" v="534" actId="14100"/>
          <ac:spMkLst>
            <pc:docMk/>
            <pc:sldMk cId="3143679861" sldId="2147375509"/>
            <ac:spMk id="8" creationId="{E91DBE2B-C8C9-C380-F38B-3B933999296B}"/>
          </ac:spMkLst>
        </pc:spChg>
        <pc:picChg chg="del">
          <ac:chgData name="Gary Alan Kleiman" userId="S::gary.kleiman@un.org::4eb057bc-b4c6-4d85-8779-6f1d3b072831" providerId="AD" clId="Web-{A4209C82-00CE-2644-D556-DF8D646E5093}" dt="2024-09-16T14:52:48.548" v="469"/>
          <ac:picMkLst>
            <pc:docMk/>
            <pc:sldMk cId="3143679861" sldId="2147375509"/>
            <ac:picMk id="4" creationId="{D6187CF6-5675-A257-3854-8776B0FE5895}"/>
          </ac:picMkLst>
        </pc:picChg>
        <pc:picChg chg="add mod">
          <ac:chgData name="Gary Alan Kleiman" userId="S::gary.kleiman@un.org::4eb057bc-b4c6-4d85-8779-6f1d3b072831" providerId="AD" clId="Web-{A4209C82-00CE-2644-D556-DF8D646E5093}" dt="2024-09-16T14:53:50.003" v="476" actId="14100"/>
          <ac:picMkLst>
            <pc:docMk/>
            <pc:sldMk cId="3143679861" sldId="2147375509"/>
            <ac:picMk id="5" creationId="{3F7CEE72-DB58-6398-F727-805E272E5ED9}"/>
          </ac:picMkLst>
        </pc:picChg>
      </pc:sldChg>
      <pc:sldChg chg="add del replId">
        <pc:chgData name="Gary Alan Kleiman" userId="S::gary.kleiman@un.org::4eb057bc-b4c6-4d85-8779-6f1d3b072831" providerId="AD" clId="Web-{A4209C82-00CE-2644-D556-DF8D646E5093}" dt="2024-09-16T14:55:18.679" v="483"/>
        <pc:sldMkLst>
          <pc:docMk/>
          <pc:sldMk cId="2834504812" sldId="2147375510"/>
        </pc:sldMkLst>
      </pc:sldChg>
      <pc:sldMasterChg chg="modSldLayout">
        <pc:chgData name="Gary Alan Kleiman" userId="S::gary.kleiman@un.org::4eb057bc-b4c6-4d85-8779-6f1d3b072831" providerId="AD" clId="Web-{A4209C82-00CE-2644-D556-DF8D646E5093}" dt="2024-09-16T14:27:50.441" v="81"/>
        <pc:sldMasterMkLst>
          <pc:docMk/>
          <pc:sldMasterMk cId="2460954070" sldId="2147483660"/>
        </pc:sldMasterMkLst>
        <pc:sldLayoutChg chg="replId">
          <pc:chgData name="Gary Alan Kleiman" userId="S::gary.kleiman@un.org::4eb057bc-b4c6-4d85-8779-6f1d3b072831" providerId="AD" clId="Web-{A4209C82-00CE-2644-D556-DF8D646E5093}" dt="2024-09-16T14:27:50.441" v="81"/>
          <pc:sldLayoutMkLst>
            <pc:docMk/>
            <pc:sldMasterMk cId="2460954070" sldId="2147483660"/>
            <pc:sldLayoutMk cId="949138452" sldId="2147483672"/>
          </pc:sldLayoutMkLst>
        </pc:sldLayoutChg>
        <pc:sldLayoutChg chg="replId">
          <pc:chgData name="Gary Alan Kleiman" userId="S::gary.kleiman@un.org::4eb057bc-b4c6-4d85-8779-6f1d3b072831" providerId="AD" clId="Web-{A4209C82-00CE-2644-D556-DF8D646E5093}" dt="2024-09-16T14:27:50.441" v="81"/>
          <pc:sldLayoutMkLst>
            <pc:docMk/>
            <pc:sldMasterMk cId="2460954070" sldId="2147483660"/>
            <pc:sldLayoutMk cId="1203092039" sldId="2147483673"/>
          </pc:sldLayoutMkLst>
        </pc:sldLayoutChg>
      </pc:sldMasterChg>
      <pc:sldMasterChg chg="add addSldLayout">
        <pc:chgData name="Gary Alan Kleiman" userId="S::gary.kleiman@un.org::4eb057bc-b4c6-4d85-8779-6f1d3b072831" providerId="AD" clId="Web-{A4209C82-00CE-2644-D556-DF8D646E5093}" dt="2024-09-16T14:27:50.441" v="81"/>
        <pc:sldMasterMkLst>
          <pc:docMk/>
          <pc:sldMasterMk cId="0" sldId="2147483662"/>
        </pc:sldMasterMkLst>
        <pc:sldLayoutChg chg="add">
          <pc:chgData name="Gary Alan Kleiman" userId="S::gary.kleiman@un.org::4eb057bc-b4c6-4d85-8779-6f1d3b072831" providerId="AD" clId="Web-{A4209C82-00CE-2644-D556-DF8D646E5093}" dt="2024-09-16T14:27:50.441" v="81"/>
          <pc:sldLayoutMkLst>
            <pc:docMk/>
            <pc:sldMasterMk cId="0" sldId="2147483662"/>
            <pc:sldLayoutMk cId="3872642756" sldId="2147483664"/>
          </pc:sldLayoutMkLst>
        </pc:sldLayoutChg>
      </pc:sldMasterChg>
    </pc:docChg>
  </pc:docChgLst>
  <pc:docChgLst>
    <pc:chgData name="Juliette Laurent" userId="S::juliette.laurent@un.org::1ff8275d-ded5-4aaf-b407-5cf4860ad058" providerId="AD" clId="Web-{45E7E498-D05A-76B9-8C1E-0F44964608A5}"/>
    <pc:docChg chg="addSld delSld modSld sldOrd">
      <pc:chgData name="Juliette Laurent" userId="S::juliette.laurent@un.org::1ff8275d-ded5-4aaf-b407-5cf4860ad058" providerId="AD" clId="Web-{45E7E498-D05A-76B9-8C1E-0F44964608A5}" dt="2024-09-12T15:54:20.396" v="243" actId="20577"/>
      <pc:docMkLst>
        <pc:docMk/>
      </pc:docMkLst>
      <pc:sldChg chg="mod ord modShow">
        <pc:chgData name="Juliette Laurent" userId="S::juliette.laurent@un.org::1ff8275d-ded5-4aaf-b407-5cf4860ad058" providerId="AD" clId="Web-{45E7E498-D05A-76B9-8C1E-0F44964608A5}" dt="2024-09-12T15:31:20.113" v="113"/>
        <pc:sldMkLst>
          <pc:docMk/>
          <pc:sldMk cId="3289028754" sldId="2147375489"/>
        </pc:sldMkLst>
      </pc:sldChg>
      <pc:sldChg chg="del">
        <pc:chgData name="Juliette Laurent" userId="S::juliette.laurent@un.org::1ff8275d-ded5-4aaf-b407-5cf4860ad058" providerId="AD" clId="Web-{45E7E498-D05A-76B9-8C1E-0F44964608A5}" dt="2024-09-12T15:28:07.388" v="1"/>
        <pc:sldMkLst>
          <pc:docMk/>
          <pc:sldMk cId="3730684553" sldId="2147375492"/>
        </pc:sldMkLst>
      </pc:sldChg>
      <pc:sldChg chg="del">
        <pc:chgData name="Juliette Laurent" userId="S::juliette.laurent@un.org::1ff8275d-ded5-4aaf-b407-5cf4860ad058" providerId="AD" clId="Web-{45E7E498-D05A-76B9-8C1E-0F44964608A5}" dt="2024-09-12T15:28:04.357" v="0"/>
        <pc:sldMkLst>
          <pc:docMk/>
          <pc:sldMk cId="2728822991" sldId="2147375493"/>
        </pc:sldMkLst>
      </pc:sldChg>
      <pc:sldChg chg="del">
        <pc:chgData name="Juliette Laurent" userId="S::juliette.laurent@un.org::1ff8275d-ded5-4aaf-b407-5cf4860ad058" providerId="AD" clId="Web-{45E7E498-D05A-76B9-8C1E-0F44964608A5}" dt="2024-09-12T15:28:20.763" v="2"/>
        <pc:sldMkLst>
          <pc:docMk/>
          <pc:sldMk cId="182112801" sldId="2147375495"/>
        </pc:sldMkLst>
      </pc:sldChg>
      <pc:sldChg chg="modSp">
        <pc:chgData name="Juliette Laurent" userId="S::juliette.laurent@un.org::1ff8275d-ded5-4aaf-b407-5cf4860ad058" providerId="AD" clId="Web-{45E7E498-D05A-76B9-8C1E-0F44964608A5}" dt="2024-09-12T15:31:33.035" v="114" actId="14100"/>
        <pc:sldMkLst>
          <pc:docMk/>
          <pc:sldMk cId="2878175546" sldId="2147375497"/>
        </pc:sldMkLst>
        <pc:spChg chg="mod">
          <ac:chgData name="Juliette Laurent" userId="S::juliette.laurent@un.org::1ff8275d-ded5-4aaf-b407-5cf4860ad058" providerId="AD" clId="Web-{45E7E498-D05A-76B9-8C1E-0F44964608A5}" dt="2024-09-12T15:31:33.035" v="114" actId="14100"/>
          <ac:spMkLst>
            <pc:docMk/>
            <pc:sldMk cId="2878175546" sldId="2147375497"/>
            <ac:spMk id="7" creationId="{A30683F6-1FEC-2EC6-B589-28DD672147DB}"/>
          </ac:spMkLst>
        </pc:spChg>
      </pc:sldChg>
      <pc:sldChg chg="addSp delSp modSp modMedia addAnim delAnim">
        <pc:chgData name="Juliette Laurent" userId="S::juliette.laurent@un.org::1ff8275d-ded5-4aaf-b407-5cf4860ad058" providerId="AD" clId="Web-{45E7E498-D05A-76B9-8C1E-0F44964608A5}" dt="2024-09-12T15:39:40.070" v="186"/>
        <pc:sldMkLst>
          <pc:docMk/>
          <pc:sldMk cId="1745360326" sldId="2147375498"/>
        </pc:sldMkLst>
        <pc:picChg chg="del">
          <ac:chgData name="Juliette Laurent" userId="S::juliette.laurent@un.org::1ff8275d-ded5-4aaf-b407-5cf4860ad058" providerId="AD" clId="Web-{45E7E498-D05A-76B9-8C1E-0F44964608A5}" dt="2024-09-12T15:38:06.658" v="181"/>
          <ac:picMkLst>
            <pc:docMk/>
            <pc:sldMk cId="1745360326" sldId="2147375498"/>
            <ac:picMk id="4" creationId="{AE49619C-43ED-4805-78AC-75DF76785E6F}"/>
          </ac:picMkLst>
        </pc:picChg>
        <pc:picChg chg="add mod">
          <ac:chgData name="Juliette Laurent" userId="S::juliette.laurent@un.org::1ff8275d-ded5-4aaf-b407-5cf4860ad058" providerId="AD" clId="Web-{45E7E498-D05A-76B9-8C1E-0F44964608A5}" dt="2024-09-12T15:39:40.070" v="186"/>
          <ac:picMkLst>
            <pc:docMk/>
            <pc:sldMk cId="1745360326" sldId="2147375498"/>
            <ac:picMk id="5" creationId="{9D1BC0C4-DE0F-5782-8578-F3B2C6FB2C45}"/>
          </ac:picMkLst>
        </pc:picChg>
      </pc:sldChg>
      <pc:sldChg chg="modSp ord">
        <pc:chgData name="Juliette Laurent" userId="S::juliette.laurent@un.org::1ff8275d-ded5-4aaf-b407-5cf4860ad058" providerId="AD" clId="Web-{45E7E498-D05A-76B9-8C1E-0F44964608A5}" dt="2024-09-12T15:54:20.396" v="243" actId="20577"/>
        <pc:sldMkLst>
          <pc:docMk/>
          <pc:sldMk cId="2854226082" sldId="2147375499"/>
        </pc:sldMkLst>
        <pc:spChg chg="mod">
          <ac:chgData name="Juliette Laurent" userId="S::juliette.laurent@un.org::1ff8275d-ded5-4aaf-b407-5cf4860ad058" providerId="AD" clId="Web-{45E7E498-D05A-76B9-8C1E-0F44964608A5}" dt="2024-09-12T15:54:20.396" v="243" actId="20577"/>
          <ac:spMkLst>
            <pc:docMk/>
            <pc:sldMk cId="2854226082" sldId="2147375499"/>
            <ac:spMk id="7" creationId="{A30683F6-1FEC-2EC6-B589-28DD672147DB}"/>
          </ac:spMkLst>
        </pc:spChg>
      </pc:sldChg>
      <pc:sldChg chg="modSp add">
        <pc:chgData name="Juliette Laurent" userId="S::juliette.laurent@un.org::1ff8275d-ded5-4aaf-b407-5cf4860ad058" providerId="AD" clId="Web-{45E7E498-D05A-76B9-8C1E-0F44964608A5}" dt="2024-09-12T15:44:30.971" v="199"/>
        <pc:sldMkLst>
          <pc:docMk/>
          <pc:sldMk cId="3648286351" sldId="2147375501"/>
        </pc:sldMkLst>
        <pc:spChg chg="mod">
          <ac:chgData name="Juliette Laurent" userId="S::juliette.laurent@un.org::1ff8275d-ded5-4aaf-b407-5cf4860ad058" providerId="AD" clId="Web-{45E7E498-D05A-76B9-8C1E-0F44964608A5}" dt="2024-09-12T15:41:05.104" v="190" actId="20577"/>
          <ac:spMkLst>
            <pc:docMk/>
            <pc:sldMk cId="3648286351" sldId="2147375501"/>
            <ac:spMk id="5" creationId="{5AF1A79B-E863-3B2F-74DD-6CB60E773192}"/>
          </ac:spMkLst>
        </pc:spChg>
        <pc:spChg chg="mod">
          <ac:chgData name="Juliette Laurent" userId="S::juliette.laurent@un.org::1ff8275d-ded5-4aaf-b407-5cf4860ad058" providerId="AD" clId="Web-{45E7E498-D05A-76B9-8C1E-0F44964608A5}" dt="2024-09-12T15:44:14.704" v="198" actId="20577"/>
          <ac:spMkLst>
            <pc:docMk/>
            <pc:sldMk cId="3648286351" sldId="2147375501"/>
            <ac:spMk id="6" creationId="{B74C2D64-2304-9FB1-C585-37FB457DD85A}"/>
          </ac:spMkLst>
        </pc:spChg>
        <pc:picChg chg="mod">
          <ac:chgData name="Juliette Laurent" userId="S::juliette.laurent@un.org::1ff8275d-ded5-4aaf-b407-5cf4860ad058" providerId="AD" clId="Web-{45E7E498-D05A-76B9-8C1E-0F44964608A5}" dt="2024-09-12T15:44:30.971" v="199"/>
          <ac:picMkLst>
            <pc:docMk/>
            <pc:sldMk cId="3648286351" sldId="2147375501"/>
            <ac:picMk id="4" creationId="{716C0608-F7B2-59B7-B80C-4E36E4B29A23}"/>
          </ac:picMkLst>
        </pc:picChg>
      </pc:sldChg>
      <pc:sldChg chg="new del">
        <pc:chgData name="Juliette Laurent" userId="S::juliette.laurent@un.org::1ff8275d-ded5-4aaf-b407-5cf4860ad058" providerId="AD" clId="Web-{45E7E498-D05A-76B9-8C1E-0F44964608A5}" dt="2024-09-12T15:44:48.846" v="201"/>
        <pc:sldMkLst>
          <pc:docMk/>
          <pc:sldMk cId="1680896526" sldId="2147375502"/>
        </pc:sldMkLst>
      </pc:sldChg>
      <pc:sldChg chg="add replId">
        <pc:chgData name="Juliette Laurent" userId="S::juliette.laurent@un.org::1ff8275d-ded5-4aaf-b407-5cf4860ad058" providerId="AD" clId="Web-{45E7E498-D05A-76B9-8C1E-0F44964608A5}" dt="2024-09-12T15:44:52.690" v="202"/>
        <pc:sldMkLst>
          <pc:docMk/>
          <pc:sldMk cId="3903051723" sldId="2147375502"/>
        </pc:sldMkLst>
      </pc:sldChg>
    </pc:docChg>
  </pc:docChgLst>
  <pc:docChgLst>
    <pc:chgData name="Juliette Laurent" userId="S::juliette.laurent@un.org::1ff8275d-ded5-4aaf-b407-5cf4860ad058" providerId="AD" clId="Web-{711166FE-33E4-1912-3393-7E8B55A25212}"/>
    <pc:docChg chg="modSld">
      <pc:chgData name="Juliette Laurent" userId="S::juliette.laurent@un.org::1ff8275d-ded5-4aaf-b407-5cf4860ad058" providerId="AD" clId="Web-{711166FE-33E4-1912-3393-7E8B55A25212}" dt="2024-09-11T12:44:38.400" v="27" actId="20577"/>
      <pc:docMkLst>
        <pc:docMk/>
      </pc:docMkLst>
      <pc:sldChg chg="mod modShow">
        <pc:chgData name="Juliette Laurent" userId="S::juliette.laurent@un.org::1ff8275d-ded5-4aaf-b407-5cf4860ad058" providerId="AD" clId="Web-{711166FE-33E4-1912-3393-7E8B55A25212}" dt="2024-09-11T12:42:41.460" v="5"/>
        <pc:sldMkLst>
          <pc:docMk/>
          <pc:sldMk cId="3730684553" sldId="2147375492"/>
        </pc:sldMkLst>
      </pc:sldChg>
      <pc:sldChg chg="mod modShow">
        <pc:chgData name="Juliette Laurent" userId="S::juliette.laurent@un.org::1ff8275d-ded5-4aaf-b407-5cf4860ad058" providerId="AD" clId="Web-{711166FE-33E4-1912-3393-7E8B55A25212}" dt="2024-09-11T12:42:39.272" v="4"/>
        <pc:sldMkLst>
          <pc:docMk/>
          <pc:sldMk cId="2728822991" sldId="2147375493"/>
        </pc:sldMkLst>
      </pc:sldChg>
      <pc:sldChg chg="addSp delSp modSp">
        <pc:chgData name="Juliette Laurent" userId="S::juliette.laurent@un.org::1ff8275d-ded5-4aaf-b407-5cf4860ad058" providerId="AD" clId="Web-{711166FE-33E4-1912-3393-7E8B55A25212}" dt="2024-09-11T12:44:38.400" v="27" actId="20577"/>
        <pc:sldMkLst>
          <pc:docMk/>
          <pc:sldMk cId="2617445624" sldId="2147375494"/>
        </pc:sldMkLst>
        <pc:spChg chg="add mod">
          <ac:chgData name="Juliette Laurent" userId="S::juliette.laurent@un.org::1ff8275d-ded5-4aaf-b407-5cf4860ad058" providerId="AD" clId="Web-{711166FE-33E4-1912-3393-7E8B55A25212}" dt="2024-09-11T12:44:38.400" v="27" actId="20577"/>
          <ac:spMkLst>
            <pc:docMk/>
            <pc:sldMk cId="2617445624" sldId="2147375494"/>
            <ac:spMk id="7" creationId="{A1A88F03-6878-D565-9A16-B7FB74B493F5}"/>
          </ac:spMkLst>
        </pc:spChg>
        <pc:picChg chg="add mod">
          <ac:chgData name="Juliette Laurent" userId="S::juliette.laurent@un.org::1ff8275d-ded5-4aaf-b407-5cf4860ad058" providerId="AD" clId="Web-{711166FE-33E4-1912-3393-7E8B55A25212}" dt="2024-09-11T12:44:03.368" v="10" actId="1076"/>
          <ac:picMkLst>
            <pc:docMk/>
            <pc:sldMk cId="2617445624" sldId="2147375494"/>
            <ac:picMk id="4" creationId="{D6187CF6-5675-A257-3854-8776B0FE5895}"/>
          </ac:picMkLst>
        </pc:picChg>
        <pc:picChg chg="del">
          <ac:chgData name="Juliette Laurent" userId="S::juliette.laurent@un.org::1ff8275d-ded5-4aaf-b407-5cf4860ad058" providerId="AD" clId="Web-{711166FE-33E4-1912-3393-7E8B55A25212}" dt="2024-09-11T12:43:41.383" v="6"/>
          <ac:picMkLst>
            <pc:docMk/>
            <pc:sldMk cId="2617445624" sldId="2147375494"/>
            <ac:picMk id="5" creationId="{90A476D9-237D-DF27-08BF-3957DFAB2567}"/>
          </ac:picMkLst>
        </pc:picChg>
      </pc:sldChg>
      <pc:sldChg chg="addSp delSp modSp addAnim">
        <pc:chgData name="Juliette Laurent" userId="S::juliette.laurent@un.org::1ff8275d-ded5-4aaf-b407-5cf4860ad058" providerId="AD" clId="Web-{711166FE-33E4-1912-3393-7E8B55A25212}" dt="2024-09-11T12:42:28.100" v="3" actId="14100"/>
        <pc:sldMkLst>
          <pc:docMk/>
          <pc:sldMk cId="1745360326" sldId="2147375498"/>
        </pc:sldMkLst>
        <pc:spChg chg="del">
          <ac:chgData name="Juliette Laurent" userId="S::juliette.laurent@un.org::1ff8275d-ded5-4aaf-b407-5cf4860ad058" providerId="AD" clId="Web-{711166FE-33E4-1912-3393-7E8B55A25212}" dt="2024-09-11T12:42:03.484" v="0"/>
          <ac:spMkLst>
            <pc:docMk/>
            <pc:sldMk cId="1745360326" sldId="2147375498"/>
            <ac:spMk id="7" creationId="{A30683F6-1FEC-2EC6-B589-28DD672147DB}"/>
          </ac:spMkLst>
        </pc:spChg>
        <pc:picChg chg="add mod">
          <ac:chgData name="Juliette Laurent" userId="S::juliette.laurent@un.org::1ff8275d-ded5-4aaf-b407-5cf4860ad058" providerId="AD" clId="Web-{711166FE-33E4-1912-3393-7E8B55A25212}" dt="2024-09-11T12:42:28.100" v="3" actId="14100"/>
          <ac:picMkLst>
            <pc:docMk/>
            <pc:sldMk cId="1745360326" sldId="2147375498"/>
            <ac:picMk id="4" creationId="{AE49619C-43ED-4805-78AC-75DF76785E6F}"/>
          </ac:picMkLst>
        </pc:picChg>
      </pc:sldChg>
    </pc:docChg>
  </pc:docChgLst>
  <pc:docChgLst>
    <pc:chgData name="Juliette Laurent" userId="S::juliette.laurent@un.org::1ff8275d-ded5-4aaf-b407-5cf4860ad058" providerId="AD" clId="Web-{99981A58-CFFE-9A59-8752-9FE3EE1600D9}"/>
    <pc:docChg chg="delSld modSld sldOrd">
      <pc:chgData name="Juliette Laurent" userId="S::juliette.laurent@un.org::1ff8275d-ded5-4aaf-b407-5cf4860ad058" providerId="AD" clId="Web-{99981A58-CFFE-9A59-8752-9FE3EE1600D9}" dt="2024-09-17T14:38:50.121" v="137"/>
      <pc:docMkLst>
        <pc:docMk/>
      </pc:docMkLst>
      <pc:sldChg chg="modSp">
        <pc:chgData name="Juliette Laurent" userId="S::juliette.laurent@un.org::1ff8275d-ded5-4aaf-b407-5cf4860ad058" providerId="AD" clId="Web-{99981A58-CFFE-9A59-8752-9FE3EE1600D9}" dt="2024-09-17T14:38:33.011" v="136" actId="20577"/>
        <pc:sldMkLst>
          <pc:docMk/>
          <pc:sldMk cId="3718632873" sldId="2147375484"/>
        </pc:sldMkLst>
        <pc:spChg chg="mod">
          <ac:chgData name="Juliette Laurent" userId="S::juliette.laurent@un.org::1ff8275d-ded5-4aaf-b407-5cf4860ad058" providerId="AD" clId="Web-{99981A58-CFFE-9A59-8752-9FE3EE1600D9}" dt="2024-09-17T14:38:33.011" v="136" actId="20577"/>
          <ac:spMkLst>
            <pc:docMk/>
            <pc:sldMk cId="3718632873" sldId="2147375484"/>
            <ac:spMk id="7" creationId="{89ACF8CA-88F6-3A83-620B-5430CA6F1142}"/>
          </ac:spMkLst>
        </pc:spChg>
      </pc:sldChg>
      <pc:sldChg chg="modSp">
        <pc:chgData name="Juliette Laurent" userId="S::juliette.laurent@un.org::1ff8275d-ded5-4aaf-b407-5cf4860ad058" providerId="AD" clId="Web-{99981A58-CFFE-9A59-8752-9FE3EE1600D9}" dt="2024-09-17T13:59:43.703" v="29" actId="1076"/>
        <pc:sldMkLst>
          <pc:docMk/>
          <pc:sldMk cId="3758129873" sldId="2147375486"/>
        </pc:sldMkLst>
        <pc:spChg chg="mod">
          <ac:chgData name="Juliette Laurent" userId="S::juliette.laurent@un.org::1ff8275d-ded5-4aaf-b407-5cf4860ad058" providerId="AD" clId="Web-{99981A58-CFFE-9A59-8752-9FE3EE1600D9}" dt="2024-09-17T13:59:29.234" v="26" actId="1076"/>
          <ac:spMkLst>
            <pc:docMk/>
            <pc:sldMk cId="3758129873" sldId="2147375486"/>
            <ac:spMk id="27" creationId="{DD4AB2BF-C0BB-47E6-F2BB-6CAF164D04E3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3:59:43.703" v="29" actId="1076"/>
          <ac:spMkLst>
            <pc:docMk/>
            <pc:sldMk cId="3758129873" sldId="2147375486"/>
            <ac:spMk id="29" creationId="{54BB6C0C-63F2-51CB-EBFD-E8ABE8C64E09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3:59:34.656" v="27" actId="1076"/>
          <ac:spMkLst>
            <pc:docMk/>
            <pc:sldMk cId="3758129873" sldId="2147375486"/>
            <ac:spMk id="31" creationId="{4832B493-2A88-9860-EFA7-5604BEC7BF47}"/>
          </ac:spMkLst>
        </pc:spChg>
      </pc:sldChg>
      <pc:sldChg chg="modSp">
        <pc:chgData name="Juliette Laurent" userId="S::juliette.laurent@un.org::1ff8275d-ded5-4aaf-b407-5cf4860ad058" providerId="AD" clId="Web-{99981A58-CFFE-9A59-8752-9FE3EE1600D9}" dt="2024-09-17T14:01:53.333" v="77" actId="14100"/>
        <pc:sldMkLst>
          <pc:docMk/>
          <pc:sldMk cId="3450462061" sldId="2147375488"/>
        </pc:sldMkLst>
        <pc:spChg chg="mod">
          <ac:chgData name="Juliette Laurent" userId="S::juliette.laurent@un.org::1ff8275d-ded5-4aaf-b407-5cf4860ad058" providerId="AD" clId="Web-{99981A58-CFFE-9A59-8752-9FE3EE1600D9}" dt="2024-09-17T14:01:53.333" v="77" actId="14100"/>
          <ac:spMkLst>
            <pc:docMk/>
            <pc:sldMk cId="3450462061" sldId="2147375488"/>
            <ac:spMk id="30" creationId="{AFDFC480-FC65-20E8-D6C6-981E1551F511}"/>
          </ac:spMkLst>
        </pc:spChg>
      </pc:sldChg>
      <pc:sldChg chg="modSp">
        <pc:chgData name="Juliette Laurent" userId="S::juliette.laurent@un.org::1ff8275d-ded5-4aaf-b407-5cf4860ad058" providerId="AD" clId="Web-{99981A58-CFFE-9A59-8752-9FE3EE1600D9}" dt="2024-09-17T14:34:16.564" v="84" actId="20577"/>
        <pc:sldMkLst>
          <pc:docMk/>
          <pc:sldMk cId="551619937" sldId="2147375496"/>
        </pc:sldMkLst>
        <pc:spChg chg="mod">
          <ac:chgData name="Juliette Laurent" userId="S::juliette.laurent@un.org::1ff8275d-ded5-4aaf-b407-5cf4860ad058" providerId="AD" clId="Web-{99981A58-CFFE-9A59-8752-9FE3EE1600D9}" dt="2024-09-17T14:34:16.564" v="84" actId="20577"/>
          <ac:spMkLst>
            <pc:docMk/>
            <pc:sldMk cId="551619937" sldId="2147375496"/>
            <ac:spMk id="7" creationId="{A30683F6-1FEC-2EC6-B589-28DD672147DB}"/>
          </ac:spMkLst>
        </pc:spChg>
      </pc:sldChg>
      <pc:sldChg chg="ord">
        <pc:chgData name="Juliette Laurent" userId="S::juliette.laurent@un.org::1ff8275d-ded5-4aaf-b407-5cf4860ad058" providerId="AD" clId="Web-{99981A58-CFFE-9A59-8752-9FE3EE1600D9}" dt="2024-09-17T07:57:26.325" v="2"/>
        <pc:sldMkLst>
          <pc:docMk/>
          <pc:sldMk cId="1745360326" sldId="2147375498"/>
        </pc:sldMkLst>
      </pc:sldChg>
      <pc:sldChg chg="modNotes">
        <pc:chgData name="Juliette Laurent" userId="S::juliette.laurent@un.org::1ff8275d-ded5-4aaf-b407-5cf4860ad058" providerId="AD" clId="Web-{99981A58-CFFE-9A59-8752-9FE3EE1600D9}" dt="2024-09-17T14:35:09.144" v="119"/>
        <pc:sldMkLst>
          <pc:docMk/>
          <pc:sldMk cId="3648286351" sldId="2147375501"/>
        </pc:sldMkLst>
      </pc:sldChg>
      <pc:sldChg chg="del mod modShow">
        <pc:chgData name="Juliette Laurent" userId="S::juliette.laurent@un.org::1ff8275d-ded5-4aaf-b407-5cf4860ad058" providerId="AD" clId="Web-{99981A58-CFFE-9A59-8752-9FE3EE1600D9}" dt="2024-09-17T14:38:50.121" v="137"/>
        <pc:sldMkLst>
          <pc:docMk/>
          <pc:sldMk cId="2441360882" sldId="2147375503"/>
        </pc:sldMkLst>
      </pc:sldChg>
      <pc:sldChg chg="modSp">
        <pc:chgData name="Juliette Laurent" userId="S::juliette.laurent@un.org::1ff8275d-ded5-4aaf-b407-5cf4860ad058" providerId="AD" clId="Web-{99981A58-CFFE-9A59-8752-9FE3EE1600D9}" dt="2024-09-17T14:01:21.488" v="66" actId="20577"/>
        <pc:sldMkLst>
          <pc:docMk/>
          <pc:sldMk cId="3305610549" sldId="2147375504"/>
        </pc:sldMkLst>
        <pc:spChg chg="mod">
          <ac:chgData name="Juliette Laurent" userId="S::juliette.laurent@un.org::1ff8275d-ded5-4aaf-b407-5cf4860ad058" providerId="AD" clId="Web-{99981A58-CFFE-9A59-8752-9FE3EE1600D9}" dt="2024-09-17T14:01:21.488" v="66" actId="20577"/>
          <ac:spMkLst>
            <pc:docMk/>
            <pc:sldMk cId="3305610549" sldId="2147375504"/>
            <ac:spMk id="5" creationId="{E54586EC-72D4-B6CE-00C2-C06179B9AA12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4:00:38.783" v="54" actId="20577"/>
          <ac:spMkLst>
            <pc:docMk/>
            <pc:sldMk cId="3305610549" sldId="2147375504"/>
            <ac:spMk id="11" creationId="{C1194D78-084D-AAE9-6388-8F4F94B3AF18}"/>
          </ac:spMkLst>
        </pc:spChg>
      </pc:sldChg>
      <pc:sldChg chg="modSp">
        <pc:chgData name="Juliette Laurent" userId="S::juliette.laurent@un.org::1ff8275d-ded5-4aaf-b407-5cf4860ad058" providerId="AD" clId="Web-{99981A58-CFFE-9A59-8752-9FE3EE1600D9}" dt="2024-09-17T13:59:03.170" v="21" actId="1076"/>
        <pc:sldMkLst>
          <pc:docMk/>
          <pc:sldMk cId="1106798671" sldId="2147375507"/>
        </pc:sldMkLst>
        <pc:spChg chg="mod">
          <ac:chgData name="Juliette Laurent" userId="S::juliette.laurent@un.org::1ff8275d-ded5-4aaf-b407-5cf4860ad058" providerId="AD" clId="Web-{99981A58-CFFE-9A59-8752-9FE3EE1600D9}" dt="2024-09-17T13:59:03.170" v="21" actId="1076"/>
          <ac:spMkLst>
            <pc:docMk/>
            <pc:sldMk cId="1106798671" sldId="2147375507"/>
            <ac:spMk id="27" creationId="{DD4AB2BF-C0BB-47E6-F2BB-6CAF164D04E3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3:59:00.389" v="20" actId="1076"/>
          <ac:spMkLst>
            <pc:docMk/>
            <pc:sldMk cId="1106798671" sldId="2147375507"/>
            <ac:spMk id="30" creationId="{AFDFC480-FC65-20E8-D6C6-981E1551F511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3:58:43.935" v="12" actId="20577"/>
          <ac:spMkLst>
            <pc:docMk/>
            <pc:sldMk cId="1106798671" sldId="2147375507"/>
            <ac:spMk id="31" creationId="{4832B493-2A88-9860-EFA7-5604BEC7BF47}"/>
          </ac:spMkLst>
        </pc:spChg>
        <pc:spChg chg="mod">
          <ac:chgData name="Juliette Laurent" userId="S::juliette.laurent@un.org::1ff8275d-ded5-4aaf-b407-5cf4860ad058" providerId="AD" clId="Web-{99981A58-CFFE-9A59-8752-9FE3EE1600D9}" dt="2024-09-17T13:58:56.639" v="19" actId="1076"/>
          <ac:spMkLst>
            <pc:docMk/>
            <pc:sldMk cId="1106798671" sldId="2147375507"/>
            <ac:spMk id="32" creationId="{3F439889-812C-39F8-81B9-08C3C3B970FC}"/>
          </ac:spMkLst>
        </pc:spChg>
      </pc:sldChg>
    </pc:docChg>
  </pc:docChgLst>
  <pc:docChgLst>
    <pc:chgData clId="Web-{17F45DFD-661B-939F-3779-2710E3288C65}"/>
    <pc:docChg chg="modSld">
      <pc:chgData name="" userId="" providerId="" clId="Web-{17F45DFD-661B-939F-3779-2710E3288C65}" dt="2024-08-21T08:28:20.357" v="2" actId="20577"/>
      <pc:docMkLst>
        <pc:docMk/>
      </pc:docMkLst>
      <pc:sldChg chg="modSp">
        <pc:chgData name="" userId="" providerId="" clId="Web-{17F45DFD-661B-939F-3779-2710E3288C65}" dt="2024-08-21T08:28:20.357" v="2" actId="20577"/>
        <pc:sldMkLst>
          <pc:docMk/>
          <pc:sldMk cId="0" sldId="258"/>
        </pc:sldMkLst>
        <pc:spChg chg="mod">
          <ac:chgData name="" userId="" providerId="" clId="Web-{17F45DFD-661B-939F-3779-2710E3288C65}" dt="2024-08-21T08:28:20.357" v="2" actId="20577"/>
          <ac:spMkLst>
            <pc:docMk/>
            <pc:sldMk cId="0" sldId="258"/>
            <ac:spMk id="6" creationId="{5C87A8A3-9F51-F24A-2A94-800DC409CE65}"/>
          </ac:spMkLst>
        </pc:spChg>
      </pc:sldChg>
    </pc:docChg>
  </pc:docChgLst>
  <pc:docChgLst>
    <pc:chgData name="Juliette Laurent" userId="S::juliette.laurent@un.org::1ff8275d-ded5-4aaf-b407-5cf4860ad058" providerId="AD" clId="Web-{17F45DFD-661B-939F-3779-2710E3288C65}"/>
    <pc:docChg chg="addSld delSld modSld sldOrd">
      <pc:chgData name="Juliette Laurent" userId="S::juliette.laurent@un.org::1ff8275d-ded5-4aaf-b407-5cf4860ad058" providerId="AD" clId="Web-{17F45DFD-661B-939F-3779-2710E3288C65}" dt="2024-08-21T09:10:02.297" v="527"/>
      <pc:docMkLst>
        <pc:docMk/>
      </pc:docMkLst>
      <pc:sldChg chg="addSp delSp modSp">
        <pc:chgData name="Juliette Laurent" userId="S::juliette.laurent@un.org::1ff8275d-ded5-4aaf-b407-5cf4860ad058" providerId="AD" clId="Web-{17F45DFD-661B-939F-3779-2710E3288C65}" dt="2024-08-21T08:29:23.468" v="31" actId="1076"/>
        <pc:sldMkLst>
          <pc:docMk/>
          <pc:sldMk cId="0" sldId="256"/>
        </pc:sldMkLst>
        <pc:spChg chg="add mod">
          <ac:chgData name="Juliette Laurent" userId="S::juliette.laurent@un.org::1ff8275d-ded5-4aaf-b407-5cf4860ad058" providerId="AD" clId="Web-{17F45DFD-661B-939F-3779-2710E3288C65}" dt="2024-08-21T08:29:23.468" v="31" actId="1076"/>
          <ac:spMkLst>
            <pc:docMk/>
            <pc:sldMk cId="0" sldId="256"/>
            <ac:spMk id="5" creationId="{9B7CE3C3-AD74-D211-6F7A-1C6E06268621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13.702" v="29"/>
          <ac:spMkLst>
            <pc:docMk/>
            <pc:sldMk cId="0" sldId="256"/>
            <ac:spMk id="55" creationId="{057D5421-7974-F067-B2E9-221183D81B3D}"/>
          </ac:spMkLst>
        </pc:spChg>
      </pc:sldChg>
      <pc:sldChg chg="modSp">
        <pc:chgData name="Juliette Laurent" userId="S::juliette.laurent@un.org::1ff8275d-ded5-4aaf-b407-5cf4860ad058" providerId="AD" clId="Web-{17F45DFD-661B-939F-3779-2710E3288C65}" dt="2024-08-21T08:41:56.430" v="171" actId="20577"/>
        <pc:sldMkLst>
          <pc:docMk/>
          <pc:sldMk cId="0" sldId="258"/>
        </pc:sldMkLst>
        <pc:spChg chg="mod">
          <ac:chgData name="Juliette Laurent" userId="S::juliette.laurent@un.org::1ff8275d-ded5-4aaf-b407-5cf4860ad058" providerId="AD" clId="Web-{17F45DFD-661B-939F-3779-2710E3288C65}" dt="2024-08-21T08:28:59.030" v="27" actId="1076"/>
          <ac:spMkLst>
            <pc:docMk/>
            <pc:sldMk cId="0" sldId="258"/>
            <ac:spMk id="4" creationId="{4EBB477A-F192-6557-929E-F5CD4EBAF469}"/>
          </ac:spMkLst>
        </pc:spChg>
        <pc:spChg chg="mod">
          <ac:chgData name="Juliette Laurent" userId="S::juliette.laurent@un.org::1ff8275d-ded5-4aaf-b407-5cf4860ad058" providerId="AD" clId="Web-{17F45DFD-661B-939F-3779-2710E3288C65}" dt="2024-08-21T08:41:56.430" v="171" actId="20577"/>
          <ac:spMkLst>
            <pc:docMk/>
            <pc:sldMk cId="0" sldId="258"/>
            <ac:spMk id="6" creationId="{5C87A8A3-9F51-F24A-2A94-800DC409CE65}"/>
          </ac:spMkLst>
        </pc:spChg>
      </pc:sldChg>
      <pc:sldChg chg="addSp delSp">
        <pc:chgData name="Juliette Laurent" userId="S::juliette.laurent@un.org::1ff8275d-ded5-4aaf-b407-5cf4860ad058" providerId="AD" clId="Web-{17F45DFD-661B-939F-3779-2710E3288C65}" dt="2024-08-21T08:30:29.517" v="50"/>
        <pc:sldMkLst>
          <pc:docMk/>
          <pc:sldMk cId="4065163897" sldId="264"/>
        </pc:sldMkLst>
        <pc:spChg chg="del">
          <ac:chgData name="Juliette Laurent" userId="S::juliette.laurent@un.org::1ff8275d-ded5-4aaf-b407-5cf4860ad058" providerId="AD" clId="Web-{17F45DFD-661B-939F-3779-2710E3288C65}" dt="2024-08-21T08:30:29.236" v="49"/>
          <ac:spMkLst>
            <pc:docMk/>
            <pc:sldMk cId="4065163897" sldId="264"/>
            <ac:spMk id="6" creationId="{5C87A8A3-9F51-F24A-2A94-800DC409CE65}"/>
          </ac:spMkLst>
        </pc:spChg>
        <pc:spChg chg="add">
          <ac:chgData name="Juliette Laurent" userId="S::juliette.laurent@un.org::1ff8275d-ded5-4aaf-b407-5cf4860ad058" providerId="AD" clId="Web-{17F45DFD-661B-939F-3779-2710E3288C65}" dt="2024-08-21T08:30:29.517" v="50"/>
          <ac:spMkLst>
            <pc:docMk/>
            <pc:sldMk cId="4065163897" sldId="264"/>
            <ac:spMk id="8" creationId="{CC650BCD-48D5-C6B9-BBFC-EDBD3F28D792}"/>
          </ac:spMkLst>
        </pc:spChg>
      </pc:sldChg>
      <pc:sldChg chg="addSp delSp modSp">
        <pc:chgData name="Juliette Laurent" userId="S::juliette.laurent@un.org::1ff8275d-ded5-4aaf-b407-5cf4860ad058" providerId="AD" clId="Web-{17F45DFD-661B-939F-3779-2710E3288C65}" dt="2024-08-21T08:38:14.907" v="130" actId="1076"/>
        <pc:sldMkLst>
          <pc:docMk/>
          <pc:sldMk cId="1176379588" sldId="2147375478"/>
        </pc:sldMkLst>
        <pc:spChg chg="mod">
          <ac:chgData name="Juliette Laurent" userId="S::juliette.laurent@un.org::1ff8275d-ded5-4aaf-b407-5cf4860ad058" providerId="AD" clId="Web-{17F45DFD-661B-939F-3779-2710E3288C65}" dt="2024-08-21T08:38:14.907" v="130" actId="1076"/>
          <ac:spMkLst>
            <pc:docMk/>
            <pc:sldMk cId="1176379588" sldId="2147375478"/>
            <ac:spMk id="4" creationId="{4EBB477A-F192-6557-929E-F5CD4EBAF469}"/>
          </ac:spMkLst>
        </pc:spChg>
        <pc:spChg chg="add">
          <ac:chgData name="Juliette Laurent" userId="S::juliette.laurent@un.org::1ff8275d-ded5-4aaf-b407-5cf4860ad058" providerId="AD" clId="Web-{17F45DFD-661B-939F-3779-2710E3288C65}" dt="2024-08-21T08:30:34.470" v="52"/>
          <ac:spMkLst>
            <pc:docMk/>
            <pc:sldMk cId="1176379588" sldId="2147375478"/>
            <ac:spMk id="7" creationId="{954FD1AB-7D29-D05A-2985-BEC313F539C2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30:34.064" v="51"/>
          <ac:spMkLst>
            <pc:docMk/>
            <pc:sldMk cId="1176379588" sldId="2147375478"/>
            <ac:spMk id="8" creationId="{430E2040-6CB6-8DC3-431B-4C68A01F4F4C}"/>
          </ac:spMkLst>
        </pc:spChg>
      </pc:sldChg>
      <pc:sldChg chg="addSp delSp">
        <pc:chgData name="Juliette Laurent" userId="S::juliette.laurent@un.org::1ff8275d-ded5-4aaf-b407-5cf4860ad058" providerId="AD" clId="Web-{17F45DFD-661B-939F-3779-2710E3288C65}" dt="2024-08-21T08:29:28.843" v="33"/>
        <pc:sldMkLst>
          <pc:docMk/>
          <pc:sldMk cId="285805882" sldId="2147375483"/>
        </pc:sldMkLst>
        <pc:spChg chg="add">
          <ac:chgData name="Juliette Laurent" userId="S::juliette.laurent@un.org::1ff8275d-ded5-4aaf-b407-5cf4860ad058" providerId="AD" clId="Web-{17F45DFD-661B-939F-3779-2710E3288C65}" dt="2024-08-21T08:29:28.843" v="33"/>
          <ac:spMkLst>
            <pc:docMk/>
            <pc:sldMk cId="285805882" sldId="2147375483"/>
            <ac:spMk id="5" creationId="{66748FC3-F695-60EA-E4C1-E0263D425FC0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28.468" v="32"/>
          <ac:spMkLst>
            <pc:docMk/>
            <pc:sldMk cId="285805882" sldId="2147375483"/>
            <ac:spMk id="11" creationId="{3EA22353-D630-8261-3026-60CFBEE6AC39}"/>
          </ac:spMkLst>
        </pc:spChg>
      </pc:sldChg>
      <pc:sldChg chg="addSp delSp">
        <pc:chgData name="Juliette Laurent" userId="S::juliette.laurent@un.org::1ff8275d-ded5-4aaf-b407-5cf4860ad058" providerId="AD" clId="Web-{17F45DFD-661B-939F-3779-2710E3288C65}" dt="2024-08-21T08:29:35.968" v="35"/>
        <pc:sldMkLst>
          <pc:docMk/>
          <pc:sldMk cId="3718632873" sldId="2147375484"/>
        </pc:sldMkLst>
        <pc:spChg chg="add">
          <ac:chgData name="Juliette Laurent" userId="S::juliette.laurent@un.org::1ff8275d-ded5-4aaf-b407-5cf4860ad058" providerId="AD" clId="Web-{17F45DFD-661B-939F-3779-2710E3288C65}" dt="2024-08-21T08:29:35.968" v="35"/>
          <ac:spMkLst>
            <pc:docMk/>
            <pc:sldMk cId="3718632873" sldId="2147375484"/>
            <ac:spMk id="5" creationId="{A34C0F97-E72D-64CA-5E0B-A7F0C9E4BA27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35.390" v="34"/>
          <ac:spMkLst>
            <pc:docMk/>
            <pc:sldMk cId="3718632873" sldId="2147375484"/>
            <ac:spMk id="11" creationId="{3EA22353-D630-8261-3026-60CFBEE6AC39}"/>
          </ac:spMkLst>
        </pc:spChg>
      </pc:sldChg>
      <pc:sldChg chg="del">
        <pc:chgData name="Juliette Laurent" userId="S::juliette.laurent@un.org::1ff8275d-ded5-4aaf-b407-5cf4860ad058" providerId="AD" clId="Web-{17F45DFD-661B-939F-3779-2710E3288C65}" dt="2024-08-21T08:29:59.079" v="45"/>
        <pc:sldMkLst>
          <pc:docMk/>
          <pc:sldMk cId="1125560732" sldId="2147375485"/>
        </pc:sldMkLst>
      </pc:sldChg>
      <pc:sldChg chg="addSp delSp modSp">
        <pc:chgData name="Juliette Laurent" userId="S::juliette.laurent@un.org::1ff8275d-ded5-4aaf-b407-5cf4860ad058" providerId="AD" clId="Web-{17F45DFD-661B-939F-3779-2710E3288C65}" dt="2024-08-21T09:10:02.297" v="527"/>
        <pc:sldMkLst>
          <pc:docMk/>
          <pc:sldMk cId="3289028754" sldId="2147375489"/>
        </pc:sldMkLst>
        <pc:spChg chg="mod">
          <ac:chgData name="Juliette Laurent" userId="S::juliette.laurent@un.org::1ff8275d-ded5-4aaf-b407-5cf4860ad058" providerId="AD" clId="Web-{17F45DFD-661B-939F-3779-2710E3288C65}" dt="2024-08-21T08:54:58.362" v="232" actId="1076"/>
          <ac:spMkLst>
            <pc:docMk/>
            <pc:sldMk cId="3289028754" sldId="2147375489"/>
            <ac:spMk id="2" creationId="{00000000-0000-0000-0000-000000000000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51:49.934" v="172"/>
          <ac:spMkLst>
            <pc:docMk/>
            <pc:sldMk cId="3289028754" sldId="2147375489"/>
            <ac:spMk id="5" creationId="{5AF1A79B-E863-3B2F-74DD-6CB60E773192}"/>
          </ac:spMkLst>
        </pc:spChg>
        <pc:spChg chg="add">
          <ac:chgData name="Juliette Laurent" userId="S::juliette.laurent@un.org::1ff8275d-ded5-4aaf-b407-5cf4860ad058" providerId="AD" clId="Web-{17F45DFD-661B-939F-3779-2710E3288C65}" dt="2024-08-21T08:30:07.813" v="48"/>
          <ac:spMkLst>
            <pc:docMk/>
            <pc:sldMk cId="3289028754" sldId="2147375489"/>
            <ac:spMk id="6" creationId="{CC480B1C-2FCE-EB64-B63F-96A0EB5F9EAF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06"/>
          <ac:spMkLst>
            <pc:docMk/>
            <pc:sldMk cId="3289028754" sldId="2147375489"/>
            <ac:spMk id="7" creationId="{294D081E-B5AE-1DDB-4BCA-05612A349CAC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07"/>
          <ac:spMkLst>
            <pc:docMk/>
            <pc:sldMk cId="3289028754" sldId="2147375489"/>
            <ac:spMk id="8" creationId="{4CA44B1A-6531-4C2E-B709-9271A3F3C2C6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57.828" v="525"/>
          <ac:spMkLst>
            <pc:docMk/>
            <pc:sldMk cId="3289028754" sldId="2147375489"/>
            <ac:spMk id="9" creationId="{A92BF9EF-3223-05CB-569C-4F56CE6FD475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09"/>
          <ac:spMkLst>
            <pc:docMk/>
            <pc:sldMk cId="3289028754" sldId="2147375489"/>
            <ac:spMk id="10" creationId="{4C5C1FA8-1992-F835-B298-A0287B635D53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30:07.376" v="47"/>
          <ac:spMkLst>
            <pc:docMk/>
            <pc:sldMk cId="3289028754" sldId="2147375489"/>
            <ac:spMk id="11" creationId="{3EA22353-D630-8261-3026-60CFBEE6AC39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0"/>
          <ac:spMkLst>
            <pc:docMk/>
            <pc:sldMk cId="3289028754" sldId="2147375489"/>
            <ac:spMk id="12" creationId="{7EFA3C38-971C-3E66-6AFB-B1C7C586548C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1"/>
          <ac:spMkLst>
            <pc:docMk/>
            <pc:sldMk cId="3289028754" sldId="2147375489"/>
            <ac:spMk id="13" creationId="{42C1F13B-4CD9-CCCB-4787-9113DCDF6D19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2"/>
          <ac:spMkLst>
            <pc:docMk/>
            <pc:sldMk cId="3289028754" sldId="2147375489"/>
            <ac:spMk id="14" creationId="{5E301F1D-F0F6-9091-DDFE-0D14DD40AF5D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03.874" v="485"/>
          <ac:spMkLst>
            <pc:docMk/>
            <pc:sldMk cId="3289028754" sldId="2147375489"/>
            <ac:spMk id="15" creationId="{9CBAEC39-3583-B9E0-D3CF-6FC3C7ECEE8E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27.640" v="487"/>
          <ac:spMkLst>
            <pc:docMk/>
            <pc:sldMk cId="3289028754" sldId="2147375489"/>
            <ac:spMk id="16" creationId="{B0444046-B0E0-F3A8-37A0-78CF30D80C70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3"/>
          <ac:spMkLst>
            <pc:docMk/>
            <pc:sldMk cId="3289028754" sldId="2147375489"/>
            <ac:spMk id="17" creationId="{347477BA-2DAD-CCEF-D7B5-2399B959FBA7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4"/>
          <ac:spMkLst>
            <pc:docMk/>
            <pc:sldMk cId="3289028754" sldId="2147375489"/>
            <ac:spMk id="18" creationId="{9010C762-9617-9020-E813-B6DC0CB3E1D6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5"/>
          <ac:spMkLst>
            <pc:docMk/>
            <pc:sldMk cId="3289028754" sldId="2147375489"/>
            <ac:spMk id="19" creationId="{272C3FC0-5494-4AF9-1EA8-3A329528E9C1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6"/>
          <ac:spMkLst>
            <pc:docMk/>
            <pc:sldMk cId="3289028754" sldId="2147375489"/>
            <ac:spMk id="20" creationId="{667E159E-A8BF-9719-AD10-336C5A7FBFDC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7"/>
          <ac:spMkLst>
            <pc:docMk/>
            <pc:sldMk cId="3289028754" sldId="2147375489"/>
            <ac:spMk id="21" creationId="{800D7879-BF2F-BD57-2285-81FCFA6CC7DE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8"/>
          <ac:spMkLst>
            <pc:docMk/>
            <pc:sldMk cId="3289028754" sldId="2147375489"/>
            <ac:spMk id="22" creationId="{9B1BD72B-1C3E-D93F-8824-883F98CD95E9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19"/>
          <ac:spMkLst>
            <pc:docMk/>
            <pc:sldMk cId="3289028754" sldId="2147375489"/>
            <ac:spMk id="23" creationId="{F52AD6CA-B45E-E9B1-92FE-F5E46E1D921D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20"/>
          <ac:spMkLst>
            <pc:docMk/>
            <pc:sldMk cId="3289028754" sldId="2147375489"/>
            <ac:spMk id="24" creationId="{589D1787-28E6-207B-0BBA-5D0065197F74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10:02.297" v="527"/>
          <ac:spMkLst>
            <pc:docMk/>
            <pc:sldMk cId="3289028754" sldId="2147375489"/>
            <ac:spMk id="25" creationId="{F014BE97-49B3-F2E0-87AD-A6CC0433DC91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109" v="522"/>
          <ac:spMkLst>
            <pc:docMk/>
            <pc:sldMk cId="3289028754" sldId="2147375489"/>
            <ac:spMk id="26" creationId="{25712DCE-0855-D9B9-D6D2-055377F3EED3}"/>
          </ac:spMkLst>
        </pc:spChg>
        <pc:spChg chg="add mod">
          <ac:chgData name="Juliette Laurent" userId="S::juliette.laurent@un.org::1ff8275d-ded5-4aaf-b407-5cf4860ad058" providerId="AD" clId="Web-{17F45DFD-661B-939F-3779-2710E3288C65}" dt="2024-08-21T09:09:48.594" v="523"/>
          <ac:spMkLst>
            <pc:docMk/>
            <pc:sldMk cId="3289028754" sldId="2147375489"/>
            <ac:spMk id="27" creationId="{D42A845E-BE33-8DA7-E7F9-D93CB322B1E0}"/>
          </ac:spMkLst>
        </pc:spChg>
      </pc:sldChg>
      <pc:sldChg chg="addSp delSp">
        <pc:chgData name="Juliette Laurent" userId="S::juliette.laurent@un.org::1ff8275d-ded5-4aaf-b407-5cf4860ad058" providerId="AD" clId="Web-{17F45DFD-661B-939F-3779-2710E3288C65}" dt="2024-08-21T08:29:46.234" v="39"/>
        <pc:sldMkLst>
          <pc:docMk/>
          <pc:sldMk cId="3730684553" sldId="2147375492"/>
        </pc:sldMkLst>
        <pc:spChg chg="add">
          <ac:chgData name="Juliette Laurent" userId="S::juliette.laurent@un.org::1ff8275d-ded5-4aaf-b407-5cf4860ad058" providerId="AD" clId="Web-{17F45DFD-661B-939F-3779-2710E3288C65}" dt="2024-08-21T08:29:46.234" v="39"/>
          <ac:spMkLst>
            <pc:docMk/>
            <pc:sldMk cId="3730684553" sldId="2147375492"/>
            <ac:spMk id="6" creationId="{B5D73FAC-DDA3-ED1C-119F-68383CE4575B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45.937" v="38"/>
          <ac:spMkLst>
            <pc:docMk/>
            <pc:sldMk cId="3730684553" sldId="2147375492"/>
            <ac:spMk id="55" creationId="{057D5421-7974-F067-B2E9-221183D81B3D}"/>
          </ac:spMkLst>
        </pc:spChg>
      </pc:sldChg>
      <pc:sldChg chg="addSp delSp">
        <pc:chgData name="Juliette Laurent" userId="S::juliette.laurent@un.org::1ff8275d-ded5-4aaf-b407-5cf4860ad058" providerId="AD" clId="Web-{17F45DFD-661B-939F-3779-2710E3288C65}" dt="2024-08-21T08:29:41.500" v="37"/>
        <pc:sldMkLst>
          <pc:docMk/>
          <pc:sldMk cId="2728822991" sldId="2147375493"/>
        </pc:sldMkLst>
        <pc:spChg chg="add">
          <ac:chgData name="Juliette Laurent" userId="S::juliette.laurent@un.org::1ff8275d-ded5-4aaf-b407-5cf4860ad058" providerId="AD" clId="Web-{17F45DFD-661B-939F-3779-2710E3288C65}" dt="2024-08-21T08:29:41.500" v="37"/>
          <ac:spMkLst>
            <pc:docMk/>
            <pc:sldMk cId="2728822991" sldId="2147375493"/>
            <ac:spMk id="5" creationId="{06B99D04-4666-73C7-2166-351CACF49DF4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41.203" v="36"/>
          <ac:spMkLst>
            <pc:docMk/>
            <pc:sldMk cId="2728822991" sldId="2147375493"/>
            <ac:spMk id="55" creationId="{057D5421-7974-F067-B2E9-221183D81B3D}"/>
          </ac:spMkLst>
        </pc:spChg>
      </pc:sldChg>
      <pc:sldChg chg="addSp delSp modSp">
        <pc:chgData name="Juliette Laurent" userId="S::juliette.laurent@un.org::1ff8275d-ded5-4aaf-b407-5cf4860ad058" providerId="AD" clId="Web-{17F45DFD-661B-939F-3779-2710E3288C65}" dt="2024-08-21T08:29:53.781" v="42" actId="1076"/>
        <pc:sldMkLst>
          <pc:docMk/>
          <pc:sldMk cId="2617445624" sldId="2147375494"/>
        </pc:sldMkLst>
        <pc:spChg chg="add mod">
          <ac:chgData name="Juliette Laurent" userId="S::juliette.laurent@un.org::1ff8275d-ded5-4aaf-b407-5cf4860ad058" providerId="AD" clId="Web-{17F45DFD-661B-939F-3779-2710E3288C65}" dt="2024-08-21T08:29:53.781" v="42" actId="1076"/>
          <ac:spMkLst>
            <pc:docMk/>
            <pc:sldMk cId="2617445624" sldId="2147375494"/>
            <ac:spMk id="6" creationId="{285892F5-A883-3A7B-000B-AF330BBEBFB9}"/>
          </ac:spMkLst>
        </pc:spChg>
        <pc:spChg chg="del">
          <ac:chgData name="Juliette Laurent" userId="S::juliette.laurent@un.org::1ff8275d-ded5-4aaf-b407-5cf4860ad058" providerId="AD" clId="Web-{17F45DFD-661B-939F-3779-2710E3288C65}" dt="2024-08-21T08:29:51.531" v="40"/>
          <ac:spMkLst>
            <pc:docMk/>
            <pc:sldMk cId="2617445624" sldId="2147375494"/>
            <ac:spMk id="55" creationId="{057D5421-7974-F067-B2E9-221183D81B3D}"/>
          </ac:spMkLst>
        </pc:spChg>
      </pc:sldChg>
      <pc:sldChg chg="addSp delSp modSp add replId">
        <pc:chgData name="Juliette Laurent" userId="S::juliette.laurent@un.org::1ff8275d-ded5-4aaf-b407-5cf4860ad058" providerId="AD" clId="Web-{17F45DFD-661B-939F-3779-2710E3288C65}" dt="2024-08-21T08:36:39.670" v="112" actId="20577"/>
        <pc:sldMkLst>
          <pc:docMk/>
          <pc:sldMk cId="182112801" sldId="2147375495"/>
        </pc:sldMkLst>
        <pc:spChg chg="add mod">
          <ac:chgData name="Juliette Laurent" userId="S::juliette.laurent@un.org::1ff8275d-ded5-4aaf-b407-5cf4860ad058" providerId="AD" clId="Web-{17F45DFD-661B-939F-3779-2710E3288C65}" dt="2024-08-21T08:36:39.670" v="112" actId="20577"/>
          <ac:spMkLst>
            <pc:docMk/>
            <pc:sldMk cId="182112801" sldId="2147375495"/>
            <ac:spMk id="7" creationId="{A30683F6-1FEC-2EC6-B589-28DD672147DB}"/>
          </ac:spMkLst>
        </pc:spChg>
        <pc:picChg chg="del">
          <ac:chgData name="Juliette Laurent" userId="S::juliette.laurent@un.org::1ff8275d-ded5-4aaf-b407-5cf4860ad058" providerId="AD" clId="Web-{17F45DFD-661B-939F-3779-2710E3288C65}" dt="2024-08-21T08:32:26.099" v="54"/>
          <ac:picMkLst>
            <pc:docMk/>
            <pc:sldMk cId="182112801" sldId="2147375495"/>
            <ac:picMk id="4" creationId="{E9DFE27F-0193-869E-CB7D-B79CD34A8775}"/>
          </ac:picMkLst>
        </pc:picChg>
      </pc:sldChg>
      <pc:sldChg chg="del">
        <pc:chgData name="Juliette Laurent" userId="S::juliette.laurent@un.org::1ff8275d-ded5-4aaf-b407-5cf4860ad058" providerId="AD" clId="Web-{17F45DFD-661B-939F-3779-2710E3288C65}" dt="2024-08-21T08:29:55.703" v="43"/>
        <pc:sldMkLst>
          <pc:docMk/>
          <pc:sldMk cId="2247963203" sldId="2147375495"/>
        </pc:sldMkLst>
      </pc:sldChg>
      <pc:sldChg chg="modSp add ord replId">
        <pc:chgData name="Juliette Laurent" userId="S::juliette.laurent@un.org::1ff8275d-ded5-4aaf-b407-5cf4860ad058" providerId="AD" clId="Web-{17F45DFD-661B-939F-3779-2710E3288C65}" dt="2024-08-21T08:34:32.509" v="82" actId="1076"/>
        <pc:sldMkLst>
          <pc:docMk/>
          <pc:sldMk cId="551619937" sldId="2147375496"/>
        </pc:sldMkLst>
        <pc:spChg chg="mod">
          <ac:chgData name="Juliette Laurent" userId="S::juliette.laurent@un.org::1ff8275d-ded5-4aaf-b407-5cf4860ad058" providerId="AD" clId="Web-{17F45DFD-661B-939F-3779-2710E3288C65}" dt="2024-08-21T08:34:32.509" v="82" actId="1076"/>
          <ac:spMkLst>
            <pc:docMk/>
            <pc:sldMk cId="551619937" sldId="2147375496"/>
            <ac:spMk id="7" creationId="{A30683F6-1FEC-2EC6-B589-28DD672147DB}"/>
          </ac:spMkLst>
        </pc:spChg>
      </pc:sldChg>
      <pc:sldChg chg="del">
        <pc:chgData name="Juliette Laurent" userId="S::juliette.laurent@un.org::1ff8275d-ded5-4aaf-b407-5cf4860ad058" providerId="AD" clId="Web-{17F45DFD-661B-939F-3779-2710E3288C65}" dt="2024-08-21T08:30:01.250" v="46"/>
        <pc:sldMkLst>
          <pc:docMk/>
          <pc:sldMk cId="1613086347" sldId="2147375496"/>
        </pc:sldMkLst>
      </pc:sldChg>
      <pc:sldChg chg="modSp add ord replId">
        <pc:chgData name="Juliette Laurent" userId="S::juliette.laurent@un.org::1ff8275d-ded5-4aaf-b407-5cf4860ad058" providerId="AD" clId="Web-{17F45DFD-661B-939F-3779-2710E3288C65}" dt="2024-08-21T08:36:09.872" v="91" actId="20577"/>
        <pc:sldMkLst>
          <pc:docMk/>
          <pc:sldMk cId="2878175546" sldId="2147375497"/>
        </pc:sldMkLst>
        <pc:spChg chg="mod">
          <ac:chgData name="Juliette Laurent" userId="S::juliette.laurent@un.org::1ff8275d-ded5-4aaf-b407-5cf4860ad058" providerId="AD" clId="Web-{17F45DFD-661B-939F-3779-2710E3288C65}" dt="2024-08-21T08:36:09.872" v="91" actId="20577"/>
          <ac:spMkLst>
            <pc:docMk/>
            <pc:sldMk cId="2878175546" sldId="2147375497"/>
            <ac:spMk id="7" creationId="{A30683F6-1FEC-2EC6-B589-28DD672147DB}"/>
          </ac:spMkLst>
        </pc:spChg>
      </pc:sldChg>
      <pc:sldChg chg="modSp add replId">
        <pc:chgData name="Juliette Laurent" userId="S::juliette.laurent@un.org::1ff8275d-ded5-4aaf-b407-5cf4860ad058" providerId="AD" clId="Web-{17F45DFD-661B-939F-3779-2710E3288C65}" dt="2024-08-21T08:36:30.451" v="111"/>
        <pc:sldMkLst>
          <pc:docMk/>
          <pc:sldMk cId="1745360326" sldId="2147375498"/>
        </pc:sldMkLst>
        <pc:spChg chg="mod">
          <ac:chgData name="Juliette Laurent" userId="S::juliette.laurent@un.org::1ff8275d-ded5-4aaf-b407-5cf4860ad058" providerId="AD" clId="Web-{17F45DFD-661B-939F-3779-2710E3288C65}" dt="2024-08-21T08:36:30.451" v="111"/>
          <ac:spMkLst>
            <pc:docMk/>
            <pc:sldMk cId="1745360326" sldId="2147375498"/>
            <ac:spMk id="7" creationId="{A30683F6-1FEC-2EC6-B589-28DD672147DB}"/>
          </ac:spMkLst>
        </pc:spChg>
      </pc:sldChg>
      <pc:sldChg chg="del">
        <pc:chgData name="Juliette Laurent" userId="S::juliette.laurent@un.org::1ff8275d-ded5-4aaf-b407-5cf4860ad058" providerId="AD" clId="Web-{17F45DFD-661B-939F-3779-2710E3288C65}" dt="2024-08-21T08:29:56.766" v="44"/>
        <pc:sldMkLst>
          <pc:docMk/>
          <pc:sldMk cId="3775453099" sldId="2147375498"/>
        </pc:sldMkLst>
      </pc:sldChg>
      <pc:sldChg chg="modSp add ord replId">
        <pc:chgData name="Juliette Laurent" userId="S::juliette.laurent@un.org::1ff8275d-ded5-4aaf-b407-5cf4860ad058" providerId="AD" clId="Web-{17F45DFD-661B-939F-3779-2710E3288C65}" dt="2024-08-21T08:37:09.405" v="118" actId="20577"/>
        <pc:sldMkLst>
          <pc:docMk/>
          <pc:sldMk cId="2854226082" sldId="2147375499"/>
        </pc:sldMkLst>
        <pc:spChg chg="mod">
          <ac:chgData name="Juliette Laurent" userId="S::juliette.laurent@un.org::1ff8275d-ded5-4aaf-b407-5cf4860ad058" providerId="AD" clId="Web-{17F45DFD-661B-939F-3779-2710E3288C65}" dt="2024-08-21T08:37:09.405" v="118" actId="20577"/>
          <ac:spMkLst>
            <pc:docMk/>
            <pc:sldMk cId="2854226082" sldId="2147375499"/>
            <ac:spMk id="7" creationId="{A30683F6-1FEC-2EC6-B589-28DD672147DB}"/>
          </ac:spMkLst>
        </pc:spChg>
      </pc:sldChg>
      <pc:sldChg chg="modSp add ord replId">
        <pc:chgData name="Juliette Laurent" userId="S::juliette.laurent@un.org::1ff8275d-ded5-4aaf-b407-5cf4860ad058" providerId="AD" clId="Web-{17F45DFD-661B-939F-3779-2710E3288C65}" dt="2024-08-21T08:38:03.250" v="125" actId="20577"/>
        <pc:sldMkLst>
          <pc:docMk/>
          <pc:sldMk cId="780823941" sldId="2147375500"/>
        </pc:sldMkLst>
        <pc:spChg chg="mod">
          <ac:chgData name="Juliette Laurent" userId="S::juliette.laurent@un.org::1ff8275d-ded5-4aaf-b407-5cf4860ad058" providerId="AD" clId="Web-{17F45DFD-661B-939F-3779-2710E3288C65}" dt="2024-08-21T08:38:03.250" v="125" actId="20577"/>
          <ac:spMkLst>
            <pc:docMk/>
            <pc:sldMk cId="780823941" sldId="2147375500"/>
            <ac:spMk id="7" creationId="{A30683F6-1FEC-2EC6-B589-28DD672147DB}"/>
          </ac:spMkLst>
        </pc:spChg>
      </pc:sldChg>
    </pc:docChg>
  </pc:docChgLst>
  <pc:docChgLst>
    <pc:chgData name="Gary Alan Kleiman" userId="S::gary.kleiman@un.org::4eb057bc-b4c6-4d85-8779-6f1d3b072831" providerId="AD" clId="Web-{07F14F28-BDA6-24A6-DC97-9D7F0696F0FB}"/>
    <pc:docChg chg="modSld">
      <pc:chgData name="Gary Alan Kleiman" userId="S::gary.kleiman@un.org::4eb057bc-b4c6-4d85-8779-6f1d3b072831" providerId="AD" clId="Web-{07F14F28-BDA6-24A6-DC97-9D7F0696F0FB}" dt="2024-09-17T14:32:35.313" v="229" actId="14100"/>
      <pc:docMkLst>
        <pc:docMk/>
      </pc:docMkLst>
      <pc:sldChg chg="modSp">
        <pc:chgData name="Gary Alan Kleiman" userId="S::gary.kleiman@un.org::4eb057bc-b4c6-4d85-8779-6f1d3b072831" providerId="AD" clId="Web-{07F14F28-BDA6-24A6-DC97-9D7F0696F0FB}" dt="2024-09-17T14:32:35.313" v="229" actId="14100"/>
        <pc:sldMkLst>
          <pc:docMk/>
          <pc:sldMk cId="551619937" sldId="2147375496"/>
        </pc:sldMkLst>
        <pc:spChg chg="mod">
          <ac:chgData name="Gary Alan Kleiman" userId="S::gary.kleiman@un.org::4eb057bc-b4c6-4d85-8779-6f1d3b072831" providerId="AD" clId="Web-{07F14F28-BDA6-24A6-DC97-9D7F0696F0FB}" dt="2024-09-17T14:32:35.313" v="229" actId="14100"/>
          <ac:spMkLst>
            <pc:docMk/>
            <pc:sldMk cId="551619937" sldId="2147375496"/>
            <ac:spMk id="7" creationId="{A30683F6-1FEC-2EC6-B589-28DD672147DB}"/>
          </ac:spMkLst>
        </pc:spChg>
      </pc:sldChg>
    </pc:docChg>
  </pc:docChgLst>
  <pc:docChgLst>
    <pc:chgData name="Juliette Laurent" userId="S::juliette.laurent@un.org::1ff8275d-ded5-4aaf-b407-5cf4860ad058" providerId="AD" clId="Web-{7EA6C275-D181-3379-B9F1-A41901FA70CD}"/>
    <pc:docChg chg="modSld">
      <pc:chgData name="Juliette Laurent" userId="S::juliette.laurent@un.org::1ff8275d-ded5-4aaf-b407-5cf4860ad058" providerId="AD" clId="Web-{7EA6C275-D181-3379-B9F1-A41901FA70CD}" dt="2024-09-18T10:59:50.615" v="48" actId="20577"/>
      <pc:docMkLst>
        <pc:docMk/>
      </pc:docMkLst>
      <pc:sldChg chg="modSp">
        <pc:chgData name="Juliette Laurent" userId="S::juliette.laurent@un.org::1ff8275d-ded5-4aaf-b407-5cf4860ad058" providerId="AD" clId="Web-{7EA6C275-D181-3379-B9F1-A41901FA70CD}" dt="2024-09-18T10:59:15.880" v="30" actId="20577"/>
        <pc:sldMkLst>
          <pc:docMk/>
          <pc:sldMk cId="551619937" sldId="2147375496"/>
        </pc:sldMkLst>
        <pc:spChg chg="mod">
          <ac:chgData name="Juliette Laurent" userId="S::juliette.laurent@un.org::1ff8275d-ded5-4aaf-b407-5cf4860ad058" providerId="AD" clId="Web-{7EA6C275-D181-3379-B9F1-A41901FA70CD}" dt="2024-09-18T10:59:15.880" v="30" actId="20577"/>
          <ac:spMkLst>
            <pc:docMk/>
            <pc:sldMk cId="551619937" sldId="2147375496"/>
            <ac:spMk id="7" creationId="{A30683F6-1FEC-2EC6-B589-28DD672147DB}"/>
          </ac:spMkLst>
        </pc:spChg>
      </pc:sldChg>
      <pc:sldChg chg="modSp modCm">
        <pc:chgData name="Juliette Laurent" userId="S::juliette.laurent@un.org::1ff8275d-ded5-4aaf-b407-5cf4860ad058" providerId="AD" clId="Web-{7EA6C275-D181-3379-B9F1-A41901FA70CD}" dt="2024-09-18T10:59:50.615" v="48" actId="20577"/>
        <pc:sldMkLst>
          <pc:docMk/>
          <pc:sldMk cId="4270160156" sldId="2147375506"/>
        </pc:sldMkLst>
        <pc:spChg chg="mod">
          <ac:chgData name="Juliette Laurent" userId="S::juliette.laurent@un.org::1ff8275d-ded5-4aaf-b407-5cf4860ad058" providerId="AD" clId="Web-{7EA6C275-D181-3379-B9F1-A41901FA70CD}" dt="2024-09-18T10:59:50.615" v="48" actId="20577"/>
          <ac:spMkLst>
            <pc:docMk/>
            <pc:sldMk cId="4270160156" sldId="2147375506"/>
            <ac:spMk id="4" creationId="{C03DF0BF-5B18-3FEA-39BC-DE74E70344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ette Laurent" userId="S::juliette.laurent@un.org::1ff8275d-ded5-4aaf-b407-5cf4860ad058" providerId="AD" clId="Web-{7EA6C275-D181-3379-B9F1-A41901FA70CD}" dt="2024-09-18T10:59:46.302" v="46" actId="20577"/>
              <pc2:cmMkLst xmlns:pc2="http://schemas.microsoft.com/office/powerpoint/2019/9/main/command">
                <pc:docMk/>
                <pc:sldMk cId="4270160156" sldId="2147375506"/>
                <pc2:cmMk id="{417CAE99-A4B3-4037-9787-7420BBA92B17}"/>
              </pc2:cmMkLst>
            </pc226:cmChg>
          </p:ext>
        </pc:extLst>
      </pc:sldChg>
    </pc:docChg>
  </pc:docChgLst>
</pc:chgInfo>
</file>

<file path=ppt/comments/modernComment_7FFE5992_FE8579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7CAE99-A4B3-4037-9787-7420BBA92B17}" authorId="{26425042-155B-6651-FE74-C3CC9423641E}" created="2024-09-17T14:05:07.700" startDate="2024-09-17T14:05:07.700" dueDate="2024-09-17T14:05:07.700" assignedTo="{BAB3567A-832B-E343-D67D-481E3A422FB0}" title="@Sandra Cavalieri should we say &quot;Capacity&quot; or &quot;Engagement&quot; stages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70160156" sldId="2147375506"/>
      <ac:spMk id="4" creationId="{C03DF0BF-5B18-3FEA-39BC-DE74E7034486}"/>
      <ac:txMk cp="17" len="1">
        <ac:context len="35" hash="4141018794"/>
      </ac:txMk>
    </ac:txMkLst>
    <p188:pos x="5985710" y="90236"/>
    <p188:txBody>
      <a:bodyPr/>
      <a:lstStyle/>
      <a:p>
        <a:r>
          <a:rPr lang="en-US"/>
          <a:t>[@Sandra Cavalieri] should we say "Capacity" or "Engagement" stages?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9-17T14:05:07.700" id="{AECD0B07-938D-4E51-B8CE-1F64E04E4E06}">
              <p228:atrbtn authorId="{26425042-155B-6651-FE74-C3CC9423641E}"/>
              <p228:anchr>
                <p228:comment id="{417CAE99-A4B3-4037-9787-7420BBA92B17}"/>
              </p228:anchr>
              <p228:add/>
            </p228:event>
            <p228:event time="2024-09-17T14:05:07.700" id="{47218FD8-A038-41F8-A383-99C6A2532334}">
              <p228:atrbtn authorId="{26425042-155B-6651-FE74-C3CC9423641E}"/>
              <p228:anchr>
                <p228:comment id="{417CAE99-A4B3-4037-9787-7420BBA92B17}"/>
              </p228:anchr>
              <p228:asgn authorId="{BAB3567A-832B-E343-D67D-481E3A422FB0}"/>
            </p228:event>
            <p228:event time="2024-09-17T14:05:07.700" id="{01CF7A60-B4AE-4E81-BEE9-8C474C37B9F6}">
              <p228:atrbtn authorId="{26425042-155B-6651-FE74-C3CC9423641E}"/>
              <p228:anchr>
                <p228:comment id="{417CAE99-A4B3-4037-9787-7420BBA92B17}"/>
              </p228:anchr>
              <p228:title val="@Sandra Cavalieri should we say &quot;Capacity&quot; or &quot;Engagement&quot; stages?"/>
            </p228:event>
            <p228:event time="2024-09-17T14:05:07.700" id="{DB21B55A-C483-4A11-A682-1D9EB9199C59}">
              <p228:atrbtn authorId="{26425042-155B-6651-FE74-C3CC9423641E}"/>
              <p228:anchr>
                <p228:comment id="{417CAE99-A4B3-4037-9787-7420BBA92B17}"/>
              </p228:anchr>
              <p228:date stDt="2024-09-17T14:05:07.700" endDt="2024-09-17T14:05:07.7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5A8CD-E24E-4CBC-BB6D-8D0E8BE0E661}" type="datetimeFigureOut"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ADF2E-7E90-41B0-BCD8-A7B220F492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Also ask for immediate feedback from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ADF2E-7E90-41B0-BCD8-A7B220F4928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8C5D-CEC7-456A-933A-4B912C95D5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51AE-434C-4873-A232-DC1ACC877D9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698F-EC10-4B55-A4B3-DEFC0A7744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69D74-A5C0-4503-9A9B-FD41FC55C40F}" type="datetime1">
              <a:rPr lang="en-GB"/>
              <a:pPr lvl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C89F7-10B6-48F9-9175-A872AC7CD3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ACE9-DA5E-421D-85C9-94BAF83B03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909291-6295-4EC0-A982-E604C302B6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4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6F932-84F5-4C7F-A7E7-7DC208519D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E700-3785-49EE-BA7B-2E593CDD7F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A0C3-9AA5-48DB-AB59-DB92F68FACB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chemeClr val="bg1"/>
                </a:solidFill>
                <a:uFillTx/>
                <a:latin typeface="Brandon Text Medium" panose="020B0603020203060203" pitchFamily="34" charset="0"/>
              </a:defRPr>
            </a:lvl1pPr>
          </a:lstStyle>
          <a:p>
            <a:r>
              <a:rPr lang="en-GB"/>
              <a:t>Ccacoalition.org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639CA-A67B-48E1-92BD-1CA9B74EB78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8C4A-850D-45A8-B0AD-0D2E350A60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79512B-9CB3-4151-A623-1C7A8269439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qmx.org/content/public-engagement-and-communic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qmx.org/content/decision-support" TargetMode="External"/><Relationship Id="rId5" Type="http://schemas.openxmlformats.org/officeDocument/2006/relationships/hyperlink" Target="https://aqmx.org/content/emissions-inventory" TargetMode="External"/><Relationship Id="rId4" Type="http://schemas.openxmlformats.org/officeDocument/2006/relationships/hyperlink" Target="https://aqmx.org/content/air-quality-monitor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office.com/e/fX0JX11NYK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Marko.baloloy@un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andra.cavalieri@un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ry@orbisair.com" TargetMode="External"/><Relationship Id="rId5" Type="http://schemas.openxmlformats.org/officeDocument/2006/relationships/hyperlink" Target="mailto:Juliette.laurent@un.org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7FFE5992_FE85791C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130" y="-76200"/>
            <a:ext cx="12562259" cy="7010400"/>
          </a:xfrm>
          <a:custGeom>
            <a:avLst/>
            <a:gdLst/>
            <a:ahLst/>
            <a:cxnLst/>
            <a:rect l="l" t="t" r="r" b="b"/>
            <a:pathLst>
              <a:path w="7870589" h="10140953">
                <a:moveTo>
                  <a:pt x="0" y="0"/>
                </a:moveTo>
                <a:lnTo>
                  <a:pt x="7870589" y="0"/>
                </a:lnTo>
                <a:lnTo>
                  <a:pt x="7870589" y="10140953"/>
                </a:lnTo>
                <a:lnTo>
                  <a:pt x="0" y="1014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260468" y="282418"/>
            <a:ext cx="2239046" cy="1122446"/>
          </a:xfrm>
          <a:custGeom>
            <a:avLst/>
            <a:gdLst/>
            <a:ahLst/>
            <a:cxnLst/>
            <a:rect l="l" t="t" r="r" b="b"/>
            <a:pathLst>
              <a:path w="3358569" h="1683669">
                <a:moveTo>
                  <a:pt x="0" y="0"/>
                </a:moveTo>
                <a:lnTo>
                  <a:pt x="3358568" y="0"/>
                </a:lnTo>
                <a:lnTo>
                  <a:pt x="3358568" y="1683669"/>
                </a:lnTo>
                <a:lnTo>
                  <a:pt x="0" y="168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B477A-F192-6557-929E-F5CD4EBAF469}"/>
              </a:ext>
            </a:extLst>
          </p:cNvPr>
          <p:cNvSpPr txBox="1"/>
          <p:nvPr/>
        </p:nvSpPr>
        <p:spPr>
          <a:xfrm>
            <a:off x="1821312" y="2276862"/>
            <a:ext cx="86951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Calibri"/>
                <a:cs typeface="Calibri"/>
              </a:rPr>
              <a:t>Air Quality Management Exchange (</a:t>
            </a:r>
            <a:r>
              <a:rPr lang="en-US" sz="4800" b="1" err="1">
                <a:solidFill>
                  <a:srgbClr val="FFFFFF"/>
                </a:solidFill>
                <a:latin typeface="Calibri"/>
                <a:cs typeface="Calibri"/>
              </a:rPr>
              <a:t>AQMx</a:t>
            </a:r>
            <a:r>
              <a:rPr lang="en-US" sz="48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lang="en-US" sz="4800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Training session</a:t>
            </a:r>
          </a:p>
        </p:txBody>
      </p:sp>
      <p:pic>
        <p:nvPicPr>
          <p:cNvPr id="5" name="Picture 4" descr="A logo for climate change&#10;&#10;Description automatically generated">
            <a:extLst>
              <a:ext uri="{FF2B5EF4-FFF2-40B4-BE49-F238E27FC236}">
                <a16:creationId xmlns:a16="http://schemas.microsoft.com/office/drawing/2014/main" id="{3BE36D87-E282-F04E-20E6-234A8BD4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63" y="441650"/>
            <a:ext cx="2352675" cy="96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7A8A3-9F51-F24A-2A94-800DC409CE65}"/>
              </a:ext>
            </a:extLst>
          </p:cNvPr>
          <p:cNvSpPr txBox="1"/>
          <p:nvPr/>
        </p:nvSpPr>
        <p:spPr>
          <a:xfrm>
            <a:off x="3275127" y="6247041"/>
            <a:ext cx="8915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WMO Training course on seamless prediction of air pollution in Africa | September 18 2024</a:t>
            </a:r>
            <a:endParaRPr 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">
            <a:extLst>
              <a:ext uri="{FF2B5EF4-FFF2-40B4-BE49-F238E27FC236}">
                <a16:creationId xmlns:a16="http://schemas.microsoft.com/office/drawing/2014/main" id="{53856D9C-10B8-6B15-1018-A12B1632998F}"/>
              </a:ext>
            </a:extLst>
          </p:cNvPr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9F302B1-C80F-CC41-B0EF-4F44A1471F3B}"/>
              </a:ext>
            </a:extLst>
          </p:cNvPr>
          <p:cNvSpPr/>
          <p:nvPr/>
        </p:nvSpPr>
        <p:spPr>
          <a:xfrm>
            <a:off x="4110239" y="3787208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BEE1A29-EDCE-E3F9-779C-68E11B896CF7}"/>
              </a:ext>
            </a:extLst>
          </p:cNvPr>
          <p:cNvSpPr/>
          <p:nvPr/>
        </p:nvSpPr>
        <p:spPr>
          <a:xfrm rot="16200000">
            <a:off x="2692124" y="3571755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0096FF"/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DF0BF-5B18-3FEA-39BC-DE74E7034486}"/>
              </a:ext>
            </a:extLst>
          </p:cNvPr>
          <p:cNvSpPr/>
          <p:nvPr/>
        </p:nvSpPr>
        <p:spPr>
          <a:xfrm>
            <a:off x="2021623" y="107370"/>
            <a:ext cx="7614088" cy="559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AQMx Structure – Global Regions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82AF2CB-8A3D-5AE9-E0B9-222AC7DC8757}"/>
              </a:ext>
            </a:extLst>
          </p:cNvPr>
          <p:cNvSpPr/>
          <p:nvPr/>
        </p:nvSpPr>
        <p:spPr>
          <a:xfrm rot="5400000">
            <a:off x="5559726" y="284182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66C2CE7-C218-3F53-D875-64E91FE836B8}"/>
              </a:ext>
            </a:extLst>
          </p:cNvPr>
          <p:cNvSpPr/>
          <p:nvPr/>
        </p:nvSpPr>
        <p:spPr>
          <a:xfrm rot="8063239">
            <a:off x="6324472" y="3090260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C18B65EE-1940-518B-6498-0BFD3A668920}"/>
              </a:ext>
            </a:extLst>
          </p:cNvPr>
          <p:cNvSpPr/>
          <p:nvPr/>
        </p:nvSpPr>
        <p:spPr>
          <a:xfrm rot="16200000">
            <a:off x="5565119" y="4626781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BF7A0A-14B5-6AFE-7032-9D61740AE952}"/>
              </a:ext>
            </a:extLst>
          </p:cNvPr>
          <p:cNvGrpSpPr/>
          <p:nvPr/>
        </p:nvGrpSpPr>
        <p:grpSpPr>
          <a:xfrm>
            <a:off x="4948519" y="3305500"/>
            <a:ext cx="1626195" cy="927847"/>
            <a:chOff x="4948519" y="3305500"/>
            <a:chExt cx="1626195" cy="927847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11D4CD5F-01BB-0EAC-9DAF-3CA78D1D8AE3}"/>
                </a:ext>
              </a:extLst>
            </p:cNvPr>
            <p:cNvSpPr/>
            <p:nvPr/>
          </p:nvSpPr>
          <p:spPr>
            <a:xfrm>
              <a:off x="4948519" y="3305500"/>
              <a:ext cx="1626195" cy="927847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0732C-FD3A-AE2D-9220-CCDC66E1188C}"/>
                </a:ext>
              </a:extLst>
            </p:cNvPr>
            <p:cNvSpPr/>
            <p:nvPr/>
          </p:nvSpPr>
          <p:spPr>
            <a:xfrm>
              <a:off x="4975836" y="3743340"/>
              <a:ext cx="167035" cy="3227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FDC55B-8409-9608-E381-14AC2483C321}"/>
                </a:ext>
              </a:extLst>
            </p:cNvPr>
            <p:cNvSpPr/>
            <p:nvPr/>
          </p:nvSpPr>
          <p:spPr>
            <a:xfrm>
              <a:off x="5172572" y="3739589"/>
              <a:ext cx="167035" cy="3227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4FAC96-F81F-BD12-F480-8C32922ACBA9}"/>
                </a:ext>
              </a:extLst>
            </p:cNvPr>
            <p:cNvSpPr/>
            <p:nvPr/>
          </p:nvSpPr>
          <p:spPr>
            <a:xfrm>
              <a:off x="5363114" y="3741704"/>
              <a:ext cx="167035" cy="3227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A34F98-DF2E-0293-29DA-0A9E149693A1}"/>
                </a:ext>
              </a:extLst>
            </p:cNvPr>
            <p:cNvSpPr/>
            <p:nvPr/>
          </p:nvSpPr>
          <p:spPr>
            <a:xfrm>
              <a:off x="5558220" y="3743499"/>
              <a:ext cx="167035" cy="3227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37ED1D-2C5D-99E4-4338-6E1B0B81A89C}"/>
                </a:ext>
              </a:extLst>
            </p:cNvPr>
            <p:cNvSpPr/>
            <p:nvPr/>
          </p:nvSpPr>
          <p:spPr>
            <a:xfrm>
              <a:off x="5753326" y="3739749"/>
              <a:ext cx="167035" cy="32272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C222C1-22FE-C605-B0B9-24F65B8402EB}"/>
                </a:ext>
              </a:extLst>
            </p:cNvPr>
            <p:cNvSpPr/>
            <p:nvPr/>
          </p:nvSpPr>
          <p:spPr>
            <a:xfrm>
              <a:off x="5948432" y="3741867"/>
              <a:ext cx="167035" cy="3227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F61D4-CAAC-1844-A9B7-8C6F1376B408}"/>
                </a:ext>
              </a:extLst>
            </p:cNvPr>
            <p:cNvSpPr/>
            <p:nvPr/>
          </p:nvSpPr>
          <p:spPr>
            <a:xfrm>
              <a:off x="6145908" y="3743661"/>
              <a:ext cx="151850" cy="3227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A501479-BF0D-C785-5A2D-5CDA55436B5C}"/>
              </a:ext>
            </a:extLst>
          </p:cNvPr>
          <p:cNvSpPr/>
          <p:nvPr/>
        </p:nvSpPr>
        <p:spPr>
          <a:xfrm rot="5400000">
            <a:off x="-1011247" y="3571756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011893"/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134F532-04AB-2D5A-643D-7FB7CCB711A4}"/>
              </a:ext>
            </a:extLst>
          </p:cNvPr>
          <p:cNvSpPr/>
          <p:nvPr/>
        </p:nvSpPr>
        <p:spPr>
          <a:xfrm rot="16200000">
            <a:off x="778055" y="3571754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0432FF"/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099ECB5-77A7-2A8E-7AC5-BF7C9A224E4E}"/>
              </a:ext>
            </a:extLst>
          </p:cNvPr>
          <p:cNvSpPr/>
          <p:nvPr/>
        </p:nvSpPr>
        <p:spPr>
          <a:xfrm rot="16200000">
            <a:off x="8922451" y="3571754"/>
            <a:ext cx="4085863" cy="335666"/>
          </a:xfrm>
          <a:prstGeom prst="parallelogram">
            <a:avLst>
              <a:gd name="adj" fmla="val 135345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1DD14BE-DBFC-C339-A613-42B6D3468D5A}"/>
              </a:ext>
            </a:extLst>
          </p:cNvPr>
          <p:cNvSpPr/>
          <p:nvPr/>
        </p:nvSpPr>
        <p:spPr>
          <a:xfrm rot="18861018">
            <a:off x="5003120" y="4327667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4AB2BF-C0BB-47E6-F2BB-6CAF164D04E3}"/>
              </a:ext>
            </a:extLst>
          </p:cNvPr>
          <p:cNvSpPr/>
          <p:nvPr/>
        </p:nvSpPr>
        <p:spPr>
          <a:xfrm>
            <a:off x="1687453" y="906741"/>
            <a:ext cx="192320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Asia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BB6C0C-63F2-51CB-EBFD-E8ABE8C64E09}"/>
              </a:ext>
            </a:extLst>
          </p:cNvPr>
          <p:cNvSpPr/>
          <p:nvPr/>
        </p:nvSpPr>
        <p:spPr>
          <a:xfrm>
            <a:off x="7574110" y="911165"/>
            <a:ext cx="2675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 America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DFC480-FC65-20E8-D6C6-981E1551F511}"/>
              </a:ext>
            </a:extLst>
          </p:cNvPr>
          <p:cNvSpPr/>
          <p:nvPr/>
        </p:nvSpPr>
        <p:spPr>
          <a:xfrm>
            <a:off x="6153659" y="955093"/>
            <a:ext cx="12189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2B493-2A88-9860-EFA7-5604BEC7BF47}"/>
              </a:ext>
            </a:extLst>
          </p:cNvPr>
          <p:cNvSpPr/>
          <p:nvPr/>
        </p:nvSpPr>
        <p:spPr>
          <a:xfrm>
            <a:off x="4048662" y="954516"/>
            <a:ext cx="136936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</a:t>
            </a:r>
            <a:endParaRPr lang="en-US" sz="2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39889-812C-39F8-81B9-08C3C3B970FC}"/>
              </a:ext>
            </a:extLst>
          </p:cNvPr>
          <p:cNvSpPr/>
          <p:nvPr/>
        </p:nvSpPr>
        <p:spPr>
          <a:xfrm>
            <a:off x="254366" y="906176"/>
            <a:ext cx="12189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Africa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0FD3A4D1-109D-7F63-94D9-B4F840695C41}"/>
              </a:ext>
            </a:extLst>
          </p:cNvPr>
          <p:cNvSpPr/>
          <p:nvPr/>
        </p:nvSpPr>
        <p:spPr>
          <a:xfrm rot="16200000">
            <a:off x="4927486" y="3656354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73FEFF"/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3C776B8-AB3C-26C9-B608-D6DDCC7C7999}"/>
              </a:ext>
            </a:extLst>
          </p:cNvPr>
          <p:cNvSpPr/>
          <p:nvPr/>
        </p:nvSpPr>
        <p:spPr>
          <a:xfrm rot="16200000">
            <a:off x="6876591" y="3604433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76D6FF"/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E39AF-27C9-2B58-F823-923BBFA0B185}"/>
              </a:ext>
            </a:extLst>
          </p:cNvPr>
          <p:cNvSpPr/>
          <p:nvPr/>
        </p:nvSpPr>
        <p:spPr>
          <a:xfrm>
            <a:off x="9913079" y="949809"/>
            <a:ext cx="22147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 Asia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C44BDE21-4852-758C-5920-9D95CD008F87}"/>
              </a:ext>
            </a:extLst>
          </p:cNvPr>
          <p:cNvSpPr/>
          <p:nvPr/>
        </p:nvSpPr>
        <p:spPr>
          <a:xfrm rot="10800000">
            <a:off x="6974153" y="378720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94124A7-75D5-7FBC-E454-8153F995C906}"/>
              </a:ext>
            </a:extLst>
          </p:cNvPr>
          <p:cNvSpPr/>
          <p:nvPr/>
        </p:nvSpPr>
        <p:spPr>
          <a:xfrm rot="5400000">
            <a:off x="5850920" y="745760"/>
            <a:ext cx="462614" cy="107874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EBE83-A73F-900E-58DD-EC3F61100CE5}"/>
              </a:ext>
            </a:extLst>
          </p:cNvPr>
          <p:cNvSpPr/>
          <p:nvPr/>
        </p:nvSpPr>
        <p:spPr>
          <a:xfrm>
            <a:off x="5312448" y="6292591"/>
            <a:ext cx="1490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</a:t>
            </a:r>
          </a:p>
        </p:txBody>
      </p:sp>
      <p:pic>
        <p:nvPicPr>
          <p:cNvPr id="48" name="Picture 47" descr="A group of squares with text&#10;&#10;Description automatically generated">
            <a:extLst>
              <a:ext uri="{FF2B5EF4-FFF2-40B4-BE49-F238E27FC236}">
                <a16:creationId xmlns:a16="http://schemas.microsoft.com/office/drawing/2014/main" id="{10C903D3-F0B2-C955-4022-3DED107AC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359" y="3537753"/>
            <a:ext cx="1422861" cy="7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9A16C7C4-5DDD-A5AA-FEBD-61877686B2F7}"/>
              </a:ext>
            </a:extLst>
          </p:cNvPr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DF0BF-5B18-3FEA-39BC-DE74E7034486}"/>
              </a:ext>
            </a:extLst>
          </p:cNvPr>
          <p:cNvSpPr/>
          <p:nvPr/>
        </p:nvSpPr>
        <p:spPr>
          <a:xfrm>
            <a:off x="1261638" y="182088"/>
            <a:ext cx="9134057" cy="559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AQMx Structure – Multi-level Governance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9F302B1-C80F-CC41-B0EF-4F44A1471F3B}"/>
              </a:ext>
            </a:extLst>
          </p:cNvPr>
          <p:cNvSpPr/>
          <p:nvPr/>
        </p:nvSpPr>
        <p:spPr>
          <a:xfrm>
            <a:off x="4110239" y="3787208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82AF2CB-8A3D-5AE9-E0B9-222AC7DC8757}"/>
              </a:ext>
            </a:extLst>
          </p:cNvPr>
          <p:cNvSpPr/>
          <p:nvPr/>
        </p:nvSpPr>
        <p:spPr>
          <a:xfrm rot="5400000">
            <a:off x="5559726" y="284182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66C2CE7-C218-3F53-D875-64E91FE836B8}"/>
              </a:ext>
            </a:extLst>
          </p:cNvPr>
          <p:cNvSpPr/>
          <p:nvPr/>
        </p:nvSpPr>
        <p:spPr>
          <a:xfrm rot="8063239">
            <a:off x="6324472" y="3090260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C18B65EE-1940-518B-6498-0BFD3A668920}"/>
              </a:ext>
            </a:extLst>
          </p:cNvPr>
          <p:cNvSpPr/>
          <p:nvPr/>
        </p:nvSpPr>
        <p:spPr>
          <a:xfrm rot="16200000">
            <a:off x="5565119" y="4626781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C44BDE21-4852-758C-5920-9D95CD008F87}"/>
              </a:ext>
            </a:extLst>
          </p:cNvPr>
          <p:cNvSpPr/>
          <p:nvPr/>
        </p:nvSpPr>
        <p:spPr>
          <a:xfrm rot="10800000">
            <a:off x="6974153" y="378720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BF7A0A-14B5-6AFE-7032-9D61740AE952}"/>
              </a:ext>
            </a:extLst>
          </p:cNvPr>
          <p:cNvGrpSpPr/>
          <p:nvPr/>
        </p:nvGrpSpPr>
        <p:grpSpPr>
          <a:xfrm>
            <a:off x="4948519" y="3305500"/>
            <a:ext cx="1626195" cy="927847"/>
            <a:chOff x="4948519" y="3305500"/>
            <a:chExt cx="1626195" cy="927847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11D4CD5F-01BB-0EAC-9DAF-3CA78D1D8AE3}"/>
                </a:ext>
              </a:extLst>
            </p:cNvPr>
            <p:cNvSpPr/>
            <p:nvPr/>
          </p:nvSpPr>
          <p:spPr>
            <a:xfrm>
              <a:off x="4948519" y="3305500"/>
              <a:ext cx="1626195" cy="927847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0732C-FD3A-AE2D-9220-CCDC66E1188C}"/>
                </a:ext>
              </a:extLst>
            </p:cNvPr>
            <p:cNvSpPr/>
            <p:nvPr/>
          </p:nvSpPr>
          <p:spPr>
            <a:xfrm>
              <a:off x="4975836" y="3743340"/>
              <a:ext cx="167035" cy="3227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FDC55B-8409-9608-E381-14AC2483C321}"/>
                </a:ext>
              </a:extLst>
            </p:cNvPr>
            <p:cNvSpPr/>
            <p:nvPr/>
          </p:nvSpPr>
          <p:spPr>
            <a:xfrm>
              <a:off x="5172572" y="3739589"/>
              <a:ext cx="167035" cy="3227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4FAC96-F81F-BD12-F480-8C32922ACBA9}"/>
                </a:ext>
              </a:extLst>
            </p:cNvPr>
            <p:cNvSpPr/>
            <p:nvPr/>
          </p:nvSpPr>
          <p:spPr>
            <a:xfrm>
              <a:off x="5363114" y="3741704"/>
              <a:ext cx="167035" cy="3227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A34F98-DF2E-0293-29DA-0A9E149693A1}"/>
                </a:ext>
              </a:extLst>
            </p:cNvPr>
            <p:cNvSpPr/>
            <p:nvPr/>
          </p:nvSpPr>
          <p:spPr>
            <a:xfrm>
              <a:off x="5558220" y="3743499"/>
              <a:ext cx="167035" cy="3227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37ED1D-2C5D-99E4-4338-6E1B0B81A89C}"/>
                </a:ext>
              </a:extLst>
            </p:cNvPr>
            <p:cNvSpPr/>
            <p:nvPr/>
          </p:nvSpPr>
          <p:spPr>
            <a:xfrm>
              <a:off x="5753326" y="3739749"/>
              <a:ext cx="167035" cy="32272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C222C1-22FE-C605-B0B9-24F65B8402EB}"/>
                </a:ext>
              </a:extLst>
            </p:cNvPr>
            <p:cNvSpPr/>
            <p:nvPr/>
          </p:nvSpPr>
          <p:spPr>
            <a:xfrm>
              <a:off x="5948432" y="3741867"/>
              <a:ext cx="167035" cy="32272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F61D4-CAAC-1844-A9B7-8C6F1376B408}"/>
                </a:ext>
              </a:extLst>
            </p:cNvPr>
            <p:cNvSpPr/>
            <p:nvPr/>
          </p:nvSpPr>
          <p:spPr>
            <a:xfrm>
              <a:off x="6145908" y="3743661"/>
              <a:ext cx="151850" cy="3227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A501479-BF0D-C785-5A2D-5CDA55436B5C}"/>
              </a:ext>
            </a:extLst>
          </p:cNvPr>
          <p:cNvSpPr/>
          <p:nvPr/>
        </p:nvSpPr>
        <p:spPr>
          <a:xfrm>
            <a:off x="3989017" y="1229369"/>
            <a:ext cx="4085863" cy="335666"/>
          </a:xfrm>
          <a:prstGeom prst="parallelogram">
            <a:avLst>
              <a:gd name="adj" fmla="val 13534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A7953B44-381B-8283-AACC-2D31839D4C2C}"/>
              </a:ext>
            </a:extLst>
          </p:cNvPr>
          <p:cNvSpPr/>
          <p:nvPr/>
        </p:nvSpPr>
        <p:spPr>
          <a:xfrm>
            <a:off x="3854368" y="2232147"/>
            <a:ext cx="4085863" cy="335666"/>
          </a:xfrm>
          <a:prstGeom prst="parallelogram">
            <a:avLst>
              <a:gd name="adj" fmla="val 1353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134F532-04AB-2D5A-643D-7FB7CCB711A4}"/>
              </a:ext>
            </a:extLst>
          </p:cNvPr>
          <p:cNvSpPr/>
          <p:nvPr/>
        </p:nvSpPr>
        <p:spPr>
          <a:xfrm>
            <a:off x="3991357" y="5005856"/>
            <a:ext cx="4085863" cy="335666"/>
          </a:xfrm>
          <a:prstGeom prst="parallelogram">
            <a:avLst>
              <a:gd name="adj" fmla="val 1353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099ECB5-77A7-2A8E-7AC5-BF7C9A224E4E}"/>
              </a:ext>
            </a:extLst>
          </p:cNvPr>
          <p:cNvSpPr/>
          <p:nvPr/>
        </p:nvSpPr>
        <p:spPr>
          <a:xfrm>
            <a:off x="3854369" y="6043216"/>
            <a:ext cx="4085863" cy="335666"/>
          </a:xfrm>
          <a:prstGeom prst="parallelogram">
            <a:avLst>
              <a:gd name="adj" fmla="val 1353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1DD14BE-DBFC-C339-A613-42B6D3468D5A}"/>
              </a:ext>
            </a:extLst>
          </p:cNvPr>
          <p:cNvSpPr/>
          <p:nvPr/>
        </p:nvSpPr>
        <p:spPr>
          <a:xfrm rot="18861018">
            <a:off x="5003120" y="4327667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4AB2BF-C0BB-47E6-F2BB-6CAF164D04E3}"/>
              </a:ext>
            </a:extLst>
          </p:cNvPr>
          <p:cNvSpPr/>
          <p:nvPr/>
        </p:nvSpPr>
        <p:spPr>
          <a:xfrm>
            <a:off x="7987615" y="1135592"/>
            <a:ext cx="320700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</a:t>
            </a:r>
            <a:endParaRPr lang="en-US" sz="2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DFC480-FC65-20E8-D6C6-981E1551F511}"/>
              </a:ext>
            </a:extLst>
          </p:cNvPr>
          <p:cNvSpPr/>
          <p:nvPr/>
        </p:nvSpPr>
        <p:spPr>
          <a:xfrm>
            <a:off x="8708830" y="2089726"/>
            <a:ext cx="176547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Airshed</a:t>
            </a:r>
            <a:endParaRPr lang="en-US"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2B493-2A88-9860-EFA7-5604BEC7BF47}"/>
              </a:ext>
            </a:extLst>
          </p:cNvPr>
          <p:cNvSpPr/>
          <p:nvPr/>
        </p:nvSpPr>
        <p:spPr>
          <a:xfrm>
            <a:off x="8227278" y="4878515"/>
            <a:ext cx="273476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National</a:t>
            </a: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39889-812C-39F8-81B9-08C3C3B970FC}"/>
              </a:ext>
            </a:extLst>
          </p:cNvPr>
          <p:cNvSpPr/>
          <p:nvPr/>
        </p:nvSpPr>
        <p:spPr>
          <a:xfrm>
            <a:off x="8568173" y="5853007"/>
            <a:ext cx="204679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Subnational</a:t>
            </a: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8121FD5-748E-48E6-4AE9-C47D26720050}"/>
              </a:ext>
            </a:extLst>
          </p:cNvPr>
          <p:cNvSpPr/>
          <p:nvPr/>
        </p:nvSpPr>
        <p:spPr>
          <a:xfrm rot="10800000">
            <a:off x="2500545" y="1279308"/>
            <a:ext cx="536848" cy="52432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05A6F-6C71-2B72-FBF9-DCAEB329928B}"/>
              </a:ext>
            </a:extLst>
          </p:cNvPr>
          <p:cNvSpPr/>
          <p:nvPr/>
        </p:nvSpPr>
        <p:spPr>
          <a:xfrm>
            <a:off x="892393" y="3391968"/>
            <a:ext cx="1408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Levels</a:t>
            </a:r>
          </a:p>
        </p:txBody>
      </p:sp>
      <p:pic>
        <p:nvPicPr>
          <p:cNvPr id="21" name="Picture 20" descr="A group of squares with text&#10;&#10;Description automatically generated">
            <a:extLst>
              <a:ext uri="{FF2B5EF4-FFF2-40B4-BE49-F238E27FC236}">
                <a16:creationId xmlns:a16="http://schemas.microsoft.com/office/drawing/2014/main" id="{2D916370-86FC-BCE0-7716-AB648FC74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39" y="3537179"/>
            <a:ext cx="1383285" cy="7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650CCDD3-5F30-C019-01C8-B13A3EF15086}"/>
              </a:ext>
            </a:extLst>
          </p:cNvPr>
          <p:cNvSpPr/>
          <p:nvPr/>
        </p:nvSpPr>
        <p:spPr>
          <a:xfrm>
            <a:off x="0" y="-998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8A452-EBA8-F31C-2982-FB520673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AQMx</a:t>
            </a:r>
            <a:r>
              <a:rPr lang="en-US">
                <a:ea typeface="Calibri Light"/>
                <a:cs typeface="Calibri Light"/>
              </a:rPr>
              <a:t> is comprised of two twin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6551-FFD2-7FBD-9141-B08A8DC8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321" y="3428069"/>
            <a:ext cx="4016190" cy="2827335"/>
          </a:xfrm>
        </p:spPr>
        <p:txBody>
          <a:bodyPr>
            <a:normAutofit/>
          </a:bodyPr>
          <a:lstStyle/>
          <a:p>
            <a:r>
              <a:rPr lang="en-US" b="1">
                <a:ea typeface="Calibri"/>
                <a:cs typeface="Calibri"/>
              </a:rPr>
              <a:t>Curated Guidance</a:t>
            </a:r>
            <a:r>
              <a:rPr lang="en-US">
                <a:ea typeface="Calibri"/>
                <a:cs typeface="Calibri"/>
              </a:rPr>
              <a:t>: basic "how to" instructions on key aspects of AQM developed and vetted by AQ experts, presented in stages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BF44B2-2153-5C8B-AB34-B9CAF817F24D}"/>
              </a:ext>
            </a:extLst>
          </p:cNvPr>
          <p:cNvGrpSpPr/>
          <p:nvPr/>
        </p:nvGrpSpPr>
        <p:grpSpPr>
          <a:xfrm>
            <a:off x="3375949" y="2094563"/>
            <a:ext cx="1477591" cy="1165592"/>
            <a:chOff x="4765479" y="3248769"/>
            <a:chExt cx="1477591" cy="116559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4B7A58-779C-2246-39C4-5514C371C2ED}"/>
                </a:ext>
              </a:extLst>
            </p:cNvPr>
            <p:cNvGrpSpPr/>
            <p:nvPr/>
          </p:nvGrpSpPr>
          <p:grpSpPr>
            <a:xfrm>
              <a:off x="4766702" y="3248769"/>
              <a:ext cx="1476368" cy="1165592"/>
              <a:chOff x="3905026" y="2291378"/>
              <a:chExt cx="2669688" cy="194196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022FBD8-AEFD-68BC-32B1-FB8949E53601}"/>
                  </a:ext>
                </a:extLst>
              </p:cNvPr>
              <p:cNvGrpSpPr/>
              <p:nvPr/>
            </p:nvGrpSpPr>
            <p:grpSpPr>
              <a:xfrm>
                <a:off x="3905026" y="2291378"/>
                <a:ext cx="2669688" cy="1941969"/>
                <a:chOff x="4948519" y="3305500"/>
                <a:chExt cx="1626195" cy="927847"/>
              </a:xfrm>
            </p:grpSpPr>
            <p:sp>
              <p:nvSpPr>
                <p:cNvPr id="9" name="Cube 8">
                  <a:extLst>
                    <a:ext uri="{FF2B5EF4-FFF2-40B4-BE49-F238E27FC236}">
                      <a16:creationId xmlns:a16="http://schemas.microsoft.com/office/drawing/2014/main" id="{817978B6-03FF-EC5D-1BE5-45697E0CB4F8}"/>
                    </a:ext>
                  </a:extLst>
                </p:cNvPr>
                <p:cNvSpPr/>
                <p:nvPr/>
              </p:nvSpPr>
              <p:spPr>
                <a:xfrm>
                  <a:off x="4948519" y="3305500"/>
                  <a:ext cx="1626195" cy="927847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 sz="1400"/>
                </a:p>
                <a:p>
                  <a:pPr algn="ctr"/>
                  <a:endParaRPr lang="en-US" sz="1400"/>
                </a:p>
                <a:p>
                  <a:pPr algn="ctr"/>
                  <a:endParaRPr lang="en-US" sz="1400"/>
                </a:p>
                <a:p>
                  <a:pPr algn="ctr"/>
                  <a:endParaRPr lang="en-US"/>
                </a:p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B687BA8-2083-1CEC-6EF8-F9212E749AED}"/>
                    </a:ext>
                  </a:extLst>
                </p:cNvPr>
                <p:cNvSpPr/>
                <p:nvPr/>
              </p:nvSpPr>
              <p:spPr>
                <a:xfrm>
                  <a:off x="4983429" y="3743340"/>
                  <a:ext cx="151850" cy="322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CD4F2BB-4078-7B3A-E2AF-26E603B0910A}"/>
                    </a:ext>
                  </a:extLst>
                </p:cNvPr>
                <p:cNvSpPr/>
                <p:nvPr/>
              </p:nvSpPr>
              <p:spPr>
                <a:xfrm>
                  <a:off x="5167059" y="3739589"/>
                  <a:ext cx="151850" cy="32272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1FA802-437D-C083-8D4E-193AF5B1306D}"/>
                    </a:ext>
                  </a:extLst>
                </p:cNvPr>
                <p:cNvSpPr/>
                <p:nvPr/>
              </p:nvSpPr>
              <p:spPr>
                <a:xfrm>
                  <a:off x="5351048" y="3741704"/>
                  <a:ext cx="151850" cy="32272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35A0F4A-50B8-6958-EEA6-61CDF10FD074}"/>
                    </a:ext>
                  </a:extLst>
                </p:cNvPr>
                <p:cNvSpPr/>
                <p:nvPr/>
              </p:nvSpPr>
              <p:spPr>
                <a:xfrm>
                  <a:off x="5539601" y="3743499"/>
                  <a:ext cx="151850" cy="32272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A972383-89A3-9231-3379-B54E4B906997}"/>
                    </a:ext>
                  </a:extLst>
                </p:cNvPr>
                <p:cNvSpPr/>
                <p:nvPr/>
              </p:nvSpPr>
              <p:spPr>
                <a:xfrm>
                  <a:off x="5728154" y="3739749"/>
                  <a:ext cx="151850" cy="32272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1E69A76-B685-0D78-D5B8-C5D18CC89707}"/>
                    </a:ext>
                  </a:extLst>
                </p:cNvPr>
                <p:cNvSpPr/>
                <p:nvPr/>
              </p:nvSpPr>
              <p:spPr>
                <a:xfrm>
                  <a:off x="5916707" y="3741867"/>
                  <a:ext cx="151850" cy="322729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F5290AD-1952-927D-CD40-2E953D387CA9}"/>
                    </a:ext>
                  </a:extLst>
                </p:cNvPr>
                <p:cNvSpPr/>
                <p:nvPr/>
              </p:nvSpPr>
              <p:spPr>
                <a:xfrm>
                  <a:off x="6100386" y="3743661"/>
                  <a:ext cx="138045" cy="32272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C57B8C-1076-B522-EFBC-10047D68428E}"/>
                  </a:ext>
                </a:extLst>
              </p:cNvPr>
              <p:cNvSpPr/>
              <p:nvPr/>
            </p:nvSpPr>
            <p:spPr>
              <a:xfrm>
                <a:off x="3942502" y="3942454"/>
                <a:ext cx="2052895" cy="2619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 descr="A group of squares with text&#10;&#10;Description automatically generated">
              <a:extLst>
                <a:ext uri="{FF2B5EF4-FFF2-40B4-BE49-F238E27FC236}">
                  <a16:creationId xmlns:a16="http://schemas.microsoft.com/office/drawing/2014/main" id="{C49A662A-CDB5-CC09-6563-2E113D40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479" y="3545373"/>
              <a:ext cx="1186641" cy="86273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5B6731-DD21-A3A2-82F2-02B8BCB055A0}"/>
              </a:ext>
            </a:extLst>
          </p:cNvPr>
          <p:cNvGrpSpPr/>
          <p:nvPr/>
        </p:nvGrpSpPr>
        <p:grpSpPr>
          <a:xfrm>
            <a:off x="7208361" y="2094563"/>
            <a:ext cx="1477591" cy="1165592"/>
            <a:chOff x="4765479" y="3248769"/>
            <a:chExt cx="1477591" cy="116559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C13C74-F0FE-9B57-7F74-74AD6196AE5B}"/>
                </a:ext>
              </a:extLst>
            </p:cNvPr>
            <p:cNvGrpSpPr/>
            <p:nvPr/>
          </p:nvGrpSpPr>
          <p:grpSpPr>
            <a:xfrm>
              <a:off x="4766702" y="3248769"/>
              <a:ext cx="1476368" cy="1165592"/>
              <a:chOff x="3905026" y="2291378"/>
              <a:chExt cx="2669688" cy="194196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BAC89F6-FAF1-AFBE-55B1-407A48020C02}"/>
                  </a:ext>
                </a:extLst>
              </p:cNvPr>
              <p:cNvGrpSpPr/>
              <p:nvPr/>
            </p:nvGrpSpPr>
            <p:grpSpPr>
              <a:xfrm>
                <a:off x="3905026" y="2291378"/>
                <a:ext cx="2669688" cy="1941969"/>
                <a:chOff x="4948519" y="3305500"/>
                <a:chExt cx="1626195" cy="927847"/>
              </a:xfrm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EE4FECE6-15C3-EF4E-2733-D50AA814CD59}"/>
                    </a:ext>
                  </a:extLst>
                </p:cNvPr>
                <p:cNvSpPr/>
                <p:nvPr/>
              </p:nvSpPr>
              <p:spPr>
                <a:xfrm>
                  <a:off x="4948519" y="3305500"/>
                  <a:ext cx="1626195" cy="927847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en-US" sz="1400"/>
                </a:p>
                <a:p>
                  <a:pPr algn="ctr"/>
                  <a:endParaRPr lang="en-US" sz="1400"/>
                </a:p>
                <a:p>
                  <a:pPr algn="ctr"/>
                  <a:endParaRPr lang="en-US" sz="1400"/>
                </a:p>
                <a:p>
                  <a:pPr algn="ctr"/>
                  <a:endParaRPr lang="en-US"/>
                </a:p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D046F02-54C3-E780-32FA-263BBEF0A49D}"/>
                    </a:ext>
                  </a:extLst>
                </p:cNvPr>
                <p:cNvSpPr/>
                <p:nvPr/>
              </p:nvSpPr>
              <p:spPr>
                <a:xfrm>
                  <a:off x="4983429" y="3743340"/>
                  <a:ext cx="151850" cy="32272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0A7CC6D-D84C-99CF-9F51-5F3B129B0FF8}"/>
                    </a:ext>
                  </a:extLst>
                </p:cNvPr>
                <p:cNvSpPr/>
                <p:nvPr/>
              </p:nvSpPr>
              <p:spPr>
                <a:xfrm>
                  <a:off x="5167059" y="3739589"/>
                  <a:ext cx="151850" cy="32272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1155A3B-4866-C594-4550-14EB7ADF980B}"/>
                    </a:ext>
                  </a:extLst>
                </p:cNvPr>
                <p:cNvSpPr/>
                <p:nvPr/>
              </p:nvSpPr>
              <p:spPr>
                <a:xfrm>
                  <a:off x="5351048" y="3741704"/>
                  <a:ext cx="151850" cy="32272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D537B63-C558-87E2-D5A3-AD95A87BBD0B}"/>
                    </a:ext>
                  </a:extLst>
                </p:cNvPr>
                <p:cNvSpPr/>
                <p:nvPr/>
              </p:nvSpPr>
              <p:spPr>
                <a:xfrm>
                  <a:off x="5539601" y="3743499"/>
                  <a:ext cx="151850" cy="32272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771917B-C579-8992-5AA5-403EDB578367}"/>
                    </a:ext>
                  </a:extLst>
                </p:cNvPr>
                <p:cNvSpPr/>
                <p:nvPr/>
              </p:nvSpPr>
              <p:spPr>
                <a:xfrm>
                  <a:off x="5728154" y="3739749"/>
                  <a:ext cx="151850" cy="32272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8C9749C-1F34-0385-24C6-DAF0F0957F8C}"/>
                    </a:ext>
                  </a:extLst>
                </p:cNvPr>
                <p:cNvSpPr/>
                <p:nvPr/>
              </p:nvSpPr>
              <p:spPr>
                <a:xfrm>
                  <a:off x="5916707" y="3741867"/>
                  <a:ext cx="151850" cy="322729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3098C3D-4972-8819-373A-30DA624EB190}"/>
                    </a:ext>
                  </a:extLst>
                </p:cNvPr>
                <p:cNvSpPr/>
                <p:nvPr/>
              </p:nvSpPr>
              <p:spPr>
                <a:xfrm>
                  <a:off x="6100386" y="3743661"/>
                  <a:ext cx="138045" cy="32272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5A495C1-5E94-9287-25FA-4E331A952244}"/>
                  </a:ext>
                </a:extLst>
              </p:cNvPr>
              <p:cNvSpPr/>
              <p:nvPr/>
            </p:nvSpPr>
            <p:spPr>
              <a:xfrm>
                <a:off x="3942502" y="3942454"/>
                <a:ext cx="2052895" cy="2619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 descr="A group of squares with text&#10;&#10;Description automatically generated">
              <a:extLst>
                <a:ext uri="{FF2B5EF4-FFF2-40B4-BE49-F238E27FC236}">
                  <a16:creationId xmlns:a16="http://schemas.microsoft.com/office/drawing/2014/main" id="{489FBD9D-B405-7F4D-6D26-B1CAD99C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479" y="3545373"/>
              <a:ext cx="1186641" cy="862736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6D168F0-3F80-B35A-4441-A98E80DBEA56}"/>
              </a:ext>
            </a:extLst>
          </p:cNvPr>
          <p:cNvSpPr txBox="1">
            <a:spLocks/>
          </p:cNvSpPr>
          <p:nvPr/>
        </p:nvSpPr>
        <p:spPr>
          <a:xfrm>
            <a:off x="2279280" y="3423587"/>
            <a:ext cx="4016190" cy="2827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Calibri"/>
                <a:cs typeface="Calibri"/>
              </a:rPr>
              <a:t>Resource Exchange Library</a:t>
            </a:r>
            <a:r>
              <a:rPr lang="en-US">
                <a:ea typeface="Calibri"/>
                <a:cs typeface="Calibri"/>
              </a:rPr>
              <a:t>: data, tools, reports, case studies that are shared by the community relevant to key aspects of AQM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92F5-A883-3A7B-000B-AF330BBEBFB9}"/>
              </a:ext>
            </a:extLst>
          </p:cNvPr>
          <p:cNvSpPr txBox="1"/>
          <p:nvPr/>
        </p:nvSpPr>
        <p:spPr>
          <a:xfrm>
            <a:off x="9866886" y="6357210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187CF6-5675-A257-3854-8776B0FE5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00" y="218575"/>
            <a:ext cx="8112070" cy="65110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1A88F03-6878-D565-9A16-B7FB74B493F5}"/>
              </a:ext>
            </a:extLst>
          </p:cNvPr>
          <p:cNvSpPr txBox="1"/>
          <p:nvPr/>
        </p:nvSpPr>
        <p:spPr>
          <a:xfrm>
            <a:off x="463779" y="1940934"/>
            <a:ext cx="2920357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800 resources in the Resource Exchange Library, to be updated over time.</a:t>
            </a:r>
          </a:p>
          <a:p>
            <a:endParaRPr lang="en-US" sz="2400" b="1">
              <a:solidFill>
                <a:srgbClr val="002060"/>
              </a:solidFill>
              <a:latin typeface="Aptos Display"/>
              <a:ea typeface="Calibri"/>
              <a:cs typeface="Calibri"/>
            </a:endParaRPr>
          </a:p>
          <a:p>
            <a:endParaRPr lang="en-US" sz="2400" b="1">
              <a:solidFill>
                <a:srgbClr val="002060"/>
              </a:solidFill>
              <a:latin typeface="Aptos Display"/>
              <a:ea typeface="Calibri"/>
              <a:cs typeface="Calibri"/>
            </a:endParaRPr>
          </a:p>
          <a:p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Suggestions for additional resources are welcome!</a:t>
            </a:r>
          </a:p>
        </p:txBody>
      </p:sp>
    </p:spTree>
    <p:extLst>
      <p:ext uri="{BB962C8B-B14F-4D97-AF65-F5344CB8AC3E}">
        <p14:creationId xmlns:p14="http://schemas.microsoft.com/office/powerpoint/2010/main" val="261744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2937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92F5-A883-3A7B-000B-AF330BBEBFB9}"/>
              </a:ext>
            </a:extLst>
          </p:cNvPr>
          <p:cNvSpPr txBox="1"/>
          <p:nvPr/>
        </p:nvSpPr>
        <p:spPr>
          <a:xfrm>
            <a:off x="9866886" y="6357210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1A88F03-6878-D565-9A16-B7FB74B493F5}"/>
              </a:ext>
            </a:extLst>
          </p:cNvPr>
          <p:cNvSpPr txBox="1"/>
          <p:nvPr/>
        </p:nvSpPr>
        <p:spPr>
          <a:xfrm>
            <a:off x="911303" y="1650648"/>
            <a:ext cx="106734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8 Stage 1 Curated Guidance Pages with 10 basic steps to get started with AQM.</a:t>
            </a:r>
          </a:p>
          <a:p>
            <a:endParaRPr lang="en-US" sz="2400" b="1">
              <a:solidFill>
                <a:srgbClr val="002060"/>
              </a:solidFill>
              <a:latin typeface="Aptos Display"/>
              <a:ea typeface="Calibri"/>
              <a:cs typeface="Calibri"/>
            </a:endParaRPr>
          </a:p>
          <a:p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Suggestions for refinements and Stage 2-5 guidance are welcome!</a:t>
            </a:r>
          </a:p>
        </p:txBody>
      </p:sp>
      <p:pic>
        <p:nvPicPr>
          <p:cNvPr id="5" name="Picture 4" descr="A collage of images of a person in a hat&#10;&#10;Description automatically generated">
            <a:extLst>
              <a:ext uri="{FF2B5EF4-FFF2-40B4-BE49-F238E27FC236}">
                <a16:creationId xmlns:a16="http://schemas.microsoft.com/office/drawing/2014/main" id="{3F7CEE72-DB58-6398-F727-805E272E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5" y="3002941"/>
            <a:ext cx="11720285" cy="3017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DBE2B-C8C9-C380-F38B-3B933999296B}"/>
              </a:ext>
            </a:extLst>
          </p:cNvPr>
          <p:cNvSpPr txBox="1"/>
          <p:nvPr/>
        </p:nvSpPr>
        <p:spPr>
          <a:xfrm>
            <a:off x="4197047" y="689428"/>
            <a:ext cx="47534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err="1">
                <a:solidFill>
                  <a:schemeClr val="tx2">
                    <a:lumMod val="76000"/>
                    <a:lumOff val="24000"/>
                  </a:schemeClr>
                </a:solidFill>
              </a:rPr>
              <a:t>AQMx</a:t>
            </a:r>
            <a:r>
              <a:rPr lang="en-US" sz="3200" b="1">
                <a:solidFill>
                  <a:schemeClr val="tx2">
                    <a:lumMod val="76000"/>
                    <a:lumOff val="24000"/>
                  </a:schemeClr>
                </a:solidFill>
              </a:rPr>
              <a:t> Curated Guidance</a:t>
            </a:r>
          </a:p>
        </p:txBody>
      </p:sp>
    </p:spTree>
    <p:extLst>
      <p:ext uri="{BB962C8B-B14F-4D97-AF65-F5344CB8AC3E}">
        <p14:creationId xmlns:p14="http://schemas.microsoft.com/office/powerpoint/2010/main" val="314367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3FAC-DDA3-ED1C-119F-68383CE4575B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pic>
        <p:nvPicPr>
          <p:cNvPr id="5" name="10_AQMx Presentation_No Sound">
            <a:hlinkClick r:id="" action="ppaction://media"/>
            <a:extLst>
              <a:ext uri="{FF2B5EF4-FFF2-40B4-BE49-F238E27FC236}">
                <a16:creationId xmlns:a16="http://schemas.microsoft.com/office/drawing/2014/main" id="{9D1BC0C4-DE0F-5782-8578-F3B2C6FB2C4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96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8" y="54142"/>
            <a:ext cx="12195676" cy="68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3FAC-DDA3-ED1C-119F-68383CE4575B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683F6-1FEC-2EC6-B589-28DD672147DB}"/>
              </a:ext>
            </a:extLst>
          </p:cNvPr>
          <p:cNvSpPr txBox="1"/>
          <p:nvPr/>
        </p:nvSpPr>
        <p:spPr>
          <a:xfrm>
            <a:off x="455444" y="1718542"/>
            <a:ext cx="11197986" cy="36625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Use cases: How can air quality managers use </a:t>
            </a:r>
            <a:r>
              <a:rPr lang="en-US" sz="3600" b="1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  <a:r>
              <a:rPr lang="en-US" sz="36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endParaRPr lang="en-US" sz="36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Siting a reference-grade monitor (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4"/>
              </a:rPr>
              <a:t>x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Accessing vehicle registration data (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5"/>
              </a:rPr>
              <a:t>x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Estimating the costs of a control program (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6"/>
              </a:rPr>
              <a:t>x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Engaging the health sector in raising awareness about air pollution (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7"/>
              </a:rPr>
              <a:t>x</a:t>
            </a: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05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22353-D630-8261-3026-60CFBEE6AC39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20 2024</a:t>
            </a:r>
            <a:endParaRPr lang="en-US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1A79B-E863-3B2F-74DD-6CB60E773192}"/>
              </a:ext>
            </a:extLst>
          </p:cNvPr>
          <p:cNvSpPr txBox="1"/>
          <p:nvPr/>
        </p:nvSpPr>
        <p:spPr>
          <a:xfrm>
            <a:off x="455445" y="1902157"/>
            <a:ext cx="6396467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We would love to get your feedback and suggestions on </a:t>
            </a:r>
            <a:r>
              <a:rPr lang="en-US" sz="2400" b="1" err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AQMx</a:t>
            </a:r>
            <a:r>
              <a:rPr lang="en-US" sz="2400" b="1">
                <a:solidFill>
                  <a:srgbClr val="002060"/>
                </a:solidFill>
                <a:latin typeface="Aptos Display"/>
                <a:ea typeface="Calibri"/>
                <a:cs typeface="Calibri"/>
              </a:rPr>
              <a:t>!</a:t>
            </a:r>
            <a:endParaRPr lang="en-US" err="1">
              <a:latin typeface="Aptos Display"/>
            </a:endParaRPr>
          </a:p>
          <a:p>
            <a:endParaRPr lang="en-US" sz="2400" b="1">
              <a:solidFill>
                <a:srgbClr val="002060"/>
              </a:solidFill>
              <a:latin typeface="Aptos Display"/>
              <a:ea typeface="Calibri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endParaRPr lang="en-US" sz="2400">
              <a:solidFill>
                <a:srgbClr val="002060"/>
              </a:solidFill>
              <a:latin typeface="Aptos Display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rgbClr val="002060"/>
              </a:solidFill>
              <a:latin typeface="Aptos Display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2060"/>
              </a:solidFill>
              <a:latin typeface="Aptos Display"/>
              <a:ea typeface="+mn-lt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2060"/>
              </a:solidFill>
              <a:latin typeface="Aptos Display"/>
              <a:cs typeface="Calibri"/>
            </a:endParaRPr>
          </a:p>
          <a:p>
            <a:pPr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  <a:latin typeface="Aptos Display"/>
            </a:endParaRPr>
          </a:p>
          <a:p>
            <a:pPr marL="342900" indent="-342900"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  <a:latin typeface="Aptos Display"/>
            </a:endParaRPr>
          </a:p>
        </p:txBody>
      </p:sp>
      <p:pic>
        <p:nvPicPr>
          <p:cNvPr id="4" name="Picture 3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716C0608-F7B2-59B7-B80C-4E36E4B29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082" y="517793"/>
            <a:ext cx="41148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C2D64-2304-9FB1-C585-37FB457DD85A}"/>
              </a:ext>
            </a:extLst>
          </p:cNvPr>
          <p:cNvSpPr txBox="1"/>
          <p:nvPr/>
        </p:nvSpPr>
        <p:spPr>
          <a:xfrm>
            <a:off x="7676984" y="4873803"/>
            <a:ext cx="40507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6"/>
              </a:rPr>
              <a:t>https://forms.office.com/e/fX0JX11NYK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3FAC-DDA3-ED1C-119F-68383CE4575B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683F6-1FEC-2EC6-B589-28DD672147DB}"/>
              </a:ext>
            </a:extLst>
          </p:cNvPr>
          <p:cNvSpPr txBox="1"/>
          <p:nvPr/>
        </p:nvSpPr>
        <p:spPr>
          <a:xfrm>
            <a:off x="455444" y="1718542"/>
            <a:ext cx="530396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Q&amp;A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130" y="-76200"/>
            <a:ext cx="12562259" cy="7010400"/>
          </a:xfrm>
          <a:custGeom>
            <a:avLst/>
            <a:gdLst/>
            <a:ahLst/>
            <a:cxnLst/>
            <a:rect l="l" t="t" r="r" b="b"/>
            <a:pathLst>
              <a:path w="7870589" h="10140953">
                <a:moveTo>
                  <a:pt x="0" y="0"/>
                </a:moveTo>
                <a:lnTo>
                  <a:pt x="7870589" y="0"/>
                </a:lnTo>
                <a:lnTo>
                  <a:pt x="7870589" y="10140953"/>
                </a:lnTo>
                <a:lnTo>
                  <a:pt x="0" y="1014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260468" y="282418"/>
            <a:ext cx="2239046" cy="1122446"/>
          </a:xfrm>
          <a:custGeom>
            <a:avLst/>
            <a:gdLst/>
            <a:ahLst/>
            <a:cxnLst/>
            <a:rect l="l" t="t" r="r" b="b"/>
            <a:pathLst>
              <a:path w="3358569" h="1683669">
                <a:moveTo>
                  <a:pt x="0" y="0"/>
                </a:moveTo>
                <a:lnTo>
                  <a:pt x="3358568" y="0"/>
                </a:lnTo>
                <a:lnTo>
                  <a:pt x="3358568" y="1683669"/>
                </a:lnTo>
                <a:lnTo>
                  <a:pt x="0" y="168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B477A-F192-6557-929E-F5CD4EBAF469}"/>
              </a:ext>
            </a:extLst>
          </p:cNvPr>
          <p:cNvSpPr txBox="1"/>
          <p:nvPr/>
        </p:nvSpPr>
        <p:spPr>
          <a:xfrm>
            <a:off x="1751128" y="2604719"/>
            <a:ext cx="86951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Calibri"/>
                <a:cs typeface="Calibri"/>
              </a:rPr>
              <a:t>Thank you for your attention!</a:t>
            </a:r>
          </a:p>
        </p:txBody>
      </p:sp>
      <p:pic>
        <p:nvPicPr>
          <p:cNvPr id="5" name="Picture 4" descr="A logo for climate change&#10;&#10;Description automatically generated">
            <a:extLst>
              <a:ext uri="{FF2B5EF4-FFF2-40B4-BE49-F238E27FC236}">
                <a16:creationId xmlns:a16="http://schemas.microsoft.com/office/drawing/2014/main" id="{3BE36D87-E282-F04E-20E6-234A8BD4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63" y="441650"/>
            <a:ext cx="2352675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FD1AB-7D29-D05A-2985-BEC313F539C2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17637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3FAC-DDA3-ED1C-119F-68383CE4575B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683F6-1FEC-2EC6-B589-28DD672147DB}"/>
              </a:ext>
            </a:extLst>
          </p:cNvPr>
          <p:cNvSpPr txBox="1"/>
          <p:nvPr/>
        </p:nvSpPr>
        <p:spPr>
          <a:xfrm>
            <a:off x="455444" y="1718542"/>
            <a:ext cx="9584413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Overview</a:t>
            </a:r>
            <a:endParaRPr lang="en-US" dirty="0"/>
          </a:p>
          <a:p>
            <a:pPr marL="857250" indent="-857250">
              <a:buFont typeface="Arial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Background on </a:t>
            </a:r>
            <a:r>
              <a:rPr lang="en-US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</a:p>
          <a:p>
            <a:pPr marL="857250" indent="-857250">
              <a:buFont typeface="Arial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Introduction to structure and content of </a:t>
            </a:r>
            <a:r>
              <a:rPr lang="en-US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  <a:endParaRPr lang="en-US" sz="28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857250" indent="-857250">
              <a:buFont typeface="Arial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Practical use cases for </a:t>
            </a:r>
            <a:r>
              <a:rPr lang="en-US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57250" indent="-857250">
              <a:buFont typeface="Arial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Feedback from participants</a:t>
            </a:r>
          </a:p>
          <a:p>
            <a:pPr marL="857250" indent="-857250">
              <a:buFont typeface="Arial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Q&amp;A </a:t>
            </a:r>
          </a:p>
          <a:p>
            <a:pPr marL="857250" indent="-857250">
              <a:buFont typeface="Arial"/>
              <a:buChar char="•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857250" indent="-857250">
              <a:buFont typeface="Arial"/>
              <a:buChar char="•"/>
            </a:pPr>
            <a:endParaRPr lang="en-US" sz="20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61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130" y="-76200"/>
            <a:ext cx="12562259" cy="7010400"/>
          </a:xfrm>
          <a:custGeom>
            <a:avLst/>
            <a:gdLst/>
            <a:ahLst/>
            <a:cxnLst/>
            <a:rect l="l" t="t" r="r" b="b"/>
            <a:pathLst>
              <a:path w="7870589" h="10140953">
                <a:moveTo>
                  <a:pt x="0" y="0"/>
                </a:moveTo>
                <a:lnTo>
                  <a:pt x="7870589" y="0"/>
                </a:lnTo>
                <a:lnTo>
                  <a:pt x="7870589" y="10140953"/>
                </a:lnTo>
                <a:lnTo>
                  <a:pt x="0" y="1014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260468" y="282418"/>
            <a:ext cx="2239046" cy="1122446"/>
          </a:xfrm>
          <a:custGeom>
            <a:avLst/>
            <a:gdLst/>
            <a:ahLst/>
            <a:cxnLst/>
            <a:rect l="l" t="t" r="r" b="b"/>
            <a:pathLst>
              <a:path w="3358569" h="1683669">
                <a:moveTo>
                  <a:pt x="0" y="0"/>
                </a:moveTo>
                <a:lnTo>
                  <a:pt x="3358568" y="0"/>
                </a:lnTo>
                <a:lnTo>
                  <a:pt x="3358568" y="1683669"/>
                </a:lnTo>
                <a:lnTo>
                  <a:pt x="0" y="168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pic>
        <p:nvPicPr>
          <p:cNvPr id="5" name="Picture 4" descr="A logo for climate change&#10;&#10;Description automatically generated">
            <a:extLst>
              <a:ext uri="{FF2B5EF4-FFF2-40B4-BE49-F238E27FC236}">
                <a16:creationId xmlns:a16="http://schemas.microsoft.com/office/drawing/2014/main" id="{3BE36D87-E282-F04E-20E6-234A8BD4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63" y="441650"/>
            <a:ext cx="2352675" cy="96202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3EAA909-9A48-9D8F-3C57-96F738F001C4}"/>
              </a:ext>
            </a:extLst>
          </p:cNvPr>
          <p:cNvSpPr txBox="1"/>
          <p:nvPr/>
        </p:nvSpPr>
        <p:spPr>
          <a:xfrm>
            <a:off x="546904" y="1494394"/>
            <a:ext cx="11262251" cy="46782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Calibri"/>
                <a:cs typeface="Calibri"/>
              </a:rPr>
              <a:t>Key CCAC Secretariat contacts: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Juliette Laurent</a:t>
            </a:r>
            <a:endParaRPr lang="en-US" sz="2800" b="1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Air Quality Specialist, CCAC 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Juliette.laurent@un.org</a:t>
            </a:r>
          </a:p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Gary Kleiman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Principal, Orbis Air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Gary@orbisair.com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Sandra Cavalieri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Hub Manager, CCAC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Sandra.cavalieri@un.org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Marko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Baloloy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Hub Focal Point for National Consultants, CCAC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Marko.baloloy@un.org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50BCD-48D5-C6B9-BBFC-EDBD3F28D792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6516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80B1C-2FCE-EB64-B63F-96A0EB5F9EAF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4D081E-B5AE-1DDB-4BCA-05612A349CAC}"/>
              </a:ext>
            </a:extLst>
          </p:cNvPr>
          <p:cNvSpPr/>
          <p:nvPr/>
        </p:nvSpPr>
        <p:spPr>
          <a:xfrm>
            <a:off x="312748" y="2820897"/>
            <a:ext cx="1864894" cy="1718124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AQMx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A44B1A-6531-4C2E-B709-9271A3F3C2C6}"/>
              </a:ext>
            </a:extLst>
          </p:cNvPr>
          <p:cNvSpPr/>
          <p:nvPr/>
        </p:nvSpPr>
        <p:spPr>
          <a:xfrm>
            <a:off x="5068725" y="792924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Africa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BF9EF-3223-05CB-569C-4F56CE6FD475}"/>
              </a:ext>
            </a:extLst>
          </p:cNvPr>
          <p:cNvSpPr/>
          <p:nvPr/>
        </p:nvSpPr>
        <p:spPr>
          <a:xfrm>
            <a:off x="5068724" y="1683453"/>
            <a:ext cx="1734552" cy="812131"/>
          </a:xfrm>
          <a:prstGeom prst="roundRect">
            <a:avLst/>
          </a:prstGeom>
          <a:solidFill>
            <a:srgbClr val="64ADD8"/>
          </a:solidFill>
          <a:ln>
            <a:solidFill>
              <a:srgbClr val="64A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Asia &amp; the Pacific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5C1FA8-1992-F835-B298-A0287B635D53}"/>
              </a:ext>
            </a:extLst>
          </p:cNvPr>
          <p:cNvSpPr/>
          <p:nvPr/>
        </p:nvSpPr>
        <p:spPr>
          <a:xfrm>
            <a:off x="5068725" y="2601526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Europe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FA3C38-971C-3E66-6AFB-B1C7C586548C}"/>
              </a:ext>
            </a:extLst>
          </p:cNvPr>
          <p:cNvSpPr/>
          <p:nvPr/>
        </p:nvSpPr>
        <p:spPr>
          <a:xfrm>
            <a:off x="5068724" y="4474393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Latin America &amp; the Caribbean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C1F13B-4CD9-CCCB-4787-9113DCDF6D19}"/>
              </a:ext>
            </a:extLst>
          </p:cNvPr>
          <p:cNvSpPr/>
          <p:nvPr/>
        </p:nvSpPr>
        <p:spPr>
          <a:xfrm>
            <a:off x="5068724" y="3537959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North America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301F1D-F0F6-9091-DDFE-0D14DD40AF5D}"/>
              </a:ext>
            </a:extLst>
          </p:cNvPr>
          <p:cNvSpPr/>
          <p:nvPr/>
        </p:nvSpPr>
        <p:spPr>
          <a:xfrm>
            <a:off x="5068724" y="5392465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West Asia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BAEC39-3583-B9E0-D3CF-6FC3C7ECEE8E}"/>
              </a:ext>
            </a:extLst>
          </p:cNvPr>
          <p:cNvSpPr/>
          <p:nvPr/>
        </p:nvSpPr>
        <p:spPr>
          <a:xfrm>
            <a:off x="2883713" y="499141"/>
            <a:ext cx="1762094" cy="573433"/>
          </a:xfrm>
          <a:prstGeom prst="roundRect">
            <a:avLst/>
          </a:prstGeom>
          <a:solidFill>
            <a:srgbClr val="64ADD8"/>
          </a:solidFill>
          <a:ln>
            <a:solidFill>
              <a:srgbClr val="64A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Air Quality Monitoring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444046-B0E0-F3A8-37A0-78CF30D80C70}"/>
              </a:ext>
            </a:extLst>
          </p:cNvPr>
          <p:cNvSpPr/>
          <p:nvPr/>
        </p:nvSpPr>
        <p:spPr>
          <a:xfrm>
            <a:off x="2883712" y="1233598"/>
            <a:ext cx="1762094" cy="573433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Source Attribution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7477BA-2DAD-CCEF-D7B5-2399B959FBA7}"/>
              </a:ext>
            </a:extLst>
          </p:cNvPr>
          <p:cNvSpPr/>
          <p:nvPr/>
        </p:nvSpPr>
        <p:spPr>
          <a:xfrm>
            <a:off x="2883713" y="2050683"/>
            <a:ext cx="1762094" cy="564253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Emissions Inventory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10C762-9617-9020-E813-B6DC0CB3E1D6}"/>
              </a:ext>
            </a:extLst>
          </p:cNvPr>
          <p:cNvSpPr/>
          <p:nvPr/>
        </p:nvSpPr>
        <p:spPr>
          <a:xfrm>
            <a:off x="2883712" y="3565503"/>
            <a:ext cx="1762094" cy="573433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Sustain. Dev. Benefits Assessment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2C3FC0-5494-4AF9-1EA8-3A329528E9C1}"/>
              </a:ext>
            </a:extLst>
          </p:cNvPr>
          <p:cNvSpPr/>
          <p:nvPr/>
        </p:nvSpPr>
        <p:spPr>
          <a:xfrm>
            <a:off x="2883711" y="2821863"/>
            <a:ext cx="1762094" cy="555073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Health Impact Assessment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7E159E-A8BF-9719-AD10-336C5A7FBFDC}"/>
              </a:ext>
            </a:extLst>
          </p:cNvPr>
          <p:cNvSpPr/>
          <p:nvPr/>
        </p:nvSpPr>
        <p:spPr>
          <a:xfrm>
            <a:off x="2883712" y="4382586"/>
            <a:ext cx="1762094" cy="573433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Decision Support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0D7879-BF2F-BD57-2285-81FCFA6CC7DE}"/>
              </a:ext>
            </a:extLst>
          </p:cNvPr>
          <p:cNvSpPr/>
          <p:nvPr/>
        </p:nvSpPr>
        <p:spPr>
          <a:xfrm>
            <a:off x="2883712" y="5245574"/>
            <a:ext cx="1762094" cy="509169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Public Engagement &amp; Comms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1BD72B-1C3E-D93F-8824-883F98CD95E9}"/>
              </a:ext>
            </a:extLst>
          </p:cNvPr>
          <p:cNvSpPr/>
          <p:nvPr/>
        </p:nvSpPr>
        <p:spPr>
          <a:xfrm>
            <a:off x="2883712" y="6025934"/>
            <a:ext cx="1762094" cy="591794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Legal Framework, Policy Design &amp; Implementation</a:t>
            </a:r>
            <a:endParaRPr lang="en-US" err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52AD6CA-B45E-E9B1-92FE-F5E46E1D921D}"/>
              </a:ext>
            </a:extLst>
          </p:cNvPr>
          <p:cNvSpPr/>
          <p:nvPr/>
        </p:nvSpPr>
        <p:spPr>
          <a:xfrm>
            <a:off x="7198651" y="1242779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Regional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9D1787-28E6-207B-0BBA-5D0065197F74}"/>
              </a:ext>
            </a:extLst>
          </p:cNvPr>
          <p:cNvSpPr/>
          <p:nvPr/>
        </p:nvSpPr>
        <p:spPr>
          <a:xfrm>
            <a:off x="7198650" y="2133308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Airshed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14BE97-49B3-F2E0-87AD-A6CC0433DC91}"/>
              </a:ext>
            </a:extLst>
          </p:cNvPr>
          <p:cNvSpPr/>
          <p:nvPr/>
        </p:nvSpPr>
        <p:spPr>
          <a:xfrm>
            <a:off x="7198651" y="3051381"/>
            <a:ext cx="1734552" cy="812131"/>
          </a:xfrm>
          <a:prstGeom prst="roundRect">
            <a:avLst/>
          </a:prstGeom>
          <a:solidFill>
            <a:srgbClr val="64ADD8"/>
          </a:solidFill>
          <a:ln>
            <a:solidFill>
              <a:srgbClr val="64A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National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712DCE-0855-D9B9-D6D2-055377F3EED3}"/>
              </a:ext>
            </a:extLst>
          </p:cNvPr>
          <p:cNvSpPr/>
          <p:nvPr/>
        </p:nvSpPr>
        <p:spPr>
          <a:xfrm>
            <a:off x="7198650" y="4924248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All levels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2A845E-BE33-8DA7-E7F9-D93CB322B1E0}"/>
              </a:ext>
            </a:extLst>
          </p:cNvPr>
          <p:cNvSpPr/>
          <p:nvPr/>
        </p:nvSpPr>
        <p:spPr>
          <a:xfrm>
            <a:off x="7198650" y="3987814"/>
            <a:ext cx="1734552" cy="812131"/>
          </a:xfrm>
          <a:prstGeom prst="roundRect">
            <a:avLst/>
          </a:prstGeom>
          <a:solidFill>
            <a:srgbClr val="014C89"/>
          </a:solidFill>
          <a:ln>
            <a:solidFill>
              <a:srgbClr val="014C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Subnational</a:t>
            </a:r>
          </a:p>
        </p:txBody>
      </p:sp>
    </p:spTree>
    <p:extLst>
      <p:ext uri="{BB962C8B-B14F-4D97-AF65-F5344CB8AC3E}">
        <p14:creationId xmlns:p14="http://schemas.microsoft.com/office/powerpoint/2010/main" val="328902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1DD8860-617E-6D74-1552-3EDE255C2514}"/>
              </a:ext>
            </a:extLst>
          </p:cNvPr>
          <p:cNvSpPr txBox="1"/>
          <p:nvPr/>
        </p:nvSpPr>
        <p:spPr>
          <a:xfrm>
            <a:off x="459427" y="1546881"/>
            <a:ext cx="8193375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Background on </a:t>
            </a:r>
            <a:r>
              <a:rPr lang="en-US" sz="2400" b="1" err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AQMx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: Needs assessment report</a:t>
            </a:r>
            <a:endParaRPr lang="en-US">
              <a:solidFill>
                <a:srgbClr val="002060"/>
              </a:solidFill>
            </a:endParaRPr>
          </a:p>
          <a:p>
            <a:r>
              <a:rPr lang="en-US" i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Strengthening Air Quality Management Guidance (Clean Air Fund, GHV, UNEP – 2023) </a:t>
            </a:r>
            <a:endParaRPr lang="en-US" i="1">
              <a:solidFill>
                <a:srgbClr val="002060"/>
              </a:solidFill>
            </a:endParaRPr>
          </a:p>
          <a:p>
            <a:endParaRPr lang="en-US" i="1">
              <a:solidFill>
                <a:srgbClr val="002060"/>
              </a:solidFill>
              <a:latin typeface="Calibri"/>
              <a:ea typeface="Roboto"/>
              <a:cs typeface="Roboto"/>
            </a:endParaRPr>
          </a:p>
          <a:p>
            <a:r>
              <a:rPr lang="en-US" sz="2400" b="1">
                <a:solidFill>
                  <a:srgbClr val="002060"/>
                </a:solidFill>
                <a:latin typeface="Calibri"/>
                <a:ea typeface="Roboto"/>
                <a:cs typeface="Roboto"/>
              </a:rPr>
              <a:t>Key finding 1: </a:t>
            </a:r>
            <a:r>
              <a:rPr lang="en-US" sz="2400">
                <a:solidFill>
                  <a:srgbClr val="002060"/>
                </a:solidFill>
                <a:latin typeface="Calibri"/>
                <a:ea typeface="Roboto"/>
                <a:cs typeface="Roboto"/>
              </a:rPr>
              <a:t>Lack of capacity/technical or other knowledge to carry out work was identified as the 2nd biggest barrier faced by air quality managers (after lack of access to funding).</a:t>
            </a:r>
          </a:p>
          <a:p>
            <a:endParaRPr lang="en-US" sz="2400">
              <a:solidFill>
                <a:srgbClr val="002060"/>
              </a:solidFill>
              <a:latin typeface="Calibri"/>
              <a:ea typeface="Roboto"/>
              <a:cs typeface="Roboto"/>
            </a:endParaRPr>
          </a:p>
          <a:p>
            <a:r>
              <a:rPr lang="en-US" sz="2400" b="1">
                <a:solidFill>
                  <a:srgbClr val="002060"/>
                </a:solidFill>
                <a:latin typeface="Calibri"/>
                <a:ea typeface="Roboto"/>
                <a:cs typeface="Roboto"/>
              </a:rPr>
              <a:t>Key finding 2: 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Delivery of guidance needs to be harmonized, accessible, and facilitate cross-learning.</a:t>
            </a:r>
          </a:p>
          <a:p>
            <a:endParaRPr lang="en-US" sz="2400">
              <a:solidFill>
                <a:srgbClr val="002060"/>
              </a:solidFill>
              <a:latin typeface="Calibri"/>
              <a:ea typeface="Roboto"/>
              <a:cs typeface="Roboto"/>
            </a:endParaRPr>
          </a:p>
          <a:p>
            <a:r>
              <a:rPr lang="en-US" sz="2400" b="1">
                <a:solidFill>
                  <a:srgbClr val="002060"/>
                </a:solidFill>
                <a:latin typeface="Calibri"/>
                <a:ea typeface="Roboto"/>
                <a:cs typeface="Roboto"/>
              </a:rPr>
              <a:t>Key finding 3: 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Guidance needs to be expanded and strengthened to address critical gaps, and should be adapted to different contexts and capacities.</a:t>
            </a:r>
            <a:endParaRPr lang="en-US" sz="2400">
              <a:solidFill>
                <a:srgbClr val="002060"/>
              </a:solidFill>
              <a:latin typeface="Calibri"/>
              <a:ea typeface="Roboto"/>
              <a:cs typeface="Roboto"/>
            </a:endParaRPr>
          </a:p>
        </p:txBody>
      </p:sp>
      <p:pic>
        <p:nvPicPr>
          <p:cNvPr id="9" name="Picture 8" descr="A city with buildings in the background&#10;&#10;Description automatically generated">
            <a:extLst>
              <a:ext uri="{FF2B5EF4-FFF2-40B4-BE49-F238E27FC236}">
                <a16:creationId xmlns:a16="http://schemas.microsoft.com/office/drawing/2014/main" id="{A9E6A23F-F0E4-42BC-AE3C-7B62E3896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318" y="857198"/>
            <a:ext cx="2861111" cy="3539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CE3C3-AD74-D211-6F7A-1C6E06268621}"/>
              </a:ext>
            </a:extLst>
          </p:cNvPr>
          <p:cNvSpPr txBox="1"/>
          <p:nvPr/>
        </p:nvSpPr>
        <p:spPr>
          <a:xfrm>
            <a:off x="9872394" y="6371899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63CFE0C-DB40-8BCA-22D1-9587DAB9B489}"/>
              </a:ext>
            </a:extLst>
          </p:cNvPr>
          <p:cNvSpPr txBox="1"/>
          <p:nvPr/>
        </p:nvSpPr>
        <p:spPr>
          <a:xfrm>
            <a:off x="459428" y="1647522"/>
            <a:ext cx="11262251" cy="517064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Background on </a:t>
            </a:r>
            <a:r>
              <a:rPr lang="en-US" sz="2400" b="1" err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AQMx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: Launch of the CCAC Clean Air Flagship</a:t>
            </a:r>
          </a:p>
          <a:p>
            <a:endParaRPr lang="en-US" sz="2400" b="1">
              <a:solidFill>
                <a:srgbClr val="002060"/>
              </a:solidFill>
              <a:latin typeface="Calibr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CCAC Clean Air Flagship approved at COP28 by CCAC Ministers 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Objective 1: Amplify and strengthen regional and 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multi-level governance, cooperation and capacity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 on integrated climate and air quality management; </a:t>
            </a: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Objective 3: Elevate air quality agenda through advocacy, by 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highlighting readily available solutions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, providing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 capacity support for data and implementation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, and 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reinvigorating the </a:t>
            </a:r>
            <a:r>
              <a:rPr lang="en-US" sz="2400" b="1" err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BreatheLife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 Network </a:t>
            </a:r>
            <a:endParaRPr lang="en-US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2024 Clean Air Flagship activities: 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Launch a knowledge platform for air quality managers and host national and sub-regional technical and advocacy workshops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 […] </a:t>
            </a:r>
            <a:endParaRPr lang="en-US">
              <a:solidFill>
                <a:srgbClr val="002060"/>
              </a:solidFill>
            </a:endParaRPr>
          </a:p>
          <a:p>
            <a:pPr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marL="342900" indent="-342900"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48FC3-F695-60EA-E4C1-E0263D425FC0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580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9ACF8CA-88F6-3A83-620B-5430CA6F1142}"/>
              </a:ext>
            </a:extLst>
          </p:cNvPr>
          <p:cNvSpPr txBox="1"/>
          <p:nvPr/>
        </p:nvSpPr>
        <p:spPr>
          <a:xfrm>
            <a:off x="473805" y="1590013"/>
            <a:ext cx="11262251" cy="43396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Background on </a:t>
            </a:r>
            <a:r>
              <a:rPr lang="en-US" sz="2400" b="1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: Adoption of UNEA-6 Resolution (March 2024)</a:t>
            </a:r>
            <a:endParaRPr lang="en-US" sz="24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>
              <a:solidFill>
                <a:srgbClr val="002060"/>
              </a:solidFill>
              <a:latin typeface="Calibr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"Promoting regional cooperation on air pollution to improve air quality globally" 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This resolution encourages Member States to accelerate efforts to improve air quality globally, including by setting national ambient air quality standards. </a:t>
            </a: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206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… It requests UNEP to form and facilitate an air quality network and provide an </a:t>
            </a:r>
            <a:r>
              <a:rPr lang="en-US" sz="2400" b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updated global online platform for information sharing</a:t>
            </a:r>
            <a:r>
              <a:rPr lang="en-US" sz="240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. </a:t>
            </a:r>
            <a:endParaRPr lang="en-US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2060"/>
              </a:solidFill>
              <a:ea typeface="+mn-lt"/>
              <a:cs typeface="+mn-lt"/>
            </a:endParaRPr>
          </a:p>
          <a:p>
            <a:pPr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</a:endParaRPr>
          </a:p>
          <a:p>
            <a:pPr marL="342900" indent="-342900">
              <a:buFont typeface="Arial" panose="02070309020205020404" pitchFamily="49" charset="0"/>
              <a:buChar char="•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C0F97-E72D-64CA-5E0B-A7F0C9E4BA27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71863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3" name="Freeform 3"/>
          <p:cNvSpPr/>
          <p:nvPr/>
        </p:nvSpPr>
        <p:spPr>
          <a:xfrm>
            <a:off x="459235" y="383363"/>
            <a:ext cx="2426443" cy="933247"/>
          </a:xfrm>
          <a:custGeom>
            <a:avLst/>
            <a:gdLst/>
            <a:ahLst/>
            <a:cxnLst/>
            <a:rect l="l" t="t" r="r" b="b"/>
            <a:pathLst>
              <a:path w="3639664" h="1399871">
                <a:moveTo>
                  <a:pt x="0" y="0"/>
                </a:moveTo>
                <a:lnTo>
                  <a:pt x="3639664" y="0"/>
                </a:lnTo>
                <a:lnTo>
                  <a:pt x="3639664" y="1399871"/>
                </a:lnTo>
                <a:lnTo>
                  <a:pt x="0" y="139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80" t="-20769" r="-4448" b="-26291"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3FAC-DDA3-ED1C-119F-68383CE4575B}"/>
              </a:ext>
            </a:extLst>
          </p:cNvPr>
          <p:cNvSpPr txBox="1"/>
          <p:nvPr/>
        </p:nvSpPr>
        <p:spPr>
          <a:xfrm>
            <a:off x="9866886" y="6247041"/>
            <a:ext cx="2323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September 18 2024</a:t>
            </a:r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683F6-1FEC-2EC6-B589-28DD672147DB}"/>
              </a:ext>
            </a:extLst>
          </p:cNvPr>
          <p:cNvSpPr txBox="1"/>
          <p:nvPr/>
        </p:nvSpPr>
        <p:spPr>
          <a:xfrm>
            <a:off x="455444" y="1718542"/>
            <a:ext cx="7332901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Presentation of </a:t>
            </a:r>
            <a:r>
              <a:rPr lang="en-US" sz="6000" b="1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AQMx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7817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4586EC-72D4-B6CE-00C2-C06179B9AA12}"/>
              </a:ext>
            </a:extLst>
          </p:cNvPr>
          <p:cNvSpPr/>
          <p:nvPr/>
        </p:nvSpPr>
        <p:spPr>
          <a:xfrm>
            <a:off x="91942" y="1161829"/>
            <a:ext cx="292608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 anchorCtr="0"/>
          <a:lstStyle/>
          <a:p>
            <a:pPr algn="ctr"/>
            <a:r>
              <a:rPr lang="en-US">
                <a:solidFill>
                  <a:srgbClr val="C00000"/>
                </a:solidFill>
              </a:rPr>
              <a:t>Air Quality Monitoring</a:t>
            </a:r>
          </a:p>
          <a:p>
            <a:pPr algn="ctr"/>
            <a:endParaRPr lang="en-US" sz="120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Manual filter sampling (FRMs)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Continuous monitors (FEMs)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Low-cost sensors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Gas sensors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Remote sensing methods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Data validation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Data management systems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Public access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C8C71-C6E8-74A7-0D5D-407727520D3E}"/>
              </a:ext>
            </a:extLst>
          </p:cNvPr>
          <p:cNvSpPr/>
          <p:nvPr/>
        </p:nvSpPr>
        <p:spPr>
          <a:xfrm>
            <a:off x="6142978" y="1161105"/>
            <a:ext cx="292608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Emissions Inventory</a:t>
            </a:r>
          </a:p>
          <a:p>
            <a:pPr algn="ctr"/>
            <a:endParaRPr lang="en-US" sz="120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Criteria pollutants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SLCPS/GHGs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Source sector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QA/QC – Cycle of 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Policy effectiveness tracking/ accountability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UNFCCC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AQ modeling input (emission modeling/ gridding)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775E0-953D-DD20-1B58-708582319A47}"/>
              </a:ext>
            </a:extLst>
          </p:cNvPr>
          <p:cNvSpPr/>
          <p:nvPr/>
        </p:nvSpPr>
        <p:spPr>
          <a:xfrm>
            <a:off x="3125011" y="1161829"/>
            <a:ext cx="2926080" cy="274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Source Attribution</a:t>
            </a:r>
          </a:p>
          <a:p>
            <a:pPr algn="ctr"/>
            <a:endParaRPr lang="en-US" sz="120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Chemical speciation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Source apportionment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Dispersion models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Lagrangian (trajectory) models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Chemical transport models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Reduced complexity models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Airshed approaches</a:t>
            </a:r>
            <a:endParaRPr lang="en-US" sz="120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59EB3-2BB1-4B53-26CD-84F0280F9A13}"/>
              </a:ext>
            </a:extLst>
          </p:cNvPr>
          <p:cNvSpPr/>
          <p:nvPr/>
        </p:nvSpPr>
        <p:spPr>
          <a:xfrm>
            <a:off x="9178020" y="1174326"/>
            <a:ext cx="292608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Health Impact Assessment </a:t>
            </a:r>
          </a:p>
          <a:p>
            <a:pPr algn="ctr"/>
            <a:endParaRPr lang="en-US" sz="1200" b="1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Health incidence data (ICD-10)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CRFs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Burden of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Valuation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Government health spending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4">
                    <a:lumMod val="75000"/>
                  </a:schemeClr>
                </a:solidFill>
              </a:rPr>
              <a:t>Developing public health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F0BFD-555B-EE4D-7764-C6BBC7908A8E}"/>
              </a:ext>
            </a:extLst>
          </p:cNvPr>
          <p:cNvSpPr/>
          <p:nvPr/>
        </p:nvSpPr>
        <p:spPr>
          <a:xfrm>
            <a:off x="3131314" y="3985668"/>
            <a:ext cx="2926080" cy="2743200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>
                <a:solidFill>
                  <a:srgbClr val="C00000"/>
                </a:solidFill>
              </a:rPr>
              <a:t>Decision Support</a:t>
            </a:r>
          </a:p>
          <a:p>
            <a:pPr algn="ctr"/>
            <a:endParaRPr lang="en-US" sz="120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Energy balance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Economic projections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Technology options/solutions/costs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Scenario analysis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Integrated Assessment Models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Cost-benefit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Cost-effectiveness</a:t>
            </a:r>
            <a:endParaRPr lang="en-US" sz="1200" b="1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Macroeconomic impacts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Policy integration/prioritization</a:t>
            </a:r>
            <a:endParaRPr lang="en-US" sz="120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E471C7-42B0-7D30-356C-39F049BF7957}"/>
              </a:ext>
            </a:extLst>
          </p:cNvPr>
          <p:cNvSpPr/>
          <p:nvPr/>
        </p:nvSpPr>
        <p:spPr>
          <a:xfrm>
            <a:off x="6140302" y="3977257"/>
            <a:ext cx="2926080" cy="2743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Public Engagement and Communication</a:t>
            </a:r>
          </a:p>
          <a:p>
            <a:pPr algn="ctr"/>
            <a:endParaRPr lang="en-US" sz="120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Data 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AQI, apps,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Disseminating public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Stakeholder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Buy-in to data, tools, assessment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Communications materials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94D78-084D-AAE9-6388-8F4F94B3AF18}"/>
              </a:ext>
            </a:extLst>
          </p:cNvPr>
          <p:cNvSpPr/>
          <p:nvPr/>
        </p:nvSpPr>
        <p:spPr>
          <a:xfrm>
            <a:off x="9173925" y="3984196"/>
            <a:ext cx="2926080" cy="2743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US">
                <a:solidFill>
                  <a:schemeClr val="bg2">
                    <a:lumMod val="25000"/>
                  </a:schemeClr>
                </a:solidFill>
              </a:rPr>
              <a:t>Legal Framework, Policy Design and Implementation</a:t>
            </a:r>
            <a:endParaRPr lang="en-US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algn="ctr"/>
            <a:endParaRPr lang="en-US" sz="120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Ambient standards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Tech. performance standards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Permitting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Fiscal policy/incentives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Voluntary programs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Market trading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Clean technology adoption/ finance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Point of regulation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Staffing/budget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Agency mandates/accountability</a:t>
            </a:r>
            <a:endParaRPr lang="en-US" sz="12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endParaRPr lang="en-US" sz="1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6AC5B-84C1-5316-982B-138640DFAA74}"/>
              </a:ext>
            </a:extLst>
          </p:cNvPr>
          <p:cNvSpPr/>
          <p:nvPr/>
        </p:nvSpPr>
        <p:spPr>
          <a:xfrm>
            <a:off x="65438" y="50821"/>
            <a:ext cx="12036452" cy="10513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/>
              <a:t>What is Comprehensive AQM Planning?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15797-BE53-A9A1-1FAE-6618876B3F22}"/>
              </a:ext>
            </a:extLst>
          </p:cNvPr>
          <p:cNvSpPr/>
          <p:nvPr/>
        </p:nvSpPr>
        <p:spPr>
          <a:xfrm>
            <a:off x="91960" y="3979215"/>
            <a:ext cx="2926080" cy="2743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Sustainable Development Benefits Assessment </a:t>
            </a:r>
          </a:p>
          <a:p>
            <a:pPr algn="ctr"/>
            <a:endParaRPr lang="en-US" sz="1200" b="1">
              <a:solidFill>
                <a:schemeClr val="accent6">
                  <a:lumMod val="40000"/>
                  <a:lumOff val="60000"/>
                </a:schemeClr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Ecosystem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Waters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Fuel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Congestion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Crop Yields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Climate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Tourism/aviation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1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A214A494-E9B0-61DD-F717-299906CC7692}"/>
              </a:ext>
            </a:extLst>
          </p:cNvPr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DF0BF-5B18-3FEA-39BC-DE74E7034486}"/>
              </a:ext>
            </a:extLst>
          </p:cNvPr>
          <p:cNvSpPr/>
          <p:nvPr/>
        </p:nvSpPr>
        <p:spPr>
          <a:xfrm>
            <a:off x="2021623" y="107370"/>
            <a:ext cx="7614088" cy="559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err="1"/>
              <a:t>AQMx</a:t>
            </a:r>
            <a:r>
              <a:rPr lang="en-US" sz="4000"/>
              <a:t> Structure – Content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DFC480-FC65-20E8-D6C6-981E1551F511}"/>
              </a:ext>
            </a:extLst>
          </p:cNvPr>
          <p:cNvSpPr/>
          <p:nvPr/>
        </p:nvSpPr>
        <p:spPr>
          <a:xfrm>
            <a:off x="7025815" y="1564069"/>
            <a:ext cx="409285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Guidelines/Tools/Models</a:t>
            </a:r>
            <a:endParaRPr lang="en-US" sz="28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2B493-2A88-9860-EFA7-5604BEC7BF47}"/>
              </a:ext>
            </a:extLst>
          </p:cNvPr>
          <p:cNvSpPr/>
          <p:nvPr/>
        </p:nvSpPr>
        <p:spPr>
          <a:xfrm>
            <a:off x="7034271" y="3091179"/>
            <a:ext cx="12189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39889-812C-39F8-81B9-08C3C3B970FC}"/>
              </a:ext>
            </a:extLst>
          </p:cNvPr>
          <p:cNvSpPr/>
          <p:nvPr/>
        </p:nvSpPr>
        <p:spPr>
          <a:xfrm>
            <a:off x="7190116" y="4618289"/>
            <a:ext cx="2669122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NGO/DP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>
                <a:ln w="12700">
                  <a:solidFill>
                    <a:srgbClr val="0E2841">
                      <a:satMod val="155000"/>
                    </a:srgb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>
              <a:ln w="12700">
                <a:solidFill>
                  <a:srgbClr val="0E2841">
                    <a:satMod val="155000"/>
                  </a:srgb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CCE58F-1D94-A7A2-FE65-FBC0D8AC60BB}"/>
              </a:ext>
            </a:extLst>
          </p:cNvPr>
          <p:cNvGrpSpPr/>
          <p:nvPr/>
        </p:nvGrpSpPr>
        <p:grpSpPr>
          <a:xfrm>
            <a:off x="3372099" y="2458015"/>
            <a:ext cx="2669688" cy="1941969"/>
            <a:chOff x="3905026" y="2291378"/>
            <a:chExt cx="2669688" cy="19419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BF7A0A-14B5-6AFE-7032-9D61740AE952}"/>
                </a:ext>
              </a:extLst>
            </p:cNvPr>
            <p:cNvGrpSpPr/>
            <p:nvPr/>
          </p:nvGrpSpPr>
          <p:grpSpPr>
            <a:xfrm>
              <a:off x="3905026" y="2291378"/>
              <a:ext cx="2669688" cy="1941969"/>
              <a:chOff x="4948519" y="3305500"/>
              <a:chExt cx="1626195" cy="927847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11D4CD5F-01BB-0EAC-9DAF-3CA78D1D8AE3}"/>
                  </a:ext>
                </a:extLst>
              </p:cNvPr>
              <p:cNvSpPr/>
              <p:nvPr/>
            </p:nvSpPr>
            <p:spPr>
              <a:xfrm>
                <a:off x="4948519" y="3305500"/>
                <a:ext cx="1626195" cy="927847"/>
              </a:xfrm>
              <a:prstGeom prst="cub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AQM Planning</a:t>
                </a:r>
              </a:p>
              <a:p>
                <a:pPr algn="ctr"/>
                <a:endParaRPr lang="en-US" sz="1400"/>
              </a:p>
              <a:p>
                <a:pPr algn="ctr"/>
                <a:endParaRPr lang="en-US" sz="1400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00732C-FD3A-AE2D-9220-CCDC66E1188C}"/>
                  </a:ext>
                </a:extLst>
              </p:cNvPr>
              <p:cNvSpPr/>
              <p:nvPr/>
            </p:nvSpPr>
            <p:spPr>
              <a:xfrm>
                <a:off x="4983429" y="3743340"/>
                <a:ext cx="151850" cy="3227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DC55B-8409-9608-E381-14AC2483C321}"/>
                  </a:ext>
                </a:extLst>
              </p:cNvPr>
              <p:cNvSpPr/>
              <p:nvPr/>
            </p:nvSpPr>
            <p:spPr>
              <a:xfrm>
                <a:off x="5167059" y="3739589"/>
                <a:ext cx="151850" cy="3227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4FAC96-F81F-BD12-F480-8C32922ACBA9}"/>
                  </a:ext>
                </a:extLst>
              </p:cNvPr>
              <p:cNvSpPr/>
              <p:nvPr/>
            </p:nvSpPr>
            <p:spPr>
              <a:xfrm>
                <a:off x="5351048" y="3741704"/>
                <a:ext cx="151850" cy="3227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A34F98-DF2E-0293-29DA-0A9E149693A1}"/>
                  </a:ext>
                </a:extLst>
              </p:cNvPr>
              <p:cNvSpPr/>
              <p:nvPr/>
            </p:nvSpPr>
            <p:spPr>
              <a:xfrm>
                <a:off x="5539601" y="3743499"/>
                <a:ext cx="151850" cy="3227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37ED1D-2C5D-99E4-4338-6E1B0B81A89C}"/>
                  </a:ext>
                </a:extLst>
              </p:cNvPr>
              <p:cNvSpPr/>
              <p:nvPr/>
            </p:nvSpPr>
            <p:spPr>
              <a:xfrm>
                <a:off x="5728154" y="3739749"/>
                <a:ext cx="151850" cy="32272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3C222C1-22FE-C605-B0B9-24F65B8402EB}"/>
                  </a:ext>
                </a:extLst>
              </p:cNvPr>
              <p:cNvSpPr/>
              <p:nvPr/>
            </p:nvSpPr>
            <p:spPr>
              <a:xfrm>
                <a:off x="5916707" y="3741867"/>
                <a:ext cx="151850" cy="3227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AF61D4-CAAC-1844-A9B7-8C6F1376B408}"/>
                  </a:ext>
                </a:extLst>
              </p:cNvPr>
              <p:cNvSpPr/>
              <p:nvPr/>
            </p:nvSpPr>
            <p:spPr>
              <a:xfrm>
                <a:off x="6100386" y="3743661"/>
                <a:ext cx="138045" cy="3227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FF7312-0124-50A7-1901-5CDA9DAD35A8}"/>
                </a:ext>
              </a:extLst>
            </p:cNvPr>
            <p:cNvSpPr/>
            <p:nvPr/>
          </p:nvSpPr>
          <p:spPr>
            <a:xfrm>
              <a:off x="3949872" y="2829261"/>
              <a:ext cx="2052895" cy="261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AQM Planning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6A93C-BFD3-B163-0DD5-D78330CBBF41}"/>
                </a:ext>
              </a:extLst>
            </p:cNvPr>
            <p:cNvSpPr/>
            <p:nvPr/>
          </p:nvSpPr>
          <p:spPr>
            <a:xfrm>
              <a:off x="3942502" y="3942454"/>
              <a:ext cx="2052895" cy="261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Bent Arrow 5">
            <a:extLst>
              <a:ext uri="{FF2B5EF4-FFF2-40B4-BE49-F238E27FC236}">
                <a16:creationId xmlns:a16="http://schemas.microsoft.com/office/drawing/2014/main" id="{A75AFE35-0934-1F3B-8EEB-34A890600381}"/>
              </a:ext>
            </a:extLst>
          </p:cNvPr>
          <p:cNvSpPr/>
          <p:nvPr/>
        </p:nvSpPr>
        <p:spPr>
          <a:xfrm rot="16200000">
            <a:off x="5870839" y="3884432"/>
            <a:ext cx="302051" cy="2018399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6FDEC195-DE50-CA23-FD07-86B672FB49F7}"/>
              </a:ext>
            </a:extLst>
          </p:cNvPr>
          <p:cNvSpPr/>
          <p:nvPr/>
        </p:nvSpPr>
        <p:spPr>
          <a:xfrm rot="16200000">
            <a:off x="5759602" y="915715"/>
            <a:ext cx="302051" cy="2018399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Left Arrow 32">
            <a:extLst>
              <a:ext uri="{FF2B5EF4-FFF2-40B4-BE49-F238E27FC236}">
                <a16:creationId xmlns:a16="http://schemas.microsoft.com/office/drawing/2014/main" id="{4F63CA43-625B-4EC4-F9F7-E00727E19950}"/>
              </a:ext>
            </a:extLst>
          </p:cNvPr>
          <p:cNvSpPr/>
          <p:nvPr/>
        </p:nvSpPr>
        <p:spPr>
          <a:xfrm>
            <a:off x="6412481" y="3257816"/>
            <a:ext cx="509041" cy="17118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squares with text&#10;&#10;Description automatically generated">
            <a:extLst>
              <a:ext uri="{FF2B5EF4-FFF2-40B4-BE49-F238E27FC236}">
                <a16:creationId xmlns:a16="http://schemas.microsoft.com/office/drawing/2014/main" id="{F074DE90-595C-40A6-80DA-B0F8697F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34" y="2941525"/>
            <a:ext cx="2195733" cy="14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C68A1893-20FF-0854-D21A-D9109618674B}"/>
              </a:ext>
            </a:extLst>
          </p:cNvPr>
          <p:cNvSpPr/>
          <p:nvPr/>
        </p:nvSpPr>
        <p:spPr>
          <a:xfrm>
            <a:off x="0" y="55032"/>
            <a:ext cx="12192000" cy="6764865"/>
          </a:xfrm>
          <a:custGeom>
            <a:avLst/>
            <a:gdLst/>
            <a:ahLst/>
            <a:cxnLst/>
            <a:rect l="l" t="t" r="r" b="b"/>
            <a:pathLst>
              <a:path w="18288000" h="10147297">
                <a:moveTo>
                  <a:pt x="0" y="0"/>
                </a:moveTo>
                <a:lnTo>
                  <a:pt x="18288000" y="0"/>
                </a:lnTo>
                <a:lnTo>
                  <a:pt x="18288000" y="10147297"/>
                </a:lnTo>
                <a:lnTo>
                  <a:pt x="0" y="1014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27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57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835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5113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1391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7670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948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0226" algn="l" defTabSz="612557" rtl="0" eaLnBrk="1" latinLnBrk="0" hangingPunct="1">
              <a:defRPr sz="1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BEE1A29-EDCE-E3F9-779C-68E11B896CF7}"/>
              </a:ext>
            </a:extLst>
          </p:cNvPr>
          <p:cNvSpPr/>
          <p:nvPr/>
        </p:nvSpPr>
        <p:spPr>
          <a:xfrm>
            <a:off x="3826643" y="3678226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DF0BF-5B18-3FEA-39BC-DE74E7034486}"/>
              </a:ext>
            </a:extLst>
          </p:cNvPr>
          <p:cNvSpPr/>
          <p:nvPr/>
        </p:nvSpPr>
        <p:spPr>
          <a:xfrm>
            <a:off x="2021623" y="107370"/>
            <a:ext cx="7614088" cy="559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err="1"/>
              <a:t>AQMx</a:t>
            </a:r>
            <a:r>
              <a:rPr lang="en-US" sz="3600" dirty="0"/>
              <a:t> Structure – Engagement Stages</a:t>
            </a:r>
            <a:endParaRPr lang="en-US" sz="3600" dirty="0">
              <a:ea typeface="Calibri"/>
              <a:cs typeface="Calibri"/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9F302B1-C80F-CC41-B0EF-4F44A1471F3B}"/>
              </a:ext>
            </a:extLst>
          </p:cNvPr>
          <p:cNvSpPr/>
          <p:nvPr/>
        </p:nvSpPr>
        <p:spPr>
          <a:xfrm>
            <a:off x="4110239" y="3787208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82AF2CB-8A3D-5AE9-E0B9-222AC7DC8757}"/>
              </a:ext>
            </a:extLst>
          </p:cNvPr>
          <p:cNvSpPr/>
          <p:nvPr/>
        </p:nvSpPr>
        <p:spPr>
          <a:xfrm rot="5400000">
            <a:off x="5559726" y="284182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66C2CE7-C218-3F53-D875-64E91FE836B8}"/>
              </a:ext>
            </a:extLst>
          </p:cNvPr>
          <p:cNvSpPr/>
          <p:nvPr/>
        </p:nvSpPr>
        <p:spPr>
          <a:xfrm rot="8063239">
            <a:off x="6324472" y="3090260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C18B65EE-1940-518B-6498-0BFD3A668920}"/>
              </a:ext>
            </a:extLst>
          </p:cNvPr>
          <p:cNvSpPr/>
          <p:nvPr/>
        </p:nvSpPr>
        <p:spPr>
          <a:xfrm rot="16200000">
            <a:off x="5565119" y="4626781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C44BDE21-4852-758C-5920-9D95CD008F87}"/>
              </a:ext>
            </a:extLst>
          </p:cNvPr>
          <p:cNvSpPr/>
          <p:nvPr/>
        </p:nvSpPr>
        <p:spPr>
          <a:xfrm rot="10800000">
            <a:off x="6974153" y="3787207"/>
            <a:ext cx="537882" cy="818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A501479-BF0D-C785-5A2D-5CDA55436B5C}"/>
              </a:ext>
            </a:extLst>
          </p:cNvPr>
          <p:cNvSpPr/>
          <p:nvPr/>
        </p:nvSpPr>
        <p:spPr>
          <a:xfrm>
            <a:off x="3989017" y="1229369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945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A7953B44-381B-8283-AACC-2D31839D4C2C}"/>
              </a:ext>
            </a:extLst>
          </p:cNvPr>
          <p:cNvSpPr/>
          <p:nvPr/>
        </p:nvSpPr>
        <p:spPr>
          <a:xfrm>
            <a:off x="3854368" y="2232147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941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134F532-04AB-2D5A-643D-7FB7CCB711A4}"/>
              </a:ext>
            </a:extLst>
          </p:cNvPr>
          <p:cNvSpPr/>
          <p:nvPr/>
        </p:nvSpPr>
        <p:spPr>
          <a:xfrm>
            <a:off x="3991357" y="5005856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FF7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099ECB5-77A7-2A8E-7AC5-BF7C9A224E4E}"/>
              </a:ext>
            </a:extLst>
          </p:cNvPr>
          <p:cNvSpPr/>
          <p:nvPr/>
        </p:nvSpPr>
        <p:spPr>
          <a:xfrm>
            <a:off x="3854369" y="6043216"/>
            <a:ext cx="4085863" cy="335666"/>
          </a:xfrm>
          <a:prstGeom prst="parallelogram">
            <a:avLst>
              <a:gd name="adj" fmla="val 135345"/>
            </a:avLst>
          </a:prstGeom>
          <a:solidFill>
            <a:srgbClr val="FFD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A1DD14BE-DBFC-C339-A613-42B6D3468D5A}"/>
              </a:ext>
            </a:extLst>
          </p:cNvPr>
          <p:cNvSpPr/>
          <p:nvPr/>
        </p:nvSpPr>
        <p:spPr>
          <a:xfrm rot="18861018">
            <a:off x="5003120" y="4327667"/>
            <a:ext cx="537882" cy="81815"/>
          </a:xfrm>
          <a:prstGeom prst="leftArrow">
            <a:avLst/>
          </a:prstGeom>
          <a:solidFill>
            <a:srgbClr val="FFD579"/>
          </a:solidFill>
          <a:ln>
            <a:solidFill>
              <a:srgbClr val="FFD5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4AB2BF-C0BB-47E6-F2BB-6CAF164D04E3}"/>
              </a:ext>
            </a:extLst>
          </p:cNvPr>
          <p:cNvSpPr/>
          <p:nvPr/>
        </p:nvSpPr>
        <p:spPr>
          <a:xfrm>
            <a:off x="8130989" y="1135592"/>
            <a:ext cx="13799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 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BB6C0C-63F2-51CB-EBFD-E8ABE8C64E09}"/>
              </a:ext>
            </a:extLst>
          </p:cNvPr>
          <p:cNvSpPr/>
          <p:nvPr/>
        </p:nvSpPr>
        <p:spPr>
          <a:xfrm>
            <a:off x="8060920" y="2224619"/>
            <a:ext cx="13799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</a:t>
            </a:r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DFC480-FC65-20E8-D6C6-981E1551F511}"/>
              </a:ext>
            </a:extLst>
          </p:cNvPr>
          <p:cNvSpPr/>
          <p:nvPr/>
        </p:nvSpPr>
        <p:spPr>
          <a:xfrm>
            <a:off x="8108457" y="3639343"/>
            <a:ext cx="1445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</a:t>
            </a:r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2B493-2A88-9860-EFA7-5604BEC7BF47}"/>
              </a:ext>
            </a:extLst>
          </p:cNvPr>
          <p:cNvSpPr/>
          <p:nvPr/>
        </p:nvSpPr>
        <p:spPr>
          <a:xfrm>
            <a:off x="8108457" y="4878515"/>
            <a:ext cx="14454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</a:t>
            </a:r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39889-812C-39F8-81B9-08C3C3B970FC}"/>
              </a:ext>
            </a:extLst>
          </p:cNvPr>
          <p:cNvSpPr/>
          <p:nvPr/>
        </p:nvSpPr>
        <p:spPr>
          <a:xfrm>
            <a:off x="8227279" y="5903139"/>
            <a:ext cx="140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Stage 1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EB82AF7-5A43-C5D2-A2F4-31FAFCB91061}"/>
              </a:ext>
            </a:extLst>
          </p:cNvPr>
          <p:cNvSpPr/>
          <p:nvPr/>
        </p:nvSpPr>
        <p:spPr>
          <a:xfrm>
            <a:off x="9446248" y="1135592"/>
            <a:ext cx="536848" cy="52432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52FF5C-B7F7-07C0-DC66-7126E03A5901}"/>
              </a:ext>
            </a:extLst>
          </p:cNvPr>
          <p:cNvSpPr/>
          <p:nvPr/>
        </p:nvSpPr>
        <p:spPr>
          <a:xfrm>
            <a:off x="10149348" y="3280183"/>
            <a:ext cx="1408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Stages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1571FF0-B31B-CDAB-C287-B27C616496CC}"/>
              </a:ext>
            </a:extLst>
          </p:cNvPr>
          <p:cNvGrpSpPr/>
          <p:nvPr/>
        </p:nvGrpSpPr>
        <p:grpSpPr>
          <a:xfrm>
            <a:off x="4766702" y="3248769"/>
            <a:ext cx="1476368" cy="1165592"/>
            <a:chOff x="3905026" y="2291378"/>
            <a:chExt cx="2669688" cy="19419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D66EE9-35AF-2AC7-7862-91CBAA4858AB}"/>
                </a:ext>
              </a:extLst>
            </p:cNvPr>
            <p:cNvGrpSpPr/>
            <p:nvPr/>
          </p:nvGrpSpPr>
          <p:grpSpPr>
            <a:xfrm>
              <a:off x="3905026" y="2291378"/>
              <a:ext cx="2669688" cy="1941969"/>
              <a:chOff x="4948519" y="3305500"/>
              <a:chExt cx="1626195" cy="927847"/>
            </a:xfrm>
          </p:grpSpPr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6EA8851E-7BF5-B407-848D-936A592E6DE8}"/>
                  </a:ext>
                </a:extLst>
              </p:cNvPr>
              <p:cNvSpPr/>
              <p:nvPr/>
            </p:nvSpPr>
            <p:spPr>
              <a:xfrm>
                <a:off x="4948519" y="3305500"/>
                <a:ext cx="1626195" cy="927847"/>
              </a:xfrm>
              <a:prstGeom prst="cub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1400"/>
              </a:p>
              <a:p>
                <a:pPr algn="ctr"/>
                <a:endParaRPr lang="en-US" sz="1400"/>
              </a:p>
              <a:p>
                <a:pPr algn="ctr"/>
                <a:endParaRPr lang="en-US" sz="1400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5E82315-DE14-8D6E-EC95-1CCEC413435B}"/>
                  </a:ext>
                </a:extLst>
              </p:cNvPr>
              <p:cNvSpPr/>
              <p:nvPr/>
            </p:nvSpPr>
            <p:spPr>
              <a:xfrm>
                <a:off x="4983429" y="3743340"/>
                <a:ext cx="151850" cy="3227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8F8FFC3-CD3C-3542-65EF-ABE3D9000577}"/>
                  </a:ext>
                </a:extLst>
              </p:cNvPr>
              <p:cNvSpPr/>
              <p:nvPr/>
            </p:nvSpPr>
            <p:spPr>
              <a:xfrm>
                <a:off x="5167059" y="3739589"/>
                <a:ext cx="151850" cy="3227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CE503AF-4A18-723A-F9E2-F57DF38E0334}"/>
                  </a:ext>
                </a:extLst>
              </p:cNvPr>
              <p:cNvSpPr/>
              <p:nvPr/>
            </p:nvSpPr>
            <p:spPr>
              <a:xfrm>
                <a:off x="5351048" y="3741704"/>
                <a:ext cx="151850" cy="3227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0E5EF6-38BD-038E-7FB3-C1D255DA17DA}"/>
                  </a:ext>
                </a:extLst>
              </p:cNvPr>
              <p:cNvSpPr/>
              <p:nvPr/>
            </p:nvSpPr>
            <p:spPr>
              <a:xfrm>
                <a:off x="5539601" y="3743499"/>
                <a:ext cx="151850" cy="3227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2010B2F-9F7F-FBDD-6576-BAC89A5B26BA}"/>
                  </a:ext>
                </a:extLst>
              </p:cNvPr>
              <p:cNvSpPr/>
              <p:nvPr/>
            </p:nvSpPr>
            <p:spPr>
              <a:xfrm>
                <a:off x="5728154" y="3739749"/>
                <a:ext cx="151850" cy="32272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B793F3-BC35-477C-FF04-389A9C2AAAD5}"/>
                  </a:ext>
                </a:extLst>
              </p:cNvPr>
              <p:cNvSpPr/>
              <p:nvPr/>
            </p:nvSpPr>
            <p:spPr>
              <a:xfrm>
                <a:off x="5916707" y="3741867"/>
                <a:ext cx="151850" cy="3227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D885C81-72FE-355B-1F49-5A8E30ECDF48}"/>
                  </a:ext>
                </a:extLst>
              </p:cNvPr>
              <p:cNvSpPr/>
              <p:nvPr/>
            </p:nvSpPr>
            <p:spPr>
              <a:xfrm>
                <a:off x="6100386" y="3743661"/>
                <a:ext cx="138045" cy="3227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CA3A65-42BA-67D6-CA4E-BC5D65BEDF5E}"/>
                </a:ext>
              </a:extLst>
            </p:cNvPr>
            <p:cNvSpPr/>
            <p:nvPr/>
          </p:nvSpPr>
          <p:spPr>
            <a:xfrm>
              <a:off x="3942502" y="3942454"/>
              <a:ext cx="2052895" cy="261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A group of squares with text&#10;&#10;Description automatically generated">
            <a:extLst>
              <a:ext uri="{FF2B5EF4-FFF2-40B4-BE49-F238E27FC236}">
                <a16:creationId xmlns:a16="http://schemas.microsoft.com/office/drawing/2014/main" id="{19FC91D7-CD2D-20B2-5382-52A6EA257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79" y="3545373"/>
            <a:ext cx="1186641" cy="8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01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1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AQMx is comprised of two twin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</cp:revision>
  <dcterms:created xsi:type="dcterms:W3CDTF">2024-07-05T12:39:23Z</dcterms:created>
  <dcterms:modified xsi:type="dcterms:W3CDTF">2024-09-18T10:59:58Z</dcterms:modified>
</cp:coreProperties>
</file>