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1"/>
  </p:notesMasterIdLst>
  <p:sldIdLst>
    <p:sldId id="256" r:id="rId5"/>
    <p:sldId id="336" r:id="rId6"/>
    <p:sldId id="337" r:id="rId7"/>
    <p:sldId id="280" r:id="rId8"/>
    <p:sldId id="334" r:id="rId9"/>
    <p:sldId id="335" r:id="rId10"/>
    <p:sldId id="333" r:id="rId11"/>
    <p:sldId id="316" r:id="rId12"/>
    <p:sldId id="318" r:id="rId13"/>
    <p:sldId id="301" r:id="rId14"/>
    <p:sldId id="358" r:id="rId15"/>
    <p:sldId id="322" r:id="rId16"/>
    <p:sldId id="340" r:id="rId17"/>
    <p:sldId id="339" r:id="rId18"/>
    <p:sldId id="330" r:id="rId19"/>
    <p:sldId id="359" r:id="rId20"/>
    <p:sldId id="323" r:id="rId21"/>
    <p:sldId id="325" r:id="rId22"/>
    <p:sldId id="326" r:id="rId23"/>
    <p:sldId id="327" r:id="rId24"/>
    <p:sldId id="329" r:id="rId25"/>
    <p:sldId id="341" r:id="rId26"/>
    <p:sldId id="360" r:id="rId27"/>
    <p:sldId id="356" r:id="rId28"/>
    <p:sldId id="357"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96" userDrawn="1">
          <p15:clr>
            <a:srgbClr val="A4A3A4"/>
          </p15:clr>
        </p15:guide>
        <p15:guide id="2" pos="384" userDrawn="1">
          <p15:clr>
            <a:srgbClr val="A4A3A4"/>
          </p15:clr>
        </p15:guide>
        <p15:guide id="3" orient="horz" pos="528" userDrawn="1">
          <p15:clr>
            <a:srgbClr val="A4A3A4"/>
          </p15:clr>
        </p15:guide>
        <p15:guide id="4" orient="horz" pos="3552" userDrawn="1">
          <p15:clr>
            <a:srgbClr val="A4A3A4"/>
          </p15:clr>
        </p15:guide>
        <p15:guide id="5" orient="horz" pos="768" userDrawn="1">
          <p15:clr>
            <a:srgbClr val="A4A3A4"/>
          </p15:clr>
        </p15:guide>
        <p15:guide id="7" pos="4032" userDrawn="1">
          <p15:clr>
            <a:srgbClr val="A4A3A4"/>
          </p15:clr>
        </p15:guide>
        <p15:guide id="9" pos="3648" userDrawn="1">
          <p15:clr>
            <a:srgbClr val="A4A3A4"/>
          </p15:clr>
        </p15:guide>
        <p15:guide id="10" orient="horz" pos="1536" userDrawn="1">
          <p15:clr>
            <a:srgbClr val="A4A3A4"/>
          </p15:clr>
        </p15:guide>
        <p15:guide id="11" orient="horz" pos="18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99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5701"/>
  </p:normalViewPr>
  <p:slideViewPr>
    <p:cSldViewPr>
      <p:cViewPr varScale="1">
        <p:scale>
          <a:sx n="62" d="100"/>
          <a:sy n="62" d="100"/>
        </p:scale>
        <p:origin x="978" y="66"/>
      </p:cViewPr>
      <p:guideLst>
        <p:guide pos="7296"/>
        <p:guide pos="384"/>
        <p:guide orient="horz" pos="528"/>
        <p:guide orient="horz" pos="3552"/>
        <p:guide orient="horz" pos="768"/>
        <p:guide pos="4032"/>
        <p:guide pos="3648"/>
        <p:guide orient="horz" pos="1536"/>
        <p:guide orient="horz" pos="1872"/>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00" d="100"/>
          <a:sy n="100" d="100"/>
        </p:scale>
        <p:origin x="180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88E34-8C8C-8747-BADB-40E1ACC00129}" type="datetimeFigureOut">
              <a:rPr lang="en-US" smtClean="0"/>
              <a:t>9/11/2024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E5FCA-B2DD-C941-A2C1-638939433487}" type="slidenum">
              <a:rPr lang="en-US" smtClean="0"/>
              <a:t>‹N°›</a:t>
            </a:fld>
            <a:endParaRPr lang="en-US" dirty="0"/>
          </a:p>
        </p:txBody>
      </p:sp>
    </p:spTree>
    <p:extLst>
      <p:ext uri="{BB962C8B-B14F-4D97-AF65-F5344CB8AC3E}">
        <p14:creationId xmlns:p14="http://schemas.microsoft.com/office/powerpoint/2010/main" val="352489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1E5FCA-B2DD-C941-A2C1-638939433487}" type="slidenum">
              <a:rPr lang="en-US" smtClean="0"/>
              <a:t>1</a:t>
            </a:fld>
            <a:endParaRPr lang="en-US" dirty="0"/>
          </a:p>
        </p:txBody>
      </p:sp>
    </p:spTree>
    <p:extLst>
      <p:ext uri="{BB962C8B-B14F-4D97-AF65-F5344CB8AC3E}">
        <p14:creationId xmlns:p14="http://schemas.microsoft.com/office/powerpoint/2010/main" val="2882009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21E5FCA-B2DD-C941-A2C1-638939433487}" type="slidenum">
              <a:rPr lang="en-US" smtClean="0"/>
              <a:t>24</a:t>
            </a:fld>
            <a:endParaRPr lang="en-US" dirty="0"/>
          </a:p>
        </p:txBody>
      </p:sp>
    </p:spTree>
    <p:extLst>
      <p:ext uri="{BB962C8B-B14F-4D97-AF65-F5344CB8AC3E}">
        <p14:creationId xmlns:p14="http://schemas.microsoft.com/office/powerpoint/2010/main" val="40721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21E5FCA-B2DD-C941-A2C1-638939433487}" type="slidenum">
              <a:rPr lang="en-US" smtClean="0"/>
              <a:t>14</a:t>
            </a:fld>
            <a:endParaRPr lang="en-US" dirty="0"/>
          </a:p>
        </p:txBody>
      </p:sp>
    </p:spTree>
    <p:extLst>
      <p:ext uri="{BB962C8B-B14F-4D97-AF65-F5344CB8AC3E}">
        <p14:creationId xmlns:p14="http://schemas.microsoft.com/office/powerpoint/2010/main" val="59860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21E5FCA-B2DD-C941-A2C1-638939433487}" type="slidenum">
              <a:rPr lang="en-US" smtClean="0"/>
              <a:t>15</a:t>
            </a:fld>
            <a:endParaRPr lang="en-US" dirty="0"/>
          </a:p>
        </p:txBody>
      </p:sp>
    </p:spTree>
    <p:extLst>
      <p:ext uri="{BB962C8B-B14F-4D97-AF65-F5344CB8AC3E}">
        <p14:creationId xmlns:p14="http://schemas.microsoft.com/office/powerpoint/2010/main" val="260727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21E5FCA-B2DD-C941-A2C1-638939433487}" type="slidenum">
              <a:rPr lang="en-US" smtClean="0"/>
              <a:t>17</a:t>
            </a:fld>
            <a:endParaRPr lang="en-US" dirty="0"/>
          </a:p>
        </p:txBody>
      </p:sp>
    </p:spTree>
    <p:extLst>
      <p:ext uri="{BB962C8B-B14F-4D97-AF65-F5344CB8AC3E}">
        <p14:creationId xmlns:p14="http://schemas.microsoft.com/office/powerpoint/2010/main" val="306834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21E5FCA-B2DD-C941-A2C1-638939433487}" type="slidenum">
              <a:rPr lang="en-US" smtClean="0"/>
              <a:t>18</a:t>
            </a:fld>
            <a:endParaRPr lang="en-US" dirty="0"/>
          </a:p>
        </p:txBody>
      </p:sp>
    </p:spTree>
    <p:extLst>
      <p:ext uri="{BB962C8B-B14F-4D97-AF65-F5344CB8AC3E}">
        <p14:creationId xmlns:p14="http://schemas.microsoft.com/office/powerpoint/2010/main" val="3815160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21E5FCA-B2DD-C941-A2C1-638939433487}" type="slidenum">
              <a:rPr lang="en-US" smtClean="0"/>
              <a:t>19</a:t>
            </a:fld>
            <a:endParaRPr lang="en-US" dirty="0"/>
          </a:p>
        </p:txBody>
      </p:sp>
    </p:spTree>
    <p:extLst>
      <p:ext uri="{BB962C8B-B14F-4D97-AF65-F5344CB8AC3E}">
        <p14:creationId xmlns:p14="http://schemas.microsoft.com/office/powerpoint/2010/main" val="46872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21E5FCA-B2DD-C941-A2C1-638939433487}" type="slidenum">
              <a:rPr lang="en-US" smtClean="0"/>
              <a:t>20</a:t>
            </a:fld>
            <a:endParaRPr lang="en-US" dirty="0"/>
          </a:p>
        </p:txBody>
      </p:sp>
    </p:spTree>
    <p:extLst>
      <p:ext uri="{BB962C8B-B14F-4D97-AF65-F5344CB8AC3E}">
        <p14:creationId xmlns:p14="http://schemas.microsoft.com/office/powerpoint/2010/main" val="4072100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21E5FCA-B2DD-C941-A2C1-638939433487}" type="slidenum">
              <a:rPr lang="en-US" smtClean="0"/>
              <a:t>21</a:t>
            </a:fld>
            <a:endParaRPr lang="en-US" dirty="0"/>
          </a:p>
        </p:txBody>
      </p:sp>
    </p:spTree>
    <p:extLst>
      <p:ext uri="{BB962C8B-B14F-4D97-AF65-F5344CB8AC3E}">
        <p14:creationId xmlns:p14="http://schemas.microsoft.com/office/powerpoint/2010/main" val="4221205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21E5FCA-B2DD-C941-A2C1-638939433487}" type="slidenum">
              <a:rPr lang="en-US" smtClean="0"/>
              <a:t>22</a:t>
            </a:fld>
            <a:endParaRPr lang="en-US" dirty="0"/>
          </a:p>
        </p:txBody>
      </p:sp>
    </p:spTree>
    <p:extLst>
      <p:ext uri="{BB962C8B-B14F-4D97-AF65-F5344CB8AC3E}">
        <p14:creationId xmlns:p14="http://schemas.microsoft.com/office/powerpoint/2010/main" val="3815160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734DBF-D33A-9B28-288C-C2DAB9E541E7}"/>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078992" y="1956816"/>
            <a:ext cx="10040112" cy="2387600"/>
          </a:xfrm>
        </p:spPr>
        <p:txBody>
          <a:bodyPr anchor="t">
            <a:noAutofit/>
          </a:bodyPr>
          <a:lstStyle>
            <a:lvl1pPr algn="l">
              <a:defRPr sz="9600" spc="300" baseline="0">
                <a:ln w="28575">
                  <a:solidFill>
                    <a:schemeClr val="tx1"/>
                  </a:solidFill>
                </a:ln>
                <a:noFill/>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078992" y="4901184"/>
            <a:ext cx="10040112" cy="1280160"/>
          </a:xfrm>
        </p:spPr>
        <p:txBody>
          <a:bodyPr/>
          <a:lstStyle>
            <a:lvl1pPr marL="0" indent="0" algn="l">
              <a:buNone/>
              <a:defRPr sz="2400" b="1"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5 Colum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345C5D8-082A-AC27-3801-7A6EC37519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8809"/>
          <a:stretch/>
        </p:blipFill>
        <p:spPr>
          <a:xfrm>
            <a:off x="0" y="0"/>
            <a:ext cx="5467552" cy="2350008"/>
          </a:xfrm>
          <a:prstGeom prst="rect">
            <a:avLst/>
          </a:prstGeom>
        </p:spPr>
      </p:pic>
      <p:pic>
        <p:nvPicPr>
          <p:cNvPr id="15" name="Picture 14">
            <a:extLst>
              <a:ext uri="{FF2B5EF4-FFF2-40B4-BE49-F238E27FC236}">
                <a16:creationId xmlns:a16="http://schemas.microsoft.com/office/drawing/2014/main" id="{3531883F-9B23-B442-5F02-C2D25BB37CA5}"/>
              </a:ext>
            </a:extLst>
          </p:cNvPr>
          <p:cNvPicPr>
            <a:picLocks noChangeAspect="1"/>
          </p:cNvPicPr>
          <p:nvPr userDrawn="1"/>
        </p:nvPicPr>
        <p:blipFill>
          <a:blip r:embed="rId3"/>
          <a:stretch>
            <a:fillRect/>
          </a:stretch>
        </p:blipFill>
        <p:spPr>
          <a:xfrm>
            <a:off x="7241236" y="1234440"/>
            <a:ext cx="4950764" cy="5623560"/>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fr-FR"/>
              <a:t>Modifiez le style du titre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8" y="3127248"/>
            <a:ext cx="2029968" cy="2514600"/>
          </a:xfrm>
          <a:solidFill>
            <a:schemeClr val="accent6">
              <a:lumMod val="20000"/>
              <a:lumOff val="80000"/>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fr-FR"/>
              <a:t>Cliquez pour modifier les styles du texte du masque</a:t>
            </a:r>
          </a:p>
          <a:p>
            <a:pPr lvl="1"/>
            <a:r>
              <a:rPr lang="fr-FR"/>
              <a:t>Deuxième niveau</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2843784"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2843784" y="3127248"/>
            <a:ext cx="2029968" cy="2514600"/>
          </a:xfrm>
          <a:solidFill>
            <a:schemeClr val="accent5">
              <a:alpha val="3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fr-FR"/>
              <a:t>Cliquez pour modifier les styles du texte du masque</a:t>
            </a:r>
          </a:p>
          <a:p>
            <a:pPr lvl="1"/>
            <a:r>
              <a:rPr lang="fr-FR"/>
              <a:t>Deuxième niveau</a:t>
            </a:r>
          </a:p>
        </p:txBody>
      </p:sp>
      <p:sp>
        <p:nvSpPr>
          <p:cNvPr id="7" name="Text Placeholder 4">
            <a:extLst>
              <a:ext uri="{FF2B5EF4-FFF2-40B4-BE49-F238E27FC236}">
                <a16:creationId xmlns:a16="http://schemas.microsoft.com/office/drawing/2014/main" id="{9A48939F-0CF9-9CBD-F606-7A4850B910A1}"/>
              </a:ext>
            </a:extLst>
          </p:cNvPr>
          <p:cNvSpPr>
            <a:spLocks noGrp="1"/>
          </p:cNvSpPr>
          <p:nvPr>
            <p:ph type="body" sz="quarter" idx="13"/>
          </p:nvPr>
        </p:nvSpPr>
        <p:spPr>
          <a:xfrm>
            <a:off x="5084064"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a:extLst>
              <a:ext uri="{FF2B5EF4-FFF2-40B4-BE49-F238E27FC236}">
                <a16:creationId xmlns:a16="http://schemas.microsoft.com/office/drawing/2014/main" id="{693BC756-2B97-9751-B879-03B6F1C405C3}"/>
              </a:ext>
            </a:extLst>
          </p:cNvPr>
          <p:cNvSpPr>
            <a:spLocks noGrp="1"/>
          </p:cNvSpPr>
          <p:nvPr>
            <p:ph sz="quarter" idx="14"/>
          </p:nvPr>
        </p:nvSpPr>
        <p:spPr>
          <a:xfrm>
            <a:off x="5084064" y="3127248"/>
            <a:ext cx="2029968" cy="2514600"/>
          </a:xfrm>
          <a:solidFill>
            <a:schemeClr val="accent4">
              <a:lumMod val="20000"/>
              <a:lumOff val="80000"/>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fr-FR"/>
              <a:t>Cliquez pour modifier les styles du texte du masque</a:t>
            </a:r>
          </a:p>
          <a:p>
            <a:pPr lvl="1"/>
            <a:r>
              <a:rPr lang="fr-FR"/>
              <a:t>Deuxième niveau</a:t>
            </a:r>
          </a:p>
        </p:txBody>
      </p:sp>
      <p:sp>
        <p:nvSpPr>
          <p:cNvPr id="20" name="Text Placeholder 4">
            <a:extLst>
              <a:ext uri="{FF2B5EF4-FFF2-40B4-BE49-F238E27FC236}">
                <a16:creationId xmlns:a16="http://schemas.microsoft.com/office/drawing/2014/main" id="{843F725B-A33F-7FB2-E5C4-96EA154660E9}"/>
              </a:ext>
            </a:extLst>
          </p:cNvPr>
          <p:cNvSpPr>
            <a:spLocks noGrp="1"/>
          </p:cNvSpPr>
          <p:nvPr>
            <p:ph type="body" sz="quarter" idx="15"/>
          </p:nvPr>
        </p:nvSpPr>
        <p:spPr>
          <a:xfrm>
            <a:off x="7315200"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1" name="Content Placeholder 5">
            <a:extLst>
              <a:ext uri="{FF2B5EF4-FFF2-40B4-BE49-F238E27FC236}">
                <a16:creationId xmlns:a16="http://schemas.microsoft.com/office/drawing/2014/main" id="{D9DD0DA7-5A1E-5312-178F-13561EF7C233}"/>
              </a:ext>
            </a:extLst>
          </p:cNvPr>
          <p:cNvSpPr>
            <a:spLocks noGrp="1"/>
          </p:cNvSpPr>
          <p:nvPr>
            <p:ph sz="quarter" idx="16"/>
          </p:nvPr>
        </p:nvSpPr>
        <p:spPr>
          <a:xfrm>
            <a:off x="7315200" y="3127248"/>
            <a:ext cx="2029968" cy="2514600"/>
          </a:xfrm>
          <a:solidFill>
            <a:schemeClr val="accent1">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fr-FR"/>
              <a:t>Cliquez pour modifier les styles du texte du masque</a:t>
            </a:r>
          </a:p>
          <a:p>
            <a:pPr lvl="1"/>
            <a:r>
              <a:rPr lang="fr-FR"/>
              <a:t>Deuxième niveau</a:t>
            </a:r>
          </a:p>
        </p:txBody>
      </p:sp>
      <p:sp>
        <p:nvSpPr>
          <p:cNvPr id="22" name="Text Placeholder 4">
            <a:extLst>
              <a:ext uri="{FF2B5EF4-FFF2-40B4-BE49-F238E27FC236}">
                <a16:creationId xmlns:a16="http://schemas.microsoft.com/office/drawing/2014/main" id="{5FBC3880-98AC-466C-7AD1-FDC8B3958705}"/>
              </a:ext>
            </a:extLst>
          </p:cNvPr>
          <p:cNvSpPr>
            <a:spLocks noGrp="1"/>
          </p:cNvSpPr>
          <p:nvPr>
            <p:ph type="body" sz="quarter" idx="17"/>
          </p:nvPr>
        </p:nvSpPr>
        <p:spPr>
          <a:xfrm>
            <a:off x="9546336"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Content Placeholder 5">
            <a:extLst>
              <a:ext uri="{FF2B5EF4-FFF2-40B4-BE49-F238E27FC236}">
                <a16:creationId xmlns:a16="http://schemas.microsoft.com/office/drawing/2014/main" id="{24965100-8EF5-0264-CEE5-BD5BF1901635}"/>
              </a:ext>
            </a:extLst>
          </p:cNvPr>
          <p:cNvSpPr>
            <a:spLocks noGrp="1"/>
          </p:cNvSpPr>
          <p:nvPr>
            <p:ph sz="quarter" idx="18"/>
          </p:nvPr>
        </p:nvSpPr>
        <p:spPr>
          <a:xfrm>
            <a:off x="9546336" y="3127248"/>
            <a:ext cx="2029968" cy="2514600"/>
          </a:xfrm>
          <a:solidFill>
            <a:schemeClr val="accent4">
              <a:lumMod val="20000"/>
              <a:lumOff val="80000"/>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fr-FR"/>
              <a:t>Cliquez pour modifier les styles du texte du masque</a:t>
            </a:r>
          </a:p>
          <a:p>
            <a:pPr lvl="1"/>
            <a:r>
              <a:rPr lang="fr-FR"/>
              <a:t>Deuxième niveau</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287865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C3D06-2435-B655-8AA5-11CCBBEF19D4}"/>
              </a:ext>
            </a:extLst>
          </p:cNvPr>
          <p:cNvPicPr>
            <a:picLocks noChangeAspect="1"/>
          </p:cNvPicPr>
          <p:nvPr userDrawn="1"/>
        </p:nvPicPr>
        <p:blipFill>
          <a:blip r:embed="rId2"/>
          <a:stretch>
            <a:fillRect/>
          </a:stretch>
        </p:blipFill>
        <p:spPr>
          <a:xfrm>
            <a:off x="8762234" y="0"/>
            <a:ext cx="3429766" cy="6821424"/>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fr-FR"/>
              <a:t>Modifiez le style du titre</a:t>
            </a:r>
            <a:endParaRPr lang="en-US" dirty="0"/>
          </a:p>
        </p:txBody>
      </p:sp>
      <p:sp>
        <p:nvSpPr>
          <p:cNvPr id="34" name="Text Placeholder 33">
            <a:extLst>
              <a:ext uri="{FF2B5EF4-FFF2-40B4-BE49-F238E27FC236}">
                <a16:creationId xmlns:a16="http://schemas.microsoft.com/office/drawing/2014/main" id="{5D1E9421-BC85-99CB-EB40-1863FA622747}"/>
              </a:ext>
            </a:extLst>
          </p:cNvPr>
          <p:cNvSpPr>
            <a:spLocks noGrp="1"/>
          </p:cNvSpPr>
          <p:nvPr>
            <p:ph type="body" sz="quarter" idx="13" hasCustomPrompt="1"/>
          </p:nvPr>
        </p:nvSpPr>
        <p:spPr>
          <a:xfrm rot="16200000">
            <a:off x="-25907" y="3072704"/>
            <a:ext cx="1783080" cy="512064"/>
          </a:xfrm>
          <a:solidFill>
            <a:schemeClr val="accent1"/>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1" name="Text Placeholder 40">
            <a:extLst>
              <a:ext uri="{FF2B5EF4-FFF2-40B4-BE49-F238E27FC236}">
                <a16:creationId xmlns:a16="http://schemas.microsoft.com/office/drawing/2014/main" id="{47BABAF8-5220-1E24-CE43-927FCCA269AE}"/>
              </a:ext>
            </a:extLst>
          </p:cNvPr>
          <p:cNvSpPr>
            <a:spLocks noGrp="1"/>
          </p:cNvSpPr>
          <p:nvPr>
            <p:ph type="body" sz="quarter" idx="18"/>
          </p:nvPr>
        </p:nvSpPr>
        <p:spPr>
          <a:xfrm>
            <a:off x="1146218" y="2432434"/>
            <a:ext cx="1644986" cy="1783080"/>
          </a:xfrm>
        </p:spPr>
        <p:txBody>
          <a:bodyPr lIns="91440" tIns="0" rIns="0" bIns="0" anchor="ctr"/>
          <a:lstStyle>
            <a:lvl1pPr marL="0" indent="0">
              <a:lnSpc>
                <a:spcPct val="100000"/>
              </a:lnSpc>
              <a:spcBef>
                <a:spcPts val="0"/>
              </a:spcBef>
              <a:buNone/>
              <a:defRPr sz="1600" spc="100" baseline="0"/>
            </a:lvl1pPr>
          </a:lstStyle>
          <a:p>
            <a:pPr lvl="0"/>
            <a:r>
              <a:rPr lang="fr-FR"/>
              <a:t>Cliquez pour modifier les styles du texte du masque</a:t>
            </a:r>
          </a:p>
        </p:txBody>
      </p:sp>
      <p:sp>
        <p:nvSpPr>
          <p:cNvPr id="38" name="Text Placeholder 33">
            <a:extLst>
              <a:ext uri="{FF2B5EF4-FFF2-40B4-BE49-F238E27FC236}">
                <a16:creationId xmlns:a16="http://schemas.microsoft.com/office/drawing/2014/main" id="{F1D095F8-4552-1F88-C37B-99775B68ACCE}"/>
              </a:ext>
            </a:extLst>
          </p:cNvPr>
          <p:cNvSpPr>
            <a:spLocks noGrp="1"/>
          </p:cNvSpPr>
          <p:nvPr>
            <p:ph type="body" sz="quarter" idx="16" hasCustomPrompt="1"/>
          </p:nvPr>
        </p:nvSpPr>
        <p:spPr>
          <a:xfrm rot="16200000">
            <a:off x="2196136" y="4517644"/>
            <a:ext cx="1783080" cy="512064"/>
          </a:xfrm>
          <a:solidFill>
            <a:schemeClr val="accent2"/>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8" name="Text Placeholder 40">
            <a:extLst>
              <a:ext uri="{FF2B5EF4-FFF2-40B4-BE49-F238E27FC236}">
                <a16:creationId xmlns:a16="http://schemas.microsoft.com/office/drawing/2014/main" id="{4C4BFA3E-7B57-DCDD-4EA6-16C64A3756BF}"/>
              </a:ext>
            </a:extLst>
          </p:cNvPr>
          <p:cNvSpPr>
            <a:spLocks noGrp="1"/>
          </p:cNvSpPr>
          <p:nvPr>
            <p:ph type="body" sz="quarter" idx="22"/>
          </p:nvPr>
        </p:nvSpPr>
        <p:spPr>
          <a:xfrm>
            <a:off x="3383307" y="3882136"/>
            <a:ext cx="1644986" cy="1783080"/>
          </a:xfrm>
        </p:spPr>
        <p:txBody>
          <a:bodyPr lIns="91440" tIns="0" rIns="0" bIns="0" anchor="ctr"/>
          <a:lstStyle>
            <a:lvl1pPr marL="0" indent="0">
              <a:lnSpc>
                <a:spcPct val="100000"/>
              </a:lnSpc>
              <a:spcBef>
                <a:spcPts val="0"/>
              </a:spcBef>
              <a:buNone/>
              <a:defRPr sz="1600" spc="100" baseline="0"/>
            </a:lvl1pPr>
          </a:lstStyle>
          <a:p>
            <a:pPr lvl="0"/>
            <a:r>
              <a:rPr lang="fr-FR"/>
              <a:t>Cliquez pour modifier les styles du texte du masque</a:t>
            </a:r>
          </a:p>
        </p:txBody>
      </p:sp>
      <p:sp>
        <p:nvSpPr>
          <p:cNvPr id="35" name="Text Placeholder 33">
            <a:extLst>
              <a:ext uri="{FF2B5EF4-FFF2-40B4-BE49-F238E27FC236}">
                <a16:creationId xmlns:a16="http://schemas.microsoft.com/office/drawing/2014/main" id="{C65BF0DD-74C0-E055-CCAC-600751F51727}"/>
              </a:ext>
            </a:extLst>
          </p:cNvPr>
          <p:cNvSpPr>
            <a:spLocks noGrp="1"/>
          </p:cNvSpPr>
          <p:nvPr>
            <p:ph type="body" sz="quarter" idx="14" hasCustomPrompt="1"/>
          </p:nvPr>
        </p:nvSpPr>
        <p:spPr>
          <a:xfrm rot="16200000">
            <a:off x="4418179" y="3067943"/>
            <a:ext cx="1783080" cy="512064"/>
          </a:xfrm>
          <a:solidFill>
            <a:schemeClr val="accent3"/>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4" name="Text Placeholder 40">
            <a:extLst>
              <a:ext uri="{FF2B5EF4-FFF2-40B4-BE49-F238E27FC236}">
                <a16:creationId xmlns:a16="http://schemas.microsoft.com/office/drawing/2014/main" id="{25927394-D1A0-C084-C689-F7A4EEE924CB}"/>
              </a:ext>
            </a:extLst>
          </p:cNvPr>
          <p:cNvSpPr>
            <a:spLocks noGrp="1"/>
          </p:cNvSpPr>
          <p:nvPr>
            <p:ph type="body" sz="quarter" idx="19"/>
          </p:nvPr>
        </p:nvSpPr>
        <p:spPr>
          <a:xfrm>
            <a:off x="5589586" y="2432435"/>
            <a:ext cx="1644986" cy="1783080"/>
          </a:xfrm>
        </p:spPr>
        <p:txBody>
          <a:bodyPr lIns="91440" tIns="0" rIns="0" bIns="0" anchor="ctr"/>
          <a:lstStyle>
            <a:lvl1pPr marL="0" indent="0">
              <a:lnSpc>
                <a:spcPct val="100000"/>
              </a:lnSpc>
              <a:spcBef>
                <a:spcPts val="0"/>
              </a:spcBef>
              <a:buNone/>
              <a:defRPr sz="1600" spc="100" baseline="0"/>
            </a:lvl1pPr>
          </a:lstStyle>
          <a:p>
            <a:pPr lvl="0"/>
            <a:r>
              <a:rPr lang="fr-FR"/>
              <a:t>Cliquez pour modifier les styles du texte du masque</a:t>
            </a:r>
          </a:p>
        </p:txBody>
      </p:sp>
      <p:sp>
        <p:nvSpPr>
          <p:cNvPr id="39" name="Text Placeholder 33">
            <a:extLst>
              <a:ext uri="{FF2B5EF4-FFF2-40B4-BE49-F238E27FC236}">
                <a16:creationId xmlns:a16="http://schemas.microsoft.com/office/drawing/2014/main" id="{08F0F1F2-0D4E-95EA-349B-D734163FD55B}"/>
              </a:ext>
            </a:extLst>
          </p:cNvPr>
          <p:cNvSpPr>
            <a:spLocks noGrp="1"/>
          </p:cNvSpPr>
          <p:nvPr>
            <p:ph type="body" sz="quarter" idx="17" hasCustomPrompt="1"/>
          </p:nvPr>
        </p:nvSpPr>
        <p:spPr>
          <a:xfrm rot="16200000">
            <a:off x="6640222" y="4517644"/>
            <a:ext cx="1783080" cy="512064"/>
          </a:xfrm>
          <a:solidFill>
            <a:schemeClr val="accent4"/>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6" name="Text Placeholder 40">
            <a:extLst>
              <a:ext uri="{FF2B5EF4-FFF2-40B4-BE49-F238E27FC236}">
                <a16:creationId xmlns:a16="http://schemas.microsoft.com/office/drawing/2014/main" id="{B322E7EB-0174-5A8C-5BE3-F501B5670FAD}"/>
              </a:ext>
            </a:extLst>
          </p:cNvPr>
          <p:cNvSpPr>
            <a:spLocks noGrp="1"/>
          </p:cNvSpPr>
          <p:nvPr>
            <p:ph type="body" sz="quarter" idx="21"/>
          </p:nvPr>
        </p:nvSpPr>
        <p:spPr>
          <a:xfrm>
            <a:off x="7827392" y="3882136"/>
            <a:ext cx="1644986" cy="1783080"/>
          </a:xfrm>
        </p:spPr>
        <p:txBody>
          <a:bodyPr lIns="91440" tIns="0" rIns="0" bIns="0" anchor="ctr"/>
          <a:lstStyle>
            <a:lvl1pPr marL="0" indent="0">
              <a:lnSpc>
                <a:spcPct val="100000"/>
              </a:lnSpc>
              <a:spcBef>
                <a:spcPts val="0"/>
              </a:spcBef>
              <a:buNone/>
              <a:defRPr sz="1600" spc="100" baseline="0"/>
            </a:lvl1pPr>
          </a:lstStyle>
          <a:p>
            <a:pPr lvl="0"/>
            <a:r>
              <a:rPr lang="fr-FR"/>
              <a:t>Cliquez pour modifier les styles du texte du masque</a:t>
            </a:r>
          </a:p>
        </p:txBody>
      </p:sp>
      <p:sp>
        <p:nvSpPr>
          <p:cNvPr id="36" name="Text Placeholder 33">
            <a:extLst>
              <a:ext uri="{FF2B5EF4-FFF2-40B4-BE49-F238E27FC236}">
                <a16:creationId xmlns:a16="http://schemas.microsoft.com/office/drawing/2014/main" id="{36C15449-A445-41A6-EAD9-37446450CC14}"/>
              </a:ext>
            </a:extLst>
          </p:cNvPr>
          <p:cNvSpPr>
            <a:spLocks noGrp="1"/>
          </p:cNvSpPr>
          <p:nvPr>
            <p:ph type="body" sz="quarter" idx="15" hasCustomPrompt="1"/>
          </p:nvPr>
        </p:nvSpPr>
        <p:spPr>
          <a:xfrm rot="16200000">
            <a:off x="8862264" y="3072704"/>
            <a:ext cx="1783080" cy="512064"/>
          </a:xfrm>
          <a:solidFill>
            <a:schemeClr val="accent5"/>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5" name="Text Placeholder 40">
            <a:extLst>
              <a:ext uri="{FF2B5EF4-FFF2-40B4-BE49-F238E27FC236}">
                <a16:creationId xmlns:a16="http://schemas.microsoft.com/office/drawing/2014/main" id="{E6B7327B-EA3B-790D-AB08-0ED1D2FB401B}"/>
              </a:ext>
            </a:extLst>
          </p:cNvPr>
          <p:cNvSpPr>
            <a:spLocks noGrp="1"/>
          </p:cNvSpPr>
          <p:nvPr>
            <p:ph type="body" sz="quarter" idx="20"/>
          </p:nvPr>
        </p:nvSpPr>
        <p:spPr>
          <a:xfrm>
            <a:off x="10035230" y="2437196"/>
            <a:ext cx="1796654" cy="1783080"/>
          </a:xfrm>
        </p:spPr>
        <p:txBody>
          <a:bodyPr lIns="91440" tIns="0" rIns="0" bIns="0" anchor="ctr"/>
          <a:lstStyle>
            <a:lvl1pPr marL="0" indent="0">
              <a:lnSpc>
                <a:spcPct val="100000"/>
              </a:lnSpc>
              <a:spcBef>
                <a:spcPts val="0"/>
              </a:spcBef>
              <a:buNone/>
              <a:defRPr sz="1600" spc="100" baseline="0"/>
            </a:lvl1pPr>
          </a:lstStyle>
          <a:p>
            <a:pPr lvl="0"/>
            <a:r>
              <a:rPr lang="fr-FR"/>
              <a:t>Cliquez pour modifier les styles du texte du masque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4022120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Deux contenu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70F102-837A-486A-0CD4-E957B66B872C}"/>
              </a:ext>
            </a:extLst>
          </p:cNvPr>
          <p:cNvPicPr>
            <a:picLocks noChangeAspect="1"/>
          </p:cNvPicPr>
          <p:nvPr userDrawn="1"/>
        </p:nvPicPr>
        <p:blipFill>
          <a:blip r:embed="rId2"/>
          <a:stretch>
            <a:fillRect/>
          </a:stretch>
        </p:blipFill>
        <p:spPr>
          <a:xfrm>
            <a:off x="0" y="3931920"/>
            <a:ext cx="5470497" cy="2926080"/>
          </a:xfrm>
          <a:prstGeom prst="rect">
            <a:avLst/>
          </a:prstGeom>
        </p:spPr>
      </p:pic>
      <p:pic>
        <p:nvPicPr>
          <p:cNvPr id="16" name="Picture 15">
            <a:extLst>
              <a:ext uri="{FF2B5EF4-FFF2-40B4-BE49-F238E27FC236}">
                <a16:creationId xmlns:a16="http://schemas.microsoft.com/office/drawing/2014/main" id="{519FAF77-1797-C11F-A1A9-B351E30B37C2}"/>
              </a:ext>
            </a:extLst>
          </p:cNvPr>
          <p:cNvPicPr>
            <a:picLocks noChangeAspect="1"/>
          </p:cNvPicPr>
          <p:nvPr userDrawn="1"/>
        </p:nvPicPr>
        <p:blipFill>
          <a:blip r:embed="rId3"/>
          <a:stretch>
            <a:fillRect/>
          </a:stretch>
        </p:blipFill>
        <p:spPr>
          <a:xfrm>
            <a:off x="7208215" y="0"/>
            <a:ext cx="4983785" cy="2276856"/>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fr-FR"/>
              <a:t>Modifiez le style du titre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5157787"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8" y="2871216"/>
            <a:ext cx="5157787" cy="3247462"/>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400800" y="2438400"/>
            <a:ext cx="5183188"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400800" y="2871216"/>
            <a:ext cx="5183188" cy="3247462"/>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029200" y="5995687"/>
            <a:ext cx="6712352" cy="0"/>
          </a:xfrm>
          <a:prstGeom prst="line">
            <a:avLst/>
          </a:prstGeom>
          <a:ln w="12700"/>
        </p:spPr>
        <p:style>
          <a:lnRef idx="1">
            <a:schemeClr val="dk1"/>
          </a:lnRef>
          <a:fillRef idx="0">
            <a:schemeClr val="dk1"/>
          </a:fillRef>
          <a:effectRef idx="0">
            <a:schemeClr val="dk1"/>
          </a:effectRef>
          <a:fontRef idx="minor">
            <a:schemeClr val="tx1"/>
          </a:fontRef>
        </p:style>
      </p:cxnSp>
      <p:pic>
        <p:nvPicPr>
          <p:cNvPr id="18" name="Image 17" descr="Une image contenant étoile, cercle, symbole, astronomie&#10;&#10;Description générée automatiquement">
            <a:extLst>
              <a:ext uri="{FF2B5EF4-FFF2-40B4-BE49-F238E27FC236}">
                <a16:creationId xmlns:a16="http://schemas.microsoft.com/office/drawing/2014/main" id="{A39EFCE8-5ACC-0234-55C1-91FE3133BD72}"/>
              </a:ext>
            </a:extLst>
          </p:cNvPr>
          <p:cNvPicPr>
            <a:picLocks noChangeAspect="1"/>
          </p:cNvPicPr>
          <p:nvPr userDrawn="1"/>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1320461" y="-61912"/>
            <a:ext cx="842963" cy="955358"/>
          </a:xfrm>
          <a:prstGeom prst="rect">
            <a:avLst/>
          </a:prstGeom>
        </p:spPr>
      </p:pic>
      <p:pic>
        <p:nvPicPr>
          <p:cNvPr id="20" name="Image 19" descr="Une image contenant texte, symbole, Graphique, Police&#10;&#10;Description générée automatiquement">
            <a:extLst>
              <a:ext uri="{FF2B5EF4-FFF2-40B4-BE49-F238E27FC236}">
                <a16:creationId xmlns:a16="http://schemas.microsoft.com/office/drawing/2014/main" id="{53DA0BCF-3217-FA75-00BE-95AC95C91382}"/>
              </a:ext>
            </a:extLst>
          </p:cNvPr>
          <p:cNvPicPr>
            <a:picLocks noChangeAspect="1"/>
          </p:cNvPicPr>
          <p:nvPr userDrawn="1"/>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3811" y="-14575"/>
            <a:ext cx="842963" cy="860898"/>
          </a:xfrm>
          <a:prstGeom prst="rect">
            <a:avLst/>
          </a:prstGeom>
        </p:spPr>
      </p:pic>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Three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1E66A3-7FD1-08A5-8B20-36C5331DCF69}"/>
              </a:ext>
            </a:extLst>
          </p:cNvPr>
          <p:cNvPicPr>
            <a:picLocks noChangeAspect="1"/>
          </p:cNvPicPr>
          <p:nvPr userDrawn="1"/>
        </p:nvPicPr>
        <p:blipFill>
          <a:blip r:embed="rId2"/>
          <a:stretch>
            <a:fillRect/>
          </a:stretch>
        </p:blipFill>
        <p:spPr>
          <a:xfrm>
            <a:off x="6453650" y="4014216"/>
            <a:ext cx="5738350" cy="2843784"/>
          </a:xfrm>
          <a:prstGeom prst="rect">
            <a:avLst/>
          </a:prstGeom>
        </p:spPr>
      </p:pic>
      <p:pic>
        <p:nvPicPr>
          <p:cNvPr id="14" name="Picture 13">
            <a:extLst>
              <a:ext uri="{FF2B5EF4-FFF2-40B4-BE49-F238E27FC236}">
                <a16:creationId xmlns:a16="http://schemas.microsoft.com/office/drawing/2014/main" id="{4464B067-71A6-CB30-BD46-5499FAAE00F9}"/>
              </a:ext>
            </a:extLst>
          </p:cNvPr>
          <p:cNvPicPr>
            <a:picLocks noChangeAspect="1"/>
          </p:cNvPicPr>
          <p:nvPr userDrawn="1"/>
        </p:nvPicPr>
        <p:blipFill>
          <a:blip r:embed="rId3"/>
          <a:stretch>
            <a:fillRect/>
          </a:stretch>
        </p:blipFill>
        <p:spPr>
          <a:xfrm>
            <a:off x="0" y="0"/>
            <a:ext cx="5458968" cy="2919913"/>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fr-FR"/>
              <a:t>Modifiez le style du titre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3419856"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8" y="2871216"/>
            <a:ext cx="3419856" cy="2925554"/>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07408" y="2438400"/>
            <a:ext cx="3419856"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07408" y="2871216"/>
            <a:ext cx="3419856" cy="2925554"/>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ext Placeholder 4">
            <a:extLst>
              <a:ext uri="{FF2B5EF4-FFF2-40B4-BE49-F238E27FC236}">
                <a16:creationId xmlns:a16="http://schemas.microsoft.com/office/drawing/2014/main" id="{9A48939F-0CF9-9CBD-F606-7A4850B910A1}"/>
              </a:ext>
            </a:extLst>
          </p:cNvPr>
          <p:cNvSpPr>
            <a:spLocks noGrp="1"/>
          </p:cNvSpPr>
          <p:nvPr>
            <p:ph type="body" sz="quarter" idx="13"/>
          </p:nvPr>
        </p:nvSpPr>
        <p:spPr>
          <a:xfrm>
            <a:off x="8183880" y="2438400"/>
            <a:ext cx="3419856"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a:extLst>
              <a:ext uri="{FF2B5EF4-FFF2-40B4-BE49-F238E27FC236}">
                <a16:creationId xmlns:a16="http://schemas.microsoft.com/office/drawing/2014/main" id="{693BC756-2B97-9751-B879-03B6F1C405C3}"/>
              </a:ext>
            </a:extLst>
          </p:cNvPr>
          <p:cNvSpPr>
            <a:spLocks noGrp="1"/>
          </p:cNvSpPr>
          <p:nvPr>
            <p:ph sz="quarter" idx="14"/>
          </p:nvPr>
        </p:nvSpPr>
        <p:spPr>
          <a:xfrm>
            <a:off x="8183880" y="2871216"/>
            <a:ext cx="3419856" cy="2925554"/>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1549287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F45936-2436-D9FD-A05D-F3C70F90FDCC}"/>
              </a:ext>
            </a:extLst>
          </p:cNvPr>
          <p:cNvPicPr>
            <a:picLocks noChangeAspect="1"/>
          </p:cNvPicPr>
          <p:nvPr userDrawn="1"/>
        </p:nvPicPr>
        <p:blipFill>
          <a:blip r:embed="rId2"/>
          <a:stretch>
            <a:fillRect/>
          </a:stretch>
        </p:blipFill>
        <p:spPr>
          <a:xfrm>
            <a:off x="0" y="3758530"/>
            <a:ext cx="4700016" cy="3099470"/>
          </a:xfrm>
          <a:prstGeom prst="rect">
            <a:avLst/>
          </a:prstGeom>
        </p:spPr>
      </p:pic>
      <p:pic>
        <p:nvPicPr>
          <p:cNvPr id="8" name="Picture 7">
            <a:extLst>
              <a:ext uri="{FF2B5EF4-FFF2-40B4-BE49-F238E27FC236}">
                <a16:creationId xmlns:a16="http://schemas.microsoft.com/office/drawing/2014/main" id="{0DF862D5-CF3B-E45B-934F-ACEF42B35BB4}"/>
              </a:ext>
            </a:extLst>
          </p:cNvPr>
          <p:cNvPicPr>
            <a:picLocks noChangeAspect="1"/>
          </p:cNvPicPr>
          <p:nvPr userDrawn="1"/>
        </p:nvPicPr>
        <p:blipFill>
          <a:blip r:embed="rId3"/>
          <a:stretch>
            <a:fillRect/>
          </a:stretch>
        </p:blipFill>
        <p:spPr>
          <a:xfrm>
            <a:off x="0" y="0"/>
            <a:ext cx="5148072" cy="3436275"/>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fr-FR"/>
              <a:t>Modifiez le style du titre</a:t>
            </a:r>
            <a:endParaRPr lang="en-US" dirty="0"/>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50000"/>
              </a:lnSpc>
              <a:spcBef>
                <a:spcPts val="1000"/>
              </a:spcBef>
              <a:buNone/>
              <a:defRPr sz="1600" spc="100" baseline="0"/>
            </a:lvl1pPr>
            <a:lvl2pPr marL="228600">
              <a:lnSpc>
                <a:spcPct val="150000"/>
              </a:lnSpc>
              <a:spcBef>
                <a:spcPts val="1000"/>
              </a:spcBef>
              <a:defRPr sz="1600" spc="100" baseline="0"/>
            </a:lvl2pPr>
            <a:lvl3pPr marL="457200">
              <a:lnSpc>
                <a:spcPct val="150000"/>
              </a:lnSpc>
              <a:spcBef>
                <a:spcPts val="1000"/>
              </a:spcBef>
              <a:defRPr sz="1600" spc="100" baseline="0"/>
            </a:lvl3pPr>
            <a:lvl4pPr marL="685800">
              <a:lnSpc>
                <a:spcPct val="150000"/>
              </a:lnSpc>
              <a:spcBef>
                <a:spcPts val="1000"/>
              </a:spcBef>
              <a:defRPr sz="1600" spc="100" baseline="0"/>
            </a:lvl4pPr>
            <a:lvl5pPr marL="914400">
              <a:lnSpc>
                <a:spcPct val="150000"/>
              </a:lnSpc>
              <a:spcBef>
                <a:spcPts val="1000"/>
              </a:spcBef>
              <a:defRPr sz="1600" spc="100" baseline="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441888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9AFB71-7F33-280E-7877-06F4AFFF063A}"/>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0B0FF2F-3458-EA78-83DC-46FB2E5CE154}"/>
              </a:ext>
            </a:extLst>
          </p:cNvPr>
          <p:cNvSpPr>
            <a:spLocks noGrp="1"/>
          </p:cNvSpPr>
          <p:nvPr>
            <p:ph type="ctrTitle" hasCustomPrompt="1"/>
          </p:nvPr>
        </p:nvSpPr>
        <p:spPr>
          <a:xfrm>
            <a:off x="1078992" y="1956816"/>
            <a:ext cx="10040112" cy="2387600"/>
          </a:xfrm>
        </p:spPr>
        <p:txBody>
          <a:bodyPr anchor="t">
            <a:noAutofit/>
          </a:bodyPr>
          <a:lstStyle>
            <a:lvl1pPr algn="l">
              <a:defRPr sz="9600" spc="300" baseline="0">
                <a:ln w="28575">
                  <a:solidFill>
                    <a:schemeClr val="tx1"/>
                  </a:solidFill>
                </a:ln>
                <a:noFill/>
              </a:defRPr>
            </a:lvl1pPr>
          </a:lstStyle>
          <a:p>
            <a:r>
              <a:rPr lang="en-US" dirty="0"/>
              <a:t>CLICK TO EDIT MASTER TITLE STYLE</a:t>
            </a:r>
          </a:p>
        </p:txBody>
      </p:sp>
      <p:sp>
        <p:nvSpPr>
          <p:cNvPr id="10" name="Subtitle 2">
            <a:extLst>
              <a:ext uri="{FF2B5EF4-FFF2-40B4-BE49-F238E27FC236}">
                <a16:creationId xmlns:a16="http://schemas.microsoft.com/office/drawing/2014/main" id="{DC93615E-193E-5253-6EE0-EC01791E3A3A}"/>
              </a:ext>
            </a:extLst>
          </p:cNvPr>
          <p:cNvSpPr>
            <a:spLocks noGrp="1"/>
          </p:cNvSpPr>
          <p:nvPr>
            <p:ph type="subTitle" idx="1"/>
          </p:nvPr>
        </p:nvSpPr>
        <p:spPr>
          <a:xfrm>
            <a:off x="1078992" y="3483864"/>
            <a:ext cx="10040112" cy="1280160"/>
          </a:xfrm>
        </p:spPr>
        <p:txBody>
          <a:bodyPr/>
          <a:lstStyle>
            <a:lvl1pPr marL="0" indent="0" algn="l">
              <a:buNone/>
              <a:defRPr sz="2400" b="1"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Tree>
    <p:extLst>
      <p:ext uri="{BB962C8B-B14F-4D97-AF65-F5344CB8AC3E}">
        <p14:creationId xmlns:p14="http://schemas.microsoft.com/office/powerpoint/2010/main" val="234035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418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atin typeface="+mj-lt"/>
              </a:defRPr>
            </a:lvl1pPr>
          </a:lstStyle>
          <a:p>
            <a:r>
              <a:rPr lang="fr-FR"/>
              <a:t>Modifiez le style du titre</a:t>
            </a:r>
            <a:endParaRPr lang="en-US"/>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atin typeface="+mj-lt"/>
              </a:defRPr>
            </a:lvl1pPr>
          </a:lstStyle>
          <a:p>
            <a:r>
              <a:rPr lang="fr-FR"/>
              <a:t>Modifiez le style du titre</a:t>
            </a:r>
            <a:endParaRPr lang="en-US"/>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D3B0F0-DE71-18AB-7957-4CFA29C3A328}"/>
              </a:ext>
            </a:extLst>
          </p:cNvPr>
          <p:cNvPicPr>
            <a:picLocks noChangeAspect="1"/>
          </p:cNvPicPr>
          <p:nvPr userDrawn="1"/>
        </p:nvPicPr>
        <p:blipFill>
          <a:blip r:embed="rId2"/>
          <a:stretch>
            <a:fillRect/>
          </a:stretch>
        </p:blipFill>
        <p:spPr>
          <a:xfrm>
            <a:off x="0" y="857290"/>
            <a:ext cx="5797296" cy="6000710"/>
          </a:xfrm>
          <a:prstGeom prst="rect">
            <a:avLst/>
          </a:prstGeom>
        </p:spPr>
      </p:pic>
      <p:pic>
        <p:nvPicPr>
          <p:cNvPr id="8" name="Picture 7">
            <a:extLst>
              <a:ext uri="{FF2B5EF4-FFF2-40B4-BE49-F238E27FC236}">
                <a16:creationId xmlns:a16="http://schemas.microsoft.com/office/drawing/2014/main" id="{1F04770F-E995-EF98-B4D1-9F13733EEF07}"/>
              </a:ext>
            </a:extLst>
          </p:cNvPr>
          <p:cNvPicPr>
            <a:picLocks noChangeAspect="1"/>
          </p:cNvPicPr>
          <p:nvPr userDrawn="1"/>
        </p:nvPicPr>
        <p:blipFill>
          <a:blip r:embed="rId3"/>
          <a:stretch>
            <a:fillRect/>
          </a:stretch>
        </p:blipFill>
        <p:spPr>
          <a:xfrm>
            <a:off x="8763000" y="0"/>
            <a:ext cx="3429000" cy="6807199"/>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fr-FR"/>
              <a:t>Modifiez le style du titre</a:t>
            </a:r>
            <a:endParaRPr lang="en-US" dirty="0"/>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00000"/>
              </a:lnSpc>
              <a:spcBef>
                <a:spcPts val="1000"/>
              </a:spcBef>
              <a:buNone/>
              <a:defRPr sz="2400" b="1" spc="200" baseline="0"/>
            </a:lvl1pPr>
            <a:lvl2pPr marL="228600">
              <a:lnSpc>
                <a:spcPct val="150000"/>
              </a:lnSpc>
              <a:spcBef>
                <a:spcPts val="1000"/>
              </a:spcBef>
              <a:defRPr sz="2400" spc="100" baseline="0"/>
            </a:lvl2pPr>
            <a:lvl3pPr marL="457200">
              <a:lnSpc>
                <a:spcPct val="150000"/>
              </a:lnSpc>
              <a:spcBef>
                <a:spcPts val="1000"/>
              </a:spcBef>
              <a:defRPr sz="2400" spc="100" baseline="0"/>
            </a:lvl3pPr>
            <a:lvl4pPr marL="685800">
              <a:lnSpc>
                <a:spcPct val="150000"/>
              </a:lnSpc>
              <a:spcBef>
                <a:spcPts val="1000"/>
              </a:spcBef>
              <a:defRPr sz="2400" spc="100" baseline="0"/>
            </a:lvl4pPr>
            <a:lvl5pPr marL="914400">
              <a:lnSpc>
                <a:spcPct val="150000"/>
              </a:lnSpc>
              <a:spcBef>
                <a:spcPts val="1000"/>
              </a:spcBef>
              <a:defRPr sz="2400" spc="100" baseline="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381784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328C38-4E83-27EA-9D01-DDDF734988CA}"/>
              </a:ext>
            </a:extLst>
          </p:cNvPr>
          <p:cNvPicPr>
            <a:picLocks noChangeAspect="1"/>
          </p:cNvPicPr>
          <p:nvPr userDrawn="1"/>
        </p:nvPicPr>
        <p:blipFill>
          <a:blip r:embed="rId2"/>
          <a:stretch>
            <a:fillRect/>
          </a:stretch>
        </p:blipFill>
        <p:spPr>
          <a:xfrm>
            <a:off x="5370576" y="3428234"/>
            <a:ext cx="6821424" cy="3429766"/>
          </a:xfrm>
          <a:prstGeom prst="rect">
            <a:avLst/>
          </a:prstGeom>
        </p:spPr>
      </p:pic>
      <p:pic>
        <p:nvPicPr>
          <p:cNvPr id="10" name="Picture 9">
            <a:extLst>
              <a:ext uri="{FF2B5EF4-FFF2-40B4-BE49-F238E27FC236}">
                <a16:creationId xmlns:a16="http://schemas.microsoft.com/office/drawing/2014/main" id="{B270B91D-A39E-3D53-DBBB-DF836D19BE1A}"/>
              </a:ext>
            </a:extLst>
          </p:cNvPr>
          <p:cNvPicPr>
            <a:picLocks noChangeAspect="1"/>
          </p:cNvPicPr>
          <p:nvPr userDrawn="1"/>
        </p:nvPicPr>
        <p:blipFill>
          <a:blip r:embed="rId3"/>
          <a:stretch>
            <a:fillRect/>
          </a:stretch>
        </p:blipFill>
        <p:spPr>
          <a:xfrm>
            <a:off x="0" y="0"/>
            <a:ext cx="4654518" cy="5239512"/>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fr-FR"/>
              <a:t>Modifiez le style du titre</a:t>
            </a:r>
            <a:endParaRPr lang="en-US" dirty="0"/>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50000"/>
              </a:lnSpc>
              <a:spcBef>
                <a:spcPts val="1000"/>
              </a:spcBef>
              <a:buNone/>
              <a:defRPr sz="1600" spc="100" baseline="0"/>
            </a:lvl1pPr>
            <a:lvl2pPr marL="228600">
              <a:lnSpc>
                <a:spcPct val="150000"/>
              </a:lnSpc>
              <a:spcBef>
                <a:spcPts val="1000"/>
              </a:spcBef>
              <a:defRPr sz="1600" spc="100" baseline="0"/>
            </a:lvl2pPr>
            <a:lvl3pPr marL="457200">
              <a:lnSpc>
                <a:spcPct val="150000"/>
              </a:lnSpc>
              <a:spcBef>
                <a:spcPts val="1000"/>
              </a:spcBef>
              <a:defRPr sz="1600" spc="100" baseline="0"/>
            </a:lvl3pPr>
            <a:lvl4pPr marL="685800">
              <a:lnSpc>
                <a:spcPct val="150000"/>
              </a:lnSpc>
              <a:spcBef>
                <a:spcPts val="1000"/>
              </a:spcBef>
              <a:defRPr sz="1600" spc="100" baseline="0"/>
            </a:lvl4pPr>
            <a:lvl5pPr marL="914400">
              <a:lnSpc>
                <a:spcPct val="150000"/>
              </a:lnSpc>
              <a:spcBef>
                <a:spcPts val="1000"/>
              </a:spcBef>
              <a:defRPr sz="1600" spc="100" baseline="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226150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C1861-1570-5A6A-D3BA-4A17F008A562}"/>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0B0FF2F-3458-EA78-83DC-46FB2E5CE154}"/>
              </a:ext>
            </a:extLst>
          </p:cNvPr>
          <p:cNvSpPr>
            <a:spLocks noGrp="1"/>
          </p:cNvSpPr>
          <p:nvPr>
            <p:ph type="ctrTitle" hasCustomPrompt="1"/>
          </p:nvPr>
        </p:nvSpPr>
        <p:spPr>
          <a:xfrm>
            <a:off x="1078992" y="1956816"/>
            <a:ext cx="10040112" cy="2387600"/>
          </a:xfrm>
        </p:spPr>
        <p:txBody>
          <a:bodyPr anchor="t">
            <a:noAutofit/>
          </a:bodyPr>
          <a:lstStyle>
            <a:lvl1pPr algn="l">
              <a:defRPr sz="9600" spc="300" baseline="0">
                <a:ln w="28575">
                  <a:solidFill>
                    <a:schemeClr val="tx1"/>
                  </a:solidFill>
                </a:ln>
                <a:noFill/>
              </a:defRPr>
            </a:lvl1pPr>
          </a:lstStyle>
          <a:p>
            <a:r>
              <a:rPr lang="en-US" dirty="0"/>
              <a:t>CLICK TO EDIT MASTER TITLE STYLE</a:t>
            </a:r>
          </a:p>
        </p:txBody>
      </p:sp>
      <p:sp>
        <p:nvSpPr>
          <p:cNvPr id="10" name="Subtitle 2">
            <a:extLst>
              <a:ext uri="{FF2B5EF4-FFF2-40B4-BE49-F238E27FC236}">
                <a16:creationId xmlns:a16="http://schemas.microsoft.com/office/drawing/2014/main" id="{DC93615E-193E-5253-6EE0-EC01791E3A3A}"/>
              </a:ext>
            </a:extLst>
          </p:cNvPr>
          <p:cNvSpPr>
            <a:spLocks noGrp="1"/>
          </p:cNvSpPr>
          <p:nvPr>
            <p:ph type="subTitle" idx="1"/>
          </p:nvPr>
        </p:nvSpPr>
        <p:spPr>
          <a:xfrm>
            <a:off x="1078992" y="4901184"/>
            <a:ext cx="10040112" cy="1280160"/>
          </a:xfrm>
        </p:spPr>
        <p:txBody>
          <a:bodyPr/>
          <a:lstStyle>
            <a:lvl1pPr marL="0" indent="0" algn="l">
              <a:buNone/>
              <a:defRPr sz="2400" b="1"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37D9B2-AE86-9092-7072-0F717E3CA831}"/>
              </a:ext>
            </a:extLst>
          </p:cNvPr>
          <p:cNvPicPr>
            <a:picLocks noChangeAspect="1"/>
          </p:cNvPicPr>
          <p:nvPr userDrawn="1"/>
        </p:nvPicPr>
        <p:blipFill>
          <a:blip r:embed="rId2"/>
          <a:stretch>
            <a:fillRect/>
          </a:stretch>
        </p:blipFill>
        <p:spPr>
          <a:xfrm>
            <a:off x="0" y="3655535"/>
            <a:ext cx="4727448" cy="3202465"/>
          </a:xfrm>
          <a:prstGeom prst="rect">
            <a:avLst/>
          </a:prstGeom>
        </p:spPr>
      </p:pic>
      <p:pic>
        <p:nvPicPr>
          <p:cNvPr id="9" name="Picture 8">
            <a:extLst>
              <a:ext uri="{FF2B5EF4-FFF2-40B4-BE49-F238E27FC236}">
                <a16:creationId xmlns:a16="http://schemas.microsoft.com/office/drawing/2014/main" id="{5BF7E0A5-7E8E-4A90-B415-12984C7AB24C}"/>
              </a:ext>
            </a:extLst>
          </p:cNvPr>
          <p:cNvPicPr>
            <a:picLocks noChangeAspect="1"/>
          </p:cNvPicPr>
          <p:nvPr userDrawn="1"/>
        </p:nvPicPr>
        <p:blipFill>
          <a:blip r:embed="rId3"/>
          <a:stretch>
            <a:fillRect/>
          </a:stretch>
        </p:blipFill>
        <p:spPr>
          <a:xfrm>
            <a:off x="6548245" y="0"/>
            <a:ext cx="5643755" cy="2313432"/>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fr-FR"/>
              <a:t>Modifiez le style du titre</a:t>
            </a:r>
            <a:endParaRPr lang="en-US" dirty="0"/>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50000"/>
              </a:lnSpc>
              <a:spcBef>
                <a:spcPts val="1000"/>
              </a:spcBef>
              <a:buNone/>
              <a:defRPr sz="1600" spc="100" baseline="0"/>
            </a:lvl1pPr>
            <a:lvl2pPr marL="228600">
              <a:lnSpc>
                <a:spcPct val="150000"/>
              </a:lnSpc>
              <a:spcBef>
                <a:spcPts val="1000"/>
              </a:spcBef>
              <a:defRPr sz="1600" spc="100" baseline="0"/>
            </a:lvl2pPr>
            <a:lvl3pPr marL="457200">
              <a:lnSpc>
                <a:spcPct val="150000"/>
              </a:lnSpc>
              <a:spcBef>
                <a:spcPts val="1000"/>
              </a:spcBef>
              <a:defRPr sz="1600" spc="100" baseline="0"/>
            </a:lvl3pPr>
            <a:lvl4pPr marL="685800">
              <a:lnSpc>
                <a:spcPct val="150000"/>
              </a:lnSpc>
              <a:spcBef>
                <a:spcPts val="1000"/>
              </a:spcBef>
              <a:defRPr sz="1600" spc="100" baseline="0"/>
            </a:lvl4pPr>
            <a:lvl5pPr marL="914400">
              <a:lnSpc>
                <a:spcPct val="150000"/>
              </a:lnSpc>
              <a:spcBef>
                <a:spcPts val="1000"/>
              </a:spcBef>
              <a:defRPr sz="1600" spc="100" baseline="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363680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FA7995-D0F4-05F2-CDF1-463407E3BA08}"/>
              </a:ext>
            </a:extLst>
          </p:cNvPr>
          <p:cNvPicPr>
            <a:picLocks noChangeAspect="1"/>
          </p:cNvPicPr>
          <p:nvPr userDrawn="1"/>
        </p:nvPicPr>
        <p:blipFill>
          <a:blip r:embed="rId2"/>
          <a:stretch>
            <a:fillRect/>
          </a:stretch>
        </p:blipFill>
        <p:spPr>
          <a:xfrm>
            <a:off x="7031909" y="0"/>
            <a:ext cx="5160091" cy="4041648"/>
          </a:xfrm>
          <a:prstGeom prst="rect">
            <a:avLst/>
          </a:prstGeom>
        </p:spPr>
      </p:pic>
      <p:pic>
        <p:nvPicPr>
          <p:cNvPr id="7" name="Picture 6">
            <a:extLst>
              <a:ext uri="{FF2B5EF4-FFF2-40B4-BE49-F238E27FC236}">
                <a16:creationId xmlns:a16="http://schemas.microsoft.com/office/drawing/2014/main" id="{792D768B-E662-B315-7576-313DFCE2AB40}"/>
              </a:ext>
            </a:extLst>
          </p:cNvPr>
          <p:cNvPicPr>
            <a:picLocks noChangeAspect="1"/>
          </p:cNvPicPr>
          <p:nvPr userDrawn="1"/>
        </p:nvPicPr>
        <p:blipFill>
          <a:blip r:embed="rId3"/>
          <a:stretch>
            <a:fillRect/>
          </a:stretch>
        </p:blipFill>
        <p:spPr>
          <a:xfrm>
            <a:off x="0" y="3127248"/>
            <a:ext cx="4162200" cy="3730752"/>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fr-FR"/>
              <a:t>Modifiez le style du titre</a:t>
            </a:r>
            <a:endParaRPr lang="en-US" dirty="0"/>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7" y="2441448"/>
            <a:ext cx="10972800" cy="3044952"/>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45839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303F0-A6CC-605A-D08C-4E4ED07C2FB4}"/>
              </a:ext>
            </a:extLst>
          </p:cNvPr>
          <p:cNvPicPr>
            <a:picLocks noChangeAspect="1"/>
          </p:cNvPicPr>
          <p:nvPr userDrawn="1"/>
        </p:nvPicPr>
        <p:blipFill>
          <a:blip r:embed="rId2"/>
          <a:stretch>
            <a:fillRect/>
          </a:stretch>
        </p:blipFill>
        <p:spPr>
          <a:xfrm>
            <a:off x="0" y="0"/>
            <a:ext cx="4196903" cy="3611880"/>
          </a:xfrm>
          <a:prstGeom prst="rect">
            <a:avLst/>
          </a:prstGeom>
        </p:spPr>
      </p:pic>
      <p:pic>
        <p:nvPicPr>
          <p:cNvPr id="3" name="Picture 2">
            <a:extLst>
              <a:ext uri="{FF2B5EF4-FFF2-40B4-BE49-F238E27FC236}">
                <a16:creationId xmlns:a16="http://schemas.microsoft.com/office/drawing/2014/main" id="{904458FB-E7BB-F476-4A31-9C5AA406E252}"/>
              </a:ext>
            </a:extLst>
          </p:cNvPr>
          <p:cNvPicPr>
            <a:picLocks noChangeAspect="1"/>
          </p:cNvPicPr>
          <p:nvPr userDrawn="1"/>
        </p:nvPicPr>
        <p:blipFill>
          <a:blip r:embed="rId3"/>
          <a:stretch>
            <a:fillRect/>
          </a:stretch>
        </p:blipFill>
        <p:spPr>
          <a:xfrm>
            <a:off x="6202680" y="4079057"/>
            <a:ext cx="5989320" cy="2778943"/>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3063240" y="2651760"/>
            <a:ext cx="6309360" cy="1580714"/>
          </a:xfrm>
        </p:spPr>
        <p:txBody>
          <a:bodyPr lIns="91440" rIns="91440" anchor="t"/>
          <a:lstStyle>
            <a:lvl1pPr algn="l">
              <a:lnSpc>
                <a:spcPct val="100000"/>
              </a:lnSpc>
              <a:defRPr sz="2800" cap="none" spc="200" baseline="0"/>
            </a:lvl1pPr>
          </a:lstStyle>
          <a:p>
            <a:r>
              <a:rPr lang="fr-FR"/>
              <a:t>Modifiez le style du titre</a:t>
            </a:r>
            <a:endParaRPr lang="en-US" dirty="0"/>
          </a:p>
        </p:txBody>
      </p:sp>
      <p:sp>
        <p:nvSpPr>
          <p:cNvPr id="16" name="Text Placeholder 15">
            <a:extLst>
              <a:ext uri="{FF2B5EF4-FFF2-40B4-BE49-F238E27FC236}">
                <a16:creationId xmlns:a16="http://schemas.microsoft.com/office/drawing/2014/main" id="{94138E8D-4D76-2023-4B97-8ACB8894C5F1}"/>
              </a:ext>
            </a:extLst>
          </p:cNvPr>
          <p:cNvSpPr>
            <a:spLocks noGrp="1"/>
          </p:cNvSpPr>
          <p:nvPr>
            <p:ph type="body" sz="quarter" idx="13"/>
          </p:nvPr>
        </p:nvSpPr>
        <p:spPr>
          <a:xfrm>
            <a:off x="3063240" y="4232475"/>
            <a:ext cx="5775960" cy="333945"/>
          </a:xfrm>
        </p:spPr>
        <p:txBody>
          <a:bodyPr/>
          <a:lstStyle>
            <a:lvl1pPr marL="0" indent="0">
              <a:buNone/>
              <a:defRPr sz="1800" spc="200" baseline="0"/>
            </a:lvl1pPr>
          </a:lstStyle>
          <a:p>
            <a:pPr lvl="0"/>
            <a:r>
              <a:rPr lang="fr-FR"/>
              <a:t>Cliquez pour modifier les styles du texte du masque</a:t>
            </a:r>
          </a:p>
        </p:txBody>
      </p:sp>
      <p:sp>
        <p:nvSpPr>
          <p:cNvPr id="17" name="Text Placeholder 13">
            <a:extLst>
              <a:ext uri="{FF2B5EF4-FFF2-40B4-BE49-F238E27FC236}">
                <a16:creationId xmlns:a16="http://schemas.microsoft.com/office/drawing/2014/main" id="{D1FFE415-7AFC-D826-1BD1-1993DED3B01D}"/>
              </a:ext>
            </a:extLst>
          </p:cNvPr>
          <p:cNvSpPr>
            <a:spLocks noGrp="1"/>
          </p:cNvSpPr>
          <p:nvPr>
            <p:ph type="body" sz="quarter" idx="15" hasCustomPrompt="1"/>
          </p:nvPr>
        </p:nvSpPr>
        <p:spPr>
          <a:xfrm>
            <a:off x="9737922" y="3591339"/>
            <a:ext cx="1171575" cy="2387600"/>
          </a:xfrm>
        </p:spPr>
        <p:txBody>
          <a:bodyPr vert="horz" lIns="91440" tIns="45720" rIns="91440" bIns="45720" rtlCol="0" anchor="t">
            <a:noAutofit/>
          </a:bodyPr>
          <a:lstStyle>
            <a:lvl1pPr marL="0" indent="0">
              <a:buNone/>
              <a:defRPr lang="en-US" sz="17000" b="1" cap="all" spc="300" dirty="0">
                <a:ln w="28575">
                  <a:solidFill>
                    <a:schemeClr val="tx1"/>
                  </a:solidFill>
                </a:ln>
                <a:noFill/>
                <a:latin typeface="+mj-lt"/>
                <a:ea typeface="+mj-ea"/>
              </a:defRPr>
            </a:lvl1pPr>
          </a:lstStyle>
          <a:p>
            <a:pPr marL="914400" lvl="0" indent="-1143000">
              <a:spcBef>
                <a:spcPct val="0"/>
              </a:spcBef>
            </a:pPr>
            <a:r>
              <a:rPr lang="en-US" dirty="0"/>
              <a:t>”</a:t>
            </a:r>
          </a:p>
        </p:txBody>
      </p:sp>
      <p:sp>
        <p:nvSpPr>
          <p:cNvPr id="18" name="Text Placeholder 13">
            <a:extLst>
              <a:ext uri="{FF2B5EF4-FFF2-40B4-BE49-F238E27FC236}">
                <a16:creationId xmlns:a16="http://schemas.microsoft.com/office/drawing/2014/main" id="{0962DFC0-ADB3-684B-6F72-9C45BB48C248}"/>
              </a:ext>
            </a:extLst>
          </p:cNvPr>
          <p:cNvSpPr>
            <a:spLocks noGrp="1"/>
          </p:cNvSpPr>
          <p:nvPr>
            <p:ph type="body" sz="quarter" idx="14" hasCustomPrompt="1"/>
          </p:nvPr>
        </p:nvSpPr>
        <p:spPr>
          <a:xfrm>
            <a:off x="1209261" y="1982216"/>
            <a:ext cx="1171575" cy="2386584"/>
          </a:xfrm>
        </p:spPr>
        <p:txBody>
          <a:bodyPr vert="horz" lIns="91440" tIns="45720" rIns="91440" bIns="45720" rtlCol="0" anchor="t">
            <a:noAutofit/>
          </a:bodyPr>
          <a:lstStyle>
            <a:lvl1pPr marL="0" indent="0">
              <a:buNone/>
              <a:defRPr lang="en-US" sz="17000" b="1" cap="all" spc="300" dirty="0">
                <a:ln w="28575">
                  <a:solidFill>
                    <a:schemeClr val="tx1"/>
                  </a:solidFill>
                </a:ln>
                <a:noFill/>
                <a:latin typeface="+mj-lt"/>
                <a:ea typeface="+mj-ea"/>
              </a:defRPr>
            </a:lvl1pPr>
          </a:lstStyle>
          <a:p>
            <a:pPr marL="914400" lvl="0" indent="-1143000">
              <a:spcBef>
                <a:spcPct val="0"/>
              </a:spcBef>
            </a:pPr>
            <a:r>
              <a:rPr lang="en-US" dirty="0"/>
              <a:t>“</a:t>
            </a:r>
          </a:p>
        </p:txBody>
      </p:sp>
    </p:spTree>
    <p:extLst>
      <p:ext uri="{BB962C8B-B14F-4D97-AF65-F5344CB8AC3E}">
        <p14:creationId xmlns:p14="http://schemas.microsoft.com/office/powerpoint/2010/main" val="3330879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6FB24-160F-388E-8450-E5C970E243AB}"/>
              </a:ext>
            </a:extLst>
          </p:cNvPr>
          <p:cNvPicPr>
            <a:picLocks noChangeAspect="1"/>
          </p:cNvPicPr>
          <p:nvPr userDrawn="1"/>
        </p:nvPicPr>
        <p:blipFill>
          <a:blip r:embed="rId2"/>
          <a:stretch>
            <a:fillRect/>
          </a:stretch>
        </p:blipFill>
        <p:spPr>
          <a:xfrm>
            <a:off x="0" y="1764792"/>
            <a:ext cx="5359935" cy="5093208"/>
          </a:xfrm>
          <a:prstGeom prst="rect">
            <a:avLst/>
          </a:prstGeom>
        </p:spPr>
      </p:pic>
      <p:pic>
        <p:nvPicPr>
          <p:cNvPr id="23" name="Picture 22">
            <a:extLst>
              <a:ext uri="{FF2B5EF4-FFF2-40B4-BE49-F238E27FC236}">
                <a16:creationId xmlns:a16="http://schemas.microsoft.com/office/drawing/2014/main" id="{D0AF7F25-1C65-DB7F-9FA3-300318BD4BF4}"/>
              </a:ext>
            </a:extLst>
          </p:cNvPr>
          <p:cNvPicPr>
            <a:picLocks noChangeAspect="1"/>
          </p:cNvPicPr>
          <p:nvPr userDrawn="1"/>
        </p:nvPicPr>
        <p:blipFill>
          <a:blip r:embed="rId3"/>
          <a:stretch>
            <a:fillRect/>
          </a:stretch>
        </p:blipFill>
        <p:spPr>
          <a:xfrm>
            <a:off x="9262085" y="0"/>
            <a:ext cx="2929915" cy="2752344"/>
          </a:xfrm>
          <a:prstGeom prst="rect">
            <a:avLst/>
          </a:prstGeom>
        </p:spPr>
      </p:pic>
      <p:sp>
        <p:nvSpPr>
          <p:cNvPr id="25" name="Title 1">
            <a:extLst>
              <a:ext uri="{FF2B5EF4-FFF2-40B4-BE49-F238E27FC236}">
                <a16:creationId xmlns:a16="http://schemas.microsoft.com/office/drawing/2014/main" id="{DCE0745D-AFE6-DE6D-B026-1FF13F34E628}"/>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fr-FR"/>
              <a:t>Modifiez le style du titre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960120" y="2450592"/>
            <a:ext cx="2057400" cy="2057400"/>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858956"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858956"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3730752" y="2450592"/>
            <a:ext cx="2057400" cy="2057400"/>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629588"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629588"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6464808" y="2450592"/>
            <a:ext cx="2057400" cy="2057400"/>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6363644"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6363644"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9198864" y="2450592"/>
            <a:ext cx="2057400" cy="2057400"/>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9097700"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9097700"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6A3FD7E-DF96-B9E4-8D70-DA62CC339081}"/>
              </a:ext>
            </a:extLst>
          </p:cNvPr>
          <p:cNvPicPr>
            <a:picLocks noChangeAspect="1"/>
          </p:cNvPicPr>
          <p:nvPr userDrawn="1"/>
        </p:nvPicPr>
        <p:blipFill>
          <a:blip r:embed="rId2"/>
          <a:stretch>
            <a:fillRect/>
          </a:stretch>
        </p:blipFill>
        <p:spPr>
          <a:xfrm>
            <a:off x="0" y="1766265"/>
            <a:ext cx="5358384" cy="5091735"/>
          </a:xfrm>
          <a:prstGeom prst="rect">
            <a:avLst/>
          </a:prstGeom>
        </p:spPr>
      </p:pic>
      <p:sp>
        <p:nvSpPr>
          <p:cNvPr id="25" name="Title 1">
            <a:extLst>
              <a:ext uri="{FF2B5EF4-FFF2-40B4-BE49-F238E27FC236}">
                <a16:creationId xmlns:a16="http://schemas.microsoft.com/office/drawing/2014/main" id="{DCE0745D-AFE6-DE6D-B026-1FF13F34E628}"/>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fr-FR"/>
              <a:t>Modifiez le style du titre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457200"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457200"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28" name="Text Placeholder 28">
            <a:extLst>
              <a:ext uri="{FF2B5EF4-FFF2-40B4-BE49-F238E27FC236}">
                <a16:creationId xmlns:a16="http://schemas.microsoft.com/office/drawing/2014/main" id="{739AFCF1-55F0-974F-0F5C-34444B290B55}"/>
              </a:ext>
            </a:extLst>
          </p:cNvPr>
          <p:cNvSpPr>
            <a:spLocks noGrp="1"/>
          </p:cNvSpPr>
          <p:nvPr>
            <p:ph type="body" sz="quarter" idx="29" hasCustomPrompt="1"/>
          </p:nvPr>
        </p:nvSpPr>
        <p:spPr>
          <a:xfrm>
            <a:off x="457200"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29" name="Text Placeholder 28">
            <a:extLst>
              <a:ext uri="{FF2B5EF4-FFF2-40B4-BE49-F238E27FC236}">
                <a16:creationId xmlns:a16="http://schemas.microsoft.com/office/drawing/2014/main" id="{77CF7DE5-8E6D-2C2C-A514-BAB6D4B6FF3B}"/>
              </a:ext>
            </a:extLst>
          </p:cNvPr>
          <p:cNvSpPr>
            <a:spLocks noGrp="1"/>
          </p:cNvSpPr>
          <p:nvPr>
            <p:ph type="body" sz="quarter" idx="30" hasCustomPrompt="1"/>
          </p:nvPr>
        </p:nvSpPr>
        <p:spPr>
          <a:xfrm>
            <a:off x="457200"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6" name="Picture Placeholder 23">
            <a:extLst>
              <a:ext uri="{FF2B5EF4-FFF2-40B4-BE49-F238E27FC236}">
                <a16:creationId xmlns:a16="http://schemas.microsoft.com/office/drawing/2014/main" id="{5E48B363-63E8-4F17-842B-53AD935A6529}"/>
              </a:ext>
            </a:extLst>
          </p:cNvPr>
          <p:cNvSpPr>
            <a:spLocks noGrp="1" noChangeAspect="1"/>
          </p:cNvSpPr>
          <p:nvPr>
            <p:ph type="pic" sz="quarter" idx="13"/>
          </p:nvPr>
        </p:nvSpPr>
        <p:spPr>
          <a:xfrm>
            <a:off x="1993392" y="2450592"/>
            <a:ext cx="1161288" cy="1161288"/>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21" name="Picture Placeholder 23">
            <a:extLst>
              <a:ext uri="{FF2B5EF4-FFF2-40B4-BE49-F238E27FC236}">
                <a16:creationId xmlns:a16="http://schemas.microsoft.com/office/drawing/2014/main" id="{DBA744D6-401F-C995-EF58-BD24A0DD8581}"/>
              </a:ext>
            </a:extLst>
          </p:cNvPr>
          <p:cNvSpPr>
            <a:spLocks noGrp="1" noChangeAspect="1"/>
          </p:cNvSpPr>
          <p:nvPr>
            <p:ph type="pic" sz="quarter" idx="25"/>
          </p:nvPr>
        </p:nvSpPr>
        <p:spPr>
          <a:xfrm>
            <a:off x="1993392" y="4260487"/>
            <a:ext cx="1161288" cy="1161288"/>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218688"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218688"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30" name="Text Placeholder 28">
            <a:extLst>
              <a:ext uri="{FF2B5EF4-FFF2-40B4-BE49-F238E27FC236}">
                <a16:creationId xmlns:a16="http://schemas.microsoft.com/office/drawing/2014/main" id="{B1201CED-247A-16CA-9F03-BF32393D3B56}"/>
              </a:ext>
            </a:extLst>
          </p:cNvPr>
          <p:cNvSpPr>
            <a:spLocks noGrp="1"/>
          </p:cNvSpPr>
          <p:nvPr>
            <p:ph type="body" sz="quarter" idx="31" hasCustomPrompt="1"/>
          </p:nvPr>
        </p:nvSpPr>
        <p:spPr>
          <a:xfrm>
            <a:off x="3218688"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31" name="Text Placeholder 28">
            <a:extLst>
              <a:ext uri="{FF2B5EF4-FFF2-40B4-BE49-F238E27FC236}">
                <a16:creationId xmlns:a16="http://schemas.microsoft.com/office/drawing/2014/main" id="{2D5FA954-036C-191F-7040-1848AB2BE3CA}"/>
              </a:ext>
            </a:extLst>
          </p:cNvPr>
          <p:cNvSpPr>
            <a:spLocks noGrp="1"/>
          </p:cNvSpPr>
          <p:nvPr>
            <p:ph type="body" sz="quarter" idx="32" hasCustomPrompt="1"/>
          </p:nvPr>
        </p:nvSpPr>
        <p:spPr>
          <a:xfrm>
            <a:off x="3218688"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noChangeAspect="1"/>
          </p:cNvSpPr>
          <p:nvPr>
            <p:ph type="pic" sz="quarter" idx="14"/>
          </p:nvPr>
        </p:nvSpPr>
        <p:spPr>
          <a:xfrm>
            <a:off x="4745736" y="2450592"/>
            <a:ext cx="1161288" cy="1161288"/>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23" name="Picture Placeholder 23">
            <a:extLst>
              <a:ext uri="{FF2B5EF4-FFF2-40B4-BE49-F238E27FC236}">
                <a16:creationId xmlns:a16="http://schemas.microsoft.com/office/drawing/2014/main" id="{8CFBAF86-D36B-F789-2C9C-78C6830B13C9}"/>
              </a:ext>
            </a:extLst>
          </p:cNvPr>
          <p:cNvSpPr>
            <a:spLocks noGrp="1" noChangeAspect="1"/>
          </p:cNvSpPr>
          <p:nvPr>
            <p:ph type="pic" sz="quarter" idx="26"/>
          </p:nvPr>
        </p:nvSpPr>
        <p:spPr>
          <a:xfrm>
            <a:off x="4745736" y="4260487"/>
            <a:ext cx="1161288" cy="1161288"/>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5966787"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5966787"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32" name="Text Placeholder 28">
            <a:extLst>
              <a:ext uri="{FF2B5EF4-FFF2-40B4-BE49-F238E27FC236}">
                <a16:creationId xmlns:a16="http://schemas.microsoft.com/office/drawing/2014/main" id="{6E32CE61-2D9B-C245-0D18-C33760B08537}"/>
              </a:ext>
            </a:extLst>
          </p:cNvPr>
          <p:cNvSpPr>
            <a:spLocks noGrp="1"/>
          </p:cNvSpPr>
          <p:nvPr>
            <p:ph type="body" sz="quarter" idx="33" hasCustomPrompt="1"/>
          </p:nvPr>
        </p:nvSpPr>
        <p:spPr>
          <a:xfrm>
            <a:off x="5966787"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33" name="Text Placeholder 28">
            <a:extLst>
              <a:ext uri="{FF2B5EF4-FFF2-40B4-BE49-F238E27FC236}">
                <a16:creationId xmlns:a16="http://schemas.microsoft.com/office/drawing/2014/main" id="{E4068D0A-21CD-897C-9CC1-0BFDAABBD491}"/>
              </a:ext>
            </a:extLst>
          </p:cNvPr>
          <p:cNvSpPr>
            <a:spLocks noGrp="1"/>
          </p:cNvSpPr>
          <p:nvPr>
            <p:ph type="body" sz="quarter" idx="34" hasCustomPrompt="1"/>
          </p:nvPr>
        </p:nvSpPr>
        <p:spPr>
          <a:xfrm>
            <a:off x="5966787"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noChangeAspect="1"/>
          </p:cNvSpPr>
          <p:nvPr>
            <p:ph type="pic" sz="quarter" idx="15"/>
          </p:nvPr>
        </p:nvSpPr>
        <p:spPr>
          <a:xfrm>
            <a:off x="7498080" y="2450592"/>
            <a:ext cx="1161288" cy="1161288"/>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26" name="Picture Placeholder 23">
            <a:extLst>
              <a:ext uri="{FF2B5EF4-FFF2-40B4-BE49-F238E27FC236}">
                <a16:creationId xmlns:a16="http://schemas.microsoft.com/office/drawing/2014/main" id="{C110D526-1AE4-5106-E956-0B2ED3A4D4BC}"/>
              </a:ext>
            </a:extLst>
          </p:cNvPr>
          <p:cNvSpPr>
            <a:spLocks noGrp="1" noChangeAspect="1"/>
          </p:cNvSpPr>
          <p:nvPr>
            <p:ph type="pic" sz="quarter" idx="27"/>
          </p:nvPr>
        </p:nvSpPr>
        <p:spPr>
          <a:xfrm>
            <a:off x="7498080" y="4260487"/>
            <a:ext cx="1161288" cy="1161288"/>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8732520"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8732520"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34" name="Text Placeholder 28">
            <a:extLst>
              <a:ext uri="{FF2B5EF4-FFF2-40B4-BE49-F238E27FC236}">
                <a16:creationId xmlns:a16="http://schemas.microsoft.com/office/drawing/2014/main" id="{3858F91A-46AA-AF23-2716-3B2B678BBE01}"/>
              </a:ext>
            </a:extLst>
          </p:cNvPr>
          <p:cNvSpPr>
            <a:spLocks noGrp="1"/>
          </p:cNvSpPr>
          <p:nvPr>
            <p:ph type="body" sz="quarter" idx="35" hasCustomPrompt="1"/>
          </p:nvPr>
        </p:nvSpPr>
        <p:spPr>
          <a:xfrm>
            <a:off x="8732520"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35" name="Text Placeholder 28">
            <a:extLst>
              <a:ext uri="{FF2B5EF4-FFF2-40B4-BE49-F238E27FC236}">
                <a16:creationId xmlns:a16="http://schemas.microsoft.com/office/drawing/2014/main" id="{EBC002F6-7435-833F-0E8B-30A53B0755AE}"/>
              </a:ext>
            </a:extLst>
          </p:cNvPr>
          <p:cNvSpPr>
            <a:spLocks noGrp="1"/>
          </p:cNvSpPr>
          <p:nvPr>
            <p:ph type="body" sz="quarter" idx="36" hasCustomPrompt="1"/>
          </p:nvPr>
        </p:nvSpPr>
        <p:spPr>
          <a:xfrm>
            <a:off x="8732520"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noChangeAspect="1"/>
          </p:cNvSpPr>
          <p:nvPr>
            <p:ph type="pic" sz="quarter" idx="16"/>
          </p:nvPr>
        </p:nvSpPr>
        <p:spPr>
          <a:xfrm>
            <a:off x="10250424" y="2450592"/>
            <a:ext cx="1161288" cy="1161288"/>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27" name="Picture Placeholder 23">
            <a:extLst>
              <a:ext uri="{FF2B5EF4-FFF2-40B4-BE49-F238E27FC236}">
                <a16:creationId xmlns:a16="http://schemas.microsoft.com/office/drawing/2014/main" id="{2CBF8435-BD05-F386-4E6E-F2B6F6894FD7}"/>
              </a:ext>
            </a:extLst>
          </p:cNvPr>
          <p:cNvSpPr>
            <a:spLocks noGrp="1" noChangeAspect="1"/>
          </p:cNvSpPr>
          <p:nvPr>
            <p:ph type="pic" sz="quarter" idx="28"/>
          </p:nvPr>
        </p:nvSpPr>
        <p:spPr>
          <a:xfrm>
            <a:off x="10250424" y="4260487"/>
            <a:ext cx="1161288" cy="1161288"/>
          </a:xfrm>
        </p:spPr>
        <p:txBody>
          <a:bodyPr>
            <a:normAutofit/>
          </a:bodyPr>
          <a:lstStyle>
            <a:lvl1pPr marL="0" indent="0">
              <a:buNone/>
              <a:defRPr sz="1400">
                <a:solidFill>
                  <a:schemeClr val="tx1"/>
                </a:solidFill>
              </a:defRPr>
            </a:lvl1pPr>
          </a:lstStyle>
          <a:p>
            <a:r>
              <a:rPr lang="fr-FR"/>
              <a:t>Cliquez sur l'icône pour ajouter une image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‹N°›</a:t>
            </a:fld>
            <a:endParaRPr lang="en-US" dirty="0"/>
          </a:p>
        </p:txBody>
      </p:sp>
    </p:spTree>
    <p:extLst>
      <p:ext uri="{BB962C8B-B14F-4D97-AF65-F5344CB8AC3E}">
        <p14:creationId xmlns:p14="http://schemas.microsoft.com/office/powerpoint/2010/main" val="120552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20D11E-3FF2-1E7F-038B-4F9534916FEB}"/>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1660127"/>
            <a:ext cx="11430000" cy="1325563"/>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3104752"/>
            <a:ext cx="11430000" cy="2092281"/>
          </a:xfrm>
          <a:prstGeom prst="rect">
            <a:avLst/>
          </a:prstGeom>
        </p:spPr>
        <p:txBody>
          <a:bodyPr vert="horz" lIns="91440" tIns="45720" rIns="91440" bIns="4572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4038600" y="6006546"/>
            <a:ext cx="4114800" cy="851453"/>
          </a:xfrm>
          <a:prstGeom prst="rect">
            <a:avLst/>
          </a:prstGeom>
        </p:spPr>
        <p:txBody>
          <a:bodyPr vert="horz" lIns="91440" tIns="45720" rIns="91440" bIns="45720" rtlCol="0" anchor="ctr">
            <a:noAutofit/>
          </a:bodyPr>
          <a:lstStyle>
            <a:lvl1pPr algn="ctr">
              <a:defRPr sz="1200" b="1" i="0" spc="200" baseline="0">
                <a:solidFill>
                  <a:schemeClr val="tx1"/>
                </a:solidFill>
                <a:latin typeface="+mn-lt"/>
                <a:cs typeface="Arial" panose="020B0604020202020204" pitchFamily="34" charset="0"/>
              </a:defRPr>
            </a:lvl1pPr>
          </a:lstStyle>
          <a:p>
            <a:r>
              <a:rPr lang="en-US" dirty="0"/>
              <a:t>&lt;##&gt;</a:t>
            </a: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1" r:id="rId4"/>
    <p:sldLayoutId id="2147483662" r:id="rId5"/>
    <p:sldLayoutId id="2147483665" r:id="rId6"/>
    <p:sldLayoutId id="2147483669" r:id="rId7"/>
    <p:sldLayoutId id="2147483658" r:id="rId8"/>
    <p:sldLayoutId id="2147483666" r:id="rId9"/>
    <p:sldLayoutId id="2147483668" r:id="rId10"/>
    <p:sldLayoutId id="2147483670" r:id="rId11"/>
    <p:sldLayoutId id="2147483653" r:id="rId12"/>
    <p:sldLayoutId id="2147483667" r:id="rId13"/>
    <p:sldLayoutId id="2147483661" r:id="rId14"/>
    <p:sldLayoutId id="2147483660" r:id="rId15"/>
    <p:sldLayoutId id="2147483655" r:id="rId16"/>
    <p:sldLayoutId id="2147483659"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b="1" i="0" kern="1200" cap="all" spc="400" baseline="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éo 4" descr="Open Field With Satellite Dish">
            <a:extLst>
              <a:ext uri="{FF2B5EF4-FFF2-40B4-BE49-F238E27FC236}">
                <a16:creationId xmlns:a16="http://schemas.microsoft.com/office/drawing/2014/main" id="{6C914D68-9EF7-A655-0648-45C3EBF82420}"/>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407" r="8999"/>
          <a:stretch/>
        </p:blipFill>
        <p:spPr>
          <a:xfrm>
            <a:off x="533401" y="3429000"/>
            <a:ext cx="4495800" cy="2830660"/>
          </a:xfrm>
          <a:prstGeom prst="rect">
            <a:avLst/>
          </a:prstGeom>
          <a:noFill/>
        </p:spPr>
      </p:pic>
      <p:sp>
        <p:nvSpPr>
          <p:cNvPr id="3" name="Subtitle 2">
            <a:extLst>
              <a:ext uri="{FF2B5EF4-FFF2-40B4-BE49-F238E27FC236}">
                <a16:creationId xmlns:a16="http://schemas.microsoft.com/office/drawing/2014/main" id="{A068D447-28D3-4F5F-B2DC-FD67E9015868}"/>
              </a:ext>
            </a:extLst>
          </p:cNvPr>
          <p:cNvSpPr>
            <a:spLocks noGrp="1"/>
          </p:cNvSpPr>
          <p:nvPr>
            <p:ph sz="quarter" idx="4"/>
          </p:nvPr>
        </p:nvSpPr>
        <p:spPr>
          <a:xfrm>
            <a:off x="5029201" y="5529264"/>
            <a:ext cx="6750804" cy="557784"/>
          </a:xfrm>
        </p:spPr>
        <p:txBody>
          <a:bodyPr>
            <a:noAutofit/>
          </a:bodyPr>
          <a:lstStyle/>
          <a:p>
            <a:pPr marL="0" indent="0" algn="ctr">
              <a:buNone/>
            </a:pPr>
            <a:r>
              <a:rPr lang="en-US" sz="22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Dr. Mounia TAHRI, Dr. Abdelfettah BENCHRIF​</a:t>
            </a:r>
          </a:p>
        </p:txBody>
      </p:sp>
      <p:sp>
        <p:nvSpPr>
          <p:cNvPr id="6" name="Rectangle 5">
            <a:extLst>
              <a:ext uri="{FF2B5EF4-FFF2-40B4-BE49-F238E27FC236}">
                <a16:creationId xmlns:a16="http://schemas.microsoft.com/office/drawing/2014/main" id="{D5068E83-3118-8908-DC49-19AF95C36CCE}"/>
              </a:ext>
            </a:extLst>
          </p:cNvPr>
          <p:cNvSpPr/>
          <p:nvPr/>
        </p:nvSpPr>
        <p:spPr>
          <a:xfrm>
            <a:off x="-34871" y="1491119"/>
            <a:ext cx="12159916" cy="1446550"/>
          </a:xfrm>
          <a:prstGeom prst="rect">
            <a:avLst/>
          </a:prstGeom>
          <a:noFill/>
        </p:spPr>
        <p:txBody>
          <a:bodyPr wrap="squar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Air Quality Management in Morocco: Significant Advancements and Innovations</a:t>
            </a:r>
          </a:p>
        </p:txBody>
      </p:sp>
      <p:sp>
        <p:nvSpPr>
          <p:cNvPr id="10" name="ZoneTexte 9">
            <a:extLst>
              <a:ext uri="{FF2B5EF4-FFF2-40B4-BE49-F238E27FC236}">
                <a16:creationId xmlns:a16="http://schemas.microsoft.com/office/drawing/2014/main" id="{6BAD2545-3AFD-BB20-F2BB-DEEE6C5DC7C8}"/>
              </a:ext>
            </a:extLst>
          </p:cNvPr>
          <p:cNvSpPr txBox="1"/>
          <p:nvPr/>
        </p:nvSpPr>
        <p:spPr>
          <a:xfrm>
            <a:off x="4998203" y="5959187"/>
            <a:ext cx="6781801" cy="646331"/>
          </a:xfrm>
          <a:prstGeom prst="rect">
            <a:avLst/>
          </a:prstGeom>
          <a:noFill/>
        </p:spPr>
        <p:txBody>
          <a:bodyPr wrap="square" rtlCol="0">
            <a:spAutoFit/>
          </a:bodyPr>
          <a:lstStyle/>
          <a:p>
            <a:pPr algn="just"/>
            <a:r>
              <a:rPr lang="en-US" dirty="0">
                <a:solidFill>
                  <a:srgbClr val="000066"/>
                </a:solidFill>
                <a:latin typeface="Times New Roman" panose="02020603050405020304" pitchFamily="18" charset="0"/>
                <a:cs typeface="Times New Roman" panose="02020603050405020304" pitchFamily="18" charset="0"/>
              </a:rPr>
              <a:t>National Centre for Nuclear Energy, Science and Technology (CNESTEN), Morocco</a:t>
            </a:r>
          </a:p>
        </p:txBody>
      </p:sp>
      <p:sp>
        <p:nvSpPr>
          <p:cNvPr id="12" name="Slide Number Placeholder 8">
            <a:extLst>
              <a:ext uri="{FF2B5EF4-FFF2-40B4-BE49-F238E27FC236}">
                <a16:creationId xmlns:a16="http://schemas.microsoft.com/office/drawing/2014/main" id="{285D9D7D-8D9A-473E-AF0D-EF1940D793C3}"/>
              </a:ext>
            </a:extLst>
          </p:cNvPr>
          <p:cNvSpPr txBox="1">
            <a:spLocks/>
          </p:cNvSpPr>
          <p:nvPr/>
        </p:nvSpPr>
        <p:spPr>
          <a:xfrm>
            <a:off x="2286000" y="129979"/>
            <a:ext cx="7315200" cy="842669"/>
          </a:xfrm>
          <a:prstGeom prst="rect">
            <a:avLst/>
          </a:prstGeom>
        </p:spPr>
        <p:txBody>
          <a:bodyPr/>
          <a:lstStyle>
            <a:defPPr>
              <a:defRPr lang="en-US"/>
            </a:defPPr>
            <a:lvl1pPr marL="0" algn="l" defTabSz="914400" rtl="0" eaLnBrk="1" latinLnBrk="0" hangingPunct="1">
              <a:defRPr sz="16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b="1" dirty="0">
                <a:solidFill>
                  <a:srgbClr val="000099"/>
                </a:solidFill>
              </a:rPr>
              <a:t>Training Course on Seamless Prediction of Air Pollution in Africa</a:t>
            </a:r>
          </a:p>
          <a:p>
            <a:pPr algn="ctr">
              <a:spcAft>
                <a:spcPts val="600"/>
              </a:spcAft>
            </a:pPr>
            <a:r>
              <a:rPr lang="en-US" sz="2000" b="1" dirty="0">
                <a:solidFill>
                  <a:srgbClr val="000099"/>
                </a:solidFill>
              </a:rPr>
              <a:t>Webinars 12-25 Sep 2024</a:t>
            </a:r>
          </a:p>
        </p:txBody>
      </p:sp>
    </p:spTree>
    <p:extLst>
      <p:ext uri="{BB962C8B-B14F-4D97-AF65-F5344CB8AC3E}">
        <p14:creationId xmlns:p14="http://schemas.microsoft.com/office/powerpoint/2010/main" val="225930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94A10F-0A8C-333B-6C47-B4125180D6FB}"/>
              </a:ext>
            </a:extLst>
          </p:cNvPr>
          <p:cNvSpPr>
            <a:spLocks noGrp="1"/>
          </p:cNvSpPr>
          <p:nvPr>
            <p:ph type="sldNum" sz="quarter" idx="12"/>
          </p:nvPr>
        </p:nvSpPr>
        <p:spPr>
          <a:xfrm>
            <a:off x="11597897" y="6553200"/>
            <a:ext cx="591519" cy="306092"/>
          </a:xfrm>
        </p:spPr>
        <p:txBody>
          <a:bodyPr/>
          <a:lstStyle/>
          <a:p>
            <a:pPr algn="r"/>
            <a:fld id="{294A09A9-5501-47C1-A89A-A340965A2BE2}" type="slidenum">
              <a:rPr lang="en-US" sz="1400" smtClean="0">
                <a:solidFill>
                  <a:schemeClr val="tx1">
                    <a:lumMod val="50000"/>
                    <a:lumOff val="50000"/>
                  </a:schemeClr>
                </a:solidFill>
                <a:latin typeface="Times New Roman" panose="02020603050405020304" pitchFamily="18" charset="0"/>
                <a:cs typeface="Times New Roman" panose="02020603050405020304" pitchFamily="18" charset="0"/>
              </a:rPr>
              <a:pPr algn="r"/>
              <a:t>10</a:t>
            </a:fld>
            <a:endParaRPr lang="en-US" sz="14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pic>
        <p:nvPicPr>
          <p:cNvPr id="7" name="Image 6" descr="Une image contenant texte, capture d’écran, ligne, Tracé&#10;&#10;Description générée automatiquement">
            <a:extLst>
              <a:ext uri="{FF2B5EF4-FFF2-40B4-BE49-F238E27FC236}">
                <a16:creationId xmlns:a16="http://schemas.microsoft.com/office/drawing/2014/main" id="{9CC88B59-9334-912E-D73A-481ADE1D84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52600" y="304800"/>
            <a:ext cx="8851900" cy="6248400"/>
          </a:xfrm>
          <a:prstGeom prst="rect">
            <a:avLst/>
          </a:prstGeom>
        </p:spPr>
      </p:pic>
    </p:spTree>
    <p:extLst>
      <p:ext uri="{BB962C8B-B14F-4D97-AF65-F5344CB8AC3E}">
        <p14:creationId xmlns:p14="http://schemas.microsoft.com/office/powerpoint/2010/main" val="305450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94A10F-0A8C-333B-6C47-B4125180D6FB}"/>
              </a:ext>
            </a:extLst>
          </p:cNvPr>
          <p:cNvSpPr>
            <a:spLocks noGrp="1"/>
          </p:cNvSpPr>
          <p:nvPr>
            <p:ph type="sldNum" sz="quarter" idx="12"/>
          </p:nvPr>
        </p:nvSpPr>
        <p:spPr>
          <a:xfrm>
            <a:off x="11597897" y="6553200"/>
            <a:ext cx="591519" cy="306092"/>
          </a:xfrm>
        </p:spPr>
        <p:txBody>
          <a:bodyPr/>
          <a:lstStyle/>
          <a:p>
            <a:pPr algn="r"/>
            <a:fld id="{294A09A9-5501-47C1-A89A-A340965A2BE2}" type="slidenum">
              <a:rPr lang="en-US" sz="1400" smtClean="0">
                <a:solidFill>
                  <a:schemeClr val="tx1">
                    <a:lumMod val="50000"/>
                    <a:lumOff val="50000"/>
                  </a:schemeClr>
                </a:solidFill>
                <a:latin typeface="Times New Roman" panose="02020603050405020304" pitchFamily="18" charset="0"/>
                <a:cs typeface="Times New Roman" panose="02020603050405020304" pitchFamily="18" charset="0"/>
              </a:rPr>
              <a:pPr algn="r"/>
              <a:t>11</a:t>
            </a:fld>
            <a:endParaRPr lang="en-US" sz="14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pic>
        <p:nvPicPr>
          <p:cNvPr id="9" name="Image 8" descr="Une image contenant texte, capture d’écran, Police, nombre&#10;&#10;Description générée automatiquement">
            <a:extLst>
              <a:ext uri="{FF2B5EF4-FFF2-40B4-BE49-F238E27FC236}">
                <a16:creationId xmlns:a16="http://schemas.microsoft.com/office/drawing/2014/main" id="{5C64F4F4-F448-73CF-ADFA-6F5855C3C4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76400" y="201706"/>
            <a:ext cx="9144000" cy="6454588"/>
          </a:xfrm>
          <a:prstGeom prst="rect">
            <a:avLst/>
          </a:prstGeom>
        </p:spPr>
      </p:pic>
    </p:spTree>
    <p:extLst>
      <p:ext uri="{BB962C8B-B14F-4D97-AF65-F5344CB8AC3E}">
        <p14:creationId xmlns:p14="http://schemas.microsoft.com/office/powerpoint/2010/main" val="2035791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53744C-27EC-4E89-071D-2FC3ED3F6514}"/>
              </a:ext>
            </a:extLst>
          </p:cNvPr>
          <p:cNvSpPr>
            <a:spLocks noGrp="1"/>
          </p:cNvSpPr>
          <p:nvPr>
            <p:ph type="ctrTitle"/>
          </p:nvPr>
        </p:nvSpPr>
        <p:spPr>
          <a:xfrm>
            <a:off x="1075944" y="1956054"/>
            <a:ext cx="10040112" cy="2945892"/>
          </a:xfrm>
        </p:spPr>
        <p:txBody>
          <a:bodyPr anchor="t">
            <a:noAutofit/>
          </a:bodyPr>
          <a:lstStyle/>
          <a:p>
            <a:pPr algn="ctr">
              <a:lnSpc>
                <a:spcPct val="100000"/>
              </a:lnSpc>
            </a:pPr>
            <a:r>
              <a:rPr lang="en-US" i="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Regulatory Framework</a:t>
            </a:r>
          </a:p>
        </p:txBody>
      </p:sp>
    </p:spTree>
    <p:extLst>
      <p:ext uri="{BB962C8B-B14F-4D97-AF65-F5344CB8AC3E}">
        <p14:creationId xmlns:p14="http://schemas.microsoft.com/office/powerpoint/2010/main" val="1155842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D7DA31-07B2-B2D3-6634-DA99AC47958B}"/>
              </a:ext>
            </a:extLst>
          </p:cNvPr>
          <p:cNvSpPr txBox="1"/>
          <p:nvPr/>
        </p:nvSpPr>
        <p:spPr>
          <a:xfrm>
            <a:off x="249264" y="320182"/>
            <a:ext cx="11049000" cy="579967"/>
          </a:xfrm>
          <a:prstGeom prst="rect">
            <a:avLst/>
          </a:prstGeom>
          <a:noFill/>
        </p:spPr>
        <p:txBody>
          <a:bodyPr wrap="square">
            <a:spAutoFit/>
          </a:bodyPr>
          <a:lstStyle/>
          <a:p>
            <a:pPr marL="465138" indent="-465138" algn="just">
              <a:lnSpc>
                <a:spcPct val="150000"/>
              </a:lnSpc>
              <a:spcAft>
                <a:spcPts val="1800"/>
              </a:spcAft>
              <a:buClr>
                <a:srgbClr val="990000"/>
              </a:buClr>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Morocco has made significant strides in air quality management, including:</a:t>
            </a:r>
          </a:p>
        </p:txBody>
      </p:sp>
      <p:sp>
        <p:nvSpPr>
          <p:cNvPr id="6" name="ZoneTexte 5">
            <a:extLst>
              <a:ext uri="{FF2B5EF4-FFF2-40B4-BE49-F238E27FC236}">
                <a16:creationId xmlns:a16="http://schemas.microsoft.com/office/drawing/2014/main" id="{6DFF2749-0461-2E4C-7C4F-D51C20BCE526}"/>
              </a:ext>
            </a:extLst>
          </p:cNvPr>
          <p:cNvSpPr txBox="1"/>
          <p:nvPr/>
        </p:nvSpPr>
        <p:spPr>
          <a:xfrm>
            <a:off x="1316064" y="1402296"/>
            <a:ext cx="10418736" cy="4667432"/>
          </a:xfrm>
          <a:prstGeom prst="rect">
            <a:avLst/>
          </a:prstGeom>
          <a:noFill/>
        </p:spPr>
        <p:txBody>
          <a:bodyPr wrap="square">
            <a:spAutoFit/>
          </a:bodyPr>
          <a:lstStyle/>
          <a:p>
            <a:pPr marL="404813" indent="-404813" algn="just">
              <a:lnSpc>
                <a:spcPct val="200000"/>
              </a:lnSpc>
              <a:spcAft>
                <a:spcPts val="2400"/>
              </a:spcAft>
              <a:buClr>
                <a:srgbClr val="000099"/>
              </a:buClr>
              <a:buFont typeface="Wingdings" panose="05000000000000000000" pitchFamily="2" charset="2"/>
              <a:buChar char="Ø"/>
            </a:pPr>
            <a:r>
              <a:rPr lang="en-US" sz="2200" b="1" dirty="0">
                <a:solidFill>
                  <a:srgbClr val="000099"/>
                </a:solidFill>
                <a:latin typeface="Times New Roman" panose="02020603050405020304" pitchFamily="18" charset="0"/>
                <a:cs typeface="Times New Roman" panose="02020603050405020304" pitchFamily="18" charset="0"/>
              </a:rPr>
              <a:t>Establishment of Air Quality Monitoring Networks</a:t>
            </a:r>
            <a:r>
              <a:rPr lang="en-US" sz="2200" dirty="0">
                <a:latin typeface="Times New Roman" panose="02020603050405020304" pitchFamily="18" charset="0"/>
                <a:cs typeface="Times New Roman" panose="02020603050405020304" pitchFamily="18" charset="0"/>
              </a:rPr>
              <a:t>: The country has developed a network of monitoring stations to assess air quality across various regions.</a:t>
            </a:r>
          </a:p>
          <a:p>
            <a:pPr marL="404813" indent="-404813" algn="just">
              <a:lnSpc>
                <a:spcPct val="200000"/>
              </a:lnSpc>
              <a:spcAft>
                <a:spcPts val="2400"/>
              </a:spcAft>
              <a:buClr>
                <a:srgbClr val="000099"/>
              </a:buClr>
              <a:buFont typeface="Wingdings" panose="05000000000000000000" pitchFamily="2" charset="2"/>
              <a:buChar char="Ø"/>
            </a:pPr>
            <a:r>
              <a:rPr lang="en-US" sz="2200" b="1" dirty="0">
                <a:solidFill>
                  <a:srgbClr val="000099"/>
                </a:solidFill>
                <a:latin typeface="Times New Roman" panose="02020603050405020304" pitchFamily="18" charset="0"/>
                <a:cs typeface="Times New Roman" panose="02020603050405020304" pitchFamily="18" charset="0"/>
              </a:rPr>
              <a:t>Implementation of National Air Quality Standards</a:t>
            </a:r>
            <a:r>
              <a:rPr lang="en-US" sz="2200" dirty="0">
                <a:latin typeface="Times New Roman" panose="02020603050405020304" pitchFamily="18" charset="0"/>
                <a:cs typeface="Times New Roman" panose="02020603050405020304" pitchFamily="18" charset="0"/>
              </a:rPr>
              <a:t>: Morocco has set national standards for key air pollutants to ensure compliance and protect public health.</a:t>
            </a:r>
          </a:p>
          <a:p>
            <a:pPr marL="404813" indent="-404813" algn="just">
              <a:lnSpc>
                <a:spcPct val="200000"/>
              </a:lnSpc>
              <a:spcAft>
                <a:spcPts val="2400"/>
              </a:spcAft>
              <a:buClr>
                <a:srgbClr val="000099"/>
              </a:buClr>
              <a:buFont typeface="Wingdings" panose="05000000000000000000" pitchFamily="2" charset="2"/>
              <a:buChar char="Ø"/>
            </a:pPr>
            <a:r>
              <a:rPr lang="en-US" sz="2200" b="1" dirty="0">
                <a:solidFill>
                  <a:srgbClr val="000099"/>
                </a:solidFill>
                <a:latin typeface="Times New Roman" panose="02020603050405020304" pitchFamily="18" charset="0"/>
                <a:cs typeface="Times New Roman" panose="02020603050405020304" pitchFamily="18" charset="0"/>
              </a:rPr>
              <a:t>Public Awareness Campaigns</a:t>
            </a:r>
            <a:r>
              <a:rPr lang="en-US" sz="2200" dirty="0">
                <a:latin typeface="Times New Roman" panose="02020603050405020304" pitchFamily="18" charset="0"/>
                <a:cs typeface="Times New Roman" panose="02020603050405020304" pitchFamily="18" charset="0"/>
              </a:rPr>
              <a:t>: Initiatives aimed at educating the public about air quality issues and encouraging sustainable practices have been launched.</a:t>
            </a:r>
          </a:p>
        </p:txBody>
      </p:sp>
      <p:sp>
        <p:nvSpPr>
          <p:cNvPr id="2" name="Slide Number Placeholder 4">
            <a:extLst>
              <a:ext uri="{FF2B5EF4-FFF2-40B4-BE49-F238E27FC236}">
                <a16:creationId xmlns:a16="http://schemas.microsoft.com/office/drawing/2014/main" id="{952B0934-2136-E9FE-8C84-8822B1CEC679}"/>
              </a:ext>
            </a:extLst>
          </p:cNvPr>
          <p:cNvSpPr txBox="1">
            <a:spLocks/>
          </p:cNvSpPr>
          <p:nvPr/>
        </p:nvSpPr>
        <p:spPr>
          <a:xfrm>
            <a:off x="11125200" y="6553201"/>
            <a:ext cx="1051302" cy="3047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94A09A9-5501-47C1-A89A-A340965A2BE2}" type="slidenum">
              <a:rPr lang="en-US" sz="1400" b="1" smtClean="0">
                <a:latin typeface="Times New Roman" panose="02020603050405020304" pitchFamily="18" charset="0"/>
                <a:cs typeface="Times New Roman" panose="02020603050405020304" pitchFamily="18" charset="0"/>
              </a:rPr>
              <a:pPr algn="r"/>
              <a:t>13</a:t>
            </a:fld>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025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0DEDA94-F622-034E-67C8-E2B675343670}"/>
              </a:ext>
            </a:extLst>
          </p:cNvPr>
          <p:cNvSpPr txBox="1"/>
          <p:nvPr/>
        </p:nvSpPr>
        <p:spPr>
          <a:xfrm>
            <a:off x="3390900" y="0"/>
            <a:ext cx="5410200" cy="523220"/>
          </a:xfrm>
          <a:prstGeom prst="rect">
            <a:avLst/>
          </a:prstGeom>
          <a:noFill/>
        </p:spPr>
        <p:txBody>
          <a:bodyPr wrap="square" rtlCol="0">
            <a:spAutoFit/>
          </a:bodyPr>
          <a:lstStyle>
            <a:defPPr>
              <a:defRPr lang="en-US"/>
            </a:defPPr>
            <a:lvl1pPr algn="ctr">
              <a:defRPr sz="2800" b="1" u="sng">
                <a:solidFill>
                  <a:srgbClr val="C00000"/>
                </a:solidFill>
                <a:latin typeface="Times New Roman" panose="02020603050405020304" pitchFamily="18" charset="0"/>
                <a:cs typeface="Times New Roman" panose="02020603050405020304" pitchFamily="18" charset="0"/>
              </a:defRPr>
            </a:lvl1pPr>
          </a:lstStyle>
          <a:p>
            <a:r>
              <a:rPr lang="en-US" dirty="0"/>
              <a:t>National Policies and Regulations</a:t>
            </a:r>
          </a:p>
        </p:txBody>
      </p:sp>
      <p:sp>
        <p:nvSpPr>
          <p:cNvPr id="3" name="ZoneTexte 2">
            <a:extLst>
              <a:ext uri="{FF2B5EF4-FFF2-40B4-BE49-F238E27FC236}">
                <a16:creationId xmlns:a16="http://schemas.microsoft.com/office/drawing/2014/main" id="{32D7DA31-07B2-B2D3-6634-DA99AC47958B}"/>
              </a:ext>
            </a:extLst>
          </p:cNvPr>
          <p:cNvSpPr txBox="1"/>
          <p:nvPr/>
        </p:nvSpPr>
        <p:spPr>
          <a:xfrm>
            <a:off x="128336" y="578604"/>
            <a:ext cx="11963400" cy="769441"/>
          </a:xfrm>
          <a:prstGeom prst="rect">
            <a:avLst/>
          </a:prstGeom>
          <a:noFill/>
        </p:spPr>
        <p:txBody>
          <a:bodyPr wrap="square">
            <a:spAutoFit/>
          </a:bodyPr>
          <a:lstStyle/>
          <a:p>
            <a:pPr marL="465138" indent="-465138" algn="just">
              <a:spcAft>
                <a:spcPts val="1800"/>
              </a:spcAft>
              <a:buClr>
                <a:srgbClr val="990000"/>
              </a:buClr>
              <a:buFont typeface="Wingdings" panose="05000000000000000000" pitchFamily="2" charset="2"/>
              <a:buChar char="q"/>
            </a:pPr>
            <a:r>
              <a:rPr lang="en-US" sz="2200" dirty="0">
                <a:latin typeface="Times New Roman" panose="02020603050405020304" pitchFamily="18" charset="0"/>
                <a:cs typeface="Times New Roman" panose="02020603050405020304" pitchFamily="18" charset="0"/>
              </a:rPr>
              <a:t>To strengthen the legal framework relating to the fight against air pollution, the public authorities have promulgated a series of legislative and regulatory texts. These include:</a:t>
            </a:r>
          </a:p>
        </p:txBody>
      </p:sp>
      <p:graphicFrame>
        <p:nvGraphicFramePr>
          <p:cNvPr id="4" name="Tableau 3">
            <a:extLst>
              <a:ext uri="{FF2B5EF4-FFF2-40B4-BE49-F238E27FC236}">
                <a16:creationId xmlns:a16="http://schemas.microsoft.com/office/drawing/2014/main" id="{9786E578-A540-7D18-0E50-AB38ADF8E9FA}"/>
              </a:ext>
            </a:extLst>
          </p:cNvPr>
          <p:cNvGraphicFramePr>
            <a:graphicFrameLocks noGrp="1"/>
          </p:cNvGraphicFramePr>
          <p:nvPr>
            <p:extLst>
              <p:ext uri="{D42A27DB-BD31-4B8C-83A1-F6EECF244321}">
                <p14:modId xmlns:p14="http://schemas.microsoft.com/office/powerpoint/2010/main" val="780456650"/>
              </p:ext>
            </p:extLst>
          </p:nvPr>
        </p:nvGraphicFramePr>
        <p:xfrm>
          <a:off x="128336" y="1328574"/>
          <a:ext cx="11963400" cy="5486400"/>
        </p:xfrm>
        <a:graphic>
          <a:graphicData uri="http://schemas.openxmlformats.org/drawingml/2006/table">
            <a:tbl>
              <a:tblPr firstRow="1" bandRow="1">
                <a:tableStyleId>{21E4AEA4-8DFA-4A89-87EB-49C32662AFE0}</a:tableStyleId>
              </a:tblPr>
              <a:tblGrid>
                <a:gridCol w="5981700">
                  <a:extLst>
                    <a:ext uri="{9D8B030D-6E8A-4147-A177-3AD203B41FA5}">
                      <a16:colId xmlns:a16="http://schemas.microsoft.com/office/drawing/2014/main" val="1075125873"/>
                    </a:ext>
                  </a:extLst>
                </a:gridCol>
                <a:gridCol w="5981700">
                  <a:extLst>
                    <a:ext uri="{9D8B030D-6E8A-4147-A177-3AD203B41FA5}">
                      <a16:colId xmlns:a16="http://schemas.microsoft.com/office/drawing/2014/main" val="3697763780"/>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990000"/>
                          </a:solidFill>
                          <a:effectLst/>
                          <a:latin typeface="Times New Roman" panose="02020603050405020304" pitchFamily="18" charset="0"/>
                          <a:ea typeface="+mn-ea"/>
                          <a:cs typeface="Times New Roman" panose="02020603050405020304" pitchFamily="18" charset="0"/>
                        </a:rPr>
                        <a:t>Framework law 99-12 </a:t>
                      </a:r>
                      <a:r>
                        <a:rPr lang="en-US" sz="1600" b="0" kern="1200" dirty="0">
                          <a:solidFill>
                            <a:schemeClr val="tx1"/>
                          </a:solidFill>
                          <a:effectLst/>
                          <a:latin typeface="Times New Roman" panose="02020603050405020304" pitchFamily="18" charset="0"/>
                          <a:ea typeface="+mn-ea"/>
                          <a:cs typeface="Times New Roman" panose="02020603050405020304" pitchFamily="18" charset="0"/>
                        </a:rPr>
                        <a:t>establishing the national charter for the environment and sustainable development which strengthens the legal protection of resources and ecosystems by listing the measures that the State intends to take with the aim of fighting against all form's pollution and nuisance.</a:t>
                      </a:r>
                    </a:p>
                    <a:p>
                      <a:pPr algn="just"/>
                      <a:endParaRPr lang="en-US" sz="1600" b="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990000"/>
                          </a:solidFill>
                          <a:effectLst/>
                          <a:latin typeface="Times New Roman" panose="02020603050405020304" pitchFamily="18" charset="0"/>
                          <a:ea typeface="+mn-ea"/>
                          <a:cs typeface="Times New Roman" panose="02020603050405020304" pitchFamily="18" charset="0"/>
                        </a:rPr>
                        <a:t>Law 13-09 </a:t>
                      </a:r>
                      <a:r>
                        <a:rPr lang="en-US" sz="1600" b="0" kern="1200" dirty="0">
                          <a:solidFill>
                            <a:schemeClr val="tx1"/>
                          </a:solidFill>
                          <a:effectLst/>
                          <a:latin typeface="Times New Roman" panose="02020603050405020304" pitchFamily="18" charset="0"/>
                          <a:ea typeface="+mn-ea"/>
                          <a:cs typeface="Times New Roman" panose="02020603050405020304" pitchFamily="18" charset="0"/>
                        </a:rPr>
                        <a:t>relating to renewable energies. Adopted in March 2010, the law provides in its preamble that the development of renewable energy sources is a priority of national energy policy and one of the essential pillars of "the promotion of renewable energies to strengthen the competitiveness of the productive sectors of the country and preserve the environment through the use of clean energy technologies in order to limit GHG emissions and reduce the significant pressure exerted on the forest cover.</a:t>
                      </a:r>
                      <a:endParaRPr lang="en-US" sz="16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2451920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990000"/>
                          </a:solidFill>
                          <a:effectLst/>
                          <a:latin typeface="Times New Roman" panose="02020603050405020304" pitchFamily="18" charset="0"/>
                          <a:ea typeface="+mn-ea"/>
                          <a:cs typeface="Times New Roman" panose="02020603050405020304" pitchFamily="18" charset="0"/>
                        </a:rPr>
                        <a:t>Law 11-03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relating to the fight against air pollution and its implementing texts which set air quality standards and limit values for emissions from industrial units.</a:t>
                      </a:r>
                      <a:endParaRPr lang="en-US" sz="1600" b="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990000"/>
                          </a:solidFill>
                          <a:effectLst/>
                          <a:latin typeface="Times New Roman" panose="02020603050405020304" pitchFamily="18" charset="0"/>
                          <a:ea typeface="+mn-ea"/>
                          <a:cs typeface="Times New Roman" panose="02020603050405020304" pitchFamily="18" charset="0"/>
                        </a:rPr>
                        <a:t>Law 47-09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relating to energy efficiency. Adopted in September 2011, the law sets the objective of "increasing energy efficiency in the use of energy sources, avoiding waste, alleviating the burden of energy costs on the national economy and contribute to sustainable development”.</a:t>
                      </a:r>
                      <a:endParaRPr lang="en-US"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905307"/>
                  </a:ext>
                </a:extLst>
              </a:tr>
              <a:tr h="47752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990000"/>
                          </a:solidFill>
                          <a:effectLst/>
                          <a:latin typeface="Times New Roman" panose="02020603050405020304" pitchFamily="18" charset="0"/>
                          <a:ea typeface="+mn-ea"/>
                          <a:cs typeface="Times New Roman" panose="02020603050405020304" pitchFamily="18" charset="0"/>
                        </a:rPr>
                        <a:t>Law 12-03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relating to environmental impact studies and the law relating to waste management also provide rules limiting air pollution.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600" b="0" dirty="0">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990000"/>
                          </a:solidFill>
                          <a:effectLst/>
                          <a:latin typeface="Times New Roman" panose="02020603050405020304" pitchFamily="18" charset="0"/>
                          <a:ea typeface="+mn-ea"/>
                          <a:cs typeface="Times New Roman" panose="02020603050405020304" pitchFamily="18" charset="0"/>
                        </a:rPr>
                        <a:t>Law 77-15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on plastic bags. Adopted in December 2015, the law prohibits the manufacture, import, export, marketing and use of plastic bags.</a:t>
                      </a:r>
                      <a:endParaRPr lang="en-US" sz="1600" b="0" dirty="0">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extLst>
                  <a:ext uri="{0D108BD9-81ED-4DB2-BD59-A6C34878D82A}">
                    <a16:rowId xmlns:a16="http://schemas.microsoft.com/office/drawing/2014/main" val="2437941615"/>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990000"/>
                          </a:solidFill>
                          <a:effectLst/>
                          <a:latin typeface="Times New Roman" panose="02020603050405020304" pitchFamily="18" charset="0"/>
                          <a:ea typeface="+mn-ea"/>
                          <a:cs typeface="Times New Roman" panose="02020603050405020304" pitchFamily="18" charset="0"/>
                        </a:rPr>
                        <a:t>Law 13-03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relating to the fight against air pollution. Adopted in June 2003, the law defines emission standards as “emission limits which must not be exceeded and are determined according to the latest relevant scientific data; the state of the receiving environment; the self-purification capacities of water, air and soil; and the requirements of sustainable national economic and social development.</a:t>
                      </a:r>
                      <a:endParaRPr lang="en-US" sz="1600" b="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990000"/>
                          </a:solidFill>
                          <a:effectLst/>
                          <a:latin typeface="Times New Roman" panose="02020603050405020304" pitchFamily="18" charset="0"/>
                          <a:ea typeface="+mn-ea"/>
                          <a:cs typeface="Times New Roman" panose="02020603050405020304" pitchFamily="18" charset="0"/>
                        </a:rPr>
                        <a:t>Decree No. 2-09-631 </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of July 6, 2010 setting the limit values for vehicle exhaust gases.</a:t>
                      </a:r>
                    </a:p>
                    <a:p>
                      <a:pPr algn="just"/>
                      <a:endParaRPr lang="en-US"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01578578"/>
                  </a:ext>
                </a:extLst>
              </a:tr>
            </a:tbl>
          </a:graphicData>
        </a:graphic>
      </p:graphicFrame>
    </p:spTree>
    <p:extLst>
      <p:ext uri="{BB962C8B-B14F-4D97-AF65-F5344CB8AC3E}">
        <p14:creationId xmlns:p14="http://schemas.microsoft.com/office/powerpoint/2010/main" val="2496596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6BA244-3A6A-5970-796B-08549B1203D3}"/>
              </a:ext>
            </a:extLst>
          </p:cNvPr>
          <p:cNvSpPr>
            <a:spLocks noGrp="1"/>
          </p:cNvSpPr>
          <p:nvPr>
            <p:ph type="sldNum" sz="quarter" idx="12"/>
          </p:nvPr>
        </p:nvSpPr>
        <p:spPr>
          <a:xfrm>
            <a:off x="10957302" y="6400801"/>
            <a:ext cx="1219200" cy="4571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15</a:t>
            </a:fld>
            <a:endParaRPr lang="en-US" sz="1400" dirty="0">
              <a:latin typeface="Times New Roman" panose="02020603050405020304" pitchFamily="18" charset="0"/>
              <a:cs typeface="Times New Roman" panose="02020603050405020304" pitchFamily="18" charset="0"/>
            </a:endParaRPr>
          </a:p>
        </p:txBody>
      </p:sp>
      <p:graphicFrame>
        <p:nvGraphicFramePr>
          <p:cNvPr id="3" name="Tableau 2">
            <a:extLst>
              <a:ext uri="{FF2B5EF4-FFF2-40B4-BE49-F238E27FC236}">
                <a16:creationId xmlns:a16="http://schemas.microsoft.com/office/drawing/2014/main" id="{784AC8C2-4F06-CDD5-04F8-8FF070F6C31A}"/>
              </a:ext>
            </a:extLst>
          </p:cNvPr>
          <p:cNvGraphicFramePr>
            <a:graphicFrameLocks noGrp="1"/>
          </p:cNvGraphicFramePr>
          <p:nvPr>
            <p:extLst>
              <p:ext uri="{D42A27DB-BD31-4B8C-83A1-F6EECF244321}">
                <p14:modId xmlns:p14="http://schemas.microsoft.com/office/powerpoint/2010/main" val="3112273490"/>
              </p:ext>
            </p:extLst>
          </p:nvPr>
        </p:nvGraphicFramePr>
        <p:xfrm>
          <a:off x="396499" y="630606"/>
          <a:ext cx="11201399" cy="6122778"/>
        </p:xfrm>
        <a:graphic>
          <a:graphicData uri="http://schemas.openxmlformats.org/drawingml/2006/table">
            <a:tbl>
              <a:tblPr firstRow="1" firstCol="1" bandRow="1">
                <a:tableStyleId>{00A15C55-8517-42AA-B614-E9B94910E393}</a:tableStyleId>
              </a:tblPr>
              <a:tblGrid>
                <a:gridCol w="2743200">
                  <a:extLst>
                    <a:ext uri="{9D8B030D-6E8A-4147-A177-3AD203B41FA5}">
                      <a16:colId xmlns:a16="http://schemas.microsoft.com/office/drawing/2014/main" val="1784519859"/>
                    </a:ext>
                  </a:extLst>
                </a:gridCol>
                <a:gridCol w="4267200">
                  <a:extLst>
                    <a:ext uri="{9D8B030D-6E8A-4147-A177-3AD203B41FA5}">
                      <a16:colId xmlns:a16="http://schemas.microsoft.com/office/drawing/2014/main" val="422623767"/>
                    </a:ext>
                  </a:extLst>
                </a:gridCol>
                <a:gridCol w="4190999">
                  <a:extLst>
                    <a:ext uri="{9D8B030D-6E8A-4147-A177-3AD203B41FA5}">
                      <a16:colId xmlns:a16="http://schemas.microsoft.com/office/drawing/2014/main" val="349680334"/>
                    </a:ext>
                  </a:extLst>
                </a:gridCol>
              </a:tblGrid>
              <a:tr h="288053">
                <a:tc>
                  <a:txBody>
                    <a:bodyPr/>
                    <a:lstStyle/>
                    <a:p>
                      <a:pPr algn="ctr">
                        <a:lnSpc>
                          <a:spcPct val="107000"/>
                        </a:lnSpc>
                      </a:pPr>
                      <a:r>
                        <a:rPr lang="en-US" sz="1400" kern="100" dirty="0">
                          <a:effectLst/>
                          <a:latin typeface="Times New Roman" panose="02020603050405020304" pitchFamily="18" charset="0"/>
                          <a:cs typeface="Times New Roman" panose="02020603050405020304" pitchFamily="18" charset="0"/>
                        </a:rPr>
                        <a:t>Pollutants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Nature of the threshold</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Limit Values</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876398286"/>
                  </a:ext>
                </a:extLst>
              </a:tr>
              <a:tr h="447937">
                <a:tc rowSpan="2">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Sulphur Dioxide (SO2) µg/m</a:t>
                      </a:r>
                      <a:r>
                        <a:rPr lang="en-US" sz="1400" kern="100" baseline="30000">
                          <a:effectLst/>
                          <a:latin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Limit values for health protection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75th percentile 99.2 of daily averages.</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30559511"/>
                  </a:ext>
                </a:extLst>
              </a:tr>
              <a:tr h="366242">
                <a:tc vMerge="1">
                  <a:txBody>
                    <a:bodyPr/>
                    <a:lstStyle/>
                    <a:p>
                      <a:endParaRPr lang="en-US"/>
                    </a:p>
                  </a:txBody>
                  <a:tcP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Limit value for the protection of ecosystems</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20 annual mean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1076353"/>
                  </a:ext>
                </a:extLst>
              </a:tr>
              <a:tr h="596886">
                <a:tc rowSpan="2">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Nitrogen Dioxide (NO2) µg/m</a:t>
                      </a:r>
                      <a:r>
                        <a:rPr lang="en-US" sz="1400" kern="100" baseline="30000">
                          <a:effectLst/>
                          <a:latin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Limit values for health protection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dirty="0">
                          <a:effectLst/>
                          <a:latin typeface="Times New Roman" panose="02020603050405020304" pitchFamily="18" charset="0"/>
                          <a:cs typeface="Times New Roman" panose="02020603050405020304" pitchFamily="18" charset="0"/>
                        </a:rPr>
                        <a:t>200 centiles 98 of hourly mean / 50 annual mean</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886767580"/>
                  </a:ext>
                </a:extLst>
              </a:tr>
              <a:tr h="435251">
                <a:tc vMerge="1">
                  <a:txBody>
                    <a:bodyPr/>
                    <a:lstStyle/>
                    <a:p>
                      <a:endParaRPr lang="en-US"/>
                    </a:p>
                  </a:txBody>
                  <a:tcP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Limit values for health protection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30 annual mean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48324364"/>
                  </a:ext>
                </a:extLst>
              </a:tr>
              <a:tr h="456430">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Carbone Monoxide (CO) mg/m</a:t>
                      </a:r>
                      <a:r>
                        <a:rPr lang="en-US" sz="1400" kern="100" baseline="30000">
                          <a:effectLst/>
                          <a:latin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Limit values for health protection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7 daily mean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36662972"/>
                  </a:ext>
                </a:extLst>
              </a:tr>
              <a:tr h="457200">
                <a:tc rowSpan="2">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Ozone (O3) µg/m</a:t>
                      </a:r>
                      <a:r>
                        <a:rPr lang="en-US" sz="1400" kern="100" baseline="30000">
                          <a:effectLst/>
                          <a:latin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Limit values for health protection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110 average over 8 hours</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74656238"/>
                  </a:ext>
                </a:extLst>
              </a:tr>
              <a:tr h="646201">
                <a:tc vMerge="1">
                  <a:txBody>
                    <a:bodyPr/>
                    <a:lstStyle/>
                    <a:p>
                      <a:endParaRPr lang="en-US"/>
                    </a:p>
                  </a:txBody>
                  <a:tcP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Limit values for health protection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Average daily limit of 65 not to be exceeded for more than 3 consecutive days.</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545866635"/>
                  </a:ext>
                </a:extLst>
              </a:tr>
              <a:tr h="496799">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Suspended particles (PM10) µg/m</a:t>
                      </a:r>
                      <a:r>
                        <a:rPr lang="en-US" sz="1400" kern="100" baseline="30000">
                          <a:effectLst/>
                          <a:latin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Limit values for health protection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dirty="0">
                          <a:effectLst/>
                          <a:latin typeface="Times New Roman" panose="02020603050405020304" pitchFamily="18" charset="0"/>
                          <a:cs typeface="Times New Roman" panose="02020603050405020304" pitchFamily="18" charset="0"/>
                        </a:rPr>
                        <a:t>50 percentiles 90.4 of daily mean / 40 annual mean</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868320614"/>
                  </a:ext>
                </a:extLst>
              </a:tr>
              <a:tr h="533400">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Suspended particles (PM2.5) µg/m</a:t>
                      </a:r>
                      <a:r>
                        <a:rPr lang="en-US" sz="1400" kern="100" baseline="30000">
                          <a:effectLst/>
                          <a:latin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Limit values for health protection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dirty="0">
                          <a:effectLst/>
                          <a:latin typeface="Times New Roman" panose="02020603050405020304" pitchFamily="18" charset="0"/>
                          <a:cs typeface="Times New Roman" panose="02020603050405020304" pitchFamily="18" charset="0"/>
                        </a:rPr>
                        <a:t>45 daily mean / 35 annual mean</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47546379"/>
                  </a:ext>
                </a:extLst>
              </a:tr>
              <a:tr h="359899">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Lead (Pb) µg/m</a:t>
                      </a:r>
                      <a:r>
                        <a:rPr lang="en-US" sz="1400" kern="100" baseline="30000">
                          <a:effectLst/>
                          <a:latin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Limit values for health protection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1 annual mean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249361914"/>
                  </a:ext>
                </a:extLst>
              </a:tr>
              <a:tr h="441594">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Cadmium (Cd) ng/m</a:t>
                      </a:r>
                      <a:r>
                        <a:rPr lang="en-US" sz="1400" kern="100" baseline="30000">
                          <a:effectLst/>
                          <a:latin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dirty="0">
                          <a:effectLst/>
                          <a:latin typeface="Times New Roman" panose="02020603050405020304" pitchFamily="18" charset="0"/>
                          <a:cs typeface="Times New Roman" panose="02020603050405020304" pitchFamily="18" charset="0"/>
                        </a:rPr>
                        <a:t>Limit values for health protection</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a:effectLst/>
                          <a:latin typeface="Times New Roman" panose="02020603050405020304" pitchFamily="18" charset="0"/>
                          <a:cs typeface="Times New Roman" panose="02020603050405020304" pitchFamily="18" charset="0"/>
                        </a:rPr>
                        <a:t>5 annual mean</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290252436"/>
                  </a:ext>
                </a:extLst>
              </a:tr>
              <a:tr h="596886">
                <a:tc>
                  <a:txBody>
                    <a:bodyPr/>
                    <a:lstStyle/>
                    <a:p>
                      <a:pPr algn="ctr">
                        <a:lnSpc>
                          <a:spcPct val="107000"/>
                        </a:lnSpc>
                      </a:pPr>
                      <a:r>
                        <a:rPr lang="en-US" sz="1400" kern="100" dirty="0">
                          <a:effectLst/>
                          <a:latin typeface="Times New Roman" panose="02020603050405020304" pitchFamily="18" charset="0"/>
                          <a:cs typeface="Times New Roman" panose="02020603050405020304" pitchFamily="18" charset="0"/>
                        </a:rPr>
                        <a:t>Benzene (C</a:t>
                      </a:r>
                      <a:r>
                        <a:rPr lang="en-US" sz="1400" kern="100" baseline="-25000" dirty="0">
                          <a:effectLst/>
                          <a:latin typeface="Times New Roman" panose="02020603050405020304" pitchFamily="18" charset="0"/>
                          <a:cs typeface="Times New Roman" panose="02020603050405020304" pitchFamily="18" charset="0"/>
                        </a:rPr>
                        <a:t>6</a:t>
                      </a:r>
                      <a:r>
                        <a:rPr lang="en-US" sz="1400" kern="100" dirty="0">
                          <a:effectLst/>
                          <a:latin typeface="Times New Roman" panose="02020603050405020304" pitchFamily="18" charset="0"/>
                          <a:cs typeface="Times New Roman" panose="02020603050405020304" pitchFamily="18" charset="0"/>
                        </a:rPr>
                        <a:t>H</a:t>
                      </a:r>
                      <a:r>
                        <a:rPr lang="en-US" sz="1400" kern="100" baseline="-25000" dirty="0">
                          <a:effectLst/>
                          <a:latin typeface="Times New Roman" panose="02020603050405020304" pitchFamily="18" charset="0"/>
                          <a:cs typeface="Times New Roman" panose="02020603050405020304" pitchFamily="18" charset="0"/>
                        </a:rPr>
                        <a:t>6</a:t>
                      </a:r>
                      <a:r>
                        <a:rPr lang="en-US" sz="1400" kern="100" dirty="0">
                          <a:effectLst/>
                          <a:latin typeface="Times New Roman" panose="02020603050405020304" pitchFamily="18" charset="0"/>
                          <a:cs typeface="Times New Roman" panose="02020603050405020304" pitchFamily="18" charset="0"/>
                        </a:rPr>
                        <a:t>) µg/m</a:t>
                      </a:r>
                      <a:r>
                        <a:rPr lang="en-US" sz="1400" kern="100" baseline="30000" dirty="0">
                          <a:effectLst/>
                          <a:latin typeface="Times New Roman" panose="02020603050405020304" pitchFamily="18" charset="0"/>
                          <a:cs typeface="Times New Roman" panose="02020603050405020304" pitchFamily="18" charset="0"/>
                        </a:rPr>
                        <a:t>3</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dirty="0">
                          <a:effectLst/>
                          <a:latin typeface="Times New Roman" panose="02020603050405020304" pitchFamily="18" charset="0"/>
                          <a:cs typeface="Times New Roman" panose="02020603050405020304" pitchFamily="18" charset="0"/>
                        </a:rPr>
                        <a:t>Limit values for health protection</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pPr>
                      <a:r>
                        <a:rPr lang="en-US" sz="1400" kern="100" dirty="0">
                          <a:effectLst/>
                          <a:latin typeface="Times New Roman" panose="02020603050405020304" pitchFamily="18" charset="0"/>
                          <a:cs typeface="Times New Roman" panose="02020603050405020304" pitchFamily="18" charset="0"/>
                        </a:rPr>
                        <a:t>10 annual mean</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507859543"/>
                  </a:ext>
                </a:extLst>
              </a:tr>
            </a:tbl>
          </a:graphicData>
        </a:graphic>
      </p:graphicFrame>
      <p:sp>
        <p:nvSpPr>
          <p:cNvPr id="7" name="ZoneTexte 6">
            <a:extLst>
              <a:ext uri="{FF2B5EF4-FFF2-40B4-BE49-F238E27FC236}">
                <a16:creationId xmlns:a16="http://schemas.microsoft.com/office/drawing/2014/main" id="{157573ED-10CC-C65D-3D43-D1E07F5418E5}"/>
              </a:ext>
            </a:extLst>
          </p:cNvPr>
          <p:cNvSpPr txBox="1"/>
          <p:nvPr/>
        </p:nvSpPr>
        <p:spPr>
          <a:xfrm>
            <a:off x="396499" y="2770"/>
            <a:ext cx="11201399" cy="523220"/>
          </a:xfrm>
          <a:prstGeom prst="rect">
            <a:avLst/>
          </a:prstGeom>
          <a:noFill/>
        </p:spPr>
        <p:txBody>
          <a:bodyPr wrap="square" rtlCol="0">
            <a:spAutoFit/>
          </a:bodyPr>
          <a:lstStyle>
            <a:defPPr>
              <a:defRPr lang="en-US"/>
            </a:defPPr>
            <a:lvl1pPr algn="ctr">
              <a:defRPr sz="2800" b="1" u="sng">
                <a:solidFill>
                  <a:srgbClr val="C00000"/>
                </a:solidFill>
                <a:latin typeface="Times New Roman" panose="02020603050405020304" pitchFamily="18" charset="0"/>
                <a:cs typeface="Times New Roman" panose="02020603050405020304" pitchFamily="18" charset="0"/>
              </a:defRPr>
            </a:lvl1pPr>
          </a:lstStyle>
          <a:p>
            <a:r>
              <a:rPr lang="en-US" dirty="0"/>
              <a:t>Limit values ​​in the ambient air for different pollutants</a:t>
            </a:r>
          </a:p>
        </p:txBody>
      </p:sp>
    </p:spTree>
    <p:extLst>
      <p:ext uri="{BB962C8B-B14F-4D97-AF65-F5344CB8AC3E}">
        <p14:creationId xmlns:p14="http://schemas.microsoft.com/office/powerpoint/2010/main" val="1985469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53744C-27EC-4E89-071D-2FC3ED3F6514}"/>
              </a:ext>
            </a:extLst>
          </p:cNvPr>
          <p:cNvSpPr>
            <a:spLocks noGrp="1"/>
          </p:cNvSpPr>
          <p:nvPr>
            <p:ph type="ctrTitle"/>
          </p:nvPr>
        </p:nvSpPr>
        <p:spPr>
          <a:xfrm>
            <a:off x="804672" y="1143000"/>
            <a:ext cx="10582656" cy="4572000"/>
          </a:xfrm>
        </p:spPr>
        <p:txBody>
          <a:bodyPr anchor="t">
            <a:noAutofit/>
          </a:bodyPr>
          <a:lstStyle/>
          <a:p>
            <a:pPr algn="ctr">
              <a:lnSpc>
                <a:spcPct val="100000"/>
              </a:lnSpc>
            </a:pPr>
            <a:r>
              <a:rPr lang="en-US" sz="9000" i="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Advancement in Air Quality Management in Morocco</a:t>
            </a:r>
          </a:p>
        </p:txBody>
      </p:sp>
    </p:spTree>
    <p:extLst>
      <p:ext uri="{BB962C8B-B14F-4D97-AF65-F5344CB8AC3E}">
        <p14:creationId xmlns:p14="http://schemas.microsoft.com/office/powerpoint/2010/main" val="1812654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36">
            <a:extLst>
              <a:ext uri="{FF2B5EF4-FFF2-40B4-BE49-F238E27FC236}">
                <a16:creationId xmlns:a16="http://schemas.microsoft.com/office/drawing/2014/main" id="{112BF4AD-1046-41C7-13D6-8296E36345D0}"/>
              </a:ext>
            </a:extLst>
          </p:cNvPr>
          <p:cNvGrpSpPr>
            <a:grpSpLocks/>
          </p:cNvGrpSpPr>
          <p:nvPr/>
        </p:nvGrpSpPr>
        <p:grpSpPr bwMode="auto">
          <a:xfrm>
            <a:off x="5905500" y="172953"/>
            <a:ext cx="6134100" cy="6537112"/>
            <a:chOff x="928662" y="334531"/>
            <a:chExt cx="6750710" cy="6523469"/>
          </a:xfrm>
        </p:grpSpPr>
        <p:pic>
          <p:nvPicPr>
            <p:cNvPr id="4" name="Image 4" descr="carte_maroc.bmp">
              <a:extLst>
                <a:ext uri="{FF2B5EF4-FFF2-40B4-BE49-F238E27FC236}">
                  <a16:creationId xmlns:a16="http://schemas.microsoft.com/office/drawing/2014/main" id="{F8DBE28A-F1BB-F0CC-37C4-594341DE3B6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5625" r="2424" b="17708"/>
            <a:stretch/>
          </p:blipFill>
          <p:spPr bwMode="auto">
            <a:xfrm>
              <a:off x="928662" y="334531"/>
              <a:ext cx="6750710" cy="652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lipse 5">
              <a:extLst>
                <a:ext uri="{FF2B5EF4-FFF2-40B4-BE49-F238E27FC236}">
                  <a16:creationId xmlns:a16="http://schemas.microsoft.com/office/drawing/2014/main" id="{808C34E0-9327-EC8E-F70A-161DFD8A9848}"/>
                </a:ext>
              </a:extLst>
            </p:cNvPr>
            <p:cNvSpPr/>
            <p:nvPr/>
          </p:nvSpPr>
          <p:spPr>
            <a:xfrm>
              <a:off x="5853675" y="454213"/>
              <a:ext cx="71631" cy="7079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7" name="Ellipse 6">
              <a:extLst>
                <a:ext uri="{FF2B5EF4-FFF2-40B4-BE49-F238E27FC236}">
                  <a16:creationId xmlns:a16="http://schemas.microsoft.com/office/drawing/2014/main" id="{A8519B17-E9FC-FF00-265A-8BDAF0B0C00B}"/>
                </a:ext>
              </a:extLst>
            </p:cNvPr>
            <p:cNvSpPr/>
            <p:nvPr/>
          </p:nvSpPr>
          <p:spPr>
            <a:xfrm>
              <a:off x="5181051" y="1428519"/>
              <a:ext cx="143260" cy="14328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8" name="Ellipse 7">
              <a:extLst>
                <a:ext uri="{FF2B5EF4-FFF2-40B4-BE49-F238E27FC236}">
                  <a16:creationId xmlns:a16="http://schemas.microsoft.com/office/drawing/2014/main" id="{E529C951-DC63-6EEF-68EC-EBEC0E3438D1}"/>
                </a:ext>
              </a:extLst>
            </p:cNvPr>
            <p:cNvSpPr/>
            <p:nvPr/>
          </p:nvSpPr>
          <p:spPr>
            <a:xfrm>
              <a:off x="4429807" y="2739955"/>
              <a:ext cx="69883" cy="7079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9" name="Ellipse 8">
              <a:extLst>
                <a:ext uri="{FF2B5EF4-FFF2-40B4-BE49-F238E27FC236}">
                  <a16:creationId xmlns:a16="http://schemas.microsoft.com/office/drawing/2014/main" id="{299FC1F7-14C3-7442-4797-92138CEFB235}"/>
                </a:ext>
              </a:extLst>
            </p:cNvPr>
            <p:cNvSpPr/>
            <p:nvPr/>
          </p:nvSpPr>
          <p:spPr>
            <a:xfrm>
              <a:off x="4393118" y="2434852"/>
              <a:ext cx="71631" cy="72484"/>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11" name="Ellipse 10">
              <a:extLst>
                <a:ext uri="{FF2B5EF4-FFF2-40B4-BE49-F238E27FC236}">
                  <a16:creationId xmlns:a16="http://schemas.microsoft.com/office/drawing/2014/main" id="{1A546FFA-A52D-0A5F-F32D-E69E1AE86BE9}"/>
                </a:ext>
              </a:extLst>
            </p:cNvPr>
            <p:cNvSpPr/>
            <p:nvPr/>
          </p:nvSpPr>
          <p:spPr>
            <a:xfrm>
              <a:off x="4621985" y="2028611"/>
              <a:ext cx="69883" cy="7079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12" name="Ellipse 11">
              <a:extLst>
                <a:ext uri="{FF2B5EF4-FFF2-40B4-BE49-F238E27FC236}">
                  <a16:creationId xmlns:a16="http://schemas.microsoft.com/office/drawing/2014/main" id="{9AEE3B5B-03D1-C759-D76D-1C18C732867B}"/>
                </a:ext>
              </a:extLst>
            </p:cNvPr>
            <p:cNvSpPr/>
            <p:nvPr/>
          </p:nvSpPr>
          <p:spPr>
            <a:xfrm>
              <a:off x="4836876" y="1698223"/>
              <a:ext cx="71631" cy="72482"/>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14" name="Ellipse 13">
              <a:extLst>
                <a:ext uri="{FF2B5EF4-FFF2-40B4-BE49-F238E27FC236}">
                  <a16:creationId xmlns:a16="http://schemas.microsoft.com/office/drawing/2014/main" id="{14C9D0D0-2DB8-0433-96D4-E138B77D91EF}"/>
                </a:ext>
              </a:extLst>
            </p:cNvPr>
            <p:cNvSpPr/>
            <p:nvPr/>
          </p:nvSpPr>
          <p:spPr>
            <a:xfrm>
              <a:off x="5256174" y="1672938"/>
              <a:ext cx="71631" cy="72484"/>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15" name="Ellipse 14">
              <a:extLst>
                <a:ext uri="{FF2B5EF4-FFF2-40B4-BE49-F238E27FC236}">
                  <a16:creationId xmlns:a16="http://schemas.microsoft.com/office/drawing/2014/main" id="{BC9327B3-1B4C-3B40-0949-D44102E16C2B}"/>
                </a:ext>
              </a:extLst>
            </p:cNvPr>
            <p:cNvSpPr/>
            <p:nvPr/>
          </p:nvSpPr>
          <p:spPr>
            <a:xfrm>
              <a:off x="4976642" y="1558314"/>
              <a:ext cx="71631" cy="72484"/>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16" name="Ellipse 15">
              <a:extLst>
                <a:ext uri="{FF2B5EF4-FFF2-40B4-BE49-F238E27FC236}">
                  <a16:creationId xmlns:a16="http://schemas.microsoft.com/office/drawing/2014/main" id="{6D387690-FE4C-4A93-CE19-9D39B1B40869}"/>
                </a:ext>
              </a:extLst>
            </p:cNvPr>
            <p:cNvSpPr/>
            <p:nvPr/>
          </p:nvSpPr>
          <p:spPr>
            <a:xfrm>
              <a:off x="5699932" y="986878"/>
              <a:ext cx="71631" cy="72482"/>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17" name="Ellipse 16">
              <a:extLst>
                <a:ext uri="{FF2B5EF4-FFF2-40B4-BE49-F238E27FC236}">
                  <a16:creationId xmlns:a16="http://schemas.microsoft.com/office/drawing/2014/main" id="{AFE122DA-C973-4E77-A917-0530680611A3}"/>
                </a:ext>
              </a:extLst>
            </p:cNvPr>
            <p:cNvSpPr/>
            <p:nvPr/>
          </p:nvSpPr>
          <p:spPr>
            <a:xfrm>
              <a:off x="5408171" y="1431890"/>
              <a:ext cx="71630" cy="7079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18" name="Ellipse 17">
              <a:extLst>
                <a:ext uri="{FF2B5EF4-FFF2-40B4-BE49-F238E27FC236}">
                  <a16:creationId xmlns:a16="http://schemas.microsoft.com/office/drawing/2014/main" id="{2F4C7104-EFB2-A722-42B9-A4BB0A6425FE}"/>
                </a:ext>
              </a:extLst>
            </p:cNvPr>
            <p:cNvSpPr/>
            <p:nvPr/>
          </p:nvSpPr>
          <p:spPr>
            <a:xfrm>
              <a:off x="6220562" y="1266696"/>
              <a:ext cx="71631" cy="7079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19" name="Ellipse 18">
              <a:extLst>
                <a:ext uri="{FF2B5EF4-FFF2-40B4-BE49-F238E27FC236}">
                  <a16:creationId xmlns:a16="http://schemas.microsoft.com/office/drawing/2014/main" id="{53C22BF4-8941-A3B8-5379-62484EED2416}"/>
                </a:ext>
              </a:extLst>
            </p:cNvPr>
            <p:cNvSpPr/>
            <p:nvPr/>
          </p:nvSpPr>
          <p:spPr>
            <a:xfrm>
              <a:off x="4967907" y="2286515"/>
              <a:ext cx="71630" cy="7079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20" name="Ellipse 19">
              <a:extLst>
                <a:ext uri="{FF2B5EF4-FFF2-40B4-BE49-F238E27FC236}">
                  <a16:creationId xmlns:a16="http://schemas.microsoft.com/office/drawing/2014/main" id="{425C826D-E6C9-3C6C-F562-09D3AE18F83E}"/>
                </a:ext>
              </a:extLst>
            </p:cNvPr>
            <p:cNvSpPr/>
            <p:nvPr/>
          </p:nvSpPr>
          <p:spPr>
            <a:xfrm>
              <a:off x="5039537" y="2232574"/>
              <a:ext cx="71631" cy="7079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21" name="Ellipse 20">
              <a:extLst>
                <a:ext uri="{FF2B5EF4-FFF2-40B4-BE49-F238E27FC236}">
                  <a16:creationId xmlns:a16="http://schemas.microsoft.com/office/drawing/2014/main" id="{FE226B68-2FCB-823A-A78F-336BDFAEBC49}"/>
                </a:ext>
              </a:extLst>
            </p:cNvPr>
            <p:cNvSpPr/>
            <p:nvPr/>
          </p:nvSpPr>
          <p:spPr>
            <a:xfrm>
              <a:off x="5065743" y="2320228"/>
              <a:ext cx="71630" cy="72484"/>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22" name="Ellipse 21">
              <a:extLst>
                <a:ext uri="{FF2B5EF4-FFF2-40B4-BE49-F238E27FC236}">
                  <a16:creationId xmlns:a16="http://schemas.microsoft.com/office/drawing/2014/main" id="{A6714545-5CB2-C3FB-5B2C-37FB68F19884}"/>
                </a:ext>
              </a:extLst>
            </p:cNvPr>
            <p:cNvSpPr/>
            <p:nvPr/>
          </p:nvSpPr>
          <p:spPr>
            <a:xfrm>
              <a:off x="5586373" y="1241411"/>
              <a:ext cx="71630" cy="7079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23" name="Ellipse 22">
              <a:extLst>
                <a:ext uri="{FF2B5EF4-FFF2-40B4-BE49-F238E27FC236}">
                  <a16:creationId xmlns:a16="http://schemas.microsoft.com/office/drawing/2014/main" id="{FC7FC173-A554-C6ED-ECF4-16D22A23E4DE}"/>
                </a:ext>
              </a:extLst>
            </p:cNvPr>
            <p:cNvSpPr/>
            <p:nvPr/>
          </p:nvSpPr>
          <p:spPr>
            <a:xfrm>
              <a:off x="5497271" y="1305466"/>
              <a:ext cx="71631" cy="70797"/>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sp>
          <p:nvSpPr>
            <p:cNvPr id="24" name="ZoneTexte 23">
              <a:extLst>
                <a:ext uri="{FF2B5EF4-FFF2-40B4-BE49-F238E27FC236}">
                  <a16:creationId xmlns:a16="http://schemas.microsoft.com/office/drawing/2014/main" id="{DB5801C8-11B3-EC45-2B6A-C3DE4B7C77B6}"/>
                </a:ext>
              </a:extLst>
            </p:cNvPr>
            <p:cNvSpPr txBox="1"/>
            <p:nvPr/>
          </p:nvSpPr>
          <p:spPr>
            <a:xfrm>
              <a:off x="5079720" y="2151663"/>
              <a:ext cx="929446" cy="227564"/>
            </a:xfrm>
            <a:prstGeom prst="rect">
              <a:avLst/>
            </a:prstGeom>
            <a:noFill/>
          </p:spPr>
          <p:txBody>
            <a:bodyPr>
              <a:spAutoFit/>
            </a:bodyPr>
            <a:lstStyle/>
            <a:p>
              <a:pPr eaLnBrk="1" hangingPunct="1">
                <a:defRPr/>
              </a:pPr>
              <a:r>
                <a:rPr lang="fr-FR" sz="800" b="1" dirty="0">
                  <a:effectLst>
                    <a:outerShdw blurRad="38100" dist="38100" dir="2700000" algn="tl">
                      <a:srgbClr val="000000">
                        <a:alpha val="43137"/>
                      </a:srgbClr>
                    </a:outerShdw>
                  </a:effectLst>
                </a:rPr>
                <a:t>Marrakech</a:t>
              </a:r>
            </a:p>
          </p:txBody>
        </p:sp>
        <p:sp>
          <p:nvSpPr>
            <p:cNvPr id="25" name="ZoneTexte 24">
              <a:extLst>
                <a:ext uri="{FF2B5EF4-FFF2-40B4-BE49-F238E27FC236}">
                  <a16:creationId xmlns:a16="http://schemas.microsoft.com/office/drawing/2014/main" id="{DC5CC0B5-22F0-5FA1-A12B-A6879ECB3099}"/>
                </a:ext>
              </a:extLst>
            </p:cNvPr>
            <p:cNvSpPr txBox="1"/>
            <p:nvPr/>
          </p:nvSpPr>
          <p:spPr>
            <a:xfrm>
              <a:off x="5165326" y="870568"/>
              <a:ext cx="700579" cy="227564"/>
            </a:xfrm>
            <a:prstGeom prst="rect">
              <a:avLst/>
            </a:prstGeom>
            <a:noFill/>
          </p:spPr>
          <p:txBody>
            <a:bodyPr>
              <a:spAutoFit/>
            </a:bodyPr>
            <a:lstStyle/>
            <a:p>
              <a:pPr eaLnBrk="1" hangingPunct="1">
                <a:defRPr/>
              </a:pPr>
              <a:r>
                <a:rPr lang="fr-FR" sz="800" b="1">
                  <a:effectLst>
                    <a:outerShdw blurRad="38100" dist="38100" dir="2700000" algn="tl">
                      <a:srgbClr val="000000">
                        <a:alpha val="43137"/>
                      </a:srgbClr>
                    </a:outerShdw>
                  </a:effectLst>
                </a:rPr>
                <a:t>Kenitra</a:t>
              </a:r>
            </a:p>
          </p:txBody>
        </p:sp>
        <p:sp>
          <p:nvSpPr>
            <p:cNvPr id="26" name="ZoneTexte 25">
              <a:extLst>
                <a:ext uri="{FF2B5EF4-FFF2-40B4-BE49-F238E27FC236}">
                  <a16:creationId xmlns:a16="http://schemas.microsoft.com/office/drawing/2014/main" id="{BF3979E3-E05D-2761-AA1D-B7684871FC6A}"/>
                </a:ext>
              </a:extLst>
            </p:cNvPr>
            <p:cNvSpPr txBox="1"/>
            <p:nvPr/>
          </p:nvSpPr>
          <p:spPr>
            <a:xfrm>
              <a:off x="6238032" y="1157129"/>
              <a:ext cx="698831" cy="229249"/>
            </a:xfrm>
            <a:prstGeom prst="rect">
              <a:avLst/>
            </a:prstGeom>
            <a:noFill/>
          </p:spPr>
          <p:txBody>
            <a:bodyPr>
              <a:spAutoFit/>
            </a:bodyPr>
            <a:lstStyle/>
            <a:p>
              <a:pPr eaLnBrk="1" hangingPunct="1">
                <a:defRPr/>
              </a:pPr>
              <a:r>
                <a:rPr lang="fr-FR" sz="800" b="1">
                  <a:effectLst>
                    <a:outerShdw blurRad="38100" dist="38100" dir="2700000" algn="tl">
                      <a:srgbClr val="000000">
                        <a:alpha val="43137"/>
                      </a:srgbClr>
                    </a:outerShdw>
                  </a:effectLst>
                </a:rPr>
                <a:t>Fès</a:t>
              </a:r>
            </a:p>
          </p:txBody>
        </p:sp>
        <p:sp>
          <p:nvSpPr>
            <p:cNvPr id="27" name="ZoneTexte 26">
              <a:extLst>
                <a:ext uri="{FF2B5EF4-FFF2-40B4-BE49-F238E27FC236}">
                  <a16:creationId xmlns:a16="http://schemas.microsoft.com/office/drawing/2014/main" id="{74BE2DA7-BAEA-AC63-E7C3-F5DB724972D2}"/>
                </a:ext>
              </a:extLst>
            </p:cNvPr>
            <p:cNvSpPr txBox="1"/>
            <p:nvPr/>
          </p:nvSpPr>
          <p:spPr>
            <a:xfrm>
              <a:off x="5214244" y="1071161"/>
              <a:ext cx="429781" cy="229249"/>
            </a:xfrm>
            <a:prstGeom prst="rect">
              <a:avLst/>
            </a:prstGeom>
            <a:noFill/>
          </p:spPr>
          <p:txBody>
            <a:bodyPr>
              <a:spAutoFit/>
            </a:bodyPr>
            <a:lstStyle/>
            <a:p>
              <a:pPr eaLnBrk="1" hangingPunct="1">
                <a:defRPr/>
              </a:pPr>
              <a:r>
                <a:rPr lang="fr-FR" sz="800" b="1">
                  <a:effectLst>
                    <a:outerShdw blurRad="38100" dist="38100" dir="2700000" algn="tl">
                      <a:srgbClr val="000000">
                        <a:alpha val="43137"/>
                      </a:srgbClr>
                    </a:outerShdw>
                  </a:effectLst>
                </a:rPr>
                <a:t>Salé</a:t>
              </a:r>
            </a:p>
          </p:txBody>
        </p:sp>
        <p:sp>
          <p:nvSpPr>
            <p:cNvPr id="28" name="ZoneTexte 27">
              <a:extLst>
                <a:ext uri="{FF2B5EF4-FFF2-40B4-BE49-F238E27FC236}">
                  <a16:creationId xmlns:a16="http://schemas.microsoft.com/office/drawing/2014/main" id="{63BE5B9B-E7DA-BCE7-D8E9-1D4546B365E2}"/>
                </a:ext>
              </a:extLst>
            </p:cNvPr>
            <p:cNvSpPr txBox="1"/>
            <p:nvPr/>
          </p:nvSpPr>
          <p:spPr>
            <a:xfrm>
              <a:off x="5072732" y="1143643"/>
              <a:ext cx="698831" cy="227564"/>
            </a:xfrm>
            <a:prstGeom prst="rect">
              <a:avLst/>
            </a:prstGeom>
            <a:noFill/>
          </p:spPr>
          <p:txBody>
            <a:bodyPr>
              <a:spAutoFit/>
            </a:bodyPr>
            <a:lstStyle/>
            <a:p>
              <a:pPr eaLnBrk="1" hangingPunct="1">
                <a:defRPr/>
              </a:pPr>
              <a:r>
                <a:rPr lang="fr-FR" sz="800" b="1">
                  <a:effectLst>
                    <a:outerShdw blurRad="38100" dist="38100" dir="2700000" algn="tl">
                      <a:srgbClr val="000000">
                        <a:alpha val="43137"/>
                      </a:srgbClr>
                    </a:outerShdw>
                  </a:effectLst>
                </a:rPr>
                <a:t>Rabat</a:t>
              </a:r>
            </a:p>
          </p:txBody>
        </p:sp>
        <p:sp>
          <p:nvSpPr>
            <p:cNvPr id="29" name="ZoneTexte 28">
              <a:extLst>
                <a:ext uri="{FF2B5EF4-FFF2-40B4-BE49-F238E27FC236}">
                  <a16:creationId xmlns:a16="http://schemas.microsoft.com/office/drawing/2014/main" id="{C443D37C-EFEE-8F73-7014-F3766EF55F1B}"/>
                </a:ext>
              </a:extLst>
            </p:cNvPr>
            <p:cNvSpPr txBox="1"/>
            <p:nvPr/>
          </p:nvSpPr>
          <p:spPr>
            <a:xfrm>
              <a:off x="5423894" y="1332436"/>
              <a:ext cx="857816" cy="227564"/>
            </a:xfrm>
            <a:prstGeom prst="rect">
              <a:avLst/>
            </a:prstGeom>
            <a:noFill/>
          </p:spPr>
          <p:txBody>
            <a:bodyPr>
              <a:spAutoFit/>
            </a:bodyPr>
            <a:lstStyle/>
            <a:p>
              <a:pPr eaLnBrk="1" hangingPunct="1">
                <a:defRPr/>
              </a:pPr>
              <a:r>
                <a:rPr lang="fr-FR" sz="800" b="1" err="1">
                  <a:effectLst>
                    <a:outerShdw blurRad="38100" dist="38100" dir="2700000" algn="tl">
                      <a:srgbClr val="000000">
                        <a:alpha val="43137"/>
                      </a:srgbClr>
                    </a:outerShdw>
                  </a:effectLst>
                </a:rPr>
                <a:t>Benslimane</a:t>
              </a:r>
              <a:endParaRPr lang="fr-FR" sz="800" b="1">
                <a:effectLst>
                  <a:outerShdw blurRad="38100" dist="38100" dir="2700000" algn="tl">
                    <a:srgbClr val="000000">
                      <a:alpha val="43137"/>
                    </a:srgbClr>
                  </a:outerShdw>
                </a:effectLst>
              </a:endParaRPr>
            </a:p>
          </p:txBody>
        </p:sp>
        <p:sp>
          <p:nvSpPr>
            <p:cNvPr id="30" name="ZoneTexte 29">
              <a:extLst>
                <a:ext uri="{FF2B5EF4-FFF2-40B4-BE49-F238E27FC236}">
                  <a16:creationId xmlns:a16="http://schemas.microsoft.com/office/drawing/2014/main" id="{78D9D32B-768A-54BF-C444-3DE1CA2D7767}"/>
                </a:ext>
              </a:extLst>
            </p:cNvPr>
            <p:cNvSpPr txBox="1"/>
            <p:nvPr/>
          </p:nvSpPr>
          <p:spPr>
            <a:xfrm>
              <a:off x="4431553" y="1285238"/>
              <a:ext cx="856068" cy="229249"/>
            </a:xfrm>
            <a:prstGeom prst="rect">
              <a:avLst/>
            </a:prstGeom>
            <a:noFill/>
          </p:spPr>
          <p:txBody>
            <a:bodyPr>
              <a:spAutoFit/>
            </a:bodyPr>
            <a:lstStyle/>
            <a:p>
              <a:pPr eaLnBrk="1" hangingPunct="1">
                <a:defRPr/>
              </a:pPr>
              <a:r>
                <a:rPr lang="fr-FR" sz="800" b="1">
                  <a:effectLst>
                    <a:outerShdw blurRad="38100" dist="38100" dir="2700000" algn="tl">
                      <a:srgbClr val="000000">
                        <a:alpha val="43137"/>
                      </a:srgbClr>
                    </a:outerShdw>
                  </a:effectLst>
                </a:rPr>
                <a:t>Casablanca</a:t>
              </a:r>
            </a:p>
          </p:txBody>
        </p:sp>
        <p:sp>
          <p:nvSpPr>
            <p:cNvPr id="31" name="ZoneTexte 30">
              <a:extLst>
                <a:ext uri="{FF2B5EF4-FFF2-40B4-BE49-F238E27FC236}">
                  <a16:creationId xmlns:a16="http://schemas.microsoft.com/office/drawing/2014/main" id="{4C8B9CF5-C6B4-F136-9568-AE53CF950554}"/>
                </a:ext>
              </a:extLst>
            </p:cNvPr>
            <p:cNvSpPr txBox="1"/>
            <p:nvPr/>
          </p:nvSpPr>
          <p:spPr>
            <a:xfrm>
              <a:off x="4286546" y="1428519"/>
              <a:ext cx="700577" cy="229249"/>
            </a:xfrm>
            <a:prstGeom prst="rect">
              <a:avLst/>
            </a:prstGeom>
            <a:noFill/>
          </p:spPr>
          <p:txBody>
            <a:bodyPr>
              <a:spAutoFit/>
            </a:bodyPr>
            <a:lstStyle/>
            <a:p>
              <a:pPr eaLnBrk="1" hangingPunct="1">
                <a:defRPr/>
              </a:pPr>
              <a:r>
                <a:rPr lang="fr-FR" sz="800" b="1" err="1">
                  <a:effectLst>
                    <a:outerShdw blurRad="38100" dist="38100" dir="2700000" algn="tl">
                      <a:srgbClr val="000000">
                        <a:alpha val="43137"/>
                      </a:srgbClr>
                    </a:outerShdw>
                  </a:effectLst>
                </a:rPr>
                <a:t>ELjadida</a:t>
              </a:r>
              <a:endParaRPr lang="fr-FR" sz="800" b="1">
                <a:effectLst>
                  <a:outerShdw blurRad="38100" dist="38100" dir="2700000" algn="tl">
                    <a:srgbClr val="000000">
                      <a:alpha val="43137"/>
                    </a:srgbClr>
                  </a:outerShdw>
                </a:effectLst>
              </a:endParaRPr>
            </a:p>
          </p:txBody>
        </p:sp>
        <p:sp>
          <p:nvSpPr>
            <p:cNvPr id="32" name="ZoneTexte 31">
              <a:extLst>
                <a:ext uri="{FF2B5EF4-FFF2-40B4-BE49-F238E27FC236}">
                  <a16:creationId xmlns:a16="http://schemas.microsoft.com/office/drawing/2014/main" id="{CB31855B-1228-AE02-227B-54FEC7F9DE40}"/>
                </a:ext>
              </a:extLst>
            </p:cNvPr>
            <p:cNvSpPr txBox="1"/>
            <p:nvPr/>
          </p:nvSpPr>
          <p:spPr>
            <a:xfrm>
              <a:off x="3891707" y="2643873"/>
              <a:ext cx="573042" cy="227564"/>
            </a:xfrm>
            <a:prstGeom prst="rect">
              <a:avLst/>
            </a:prstGeom>
            <a:noFill/>
          </p:spPr>
          <p:txBody>
            <a:bodyPr>
              <a:spAutoFit/>
            </a:bodyPr>
            <a:lstStyle/>
            <a:p>
              <a:pPr eaLnBrk="1" hangingPunct="1">
                <a:defRPr/>
              </a:pPr>
              <a:r>
                <a:rPr lang="fr-FR" sz="800" b="1">
                  <a:effectLst>
                    <a:outerShdw blurRad="38100" dist="38100" dir="2700000" algn="tl">
                      <a:srgbClr val="000000">
                        <a:alpha val="43137"/>
                      </a:srgbClr>
                    </a:outerShdw>
                  </a:effectLst>
                </a:rPr>
                <a:t>Agadir</a:t>
              </a:r>
            </a:p>
          </p:txBody>
        </p:sp>
        <p:sp>
          <p:nvSpPr>
            <p:cNvPr id="33" name="ZoneTexte 32">
              <a:extLst>
                <a:ext uri="{FF2B5EF4-FFF2-40B4-BE49-F238E27FC236}">
                  <a16:creationId xmlns:a16="http://schemas.microsoft.com/office/drawing/2014/main" id="{DAB9AB52-DC88-7E03-C016-FB25E4E66547}"/>
                </a:ext>
              </a:extLst>
            </p:cNvPr>
            <p:cNvSpPr txBox="1"/>
            <p:nvPr/>
          </p:nvSpPr>
          <p:spPr>
            <a:xfrm>
              <a:off x="5336540" y="349703"/>
              <a:ext cx="700579" cy="227562"/>
            </a:xfrm>
            <a:prstGeom prst="rect">
              <a:avLst/>
            </a:prstGeom>
            <a:noFill/>
          </p:spPr>
          <p:txBody>
            <a:bodyPr>
              <a:spAutoFit/>
            </a:bodyPr>
            <a:lstStyle/>
            <a:p>
              <a:pPr eaLnBrk="1" hangingPunct="1">
                <a:defRPr/>
              </a:pPr>
              <a:r>
                <a:rPr lang="fr-FR" sz="800" b="1">
                  <a:effectLst>
                    <a:outerShdw blurRad="38100" dist="38100" dir="2700000" algn="tl">
                      <a:srgbClr val="000000">
                        <a:alpha val="43137"/>
                      </a:srgbClr>
                    </a:outerShdw>
                  </a:effectLst>
                </a:rPr>
                <a:t>Tanger</a:t>
              </a:r>
            </a:p>
          </p:txBody>
        </p:sp>
        <p:sp>
          <p:nvSpPr>
            <p:cNvPr id="34" name="ZoneTexte 33">
              <a:extLst>
                <a:ext uri="{FF2B5EF4-FFF2-40B4-BE49-F238E27FC236}">
                  <a16:creationId xmlns:a16="http://schemas.microsoft.com/office/drawing/2014/main" id="{0F92C1D1-C305-12F5-402D-E2C51DE7270B}"/>
                </a:ext>
              </a:extLst>
            </p:cNvPr>
            <p:cNvSpPr txBox="1"/>
            <p:nvPr/>
          </p:nvSpPr>
          <p:spPr>
            <a:xfrm>
              <a:off x="3715251" y="2357312"/>
              <a:ext cx="784439" cy="229249"/>
            </a:xfrm>
            <a:prstGeom prst="rect">
              <a:avLst/>
            </a:prstGeom>
            <a:noFill/>
          </p:spPr>
          <p:txBody>
            <a:bodyPr>
              <a:spAutoFit/>
            </a:bodyPr>
            <a:lstStyle/>
            <a:p>
              <a:pPr eaLnBrk="1" hangingPunct="1">
                <a:defRPr/>
              </a:pPr>
              <a:r>
                <a:rPr lang="fr-FR" sz="800" b="1">
                  <a:effectLst>
                    <a:outerShdw blurRad="38100" dist="38100" dir="2700000" algn="tl">
                      <a:srgbClr val="000000">
                        <a:alpha val="43137"/>
                      </a:srgbClr>
                    </a:outerShdw>
                  </a:effectLst>
                </a:rPr>
                <a:t>Essaouira</a:t>
              </a:r>
            </a:p>
          </p:txBody>
        </p:sp>
        <p:sp>
          <p:nvSpPr>
            <p:cNvPr id="35" name="ZoneTexte 34">
              <a:extLst>
                <a:ext uri="{FF2B5EF4-FFF2-40B4-BE49-F238E27FC236}">
                  <a16:creationId xmlns:a16="http://schemas.microsoft.com/office/drawing/2014/main" id="{B172A6C3-E476-958A-839A-2C96ABBBF43C}"/>
                </a:ext>
              </a:extLst>
            </p:cNvPr>
            <p:cNvSpPr txBox="1"/>
            <p:nvPr/>
          </p:nvSpPr>
          <p:spPr>
            <a:xfrm>
              <a:off x="4256845" y="1920729"/>
              <a:ext cx="700579" cy="229249"/>
            </a:xfrm>
            <a:prstGeom prst="rect">
              <a:avLst/>
            </a:prstGeom>
            <a:noFill/>
          </p:spPr>
          <p:txBody>
            <a:bodyPr>
              <a:spAutoFit/>
            </a:bodyPr>
            <a:lstStyle/>
            <a:p>
              <a:pPr eaLnBrk="1" hangingPunct="1">
                <a:defRPr/>
              </a:pPr>
              <a:r>
                <a:rPr lang="fr-FR" sz="800" b="1">
                  <a:effectLst>
                    <a:outerShdw blurRad="38100" dist="38100" dir="2700000" algn="tl">
                      <a:srgbClr val="000000">
                        <a:alpha val="43137"/>
                      </a:srgbClr>
                    </a:outerShdw>
                  </a:effectLst>
                </a:rPr>
                <a:t>Safi</a:t>
              </a:r>
            </a:p>
          </p:txBody>
        </p:sp>
        <p:sp>
          <p:nvSpPr>
            <p:cNvPr id="36" name="ZoneTexte 35">
              <a:extLst>
                <a:ext uri="{FF2B5EF4-FFF2-40B4-BE49-F238E27FC236}">
                  <a16:creationId xmlns:a16="http://schemas.microsoft.com/office/drawing/2014/main" id="{98A5DF8E-658B-49BE-34A8-3244DDDD80EC}"/>
                </a:ext>
              </a:extLst>
            </p:cNvPr>
            <p:cNvSpPr txBox="1"/>
            <p:nvPr/>
          </p:nvSpPr>
          <p:spPr>
            <a:xfrm>
              <a:off x="5633543" y="1642596"/>
              <a:ext cx="857816" cy="229249"/>
            </a:xfrm>
            <a:prstGeom prst="rect">
              <a:avLst/>
            </a:prstGeom>
            <a:noFill/>
          </p:spPr>
          <p:txBody>
            <a:bodyPr>
              <a:spAutoFit/>
            </a:bodyPr>
            <a:lstStyle/>
            <a:p>
              <a:pPr eaLnBrk="1" hangingPunct="1">
                <a:defRPr/>
              </a:pPr>
              <a:r>
                <a:rPr lang="fr-FR" sz="800" b="1">
                  <a:effectLst>
                    <a:outerShdw blurRad="38100" dist="38100" dir="2700000" algn="tl">
                      <a:srgbClr val="000000">
                        <a:alpha val="43137"/>
                      </a:srgbClr>
                    </a:outerShdw>
                  </a:effectLst>
                </a:rPr>
                <a:t>Khouribga</a:t>
              </a:r>
            </a:p>
          </p:txBody>
        </p:sp>
        <p:sp>
          <p:nvSpPr>
            <p:cNvPr id="37" name="ZoneTexte 36">
              <a:extLst>
                <a:ext uri="{FF2B5EF4-FFF2-40B4-BE49-F238E27FC236}">
                  <a16:creationId xmlns:a16="http://schemas.microsoft.com/office/drawing/2014/main" id="{43E38E60-55F9-143A-F5B1-B7FBE5059CDB}"/>
                </a:ext>
              </a:extLst>
            </p:cNvPr>
            <p:cNvSpPr txBox="1"/>
            <p:nvPr/>
          </p:nvSpPr>
          <p:spPr>
            <a:xfrm>
              <a:off x="5001101" y="1664510"/>
              <a:ext cx="698831" cy="227562"/>
            </a:xfrm>
            <a:prstGeom prst="rect">
              <a:avLst/>
            </a:prstGeom>
            <a:noFill/>
          </p:spPr>
          <p:txBody>
            <a:bodyPr>
              <a:spAutoFit/>
            </a:bodyPr>
            <a:lstStyle/>
            <a:p>
              <a:pPr eaLnBrk="1" hangingPunct="1">
                <a:defRPr/>
              </a:pPr>
              <a:r>
                <a:rPr lang="fr-FR" sz="800" b="1">
                  <a:effectLst>
                    <a:outerShdw blurRad="38100" dist="38100" dir="2700000" algn="tl">
                      <a:srgbClr val="000000">
                        <a:alpha val="43137"/>
                      </a:srgbClr>
                    </a:outerShdw>
                  </a:effectLst>
                </a:rPr>
                <a:t>Settat</a:t>
              </a:r>
            </a:p>
          </p:txBody>
        </p:sp>
        <p:sp>
          <p:nvSpPr>
            <p:cNvPr id="38" name="Ellipse 37">
              <a:extLst>
                <a:ext uri="{FF2B5EF4-FFF2-40B4-BE49-F238E27FC236}">
                  <a16:creationId xmlns:a16="http://schemas.microsoft.com/office/drawing/2014/main" id="{84642768-40C7-4197-1C83-5E0C0F4B3069}"/>
                </a:ext>
              </a:extLst>
            </p:cNvPr>
            <p:cNvSpPr/>
            <p:nvPr/>
          </p:nvSpPr>
          <p:spPr>
            <a:xfrm>
              <a:off x="5614326" y="1752164"/>
              <a:ext cx="71630" cy="72482"/>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800"/>
            </a:p>
          </p:txBody>
        </p:sp>
      </p:grpSp>
      <p:sp>
        <p:nvSpPr>
          <p:cNvPr id="5" name="Slide Number Placeholder 4">
            <a:extLst>
              <a:ext uri="{FF2B5EF4-FFF2-40B4-BE49-F238E27FC236}">
                <a16:creationId xmlns:a16="http://schemas.microsoft.com/office/drawing/2014/main" id="{FB6BA244-3A6A-5970-796B-08549B1203D3}"/>
              </a:ext>
            </a:extLst>
          </p:cNvPr>
          <p:cNvSpPr>
            <a:spLocks noGrp="1"/>
          </p:cNvSpPr>
          <p:nvPr>
            <p:ph type="sldNum" sz="quarter" idx="12"/>
          </p:nvPr>
        </p:nvSpPr>
        <p:spPr>
          <a:xfrm>
            <a:off x="10957302" y="6400801"/>
            <a:ext cx="1219200" cy="4571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17</a:t>
            </a:fld>
            <a:endParaRPr lang="en-US" sz="1400" dirty="0">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0E29EE43-3703-9103-678D-4852722DBDAF}"/>
              </a:ext>
            </a:extLst>
          </p:cNvPr>
          <p:cNvSpPr txBox="1"/>
          <p:nvPr/>
        </p:nvSpPr>
        <p:spPr>
          <a:xfrm>
            <a:off x="1931476" y="25018"/>
            <a:ext cx="6781800" cy="523220"/>
          </a:xfrm>
          <a:prstGeom prst="rect">
            <a:avLst/>
          </a:prstGeom>
          <a:noFill/>
        </p:spPr>
        <p:txBody>
          <a:bodyPr wrap="square" rtlCol="0">
            <a:spAutoFit/>
          </a:bodyPr>
          <a:lstStyle>
            <a:defPPr>
              <a:defRPr lang="en-US"/>
            </a:defPPr>
            <a:lvl1pPr algn="ctr">
              <a:defRPr sz="2800" b="1" u="sng">
                <a:solidFill>
                  <a:srgbClr val="C00000"/>
                </a:solidFill>
                <a:latin typeface="Times New Roman" panose="02020603050405020304" pitchFamily="18" charset="0"/>
                <a:cs typeface="Times New Roman" panose="02020603050405020304" pitchFamily="18" charset="0"/>
              </a:defRPr>
            </a:lvl1pPr>
          </a:lstStyle>
          <a:p>
            <a:r>
              <a:rPr lang="en-US" dirty="0"/>
              <a:t>National Air Quality Monitoring Network</a:t>
            </a:r>
          </a:p>
        </p:txBody>
      </p:sp>
      <p:sp>
        <p:nvSpPr>
          <p:cNvPr id="2" name="ZoneTexte 1">
            <a:extLst>
              <a:ext uri="{FF2B5EF4-FFF2-40B4-BE49-F238E27FC236}">
                <a16:creationId xmlns:a16="http://schemas.microsoft.com/office/drawing/2014/main" id="{23191E85-ED3F-9EB8-1884-A4D6A084AE5E}"/>
              </a:ext>
            </a:extLst>
          </p:cNvPr>
          <p:cNvSpPr txBox="1"/>
          <p:nvPr/>
        </p:nvSpPr>
        <p:spPr>
          <a:xfrm>
            <a:off x="13866" y="868753"/>
            <a:ext cx="8294608" cy="5940088"/>
          </a:xfrm>
          <a:prstGeom prst="rect">
            <a:avLst/>
          </a:prstGeom>
          <a:noFill/>
        </p:spPr>
        <p:txBody>
          <a:bodyPr wrap="square" rtlCol="0">
            <a:spAutoFit/>
          </a:bodyPr>
          <a:lstStyle/>
          <a:p>
            <a:pPr marL="401638" indent="-401638" algn="just">
              <a:spcAft>
                <a:spcPts val="1200"/>
              </a:spcAft>
              <a:buClr>
                <a:srgbClr val="990000"/>
              </a:buClr>
              <a:buFont typeface="Wingdings" panose="05000000000000000000" pitchFamily="2" charset="2"/>
              <a:buChar char="q"/>
            </a:pPr>
            <a:r>
              <a:rPr lang="en-US" sz="2000" kern="100" dirty="0">
                <a:latin typeface="Times New Roman" panose="02020603050405020304" pitchFamily="18" charset="0"/>
                <a:cs typeface="Times New Roman" panose="02020603050405020304" pitchFamily="18" charset="0"/>
              </a:rPr>
              <a:t>The Moroccan air quality monitoring network consists of approximately </a:t>
            </a:r>
            <a:r>
              <a:rPr lang="en-US" sz="2000" kern="100" dirty="0">
                <a:solidFill>
                  <a:srgbClr val="000099"/>
                </a:solidFill>
                <a:latin typeface="Times New Roman" panose="02020603050405020304" pitchFamily="18" charset="0"/>
                <a:cs typeface="Times New Roman" panose="02020603050405020304" pitchFamily="18" charset="0"/>
              </a:rPr>
              <a:t>36 stationary stations </a:t>
            </a:r>
            <a:r>
              <a:rPr lang="en-US" sz="2000" kern="100" dirty="0">
                <a:latin typeface="Times New Roman" panose="02020603050405020304" pitchFamily="18" charset="0"/>
                <a:cs typeface="Times New Roman" panose="02020603050405020304" pitchFamily="18" charset="0"/>
              </a:rPr>
              <a:t>located in 15 cities.</a:t>
            </a:r>
          </a:p>
          <a:p>
            <a:pPr marL="401638" indent="-401638" algn="just">
              <a:spcAft>
                <a:spcPts val="1200"/>
              </a:spcAft>
              <a:buClr>
                <a:srgbClr val="990000"/>
              </a:buClr>
              <a:buFont typeface="Wingdings" panose="05000000000000000000" pitchFamily="2" charset="2"/>
              <a:buChar char="q"/>
            </a:pPr>
            <a:r>
              <a:rPr lang="en-US" sz="2000" kern="100" dirty="0">
                <a:latin typeface="Times New Roman" panose="02020603050405020304" pitchFamily="18" charset="0"/>
                <a:cs typeface="Times New Roman" panose="02020603050405020304" pitchFamily="18" charset="0"/>
              </a:rPr>
              <a:t>In 2020, the management of this network was transferred from the DGM (General Directorate of Meteorology) to LNESP (National Laboratory for Pollution Studies and Monitoring).</a:t>
            </a:r>
          </a:p>
          <a:p>
            <a:pPr marL="401638" indent="-401638" algn="just">
              <a:spcAft>
                <a:spcPts val="1200"/>
              </a:spcAft>
              <a:buClr>
                <a:srgbClr val="990000"/>
              </a:buClr>
              <a:buFont typeface="Wingdings" panose="05000000000000000000" pitchFamily="2" charset="2"/>
              <a:buChar char="q"/>
            </a:pPr>
            <a:r>
              <a:rPr lang="en-US" sz="2000" kern="100" dirty="0">
                <a:latin typeface="Times New Roman" panose="02020603050405020304" pitchFamily="18" charset="0"/>
                <a:cs typeface="Times New Roman" panose="02020603050405020304" pitchFamily="18" charset="0"/>
              </a:rPr>
              <a:t>These stations are strategically located in urban areas, </a:t>
            </a:r>
            <a:r>
              <a:rPr lang="en-US" sz="2000" kern="100" dirty="0">
                <a:solidFill>
                  <a:srgbClr val="000099"/>
                </a:solidFill>
                <a:latin typeface="Times New Roman" panose="02020603050405020304" pitchFamily="18" charset="0"/>
                <a:cs typeface="Times New Roman" panose="02020603050405020304" pitchFamily="18" charset="0"/>
              </a:rPr>
              <a:t>industrial zones</a:t>
            </a:r>
            <a:r>
              <a:rPr lang="en-US" sz="2000" kern="100" dirty="0">
                <a:latin typeface="Times New Roman" panose="02020603050405020304" pitchFamily="18" charset="0"/>
                <a:cs typeface="Times New Roman" panose="02020603050405020304" pitchFamily="18" charset="0"/>
              </a:rPr>
              <a:t>, and </a:t>
            </a:r>
            <a:r>
              <a:rPr lang="en-US" sz="2000" kern="100" dirty="0">
                <a:solidFill>
                  <a:srgbClr val="000099"/>
                </a:solidFill>
                <a:latin typeface="Times New Roman" panose="02020603050405020304" pitchFamily="18" charset="0"/>
                <a:cs typeface="Times New Roman" panose="02020603050405020304" pitchFamily="18" charset="0"/>
              </a:rPr>
              <a:t>locations with high traffic density </a:t>
            </a:r>
            <a:r>
              <a:rPr lang="en-US" sz="2000" kern="100" dirty="0">
                <a:latin typeface="Times New Roman" panose="02020603050405020304" pitchFamily="18" charset="0"/>
                <a:cs typeface="Times New Roman" panose="02020603050405020304" pitchFamily="18" charset="0"/>
              </a:rPr>
              <a:t>to monitor air pollution levels effectively.</a:t>
            </a:r>
          </a:p>
          <a:p>
            <a:pPr marL="401638" indent="-401638" algn="just">
              <a:spcAft>
                <a:spcPts val="1200"/>
              </a:spcAft>
              <a:buClr>
                <a:srgbClr val="990000"/>
              </a:buClr>
              <a:buFont typeface="Wingdings" panose="05000000000000000000" pitchFamily="2" charset="2"/>
              <a:buChar char="q"/>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The monitored pollutants are:</a:t>
            </a:r>
          </a:p>
          <a:p>
            <a:pPr marL="1255713" indent="-403225" algn="just">
              <a:spcAft>
                <a:spcPts val="1200"/>
              </a:spcAft>
              <a:buClr>
                <a:srgbClr val="990000"/>
              </a:buClr>
              <a:buFont typeface="Wingdings" panose="05000000000000000000" pitchFamily="2" charset="2"/>
              <a:buChar char="Ø"/>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Particulate matter (PM10 and PM2.5), nitrogen dioxide (NO2), sulfur dioxide (SO2), </a:t>
            </a:r>
            <a:r>
              <a:rPr lang="en-US" sz="2000" kern="100" dirty="0" err="1">
                <a:effectLst/>
                <a:latin typeface="Times New Roman" panose="02020603050405020304" pitchFamily="18" charset="0"/>
                <a:ea typeface="Aptos" panose="020B0004020202020204" pitchFamily="34" charset="0"/>
                <a:cs typeface="Times New Roman" panose="02020603050405020304" pitchFamily="18" charset="0"/>
              </a:rPr>
              <a:t>carbone</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monoxide (CO), ozone (O3), </a:t>
            </a:r>
            <a:r>
              <a:rPr lang="en-US" altLang="en-US" sz="2000" kern="100" dirty="0">
                <a:latin typeface="Times New Roman" panose="02020603050405020304" pitchFamily="18" charset="0"/>
                <a:cs typeface="Times New Roman" panose="02020603050405020304" pitchFamily="18" charset="0"/>
              </a:rPr>
              <a:t>Total hydrocarbons and  non methane hydrocarbons;</a:t>
            </a:r>
          </a:p>
          <a:p>
            <a:pPr marL="1255713" indent="-403225" algn="just">
              <a:spcAft>
                <a:spcPts val="1200"/>
              </a:spcAft>
              <a:buClr>
                <a:srgbClr val="990000"/>
              </a:buClr>
              <a:buFont typeface="Wingdings" panose="05000000000000000000" pitchFamily="2" charset="2"/>
              <a:buChar char="Ø"/>
            </a:pPr>
            <a:r>
              <a:rPr lang="en-US" altLang="en-US" sz="2000" kern="100" dirty="0">
                <a:latin typeface="Times New Roman" panose="02020603050405020304" pitchFamily="18" charset="0"/>
                <a:cs typeface="Times New Roman" panose="02020603050405020304" pitchFamily="18" charset="0"/>
              </a:rPr>
              <a:t>Meteorological parameters: temperature, wind speed and direction, relative humidity.</a:t>
            </a:r>
          </a:p>
          <a:p>
            <a:pPr marL="401638" indent="-401638" algn="just">
              <a:spcAft>
                <a:spcPts val="1200"/>
              </a:spcAft>
              <a:buClr>
                <a:srgbClr val="990000"/>
              </a:buClr>
              <a:buFont typeface="Wingdings" panose="05000000000000000000" pitchFamily="2" charset="2"/>
              <a:buChar char="q"/>
            </a:pPr>
            <a:r>
              <a:rPr lang="en-US" sz="2000" kern="100" dirty="0">
                <a:latin typeface="Times New Roman" panose="02020603050405020304" pitchFamily="18" charset="0"/>
                <a:cs typeface="Times New Roman" panose="02020603050405020304" pitchFamily="18" charset="0"/>
              </a:rPr>
              <a:t>The current number of stations does not allow for the undertaking of a comprehensive survey of the air quality situation in the country, so it is expected to raise the number of stations from 36 to 140 by 2030.</a:t>
            </a:r>
          </a:p>
        </p:txBody>
      </p:sp>
      <p:sp>
        <p:nvSpPr>
          <p:cNvPr id="39" name="ZoneTexte 38">
            <a:extLst>
              <a:ext uri="{FF2B5EF4-FFF2-40B4-BE49-F238E27FC236}">
                <a16:creationId xmlns:a16="http://schemas.microsoft.com/office/drawing/2014/main" id="{15E1971D-73D2-94F8-52C4-FDC6B57D57EE}"/>
              </a:ext>
            </a:extLst>
          </p:cNvPr>
          <p:cNvSpPr txBox="1"/>
          <p:nvPr/>
        </p:nvSpPr>
        <p:spPr>
          <a:xfrm>
            <a:off x="9415798" y="3536374"/>
            <a:ext cx="2776202" cy="1015663"/>
          </a:xfrm>
          <a:prstGeom prst="rect">
            <a:avLst/>
          </a:prstGeom>
          <a:noFill/>
          <a:ln>
            <a:noFill/>
          </a:ln>
        </p:spPr>
        <p:txBody>
          <a:bodyPr wrap="square">
            <a:spAutoFit/>
          </a:bodyPr>
          <a:lstStyle/>
          <a:p>
            <a:pPr marL="231775" indent="-231775" algn="just" eaLnBrk="1" hangingPunct="1">
              <a:buFont typeface="Times New Roman" panose="02020603050405020304" pitchFamily="18" charset="0"/>
              <a:buChar char="-"/>
              <a:defRPr/>
            </a:pPr>
            <a:r>
              <a:rPr lang="en-US" sz="2000" dirty="0">
                <a:latin typeface="Times New Roman" panose="02020603050405020304" pitchFamily="18" charset="0"/>
                <a:cs typeface="Times New Roman" panose="02020603050405020304" pitchFamily="18" charset="0"/>
              </a:rPr>
              <a:t>36 stationary stations</a:t>
            </a:r>
          </a:p>
          <a:p>
            <a:pPr marL="231775" indent="-231775" algn="just" eaLnBrk="1" hangingPunct="1">
              <a:buFont typeface="Times New Roman" panose="02020603050405020304" pitchFamily="18" charset="0"/>
              <a:buChar char="-"/>
              <a:defRPr/>
            </a:pPr>
            <a:r>
              <a:rPr lang="en-US" sz="2000" dirty="0">
                <a:latin typeface="Times New Roman" panose="02020603050405020304" pitchFamily="18" charset="0"/>
                <a:cs typeface="Times New Roman" panose="02020603050405020304" pitchFamily="18" charset="0"/>
              </a:rPr>
              <a:t>4 mobile stations</a:t>
            </a:r>
          </a:p>
          <a:p>
            <a:pPr marL="231775" indent="-231775" algn="just" eaLnBrk="1" hangingPunct="1">
              <a:buFont typeface="Times New Roman" panose="02020603050405020304" pitchFamily="18" charset="0"/>
              <a:buChar char="-"/>
              <a:defRPr/>
            </a:pPr>
            <a:r>
              <a:rPr lang="en-US" sz="2000" dirty="0">
                <a:latin typeface="Times New Roman" panose="02020603050405020304" pitchFamily="18" charset="0"/>
                <a:cs typeface="Times New Roman" panose="02020603050405020304" pitchFamily="18" charset="0"/>
              </a:rPr>
              <a:t>15 cities </a:t>
            </a:r>
          </a:p>
        </p:txBody>
      </p:sp>
    </p:spTree>
    <p:extLst>
      <p:ext uri="{BB962C8B-B14F-4D97-AF65-F5344CB8AC3E}">
        <p14:creationId xmlns:p14="http://schemas.microsoft.com/office/powerpoint/2010/main" val="2927717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6BA244-3A6A-5970-796B-08549B1203D3}"/>
              </a:ext>
            </a:extLst>
          </p:cNvPr>
          <p:cNvSpPr>
            <a:spLocks noGrp="1"/>
          </p:cNvSpPr>
          <p:nvPr>
            <p:ph type="sldNum" sz="quarter" idx="12"/>
          </p:nvPr>
        </p:nvSpPr>
        <p:spPr>
          <a:xfrm>
            <a:off x="10957302" y="6400801"/>
            <a:ext cx="1219200" cy="4571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18</a:t>
            </a:fld>
            <a:endParaRPr lang="en-US" sz="1400" dirty="0">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0E29EE43-3703-9103-678D-4852722DBDAF}"/>
              </a:ext>
            </a:extLst>
          </p:cNvPr>
          <p:cNvSpPr txBox="1"/>
          <p:nvPr/>
        </p:nvSpPr>
        <p:spPr>
          <a:xfrm>
            <a:off x="990600" y="238780"/>
            <a:ext cx="10210800" cy="523220"/>
          </a:xfrm>
          <a:prstGeom prst="rect">
            <a:avLst/>
          </a:prstGeom>
          <a:noFill/>
        </p:spPr>
        <p:txBody>
          <a:bodyPr wrap="square" rtlCol="0">
            <a:spAutoFit/>
          </a:bodyPr>
          <a:lstStyle>
            <a:defPPr>
              <a:defRPr lang="en-US"/>
            </a:defPPr>
            <a:lvl1pPr algn="ctr">
              <a:defRPr sz="2800" b="1" u="sng">
                <a:solidFill>
                  <a:srgbClr val="C00000"/>
                </a:solidFill>
                <a:latin typeface="Times New Roman" panose="02020603050405020304" pitchFamily="18" charset="0"/>
                <a:cs typeface="Times New Roman" panose="02020603050405020304" pitchFamily="18" charset="0"/>
              </a:defRPr>
            </a:lvl1pPr>
          </a:lstStyle>
          <a:p>
            <a:r>
              <a:rPr lang="en-US" dirty="0"/>
              <a:t>National Strategy for Sustainable Development</a:t>
            </a:r>
          </a:p>
        </p:txBody>
      </p:sp>
      <p:sp>
        <p:nvSpPr>
          <p:cNvPr id="2" name="ZoneTexte 1">
            <a:extLst>
              <a:ext uri="{FF2B5EF4-FFF2-40B4-BE49-F238E27FC236}">
                <a16:creationId xmlns:a16="http://schemas.microsoft.com/office/drawing/2014/main" id="{23191E85-ED3F-9EB8-1884-A4D6A084AE5E}"/>
              </a:ext>
            </a:extLst>
          </p:cNvPr>
          <p:cNvSpPr txBox="1"/>
          <p:nvPr/>
        </p:nvSpPr>
        <p:spPr>
          <a:xfrm>
            <a:off x="533400" y="1068873"/>
            <a:ext cx="11353800" cy="1446550"/>
          </a:xfrm>
          <a:prstGeom prst="rect">
            <a:avLst/>
          </a:prstGeom>
          <a:noFill/>
        </p:spPr>
        <p:txBody>
          <a:bodyPr wrap="square" rtlCol="0">
            <a:spAutoFit/>
          </a:bodyPr>
          <a:lstStyle/>
          <a:p>
            <a:pPr marL="342900" indent="-342900" algn="just">
              <a:spcAft>
                <a:spcPts val="1200"/>
              </a:spcAft>
              <a:buClr>
                <a:srgbClr val="990000"/>
              </a:buClr>
              <a:buFont typeface="Wingdings" panose="05000000000000000000" pitchFamily="2" charset="2"/>
              <a:buChar char="q"/>
            </a:pPr>
            <a:r>
              <a:rPr lang="en-US" sz="2200" kern="100" dirty="0">
                <a:latin typeface="Times New Roman" panose="02020603050405020304" pitchFamily="18" charset="0"/>
                <a:cs typeface="Times New Roman" panose="02020603050405020304" pitchFamily="18" charset="0"/>
              </a:rPr>
              <a:t>Morocco's National Strategy for Sustainable Development emphasizes the importance of environmental protection, including air quality improvement. The strategy outlines specific goals and actions to reduce emissions from various sectors, including transportation, industry, and agriculture</a:t>
            </a:r>
            <a:r>
              <a:rPr lang="en-US" altLang="en-US" sz="2200" kern="100" dirty="0">
                <a:latin typeface="Times New Roman" panose="02020603050405020304" pitchFamily="18" charset="0"/>
                <a:cs typeface="Times New Roman" panose="02020603050405020304" pitchFamily="18" charset="0"/>
              </a:rPr>
              <a:t>.</a:t>
            </a:r>
          </a:p>
        </p:txBody>
      </p:sp>
      <p:sp>
        <p:nvSpPr>
          <p:cNvPr id="10" name="ZoneTexte 9">
            <a:extLst>
              <a:ext uri="{FF2B5EF4-FFF2-40B4-BE49-F238E27FC236}">
                <a16:creationId xmlns:a16="http://schemas.microsoft.com/office/drawing/2014/main" id="{DFA4DA58-55EC-C413-6445-38EDE0B109C0}"/>
              </a:ext>
            </a:extLst>
          </p:cNvPr>
          <p:cNvSpPr txBox="1"/>
          <p:nvPr/>
        </p:nvSpPr>
        <p:spPr>
          <a:xfrm>
            <a:off x="2476500" y="2770105"/>
            <a:ext cx="7239000" cy="523220"/>
          </a:xfrm>
          <a:prstGeom prst="rect">
            <a:avLst/>
          </a:prstGeom>
          <a:noFill/>
        </p:spPr>
        <p:txBody>
          <a:bodyPr wrap="square" rtlCol="0">
            <a:spAutoFit/>
          </a:bodyPr>
          <a:lstStyle>
            <a:defPPr>
              <a:defRPr lang="en-US"/>
            </a:defPPr>
            <a:lvl1pPr algn="ctr">
              <a:defRPr sz="2800" b="1" u="sng">
                <a:solidFill>
                  <a:srgbClr val="C00000"/>
                </a:solidFill>
                <a:latin typeface="Times New Roman" panose="02020603050405020304" pitchFamily="18" charset="0"/>
                <a:cs typeface="Times New Roman" panose="02020603050405020304" pitchFamily="18" charset="0"/>
              </a:defRPr>
            </a:lvl1pPr>
          </a:lstStyle>
          <a:p>
            <a:r>
              <a:rPr lang="en-US" dirty="0"/>
              <a:t>Promotion of Public Transportation </a:t>
            </a:r>
          </a:p>
        </p:txBody>
      </p:sp>
      <p:sp>
        <p:nvSpPr>
          <p:cNvPr id="40" name="ZoneTexte 39">
            <a:extLst>
              <a:ext uri="{FF2B5EF4-FFF2-40B4-BE49-F238E27FC236}">
                <a16:creationId xmlns:a16="http://schemas.microsoft.com/office/drawing/2014/main" id="{65F7CFF1-33B8-5676-B558-70408FB766AC}"/>
              </a:ext>
            </a:extLst>
          </p:cNvPr>
          <p:cNvSpPr txBox="1"/>
          <p:nvPr/>
        </p:nvSpPr>
        <p:spPr>
          <a:xfrm>
            <a:off x="419100" y="3444657"/>
            <a:ext cx="11353800" cy="3108543"/>
          </a:xfrm>
          <a:prstGeom prst="rect">
            <a:avLst/>
          </a:prstGeom>
          <a:noFill/>
        </p:spPr>
        <p:txBody>
          <a:bodyPr wrap="square" rtlCol="0">
            <a:spAutoFit/>
          </a:bodyPr>
          <a:lstStyle>
            <a:defPPr>
              <a:defRPr lang="en-US"/>
            </a:defPPr>
            <a:lvl1pPr marL="342900" indent="-342900" algn="just">
              <a:spcAft>
                <a:spcPts val="1200"/>
              </a:spcAft>
              <a:buClr>
                <a:srgbClr val="990000"/>
              </a:buClr>
              <a:buFont typeface="Wingdings" panose="05000000000000000000" pitchFamily="2" charset="2"/>
              <a:buChar char="q"/>
              <a:defRPr sz="2200" kern="100">
                <a:latin typeface="Times New Roman" panose="02020603050405020304" pitchFamily="18" charset="0"/>
                <a:cs typeface="Times New Roman" panose="02020603050405020304" pitchFamily="18" charset="0"/>
              </a:defRPr>
            </a:lvl1pPr>
          </a:lstStyle>
          <a:p>
            <a:r>
              <a:rPr lang="en-US" dirty="0"/>
              <a:t>To reduce vehicular emissions, the Moroccan government has invested in expanding and modernizing public transportation systems. Initiatives include:</a:t>
            </a:r>
          </a:p>
          <a:p>
            <a:pPr marL="1022350" indent="-277813">
              <a:buClr>
                <a:srgbClr val="000099"/>
              </a:buClr>
              <a:buFont typeface="Wingdings" panose="05000000000000000000" pitchFamily="2" charset="2"/>
              <a:buChar char="Ø"/>
            </a:pPr>
            <a:r>
              <a:rPr lang="en-US" dirty="0"/>
              <a:t>Development of bus rapid transit (BRT): these systems are being developed in various cities across Morocco, including Marrakesh, Greater Agadir, and Tangiers. In Marrakesh, the BRT utilizes electric buses that operate in dedicated lanes for efficient public transportation. </a:t>
            </a:r>
          </a:p>
          <a:p>
            <a:pPr marL="1022350" indent="-277813">
              <a:buClr>
                <a:srgbClr val="000099"/>
              </a:buClr>
              <a:buFont typeface="Wingdings" panose="05000000000000000000" pitchFamily="2" charset="2"/>
              <a:buChar char="Ø"/>
            </a:pPr>
            <a:r>
              <a:rPr lang="en-US" dirty="0"/>
              <a:t>Promotion of electric and hybrid vehicles by implementing incentives such as exemptions from the annual circulation tax for owners of these vehicles since 2017.</a:t>
            </a:r>
          </a:p>
        </p:txBody>
      </p:sp>
    </p:spTree>
    <p:extLst>
      <p:ext uri="{BB962C8B-B14F-4D97-AF65-F5344CB8AC3E}">
        <p14:creationId xmlns:p14="http://schemas.microsoft.com/office/powerpoint/2010/main" val="1331570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6BA244-3A6A-5970-796B-08549B1203D3}"/>
              </a:ext>
            </a:extLst>
          </p:cNvPr>
          <p:cNvSpPr>
            <a:spLocks noGrp="1"/>
          </p:cNvSpPr>
          <p:nvPr>
            <p:ph type="sldNum" sz="quarter" idx="12"/>
          </p:nvPr>
        </p:nvSpPr>
        <p:spPr>
          <a:xfrm>
            <a:off x="10957302" y="6400801"/>
            <a:ext cx="1219200" cy="4571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19</a:t>
            </a:fld>
            <a:endParaRPr lang="en-US" sz="1400" dirty="0">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0E29EE43-3703-9103-678D-4852722DBDAF}"/>
              </a:ext>
            </a:extLst>
          </p:cNvPr>
          <p:cNvSpPr txBox="1"/>
          <p:nvPr/>
        </p:nvSpPr>
        <p:spPr>
          <a:xfrm>
            <a:off x="2131020" y="115579"/>
            <a:ext cx="7239000" cy="523220"/>
          </a:xfrm>
          <a:prstGeom prst="rect">
            <a:avLst/>
          </a:prstGeom>
          <a:noFill/>
        </p:spPr>
        <p:txBody>
          <a:bodyPr wrap="square" rtlCol="0">
            <a:spAutoFit/>
          </a:bodyPr>
          <a:lstStyle>
            <a:defPPr>
              <a:defRPr lang="en-US"/>
            </a:defPPr>
            <a:lvl1pPr algn="ctr">
              <a:defRPr sz="2800" b="1" u="sng">
                <a:solidFill>
                  <a:srgbClr val="C00000"/>
                </a:solidFill>
                <a:latin typeface="Times New Roman" panose="02020603050405020304" pitchFamily="18" charset="0"/>
                <a:cs typeface="Times New Roman" panose="02020603050405020304" pitchFamily="18" charset="0"/>
              </a:defRPr>
            </a:lvl1pPr>
          </a:lstStyle>
          <a:p>
            <a:r>
              <a:rPr lang="en-US" dirty="0"/>
              <a:t>Regulation of Industrial Emissions</a:t>
            </a:r>
          </a:p>
        </p:txBody>
      </p:sp>
      <p:sp>
        <p:nvSpPr>
          <p:cNvPr id="2" name="ZoneTexte 1">
            <a:extLst>
              <a:ext uri="{FF2B5EF4-FFF2-40B4-BE49-F238E27FC236}">
                <a16:creationId xmlns:a16="http://schemas.microsoft.com/office/drawing/2014/main" id="{23191E85-ED3F-9EB8-1884-A4D6A084AE5E}"/>
              </a:ext>
            </a:extLst>
          </p:cNvPr>
          <p:cNvSpPr txBox="1"/>
          <p:nvPr/>
        </p:nvSpPr>
        <p:spPr>
          <a:xfrm>
            <a:off x="378420" y="780117"/>
            <a:ext cx="11583690" cy="1154803"/>
          </a:xfrm>
          <a:prstGeom prst="rect">
            <a:avLst/>
          </a:prstGeom>
          <a:noFill/>
        </p:spPr>
        <p:txBody>
          <a:bodyPr wrap="square" rtlCol="0">
            <a:spAutoFit/>
          </a:bodyPr>
          <a:lstStyle/>
          <a:p>
            <a:pPr marL="342900" indent="-342900" algn="just">
              <a:lnSpc>
                <a:spcPct val="107000"/>
              </a:lnSpc>
              <a:spcAft>
                <a:spcPts val="1200"/>
              </a:spcAft>
              <a:buClr>
                <a:srgbClr val="990000"/>
              </a:buClr>
              <a:buFont typeface="Wingdings" panose="05000000000000000000" pitchFamily="2" charset="2"/>
              <a:buChar char="q"/>
            </a:pPr>
            <a:r>
              <a:rPr lang="en-US" sz="2200" kern="100" dirty="0">
                <a:latin typeface="Times New Roman" panose="02020603050405020304" pitchFamily="18" charset="0"/>
                <a:cs typeface="Times New Roman" panose="02020603050405020304" pitchFamily="18" charset="0"/>
              </a:rPr>
              <a:t>The government has implemented stricter regulations on industrial emissions to control air pollution from factories and manufacturing plants. This includes setting emission limits for various pollutants and requiring industries to adopt cleaner technologies and practices.</a:t>
            </a:r>
          </a:p>
        </p:txBody>
      </p:sp>
      <p:sp>
        <p:nvSpPr>
          <p:cNvPr id="10" name="ZoneTexte 9">
            <a:extLst>
              <a:ext uri="{FF2B5EF4-FFF2-40B4-BE49-F238E27FC236}">
                <a16:creationId xmlns:a16="http://schemas.microsoft.com/office/drawing/2014/main" id="{DFA4DA58-55EC-C413-6445-38EDE0B109C0}"/>
              </a:ext>
            </a:extLst>
          </p:cNvPr>
          <p:cNvSpPr txBox="1"/>
          <p:nvPr/>
        </p:nvSpPr>
        <p:spPr>
          <a:xfrm>
            <a:off x="2142643" y="2279549"/>
            <a:ext cx="7239000" cy="523220"/>
          </a:xfrm>
          <a:prstGeom prst="rect">
            <a:avLst/>
          </a:prstGeom>
          <a:noFill/>
        </p:spPr>
        <p:txBody>
          <a:bodyPr wrap="square" rtlCol="0">
            <a:spAutoFit/>
          </a:bodyPr>
          <a:lstStyle>
            <a:defPPr>
              <a:defRPr lang="en-US"/>
            </a:defPPr>
            <a:lvl1pPr algn="ctr">
              <a:defRPr sz="2800" b="1" u="sng">
                <a:solidFill>
                  <a:srgbClr val="C00000"/>
                </a:solidFill>
                <a:latin typeface="Times New Roman" panose="02020603050405020304" pitchFamily="18" charset="0"/>
                <a:cs typeface="Times New Roman" panose="02020603050405020304" pitchFamily="18" charset="0"/>
              </a:defRPr>
            </a:lvl1pPr>
          </a:lstStyle>
          <a:p>
            <a:r>
              <a:rPr lang="en-US" dirty="0"/>
              <a:t>Low Emission Zones </a:t>
            </a:r>
          </a:p>
        </p:txBody>
      </p:sp>
      <p:sp>
        <p:nvSpPr>
          <p:cNvPr id="40" name="ZoneTexte 39">
            <a:extLst>
              <a:ext uri="{FF2B5EF4-FFF2-40B4-BE49-F238E27FC236}">
                <a16:creationId xmlns:a16="http://schemas.microsoft.com/office/drawing/2014/main" id="{65F7CFF1-33B8-5676-B558-70408FB766AC}"/>
              </a:ext>
            </a:extLst>
          </p:cNvPr>
          <p:cNvSpPr txBox="1"/>
          <p:nvPr/>
        </p:nvSpPr>
        <p:spPr>
          <a:xfrm>
            <a:off x="310614" y="2970447"/>
            <a:ext cx="11620500" cy="1154803"/>
          </a:xfrm>
          <a:prstGeom prst="rect">
            <a:avLst/>
          </a:prstGeom>
          <a:noFill/>
        </p:spPr>
        <p:txBody>
          <a:bodyPr wrap="square" rtlCol="0">
            <a:spAutoFit/>
          </a:bodyPr>
          <a:lstStyle>
            <a:defPPr>
              <a:defRPr lang="en-US"/>
            </a:defPPr>
            <a:lvl1pPr marL="342900" indent="-342900" algn="just">
              <a:lnSpc>
                <a:spcPct val="107000"/>
              </a:lnSpc>
              <a:spcAft>
                <a:spcPts val="1200"/>
              </a:spcAft>
              <a:buClr>
                <a:srgbClr val="990000"/>
              </a:buClr>
              <a:buFont typeface="Wingdings" panose="05000000000000000000" pitchFamily="2" charset="2"/>
              <a:buChar char="q"/>
              <a:defRPr sz="2200" kern="100">
                <a:latin typeface="Times New Roman" panose="02020603050405020304" pitchFamily="18" charset="0"/>
                <a:cs typeface="Times New Roman" panose="02020603050405020304" pitchFamily="18" charset="0"/>
              </a:defRPr>
            </a:lvl1pPr>
          </a:lstStyle>
          <a:p>
            <a:r>
              <a:rPr lang="en-US" dirty="0"/>
              <a:t>Some Moroccan cities have introduced low-emission zones (LEZs) where access is restricted for high-polluting vehicles. These zones aim to improve air quality in densely populated urban areas by encouraging the use of cleaner vehicles and reducing traffic congestion.</a:t>
            </a:r>
          </a:p>
        </p:txBody>
      </p:sp>
      <p:sp>
        <p:nvSpPr>
          <p:cNvPr id="3" name="ZoneTexte 2">
            <a:extLst>
              <a:ext uri="{FF2B5EF4-FFF2-40B4-BE49-F238E27FC236}">
                <a16:creationId xmlns:a16="http://schemas.microsoft.com/office/drawing/2014/main" id="{FD06B269-7A4B-90A3-0908-F8DF2B5855D4}"/>
              </a:ext>
            </a:extLst>
          </p:cNvPr>
          <p:cNvSpPr txBox="1"/>
          <p:nvPr/>
        </p:nvSpPr>
        <p:spPr>
          <a:xfrm>
            <a:off x="2399010" y="4524773"/>
            <a:ext cx="7239000" cy="523220"/>
          </a:xfrm>
          <a:prstGeom prst="rect">
            <a:avLst/>
          </a:prstGeom>
          <a:noFill/>
        </p:spPr>
        <p:txBody>
          <a:bodyPr wrap="square" rtlCol="0">
            <a:spAutoFit/>
          </a:bodyPr>
          <a:lstStyle>
            <a:defPPr>
              <a:defRPr lang="en-US"/>
            </a:defPPr>
            <a:lvl1pPr algn="ctr">
              <a:defRPr sz="2800" b="1" u="sng">
                <a:solidFill>
                  <a:srgbClr val="C00000"/>
                </a:solidFill>
                <a:latin typeface="Times New Roman" panose="02020603050405020304" pitchFamily="18" charset="0"/>
                <a:cs typeface="Times New Roman" panose="02020603050405020304" pitchFamily="18" charset="0"/>
              </a:defRPr>
            </a:lvl1pPr>
          </a:lstStyle>
          <a:p>
            <a:r>
              <a:rPr lang="en-US" dirty="0"/>
              <a:t>Awareness and Education Campaigns </a:t>
            </a:r>
          </a:p>
        </p:txBody>
      </p:sp>
      <p:sp>
        <p:nvSpPr>
          <p:cNvPr id="4" name="ZoneTexte 3">
            <a:extLst>
              <a:ext uri="{FF2B5EF4-FFF2-40B4-BE49-F238E27FC236}">
                <a16:creationId xmlns:a16="http://schemas.microsoft.com/office/drawing/2014/main" id="{0BDF62F7-0473-F81C-C0C4-A4678A44180E}"/>
              </a:ext>
            </a:extLst>
          </p:cNvPr>
          <p:cNvSpPr txBox="1"/>
          <p:nvPr/>
        </p:nvSpPr>
        <p:spPr>
          <a:xfrm>
            <a:off x="341610" y="5140091"/>
            <a:ext cx="11620500" cy="1517082"/>
          </a:xfrm>
          <a:prstGeom prst="rect">
            <a:avLst/>
          </a:prstGeom>
          <a:noFill/>
        </p:spPr>
        <p:txBody>
          <a:bodyPr wrap="square" rtlCol="0">
            <a:spAutoFit/>
          </a:bodyPr>
          <a:lstStyle>
            <a:defPPr>
              <a:defRPr lang="en-US"/>
            </a:defPPr>
            <a:lvl1pPr marL="342900" indent="-342900" algn="just">
              <a:lnSpc>
                <a:spcPct val="107000"/>
              </a:lnSpc>
              <a:spcAft>
                <a:spcPts val="1200"/>
              </a:spcAft>
              <a:buClr>
                <a:srgbClr val="990000"/>
              </a:buClr>
              <a:buFont typeface="Wingdings" panose="05000000000000000000" pitchFamily="2" charset="2"/>
              <a:buChar char="q"/>
              <a:defRPr sz="2200" kern="100">
                <a:latin typeface="Times New Roman" panose="02020603050405020304" pitchFamily="18" charset="0"/>
                <a:cs typeface="Times New Roman" panose="02020603050405020304" pitchFamily="18" charset="0"/>
              </a:defRPr>
            </a:lvl1pPr>
          </a:lstStyle>
          <a:p>
            <a:r>
              <a:rPr lang="en-US" dirty="0"/>
              <a:t>The Moroccan government has launched public awareness campaigns to educate citizens about the health impacts of air pollution and the importance of sustainable practices. These campaigns promote behaviors such as reducing vehicle use, adopting energy-efficient appliances, and participating in tree-planting initiatives.</a:t>
            </a:r>
          </a:p>
        </p:txBody>
      </p:sp>
    </p:spTree>
    <p:extLst>
      <p:ext uri="{BB962C8B-B14F-4D97-AF65-F5344CB8AC3E}">
        <p14:creationId xmlns:p14="http://schemas.microsoft.com/office/powerpoint/2010/main" val="3352823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fumée&#10;&#10;Description générée automatiquement avec une confiance moyenne">
            <a:extLst>
              <a:ext uri="{FF2B5EF4-FFF2-40B4-BE49-F238E27FC236}">
                <a16:creationId xmlns:a16="http://schemas.microsoft.com/office/drawing/2014/main" id="{36D71F32-1AC0-1D82-7FF0-DD4C374BE171}"/>
              </a:ext>
            </a:extLst>
          </p:cNvPr>
          <p:cNvPicPr>
            <a:picLocks noChangeAspect="1"/>
          </p:cNvPicPr>
          <p:nvPr/>
        </p:nvPicPr>
        <p:blipFill>
          <a:blip r:embed="rId2"/>
          <a:stretch>
            <a:fillRect/>
          </a:stretch>
        </p:blipFill>
        <p:spPr>
          <a:xfrm>
            <a:off x="6845751" y="4096720"/>
            <a:ext cx="5336583" cy="2668292"/>
          </a:xfrm>
          <a:prstGeom prst="rect">
            <a:avLst/>
          </a:prstGeom>
        </p:spPr>
      </p:pic>
      <p:sp>
        <p:nvSpPr>
          <p:cNvPr id="3" name="Slide Number Placeholder 2">
            <a:extLst>
              <a:ext uri="{FF2B5EF4-FFF2-40B4-BE49-F238E27FC236}">
                <a16:creationId xmlns:a16="http://schemas.microsoft.com/office/drawing/2014/main" id="{F0986A75-51DF-087B-EE6E-0899D0826DFB}"/>
              </a:ext>
            </a:extLst>
          </p:cNvPr>
          <p:cNvSpPr>
            <a:spLocks noGrp="1"/>
          </p:cNvSpPr>
          <p:nvPr>
            <p:ph type="sldNum" sz="quarter" idx="12"/>
          </p:nvPr>
        </p:nvSpPr>
        <p:spPr>
          <a:xfrm>
            <a:off x="10890142" y="6400801"/>
            <a:ext cx="1295400" cy="4571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2</a:t>
            </a:fld>
            <a:endParaRPr lang="en-US" sz="1400" dirty="0">
              <a:latin typeface="Times New Roman" panose="02020603050405020304" pitchFamily="18" charset="0"/>
              <a:cs typeface="Times New Roman" panose="02020603050405020304" pitchFamily="18" charset="0"/>
            </a:endParaRPr>
          </a:p>
        </p:txBody>
      </p:sp>
      <p:pic>
        <p:nvPicPr>
          <p:cNvPr id="6" name="Image 5" descr="Une image contenant texte, carte, atlas, diagramme&#10;&#10;Description générée automatiquement">
            <a:extLst>
              <a:ext uri="{FF2B5EF4-FFF2-40B4-BE49-F238E27FC236}">
                <a16:creationId xmlns:a16="http://schemas.microsoft.com/office/drawing/2014/main" id="{0656F190-0735-3196-5165-92DAB879250A}"/>
              </a:ext>
            </a:extLst>
          </p:cNvPr>
          <p:cNvPicPr>
            <a:picLocks noChangeAspect="1"/>
          </p:cNvPicPr>
          <p:nvPr/>
        </p:nvPicPr>
        <p:blipFill>
          <a:blip r:embed="rId3"/>
          <a:stretch>
            <a:fillRect/>
          </a:stretch>
        </p:blipFill>
        <p:spPr>
          <a:xfrm>
            <a:off x="6845750" y="1047532"/>
            <a:ext cx="5336583" cy="2762467"/>
          </a:xfrm>
          <a:prstGeom prst="rect">
            <a:avLst/>
          </a:prstGeom>
        </p:spPr>
      </p:pic>
      <p:sp>
        <p:nvSpPr>
          <p:cNvPr id="9" name="Content Placeholder 4">
            <a:extLst>
              <a:ext uri="{FF2B5EF4-FFF2-40B4-BE49-F238E27FC236}">
                <a16:creationId xmlns:a16="http://schemas.microsoft.com/office/drawing/2014/main" id="{E8CFFBE8-F983-B660-4F18-CEB4FE63AED6}"/>
              </a:ext>
            </a:extLst>
          </p:cNvPr>
          <p:cNvSpPr txBox="1">
            <a:spLocks/>
          </p:cNvSpPr>
          <p:nvPr/>
        </p:nvSpPr>
        <p:spPr>
          <a:xfrm>
            <a:off x="52952" y="1066800"/>
            <a:ext cx="6699142" cy="5715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indent="-465138" algn="just">
              <a:lnSpc>
                <a:spcPct val="100000"/>
              </a:lnSpc>
              <a:spcBef>
                <a:spcPts val="0"/>
              </a:spcBef>
              <a:spcAft>
                <a:spcPts val="1800"/>
              </a:spcAft>
              <a:buClr>
                <a:srgbClr val="000099"/>
              </a:buClr>
              <a:buSzPct val="110000"/>
              <a:buFont typeface="Wingdings" panose="05000000000000000000" pitchFamily="2" charset="2"/>
              <a:buChar char="q"/>
            </a:pPr>
            <a:r>
              <a:rPr lang="en-US" sz="2000" kern="100" dirty="0">
                <a:latin typeface="Times New Roman" panose="02020603050405020304" pitchFamily="18" charset="0"/>
                <a:cs typeface="Times New Roman" panose="02020603050405020304" pitchFamily="18" charset="0"/>
              </a:rPr>
              <a:t>Over the past 20 years, Morocco has undergone rapid urbanization and industrial production growth, which have negatively impacted air quality.</a:t>
            </a:r>
          </a:p>
          <a:p>
            <a:pPr marL="465138" indent="-465138" algn="just">
              <a:lnSpc>
                <a:spcPct val="100000"/>
              </a:lnSpc>
              <a:spcBef>
                <a:spcPts val="0"/>
              </a:spcBef>
              <a:spcAft>
                <a:spcPts val="1800"/>
              </a:spcAft>
              <a:buClr>
                <a:srgbClr val="000099"/>
              </a:buClr>
              <a:buSzPct val="110000"/>
              <a:buFont typeface="Wingdings" panose="05000000000000000000" pitchFamily="2" charset="2"/>
              <a:buChar char="q"/>
            </a:pPr>
            <a:r>
              <a:rPr lang="en-US" sz="2000" kern="100" dirty="0">
                <a:latin typeface="Times New Roman" panose="02020603050405020304" pitchFamily="18" charset="0"/>
                <a:cs typeface="Times New Roman" panose="02020603050405020304" pitchFamily="18" charset="0"/>
              </a:rPr>
              <a:t>According to a study by the World Bank in 2014, the degradation of air quality was estimated at 9.7 billion dirhams equivalent to 1.05% of GDP (Gross Domestic Product), recording a notable increase compared to the year 2000.</a:t>
            </a:r>
          </a:p>
          <a:p>
            <a:pPr marL="1260475" indent="-346075" algn="just">
              <a:lnSpc>
                <a:spcPct val="100000"/>
              </a:lnSpc>
              <a:spcBef>
                <a:spcPts val="0"/>
              </a:spcBef>
              <a:spcAft>
                <a:spcPts val="1800"/>
              </a:spcAft>
              <a:buClr>
                <a:srgbClr val="990000"/>
              </a:buClr>
              <a:buSzPct val="120000"/>
              <a:buFont typeface="Wingdings" panose="05000000000000000000" pitchFamily="2" charset="2"/>
              <a:buChar char="Ä"/>
            </a:pPr>
            <a:r>
              <a:rPr lang="en-US" sz="2000" kern="100" dirty="0">
                <a:latin typeface="Times New Roman" panose="02020603050405020304" pitchFamily="18" charset="0"/>
                <a:cs typeface="Times New Roman" panose="02020603050405020304" pitchFamily="18" charset="0"/>
              </a:rPr>
              <a:t>The public authorities have decided to make the fight against air quality degradation a priority of its national policy to protect the environment and people's health.</a:t>
            </a:r>
          </a:p>
          <a:p>
            <a:pPr marL="1890713" indent="-341313" algn="just">
              <a:lnSpc>
                <a:spcPct val="100000"/>
              </a:lnSpc>
              <a:spcBef>
                <a:spcPts val="0"/>
              </a:spcBef>
              <a:spcAft>
                <a:spcPts val="1800"/>
              </a:spcAft>
              <a:buClr>
                <a:srgbClr val="990000"/>
              </a:buClr>
              <a:buSzPct val="200000"/>
              <a:buBlip>
                <a:blip r:embed="rId4"/>
              </a:buBlip>
            </a:pPr>
            <a:r>
              <a:rPr lang="en-US" sz="2000" kern="100" dirty="0">
                <a:latin typeface="Times New Roman" panose="02020603050405020304" pitchFamily="18" charset="0"/>
                <a:cs typeface="Times New Roman" panose="02020603050405020304" pitchFamily="18" charset="0"/>
              </a:rPr>
              <a:t>Various laws and legislations have been implemented in Morocco to improve air quality.</a:t>
            </a:r>
          </a:p>
        </p:txBody>
      </p:sp>
      <p:sp>
        <p:nvSpPr>
          <p:cNvPr id="12" name="Title 3">
            <a:extLst>
              <a:ext uri="{FF2B5EF4-FFF2-40B4-BE49-F238E27FC236}">
                <a16:creationId xmlns:a16="http://schemas.microsoft.com/office/drawing/2014/main" id="{C73083A3-A22E-5BE4-0EEE-17EB9C734481}"/>
              </a:ext>
            </a:extLst>
          </p:cNvPr>
          <p:cNvSpPr>
            <a:spLocks noGrp="1"/>
          </p:cNvSpPr>
          <p:nvPr>
            <p:ph type="title"/>
          </p:nvPr>
        </p:nvSpPr>
        <p:spPr>
          <a:xfrm>
            <a:off x="6458" y="30996"/>
            <a:ext cx="12179084" cy="658835"/>
          </a:xfrm>
          <a:noFill/>
        </p:spPr>
        <p:txBody>
          <a:bodyPr vert="horz" wrap="square" lIns="91440" tIns="45720" rIns="91440" bIns="45720" rtlCol="0" anchor="ctr">
            <a:spAutoFit/>
          </a:bodyPr>
          <a:lstStyle/>
          <a:p>
            <a:pPr algn="ctr">
              <a:lnSpc>
                <a:spcPct val="150000"/>
              </a:lnSpc>
            </a:pPr>
            <a:r>
              <a:rPr lang="en-US" sz="2800" cap="none" spc="0" dirty="0">
                <a:ln w="12700">
                  <a:solidFill>
                    <a:srgbClr val="990000"/>
                  </a:solidFill>
                  <a:prstDash val="solid"/>
                </a:ln>
                <a:solidFill>
                  <a:srgbClr val="99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Introduction</a:t>
            </a:r>
          </a:p>
        </p:txBody>
      </p:sp>
    </p:spTree>
    <p:extLst>
      <p:ext uri="{BB962C8B-B14F-4D97-AF65-F5344CB8AC3E}">
        <p14:creationId xmlns:p14="http://schemas.microsoft.com/office/powerpoint/2010/main" val="2868390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6BA244-3A6A-5970-796B-08549B1203D3}"/>
              </a:ext>
            </a:extLst>
          </p:cNvPr>
          <p:cNvSpPr>
            <a:spLocks noGrp="1"/>
          </p:cNvSpPr>
          <p:nvPr>
            <p:ph type="sldNum" sz="quarter" idx="12"/>
          </p:nvPr>
        </p:nvSpPr>
        <p:spPr>
          <a:xfrm>
            <a:off x="10957302" y="6400801"/>
            <a:ext cx="1219200" cy="4571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20</a:t>
            </a:fld>
            <a:endParaRPr lang="en-US" sz="1400" dirty="0">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0E29EE43-3703-9103-678D-4852722DBDAF}"/>
              </a:ext>
            </a:extLst>
          </p:cNvPr>
          <p:cNvSpPr txBox="1"/>
          <p:nvPr/>
        </p:nvSpPr>
        <p:spPr>
          <a:xfrm>
            <a:off x="223434" y="103848"/>
            <a:ext cx="6324600" cy="523220"/>
          </a:xfrm>
          <a:prstGeom prst="rect">
            <a:avLst/>
          </a:prstGeom>
          <a:noFill/>
        </p:spPr>
        <p:txBody>
          <a:bodyPr wrap="square" rtlCol="0">
            <a:spAutoFit/>
          </a:bodyPr>
          <a:lstStyle>
            <a:defPPr>
              <a:defRPr lang="en-US"/>
            </a:defPPr>
            <a:lvl1pPr algn="ctr">
              <a:defRPr sz="2800" b="1" u="sng">
                <a:solidFill>
                  <a:srgbClr val="C00000"/>
                </a:solidFill>
                <a:latin typeface="Times New Roman" panose="02020603050405020304" pitchFamily="18" charset="0"/>
                <a:cs typeface="Times New Roman" panose="02020603050405020304" pitchFamily="18" charset="0"/>
              </a:defRPr>
            </a:lvl1pPr>
          </a:lstStyle>
          <a:p>
            <a:r>
              <a:rPr lang="en-US" dirty="0"/>
              <a:t>Renewable Energy Initiatives</a:t>
            </a:r>
          </a:p>
        </p:txBody>
      </p:sp>
      <p:sp>
        <p:nvSpPr>
          <p:cNvPr id="2" name="ZoneTexte 1">
            <a:extLst>
              <a:ext uri="{FF2B5EF4-FFF2-40B4-BE49-F238E27FC236}">
                <a16:creationId xmlns:a16="http://schemas.microsoft.com/office/drawing/2014/main" id="{23191E85-ED3F-9EB8-1884-A4D6A084AE5E}"/>
              </a:ext>
            </a:extLst>
          </p:cNvPr>
          <p:cNvSpPr txBox="1"/>
          <p:nvPr/>
        </p:nvSpPr>
        <p:spPr>
          <a:xfrm>
            <a:off x="446868" y="1032731"/>
            <a:ext cx="5877732" cy="2241639"/>
          </a:xfrm>
          <a:prstGeom prst="rect">
            <a:avLst/>
          </a:prstGeom>
          <a:noFill/>
        </p:spPr>
        <p:txBody>
          <a:bodyPr wrap="square" rtlCol="0">
            <a:spAutoFit/>
          </a:bodyPr>
          <a:lstStyle>
            <a:defPPr>
              <a:defRPr lang="en-US"/>
            </a:defPPr>
            <a:lvl1pPr marL="342900" indent="-342900" algn="just">
              <a:lnSpc>
                <a:spcPct val="107000"/>
              </a:lnSpc>
              <a:spcAft>
                <a:spcPts val="1200"/>
              </a:spcAft>
              <a:buClr>
                <a:srgbClr val="990000"/>
              </a:buClr>
              <a:buFont typeface="Wingdings" panose="05000000000000000000" pitchFamily="2" charset="2"/>
              <a:buChar char="q"/>
              <a:defRPr sz="2200" kern="100">
                <a:latin typeface="Times New Roman" panose="02020603050405020304" pitchFamily="18" charset="0"/>
                <a:cs typeface="Times New Roman" panose="02020603050405020304" pitchFamily="18" charset="0"/>
              </a:defRPr>
            </a:lvl1pPr>
          </a:lstStyle>
          <a:p>
            <a:r>
              <a:rPr lang="en-US" dirty="0"/>
              <a:t>Morocco has made significant investments in renewable energy projects, particularly solar and wind energy. By transitioning to cleaner energy sources, the government aims to reduce reliance on fossil fuels, which are a major contributor to air pollution.</a:t>
            </a:r>
          </a:p>
        </p:txBody>
      </p:sp>
      <p:pic>
        <p:nvPicPr>
          <p:cNvPr id="9" name="Image 8" descr="Une image contenant texte, capture d’écran, diagramme, Police&#10;&#10;Description générée automatiquement">
            <a:extLst>
              <a:ext uri="{FF2B5EF4-FFF2-40B4-BE49-F238E27FC236}">
                <a16:creationId xmlns:a16="http://schemas.microsoft.com/office/drawing/2014/main" id="{B3F7ABF1-80A1-4FFB-5E3F-0A9BE9BF083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l="5898" r="1794"/>
          <a:stretch/>
        </p:blipFill>
        <p:spPr>
          <a:xfrm>
            <a:off x="6547138" y="76200"/>
            <a:ext cx="5598367" cy="3810000"/>
          </a:xfrm>
          <a:prstGeom prst="rect">
            <a:avLst/>
          </a:prstGeom>
        </p:spPr>
      </p:pic>
      <p:pic>
        <p:nvPicPr>
          <p:cNvPr id="1026" name="Picture 2" descr="Tower CSP In the foreground and Trough CSP behind it in this photo of the NOOR I,II,II CSP project at Ouarzazate">
            <a:extLst>
              <a:ext uri="{FF2B5EF4-FFF2-40B4-BE49-F238E27FC236}">
                <a16:creationId xmlns:a16="http://schemas.microsoft.com/office/drawing/2014/main" id="{4B8AA61A-9DC7-B70F-C186-5548F335F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596057"/>
            <a:ext cx="4805821" cy="3003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
            <a:extLst>
              <a:ext uri="{FF2B5EF4-FFF2-40B4-BE49-F238E27FC236}">
                <a16:creationId xmlns:a16="http://schemas.microsoft.com/office/drawing/2014/main" id="{BC9826E2-F261-BB4F-B7E1-2DCA288FB0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7137" y="3965484"/>
            <a:ext cx="5598367" cy="281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991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6BA244-3A6A-5970-796B-08549B1203D3}"/>
              </a:ext>
            </a:extLst>
          </p:cNvPr>
          <p:cNvSpPr>
            <a:spLocks noGrp="1"/>
          </p:cNvSpPr>
          <p:nvPr>
            <p:ph type="sldNum" sz="quarter" idx="12"/>
          </p:nvPr>
        </p:nvSpPr>
        <p:spPr>
          <a:xfrm>
            <a:off x="10957302" y="6400801"/>
            <a:ext cx="1219200" cy="4571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21</a:t>
            </a:fld>
            <a:endParaRPr lang="en-US" sz="1400" dirty="0">
              <a:latin typeface="Times New Roman" panose="02020603050405020304" pitchFamily="18" charset="0"/>
              <a:cs typeface="Times New Roman" panose="02020603050405020304" pitchFamily="18" charset="0"/>
            </a:endParaRPr>
          </a:p>
        </p:txBody>
      </p:sp>
      <p:sp>
        <p:nvSpPr>
          <p:cNvPr id="10" name="ZoneTexte 9">
            <a:extLst>
              <a:ext uri="{FF2B5EF4-FFF2-40B4-BE49-F238E27FC236}">
                <a16:creationId xmlns:a16="http://schemas.microsoft.com/office/drawing/2014/main" id="{DFA4DA58-55EC-C413-6445-38EDE0B109C0}"/>
              </a:ext>
            </a:extLst>
          </p:cNvPr>
          <p:cNvSpPr txBox="1"/>
          <p:nvPr/>
        </p:nvSpPr>
        <p:spPr>
          <a:xfrm>
            <a:off x="990600" y="290260"/>
            <a:ext cx="9372600" cy="523220"/>
          </a:xfrm>
          <a:prstGeom prst="rect">
            <a:avLst/>
          </a:prstGeom>
          <a:noFill/>
        </p:spPr>
        <p:txBody>
          <a:bodyPr wrap="square" rtlCol="0">
            <a:spAutoFit/>
          </a:bodyPr>
          <a:lstStyle>
            <a:defPPr>
              <a:defRPr lang="en-US"/>
            </a:defPPr>
            <a:lvl1pPr algn="ctr">
              <a:defRPr sz="2800" b="1" u="sng">
                <a:solidFill>
                  <a:srgbClr val="C00000"/>
                </a:solidFill>
                <a:latin typeface="Times New Roman" panose="02020603050405020304" pitchFamily="18" charset="0"/>
                <a:cs typeface="Times New Roman" panose="02020603050405020304" pitchFamily="18" charset="0"/>
              </a:defRPr>
            </a:lvl1pPr>
          </a:lstStyle>
          <a:p>
            <a:r>
              <a:rPr lang="en-US" dirty="0"/>
              <a:t>Collaboration with International Organizations </a:t>
            </a:r>
          </a:p>
        </p:txBody>
      </p:sp>
      <p:sp>
        <p:nvSpPr>
          <p:cNvPr id="40" name="ZoneTexte 39">
            <a:extLst>
              <a:ext uri="{FF2B5EF4-FFF2-40B4-BE49-F238E27FC236}">
                <a16:creationId xmlns:a16="http://schemas.microsoft.com/office/drawing/2014/main" id="{65F7CFF1-33B8-5676-B558-70408FB766AC}"/>
              </a:ext>
            </a:extLst>
          </p:cNvPr>
          <p:cNvSpPr txBox="1"/>
          <p:nvPr/>
        </p:nvSpPr>
        <p:spPr>
          <a:xfrm>
            <a:off x="419100" y="1066800"/>
            <a:ext cx="11353800" cy="5063694"/>
          </a:xfrm>
          <a:prstGeom prst="rect">
            <a:avLst/>
          </a:prstGeom>
          <a:noFill/>
        </p:spPr>
        <p:txBody>
          <a:bodyPr wrap="square" rtlCol="0">
            <a:spAutoFit/>
          </a:bodyPr>
          <a:lstStyle>
            <a:defPPr>
              <a:defRPr lang="en-US"/>
            </a:defPPr>
            <a:lvl1pPr marL="342900" indent="-342900" algn="just">
              <a:lnSpc>
                <a:spcPct val="107000"/>
              </a:lnSpc>
              <a:spcAft>
                <a:spcPts val="1200"/>
              </a:spcAft>
              <a:buClr>
                <a:srgbClr val="990000"/>
              </a:buClr>
              <a:buFont typeface="Wingdings" panose="05000000000000000000" pitchFamily="2" charset="2"/>
              <a:buChar char="q"/>
              <a:defRPr sz="2200" kern="100">
                <a:latin typeface="Times New Roman" panose="02020603050405020304" pitchFamily="18" charset="0"/>
                <a:cs typeface="Times New Roman" panose="02020603050405020304" pitchFamily="18" charset="0"/>
              </a:defRPr>
            </a:lvl1pPr>
          </a:lstStyle>
          <a:p>
            <a:pPr marL="465138" indent="-465138">
              <a:lnSpc>
                <a:spcPct val="150000"/>
              </a:lnSpc>
              <a:spcAft>
                <a:spcPts val="600"/>
              </a:spcAft>
            </a:pPr>
            <a:r>
              <a:rPr lang="en-US" dirty="0"/>
              <a:t>The Moroccan government collaborates with international organizations and non-governmental organizations (NGOs) to enhance its capacity to address air quality issues. Some examples of these collaborations include: </a:t>
            </a:r>
          </a:p>
          <a:p>
            <a:pPr marL="1720850" indent="-403225">
              <a:lnSpc>
                <a:spcPct val="150000"/>
              </a:lnSpc>
              <a:spcAft>
                <a:spcPts val="600"/>
              </a:spcAft>
              <a:buClr>
                <a:srgbClr val="000099"/>
              </a:buClr>
              <a:buFont typeface="Wingdings" panose="05000000000000000000" pitchFamily="2" charset="2"/>
              <a:buChar char="Ø"/>
            </a:pPr>
            <a:r>
              <a:rPr lang="en-US" kern="100" dirty="0">
                <a:effectLst/>
                <a:ea typeface="Aptos" panose="020B0004020202020204" pitchFamily="34" charset="0"/>
              </a:rPr>
              <a:t>UN Environment Program (UNEP); </a:t>
            </a:r>
          </a:p>
          <a:p>
            <a:pPr marL="1720850" indent="-403225">
              <a:lnSpc>
                <a:spcPct val="150000"/>
              </a:lnSpc>
              <a:spcAft>
                <a:spcPts val="600"/>
              </a:spcAft>
              <a:buClr>
                <a:srgbClr val="000099"/>
              </a:buClr>
              <a:buFont typeface="Wingdings" panose="05000000000000000000" pitchFamily="2" charset="2"/>
              <a:buChar char="Ø"/>
            </a:pPr>
            <a:r>
              <a:rPr lang="en-US" kern="100" dirty="0">
                <a:effectLst/>
                <a:ea typeface="Aptos" panose="020B0004020202020204" pitchFamily="34" charset="0"/>
              </a:rPr>
              <a:t>World Bank;</a:t>
            </a:r>
          </a:p>
          <a:p>
            <a:pPr marL="1720850" indent="-403225">
              <a:lnSpc>
                <a:spcPct val="150000"/>
              </a:lnSpc>
              <a:spcAft>
                <a:spcPts val="600"/>
              </a:spcAft>
              <a:buClr>
                <a:srgbClr val="000099"/>
              </a:buClr>
              <a:buFont typeface="Wingdings" panose="05000000000000000000" pitchFamily="2" charset="2"/>
              <a:buChar char="Ø"/>
            </a:pPr>
            <a:r>
              <a:rPr lang="en-US" kern="100" dirty="0">
                <a:effectLst/>
                <a:ea typeface="Aptos" panose="020B0004020202020204" pitchFamily="34" charset="0"/>
              </a:rPr>
              <a:t>Global Environment Facility (GEF);</a:t>
            </a:r>
          </a:p>
          <a:p>
            <a:pPr marL="1720850" indent="-403225">
              <a:lnSpc>
                <a:spcPct val="150000"/>
              </a:lnSpc>
              <a:spcAft>
                <a:spcPts val="600"/>
              </a:spcAft>
              <a:buClr>
                <a:srgbClr val="000099"/>
              </a:buClr>
              <a:buFont typeface="Wingdings" panose="05000000000000000000" pitchFamily="2" charset="2"/>
              <a:buChar char="Ø"/>
            </a:pPr>
            <a:r>
              <a:rPr lang="en-US" kern="100" dirty="0">
                <a:effectLst/>
                <a:ea typeface="Aptos" panose="020B0004020202020204" pitchFamily="34" charset="0"/>
              </a:rPr>
              <a:t>World Health Organization (WHO);</a:t>
            </a:r>
          </a:p>
          <a:p>
            <a:pPr marL="1720850" indent="-403225">
              <a:lnSpc>
                <a:spcPct val="150000"/>
              </a:lnSpc>
              <a:spcAft>
                <a:spcPts val="600"/>
              </a:spcAft>
              <a:buClr>
                <a:srgbClr val="000099"/>
              </a:buClr>
              <a:buFont typeface="Wingdings" panose="05000000000000000000" pitchFamily="2" charset="2"/>
              <a:buChar char="Ø"/>
            </a:pPr>
            <a:r>
              <a:rPr lang="en-US" kern="100" dirty="0">
                <a:effectLst/>
                <a:ea typeface="Aptos" panose="020B0004020202020204" pitchFamily="34" charset="0"/>
              </a:rPr>
              <a:t>United Nations Framework Convention on Climate Change (UNFCCC);</a:t>
            </a:r>
          </a:p>
          <a:p>
            <a:pPr marL="1720850" indent="-403225">
              <a:lnSpc>
                <a:spcPct val="150000"/>
              </a:lnSpc>
              <a:spcAft>
                <a:spcPts val="600"/>
              </a:spcAft>
              <a:buClr>
                <a:srgbClr val="000099"/>
              </a:buClr>
              <a:buFont typeface="Wingdings" panose="05000000000000000000" pitchFamily="2" charset="2"/>
              <a:buChar char="Ø"/>
            </a:pPr>
            <a:r>
              <a:rPr lang="en-US" kern="100" dirty="0">
                <a:effectLst/>
                <a:ea typeface="Aptos" panose="020B0004020202020204" pitchFamily="34" charset="0"/>
              </a:rPr>
              <a:t>Bilateral Collaborations.</a:t>
            </a:r>
            <a:endParaRPr lang="en-US" dirty="0"/>
          </a:p>
        </p:txBody>
      </p:sp>
    </p:spTree>
    <p:extLst>
      <p:ext uri="{BB962C8B-B14F-4D97-AF65-F5344CB8AC3E}">
        <p14:creationId xmlns:p14="http://schemas.microsoft.com/office/powerpoint/2010/main" val="1294411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6BA244-3A6A-5970-796B-08549B1203D3}"/>
              </a:ext>
            </a:extLst>
          </p:cNvPr>
          <p:cNvSpPr>
            <a:spLocks noGrp="1"/>
          </p:cNvSpPr>
          <p:nvPr>
            <p:ph type="sldNum" sz="quarter" idx="12"/>
          </p:nvPr>
        </p:nvSpPr>
        <p:spPr>
          <a:xfrm>
            <a:off x="10957302" y="6400801"/>
            <a:ext cx="1219200" cy="4571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22</a:t>
            </a:fld>
            <a:endParaRPr lang="en-US" sz="1400" dirty="0">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0E29EE43-3703-9103-678D-4852722DBDAF}"/>
              </a:ext>
            </a:extLst>
          </p:cNvPr>
          <p:cNvSpPr txBox="1"/>
          <p:nvPr/>
        </p:nvSpPr>
        <p:spPr>
          <a:xfrm>
            <a:off x="2362200" y="241457"/>
            <a:ext cx="7239000" cy="523220"/>
          </a:xfrm>
          <a:prstGeom prst="rect">
            <a:avLst/>
          </a:prstGeom>
          <a:noFill/>
        </p:spPr>
        <p:txBody>
          <a:bodyPr wrap="square" rtlCol="0">
            <a:spAutoFit/>
          </a:bodyPr>
          <a:lstStyle>
            <a:defPPr>
              <a:defRPr lang="en-US"/>
            </a:defPPr>
            <a:lvl1pPr algn="ctr">
              <a:defRPr sz="2800" b="1" u="sng">
                <a:solidFill>
                  <a:srgbClr val="C00000"/>
                </a:solidFill>
                <a:latin typeface="Times New Roman" panose="02020603050405020304" pitchFamily="18" charset="0"/>
                <a:cs typeface="Times New Roman" panose="02020603050405020304" pitchFamily="18" charset="0"/>
              </a:defRPr>
            </a:lvl1pPr>
          </a:lstStyle>
          <a:p>
            <a:r>
              <a:rPr lang="en-US" dirty="0"/>
              <a:t>Innovations in Air Quality Monitoring</a:t>
            </a:r>
          </a:p>
        </p:txBody>
      </p:sp>
      <p:sp>
        <p:nvSpPr>
          <p:cNvPr id="2" name="ZoneTexte 1">
            <a:extLst>
              <a:ext uri="{FF2B5EF4-FFF2-40B4-BE49-F238E27FC236}">
                <a16:creationId xmlns:a16="http://schemas.microsoft.com/office/drawing/2014/main" id="{23191E85-ED3F-9EB8-1884-A4D6A084AE5E}"/>
              </a:ext>
            </a:extLst>
          </p:cNvPr>
          <p:cNvSpPr txBox="1"/>
          <p:nvPr/>
        </p:nvSpPr>
        <p:spPr>
          <a:xfrm>
            <a:off x="213102" y="1333639"/>
            <a:ext cx="11353800" cy="430887"/>
          </a:xfrm>
          <a:prstGeom prst="rect">
            <a:avLst/>
          </a:prstGeom>
          <a:noFill/>
        </p:spPr>
        <p:txBody>
          <a:bodyPr wrap="square" rtlCol="0">
            <a:spAutoFit/>
          </a:bodyPr>
          <a:lstStyle/>
          <a:p>
            <a:pPr marL="465138" indent="-465138" algn="just">
              <a:spcAft>
                <a:spcPts val="1200"/>
              </a:spcAft>
              <a:buClr>
                <a:srgbClr val="990000"/>
              </a:buClr>
              <a:buFont typeface="Wingdings" panose="05000000000000000000" pitchFamily="2" charset="2"/>
              <a:buChar char="q"/>
            </a:pPr>
            <a:r>
              <a:rPr lang="en-US" sz="2200" b="0" i="0" dirty="0">
                <a:effectLst/>
                <a:latin typeface="Times New Roman" panose="02020603050405020304" pitchFamily="18" charset="0"/>
                <a:cs typeface="Times New Roman" panose="02020603050405020304" pitchFamily="18" charset="0"/>
              </a:rPr>
              <a:t>Innovative technologies have been adopted to enhance air quality monitoring, such as:</a:t>
            </a:r>
            <a:endParaRPr lang="en-US" altLang="en-US" sz="2200" kern="100"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5A37C4E5-ECDA-4DEA-67E2-6696F6BE50D7}"/>
              </a:ext>
            </a:extLst>
          </p:cNvPr>
          <p:cNvSpPr txBox="1"/>
          <p:nvPr/>
        </p:nvSpPr>
        <p:spPr>
          <a:xfrm>
            <a:off x="1394202" y="2018443"/>
            <a:ext cx="10416798" cy="4359655"/>
          </a:xfrm>
          <a:prstGeom prst="rect">
            <a:avLst/>
          </a:prstGeom>
          <a:noFill/>
        </p:spPr>
        <p:txBody>
          <a:bodyPr wrap="square">
            <a:spAutoFit/>
          </a:bodyPr>
          <a:lstStyle/>
          <a:p>
            <a:pPr marL="342900" indent="-342900" algn="just">
              <a:lnSpc>
                <a:spcPct val="200000"/>
              </a:lnSpc>
              <a:spcAft>
                <a:spcPts val="1200"/>
              </a:spcAft>
              <a:buClr>
                <a:srgbClr val="000099"/>
              </a:buClr>
              <a:buSzPct val="120000"/>
              <a:buFont typeface="Wingdings" panose="05000000000000000000" pitchFamily="2" charset="2"/>
              <a:buChar char="Ø"/>
            </a:pPr>
            <a:r>
              <a:rPr lang="en-US" sz="2200" b="1" i="0" dirty="0">
                <a:solidFill>
                  <a:srgbClr val="000099"/>
                </a:solidFill>
                <a:effectLst/>
                <a:latin typeface="Times New Roman" panose="02020603050405020304" pitchFamily="18" charset="0"/>
                <a:cs typeface="Times New Roman" panose="02020603050405020304" pitchFamily="18" charset="0"/>
              </a:rPr>
              <a:t>Satellite Technology</a:t>
            </a:r>
            <a:r>
              <a:rPr lang="en-US" sz="2200" b="0" i="0" dirty="0">
                <a:effectLst/>
                <a:latin typeface="Times New Roman" panose="02020603050405020304" pitchFamily="18" charset="0"/>
                <a:cs typeface="Times New Roman" panose="02020603050405020304" pitchFamily="18" charset="0"/>
              </a:rPr>
              <a:t>: Remote sensing technologies are used to assess air quality on a larger scale, providing valuable data for policymakers.</a:t>
            </a:r>
          </a:p>
          <a:p>
            <a:pPr marL="342900" indent="-342900" algn="just">
              <a:lnSpc>
                <a:spcPct val="200000"/>
              </a:lnSpc>
              <a:spcAft>
                <a:spcPts val="1200"/>
              </a:spcAft>
              <a:buClr>
                <a:srgbClr val="000099"/>
              </a:buClr>
              <a:buSzPct val="120000"/>
              <a:buFont typeface="Wingdings" panose="05000000000000000000" pitchFamily="2" charset="2"/>
              <a:buChar char="Ø"/>
            </a:pPr>
            <a:r>
              <a:rPr lang="en-US" sz="2200" b="1" i="0" dirty="0">
                <a:solidFill>
                  <a:srgbClr val="000099"/>
                </a:solidFill>
                <a:effectLst/>
                <a:latin typeface="Times New Roman" panose="02020603050405020304" pitchFamily="18" charset="0"/>
                <a:cs typeface="Times New Roman" panose="02020603050405020304" pitchFamily="18" charset="0"/>
              </a:rPr>
              <a:t>Low-Cost Air Quality Sensors</a:t>
            </a:r>
            <a:r>
              <a:rPr lang="en-US" sz="2200" b="0" i="0" dirty="0">
                <a:effectLst/>
                <a:latin typeface="Times New Roman" panose="02020603050405020304" pitchFamily="18" charset="0"/>
                <a:cs typeface="Times New Roman" panose="02020603050405020304" pitchFamily="18" charset="0"/>
              </a:rPr>
              <a:t>: The deployment of affordable sensors allows for widespread monitoring and community engagement in air quality assessment.</a:t>
            </a:r>
          </a:p>
          <a:p>
            <a:pPr marL="342900" indent="-342900" algn="just">
              <a:lnSpc>
                <a:spcPct val="200000"/>
              </a:lnSpc>
              <a:spcAft>
                <a:spcPts val="1200"/>
              </a:spcAft>
              <a:buClr>
                <a:srgbClr val="000099"/>
              </a:buClr>
              <a:buSzPct val="120000"/>
              <a:buFont typeface="Wingdings" panose="05000000000000000000" pitchFamily="2" charset="2"/>
              <a:buChar char="Ø"/>
            </a:pPr>
            <a:r>
              <a:rPr lang="en-US" sz="2200" b="1" i="0" dirty="0">
                <a:solidFill>
                  <a:srgbClr val="000099"/>
                </a:solidFill>
                <a:effectLst/>
                <a:latin typeface="Times New Roman" panose="02020603050405020304" pitchFamily="18" charset="0"/>
                <a:cs typeface="Times New Roman" panose="02020603050405020304" pitchFamily="18" charset="0"/>
              </a:rPr>
              <a:t>Data Analytics and AI</a:t>
            </a:r>
            <a:r>
              <a:rPr lang="en-US" sz="2200" b="0" i="0" dirty="0">
                <a:effectLst/>
                <a:latin typeface="Times New Roman" panose="02020603050405020304" pitchFamily="18" charset="0"/>
                <a:cs typeface="Times New Roman" panose="02020603050405020304" pitchFamily="18" charset="0"/>
              </a:rPr>
              <a:t>: The integration of data analytics and artificial intelligence enables real-time monitoring and predictive modeling of air quality trends.</a:t>
            </a:r>
          </a:p>
        </p:txBody>
      </p:sp>
    </p:spTree>
    <p:extLst>
      <p:ext uri="{BB962C8B-B14F-4D97-AF65-F5344CB8AC3E}">
        <p14:creationId xmlns:p14="http://schemas.microsoft.com/office/powerpoint/2010/main" val="1505131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53744C-27EC-4E89-071D-2FC3ED3F6514}"/>
              </a:ext>
            </a:extLst>
          </p:cNvPr>
          <p:cNvSpPr>
            <a:spLocks noGrp="1"/>
          </p:cNvSpPr>
          <p:nvPr>
            <p:ph type="ctrTitle"/>
          </p:nvPr>
        </p:nvSpPr>
        <p:spPr>
          <a:xfrm>
            <a:off x="1545336" y="1905000"/>
            <a:ext cx="9101328" cy="3048000"/>
          </a:xfrm>
        </p:spPr>
        <p:txBody>
          <a:bodyPr anchor="t">
            <a:noAutofit/>
          </a:bodyPr>
          <a:lstStyle/>
          <a:p>
            <a:pPr algn="ctr">
              <a:lnSpc>
                <a:spcPct val="100000"/>
              </a:lnSpc>
            </a:pPr>
            <a:r>
              <a:rPr lang="en-US" sz="9000" i="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Future</a:t>
            </a:r>
            <a:br>
              <a:rPr lang="en-US" sz="9000" i="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9000" i="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Directions</a:t>
            </a:r>
          </a:p>
        </p:txBody>
      </p:sp>
    </p:spTree>
    <p:extLst>
      <p:ext uri="{BB962C8B-B14F-4D97-AF65-F5344CB8AC3E}">
        <p14:creationId xmlns:p14="http://schemas.microsoft.com/office/powerpoint/2010/main" val="269394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A5EE9F8-2829-AE56-2588-3039ECD91A72}"/>
              </a:ext>
            </a:extLst>
          </p:cNvPr>
          <p:cNvSpPr txBox="1"/>
          <p:nvPr/>
        </p:nvSpPr>
        <p:spPr>
          <a:xfrm>
            <a:off x="304800" y="838386"/>
            <a:ext cx="11582400" cy="5181227"/>
          </a:xfrm>
          <a:prstGeom prst="rect">
            <a:avLst/>
          </a:prstGeom>
          <a:noFill/>
        </p:spPr>
        <p:txBody>
          <a:bodyPr wrap="square">
            <a:spAutoFit/>
          </a:bodyPr>
          <a:lstStyle/>
          <a:p>
            <a:pPr marL="465138" indent="-465138" algn="just">
              <a:lnSpc>
                <a:spcPct val="200000"/>
              </a:lnSpc>
              <a:spcAft>
                <a:spcPts val="2400"/>
              </a:spcAft>
              <a:buClr>
                <a:srgbClr val="990000"/>
              </a:buClr>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To enhance air quality management in Morocco, it is expected to:</a:t>
            </a:r>
          </a:p>
          <a:p>
            <a:pPr marL="1658938" indent="-512763" algn="just">
              <a:lnSpc>
                <a:spcPct val="200000"/>
              </a:lnSpc>
              <a:spcAft>
                <a:spcPts val="1800"/>
              </a:spcAft>
              <a:buClr>
                <a:srgbClr val="000099"/>
              </a:buClr>
              <a:buSzPct val="1200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Raise the number of stations from 36 to 140 by 2030, a fund has been dedicated to the acquisition of new stations necessary for the measurement of air quality,</a:t>
            </a:r>
          </a:p>
          <a:p>
            <a:pPr marL="1658938" indent="-512763" algn="just">
              <a:lnSpc>
                <a:spcPct val="200000"/>
              </a:lnSpc>
              <a:spcAft>
                <a:spcPts val="1800"/>
              </a:spcAft>
              <a:buClr>
                <a:srgbClr val="000099"/>
              </a:buClr>
              <a:buSzPct val="1200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Acquire new equipment for the maintenance of measuring instruments, data transmission, and data analysis,</a:t>
            </a:r>
          </a:p>
          <a:p>
            <a:pPr marL="1658938" indent="-512763" algn="just">
              <a:lnSpc>
                <a:spcPct val="200000"/>
              </a:lnSpc>
              <a:spcAft>
                <a:spcPts val="1800"/>
              </a:spcAft>
              <a:buClr>
                <a:srgbClr val="000099"/>
              </a:buClr>
              <a:buSzPct val="1200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Purchase computer equipment for data processing.</a:t>
            </a:r>
          </a:p>
        </p:txBody>
      </p:sp>
      <p:sp>
        <p:nvSpPr>
          <p:cNvPr id="2" name="Slide Number Placeholder 4">
            <a:extLst>
              <a:ext uri="{FF2B5EF4-FFF2-40B4-BE49-F238E27FC236}">
                <a16:creationId xmlns:a16="http://schemas.microsoft.com/office/drawing/2014/main" id="{78D4E1E6-F0F8-DA18-AE77-84400B6FC169}"/>
              </a:ext>
            </a:extLst>
          </p:cNvPr>
          <p:cNvSpPr>
            <a:spLocks noGrp="1"/>
          </p:cNvSpPr>
          <p:nvPr>
            <p:ph type="sldNum" sz="quarter" idx="12"/>
          </p:nvPr>
        </p:nvSpPr>
        <p:spPr>
          <a:xfrm>
            <a:off x="11201400" y="6553200"/>
            <a:ext cx="975102" cy="304800"/>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24</a:t>
            </a:fld>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286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A5EE9F8-2829-AE56-2588-3039ECD91A72}"/>
              </a:ext>
            </a:extLst>
          </p:cNvPr>
          <p:cNvSpPr txBox="1"/>
          <p:nvPr/>
        </p:nvSpPr>
        <p:spPr>
          <a:xfrm>
            <a:off x="304800" y="876859"/>
            <a:ext cx="11582400" cy="5104282"/>
          </a:xfrm>
          <a:prstGeom prst="rect">
            <a:avLst/>
          </a:prstGeom>
          <a:noFill/>
        </p:spPr>
        <p:txBody>
          <a:bodyPr wrap="square">
            <a:spAutoFit/>
          </a:bodyPr>
          <a:lstStyle/>
          <a:p>
            <a:pPr marL="465138" indent="-465138" algn="just">
              <a:lnSpc>
                <a:spcPct val="200000"/>
              </a:lnSpc>
              <a:spcAft>
                <a:spcPts val="1800"/>
              </a:spcAft>
              <a:buClr>
                <a:srgbClr val="990000"/>
              </a:buClr>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This will allow the Department of Sustainable Development to start strengthening the monitoring network at the regional level by:</a:t>
            </a:r>
          </a:p>
          <a:p>
            <a:pPr marL="1549400" indent="-403225" algn="just">
              <a:lnSpc>
                <a:spcPct val="200000"/>
              </a:lnSpc>
              <a:spcAft>
                <a:spcPts val="1800"/>
              </a:spcAft>
              <a:buClr>
                <a:srgbClr val="000099"/>
              </a:buClr>
              <a:buSzPct val="100000"/>
              <a:buFont typeface="+mj-lt"/>
              <a:buAutoNum type="arabicParenR"/>
            </a:pPr>
            <a:r>
              <a:rPr lang="en-US" sz="2400" dirty="0">
                <a:latin typeface="Times New Roman" panose="02020603050405020304" pitchFamily="18" charset="0"/>
                <a:cs typeface="Times New Roman" panose="02020603050405020304" pitchFamily="18" charset="0"/>
              </a:rPr>
              <a:t>Updating the status of air pollution, distribution, and origins of air pollutants,</a:t>
            </a:r>
          </a:p>
          <a:p>
            <a:pPr marL="1549400" indent="-403225" algn="just">
              <a:lnSpc>
                <a:spcPct val="200000"/>
              </a:lnSpc>
              <a:spcAft>
                <a:spcPts val="1800"/>
              </a:spcAft>
              <a:buClr>
                <a:srgbClr val="000099"/>
              </a:buClr>
              <a:buSzPct val="100000"/>
              <a:buFont typeface="+mj-lt"/>
              <a:buAutoNum type="arabicParenR"/>
            </a:pPr>
            <a:r>
              <a:rPr lang="en-US" sz="2400" dirty="0">
                <a:latin typeface="Times New Roman" panose="02020603050405020304" pitchFamily="18" charset="0"/>
                <a:cs typeface="Times New Roman" panose="02020603050405020304" pitchFamily="18" charset="0"/>
              </a:rPr>
              <a:t>Updating studies of the cadastral emissions registry at the regional level according to the new administrative structure,</a:t>
            </a:r>
          </a:p>
          <a:p>
            <a:pPr marL="1549400" indent="-403225" algn="just">
              <a:lnSpc>
                <a:spcPct val="200000"/>
              </a:lnSpc>
              <a:spcAft>
                <a:spcPts val="1800"/>
              </a:spcAft>
              <a:buClr>
                <a:srgbClr val="000099"/>
              </a:buClr>
              <a:buSzPct val="100000"/>
              <a:buFont typeface="+mj-lt"/>
              <a:buAutoNum type="arabicParenR"/>
            </a:pPr>
            <a:r>
              <a:rPr lang="en-US" sz="2400" dirty="0">
                <a:latin typeface="Times New Roman" panose="02020603050405020304" pitchFamily="18" charset="0"/>
                <a:cs typeface="Times New Roman" panose="02020603050405020304" pitchFamily="18" charset="0"/>
              </a:rPr>
              <a:t>Centralizing the database in the LNESP.</a:t>
            </a:r>
          </a:p>
        </p:txBody>
      </p:sp>
      <p:sp>
        <p:nvSpPr>
          <p:cNvPr id="2" name="Slide Number Placeholder 4">
            <a:extLst>
              <a:ext uri="{FF2B5EF4-FFF2-40B4-BE49-F238E27FC236}">
                <a16:creationId xmlns:a16="http://schemas.microsoft.com/office/drawing/2014/main" id="{0A245BE3-6A53-0E5F-84C1-74584375081D}"/>
              </a:ext>
            </a:extLst>
          </p:cNvPr>
          <p:cNvSpPr>
            <a:spLocks noGrp="1"/>
          </p:cNvSpPr>
          <p:nvPr>
            <p:ph type="sldNum" sz="quarter" idx="12"/>
          </p:nvPr>
        </p:nvSpPr>
        <p:spPr>
          <a:xfrm>
            <a:off x="11430000" y="6553200"/>
            <a:ext cx="746502" cy="304800"/>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25</a:t>
            </a:fld>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1744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10996" y="1066800"/>
            <a:ext cx="9970008" cy="4724400"/>
          </a:xfrm>
        </p:spPr>
        <p:txBody>
          <a:bodyPr anchor="t">
            <a:noAutofit/>
          </a:bodyPr>
          <a:lstStyle/>
          <a:p>
            <a:pPr algn="ctr">
              <a:lnSpc>
                <a:spcPct val="100000"/>
              </a:lnSpc>
            </a:pPr>
            <a:r>
              <a:rPr lang="en-US" sz="960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THANK YOU FOR YOUR ATTENTION</a:t>
            </a:r>
          </a:p>
        </p:txBody>
      </p:sp>
    </p:spTree>
    <p:extLst>
      <p:ext uri="{BB962C8B-B14F-4D97-AF65-F5344CB8AC3E}">
        <p14:creationId xmlns:p14="http://schemas.microsoft.com/office/powerpoint/2010/main" val="627731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986A75-51DF-087B-EE6E-0899D0826DFB}"/>
              </a:ext>
            </a:extLst>
          </p:cNvPr>
          <p:cNvSpPr>
            <a:spLocks noGrp="1"/>
          </p:cNvSpPr>
          <p:nvPr>
            <p:ph type="sldNum" sz="quarter" idx="12"/>
          </p:nvPr>
        </p:nvSpPr>
        <p:spPr>
          <a:xfrm>
            <a:off x="10890142" y="6400801"/>
            <a:ext cx="1295400" cy="4571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3</a:t>
            </a:fld>
            <a:endParaRPr lang="en-US" sz="1400" dirty="0">
              <a:latin typeface="Times New Roman" panose="02020603050405020304" pitchFamily="18" charset="0"/>
              <a:cs typeface="Times New Roman" panose="02020603050405020304" pitchFamily="18" charset="0"/>
            </a:endParaRPr>
          </a:p>
        </p:txBody>
      </p:sp>
      <p:sp>
        <p:nvSpPr>
          <p:cNvPr id="9" name="Content Placeholder 4">
            <a:extLst>
              <a:ext uri="{FF2B5EF4-FFF2-40B4-BE49-F238E27FC236}">
                <a16:creationId xmlns:a16="http://schemas.microsoft.com/office/drawing/2014/main" id="{E8CFFBE8-F983-B660-4F18-CEB4FE63AED6}"/>
              </a:ext>
            </a:extLst>
          </p:cNvPr>
          <p:cNvSpPr txBox="1">
            <a:spLocks/>
          </p:cNvSpPr>
          <p:nvPr/>
        </p:nvSpPr>
        <p:spPr>
          <a:xfrm>
            <a:off x="381000" y="1219200"/>
            <a:ext cx="11201400" cy="4893588"/>
          </a:xfrm>
          <a:prstGeom prst="rect">
            <a:avLst/>
          </a:prstGeom>
        </p:spPr>
        <p:txBody>
          <a:bodyPr>
            <a:noAutofit/>
          </a:bodyPr>
          <a:lstStyle>
            <a:defPPr>
              <a:defRPr lang="en-US"/>
            </a:defPPr>
            <a:lvl1pPr marL="465138" indent="-465138" algn="just">
              <a:lnSpc>
                <a:spcPct val="90000"/>
              </a:lnSpc>
              <a:spcBef>
                <a:spcPts val="0"/>
              </a:spcBef>
              <a:spcAft>
                <a:spcPts val="1800"/>
              </a:spcAft>
              <a:buClr>
                <a:srgbClr val="000099"/>
              </a:buClr>
              <a:buSzPct val="110000"/>
              <a:buFont typeface="Wingdings" panose="05000000000000000000" pitchFamily="2" charset="2"/>
              <a:buChar char="q"/>
              <a:defRPr sz="2000" b="0" i="0" kern="100" spc="50" baseline="0">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b="0" i="0" spc="50" baseline="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b="0" i="0" spc="50" baseline="0">
                <a:cs typeface="Arial" panose="020B0604020202020204" pitchFamily="34" charset="0"/>
              </a:defRPr>
            </a:lvl3pPr>
            <a:lvl4pPr marL="1600200" indent="-228600">
              <a:lnSpc>
                <a:spcPct val="90000"/>
              </a:lnSpc>
              <a:spcBef>
                <a:spcPts val="500"/>
              </a:spcBef>
              <a:buFont typeface="Arial" panose="020B0604020202020204" pitchFamily="34" charset="0"/>
              <a:buChar char="•"/>
              <a:defRPr b="0" i="0" spc="50" baseline="0">
                <a:cs typeface="Arial" panose="020B0604020202020204" pitchFamily="34" charset="0"/>
              </a:defRPr>
            </a:lvl4pPr>
            <a:lvl5pPr marL="2057400" indent="-228600">
              <a:lnSpc>
                <a:spcPct val="90000"/>
              </a:lnSpc>
              <a:spcBef>
                <a:spcPts val="500"/>
              </a:spcBef>
              <a:buFont typeface="Arial" panose="020B0604020202020204" pitchFamily="34" charset="0"/>
              <a:buChar char="•"/>
              <a:defRPr b="0" i="0" spc="50" baseline="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200000"/>
              </a:lnSpc>
            </a:pPr>
            <a:r>
              <a:rPr lang="en-US" sz="2400" dirty="0"/>
              <a:t>This presentation aims to:</a:t>
            </a:r>
          </a:p>
          <a:p>
            <a:pPr marL="1720850" indent="-517525">
              <a:lnSpc>
                <a:spcPct val="200000"/>
              </a:lnSpc>
              <a:buClr>
                <a:srgbClr val="990000"/>
              </a:buClr>
              <a:buFont typeface="Wingdings" panose="05000000000000000000" pitchFamily="2" charset="2"/>
              <a:buChar char="Ä"/>
            </a:pPr>
            <a:r>
              <a:rPr lang="en-US" sz="2400" dirty="0"/>
              <a:t>Provide a state of the art of air quality and its impact in Morocco, </a:t>
            </a:r>
          </a:p>
          <a:p>
            <a:pPr marL="1720850" indent="-517525">
              <a:lnSpc>
                <a:spcPct val="200000"/>
              </a:lnSpc>
              <a:buClr>
                <a:srgbClr val="990000"/>
              </a:buClr>
              <a:buFont typeface="Wingdings" panose="05000000000000000000" pitchFamily="2" charset="2"/>
              <a:buChar char="Ä"/>
            </a:pPr>
            <a:r>
              <a:rPr lang="en-US" sz="2400" dirty="0"/>
              <a:t>Highlight significant advancements in air quality management, </a:t>
            </a:r>
          </a:p>
          <a:p>
            <a:pPr marL="1720850" indent="-517525">
              <a:lnSpc>
                <a:spcPct val="200000"/>
              </a:lnSpc>
              <a:buClr>
                <a:srgbClr val="990000"/>
              </a:buClr>
              <a:buFont typeface="Wingdings" panose="05000000000000000000" pitchFamily="2" charset="2"/>
              <a:buChar char="Ä"/>
            </a:pPr>
            <a:r>
              <a:rPr lang="en-US" sz="2400" dirty="0"/>
              <a:t>Showcase innovative technologies and practices, </a:t>
            </a:r>
          </a:p>
          <a:p>
            <a:pPr marL="1720850" indent="-517525">
              <a:lnSpc>
                <a:spcPct val="200000"/>
              </a:lnSpc>
              <a:buClr>
                <a:srgbClr val="990000"/>
              </a:buClr>
              <a:buFont typeface="Wingdings" panose="05000000000000000000" pitchFamily="2" charset="2"/>
              <a:buChar char="Ä"/>
            </a:pPr>
            <a:r>
              <a:rPr lang="en-US" sz="2400" dirty="0"/>
              <a:t>Discuss future directions for improvement.</a:t>
            </a:r>
          </a:p>
        </p:txBody>
      </p:sp>
      <p:sp>
        <p:nvSpPr>
          <p:cNvPr id="12" name="Title 3">
            <a:extLst>
              <a:ext uri="{FF2B5EF4-FFF2-40B4-BE49-F238E27FC236}">
                <a16:creationId xmlns:a16="http://schemas.microsoft.com/office/drawing/2014/main" id="{C73083A3-A22E-5BE4-0EEE-17EB9C734481}"/>
              </a:ext>
            </a:extLst>
          </p:cNvPr>
          <p:cNvSpPr>
            <a:spLocks noGrp="1"/>
          </p:cNvSpPr>
          <p:nvPr>
            <p:ph type="title"/>
          </p:nvPr>
        </p:nvSpPr>
        <p:spPr>
          <a:xfrm>
            <a:off x="6458" y="30996"/>
            <a:ext cx="12179084" cy="658835"/>
          </a:xfrm>
          <a:noFill/>
        </p:spPr>
        <p:txBody>
          <a:bodyPr vert="horz" wrap="square" lIns="91440" tIns="45720" rIns="91440" bIns="45720" rtlCol="0" anchor="ctr">
            <a:spAutoFit/>
          </a:bodyPr>
          <a:lstStyle/>
          <a:p>
            <a:pPr algn="ctr">
              <a:lnSpc>
                <a:spcPct val="150000"/>
              </a:lnSpc>
            </a:pPr>
            <a:r>
              <a:rPr lang="en-US" sz="2800" cap="none" spc="0" dirty="0">
                <a:ln w="12700">
                  <a:solidFill>
                    <a:srgbClr val="990000"/>
                  </a:solidFill>
                  <a:prstDash val="solid"/>
                </a:ln>
                <a:solidFill>
                  <a:srgbClr val="99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Objectives</a:t>
            </a:r>
          </a:p>
        </p:txBody>
      </p:sp>
    </p:spTree>
    <p:extLst>
      <p:ext uri="{BB962C8B-B14F-4D97-AF65-F5344CB8AC3E}">
        <p14:creationId xmlns:p14="http://schemas.microsoft.com/office/powerpoint/2010/main" val="1249873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0DE620-0088-1DF2-4B5D-A9F77E8E1930}"/>
              </a:ext>
            </a:extLst>
          </p:cNvPr>
          <p:cNvSpPr>
            <a:spLocks noGrp="1"/>
          </p:cNvSpPr>
          <p:nvPr>
            <p:ph type="ctrTitle"/>
          </p:nvPr>
        </p:nvSpPr>
        <p:spPr>
          <a:xfrm>
            <a:off x="1075944" y="2057400"/>
            <a:ext cx="10040112" cy="2743200"/>
          </a:xfrm>
        </p:spPr>
        <p:txBody>
          <a:bodyPr anchor="t">
            <a:noAutofit/>
          </a:bodyPr>
          <a:lstStyle/>
          <a:p>
            <a:pPr algn="ctr">
              <a:lnSpc>
                <a:spcPct val="100000"/>
              </a:lnSpc>
            </a:pPr>
            <a:r>
              <a:rPr lang="en-US" sz="8000" i="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State of the Art of Air Quality in Morocco</a:t>
            </a:r>
          </a:p>
        </p:txBody>
      </p:sp>
    </p:spTree>
    <p:extLst>
      <p:ext uri="{BB962C8B-B14F-4D97-AF65-F5344CB8AC3E}">
        <p14:creationId xmlns:p14="http://schemas.microsoft.com/office/powerpoint/2010/main" val="330807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ECF544E-4EFB-E114-5062-4632BAA06650}"/>
              </a:ext>
            </a:extLst>
          </p:cNvPr>
          <p:cNvSpPr>
            <a:spLocks noGrp="1"/>
          </p:cNvSpPr>
          <p:nvPr>
            <p:ph type="sldNum" sz="quarter" idx="12"/>
          </p:nvPr>
        </p:nvSpPr>
        <p:spPr>
          <a:xfrm>
            <a:off x="11490702" y="6477001"/>
            <a:ext cx="685800" cy="3809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5</a:t>
            </a:fld>
            <a:endParaRPr lang="en-US" sz="1400" dirty="0">
              <a:latin typeface="Times New Roman" panose="02020603050405020304" pitchFamily="18" charset="0"/>
              <a:cs typeface="Times New Roman" panose="02020603050405020304" pitchFamily="18" charset="0"/>
            </a:endParaRPr>
          </a:p>
        </p:txBody>
      </p:sp>
      <p:pic>
        <p:nvPicPr>
          <p:cNvPr id="6" name="Image 5" descr="Une image contenant texte, Tracé, pente, diagramme&#10;&#10;Description générée automatiquement">
            <a:extLst>
              <a:ext uri="{FF2B5EF4-FFF2-40B4-BE49-F238E27FC236}">
                <a16:creationId xmlns:a16="http://schemas.microsoft.com/office/drawing/2014/main" id="{10DAE64F-DCF6-0E81-D596-41428208A7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81100" y="850244"/>
            <a:ext cx="9829800" cy="5626757"/>
          </a:xfrm>
          <a:prstGeom prst="rect">
            <a:avLst/>
          </a:prstGeom>
        </p:spPr>
      </p:pic>
      <p:sp>
        <p:nvSpPr>
          <p:cNvPr id="2" name="ZoneTexte 1">
            <a:extLst>
              <a:ext uri="{FF2B5EF4-FFF2-40B4-BE49-F238E27FC236}">
                <a16:creationId xmlns:a16="http://schemas.microsoft.com/office/drawing/2014/main" id="{3E6B2532-8CFC-DD9F-E718-BA7F818C1DD1}"/>
              </a:ext>
            </a:extLst>
          </p:cNvPr>
          <p:cNvSpPr txBox="1"/>
          <p:nvPr/>
        </p:nvSpPr>
        <p:spPr>
          <a:xfrm>
            <a:off x="3124200" y="45955"/>
            <a:ext cx="5943600" cy="523220"/>
          </a:xfrm>
          <a:prstGeom prst="rect">
            <a:avLst/>
          </a:prstGeom>
          <a:noFill/>
        </p:spPr>
        <p:txBody>
          <a:bodyPr wrap="square" rtlCol="0">
            <a:spAutoFit/>
          </a:bodyPr>
          <a:lstStyle/>
          <a:p>
            <a:pPr algn="ctr"/>
            <a:r>
              <a:rPr lang="en-US" sz="2800" b="1" u="sng" dirty="0">
                <a:solidFill>
                  <a:srgbClr val="C00000"/>
                </a:solidFill>
                <a:latin typeface="Times New Roman" panose="02020603050405020304" pitchFamily="18" charset="0"/>
                <a:cs typeface="Times New Roman" panose="02020603050405020304" pitchFamily="18" charset="0"/>
              </a:rPr>
              <a:t>Particulate Matter Emissions (PM)</a:t>
            </a:r>
          </a:p>
        </p:txBody>
      </p:sp>
    </p:spTree>
    <p:extLst>
      <p:ext uri="{BB962C8B-B14F-4D97-AF65-F5344CB8AC3E}">
        <p14:creationId xmlns:p14="http://schemas.microsoft.com/office/powerpoint/2010/main" val="13436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ECF544E-4EFB-E114-5062-4632BAA06650}"/>
              </a:ext>
            </a:extLst>
          </p:cNvPr>
          <p:cNvSpPr>
            <a:spLocks noGrp="1"/>
          </p:cNvSpPr>
          <p:nvPr>
            <p:ph type="sldNum" sz="quarter" idx="12"/>
          </p:nvPr>
        </p:nvSpPr>
        <p:spPr>
          <a:xfrm>
            <a:off x="11420652" y="6551909"/>
            <a:ext cx="762000" cy="304799"/>
          </a:xfrm>
        </p:spPr>
        <p:txBody>
          <a:bodyPr vert="horz" lIns="91440" tIns="45720" rIns="91440" bIns="45720" rtlCol="0" anchor="ctr">
            <a:noAutofit/>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6</a:t>
            </a:fld>
            <a:endParaRPr lang="en-US" sz="1400" dirty="0">
              <a:latin typeface="Times New Roman" panose="02020603050405020304" pitchFamily="18" charset="0"/>
              <a:cs typeface="Times New Roman" panose="02020603050405020304" pitchFamily="18" charset="0"/>
            </a:endParaRPr>
          </a:p>
        </p:txBody>
      </p:sp>
      <p:pic>
        <p:nvPicPr>
          <p:cNvPr id="3" name="Image 2" descr="Une image contenant texte, Tracé, pente, capture d’écran">
            <a:extLst>
              <a:ext uri="{FF2B5EF4-FFF2-40B4-BE49-F238E27FC236}">
                <a16:creationId xmlns:a16="http://schemas.microsoft.com/office/drawing/2014/main" id="{38DEC120-59CE-F143-2951-3533030FBBE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55232" y="837450"/>
            <a:ext cx="10881536" cy="5183100"/>
          </a:xfrm>
          <a:prstGeom prst="rect">
            <a:avLst/>
          </a:prstGeom>
        </p:spPr>
      </p:pic>
    </p:spTree>
    <p:extLst>
      <p:ext uri="{BB962C8B-B14F-4D97-AF65-F5344CB8AC3E}">
        <p14:creationId xmlns:p14="http://schemas.microsoft.com/office/powerpoint/2010/main" val="2668248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4EE2630-8AA5-B102-60FE-17EF238FEB19}"/>
              </a:ext>
            </a:extLst>
          </p:cNvPr>
          <p:cNvSpPr>
            <a:spLocks noGrp="1"/>
          </p:cNvSpPr>
          <p:nvPr>
            <p:ph type="sldNum" sz="quarter" idx="12"/>
          </p:nvPr>
        </p:nvSpPr>
        <p:spPr>
          <a:xfrm>
            <a:off x="11222710" y="6446004"/>
            <a:ext cx="914400" cy="3809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7</a:t>
            </a:fld>
            <a:endParaRPr lang="en-US" sz="1400" dirty="0">
              <a:latin typeface="Times New Roman" panose="02020603050405020304" pitchFamily="18" charset="0"/>
              <a:cs typeface="Times New Roman" panose="02020603050405020304" pitchFamily="18" charset="0"/>
            </a:endParaRPr>
          </a:p>
        </p:txBody>
      </p:sp>
      <p:pic>
        <p:nvPicPr>
          <p:cNvPr id="6" name="Image 5" descr="Une image contenant texte, capture d’écran, Tracé, pente&#10;&#10;Description générée automatiquement">
            <a:extLst>
              <a:ext uri="{FF2B5EF4-FFF2-40B4-BE49-F238E27FC236}">
                <a16:creationId xmlns:a16="http://schemas.microsoft.com/office/drawing/2014/main" id="{D1221B74-4009-1E1C-A614-18FA81025188}"/>
              </a:ext>
            </a:extLst>
          </p:cNvPr>
          <p:cNvPicPr>
            <a:picLocks noChangeAspect="1"/>
          </p:cNvPicPr>
          <p:nvPr/>
        </p:nvPicPr>
        <p:blipFill>
          <a:blip r:embed="rId2"/>
          <a:srcRect b="3333"/>
          <a:stretch/>
        </p:blipFill>
        <p:spPr>
          <a:xfrm>
            <a:off x="1176536" y="685800"/>
            <a:ext cx="10062964" cy="5867400"/>
          </a:xfrm>
          <a:prstGeom prst="rect">
            <a:avLst/>
          </a:prstGeom>
        </p:spPr>
      </p:pic>
      <p:sp>
        <p:nvSpPr>
          <p:cNvPr id="2" name="ZoneTexte 1">
            <a:extLst>
              <a:ext uri="{FF2B5EF4-FFF2-40B4-BE49-F238E27FC236}">
                <a16:creationId xmlns:a16="http://schemas.microsoft.com/office/drawing/2014/main" id="{1325812F-BAB2-7AB7-6B0E-4369475C0EDB}"/>
              </a:ext>
            </a:extLst>
          </p:cNvPr>
          <p:cNvSpPr txBox="1"/>
          <p:nvPr/>
        </p:nvSpPr>
        <p:spPr>
          <a:xfrm>
            <a:off x="2705100" y="43190"/>
            <a:ext cx="6781800" cy="523220"/>
          </a:xfrm>
          <a:prstGeom prst="rect">
            <a:avLst/>
          </a:prstGeom>
          <a:noFill/>
        </p:spPr>
        <p:txBody>
          <a:bodyPr wrap="square" rtlCol="0">
            <a:spAutoFit/>
          </a:bodyPr>
          <a:lstStyle/>
          <a:p>
            <a:pPr algn="ctr"/>
            <a:r>
              <a:rPr lang="en-US" sz="2800" b="1" u="sng" dirty="0">
                <a:solidFill>
                  <a:srgbClr val="C00000"/>
                </a:solidFill>
                <a:latin typeface="Times New Roman" panose="02020603050405020304" pitchFamily="18" charset="0"/>
                <a:cs typeface="Times New Roman" panose="02020603050405020304" pitchFamily="18" charset="0"/>
              </a:rPr>
              <a:t>Green Gas Emission Emissions (GHG)</a:t>
            </a:r>
          </a:p>
        </p:txBody>
      </p:sp>
    </p:spTree>
    <p:extLst>
      <p:ext uri="{BB962C8B-B14F-4D97-AF65-F5344CB8AC3E}">
        <p14:creationId xmlns:p14="http://schemas.microsoft.com/office/powerpoint/2010/main" val="1747240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94A10F-0A8C-333B-6C47-B4125180D6FB}"/>
              </a:ext>
            </a:extLst>
          </p:cNvPr>
          <p:cNvSpPr>
            <a:spLocks noGrp="1"/>
          </p:cNvSpPr>
          <p:nvPr>
            <p:ph type="sldNum" sz="quarter" idx="12"/>
          </p:nvPr>
        </p:nvSpPr>
        <p:spPr>
          <a:xfrm>
            <a:off x="11107119" y="6325893"/>
            <a:ext cx="1066800" cy="5333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8</a:t>
            </a:fld>
            <a:endParaRPr lang="en-US" sz="1400" dirty="0">
              <a:latin typeface="Times New Roman" panose="02020603050405020304" pitchFamily="18" charset="0"/>
              <a:cs typeface="Times New Roman" panose="02020603050405020304" pitchFamily="18" charset="0"/>
            </a:endParaRPr>
          </a:p>
        </p:txBody>
      </p:sp>
      <p:pic>
        <p:nvPicPr>
          <p:cNvPr id="5" name="Image 4" descr="Une image contenant texte, capture d’écran, Police, Parallèle&#10;&#10;Description générée automatiquement">
            <a:extLst>
              <a:ext uri="{FF2B5EF4-FFF2-40B4-BE49-F238E27FC236}">
                <a16:creationId xmlns:a16="http://schemas.microsoft.com/office/drawing/2014/main" id="{9F8F9933-9CCD-DF01-2055-4F16C354D9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24444"/>
          <a:stretch/>
        </p:blipFill>
        <p:spPr>
          <a:xfrm>
            <a:off x="2209800" y="914400"/>
            <a:ext cx="8202928" cy="5749340"/>
          </a:xfrm>
          <a:prstGeom prst="rect">
            <a:avLst/>
          </a:prstGeom>
        </p:spPr>
      </p:pic>
      <p:sp>
        <p:nvSpPr>
          <p:cNvPr id="2" name="ZoneTexte 1">
            <a:extLst>
              <a:ext uri="{FF2B5EF4-FFF2-40B4-BE49-F238E27FC236}">
                <a16:creationId xmlns:a16="http://schemas.microsoft.com/office/drawing/2014/main" id="{7F9C0AA7-3CB0-7C6F-8AC0-313D7D9291D8}"/>
              </a:ext>
            </a:extLst>
          </p:cNvPr>
          <p:cNvSpPr txBox="1"/>
          <p:nvPr/>
        </p:nvSpPr>
        <p:spPr>
          <a:xfrm>
            <a:off x="2590800" y="194260"/>
            <a:ext cx="6781800" cy="523220"/>
          </a:xfrm>
          <a:prstGeom prst="rect">
            <a:avLst/>
          </a:prstGeom>
          <a:noFill/>
        </p:spPr>
        <p:txBody>
          <a:bodyPr wrap="square" rtlCol="0">
            <a:spAutoFit/>
          </a:bodyPr>
          <a:lstStyle/>
          <a:p>
            <a:pPr algn="ctr"/>
            <a:r>
              <a:rPr lang="en-US" sz="2800" b="1" u="sng" dirty="0">
                <a:solidFill>
                  <a:srgbClr val="C00000"/>
                </a:solidFill>
                <a:latin typeface="Times New Roman" panose="02020603050405020304" pitchFamily="18" charset="0"/>
                <a:cs typeface="Times New Roman" panose="02020603050405020304" pitchFamily="18" charset="0"/>
              </a:rPr>
              <a:t>Risk Factor of Air Pollution</a:t>
            </a:r>
          </a:p>
        </p:txBody>
      </p:sp>
    </p:spTree>
    <p:extLst>
      <p:ext uri="{BB962C8B-B14F-4D97-AF65-F5344CB8AC3E}">
        <p14:creationId xmlns:p14="http://schemas.microsoft.com/office/powerpoint/2010/main" val="4120422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94A10F-0A8C-333B-6C47-B4125180D6FB}"/>
              </a:ext>
            </a:extLst>
          </p:cNvPr>
          <p:cNvSpPr>
            <a:spLocks noGrp="1"/>
          </p:cNvSpPr>
          <p:nvPr>
            <p:ph type="sldNum" sz="quarter" idx="12"/>
          </p:nvPr>
        </p:nvSpPr>
        <p:spPr>
          <a:xfrm>
            <a:off x="11107119" y="6325893"/>
            <a:ext cx="1066800" cy="533399"/>
          </a:xfrm>
        </p:spPr>
        <p:txBody>
          <a:bodyPr/>
          <a:lstStyle/>
          <a:p>
            <a:pPr algn="r"/>
            <a:fld id="{294A09A9-5501-47C1-A89A-A340965A2BE2}" type="slidenum">
              <a:rPr lang="en-US" sz="1400" smtClean="0">
                <a:latin typeface="Times New Roman" panose="02020603050405020304" pitchFamily="18" charset="0"/>
                <a:cs typeface="Times New Roman" panose="02020603050405020304" pitchFamily="18" charset="0"/>
              </a:rPr>
              <a:pPr algn="r"/>
              <a:t>9</a:t>
            </a:fld>
            <a:endParaRPr lang="en-US" sz="1400" dirty="0">
              <a:latin typeface="Times New Roman" panose="02020603050405020304" pitchFamily="18" charset="0"/>
              <a:cs typeface="Times New Roman" panose="02020603050405020304" pitchFamily="18" charset="0"/>
            </a:endParaRPr>
          </a:p>
        </p:txBody>
      </p:sp>
      <p:pic>
        <p:nvPicPr>
          <p:cNvPr id="7" name="Image 6" descr="Une image contenant texte, capture d’écran, bleu vert, Tracé&#10;&#10;Description générée automatiquement">
            <a:extLst>
              <a:ext uri="{FF2B5EF4-FFF2-40B4-BE49-F238E27FC236}">
                <a16:creationId xmlns:a16="http://schemas.microsoft.com/office/drawing/2014/main" id="{FC5CF04B-4E4A-5257-7DF1-B120FBF791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52600" y="235627"/>
            <a:ext cx="9047891" cy="6386746"/>
          </a:xfrm>
          <a:prstGeom prst="rect">
            <a:avLst/>
          </a:prstGeom>
        </p:spPr>
      </p:pic>
    </p:spTree>
    <p:extLst>
      <p:ext uri="{BB962C8B-B14F-4D97-AF65-F5344CB8AC3E}">
        <p14:creationId xmlns:p14="http://schemas.microsoft.com/office/powerpoint/2010/main" val="708119116"/>
      </p:ext>
    </p:extLst>
  </p:cSld>
  <p:clrMapOvr>
    <a:masterClrMapping/>
  </p:clrMapOvr>
</p:sld>
</file>

<file path=ppt/theme/theme1.xml><?xml version="1.0" encoding="utf-8"?>
<a:theme xmlns:a="http://schemas.openxmlformats.org/drawingml/2006/main" name="Thème Office">
  <a:themeElements>
    <a:clrScheme name="Droplet">
      <a:dk1>
        <a:srgbClr val="000000"/>
      </a:dk1>
      <a:lt1>
        <a:srgbClr val="FFFFFF"/>
      </a:lt1>
      <a:dk2>
        <a:srgbClr val="0065A8"/>
      </a:dk2>
      <a:lt2>
        <a:srgbClr val="E7E6E6"/>
      </a:lt2>
      <a:accent1>
        <a:srgbClr val="FDCFFD"/>
      </a:accent1>
      <a:accent2>
        <a:srgbClr val="B6DFFF"/>
      </a:accent2>
      <a:accent3>
        <a:srgbClr val="8AE3A8"/>
      </a:accent3>
      <a:accent4>
        <a:srgbClr val="A69BFB"/>
      </a:accent4>
      <a:accent5>
        <a:srgbClr val="B5C3FF"/>
      </a:accent5>
      <a:accent6>
        <a:srgbClr val="73E9C4"/>
      </a:accent6>
      <a:hlink>
        <a:srgbClr val="0563C1"/>
      </a:hlink>
      <a:folHlink>
        <a:srgbClr val="954F72"/>
      </a:folHlink>
    </a:clrScheme>
    <a:fontScheme name="Custom 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oplet-Design-TM34316244_Win32_SD_v9" id="{4C371580-6163-46D2-96AA-0DCC330A1B9A}" vid="{FC8D8AFF-D381-4C29-B9DC-A81BA0CD1B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4FA603-F875-4A03-93C9-402691CFAD8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2421B937-7172-47A3-B8EF-010B04CBBB90}">
  <ds:schemaRefs>
    <ds:schemaRef ds:uri="http://schemas.microsoft.com/sharepoint/v3/contenttype/forms"/>
  </ds:schemaRefs>
</ds:datastoreItem>
</file>

<file path=customXml/itemProps3.xml><?xml version="1.0" encoding="utf-8"?>
<ds:datastoreItem xmlns:ds="http://schemas.openxmlformats.org/officeDocument/2006/customXml" ds:itemID="{6BCCC5ED-FDC5-47FC-8E7E-D334979F14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Droplet design</Template>
  <TotalTime>1687</TotalTime>
  <Words>1738</Words>
  <Application>Microsoft Office PowerPoint</Application>
  <PresentationFormat>Grand écran</PresentationFormat>
  <Paragraphs>164</Paragraphs>
  <Slides>26</Slides>
  <Notes>10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Aptos</vt:lpstr>
      <vt:lpstr>Arial</vt:lpstr>
      <vt:lpstr>Calibri</vt:lpstr>
      <vt:lpstr>Times New Roman</vt:lpstr>
      <vt:lpstr>Wingdings</vt:lpstr>
      <vt:lpstr>Thème Office</vt:lpstr>
      <vt:lpstr>Présentation PowerPoint</vt:lpstr>
      <vt:lpstr>Introduction</vt:lpstr>
      <vt:lpstr>Objectives</vt:lpstr>
      <vt:lpstr>State of the Art of Air Quality in Morocco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Regulatory Framework</vt:lpstr>
      <vt:lpstr>Présentation PowerPoint</vt:lpstr>
      <vt:lpstr>Présentation PowerPoint</vt:lpstr>
      <vt:lpstr>Présentation PowerPoint</vt:lpstr>
      <vt:lpstr>Advancement in Air Quality Management in Morocco</vt:lpstr>
      <vt:lpstr>Présentation PowerPoint</vt:lpstr>
      <vt:lpstr>Présentation PowerPoint</vt:lpstr>
      <vt:lpstr>Présentation PowerPoint</vt:lpstr>
      <vt:lpstr>Présentation PowerPoint</vt:lpstr>
      <vt:lpstr>Présentation PowerPoint</vt:lpstr>
      <vt:lpstr>Présentation PowerPoint</vt:lpstr>
      <vt:lpstr>Future Directions</vt:lpstr>
      <vt:lpstr>Présentation PowerPoint</vt:lpstr>
      <vt:lpstr>Présentation PowerPoint</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Reviewer</dc:creator>
  <cp:lastModifiedBy>Reviewer</cp:lastModifiedBy>
  <cp:revision>169</cp:revision>
  <dcterms:created xsi:type="dcterms:W3CDTF">2024-09-03T09:33:36Z</dcterms:created>
  <dcterms:modified xsi:type="dcterms:W3CDTF">2024-09-11T09:59:52Z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