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56"/>
  </p:notesMasterIdLst>
  <p:sldIdLst>
    <p:sldId id="256" r:id="rId3"/>
    <p:sldId id="1109" r:id="rId4"/>
    <p:sldId id="276" r:id="rId5"/>
    <p:sldId id="261" r:id="rId6"/>
    <p:sldId id="1110" r:id="rId7"/>
    <p:sldId id="1113" r:id="rId8"/>
    <p:sldId id="277" r:id="rId9"/>
    <p:sldId id="1112" r:id="rId10"/>
    <p:sldId id="1111" r:id="rId11"/>
    <p:sldId id="271" r:id="rId12"/>
    <p:sldId id="272" r:id="rId13"/>
    <p:sldId id="257" r:id="rId14"/>
    <p:sldId id="264" r:id="rId15"/>
    <p:sldId id="265" r:id="rId16"/>
    <p:sldId id="262" r:id="rId17"/>
    <p:sldId id="259" r:id="rId18"/>
    <p:sldId id="266" r:id="rId19"/>
    <p:sldId id="263" r:id="rId20"/>
    <p:sldId id="267" r:id="rId21"/>
    <p:sldId id="268" r:id="rId22"/>
    <p:sldId id="270" r:id="rId23"/>
    <p:sldId id="273" r:id="rId24"/>
    <p:sldId id="312" r:id="rId25"/>
    <p:sldId id="274" r:id="rId26"/>
    <p:sldId id="313" r:id="rId27"/>
    <p:sldId id="1092" r:id="rId28"/>
    <p:sldId id="697" r:id="rId29"/>
    <p:sldId id="310" r:id="rId30"/>
    <p:sldId id="380" r:id="rId31"/>
    <p:sldId id="1093" r:id="rId32"/>
    <p:sldId id="1094" r:id="rId33"/>
    <p:sldId id="1105" r:id="rId34"/>
    <p:sldId id="653" r:id="rId35"/>
    <p:sldId id="478" r:id="rId36"/>
    <p:sldId id="577" r:id="rId37"/>
    <p:sldId id="1099" r:id="rId38"/>
    <p:sldId id="1095" r:id="rId39"/>
    <p:sldId id="363" r:id="rId40"/>
    <p:sldId id="521" r:id="rId41"/>
    <p:sldId id="1096" r:id="rId42"/>
    <p:sldId id="1106" r:id="rId43"/>
    <p:sldId id="1097" r:id="rId44"/>
    <p:sldId id="678" r:id="rId45"/>
    <p:sldId id="1107" r:id="rId46"/>
    <p:sldId id="1108" r:id="rId47"/>
    <p:sldId id="668" r:id="rId48"/>
    <p:sldId id="258" r:id="rId49"/>
    <p:sldId id="435" r:id="rId50"/>
    <p:sldId id="680" r:id="rId51"/>
    <p:sldId id="700" r:id="rId52"/>
    <p:sldId id="1098" r:id="rId53"/>
    <p:sldId id="1104" r:id="rId54"/>
    <p:sldId id="31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28803-6987-4EE6-858D-3C62F62581E5}" v="393" dt="2024-09-11T17:37:45.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jeet Sokhi" userId="f91356f0-8fd2-45f7-b53d-d49d5ef201e7" providerId="ADAL" clId="{CAE28803-6987-4EE6-858D-3C62F62581E5}"/>
    <pc:docChg chg="undo custSel addSld delSld modSld sldOrd">
      <pc:chgData name="Ranjeet Sokhi" userId="f91356f0-8fd2-45f7-b53d-d49d5ef201e7" providerId="ADAL" clId="{CAE28803-6987-4EE6-858D-3C62F62581E5}" dt="2024-09-11T18:50:32.217" v="8072" actId="1076"/>
      <pc:docMkLst>
        <pc:docMk/>
      </pc:docMkLst>
      <pc:sldChg chg="addSp delSp modSp mod">
        <pc:chgData name="Ranjeet Sokhi" userId="f91356f0-8fd2-45f7-b53d-d49d5ef201e7" providerId="ADAL" clId="{CAE28803-6987-4EE6-858D-3C62F62581E5}" dt="2024-09-11T16:35:36.244" v="6149" actId="1038"/>
        <pc:sldMkLst>
          <pc:docMk/>
          <pc:sldMk cId="2034069941" sldId="256"/>
        </pc:sldMkLst>
        <pc:spChg chg="add mod">
          <ac:chgData name="Ranjeet Sokhi" userId="f91356f0-8fd2-45f7-b53d-d49d5ef201e7" providerId="ADAL" clId="{CAE28803-6987-4EE6-858D-3C62F62581E5}" dt="2024-09-09T12:19:09.818" v="210" actId="1076"/>
          <ac:spMkLst>
            <pc:docMk/>
            <pc:sldMk cId="2034069941" sldId="256"/>
            <ac:spMk id="3" creationId="{03F24A39-B516-6A38-ED7F-4B70EFCDEAA3}"/>
          </ac:spMkLst>
        </pc:spChg>
        <pc:spChg chg="add mod">
          <ac:chgData name="Ranjeet Sokhi" userId="f91356f0-8fd2-45f7-b53d-d49d5ef201e7" providerId="ADAL" clId="{CAE28803-6987-4EE6-858D-3C62F62581E5}" dt="2024-09-09T12:20:01.196" v="227" actId="403"/>
          <ac:spMkLst>
            <pc:docMk/>
            <pc:sldMk cId="2034069941" sldId="256"/>
            <ac:spMk id="4" creationId="{AA240FFB-20B4-4ED7-9042-04E76868DB2C}"/>
          </ac:spMkLst>
        </pc:spChg>
        <pc:picChg chg="add mod">
          <ac:chgData name="Ranjeet Sokhi" userId="f91356f0-8fd2-45f7-b53d-d49d5ef201e7" providerId="ADAL" clId="{CAE28803-6987-4EE6-858D-3C62F62581E5}" dt="2024-09-09T17:42:38.722" v="398"/>
          <ac:picMkLst>
            <pc:docMk/>
            <pc:sldMk cId="2034069941" sldId="256"/>
            <ac:picMk id="2" creationId="{8A384866-3FA0-1F97-D637-6732823307C9}"/>
          </ac:picMkLst>
        </pc:picChg>
        <pc:picChg chg="add mod">
          <ac:chgData name="Ranjeet Sokhi" userId="f91356f0-8fd2-45f7-b53d-d49d5ef201e7" providerId="ADAL" clId="{CAE28803-6987-4EE6-858D-3C62F62581E5}" dt="2024-09-09T12:13:54.168" v="163"/>
          <ac:picMkLst>
            <pc:docMk/>
            <pc:sldMk cId="2034069941" sldId="256"/>
            <ac:picMk id="5" creationId="{BD527B6C-D604-53E5-7DA6-86BE3F6784A6}"/>
          </ac:picMkLst>
        </pc:picChg>
        <pc:picChg chg="add mod">
          <ac:chgData name="Ranjeet Sokhi" userId="f91356f0-8fd2-45f7-b53d-d49d5ef201e7" providerId="ADAL" clId="{CAE28803-6987-4EE6-858D-3C62F62581E5}" dt="2024-09-09T12:13:54.168" v="163"/>
          <ac:picMkLst>
            <pc:docMk/>
            <pc:sldMk cId="2034069941" sldId="256"/>
            <ac:picMk id="6" creationId="{5F4ABA8A-12CC-3DA2-98CF-7976496F422E}"/>
          </ac:picMkLst>
        </pc:picChg>
        <pc:picChg chg="add mod">
          <ac:chgData name="Ranjeet Sokhi" userId="f91356f0-8fd2-45f7-b53d-d49d5ef201e7" providerId="ADAL" clId="{CAE28803-6987-4EE6-858D-3C62F62581E5}" dt="2024-09-09T12:13:54.168" v="163"/>
          <ac:picMkLst>
            <pc:docMk/>
            <pc:sldMk cId="2034069941" sldId="256"/>
            <ac:picMk id="7" creationId="{896E8DB1-F2F5-5F50-B549-22E1F5AF919F}"/>
          </ac:picMkLst>
        </pc:picChg>
        <pc:picChg chg="add mod">
          <ac:chgData name="Ranjeet Sokhi" userId="f91356f0-8fd2-45f7-b53d-d49d5ef201e7" providerId="ADAL" clId="{CAE28803-6987-4EE6-858D-3C62F62581E5}" dt="2024-09-09T12:13:54.168" v="163"/>
          <ac:picMkLst>
            <pc:docMk/>
            <pc:sldMk cId="2034069941" sldId="256"/>
            <ac:picMk id="8" creationId="{C82E03C4-25F7-786D-5714-95EC4783141A}"/>
          </ac:picMkLst>
        </pc:picChg>
        <pc:picChg chg="add mod">
          <ac:chgData name="Ranjeet Sokhi" userId="f91356f0-8fd2-45f7-b53d-d49d5ef201e7" providerId="ADAL" clId="{CAE28803-6987-4EE6-858D-3C62F62581E5}" dt="2024-09-11T16:35:36.244" v="6149" actId="1038"/>
          <ac:picMkLst>
            <pc:docMk/>
            <pc:sldMk cId="2034069941" sldId="256"/>
            <ac:picMk id="9" creationId="{5F3C1870-1089-AED9-C37F-B293835AC042}"/>
          </ac:picMkLst>
        </pc:picChg>
        <pc:picChg chg="add del mod">
          <ac:chgData name="Ranjeet Sokhi" userId="f91356f0-8fd2-45f7-b53d-d49d5ef201e7" providerId="ADAL" clId="{CAE28803-6987-4EE6-858D-3C62F62581E5}" dt="2024-09-09T17:42:37.809" v="397" actId="478"/>
          <ac:picMkLst>
            <pc:docMk/>
            <pc:sldMk cId="2034069941" sldId="256"/>
            <ac:picMk id="9" creationId="{8DE0F09A-90EA-426E-9CFB-C9CD9BA68824}"/>
          </ac:picMkLst>
        </pc:picChg>
      </pc:sldChg>
      <pc:sldChg chg="add">
        <pc:chgData name="Ranjeet Sokhi" userId="f91356f0-8fd2-45f7-b53d-d49d5ef201e7" providerId="ADAL" clId="{CAE28803-6987-4EE6-858D-3C62F62581E5}" dt="2024-09-11T14:45:54.181" v="5431"/>
        <pc:sldMkLst>
          <pc:docMk/>
          <pc:sldMk cId="3342903819" sldId="258"/>
        </pc:sldMkLst>
      </pc:sldChg>
      <pc:sldChg chg="addSp modSp mod">
        <pc:chgData name="Ranjeet Sokhi" userId="f91356f0-8fd2-45f7-b53d-d49d5ef201e7" providerId="ADAL" clId="{CAE28803-6987-4EE6-858D-3C62F62581E5}" dt="2024-09-11T17:35:22.644" v="7714" actId="207"/>
        <pc:sldMkLst>
          <pc:docMk/>
          <pc:sldMk cId="2265882205" sldId="259"/>
        </pc:sldMkLst>
        <pc:spChg chg="add mod">
          <ac:chgData name="Ranjeet Sokhi" userId="f91356f0-8fd2-45f7-b53d-d49d5ef201e7" providerId="ADAL" clId="{CAE28803-6987-4EE6-858D-3C62F62581E5}" dt="2024-09-11T17:35:22.644" v="7714" actId="207"/>
          <ac:spMkLst>
            <pc:docMk/>
            <pc:sldMk cId="2265882205" sldId="259"/>
            <ac:spMk id="5" creationId="{F574F2D8-6757-4AB2-DB4F-B9DF909FA14A}"/>
          </ac:spMkLst>
        </pc:spChg>
      </pc:sldChg>
      <pc:sldChg chg="addSp delSp modSp mod ord">
        <pc:chgData name="Ranjeet Sokhi" userId="f91356f0-8fd2-45f7-b53d-d49d5ef201e7" providerId="ADAL" clId="{CAE28803-6987-4EE6-858D-3C62F62581E5}" dt="2024-09-11T18:48:05.383" v="8069" actId="14100"/>
        <pc:sldMkLst>
          <pc:docMk/>
          <pc:sldMk cId="3220310224" sldId="261"/>
        </pc:sldMkLst>
        <pc:spChg chg="mod">
          <ac:chgData name="Ranjeet Sokhi" userId="f91356f0-8fd2-45f7-b53d-d49d5ef201e7" providerId="ADAL" clId="{CAE28803-6987-4EE6-858D-3C62F62581E5}" dt="2024-09-11T14:54:51.431" v="5454" actId="20577"/>
          <ac:spMkLst>
            <pc:docMk/>
            <pc:sldMk cId="3220310224" sldId="261"/>
            <ac:spMk id="2" creationId="{F5A889B5-A5B0-E782-6058-CE61055F7132}"/>
          </ac:spMkLst>
        </pc:spChg>
        <pc:spChg chg="add mod">
          <ac:chgData name="Ranjeet Sokhi" userId="f91356f0-8fd2-45f7-b53d-d49d5ef201e7" providerId="ADAL" clId="{CAE28803-6987-4EE6-858D-3C62F62581E5}" dt="2024-09-11T18:48:05.383" v="8069" actId="14100"/>
          <ac:spMkLst>
            <pc:docMk/>
            <pc:sldMk cId="3220310224" sldId="261"/>
            <ac:spMk id="9" creationId="{E01E743A-0ABE-F059-4AF8-FF149EB2BD1F}"/>
          </ac:spMkLst>
        </pc:spChg>
        <pc:picChg chg="add mod">
          <ac:chgData name="Ranjeet Sokhi" userId="f91356f0-8fd2-45f7-b53d-d49d5ef201e7" providerId="ADAL" clId="{CAE28803-6987-4EE6-858D-3C62F62581E5}" dt="2024-09-09T12:20:20.620" v="231" actId="1035"/>
          <ac:picMkLst>
            <pc:docMk/>
            <pc:sldMk cId="3220310224" sldId="261"/>
            <ac:picMk id="3" creationId="{F6C2D752-1D0F-44D0-B4ED-7AB7F38E1807}"/>
          </ac:picMkLst>
        </pc:picChg>
        <pc:picChg chg="add mod">
          <ac:chgData name="Ranjeet Sokhi" userId="f91356f0-8fd2-45f7-b53d-d49d5ef201e7" providerId="ADAL" clId="{CAE28803-6987-4EE6-858D-3C62F62581E5}" dt="2024-09-09T12:20:20.620" v="231" actId="1035"/>
          <ac:picMkLst>
            <pc:docMk/>
            <pc:sldMk cId="3220310224" sldId="261"/>
            <ac:picMk id="4" creationId="{5411CE77-2FF6-855B-8583-A986649488DA}"/>
          </ac:picMkLst>
        </pc:picChg>
        <pc:picChg chg="add mod">
          <ac:chgData name="Ranjeet Sokhi" userId="f91356f0-8fd2-45f7-b53d-d49d5ef201e7" providerId="ADAL" clId="{CAE28803-6987-4EE6-858D-3C62F62581E5}" dt="2024-09-09T12:20:20.620" v="231" actId="1035"/>
          <ac:picMkLst>
            <pc:docMk/>
            <pc:sldMk cId="3220310224" sldId="261"/>
            <ac:picMk id="5" creationId="{F981BCDE-B2BA-6779-521E-E930EA6F4C73}"/>
          </ac:picMkLst>
        </pc:picChg>
        <pc:picChg chg="add mod">
          <ac:chgData name="Ranjeet Sokhi" userId="f91356f0-8fd2-45f7-b53d-d49d5ef201e7" providerId="ADAL" clId="{CAE28803-6987-4EE6-858D-3C62F62581E5}" dt="2024-09-09T12:20:20.620" v="231" actId="1035"/>
          <ac:picMkLst>
            <pc:docMk/>
            <pc:sldMk cId="3220310224" sldId="261"/>
            <ac:picMk id="6" creationId="{C12D6F1D-36F4-CBC6-72EE-866CBF686450}"/>
          </ac:picMkLst>
        </pc:picChg>
        <pc:picChg chg="add mod">
          <ac:chgData name="Ranjeet Sokhi" userId="f91356f0-8fd2-45f7-b53d-d49d5ef201e7" providerId="ADAL" clId="{CAE28803-6987-4EE6-858D-3C62F62581E5}" dt="2024-09-11T16:35:52.376" v="6164" actId="1038"/>
          <ac:picMkLst>
            <pc:docMk/>
            <pc:sldMk cId="3220310224" sldId="261"/>
            <ac:picMk id="7" creationId="{4E31EBE1-EBF9-A6F3-95F3-07817E914269}"/>
          </ac:picMkLst>
        </pc:picChg>
        <pc:picChg chg="add del mod">
          <ac:chgData name="Ranjeet Sokhi" userId="f91356f0-8fd2-45f7-b53d-d49d5ef201e7" providerId="ADAL" clId="{CAE28803-6987-4EE6-858D-3C62F62581E5}" dt="2024-09-09T17:42:33.373" v="395" actId="478"/>
          <ac:picMkLst>
            <pc:docMk/>
            <pc:sldMk cId="3220310224" sldId="261"/>
            <ac:picMk id="7" creationId="{B9F5F6F1-F59F-A0B5-356B-54C3355DDAAD}"/>
          </ac:picMkLst>
        </pc:picChg>
        <pc:picChg chg="add mod">
          <ac:chgData name="Ranjeet Sokhi" userId="f91356f0-8fd2-45f7-b53d-d49d5ef201e7" providerId="ADAL" clId="{CAE28803-6987-4EE6-858D-3C62F62581E5}" dt="2024-09-09T17:42:34.285" v="396"/>
          <ac:picMkLst>
            <pc:docMk/>
            <pc:sldMk cId="3220310224" sldId="261"/>
            <ac:picMk id="8" creationId="{C886C783-5AF6-72F1-A80B-D55B92F3D948}"/>
          </ac:picMkLst>
        </pc:picChg>
      </pc:sldChg>
      <pc:sldChg chg="addSp delSp modSp mod">
        <pc:chgData name="Ranjeet Sokhi" userId="f91356f0-8fd2-45f7-b53d-d49d5ef201e7" providerId="ADAL" clId="{CAE28803-6987-4EE6-858D-3C62F62581E5}" dt="2024-09-11T17:32:23.619" v="7554" actId="113"/>
        <pc:sldMkLst>
          <pc:docMk/>
          <pc:sldMk cId="3907859224" sldId="263"/>
        </pc:sldMkLst>
        <pc:spChg chg="mod">
          <ac:chgData name="Ranjeet Sokhi" userId="f91356f0-8fd2-45f7-b53d-d49d5ef201e7" providerId="ADAL" clId="{CAE28803-6987-4EE6-858D-3C62F62581E5}" dt="2024-09-09T19:12:14.954" v="1348" actId="1036"/>
          <ac:spMkLst>
            <pc:docMk/>
            <pc:sldMk cId="3907859224" sldId="263"/>
            <ac:spMk id="4" creationId="{D5AA3C50-B471-0F86-FE44-8CB7C269C521}"/>
          </ac:spMkLst>
        </pc:spChg>
        <pc:spChg chg="mod">
          <ac:chgData name="Ranjeet Sokhi" userId="f91356f0-8fd2-45f7-b53d-d49d5ef201e7" providerId="ADAL" clId="{CAE28803-6987-4EE6-858D-3C62F62581E5}" dt="2024-09-11T17:23:31.619" v="6999" actId="1076"/>
          <ac:spMkLst>
            <pc:docMk/>
            <pc:sldMk cId="3907859224" sldId="263"/>
            <ac:spMk id="6" creationId="{23A9256E-0428-2DE4-28E9-B169B11DD0D3}"/>
          </ac:spMkLst>
        </pc:spChg>
        <pc:spChg chg="mod">
          <ac:chgData name="Ranjeet Sokhi" userId="f91356f0-8fd2-45f7-b53d-d49d5ef201e7" providerId="ADAL" clId="{CAE28803-6987-4EE6-858D-3C62F62581E5}" dt="2024-09-09T19:12:20.408" v="1349" actId="1076"/>
          <ac:spMkLst>
            <pc:docMk/>
            <pc:sldMk cId="3907859224" sldId="263"/>
            <ac:spMk id="7" creationId="{620C22AD-5EF0-640A-8526-525D38105F67}"/>
          </ac:spMkLst>
        </pc:spChg>
        <pc:spChg chg="add mod">
          <ac:chgData name="Ranjeet Sokhi" userId="f91356f0-8fd2-45f7-b53d-d49d5ef201e7" providerId="ADAL" clId="{CAE28803-6987-4EE6-858D-3C62F62581E5}" dt="2024-09-11T17:23:51.041" v="7004" actId="121"/>
          <ac:spMkLst>
            <pc:docMk/>
            <pc:sldMk cId="3907859224" sldId="263"/>
            <ac:spMk id="8" creationId="{26F1D377-76E0-8723-472F-D7337F0B9728}"/>
          </ac:spMkLst>
        </pc:spChg>
        <pc:spChg chg="add mod">
          <ac:chgData name="Ranjeet Sokhi" userId="f91356f0-8fd2-45f7-b53d-d49d5ef201e7" providerId="ADAL" clId="{CAE28803-6987-4EE6-858D-3C62F62581E5}" dt="2024-09-09T19:07:15.511" v="904" actId="1036"/>
          <ac:spMkLst>
            <pc:docMk/>
            <pc:sldMk cId="3907859224" sldId="263"/>
            <ac:spMk id="10" creationId="{3F74FA31-8E00-B831-D27F-3DEE16F29208}"/>
          </ac:spMkLst>
        </pc:spChg>
        <pc:spChg chg="add mod">
          <ac:chgData name="Ranjeet Sokhi" userId="f91356f0-8fd2-45f7-b53d-d49d5ef201e7" providerId="ADAL" clId="{CAE28803-6987-4EE6-858D-3C62F62581E5}" dt="2024-09-09T19:09:45.886" v="1161" actId="20577"/>
          <ac:spMkLst>
            <pc:docMk/>
            <pc:sldMk cId="3907859224" sldId="263"/>
            <ac:spMk id="11" creationId="{740567C4-A228-68C4-24BA-C53BBB95DDEE}"/>
          </ac:spMkLst>
        </pc:spChg>
        <pc:spChg chg="add mod">
          <ac:chgData name="Ranjeet Sokhi" userId="f91356f0-8fd2-45f7-b53d-d49d5ef201e7" providerId="ADAL" clId="{CAE28803-6987-4EE6-858D-3C62F62581E5}" dt="2024-09-09T19:09:52.446" v="1167" actId="20577"/>
          <ac:spMkLst>
            <pc:docMk/>
            <pc:sldMk cId="3907859224" sldId="263"/>
            <ac:spMk id="12" creationId="{91CD61CE-1496-8A7D-360E-869D7D63D3D0}"/>
          </ac:spMkLst>
        </pc:spChg>
        <pc:spChg chg="add mod">
          <ac:chgData name="Ranjeet Sokhi" userId="f91356f0-8fd2-45f7-b53d-d49d5ef201e7" providerId="ADAL" clId="{CAE28803-6987-4EE6-858D-3C62F62581E5}" dt="2024-09-09T19:03:03.903" v="822"/>
          <ac:spMkLst>
            <pc:docMk/>
            <pc:sldMk cId="3907859224" sldId="263"/>
            <ac:spMk id="13" creationId="{A2D79455-E800-13BD-A459-583D0C098D1F}"/>
          </ac:spMkLst>
        </pc:spChg>
        <pc:spChg chg="add del mod">
          <ac:chgData name="Ranjeet Sokhi" userId="f91356f0-8fd2-45f7-b53d-d49d5ef201e7" providerId="ADAL" clId="{CAE28803-6987-4EE6-858D-3C62F62581E5}" dt="2024-09-09T19:07:26.291" v="905" actId="21"/>
          <ac:spMkLst>
            <pc:docMk/>
            <pc:sldMk cId="3907859224" sldId="263"/>
            <ac:spMk id="14" creationId="{E3439EC8-3A7A-336A-330E-0DE9DE037603}"/>
          </ac:spMkLst>
        </pc:spChg>
        <pc:spChg chg="add mod">
          <ac:chgData name="Ranjeet Sokhi" userId="f91356f0-8fd2-45f7-b53d-d49d5ef201e7" providerId="ADAL" clId="{CAE28803-6987-4EE6-858D-3C62F62581E5}" dt="2024-09-09T19:11:21.391" v="1333" actId="1076"/>
          <ac:spMkLst>
            <pc:docMk/>
            <pc:sldMk cId="3907859224" sldId="263"/>
            <ac:spMk id="15" creationId="{E3439EC8-3A7A-336A-330E-0DE9DE037603}"/>
          </ac:spMkLst>
        </pc:spChg>
        <pc:spChg chg="add mod">
          <ac:chgData name="Ranjeet Sokhi" userId="f91356f0-8fd2-45f7-b53d-d49d5ef201e7" providerId="ADAL" clId="{CAE28803-6987-4EE6-858D-3C62F62581E5}" dt="2024-09-11T17:32:23.619" v="7554" actId="113"/>
          <ac:spMkLst>
            <pc:docMk/>
            <pc:sldMk cId="3907859224" sldId="263"/>
            <ac:spMk id="16" creationId="{2457B791-8614-2664-22DF-FD72AA721B3D}"/>
          </ac:spMkLst>
        </pc:spChg>
        <pc:picChg chg="add mod">
          <ac:chgData name="Ranjeet Sokhi" userId="f91356f0-8fd2-45f7-b53d-d49d5ef201e7" providerId="ADAL" clId="{CAE28803-6987-4EE6-858D-3C62F62581E5}" dt="2024-09-09T18:59:10.429" v="706" actId="1036"/>
          <ac:picMkLst>
            <pc:docMk/>
            <pc:sldMk cId="3907859224" sldId="263"/>
            <ac:picMk id="5" creationId="{9D65264B-56C5-E2BB-9C0F-A107A0C7E16E}"/>
          </ac:picMkLst>
        </pc:picChg>
        <pc:picChg chg="add mod">
          <ac:chgData name="Ranjeet Sokhi" userId="f91356f0-8fd2-45f7-b53d-d49d5ef201e7" providerId="ADAL" clId="{CAE28803-6987-4EE6-858D-3C62F62581E5}" dt="2024-09-09T18:59:10.429" v="706" actId="1036"/>
          <ac:picMkLst>
            <pc:docMk/>
            <pc:sldMk cId="3907859224" sldId="263"/>
            <ac:picMk id="9" creationId="{3CF252F6-CDAD-50E4-9706-5A2891D6DF74}"/>
          </ac:picMkLst>
        </pc:picChg>
      </pc:sldChg>
      <pc:sldChg chg="modSp mod ord">
        <pc:chgData name="Ranjeet Sokhi" userId="f91356f0-8fd2-45f7-b53d-d49d5ef201e7" providerId="ADAL" clId="{CAE28803-6987-4EE6-858D-3C62F62581E5}" dt="2024-09-11T17:33:19.420" v="7573" actId="207"/>
        <pc:sldMkLst>
          <pc:docMk/>
          <pc:sldMk cId="1704501479" sldId="266"/>
        </pc:sldMkLst>
        <pc:spChg chg="mod">
          <ac:chgData name="Ranjeet Sokhi" userId="f91356f0-8fd2-45f7-b53d-d49d5ef201e7" providerId="ADAL" clId="{CAE28803-6987-4EE6-858D-3C62F62581E5}" dt="2024-09-10T19:25:12.886" v="4258" actId="1035"/>
          <ac:spMkLst>
            <pc:docMk/>
            <pc:sldMk cId="1704501479" sldId="266"/>
            <ac:spMk id="5" creationId="{9A8433C2-2AE8-08D4-B44C-BC8FE3A436BE}"/>
          </ac:spMkLst>
        </pc:spChg>
        <pc:spChg chg="mod">
          <ac:chgData name="Ranjeet Sokhi" userId="f91356f0-8fd2-45f7-b53d-d49d5ef201e7" providerId="ADAL" clId="{CAE28803-6987-4EE6-858D-3C62F62581E5}" dt="2024-09-11T17:33:19.420" v="7573" actId="207"/>
          <ac:spMkLst>
            <pc:docMk/>
            <pc:sldMk cId="1704501479" sldId="266"/>
            <ac:spMk id="6" creationId="{3B7DFA54-BF87-D9E8-DEBC-ABFB4D0F3079}"/>
          </ac:spMkLst>
        </pc:spChg>
        <pc:spChg chg="mod">
          <ac:chgData name="Ranjeet Sokhi" userId="f91356f0-8fd2-45f7-b53d-d49d5ef201e7" providerId="ADAL" clId="{CAE28803-6987-4EE6-858D-3C62F62581E5}" dt="2024-09-10T19:25:12.886" v="4258" actId="1035"/>
          <ac:spMkLst>
            <pc:docMk/>
            <pc:sldMk cId="1704501479" sldId="266"/>
            <ac:spMk id="7" creationId="{9FC58035-250C-E90B-16EB-2F1032A9F8B2}"/>
          </ac:spMkLst>
        </pc:spChg>
        <pc:spChg chg="mod">
          <ac:chgData name="Ranjeet Sokhi" userId="f91356f0-8fd2-45f7-b53d-d49d5ef201e7" providerId="ADAL" clId="{CAE28803-6987-4EE6-858D-3C62F62581E5}" dt="2024-09-10T19:25:12.886" v="4258" actId="1035"/>
          <ac:spMkLst>
            <pc:docMk/>
            <pc:sldMk cId="1704501479" sldId="266"/>
            <ac:spMk id="9" creationId="{1EC5C605-2763-6DB3-F3C9-121B7B2B41C5}"/>
          </ac:spMkLst>
        </pc:spChg>
        <pc:spChg chg="mod">
          <ac:chgData name="Ranjeet Sokhi" userId="f91356f0-8fd2-45f7-b53d-d49d5ef201e7" providerId="ADAL" clId="{CAE28803-6987-4EE6-858D-3C62F62581E5}" dt="2024-09-11T17:33:02.730" v="7562" actId="1035"/>
          <ac:spMkLst>
            <pc:docMk/>
            <pc:sldMk cId="1704501479" sldId="266"/>
            <ac:spMk id="10" creationId="{ED3080EE-D76C-3CF5-F13D-0B39452AFC07}"/>
          </ac:spMkLst>
        </pc:spChg>
        <pc:spChg chg="mod">
          <ac:chgData name="Ranjeet Sokhi" userId="f91356f0-8fd2-45f7-b53d-d49d5ef201e7" providerId="ADAL" clId="{CAE28803-6987-4EE6-858D-3C62F62581E5}" dt="2024-09-10T19:25:12.886" v="4258" actId="1035"/>
          <ac:spMkLst>
            <pc:docMk/>
            <pc:sldMk cId="1704501479" sldId="266"/>
            <ac:spMk id="12" creationId="{7DF91B75-AADA-8C34-FFF9-E064615C010C}"/>
          </ac:spMkLst>
        </pc:spChg>
      </pc:sldChg>
      <pc:sldChg chg="addSp modSp mod">
        <pc:chgData name="Ranjeet Sokhi" userId="f91356f0-8fd2-45f7-b53d-d49d5ef201e7" providerId="ADAL" clId="{CAE28803-6987-4EE6-858D-3C62F62581E5}" dt="2024-09-11T17:39:01.442" v="7946" actId="403"/>
        <pc:sldMkLst>
          <pc:docMk/>
          <pc:sldMk cId="3411361151" sldId="267"/>
        </pc:sldMkLst>
        <pc:spChg chg="add mod">
          <ac:chgData name="Ranjeet Sokhi" userId="f91356f0-8fd2-45f7-b53d-d49d5ef201e7" providerId="ADAL" clId="{CAE28803-6987-4EE6-858D-3C62F62581E5}" dt="2024-09-11T17:37:56.452" v="7844" actId="113"/>
          <ac:spMkLst>
            <pc:docMk/>
            <pc:sldMk cId="3411361151" sldId="267"/>
            <ac:spMk id="2" creationId="{57CF9840-9A88-9DE9-DF14-01C3B9FA9F9D}"/>
          </ac:spMkLst>
        </pc:spChg>
        <pc:spChg chg="mod">
          <ac:chgData name="Ranjeet Sokhi" userId="f91356f0-8fd2-45f7-b53d-d49d5ef201e7" providerId="ADAL" clId="{CAE28803-6987-4EE6-858D-3C62F62581E5}" dt="2024-09-11T17:36:43.840" v="7792" actId="404"/>
          <ac:spMkLst>
            <pc:docMk/>
            <pc:sldMk cId="3411361151" sldId="267"/>
            <ac:spMk id="3" creationId="{7C8BB10A-C45B-56AF-A7C5-4F158C006B98}"/>
          </ac:spMkLst>
        </pc:spChg>
        <pc:spChg chg="add mod">
          <ac:chgData name="Ranjeet Sokhi" userId="f91356f0-8fd2-45f7-b53d-d49d5ef201e7" providerId="ADAL" clId="{CAE28803-6987-4EE6-858D-3C62F62581E5}" dt="2024-09-11T17:37:37.413" v="7841" actId="1076"/>
          <ac:spMkLst>
            <pc:docMk/>
            <pc:sldMk cId="3411361151" sldId="267"/>
            <ac:spMk id="4" creationId="{4395389C-5353-3AA8-9313-A99E937D4F03}"/>
          </ac:spMkLst>
        </pc:spChg>
        <pc:spChg chg="mod">
          <ac:chgData name="Ranjeet Sokhi" userId="f91356f0-8fd2-45f7-b53d-d49d5ef201e7" providerId="ADAL" clId="{CAE28803-6987-4EE6-858D-3C62F62581E5}" dt="2024-09-11T17:39:01.442" v="7946" actId="403"/>
          <ac:spMkLst>
            <pc:docMk/>
            <pc:sldMk cId="3411361151" sldId="267"/>
            <ac:spMk id="5" creationId="{97C7CF16-9CB4-DF96-3E46-14D33E947548}"/>
          </ac:spMkLst>
        </pc:spChg>
        <pc:spChg chg="add mod">
          <ac:chgData name="Ranjeet Sokhi" userId="f91356f0-8fd2-45f7-b53d-d49d5ef201e7" providerId="ADAL" clId="{CAE28803-6987-4EE6-858D-3C62F62581E5}" dt="2024-09-11T17:37:49.631" v="7843" actId="1076"/>
          <ac:spMkLst>
            <pc:docMk/>
            <pc:sldMk cId="3411361151" sldId="267"/>
            <ac:spMk id="6" creationId="{11CF527E-0619-6F62-D0E9-B8F73394A2EE}"/>
          </ac:spMkLst>
        </pc:spChg>
        <pc:spChg chg="mod">
          <ac:chgData name="Ranjeet Sokhi" userId="f91356f0-8fd2-45f7-b53d-d49d5ef201e7" providerId="ADAL" clId="{CAE28803-6987-4EE6-858D-3C62F62581E5}" dt="2024-09-11T17:38:19.774" v="7943" actId="1076"/>
          <ac:spMkLst>
            <pc:docMk/>
            <pc:sldMk cId="3411361151" sldId="267"/>
            <ac:spMk id="7" creationId="{AA0F90B7-B46F-DE0C-7D58-B3E6B3F1CBDC}"/>
          </ac:spMkLst>
        </pc:spChg>
        <pc:spChg chg="mod">
          <ac:chgData name="Ranjeet Sokhi" userId="f91356f0-8fd2-45f7-b53d-d49d5ef201e7" providerId="ADAL" clId="{CAE28803-6987-4EE6-858D-3C62F62581E5}" dt="2024-09-11T17:38:09.322" v="7941" actId="1035"/>
          <ac:spMkLst>
            <pc:docMk/>
            <pc:sldMk cId="3411361151" sldId="267"/>
            <ac:spMk id="9" creationId="{FC7CE4CB-3AF8-593D-2155-453C3B6F671F}"/>
          </ac:spMkLst>
        </pc:spChg>
        <pc:spChg chg="mod">
          <ac:chgData name="Ranjeet Sokhi" userId="f91356f0-8fd2-45f7-b53d-d49d5ef201e7" providerId="ADAL" clId="{CAE28803-6987-4EE6-858D-3C62F62581E5}" dt="2024-09-11T17:36:52.246" v="7793" actId="404"/>
          <ac:spMkLst>
            <pc:docMk/>
            <pc:sldMk cId="3411361151" sldId="267"/>
            <ac:spMk id="11" creationId="{030BDCE5-1804-DFE9-4287-1263BC48520C}"/>
          </ac:spMkLst>
        </pc:spChg>
      </pc:sldChg>
      <pc:sldChg chg="addSp delSp modSp mod">
        <pc:chgData name="Ranjeet Sokhi" userId="f91356f0-8fd2-45f7-b53d-d49d5ef201e7" providerId="ADAL" clId="{CAE28803-6987-4EE6-858D-3C62F62581E5}" dt="2024-09-11T17:39:29.463" v="8028" actId="1037"/>
        <pc:sldMkLst>
          <pc:docMk/>
          <pc:sldMk cId="3021691267" sldId="268"/>
        </pc:sldMkLst>
        <pc:spChg chg="mod">
          <ac:chgData name="Ranjeet Sokhi" userId="f91356f0-8fd2-45f7-b53d-d49d5ef201e7" providerId="ADAL" clId="{CAE28803-6987-4EE6-858D-3C62F62581E5}" dt="2024-09-11T17:39:29.463" v="8028" actId="1037"/>
          <ac:spMkLst>
            <pc:docMk/>
            <pc:sldMk cId="3021691267" sldId="268"/>
            <ac:spMk id="5" creationId="{E78E72E7-3F41-B2D6-6DAE-C82191E77661}"/>
          </ac:spMkLst>
        </pc:spChg>
        <pc:spChg chg="add mod">
          <ac:chgData name="Ranjeet Sokhi" userId="f91356f0-8fd2-45f7-b53d-d49d5ef201e7" providerId="ADAL" clId="{CAE28803-6987-4EE6-858D-3C62F62581E5}" dt="2024-09-11T17:25:54.724" v="7038" actId="113"/>
          <ac:spMkLst>
            <pc:docMk/>
            <pc:sldMk cId="3021691267" sldId="268"/>
            <ac:spMk id="9" creationId="{D9033E2F-A453-65BB-1EC9-84E10C7DB3E8}"/>
          </ac:spMkLst>
        </pc:spChg>
        <pc:spChg chg="add del mod">
          <ac:chgData name="Ranjeet Sokhi" userId="f91356f0-8fd2-45f7-b53d-d49d5ef201e7" providerId="ADAL" clId="{CAE28803-6987-4EE6-858D-3C62F62581E5}" dt="2024-09-11T17:39:13.374" v="7947" actId="478"/>
          <ac:spMkLst>
            <pc:docMk/>
            <pc:sldMk cId="3021691267" sldId="268"/>
            <ac:spMk id="10" creationId="{96D8C3A7-041D-9A6E-4CD1-CE6AB7E0CD10}"/>
          </ac:spMkLst>
        </pc:spChg>
        <pc:spChg chg="add del mod">
          <ac:chgData name="Ranjeet Sokhi" userId="f91356f0-8fd2-45f7-b53d-d49d5ef201e7" providerId="ADAL" clId="{CAE28803-6987-4EE6-858D-3C62F62581E5}" dt="2024-09-11T17:39:13.374" v="7947" actId="478"/>
          <ac:spMkLst>
            <pc:docMk/>
            <pc:sldMk cId="3021691267" sldId="268"/>
            <ac:spMk id="11" creationId="{753FBAFF-3D8D-0D6A-4991-C6C7709B289E}"/>
          </ac:spMkLst>
        </pc:spChg>
        <pc:spChg chg="add del mod">
          <ac:chgData name="Ranjeet Sokhi" userId="f91356f0-8fd2-45f7-b53d-d49d5ef201e7" providerId="ADAL" clId="{CAE28803-6987-4EE6-858D-3C62F62581E5}" dt="2024-09-11T17:39:13.374" v="7947" actId="478"/>
          <ac:spMkLst>
            <pc:docMk/>
            <pc:sldMk cId="3021691267" sldId="268"/>
            <ac:spMk id="12" creationId="{6AB22213-F684-BD6E-599E-5B087791A7EC}"/>
          </ac:spMkLst>
        </pc:spChg>
        <pc:graphicFrameChg chg="mod">
          <ac:chgData name="Ranjeet Sokhi" userId="f91356f0-8fd2-45f7-b53d-d49d5ef201e7" providerId="ADAL" clId="{CAE28803-6987-4EE6-858D-3C62F62581E5}" dt="2024-09-11T17:39:21.685" v="8008" actId="1038"/>
          <ac:graphicFrameMkLst>
            <pc:docMk/>
            <pc:sldMk cId="3021691267" sldId="268"/>
            <ac:graphicFrameMk id="6" creationId="{8B1AC8DA-CE2A-FA8E-0C5E-61E0989F012D}"/>
          </ac:graphicFrameMkLst>
        </pc:graphicFrameChg>
        <pc:picChg chg="add mod">
          <ac:chgData name="Ranjeet Sokhi" userId="f91356f0-8fd2-45f7-b53d-d49d5ef201e7" providerId="ADAL" clId="{CAE28803-6987-4EE6-858D-3C62F62581E5}" dt="2024-09-09T20:29:33.471" v="3680"/>
          <ac:picMkLst>
            <pc:docMk/>
            <pc:sldMk cId="3021691267" sldId="268"/>
            <ac:picMk id="2" creationId="{202CBC57-C36A-7080-9912-D42A0546A5B8}"/>
          </ac:picMkLst>
        </pc:picChg>
        <pc:picChg chg="add mod">
          <ac:chgData name="Ranjeet Sokhi" userId="f91356f0-8fd2-45f7-b53d-d49d5ef201e7" providerId="ADAL" clId="{CAE28803-6987-4EE6-858D-3C62F62581E5}" dt="2024-09-09T20:30:14.699" v="3691"/>
          <ac:picMkLst>
            <pc:docMk/>
            <pc:sldMk cId="3021691267" sldId="268"/>
            <ac:picMk id="3" creationId="{A5E43C21-911B-9741-6402-67685F155E19}"/>
          </ac:picMkLst>
        </pc:picChg>
        <pc:picChg chg="add mod">
          <ac:chgData name="Ranjeet Sokhi" userId="f91356f0-8fd2-45f7-b53d-d49d5ef201e7" providerId="ADAL" clId="{CAE28803-6987-4EE6-858D-3C62F62581E5}" dt="2024-09-09T20:30:14.699" v="3691"/>
          <ac:picMkLst>
            <pc:docMk/>
            <pc:sldMk cId="3021691267" sldId="268"/>
            <ac:picMk id="4" creationId="{D721D883-FD5D-1BD3-6FD5-D1577A0319A3}"/>
          </ac:picMkLst>
        </pc:picChg>
        <pc:picChg chg="add mod">
          <ac:chgData name="Ranjeet Sokhi" userId="f91356f0-8fd2-45f7-b53d-d49d5ef201e7" providerId="ADAL" clId="{CAE28803-6987-4EE6-858D-3C62F62581E5}" dt="2024-09-09T20:30:14.699" v="3691"/>
          <ac:picMkLst>
            <pc:docMk/>
            <pc:sldMk cId="3021691267" sldId="268"/>
            <ac:picMk id="7" creationId="{8070184F-EE9B-238A-167C-E9D237F7C3EC}"/>
          </ac:picMkLst>
        </pc:picChg>
        <pc:picChg chg="add mod">
          <ac:chgData name="Ranjeet Sokhi" userId="f91356f0-8fd2-45f7-b53d-d49d5ef201e7" providerId="ADAL" clId="{CAE28803-6987-4EE6-858D-3C62F62581E5}" dt="2024-09-09T20:30:14.699" v="3691"/>
          <ac:picMkLst>
            <pc:docMk/>
            <pc:sldMk cId="3021691267" sldId="268"/>
            <ac:picMk id="8" creationId="{E1A2E69B-95BE-1DCA-205D-A533AC6C56CB}"/>
          </ac:picMkLst>
        </pc:picChg>
      </pc:sldChg>
      <pc:sldChg chg="addSp modSp del mod">
        <pc:chgData name="Ranjeet Sokhi" userId="f91356f0-8fd2-45f7-b53d-d49d5ef201e7" providerId="ADAL" clId="{CAE28803-6987-4EE6-858D-3C62F62581E5}" dt="2024-09-11T17:28:04.747" v="7234" actId="47"/>
        <pc:sldMkLst>
          <pc:docMk/>
          <pc:sldMk cId="1252780994" sldId="269"/>
        </pc:sldMkLst>
        <pc:spChg chg="mod">
          <ac:chgData name="Ranjeet Sokhi" userId="f91356f0-8fd2-45f7-b53d-d49d5ef201e7" providerId="ADAL" clId="{CAE28803-6987-4EE6-858D-3C62F62581E5}" dt="2024-09-09T20:29:47.249" v="3683" actId="1076"/>
          <ac:spMkLst>
            <pc:docMk/>
            <pc:sldMk cId="1252780994" sldId="269"/>
            <ac:spMk id="5" creationId="{DB97CA3E-E0D4-AC31-0D39-59003094DE92}"/>
          </ac:spMkLst>
        </pc:spChg>
        <pc:picChg chg="add mod">
          <ac:chgData name="Ranjeet Sokhi" userId="f91356f0-8fd2-45f7-b53d-d49d5ef201e7" providerId="ADAL" clId="{CAE28803-6987-4EE6-858D-3C62F62581E5}" dt="2024-09-09T20:29:37.634" v="3681"/>
          <ac:picMkLst>
            <pc:docMk/>
            <pc:sldMk cId="1252780994" sldId="269"/>
            <ac:picMk id="2" creationId="{C073514F-DFEE-88E0-FA7D-0C177AD4C0ED}"/>
          </ac:picMkLst>
        </pc:picChg>
        <pc:picChg chg="add mod">
          <ac:chgData name="Ranjeet Sokhi" userId="f91356f0-8fd2-45f7-b53d-d49d5ef201e7" providerId="ADAL" clId="{CAE28803-6987-4EE6-858D-3C62F62581E5}" dt="2024-09-09T20:30:12.305" v="3690"/>
          <ac:picMkLst>
            <pc:docMk/>
            <pc:sldMk cId="1252780994" sldId="269"/>
            <ac:picMk id="4" creationId="{7B97C217-83DA-4F65-2BF8-0A4FED936265}"/>
          </ac:picMkLst>
        </pc:picChg>
        <pc:picChg chg="add mod">
          <ac:chgData name="Ranjeet Sokhi" userId="f91356f0-8fd2-45f7-b53d-d49d5ef201e7" providerId="ADAL" clId="{CAE28803-6987-4EE6-858D-3C62F62581E5}" dt="2024-09-09T20:30:12.305" v="3690"/>
          <ac:picMkLst>
            <pc:docMk/>
            <pc:sldMk cId="1252780994" sldId="269"/>
            <ac:picMk id="6" creationId="{AC30B42A-0267-4121-C46C-0D6053F89E08}"/>
          </ac:picMkLst>
        </pc:picChg>
        <pc:picChg chg="add mod">
          <ac:chgData name="Ranjeet Sokhi" userId="f91356f0-8fd2-45f7-b53d-d49d5ef201e7" providerId="ADAL" clId="{CAE28803-6987-4EE6-858D-3C62F62581E5}" dt="2024-09-09T20:30:12.305" v="3690"/>
          <ac:picMkLst>
            <pc:docMk/>
            <pc:sldMk cId="1252780994" sldId="269"/>
            <ac:picMk id="8" creationId="{C6D03205-8E23-4D27-76AF-E26EB8C6A02E}"/>
          </ac:picMkLst>
        </pc:picChg>
        <pc:picChg chg="add mod">
          <ac:chgData name="Ranjeet Sokhi" userId="f91356f0-8fd2-45f7-b53d-d49d5ef201e7" providerId="ADAL" clId="{CAE28803-6987-4EE6-858D-3C62F62581E5}" dt="2024-09-09T20:30:12.305" v="3690"/>
          <ac:picMkLst>
            <pc:docMk/>
            <pc:sldMk cId="1252780994" sldId="269"/>
            <ac:picMk id="10" creationId="{407D97AC-0724-41DF-7083-FCC3C59A5D11}"/>
          </ac:picMkLst>
        </pc:picChg>
      </pc:sldChg>
      <pc:sldChg chg="addSp delSp modSp new mod">
        <pc:chgData name="Ranjeet Sokhi" userId="f91356f0-8fd2-45f7-b53d-d49d5ef201e7" providerId="ADAL" clId="{CAE28803-6987-4EE6-858D-3C62F62581E5}" dt="2024-09-11T17:31:35.732" v="7399" actId="113"/>
        <pc:sldMkLst>
          <pc:docMk/>
          <pc:sldMk cId="4172351080" sldId="270"/>
        </pc:sldMkLst>
        <pc:spChg chg="add mod">
          <ac:chgData name="Ranjeet Sokhi" userId="f91356f0-8fd2-45f7-b53d-d49d5ef201e7" providerId="ADAL" clId="{CAE28803-6987-4EE6-858D-3C62F62581E5}" dt="2024-09-11T17:31:35.732" v="7399" actId="113"/>
          <ac:spMkLst>
            <pc:docMk/>
            <pc:sldMk cId="4172351080" sldId="270"/>
            <ac:spMk id="6" creationId="{185A2424-0A06-626A-C156-D12E58FEE681}"/>
          </ac:spMkLst>
        </pc:spChg>
        <pc:spChg chg="add mod">
          <ac:chgData name="Ranjeet Sokhi" userId="f91356f0-8fd2-45f7-b53d-d49d5ef201e7" providerId="ADAL" clId="{CAE28803-6987-4EE6-858D-3C62F62581E5}" dt="2024-09-09T19:20:49.854" v="1433" actId="14100"/>
          <ac:spMkLst>
            <pc:docMk/>
            <pc:sldMk cId="4172351080" sldId="270"/>
            <ac:spMk id="7" creationId="{AF8A4867-732E-3B35-0E46-05823D4CB093}"/>
          </ac:spMkLst>
        </pc:spChg>
        <pc:spChg chg="add mod">
          <ac:chgData name="Ranjeet Sokhi" userId="f91356f0-8fd2-45f7-b53d-d49d5ef201e7" providerId="ADAL" clId="{CAE28803-6987-4EE6-858D-3C62F62581E5}" dt="2024-09-09T20:04:58.213" v="2186" actId="1035"/>
          <ac:spMkLst>
            <pc:docMk/>
            <pc:sldMk cId="4172351080" sldId="270"/>
            <ac:spMk id="13" creationId="{FDC613E8-40E9-76EC-6FEE-60171D5C4787}"/>
          </ac:spMkLst>
        </pc:spChg>
        <pc:spChg chg="add mod">
          <ac:chgData name="Ranjeet Sokhi" userId="f91356f0-8fd2-45f7-b53d-d49d5ef201e7" providerId="ADAL" clId="{CAE28803-6987-4EE6-858D-3C62F62581E5}" dt="2024-09-09T19:28:35.784" v="1557" actId="20577"/>
          <ac:spMkLst>
            <pc:docMk/>
            <pc:sldMk cId="4172351080" sldId="270"/>
            <ac:spMk id="15" creationId="{6D9621C1-2C3E-78A2-0860-C2EE9A76E70D}"/>
          </ac:spMkLst>
        </pc:spChg>
        <pc:spChg chg="add mod">
          <ac:chgData name="Ranjeet Sokhi" userId="f91356f0-8fd2-45f7-b53d-d49d5ef201e7" providerId="ADAL" clId="{CAE28803-6987-4EE6-858D-3C62F62581E5}" dt="2024-09-09T19:36:05.011" v="1657" actId="21"/>
          <ac:spMkLst>
            <pc:docMk/>
            <pc:sldMk cId="4172351080" sldId="270"/>
            <ac:spMk id="16" creationId="{FACF3153-9A75-30B7-F327-12565A880001}"/>
          </ac:spMkLst>
        </pc:spChg>
        <pc:spChg chg="add mod">
          <ac:chgData name="Ranjeet Sokhi" userId="f91356f0-8fd2-45f7-b53d-d49d5ef201e7" providerId="ADAL" clId="{CAE28803-6987-4EE6-858D-3C62F62581E5}" dt="2024-09-09T20:04:58.213" v="2186" actId="1035"/>
          <ac:spMkLst>
            <pc:docMk/>
            <pc:sldMk cId="4172351080" sldId="270"/>
            <ac:spMk id="17" creationId="{FFC86DCB-9DAB-B494-4EF6-DFF86529A799}"/>
          </ac:spMkLst>
        </pc:spChg>
        <pc:picChg chg="add mod">
          <ac:chgData name="Ranjeet Sokhi" userId="f91356f0-8fd2-45f7-b53d-d49d5ef201e7" providerId="ADAL" clId="{CAE28803-6987-4EE6-858D-3C62F62581E5}" dt="2024-09-09T12:20:39.400" v="233"/>
          <ac:picMkLst>
            <pc:docMk/>
            <pc:sldMk cId="4172351080" sldId="270"/>
            <ac:picMk id="2" creationId="{1CD2D9E3-2C9C-3FF6-90CC-BB081DF52EAB}"/>
          </ac:picMkLst>
        </pc:picChg>
        <pc:picChg chg="add mod">
          <ac:chgData name="Ranjeet Sokhi" userId="f91356f0-8fd2-45f7-b53d-d49d5ef201e7" providerId="ADAL" clId="{CAE28803-6987-4EE6-858D-3C62F62581E5}" dt="2024-09-09T12:20:39.400" v="233"/>
          <ac:picMkLst>
            <pc:docMk/>
            <pc:sldMk cId="4172351080" sldId="270"/>
            <ac:picMk id="3" creationId="{3A1AC2F8-08F2-8446-E5A7-986718878ECD}"/>
          </ac:picMkLst>
        </pc:picChg>
        <pc:picChg chg="add mod">
          <ac:chgData name="Ranjeet Sokhi" userId="f91356f0-8fd2-45f7-b53d-d49d5ef201e7" providerId="ADAL" clId="{CAE28803-6987-4EE6-858D-3C62F62581E5}" dt="2024-09-09T12:20:39.400" v="233"/>
          <ac:picMkLst>
            <pc:docMk/>
            <pc:sldMk cId="4172351080" sldId="270"/>
            <ac:picMk id="4" creationId="{0132425C-B63B-D546-BE3A-A81C433E79F1}"/>
          </ac:picMkLst>
        </pc:picChg>
        <pc:picChg chg="add mod">
          <ac:chgData name="Ranjeet Sokhi" userId="f91356f0-8fd2-45f7-b53d-d49d5ef201e7" providerId="ADAL" clId="{CAE28803-6987-4EE6-858D-3C62F62581E5}" dt="2024-09-09T12:20:39.400" v="233"/>
          <ac:picMkLst>
            <pc:docMk/>
            <pc:sldMk cId="4172351080" sldId="270"/>
            <ac:picMk id="5" creationId="{F4E735AE-87C4-C7BF-EA1C-3D3FA78898B0}"/>
          </ac:picMkLst>
        </pc:picChg>
        <pc:picChg chg="add del mod">
          <ac:chgData name="Ranjeet Sokhi" userId="f91356f0-8fd2-45f7-b53d-d49d5ef201e7" providerId="ADAL" clId="{CAE28803-6987-4EE6-858D-3C62F62581E5}" dt="2024-09-09T20:29:52.007" v="3684" actId="478"/>
          <ac:picMkLst>
            <pc:docMk/>
            <pc:sldMk cId="4172351080" sldId="270"/>
            <ac:picMk id="6" creationId="{83320C7E-FC2C-CD42-73DB-64B7DDE9EC7B}"/>
          </ac:picMkLst>
        </pc:picChg>
        <pc:picChg chg="add mod">
          <ac:chgData name="Ranjeet Sokhi" userId="f91356f0-8fd2-45f7-b53d-d49d5ef201e7" providerId="ADAL" clId="{CAE28803-6987-4EE6-858D-3C62F62581E5}" dt="2024-09-09T20:04:58.213" v="2186" actId="1035"/>
          <ac:picMkLst>
            <pc:docMk/>
            <pc:sldMk cId="4172351080" sldId="270"/>
            <ac:picMk id="9" creationId="{F4BF7272-F45D-8C59-98DF-15B9351A9BDC}"/>
          </ac:picMkLst>
        </pc:picChg>
        <pc:picChg chg="add del">
          <ac:chgData name="Ranjeet Sokhi" userId="f91356f0-8fd2-45f7-b53d-d49d5ef201e7" providerId="ADAL" clId="{CAE28803-6987-4EE6-858D-3C62F62581E5}" dt="2024-09-09T19:21:07.736" v="1436" actId="478"/>
          <ac:picMkLst>
            <pc:docMk/>
            <pc:sldMk cId="4172351080" sldId="270"/>
            <ac:picMk id="11" creationId="{92C2A70A-7E46-71F7-8EC7-2A5F99AAC164}"/>
          </ac:picMkLst>
        </pc:picChg>
        <pc:picChg chg="add mod">
          <ac:chgData name="Ranjeet Sokhi" userId="f91356f0-8fd2-45f7-b53d-d49d5ef201e7" providerId="ADAL" clId="{CAE28803-6987-4EE6-858D-3C62F62581E5}" dt="2024-09-09T20:29:53.053" v="3685"/>
          <ac:picMkLst>
            <pc:docMk/>
            <pc:sldMk cId="4172351080" sldId="270"/>
            <ac:picMk id="18" creationId="{D1EAEF07-9565-28A7-D209-82CB5494C865}"/>
          </ac:picMkLst>
        </pc:picChg>
      </pc:sldChg>
      <pc:sldChg chg="addSp delSp modSp add mod">
        <pc:chgData name="Ranjeet Sokhi" userId="f91356f0-8fd2-45f7-b53d-d49d5ef201e7" providerId="ADAL" clId="{CAE28803-6987-4EE6-858D-3C62F62581E5}" dt="2024-09-09T17:43:15.634" v="448" actId="1037"/>
        <pc:sldMkLst>
          <pc:docMk/>
          <pc:sldMk cId="4086666053" sldId="271"/>
        </pc:sldMkLst>
        <pc:spChg chg="mod">
          <ac:chgData name="Ranjeet Sokhi" userId="f91356f0-8fd2-45f7-b53d-d49d5ef201e7" providerId="ADAL" clId="{CAE28803-6987-4EE6-858D-3C62F62581E5}" dt="2024-09-09T17:28:26.661" v="357" actId="1035"/>
          <ac:spMkLst>
            <pc:docMk/>
            <pc:sldMk cId="4086666053" sldId="271"/>
            <ac:spMk id="2" creationId="{F5A889B5-A5B0-E782-6058-CE61055F7132}"/>
          </ac:spMkLst>
        </pc:spChg>
        <pc:spChg chg="add mod">
          <ac:chgData name="Ranjeet Sokhi" userId="f91356f0-8fd2-45f7-b53d-d49d5ef201e7" providerId="ADAL" clId="{CAE28803-6987-4EE6-858D-3C62F62581E5}" dt="2024-09-09T17:43:15.634" v="448" actId="1037"/>
          <ac:spMkLst>
            <pc:docMk/>
            <pc:sldMk cId="4086666053" sldId="271"/>
            <ac:spMk id="11" creationId="{D06DA6C3-8031-7B70-8BB9-C21BF0BF5C41}"/>
          </ac:spMkLst>
        </pc:spChg>
        <pc:spChg chg="add">
          <ac:chgData name="Ranjeet Sokhi" userId="f91356f0-8fd2-45f7-b53d-d49d5ef201e7" providerId="ADAL" clId="{CAE28803-6987-4EE6-858D-3C62F62581E5}" dt="2024-09-09T17:41:49.083" v="391" actId="22"/>
          <ac:spMkLst>
            <pc:docMk/>
            <pc:sldMk cId="4086666053" sldId="271"/>
            <ac:spMk id="13" creationId="{B2B00CC0-4D10-2531-BF54-6D24EFB84BC1}"/>
          </ac:spMkLst>
        </pc:spChg>
        <pc:picChg chg="mod">
          <ac:chgData name="Ranjeet Sokhi" userId="f91356f0-8fd2-45f7-b53d-d49d5ef201e7" providerId="ADAL" clId="{CAE28803-6987-4EE6-858D-3C62F62581E5}" dt="2024-09-09T17:42:22.044" v="394" actId="14100"/>
          <ac:picMkLst>
            <pc:docMk/>
            <pc:sldMk cId="4086666053" sldId="271"/>
            <ac:picMk id="7" creationId="{B9F5F6F1-F59F-A0B5-356B-54C3355DDAAD}"/>
          </ac:picMkLst>
        </pc:picChg>
        <pc:picChg chg="add del mod">
          <ac:chgData name="Ranjeet Sokhi" userId="f91356f0-8fd2-45f7-b53d-d49d5ef201e7" providerId="ADAL" clId="{CAE28803-6987-4EE6-858D-3C62F62581E5}" dt="2024-09-09T17:29:39.802" v="359" actId="478"/>
          <ac:picMkLst>
            <pc:docMk/>
            <pc:sldMk cId="4086666053" sldId="271"/>
            <ac:picMk id="9" creationId="{F1343A5A-D416-5065-7F50-2BFB5488FA87}"/>
          </ac:picMkLst>
        </pc:picChg>
        <pc:picChg chg="add del mod">
          <ac:chgData name="Ranjeet Sokhi" userId="f91356f0-8fd2-45f7-b53d-d49d5ef201e7" providerId="ADAL" clId="{CAE28803-6987-4EE6-858D-3C62F62581E5}" dt="2024-09-09T17:41:47.281" v="390" actId="478"/>
          <ac:picMkLst>
            <pc:docMk/>
            <pc:sldMk cId="4086666053" sldId="271"/>
            <ac:picMk id="10" creationId="{F120F212-2B23-63FD-3CAF-3FCA1D220C01}"/>
          </ac:picMkLst>
        </pc:picChg>
        <pc:picChg chg="add mod">
          <ac:chgData name="Ranjeet Sokhi" userId="f91356f0-8fd2-45f7-b53d-d49d5ef201e7" providerId="ADAL" clId="{CAE28803-6987-4EE6-858D-3C62F62581E5}" dt="2024-09-09T17:42:46.512" v="399" actId="14100"/>
          <ac:picMkLst>
            <pc:docMk/>
            <pc:sldMk cId="4086666053" sldId="271"/>
            <ac:picMk id="15" creationId="{84B38799-078B-055E-25C3-B50EE90D600F}"/>
          </ac:picMkLst>
        </pc:picChg>
      </pc:sldChg>
      <pc:sldChg chg="addSp delSp modSp add mod">
        <pc:chgData name="Ranjeet Sokhi" userId="f91356f0-8fd2-45f7-b53d-d49d5ef201e7" providerId="ADAL" clId="{CAE28803-6987-4EE6-858D-3C62F62581E5}" dt="2024-09-09T20:29:19.675" v="3679"/>
        <pc:sldMkLst>
          <pc:docMk/>
          <pc:sldMk cId="770979352" sldId="272"/>
        </pc:sldMkLst>
        <pc:picChg chg="del">
          <ac:chgData name="Ranjeet Sokhi" userId="f91356f0-8fd2-45f7-b53d-d49d5ef201e7" providerId="ADAL" clId="{CAE28803-6987-4EE6-858D-3C62F62581E5}" dt="2024-09-09T20:29:18.626" v="3678" actId="478"/>
          <ac:picMkLst>
            <pc:docMk/>
            <pc:sldMk cId="770979352" sldId="272"/>
            <ac:picMk id="7" creationId="{B9F5F6F1-F59F-A0B5-356B-54C3355DDAAD}"/>
          </ac:picMkLst>
        </pc:picChg>
        <pc:picChg chg="add mod">
          <ac:chgData name="Ranjeet Sokhi" userId="f91356f0-8fd2-45f7-b53d-d49d5ef201e7" providerId="ADAL" clId="{CAE28803-6987-4EE6-858D-3C62F62581E5}" dt="2024-09-09T20:29:19.675" v="3679"/>
          <ac:picMkLst>
            <pc:docMk/>
            <pc:sldMk cId="770979352" sldId="272"/>
            <ac:picMk id="8" creationId="{838A3C66-176F-E6BF-C7E5-60AFF7C93AED}"/>
          </ac:picMkLst>
        </pc:picChg>
      </pc:sldChg>
      <pc:sldChg chg="add del">
        <pc:chgData name="Ranjeet Sokhi" userId="f91356f0-8fd2-45f7-b53d-d49d5ef201e7" providerId="ADAL" clId="{CAE28803-6987-4EE6-858D-3C62F62581E5}" dt="2024-09-09T17:29:53.954" v="362" actId="47"/>
        <pc:sldMkLst>
          <pc:docMk/>
          <pc:sldMk cId="2842147589" sldId="272"/>
        </pc:sldMkLst>
      </pc:sldChg>
      <pc:sldChg chg="addSp delSp modSp add mod">
        <pc:chgData name="Ranjeet Sokhi" userId="f91356f0-8fd2-45f7-b53d-d49d5ef201e7" providerId="ADAL" clId="{CAE28803-6987-4EE6-858D-3C62F62581E5}" dt="2024-09-11T17:31:58.481" v="7553" actId="1035"/>
        <pc:sldMkLst>
          <pc:docMk/>
          <pc:sldMk cId="559620668" sldId="273"/>
        </pc:sldMkLst>
        <pc:spChg chg="add mod">
          <ac:chgData name="Ranjeet Sokhi" userId="f91356f0-8fd2-45f7-b53d-d49d5ef201e7" providerId="ADAL" clId="{CAE28803-6987-4EE6-858D-3C62F62581E5}" dt="2024-09-11T17:31:53.551" v="7541" actId="1037"/>
          <ac:spMkLst>
            <pc:docMk/>
            <pc:sldMk cId="559620668" sldId="273"/>
            <ac:spMk id="6" creationId="{047A52AC-AC94-3E54-6C26-10EDD67448DC}"/>
          </ac:spMkLst>
        </pc:spChg>
        <pc:spChg chg="mod">
          <ac:chgData name="Ranjeet Sokhi" userId="f91356f0-8fd2-45f7-b53d-d49d5ef201e7" providerId="ADAL" clId="{CAE28803-6987-4EE6-858D-3C62F62581E5}" dt="2024-09-09T19:39:02.803" v="1768" actId="14100"/>
          <ac:spMkLst>
            <pc:docMk/>
            <pc:sldMk cId="559620668" sldId="273"/>
            <ac:spMk id="7" creationId="{AF8A4867-732E-3B35-0E46-05823D4CB093}"/>
          </ac:spMkLst>
        </pc:spChg>
        <pc:spChg chg="add mod">
          <ac:chgData name="Ranjeet Sokhi" userId="f91356f0-8fd2-45f7-b53d-d49d5ef201e7" providerId="ADAL" clId="{CAE28803-6987-4EE6-858D-3C62F62581E5}" dt="2024-09-09T19:57:33.123" v="2152" actId="14100"/>
          <ac:spMkLst>
            <pc:docMk/>
            <pc:sldMk cId="559620668" sldId="273"/>
            <ac:spMk id="10" creationId="{F75FC565-78FD-542F-A505-7E1C74DFF2F7}"/>
          </ac:spMkLst>
        </pc:spChg>
        <pc:picChg chg="del">
          <ac:chgData name="Ranjeet Sokhi" userId="f91356f0-8fd2-45f7-b53d-d49d5ef201e7" providerId="ADAL" clId="{CAE28803-6987-4EE6-858D-3C62F62581E5}" dt="2024-09-09T20:29:56.270" v="3686" actId="478"/>
          <ac:picMkLst>
            <pc:docMk/>
            <pc:sldMk cId="559620668" sldId="273"/>
            <ac:picMk id="6" creationId="{83320C7E-FC2C-CD42-73DB-64B7DDE9EC7B}"/>
          </ac:picMkLst>
        </pc:picChg>
        <pc:picChg chg="add mod">
          <ac:chgData name="Ranjeet Sokhi" userId="f91356f0-8fd2-45f7-b53d-d49d5ef201e7" providerId="ADAL" clId="{CAE28803-6987-4EE6-858D-3C62F62581E5}" dt="2024-09-11T17:31:58.481" v="7553" actId="1035"/>
          <ac:picMkLst>
            <pc:docMk/>
            <pc:sldMk cId="559620668" sldId="273"/>
            <ac:picMk id="9" creationId="{78EA4319-F31D-334F-6F1B-56BF25A2F342}"/>
          </ac:picMkLst>
        </pc:picChg>
        <pc:picChg chg="add mod">
          <ac:chgData name="Ranjeet Sokhi" userId="f91356f0-8fd2-45f7-b53d-d49d5ef201e7" providerId="ADAL" clId="{CAE28803-6987-4EE6-858D-3C62F62581E5}" dt="2024-09-09T20:29:57.090" v="3687"/>
          <ac:picMkLst>
            <pc:docMk/>
            <pc:sldMk cId="559620668" sldId="273"/>
            <ac:picMk id="11" creationId="{2073EEEE-F664-2004-1175-70D6363BF4DF}"/>
          </ac:picMkLst>
        </pc:picChg>
      </pc:sldChg>
      <pc:sldChg chg="addSp delSp modSp add mod">
        <pc:chgData name="Ranjeet Sokhi" userId="f91356f0-8fd2-45f7-b53d-d49d5ef201e7" providerId="ADAL" clId="{CAE28803-6987-4EE6-858D-3C62F62581E5}" dt="2024-09-11T14:43:43.664" v="5430" actId="12"/>
        <pc:sldMkLst>
          <pc:docMk/>
          <pc:sldMk cId="3634112399" sldId="274"/>
        </pc:sldMkLst>
        <pc:spChg chg="mod">
          <ac:chgData name="Ranjeet Sokhi" userId="f91356f0-8fd2-45f7-b53d-d49d5ef201e7" providerId="ADAL" clId="{CAE28803-6987-4EE6-858D-3C62F62581E5}" dt="2024-09-10T19:25:45.336" v="4278" actId="1036"/>
          <ac:spMkLst>
            <pc:docMk/>
            <pc:sldMk cId="3634112399" sldId="274"/>
            <ac:spMk id="7" creationId="{AF8A4867-732E-3B35-0E46-05823D4CB093}"/>
          </ac:spMkLst>
        </pc:spChg>
        <pc:spChg chg="add mod">
          <ac:chgData name="Ranjeet Sokhi" userId="f91356f0-8fd2-45f7-b53d-d49d5ef201e7" providerId="ADAL" clId="{CAE28803-6987-4EE6-858D-3C62F62581E5}" dt="2024-09-11T14:43:43.664" v="5430" actId="12"/>
          <ac:spMkLst>
            <pc:docMk/>
            <pc:sldMk cId="3634112399" sldId="274"/>
            <ac:spMk id="9" creationId="{100F05CC-D0CF-4092-8677-DA9302B555BB}"/>
          </ac:spMkLst>
        </pc:spChg>
        <pc:picChg chg="del">
          <ac:chgData name="Ranjeet Sokhi" userId="f91356f0-8fd2-45f7-b53d-d49d5ef201e7" providerId="ADAL" clId="{CAE28803-6987-4EE6-858D-3C62F62581E5}" dt="2024-09-09T20:30:00.241" v="3688" actId="478"/>
          <ac:picMkLst>
            <pc:docMk/>
            <pc:sldMk cId="3634112399" sldId="274"/>
            <ac:picMk id="6" creationId="{83320C7E-FC2C-CD42-73DB-64B7DDE9EC7B}"/>
          </ac:picMkLst>
        </pc:picChg>
        <pc:picChg chg="add mod">
          <ac:chgData name="Ranjeet Sokhi" userId="f91356f0-8fd2-45f7-b53d-d49d5ef201e7" providerId="ADAL" clId="{CAE28803-6987-4EE6-858D-3C62F62581E5}" dt="2024-09-10T18:53:51.037" v="4238" actId="1076"/>
          <ac:picMkLst>
            <pc:docMk/>
            <pc:sldMk cId="3634112399" sldId="274"/>
            <ac:picMk id="6" creationId="{A8D188F8-6459-E8EA-077D-3B311BBE5C2A}"/>
          </ac:picMkLst>
        </pc:picChg>
        <pc:picChg chg="add mod">
          <ac:chgData name="Ranjeet Sokhi" userId="f91356f0-8fd2-45f7-b53d-d49d5ef201e7" providerId="ADAL" clId="{CAE28803-6987-4EE6-858D-3C62F62581E5}" dt="2024-09-09T20:30:01.229" v="3689"/>
          <ac:picMkLst>
            <pc:docMk/>
            <pc:sldMk cId="3634112399" sldId="274"/>
            <ac:picMk id="8" creationId="{878909C4-6348-F581-0E0F-AA78ADC32955}"/>
          </ac:picMkLst>
        </pc:picChg>
      </pc:sldChg>
      <pc:sldChg chg="modSp add del mod">
        <pc:chgData name="Ranjeet Sokhi" userId="f91356f0-8fd2-45f7-b53d-d49d5ef201e7" providerId="ADAL" clId="{CAE28803-6987-4EE6-858D-3C62F62581E5}" dt="2024-09-09T20:27:29.698" v="3592" actId="47"/>
        <pc:sldMkLst>
          <pc:docMk/>
          <pc:sldMk cId="117568320" sldId="275"/>
        </pc:sldMkLst>
        <pc:spChg chg="mod">
          <ac:chgData name="Ranjeet Sokhi" userId="f91356f0-8fd2-45f7-b53d-d49d5ef201e7" providerId="ADAL" clId="{CAE28803-6987-4EE6-858D-3C62F62581E5}" dt="2024-09-09T20:13:40.700" v="2617" actId="20577"/>
          <ac:spMkLst>
            <pc:docMk/>
            <pc:sldMk cId="117568320" sldId="275"/>
            <ac:spMk id="2" creationId="{F5A889B5-A5B0-E782-6058-CE61055F7132}"/>
          </ac:spMkLst>
        </pc:spChg>
        <pc:spChg chg="mod">
          <ac:chgData name="Ranjeet Sokhi" userId="f91356f0-8fd2-45f7-b53d-d49d5ef201e7" providerId="ADAL" clId="{CAE28803-6987-4EE6-858D-3C62F62581E5}" dt="2024-09-09T20:26:41.059" v="3568" actId="20577"/>
          <ac:spMkLst>
            <pc:docMk/>
            <pc:sldMk cId="117568320" sldId="275"/>
            <ac:spMk id="9" creationId="{E01E743A-0ABE-F059-4AF8-FF149EB2BD1F}"/>
          </ac:spMkLst>
        </pc:spChg>
      </pc:sldChg>
      <pc:sldChg chg="addSp delSp modSp add mod ord">
        <pc:chgData name="Ranjeet Sokhi" userId="f91356f0-8fd2-45f7-b53d-d49d5ef201e7" providerId="ADAL" clId="{CAE28803-6987-4EE6-858D-3C62F62581E5}" dt="2024-09-10T19:54:10.990" v="5234" actId="20577"/>
        <pc:sldMkLst>
          <pc:docMk/>
          <pc:sldMk cId="4007210183" sldId="276"/>
        </pc:sldMkLst>
        <pc:spChg chg="mod">
          <ac:chgData name="Ranjeet Sokhi" userId="f91356f0-8fd2-45f7-b53d-d49d5ef201e7" providerId="ADAL" clId="{CAE28803-6987-4EE6-858D-3C62F62581E5}" dt="2024-09-09T20:27:16.190" v="3591" actId="14100"/>
          <ac:spMkLst>
            <pc:docMk/>
            <pc:sldMk cId="4007210183" sldId="276"/>
            <ac:spMk id="2" creationId="{F5A889B5-A5B0-E782-6058-CE61055F7132}"/>
          </ac:spMkLst>
        </pc:spChg>
        <pc:spChg chg="del">
          <ac:chgData name="Ranjeet Sokhi" userId="f91356f0-8fd2-45f7-b53d-d49d5ef201e7" providerId="ADAL" clId="{CAE28803-6987-4EE6-858D-3C62F62581E5}" dt="2024-09-09T20:17:38.633" v="2619" actId="478"/>
          <ac:spMkLst>
            <pc:docMk/>
            <pc:sldMk cId="4007210183" sldId="276"/>
            <ac:spMk id="9" creationId="{E01E743A-0ABE-F059-4AF8-FF149EB2BD1F}"/>
          </ac:spMkLst>
        </pc:spChg>
        <pc:graphicFrameChg chg="add mod modGraphic">
          <ac:chgData name="Ranjeet Sokhi" userId="f91356f0-8fd2-45f7-b53d-d49d5ef201e7" providerId="ADAL" clId="{CAE28803-6987-4EE6-858D-3C62F62581E5}" dt="2024-09-10T19:54:10.990" v="5234" actId="20577"/>
          <ac:graphicFrameMkLst>
            <pc:docMk/>
            <pc:sldMk cId="4007210183" sldId="276"/>
            <ac:graphicFrameMk id="7" creationId="{6C61A0BD-A45B-0072-06B1-2ADC4829F22F}"/>
          </ac:graphicFrameMkLst>
        </pc:graphicFrameChg>
        <pc:picChg chg="del">
          <ac:chgData name="Ranjeet Sokhi" userId="f91356f0-8fd2-45f7-b53d-d49d5ef201e7" providerId="ADAL" clId="{CAE28803-6987-4EE6-858D-3C62F62581E5}" dt="2024-09-09T20:19:08.490" v="2634" actId="478"/>
          <ac:picMkLst>
            <pc:docMk/>
            <pc:sldMk cId="4007210183" sldId="276"/>
            <ac:picMk id="8" creationId="{C886C783-5AF6-72F1-A80B-D55B92F3D948}"/>
          </ac:picMkLst>
        </pc:picChg>
      </pc:sldChg>
      <pc:sldChg chg="addSp delSp modSp add mod delAnim modAnim">
        <pc:chgData name="Ranjeet Sokhi" userId="f91356f0-8fd2-45f7-b53d-d49d5ef201e7" providerId="ADAL" clId="{CAE28803-6987-4EE6-858D-3C62F62581E5}" dt="2024-09-11T17:10:42.539" v="6649" actId="1038"/>
        <pc:sldMkLst>
          <pc:docMk/>
          <pc:sldMk cId="1441634167" sldId="277"/>
        </pc:sldMkLst>
        <pc:spChg chg="add del mod">
          <ac:chgData name="Ranjeet Sokhi" userId="f91356f0-8fd2-45f7-b53d-d49d5ef201e7" providerId="ADAL" clId="{CAE28803-6987-4EE6-858D-3C62F62581E5}" dt="2024-09-11T16:40:42.339" v="6166" actId="478"/>
          <ac:spMkLst>
            <pc:docMk/>
            <pc:sldMk cId="1441634167" sldId="277"/>
            <ac:spMk id="2" creationId="{5B06113D-A3A2-ECD9-57A5-C212E641C28B}"/>
          </ac:spMkLst>
        </pc:spChg>
        <pc:spChg chg="del">
          <ac:chgData name="Ranjeet Sokhi" userId="f91356f0-8fd2-45f7-b53d-d49d5ef201e7" providerId="ADAL" clId="{CAE28803-6987-4EE6-858D-3C62F62581E5}" dt="2024-09-10T15:52:05.364" v="3695" actId="478"/>
          <ac:spMkLst>
            <pc:docMk/>
            <pc:sldMk cId="1441634167" sldId="277"/>
            <ac:spMk id="2" creationId="{F5A889B5-A5B0-E782-6058-CE61055F7132}"/>
          </ac:spMkLst>
        </pc:spChg>
        <pc:spChg chg="del">
          <ac:chgData name="Ranjeet Sokhi" userId="f91356f0-8fd2-45f7-b53d-d49d5ef201e7" providerId="ADAL" clId="{CAE28803-6987-4EE6-858D-3C62F62581E5}" dt="2024-09-10T15:51:56.898" v="3693" actId="478"/>
          <ac:spMkLst>
            <pc:docMk/>
            <pc:sldMk cId="1441634167" sldId="277"/>
            <ac:spMk id="9" creationId="{E01E743A-0ABE-F059-4AF8-FF149EB2BD1F}"/>
          </ac:spMkLst>
        </pc:spChg>
        <pc:spChg chg="add del mod">
          <ac:chgData name="Ranjeet Sokhi" userId="f91356f0-8fd2-45f7-b53d-d49d5ef201e7" providerId="ADAL" clId="{CAE28803-6987-4EE6-858D-3C62F62581E5}" dt="2024-09-11T17:05:04.187" v="6502" actId="478"/>
          <ac:spMkLst>
            <pc:docMk/>
            <pc:sldMk cId="1441634167" sldId="277"/>
            <ac:spMk id="11" creationId="{D1129032-9EB5-48E5-AB1F-A730E6495CE6}"/>
          </ac:spMkLst>
        </pc:spChg>
        <pc:spChg chg="add mod">
          <ac:chgData name="Ranjeet Sokhi" userId="f91356f0-8fd2-45f7-b53d-d49d5ef201e7" providerId="ADAL" clId="{CAE28803-6987-4EE6-858D-3C62F62581E5}" dt="2024-09-11T17:10:29.018" v="6602" actId="403"/>
          <ac:spMkLst>
            <pc:docMk/>
            <pc:sldMk cId="1441634167" sldId="277"/>
            <ac:spMk id="12" creationId="{888F015C-BB59-5CBF-4375-6EFA91F2B6B9}"/>
          </ac:spMkLst>
        </pc:spChg>
        <pc:spChg chg="add del">
          <ac:chgData name="Ranjeet Sokhi" userId="f91356f0-8fd2-45f7-b53d-d49d5ef201e7" providerId="ADAL" clId="{CAE28803-6987-4EE6-858D-3C62F62581E5}" dt="2024-09-11T16:51:57.625" v="6422" actId="478"/>
          <ac:spMkLst>
            <pc:docMk/>
            <pc:sldMk cId="1441634167" sldId="277"/>
            <ac:spMk id="14" creationId="{2614D5F4-97C3-3513-76FD-4D5A6DB5658F}"/>
          </ac:spMkLst>
        </pc:spChg>
        <pc:spChg chg="add del mod">
          <ac:chgData name="Ranjeet Sokhi" userId="f91356f0-8fd2-45f7-b53d-d49d5ef201e7" providerId="ADAL" clId="{CAE28803-6987-4EE6-858D-3C62F62581E5}" dt="2024-09-11T17:05:04.187" v="6502" actId="478"/>
          <ac:spMkLst>
            <pc:docMk/>
            <pc:sldMk cId="1441634167" sldId="277"/>
            <ac:spMk id="16" creationId="{455C3774-8ACD-111D-21DA-83DBBB046AB2}"/>
          </ac:spMkLst>
        </pc:spChg>
        <pc:spChg chg="add mod">
          <ac:chgData name="Ranjeet Sokhi" userId="f91356f0-8fd2-45f7-b53d-d49d5ef201e7" providerId="ADAL" clId="{CAE28803-6987-4EE6-858D-3C62F62581E5}" dt="2024-09-11T17:10:42.539" v="6649" actId="1038"/>
          <ac:spMkLst>
            <pc:docMk/>
            <pc:sldMk cId="1441634167" sldId="277"/>
            <ac:spMk id="19" creationId="{AAD7ABFA-3E3C-8B56-E8AA-7656923F7745}"/>
          </ac:spMkLst>
        </pc:spChg>
        <pc:picChg chg="add del mod">
          <ac:chgData name="Ranjeet Sokhi" userId="f91356f0-8fd2-45f7-b53d-d49d5ef201e7" providerId="ADAL" clId="{CAE28803-6987-4EE6-858D-3C62F62581E5}" dt="2024-09-10T15:53:09.824" v="3698" actId="478"/>
          <ac:picMkLst>
            <pc:docMk/>
            <pc:sldMk cId="1441634167" sldId="277"/>
            <ac:picMk id="7" creationId="{C64B2F74-4642-42FD-6FB6-43FC3CAF4AAE}"/>
          </ac:picMkLst>
        </pc:picChg>
        <pc:picChg chg="add del mod">
          <ac:chgData name="Ranjeet Sokhi" userId="f91356f0-8fd2-45f7-b53d-d49d5ef201e7" providerId="ADAL" clId="{CAE28803-6987-4EE6-858D-3C62F62581E5}" dt="2024-09-11T17:05:04.187" v="6502" actId="478"/>
          <ac:picMkLst>
            <pc:docMk/>
            <pc:sldMk cId="1441634167" sldId="277"/>
            <ac:picMk id="9" creationId="{5DE7C70D-1418-B7E4-1EC4-74D60C30647B}"/>
          </ac:picMkLst>
        </pc:picChg>
        <pc:picChg chg="add del mod">
          <ac:chgData name="Ranjeet Sokhi" userId="f91356f0-8fd2-45f7-b53d-d49d5ef201e7" providerId="ADAL" clId="{CAE28803-6987-4EE6-858D-3C62F62581E5}" dt="2024-09-11T16:40:42.339" v="6166" actId="478"/>
          <ac:picMkLst>
            <pc:docMk/>
            <pc:sldMk cId="1441634167" sldId="277"/>
            <ac:picMk id="10" creationId="{7B27B228-A3E0-0192-154F-668351A8F6FB}"/>
          </ac:picMkLst>
        </pc:picChg>
        <pc:picChg chg="add mod">
          <ac:chgData name="Ranjeet Sokhi" userId="f91356f0-8fd2-45f7-b53d-d49d5ef201e7" providerId="ADAL" clId="{CAE28803-6987-4EE6-858D-3C62F62581E5}" dt="2024-09-11T17:05:15.036" v="6506" actId="1076"/>
          <ac:picMkLst>
            <pc:docMk/>
            <pc:sldMk cId="1441634167" sldId="277"/>
            <ac:picMk id="18" creationId="{C89F5A07-1F56-752F-77A6-DF972662BFE7}"/>
          </ac:picMkLst>
        </pc:picChg>
      </pc:sldChg>
      <pc:sldChg chg="add del">
        <pc:chgData name="Ranjeet Sokhi" userId="f91356f0-8fd2-45f7-b53d-d49d5ef201e7" providerId="ADAL" clId="{CAE28803-6987-4EE6-858D-3C62F62581E5}" dt="2024-09-10T15:57:32.023" v="3702" actId="47"/>
        <pc:sldMkLst>
          <pc:docMk/>
          <pc:sldMk cId="865535976" sldId="278"/>
        </pc:sldMkLst>
      </pc:sldChg>
      <pc:sldChg chg="add">
        <pc:chgData name="Ranjeet Sokhi" userId="f91356f0-8fd2-45f7-b53d-d49d5ef201e7" providerId="ADAL" clId="{CAE28803-6987-4EE6-858D-3C62F62581E5}" dt="2024-09-11T14:45:54.181" v="5431"/>
        <pc:sldMkLst>
          <pc:docMk/>
          <pc:sldMk cId="685258943" sldId="310"/>
        </pc:sldMkLst>
      </pc:sldChg>
      <pc:sldChg chg="addSp modSp add mod setBg modAnim">
        <pc:chgData name="Ranjeet Sokhi" userId="f91356f0-8fd2-45f7-b53d-d49d5ef201e7" providerId="ADAL" clId="{CAE28803-6987-4EE6-858D-3C62F62581E5}" dt="2024-09-11T18:50:32.217" v="8072" actId="1076"/>
        <pc:sldMkLst>
          <pc:docMk/>
          <pc:sldMk cId="775623882" sldId="312"/>
        </pc:sldMkLst>
        <pc:spChg chg="add mod">
          <ac:chgData name="Ranjeet Sokhi" userId="f91356f0-8fd2-45f7-b53d-d49d5ef201e7" providerId="ADAL" clId="{CAE28803-6987-4EE6-858D-3C62F62581E5}" dt="2024-09-11T18:50:32.217" v="8072" actId="1076"/>
          <ac:spMkLst>
            <pc:docMk/>
            <pc:sldMk cId="775623882" sldId="312"/>
            <ac:spMk id="7" creationId="{CC5DE465-143D-9BBB-D6A9-BC37520FF733}"/>
          </ac:spMkLst>
        </pc:spChg>
        <pc:picChg chg="add mod">
          <ac:chgData name="Ranjeet Sokhi" userId="f91356f0-8fd2-45f7-b53d-d49d5ef201e7" providerId="ADAL" clId="{CAE28803-6987-4EE6-858D-3C62F62581E5}" dt="2024-09-10T18:50:31.310" v="4102" actId="1035"/>
          <ac:picMkLst>
            <pc:docMk/>
            <pc:sldMk cId="775623882" sldId="312"/>
            <ac:picMk id="2" creationId="{D6543537-DF6F-74E3-6EAC-BBC7FDE5B741}"/>
          </ac:picMkLst>
        </pc:picChg>
        <pc:picChg chg="mod">
          <ac:chgData name="Ranjeet Sokhi" userId="f91356f0-8fd2-45f7-b53d-d49d5ef201e7" providerId="ADAL" clId="{CAE28803-6987-4EE6-858D-3C62F62581E5}" dt="2024-09-10T18:50:31.310" v="4102" actId="1035"/>
          <ac:picMkLst>
            <pc:docMk/>
            <pc:sldMk cId="775623882" sldId="312"/>
            <ac:picMk id="3" creationId="{903EDD30-5168-40C6-9FC1-C0484DDBE295}"/>
          </ac:picMkLst>
        </pc:picChg>
        <pc:picChg chg="add mod">
          <ac:chgData name="Ranjeet Sokhi" userId="f91356f0-8fd2-45f7-b53d-d49d5ef201e7" providerId="ADAL" clId="{CAE28803-6987-4EE6-858D-3C62F62581E5}" dt="2024-09-10T18:50:31.310" v="4102" actId="1035"/>
          <ac:picMkLst>
            <pc:docMk/>
            <pc:sldMk cId="775623882" sldId="312"/>
            <ac:picMk id="4" creationId="{4431232D-9891-D616-309C-8BCB76207449}"/>
          </ac:picMkLst>
        </pc:picChg>
        <pc:picChg chg="add mod">
          <ac:chgData name="Ranjeet Sokhi" userId="f91356f0-8fd2-45f7-b53d-d49d5ef201e7" providerId="ADAL" clId="{CAE28803-6987-4EE6-858D-3C62F62581E5}" dt="2024-09-10T18:50:31.310" v="4102" actId="1035"/>
          <ac:picMkLst>
            <pc:docMk/>
            <pc:sldMk cId="775623882" sldId="312"/>
            <ac:picMk id="5" creationId="{FFCFC1CE-8E72-5A0C-132D-916FE213B706}"/>
          </ac:picMkLst>
        </pc:picChg>
        <pc:picChg chg="add mod">
          <ac:chgData name="Ranjeet Sokhi" userId="f91356f0-8fd2-45f7-b53d-d49d5ef201e7" providerId="ADAL" clId="{CAE28803-6987-4EE6-858D-3C62F62581E5}" dt="2024-09-10T18:50:31.310" v="4102" actId="1035"/>
          <ac:picMkLst>
            <pc:docMk/>
            <pc:sldMk cId="775623882" sldId="312"/>
            <ac:picMk id="6" creationId="{FF21D963-F891-E337-A777-119DA21B1A69}"/>
          </ac:picMkLst>
        </pc:picChg>
      </pc:sldChg>
      <pc:sldChg chg="addSp modSp add mod">
        <pc:chgData name="Ranjeet Sokhi" userId="f91356f0-8fd2-45f7-b53d-d49d5ef201e7" providerId="ADAL" clId="{CAE28803-6987-4EE6-858D-3C62F62581E5}" dt="2024-09-11T17:30:23.643" v="7349" actId="20577"/>
        <pc:sldMkLst>
          <pc:docMk/>
          <pc:sldMk cId="169333778" sldId="313"/>
        </pc:sldMkLst>
        <pc:spChg chg="add mod">
          <ac:chgData name="Ranjeet Sokhi" userId="f91356f0-8fd2-45f7-b53d-d49d5ef201e7" providerId="ADAL" clId="{CAE28803-6987-4EE6-858D-3C62F62581E5}" dt="2024-09-11T17:30:23.643" v="7349" actId="20577"/>
          <ac:spMkLst>
            <pc:docMk/>
            <pc:sldMk cId="169333778" sldId="313"/>
            <ac:spMk id="6" creationId="{8A392011-ABD1-8CB0-4607-BB8E3CDE2CD4}"/>
          </ac:spMkLst>
        </pc:spChg>
        <pc:spChg chg="mod">
          <ac:chgData name="Ranjeet Sokhi" userId="f91356f0-8fd2-45f7-b53d-d49d5ef201e7" providerId="ADAL" clId="{CAE28803-6987-4EE6-858D-3C62F62581E5}" dt="2024-09-11T14:40:48.842" v="5251" actId="20577"/>
          <ac:spMkLst>
            <pc:docMk/>
            <pc:sldMk cId="169333778" sldId="313"/>
            <ac:spMk id="7" creationId="{AF8A4867-732E-3B35-0E46-05823D4CB093}"/>
          </ac:spMkLst>
        </pc:spChg>
      </pc:sldChg>
      <pc:sldChg chg="add del setBg">
        <pc:chgData name="Ranjeet Sokhi" userId="f91356f0-8fd2-45f7-b53d-d49d5ef201e7" providerId="ADAL" clId="{CAE28803-6987-4EE6-858D-3C62F62581E5}" dt="2024-09-10T18:42:08.466" v="3822" actId="47"/>
        <pc:sldMkLst>
          <pc:docMk/>
          <pc:sldMk cId="255120772" sldId="313"/>
        </pc:sldMkLst>
      </pc:sldChg>
      <pc:sldChg chg="addSp delSp modSp add mod">
        <pc:chgData name="Ranjeet Sokhi" userId="f91356f0-8fd2-45f7-b53d-d49d5ef201e7" providerId="ADAL" clId="{CAE28803-6987-4EE6-858D-3C62F62581E5}" dt="2024-09-11T18:44:59.943" v="8043" actId="12"/>
        <pc:sldMkLst>
          <pc:docMk/>
          <pc:sldMk cId="471279500" sldId="314"/>
        </pc:sldMkLst>
        <pc:spChg chg="del">
          <ac:chgData name="Ranjeet Sokhi" userId="f91356f0-8fd2-45f7-b53d-d49d5ef201e7" providerId="ADAL" clId="{CAE28803-6987-4EE6-858D-3C62F62581E5}" dt="2024-09-11T14:41:01.044" v="5253" actId="478"/>
          <ac:spMkLst>
            <pc:docMk/>
            <pc:sldMk cId="471279500" sldId="314"/>
            <ac:spMk id="6" creationId="{8A392011-ABD1-8CB0-4607-BB8E3CDE2CD4}"/>
          </ac:spMkLst>
        </pc:spChg>
        <pc:spChg chg="mod">
          <ac:chgData name="Ranjeet Sokhi" userId="f91356f0-8fd2-45f7-b53d-d49d5ef201e7" providerId="ADAL" clId="{CAE28803-6987-4EE6-858D-3C62F62581E5}" dt="2024-09-11T14:41:23.129" v="5259" actId="14100"/>
          <ac:spMkLst>
            <pc:docMk/>
            <pc:sldMk cId="471279500" sldId="314"/>
            <ac:spMk id="7" creationId="{AF8A4867-732E-3B35-0E46-05823D4CB093}"/>
          </ac:spMkLst>
        </pc:spChg>
        <pc:spChg chg="add mod">
          <ac:chgData name="Ranjeet Sokhi" userId="f91356f0-8fd2-45f7-b53d-d49d5ef201e7" providerId="ADAL" clId="{CAE28803-6987-4EE6-858D-3C62F62581E5}" dt="2024-09-11T18:44:59.943" v="8043" actId="12"/>
          <ac:spMkLst>
            <pc:docMk/>
            <pc:sldMk cId="471279500" sldId="314"/>
            <ac:spMk id="10" creationId="{F20C8A60-3D78-995C-81BF-E1F1F0E0C8FE}"/>
          </ac:spMkLst>
        </pc:spChg>
        <pc:picChg chg="del">
          <ac:chgData name="Ranjeet Sokhi" userId="f91356f0-8fd2-45f7-b53d-d49d5ef201e7" providerId="ADAL" clId="{CAE28803-6987-4EE6-858D-3C62F62581E5}" dt="2024-09-11T14:48:49.521" v="5435" actId="478"/>
          <ac:picMkLst>
            <pc:docMk/>
            <pc:sldMk cId="471279500" sldId="314"/>
            <ac:picMk id="5" creationId="{F4E735AE-87C4-C7BF-EA1C-3D3FA78898B0}"/>
          </ac:picMkLst>
        </pc:picChg>
        <pc:picChg chg="del">
          <ac:chgData name="Ranjeet Sokhi" userId="f91356f0-8fd2-45f7-b53d-d49d5ef201e7" providerId="ADAL" clId="{CAE28803-6987-4EE6-858D-3C62F62581E5}" dt="2024-09-11T14:48:25.851" v="5433" actId="478"/>
          <ac:picMkLst>
            <pc:docMk/>
            <pc:sldMk cId="471279500" sldId="314"/>
            <ac:picMk id="8" creationId="{878909C4-6348-F581-0E0F-AA78ADC32955}"/>
          </ac:picMkLst>
        </pc:picChg>
        <pc:picChg chg="add mod">
          <ac:chgData name="Ranjeet Sokhi" userId="f91356f0-8fd2-45f7-b53d-d49d5ef201e7" providerId="ADAL" clId="{CAE28803-6987-4EE6-858D-3C62F62581E5}" dt="2024-09-11T14:48:59.865" v="5436" actId="1076"/>
          <ac:picMkLst>
            <pc:docMk/>
            <pc:sldMk cId="471279500" sldId="314"/>
            <ac:picMk id="11" creationId="{14EC265F-D925-629D-A638-FB6587E3C810}"/>
          </ac:picMkLst>
        </pc:picChg>
      </pc:sldChg>
      <pc:sldChg chg="add del setBg">
        <pc:chgData name="Ranjeet Sokhi" userId="f91356f0-8fd2-45f7-b53d-d49d5ef201e7" providerId="ADAL" clId="{CAE28803-6987-4EE6-858D-3C62F62581E5}" dt="2024-09-10T18:42:08.466" v="3822" actId="47"/>
        <pc:sldMkLst>
          <pc:docMk/>
          <pc:sldMk cId="924102692" sldId="314"/>
        </pc:sldMkLst>
      </pc:sldChg>
      <pc:sldChg chg="add del setBg">
        <pc:chgData name="Ranjeet Sokhi" userId="f91356f0-8fd2-45f7-b53d-d49d5ef201e7" providerId="ADAL" clId="{CAE28803-6987-4EE6-858D-3C62F62581E5}" dt="2024-09-10T18:42:08.466" v="3822" actId="47"/>
        <pc:sldMkLst>
          <pc:docMk/>
          <pc:sldMk cId="738529207" sldId="315"/>
        </pc:sldMkLst>
      </pc:sldChg>
      <pc:sldChg chg="add del setBg">
        <pc:chgData name="Ranjeet Sokhi" userId="f91356f0-8fd2-45f7-b53d-d49d5ef201e7" providerId="ADAL" clId="{CAE28803-6987-4EE6-858D-3C62F62581E5}" dt="2024-09-10T18:42:08.466" v="3822" actId="47"/>
        <pc:sldMkLst>
          <pc:docMk/>
          <pc:sldMk cId="2013518444" sldId="316"/>
        </pc:sldMkLst>
      </pc:sldChg>
      <pc:sldChg chg="add del setBg">
        <pc:chgData name="Ranjeet Sokhi" userId="f91356f0-8fd2-45f7-b53d-d49d5ef201e7" providerId="ADAL" clId="{CAE28803-6987-4EE6-858D-3C62F62581E5}" dt="2024-09-10T18:42:08.466" v="3822" actId="47"/>
        <pc:sldMkLst>
          <pc:docMk/>
          <pc:sldMk cId="1309125602" sldId="317"/>
        </pc:sldMkLst>
      </pc:sldChg>
      <pc:sldChg chg="modSp add del mod setBg">
        <pc:chgData name="Ranjeet Sokhi" userId="f91356f0-8fd2-45f7-b53d-d49d5ef201e7" providerId="ADAL" clId="{CAE28803-6987-4EE6-858D-3C62F62581E5}" dt="2024-09-10T18:42:08.466" v="3822" actId="47"/>
        <pc:sldMkLst>
          <pc:docMk/>
          <pc:sldMk cId="2870178764" sldId="318"/>
        </pc:sldMkLst>
        <pc:picChg chg="mod">
          <ac:chgData name="Ranjeet Sokhi" userId="f91356f0-8fd2-45f7-b53d-d49d5ef201e7" providerId="ADAL" clId="{CAE28803-6987-4EE6-858D-3C62F62581E5}" dt="2024-09-10T17:29:33.435" v="3704" actId="1035"/>
          <ac:picMkLst>
            <pc:docMk/>
            <pc:sldMk cId="2870178764" sldId="318"/>
            <ac:picMk id="2" creationId="{299B33D3-E706-4804-B6D5-132E080204AC}"/>
          </ac:picMkLst>
        </pc:picChg>
      </pc:sldChg>
      <pc:sldChg chg="add del">
        <pc:chgData name="Ranjeet Sokhi" userId="f91356f0-8fd2-45f7-b53d-d49d5ef201e7" providerId="ADAL" clId="{CAE28803-6987-4EE6-858D-3C62F62581E5}" dt="2024-09-10T18:42:08.466" v="3822" actId="47"/>
        <pc:sldMkLst>
          <pc:docMk/>
          <pc:sldMk cId="1168373568" sldId="355"/>
        </pc:sldMkLst>
      </pc:sldChg>
      <pc:sldChg chg="add">
        <pc:chgData name="Ranjeet Sokhi" userId="f91356f0-8fd2-45f7-b53d-d49d5ef201e7" providerId="ADAL" clId="{CAE28803-6987-4EE6-858D-3C62F62581E5}" dt="2024-09-11T14:45:54.181" v="5431"/>
        <pc:sldMkLst>
          <pc:docMk/>
          <pc:sldMk cId="3357264293" sldId="363"/>
        </pc:sldMkLst>
      </pc:sldChg>
      <pc:sldChg chg="add">
        <pc:chgData name="Ranjeet Sokhi" userId="f91356f0-8fd2-45f7-b53d-d49d5ef201e7" providerId="ADAL" clId="{CAE28803-6987-4EE6-858D-3C62F62581E5}" dt="2024-09-11T14:45:54.181" v="5431"/>
        <pc:sldMkLst>
          <pc:docMk/>
          <pc:sldMk cId="0" sldId="380"/>
        </pc:sldMkLst>
      </pc:sldChg>
      <pc:sldChg chg="add">
        <pc:chgData name="Ranjeet Sokhi" userId="f91356f0-8fd2-45f7-b53d-d49d5ef201e7" providerId="ADAL" clId="{CAE28803-6987-4EE6-858D-3C62F62581E5}" dt="2024-09-11T14:45:54.181" v="5431"/>
        <pc:sldMkLst>
          <pc:docMk/>
          <pc:sldMk cId="288432136" sldId="435"/>
        </pc:sldMkLst>
      </pc:sldChg>
      <pc:sldChg chg="add">
        <pc:chgData name="Ranjeet Sokhi" userId="f91356f0-8fd2-45f7-b53d-d49d5ef201e7" providerId="ADAL" clId="{CAE28803-6987-4EE6-858D-3C62F62581E5}" dt="2024-09-11T14:45:54.181" v="5431"/>
        <pc:sldMkLst>
          <pc:docMk/>
          <pc:sldMk cId="1785337377" sldId="478"/>
        </pc:sldMkLst>
      </pc:sldChg>
      <pc:sldChg chg="add">
        <pc:chgData name="Ranjeet Sokhi" userId="f91356f0-8fd2-45f7-b53d-d49d5ef201e7" providerId="ADAL" clId="{CAE28803-6987-4EE6-858D-3C62F62581E5}" dt="2024-09-11T14:45:54.181" v="5431"/>
        <pc:sldMkLst>
          <pc:docMk/>
          <pc:sldMk cId="100732929" sldId="521"/>
        </pc:sldMkLst>
      </pc:sldChg>
      <pc:sldChg chg="add">
        <pc:chgData name="Ranjeet Sokhi" userId="f91356f0-8fd2-45f7-b53d-d49d5ef201e7" providerId="ADAL" clId="{CAE28803-6987-4EE6-858D-3C62F62581E5}" dt="2024-09-11T14:45:54.181" v="5431"/>
        <pc:sldMkLst>
          <pc:docMk/>
          <pc:sldMk cId="2321398998" sldId="577"/>
        </pc:sldMkLst>
      </pc:sldChg>
      <pc:sldChg chg="add">
        <pc:chgData name="Ranjeet Sokhi" userId="f91356f0-8fd2-45f7-b53d-d49d5ef201e7" providerId="ADAL" clId="{CAE28803-6987-4EE6-858D-3C62F62581E5}" dt="2024-09-11T14:45:54.181" v="5431"/>
        <pc:sldMkLst>
          <pc:docMk/>
          <pc:sldMk cId="1896888095" sldId="653"/>
        </pc:sldMkLst>
      </pc:sldChg>
      <pc:sldChg chg="add">
        <pc:chgData name="Ranjeet Sokhi" userId="f91356f0-8fd2-45f7-b53d-d49d5ef201e7" providerId="ADAL" clId="{CAE28803-6987-4EE6-858D-3C62F62581E5}" dt="2024-09-11T14:45:54.181" v="5431"/>
        <pc:sldMkLst>
          <pc:docMk/>
          <pc:sldMk cId="3589405180" sldId="668"/>
        </pc:sldMkLst>
      </pc:sldChg>
      <pc:sldChg chg="add">
        <pc:chgData name="Ranjeet Sokhi" userId="f91356f0-8fd2-45f7-b53d-d49d5ef201e7" providerId="ADAL" clId="{CAE28803-6987-4EE6-858D-3C62F62581E5}" dt="2024-09-11T14:45:54.181" v="5431"/>
        <pc:sldMkLst>
          <pc:docMk/>
          <pc:sldMk cId="1365150662" sldId="678"/>
        </pc:sldMkLst>
      </pc:sldChg>
      <pc:sldChg chg="add">
        <pc:chgData name="Ranjeet Sokhi" userId="f91356f0-8fd2-45f7-b53d-d49d5ef201e7" providerId="ADAL" clId="{CAE28803-6987-4EE6-858D-3C62F62581E5}" dt="2024-09-11T14:45:54.181" v="5431"/>
        <pc:sldMkLst>
          <pc:docMk/>
          <pc:sldMk cId="261635380" sldId="680"/>
        </pc:sldMkLst>
      </pc:sldChg>
      <pc:sldChg chg="add">
        <pc:chgData name="Ranjeet Sokhi" userId="f91356f0-8fd2-45f7-b53d-d49d5ef201e7" providerId="ADAL" clId="{CAE28803-6987-4EE6-858D-3C62F62581E5}" dt="2024-09-11T14:45:54.181" v="5431"/>
        <pc:sldMkLst>
          <pc:docMk/>
          <pc:sldMk cId="1258368397" sldId="697"/>
        </pc:sldMkLst>
      </pc:sldChg>
      <pc:sldChg chg="add">
        <pc:chgData name="Ranjeet Sokhi" userId="f91356f0-8fd2-45f7-b53d-d49d5ef201e7" providerId="ADAL" clId="{CAE28803-6987-4EE6-858D-3C62F62581E5}" dt="2024-09-11T14:45:54.181" v="5431"/>
        <pc:sldMkLst>
          <pc:docMk/>
          <pc:sldMk cId="770727883" sldId="700"/>
        </pc:sldMkLst>
      </pc:sldChg>
      <pc:sldChg chg="add">
        <pc:chgData name="Ranjeet Sokhi" userId="f91356f0-8fd2-45f7-b53d-d49d5ef201e7" providerId="ADAL" clId="{CAE28803-6987-4EE6-858D-3C62F62581E5}" dt="2024-09-11T14:45:54.181" v="5431"/>
        <pc:sldMkLst>
          <pc:docMk/>
          <pc:sldMk cId="3359891338" sldId="1092"/>
        </pc:sldMkLst>
      </pc:sldChg>
      <pc:sldChg chg="add">
        <pc:chgData name="Ranjeet Sokhi" userId="f91356f0-8fd2-45f7-b53d-d49d5ef201e7" providerId="ADAL" clId="{CAE28803-6987-4EE6-858D-3C62F62581E5}" dt="2024-09-11T14:45:54.181" v="5431"/>
        <pc:sldMkLst>
          <pc:docMk/>
          <pc:sldMk cId="3660507450" sldId="1093"/>
        </pc:sldMkLst>
      </pc:sldChg>
      <pc:sldChg chg="add">
        <pc:chgData name="Ranjeet Sokhi" userId="f91356f0-8fd2-45f7-b53d-d49d5ef201e7" providerId="ADAL" clId="{CAE28803-6987-4EE6-858D-3C62F62581E5}" dt="2024-09-11T14:45:54.181" v="5431"/>
        <pc:sldMkLst>
          <pc:docMk/>
          <pc:sldMk cId="2293505080" sldId="1094"/>
        </pc:sldMkLst>
      </pc:sldChg>
      <pc:sldChg chg="add">
        <pc:chgData name="Ranjeet Sokhi" userId="f91356f0-8fd2-45f7-b53d-d49d5ef201e7" providerId="ADAL" clId="{CAE28803-6987-4EE6-858D-3C62F62581E5}" dt="2024-09-11T14:45:54.181" v="5431"/>
        <pc:sldMkLst>
          <pc:docMk/>
          <pc:sldMk cId="3469530307" sldId="1095"/>
        </pc:sldMkLst>
      </pc:sldChg>
      <pc:sldChg chg="add">
        <pc:chgData name="Ranjeet Sokhi" userId="f91356f0-8fd2-45f7-b53d-d49d5ef201e7" providerId="ADAL" clId="{CAE28803-6987-4EE6-858D-3C62F62581E5}" dt="2024-09-11T14:45:54.181" v="5431"/>
        <pc:sldMkLst>
          <pc:docMk/>
          <pc:sldMk cId="1226300373" sldId="1096"/>
        </pc:sldMkLst>
      </pc:sldChg>
      <pc:sldChg chg="add">
        <pc:chgData name="Ranjeet Sokhi" userId="f91356f0-8fd2-45f7-b53d-d49d5ef201e7" providerId="ADAL" clId="{CAE28803-6987-4EE6-858D-3C62F62581E5}" dt="2024-09-11T14:45:54.181" v="5431"/>
        <pc:sldMkLst>
          <pc:docMk/>
          <pc:sldMk cId="1761493944" sldId="1097"/>
        </pc:sldMkLst>
      </pc:sldChg>
      <pc:sldChg chg="add">
        <pc:chgData name="Ranjeet Sokhi" userId="f91356f0-8fd2-45f7-b53d-d49d5ef201e7" providerId="ADAL" clId="{CAE28803-6987-4EE6-858D-3C62F62581E5}" dt="2024-09-11T14:45:54.181" v="5431"/>
        <pc:sldMkLst>
          <pc:docMk/>
          <pc:sldMk cId="1366752342" sldId="1098"/>
        </pc:sldMkLst>
      </pc:sldChg>
      <pc:sldChg chg="add">
        <pc:chgData name="Ranjeet Sokhi" userId="f91356f0-8fd2-45f7-b53d-d49d5ef201e7" providerId="ADAL" clId="{CAE28803-6987-4EE6-858D-3C62F62581E5}" dt="2024-09-11T14:45:54.181" v="5431"/>
        <pc:sldMkLst>
          <pc:docMk/>
          <pc:sldMk cId="395491950" sldId="1099"/>
        </pc:sldMkLst>
      </pc:sldChg>
      <pc:sldChg chg="add">
        <pc:chgData name="Ranjeet Sokhi" userId="f91356f0-8fd2-45f7-b53d-d49d5ef201e7" providerId="ADAL" clId="{CAE28803-6987-4EE6-858D-3C62F62581E5}" dt="2024-09-11T14:45:54.181" v="5431"/>
        <pc:sldMkLst>
          <pc:docMk/>
          <pc:sldMk cId="2202942289" sldId="1104"/>
        </pc:sldMkLst>
      </pc:sldChg>
      <pc:sldChg chg="add">
        <pc:chgData name="Ranjeet Sokhi" userId="f91356f0-8fd2-45f7-b53d-d49d5ef201e7" providerId="ADAL" clId="{CAE28803-6987-4EE6-858D-3C62F62581E5}" dt="2024-09-11T14:45:54.181" v="5431"/>
        <pc:sldMkLst>
          <pc:docMk/>
          <pc:sldMk cId="3577997211" sldId="1105"/>
        </pc:sldMkLst>
      </pc:sldChg>
      <pc:sldChg chg="add">
        <pc:chgData name="Ranjeet Sokhi" userId="f91356f0-8fd2-45f7-b53d-d49d5ef201e7" providerId="ADAL" clId="{CAE28803-6987-4EE6-858D-3C62F62581E5}" dt="2024-09-11T14:45:54.181" v="5431"/>
        <pc:sldMkLst>
          <pc:docMk/>
          <pc:sldMk cId="2725898614" sldId="1106"/>
        </pc:sldMkLst>
      </pc:sldChg>
      <pc:sldChg chg="add">
        <pc:chgData name="Ranjeet Sokhi" userId="f91356f0-8fd2-45f7-b53d-d49d5ef201e7" providerId="ADAL" clId="{CAE28803-6987-4EE6-858D-3C62F62581E5}" dt="2024-09-11T14:45:54.181" v="5431"/>
        <pc:sldMkLst>
          <pc:docMk/>
          <pc:sldMk cId="3020078880" sldId="1107"/>
        </pc:sldMkLst>
      </pc:sldChg>
      <pc:sldChg chg="add">
        <pc:chgData name="Ranjeet Sokhi" userId="f91356f0-8fd2-45f7-b53d-d49d5ef201e7" providerId="ADAL" clId="{CAE28803-6987-4EE6-858D-3C62F62581E5}" dt="2024-09-11T14:45:54.181" v="5431"/>
        <pc:sldMkLst>
          <pc:docMk/>
          <pc:sldMk cId="3426963974" sldId="1108"/>
        </pc:sldMkLst>
      </pc:sldChg>
      <pc:sldChg chg="addSp delSp modSp add mod">
        <pc:chgData name="Ranjeet Sokhi" userId="f91356f0-8fd2-45f7-b53d-d49d5ef201e7" providerId="ADAL" clId="{CAE28803-6987-4EE6-858D-3C62F62581E5}" dt="2024-09-11T16:35:43.883" v="6151"/>
        <pc:sldMkLst>
          <pc:docMk/>
          <pc:sldMk cId="563461844" sldId="1109"/>
        </pc:sldMkLst>
        <pc:spChg chg="del">
          <ac:chgData name="Ranjeet Sokhi" userId="f91356f0-8fd2-45f7-b53d-d49d5ef201e7" providerId="ADAL" clId="{CAE28803-6987-4EE6-858D-3C62F62581E5}" dt="2024-09-11T15:49:05.848" v="5456" actId="478"/>
          <ac:spMkLst>
            <pc:docMk/>
            <pc:sldMk cId="563461844" sldId="1109"/>
            <ac:spMk id="3" creationId="{03F24A39-B516-6A38-ED7F-4B70EFCDEAA3}"/>
          </ac:spMkLst>
        </pc:spChg>
        <pc:spChg chg="del">
          <ac:chgData name="Ranjeet Sokhi" userId="f91356f0-8fd2-45f7-b53d-d49d5ef201e7" providerId="ADAL" clId="{CAE28803-6987-4EE6-858D-3C62F62581E5}" dt="2024-09-11T15:49:05.848" v="5456" actId="478"/>
          <ac:spMkLst>
            <pc:docMk/>
            <pc:sldMk cId="563461844" sldId="1109"/>
            <ac:spMk id="4" creationId="{AA240FFB-20B4-4ED7-9042-04E76868DB2C}"/>
          </ac:spMkLst>
        </pc:spChg>
        <pc:spChg chg="add mod">
          <ac:chgData name="Ranjeet Sokhi" userId="f91356f0-8fd2-45f7-b53d-d49d5ef201e7" providerId="ADAL" clId="{CAE28803-6987-4EE6-858D-3C62F62581E5}" dt="2024-09-11T15:51:31.882" v="5574" actId="948"/>
          <ac:spMkLst>
            <pc:docMk/>
            <pc:sldMk cId="563461844" sldId="1109"/>
            <ac:spMk id="10" creationId="{EAF8A8DA-1026-20AD-444D-7187CDBB8DBE}"/>
          </ac:spMkLst>
        </pc:spChg>
        <pc:picChg chg="del">
          <ac:chgData name="Ranjeet Sokhi" userId="f91356f0-8fd2-45f7-b53d-d49d5ef201e7" providerId="ADAL" clId="{CAE28803-6987-4EE6-858D-3C62F62581E5}" dt="2024-09-11T16:35:42.718" v="6150" actId="478"/>
          <ac:picMkLst>
            <pc:docMk/>
            <pc:sldMk cId="563461844" sldId="1109"/>
            <ac:picMk id="9" creationId="{5F3C1870-1089-AED9-C37F-B293835AC042}"/>
          </ac:picMkLst>
        </pc:picChg>
        <pc:picChg chg="add mod">
          <ac:chgData name="Ranjeet Sokhi" userId="f91356f0-8fd2-45f7-b53d-d49d5ef201e7" providerId="ADAL" clId="{CAE28803-6987-4EE6-858D-3C62F62581E5}" dt="2024-09-11T16:35:43.883" v="6151"/>
          <ac:picMkLst>
            <pc:docMk/>
            <pc:sldMk cId="563461844" sldId="1109"/>
            <ac:picMk id="11" creationId="{72218830-12BA-8882-D425-941D31F90563}"/>
          </ac:picMkLst>
        </pc:picChg>
      </pc:sldChg>
      <pc:sldChg chg="addSp delSp modSp add mod">
        <pc:chgData name="Ranjeet Sokhi" userId="f91356f0-8fd2-45f7-b53d-d49d5ef201e7" providerId="ADAL" clId="{CAE28803-6987-4EE6-858D-3C62F62581E5}" dt="2024-09-11T17:19:08.112" v="6849" actId="404"/>
        <pc:sldMkLst>
          <pc:docMk/>
          <pc:sldMk cId="2189328168" sldId="1110"/>
        </pc:sldMkLst>
        <pc:spChg chg="del">
          <ac:chgData name="Ranjeet Sokhi" userId="f91356f0-8fd2-45f7-b53d-d49d5ef201e7" providerId="ADAL" clId="{CAE28803-6987-4EE6-858D-3C62F62581E5}" dt="2024-09-11T16:33:16.176" v="5814" actId="478"/>
          <ac:spMkLst>
            <pc:docMk/>
            <pc:sldMk cId="2189328168" sldId="1110"/>
            <ac:spMk id="2" creationId="{F5A889B5-A5B0-E782-6058-CE61055F7132}"/>
          </ac:spMkLst>
        </pc:spChg>
        <pc:spChg chg="del">
          <ac:chgData name="Ranjeet Sokhi" userId="f91356f0-8fd2-45f7-b53d-d49d5ef201e7" providerId="ADAL" clId="{CAE28803-6987-4EE6-858D-3C62F62581E5}" dt="2024-09-11T16:33:16.176" v="5814" actId="478"/>
          <ac:spMkLst>
            <pc:docMk/>
            <pc:sldMk cId="2189328168" sldId="1110"/>
            <ac:spMk id="9" creationId="{E01E743A-0ABE-F059-4AF8-FF149EB2BD1F}"/>
          </ac:spMkLst>
        </pc:spChg>
        <pc:spChg chg="add mod">
          <ac:chgData name="Ranjeet Sokhi" userId="f91356f0-8fd2-45f7-b53d-d49d5ef201e7" providerId="ADAL" clId="{CAE28803-6987-4EE6-858D-3C62F62581E5}" dt="2024-09-11T17:19:08.112" v="6849" actId="404"/>
          <ac:spMkLst>
            <pc:docMk/>
            <pc:sldMk cId="2189328168" sldId="1110"/>
            <ac:spMk id="10" creationId="{FEAC2864-BBF4-0B3C-A947-07F2557A096C}"/>
          </ac:spMkLst>
        </pc:spChg>
        <pc:spChg chg="add mod">
          <ac:chgData name="Ranjeet Sokhi" userId="f91356f0-8fd2-45f7-b53d-d49d5ef201e7" providerId="ADAL" clId="{CAE28803-6987-4EE6-858D-3C62F62581E5}" dt="2024-09-11T16:33:33.865" v="5896" actId="27636"/>
          <ac:spMkLst>
            <pc:docMk/>
            <pc:sldMk cId="2189328168" sldId="1110"/>
            <ac:spMk id="11" creationId="{65B58493-8ED8-EF08-41F6-E820BAACDDA0}"/>
          </ac:spMkLst>
        </pc:spChg>
        <pc:spChg chg="mod">
          <ac:chgData name="Ranjeet Sokhi" userId="f91356f0-8fd2-45f7-b53d-d49d5ef201e7" providerId="ADAL" clId="{CAE28803-6987-4EE6-858D-3C62F62581E5}" dt="2024-09-11T16:34:28.440" v="6048" actId="1035"/>
          <ac:spMkLst>
            <pc:docMk/>
            <pc:sldMk cId="2189328168" sldId="1110"/>
            <ac:spMk id="14" creationId="{D83C691F-3B8E-F5CF-8498-667CEFB9EA95}"/>
          </ac:spMkLst>
        </pc:spChg>
        <pc:spChg chg="mod">
          <ac:chgData name="Ranjeet Sokhi" userId="f91356f0-8fd2-45f7-b53d-d49d5ef201e7" providerId="ADAL" clId="{CAE28803-6987-4EE6-858D-3C62F62581E5}" dt="2024-09-11T16:34:25.643" v="6044" actId="1036"/>
          <ac:spMkLst>
            <pc:docMk/>
            <pc:sldMk cId="2189328168" sldId="1110"/>
            <ac:spMk id="19" creationId="{FAC288B3-6F5F-10DA-B7E2-F1AC9BED7477}"/>
          </ac:spMkLst>
        </pc:spChg>
        <pc:spChg chg="mod">
          <ac:chgData name="Ranjeet Sokhi" userId="f91356f0-8fd2-45f7-b53d-d49d5ef201e7" providerId="ADAL" clId="{CAE28803-6987-4EE6-858D-3C62F62581E5}" dt="2024-09-11T16:34:56.247" v="6132" actId="1037"/>
          <ac:spMkLst>
            <pc:docMk/>
            <pc:sldMk cId="2189328168" sldId="1110"/>
            <ac:spMk id="22" creationId="{62DB301A-3F4F-9613-FFF6-4D89540B5578}"/>
          </ac:spMkLst>
        </pc:spChg>
        <pc:spChg chg="mod">
          <ac:chgData name="Ranjeet Sokhi" userId="f91356f0-8fd2-45f7-b53d-d49d5ef201e7" providerId="ADAL" clId="{CAE28803-6987-4EE6-858D-3C62F62581E5}" dt="2024-09-11T16:34:06.956" v="5930" actId="1035"/>
          <ac:spMkLst>
            <pc:docMk/>
            <pc:sldMk cId="2189328168" sldId="1110"/>
            <ac:spMk id="25" creationId="{FED4A1CC-DBC6-6321-F8E6-DEDAFFDF6DAD}"/>
          </ac:spMkLst>
        </pc:spChg>
        <pc:grpChg chg="add mod">
          <ac:chgData name="Ranjeet Sokhi" userId="f91356f0-8fd2-45f7-b53d-d49d5ef201e7" providerId="ADAL" clId="{CAE28803-6987-4EE6-858D-3C62F62581E5}" dt="2024-09-11T16:34:28.440" v="6048" actId="1035"/>
          <ac:grpSpMkLst>
            <pc:docMk/>
            <pc:sldMk cId="2189328168" sldId="1110"/>
            <ac:grpSpMk id="12" creationId="{AB491FE7-BDA3-C818-BE37-4D7CC1D5A23D}"/>
          </ac:grpSpMkLst>
        </pc:grpChg>
        <pc:grpChg chg="add mod">
          <ac:chgData name="Ranjeet Sokhi" userId="f91356f0-8fd2-45f7-b53d-d49d5ef201e7" providerId="ADAL" clId="{CAE28803-6987-4EE6-858D-3C62F62581E5}" dt="2024-09-11T16:34:25.643" v="6044" actId="1036"/>
          <ac:grpSpMkLst>
            <pc:docMk/>
            <pc:sldMk cId="2189328168" sldId="1110"/>
            <ac:grpSpMk id="17" creationId="{03D94A36-ECE3-AEAE-FDA5-E64B6B8D2B6D}"/>
          </ac:grpSpMkLst>
        </pc:grpChg>
        <pc:grpChg chg="add mod">
          <ac:chgData name="Ranjeet Sokhi" userId="f91356f0-8fd2-45f7-b53d-d49d5ef201e7" providerId="ADAL" clId="{CAE28803-6987-4EE6-858D-3C62F62581E5}" dt="2024-09-11T16:34:56.247" v="6132" actId="1037"/>
          <ac:grpSpMkLst>
            <pc:docMk/>
            <pc:sldMk cId="2189328168" sldId="1110"/>
            <ac:grpSpMk id="20" creationId="{7C52486A-5262-1625-5BCB-1892331C0E9E}"/>
          </ac:grpSpMkLst>
        </pc:grpChg>
        <pc:grpChg chg="add mod">
          <ac:chgData name="Ranjeet Sokhi" userId="f91356f0-8fd2-45f7-b53d-d49d5ef201e7" providerId="ADAL" clId="{CAE28803-6987-4EE6-858D-3C62F62581E5}" dt="2024-09-11T16:34:06.956" v="5930" actId="1035"/>
          <ac:grpSpMkLst>
            <pc:docMk/>
            <pc:sldMk cId="2189328168" sldId="1110"/>
            <ac:grpSpMk id="23" creationId="{40FD17F8-9883-804B-6A40-868530E2538A}"/>
          </ac:grpSpMkLst>
        </pc:grpChg>
        <pc:picChg chg="del">
          <ac:chgData name="Ranjeet Sokhi" userId="f91356f0-8fd2-45f7-b53d-d49d5ef201e7" providerId="ADAL" clId="{CAE28803-6987-4EE6-858D-3C62F62581E5}" dt="2024-09-11T16:33:12.733" v="5813" actId="478"/>
          <ac:picMkLst>
            <pc:docMk/>
            <pc:sldMk cId="2189328168" sldId="1110"/>
            <ac:picMk id="7" creationId="{4E31EBE1-EBF9-A6F3-95F3-07817E914269}"/>
          </ac:picMkLst>
        </pc:picChg>
        <pc:picChg chg="mod">
          <ac:chgData name="Ranjeet Sokhi" userId="f91356f0-8fd2-45f7-b53d-d49d5ef201e7" providerId="ADAL" clId="{CAE28803-6987-4EE6-858D-3C62F62581E5}" dt="2024-09-11T16:34:28.440" v="6048" actId="1035"/>
          <ac:picMkLst>
            <pc:docMk/>
            <pc:sldMk cId="2189328168" sldId="1110"/>
            <ac:picMk id="13" creationId="{601C8AE1-B7DC-EC98-4E55-75D1E56DFC43}"/>
          </ac:picMkLst>
        </pc:picChg>
        <pc:picChg chg="add mod">
          <ac:chgData name="Ranjeet Sokhi" userId="f91356f0-8fd2-45f7-b53d-d49d5ef201e7" providerId="ADAL" clId="{CAE28803-6987-4EE6-858D-3C62F62581E5}" dt="2024-09-11T16:33:33.865" v="5896" actId="27636"/>
          <ac:picMkLst>
            <pc:docMk/>
            <pc:sldMk cId="2189328168" sldId="1110"/>
            <ac:picMk id="15" creationId="{1E761598-3E61-CAAC-C4BD-F26E8B1E05E5}"/>
          </ac:picMkLst>
        </pc:picChg>
        <pc:picChg chg="add mod">
          <ac:chgData name="Ranjeet Sokhi" userId="f91356f0-8fd2-45f7-b53d-d49d5ef201e7" providerId="ADAL" clId="{CAE28803-6987-4EE6-858D-3C62F62581E5}" dt="2024-09-11T16:33:59.602" v="5915" actId="1036"/>
          <ac:picMkLst>
            <pc:docMk/>
            <pc:sldMk cId="2189328168" sldId="1110"/>
            <ac:picMk id="16" creationId="{D0608802-CD9F-9560-4DD0-ABCC7B06AC13}"/>
          </ac:picMkLst>
        </pc:picChg>
        <pc:picChg chg="mod">
          <ac:chgData name="Ranjeet Sokhi" userId="f91356f0-8fd2-45f7-b53d-d49d5ef201e7" providerId="ADAL" clId="{CAE28803-6987-4EE6-858D-3C62F62581E5}" dt="2024-09-11T16:34:25.643" v="6044" actId="1036"/>
          <ac:picMkLst>
            <pc:docMk/>
            <pc:sldMk cId="2189328168" sldId="1110"/>
            <ac:picMk id="18" creationId="{883A0FD2-1AC3-54DF-BBEF-B7B5429A9416}"/>
          </ac:picMkLst>
        </pc:picChg>
        <pc:picChg chg="mod">
          <ac:chgData name="Ranjeet Sokhi" userId="f91356f0-8fd2-45f7-b53d-d49d5ef201e7" providerId="ADAL" clId="{CAE28803-6987-4EE6-858D-3C62F62581E5}" dt="2024-09-11T16:34:56.247" v="6132" actId="1037"/>
          <ac:picMkLst>
            <pc:docMk/>
            <pc:sldMk cId="2189328168" sldId="1110"/>
            <ac:picMk id="21" creationId="{6FAE3F8C-F126-BA5B-1D7A-7173221E75F4}"/>
          </ac:picMkLst>
        </pc:picChg>
        <pc:picChg chg="mod">
          <ac:chgData name="Ranjeet Sokhi" userId="f91356f0-8fd2-45f7-b53d-d49d5ef201e7" providerId="ADAL" clId="{CAE28803-6987-4EE6-858D-3C62F62581E5}" dt="2024-09-11T16:34:06.956" v="5930" actId="1035"/>
          <ac:picMkLst>
            <pc:docMk/>
            <pc:sldMk cId="2189328168" sldId="1110"/>
            <ac:picMk id="24" creationId="{E0528B01-619D-3196-0934-8EDB79BB18DD}"/>
          </ac:picMkLst>
        </pc:picChg>
        <pc:picChg chg="add mod">
          <ac:chgData name="Ranjeet Sokhi" userId="f91356f0-8fd2-45f7-b53d-d49d5ef201e7" providerId="ADAL" clId="{CAE28803-6987-4EE6-858D-3C62F62581E5}" dt="2024-09-11T16:34:42.156" v="6121" actId="1036"/>
          <ac:picMkLst>
            <pc:docMk/>
            <pc:sldMk cId="2189328168" sldId="1110"/>
            <ac:picMk id="26" creationId="{84799519-8F2D-F07E-CF38-26DC92F52AE1}"/>
          </ac:picMkLst>
        </pc:picChg>
      </pc:sldChg>
      <pc:sldChg chg="add">
        <pc:chgData name="Ranjeet Sokhi" userId="f91356f0-8fd2-45f7-b53d-d49d5ef201e7" providerId="ADAL" clId="{CAE28803-6987-4EE6-858D-3C62F62581E5}" dt="2024-09-11T16:40:35.383" v="6165"/>
        <pc:sldMkLst>
          <pc:docMk/>
          <pc:sldMk cId="3916892034" sldId="1111"/>
        </pc:sldMkLst>
      </pc:sldChg>
      <pc:sldChg chg="add">
        <pc:chgData name="Ranjeet Sokhi" userId="f91356f0-8fd2-45f7-b53d-d49d5ef201e7" providerId="ADAL" clId="{CAE28803-6987-4EE6-858D-3C62F62581E5}" dt="2024-09-11T17:04:42.383" v="6501" actId="2890"/>
        <pc:sldMkLst>
          <pc:docMk/>
          <pc:sldMk cId="23346883" sldId="1112"/>
        </pc:sldMkLst>
      </pc:sldChg>
      <pc:sldChg chg="addSp delSp modSp add mod ord">
        <pc:chgData name="Ranjeet Sokhi" userId="f91356f0-8fd2-45f7-b53d-d49d5ef201e7" providerId="ADAL" clId="{CAE28803-6987-4EE6-858D-3C62F62581E5}" dt="2024-09-11T17:18:54.381" v="6845" actId="2711"/>
        <pc:sldMkLst>
          <pc:docMk/>
          <pc:sldMk cId="462074820" sldId="1113"/>
        </pc:sldMkLst>
        <pc:spChg chg="add del">
          <ac:chgData name="Ranjeet Sokhi" userId="f91356f0-8fd2-45f7-b53d-d49d5ef201e7" providerId="ADAL" clId="{CAE28803-6987-4EE6-858D-3C62F62581E5}" dt="2024-09-11T17:11:04.547" v="6653" actId="22"/>
          <ac:spMkLst>
            <pc:docMk/>
            <pc:sldMk cId="462074820" sldId="1113"/>
            <ac:spMk id="7" creationId="{98A1A77E-7C65-8C74-EC2B-E3314C7DD4E5}"/>
          </ac:spMkLst>
        </pc:spChg>
        <pc:spChg chg="mod">
          <ac:chgData name="Ranjeet Sokhi" userId="f91356f0-8fd2-45f7-b53d-d49d5ef201e7" providerId="ADAL" clId="{CAE28803-6987-4EE6-858D-3C62F62581E5}" dt="2024-09-11T17:18:54.381" v="6845" actId="2711"/>
          <ac:spMkLst>
            <pc:docMk/>
            <pc:sldMk cId="462074820" sldId="1113"/>
            <ac:spMk id="12" creationId="{888F015C-BB59-5CBF-4375-6EFA91F2B6B9}"/>
          </ac:spMkLst>
        </pc:spChg>
        <pc:spChg chg="add del mod">
          <ac:chgData name="Ranjeet Sokhi" userId="f91356f0-8fd2-45f7-b53d-d49d5ef201e7" providerId="ADAL" clId="{CAE28803-6987-4EE6-858D-3C62F62581E5}" dt="2024-09-11T17:17:08.649" v="6792" actId="14100"/>
          <ac:spMkLst>
            <pc:docMk/>
            <pc:sldMk cId="462074820" sldId="1113"/>
            <ac:spMk id="15" creationId="{A53CB92B-31B4-61CD-7219-43EF1F2D2E48}"/>
          </ac:spMkLst>
        </pc:spChg>
        <pc:spChg chg="del mod">
          <ac:chgData name="Ranjeet Sokhi" userId="f91356f0-8fd2-45f7-b53d-d49d5ef201e7" providerId="ADAL" clId="{CAE28803-6987-4EE6-858D-3C62F62581E5}" dt="2024-09-11T17:14:35.680" v="6738" actId="478"/>
          <ac:spMkLst>
            <pc:docMk/>
            <pc:sldMk cId="462074820" sldId="1113"/>
            <ac:spMk id="19" creationId="{AAD7ABFA-3E3C-8B56-E8AA-7656923F7745}"/>
          </ac:spMkLst>
        </pc:spChg>
        <pc:picChg chg="add del mod">
          <ac:chgData name="Ranjeet Sokhi" userId="f91356f0-8fd2-45f7-b53d-d49d5ef201e7" providerId="ADAL" clId="{CAE28803-6987-4EE6-858D-3C62F62581E5}" dt="2024-09-11T17:16:36.463" v="6768" actId="21"/>
          <ac:picMkLst>
            <pc:docMk/>
            <pc:sldMk cId="462074820" sldId="1113"/>
            <ac:picMk id="10" creationId="{F4654BB3-9750-56C5-72A3-72D2E2097D81}"/>
          </ac:picMkLst>
        </pc:picChg>
        <pc:picChg chg="add del mod">
          <ac:chgData name="Ranjeet Sokhi" userId="f91356f0-8fd2-45f7-b53d-d49d5ef201e7" providerId="ADAL" clId="{CAE28803-6987-4EE6-858D-3C62F62581E5}" dt="2024-09-11T17:16:36.463" v="6768" actId="21"/>
          <ac:picMkLst>
            <pc:docMk/>
            <pc:sldMk cId="462074820" sldId="1113"/>
            <ac:picMk id="13" creationId="{9A92E5DD-2E69-FA6F-DB58-29785B267CBE}"/>
          </ac:picMkLst>
        </pc:picChg>
        <pc:picChg chg="add mod">
          <ac:chgData name="Ranjeet Sokhi" userId="f91356f0-8fd2-45f7-b53d-d49d5ef201e7" providerId="ADAL" clId="{CAE28803-6987-4EE6-858D-3C62F62581E5}" dt="2024-09-11T17:16:47.466" v="6787" actId="1037"/>
          <ac:picMkLst>
            <pc:docMk/>
            <pc:sldMk cId="462074820" sldId="1113"/>
            <ac:picMk id="16" creationId="{40166B1F-69E5-8F55-8C27-5357C3B90210}"/>
          </ac:picMkLst>
        </pc:picChg>
        <pc:picChg chg="del">
          <ac:chgData name="Ranjeet Sokhi" userId="f91356f0-8fd2-45f7-b53d-d49d5ef201e7" providerId="ADAL" clId="{CAE28803-6987-4EE6-858D-3C62F62581E5}" dt="2024-09-11T17:10:58.989" v="6651" actId="478"/>
          <ac:picMkLst>
            <pc:docMk/>
            <pc:sldMk cId="462074820" sldId="1113"/>
            <ac:picMk id="18" creationId="{C89F5A07-1F56-752F-77A6-DF972662BFE7}"/>
          </ac:picMkLst>
        </pc:picChg>
      </pc:sldChg>
    </pc:docChg>
  </pc:docChgLst>
  <pc:docChgLst>
    <pc:chgData name="Ranjeet Sokhi" userId="f91356f0-8fd2-45f7-b53d-d49d5ef201e7" providerId="ADAL" clId="{80C568B7-13AE-4063-8916-6F4D3550E656}"/>
    <pc:docChg chg="undo custSel addSld delSld modSld sldOrd">
      <pc:chgData name="Ranjeet Sokhi" userId="f91356f0-8fd2-45f7-b53d-d49d5ef201e7" providerId="ADAL" clId="{80C568B7-13AE-4063-8916-6F4D3550E656}" dt="2024-09-06T14:46:14.195" v="2174" actId="20577"/>
      <pc:docMkLst>
        <pc:docMk/>
      </pc:docMkLst>
      <pc:sldChg chg="addSp delSp modSp mod">
        <pc:chgData name="Ranjeet Sokhi" userId="f91356f0-8fd2-45f7-b53d-d49d5ef201e7" providerId="ADAL" clId="{80C568B7-13AE-4063-8916-6F4D3550E656}" dt="2024-09-05T18:56:55.131" v="481" actId="478"/>
        <pc:sldMkLst>
          <pc:docMk/>
          <pc:sldMk cId="2034069941" sldId="256"/>
        </pc:sldMkLst>
        <pc:spChg chg="del">
          <ac:chgData name="Ranjeet Sokhi" userId="f91356f0-8fd2-45f7-b53d-d49d5ef201e7" providerId="ADAL" clId="{80C568B7-13AE-4063-8916-6F4D3550E656}" dt="2024-09-05T18:56:51.475" v="480" actId="478"/>
          <ac:spMkLst>
            <pc:docMk/>
            <pc:sldMk cId="2034069941" sldId="256"/>
            <ac:spMk id="2" creationId="{C4D01756-6F9C-4D1B-CD2A-9F4411345D89}"/>
          </ac:spMkLst>
        </pc:spChg>
        <pc:spChg chg="del">
          <ac:chgData name="Ranjeet Sokhi" userId="f91356f0-8fd2-45f7-b53d-d49d5ef201e7" providerId="ADAL" clId="{80C568B7-13AE-4063-8916-6F4D3550E656}" dt="2024-09-05T18:56:55.131" v="481" actId="478"/>
          <ac:spMkLst>
            <pc:docMk/>
            <pc:sldMk cId="2034069941" sldId="256"/>
            <ac:spMk id="3" creationId="{1B847E26-5115-AFA7-C06A-82978E1C1178}"/>
          </ac:spMkLst>
        </pc:spChg>
        <pc:picChg chg="add del mod">
          <ac:chgData name="Ranjeet Sokhi" userId="f91356f0-8fd2-45f7-b53d-d49d5ef201e7" providerId="ADAL" clId="{80C568B7-13AE-4063-8916-6F4D3550E656}" dt="2024-09-02T09:03:17.197" v="2" actId="478"/>
          <ac:picMkLst>
            <pc:docMk/>
            <pc:sldMk cId="2034069941" sldId="256"/>
            <ac:picMk id="4" creationId="{D8C28F03-6030-C76B-08E2-558D8321DA67}"/>
          </ac:picMkLst>
        </pc:picChg>
      </pc:sldChg>
      <pc:sldChg chg="addSp delSp modSp mod">
        <pc:chgData name="Ranjeet Sokhi" userId="f91356f0-8fd2-45f7-b53d-d49d5ef201e7" providerId="ADAL" clId="{80C568B7-13AE-4063-8916-6F4D3550E656}" dt="2024-09-05T19:08:51.822" v="778" actId="14100"/>
        <pc:sldMkLst>
          <pc:docMk/>
          <pc:sldMk cId="3133605751" sldId="257"/>
        </pc:sldMkLst>
        <pc:spChg chg="mod">
          <ac:chgData name="Ranjeet Sokhi" userId="f91356f0-8fd2-45f7-b53d-d49d5ef201e7" providerId="ADAL" clId="{80C568B7-13AE-4063-8916-6F4D3550E656}" dt="2024-09-05T19:08:40.752" v="771"/>
          <ac:spMkLst>
            <pc:docMk/>
            <pc:sldMk cId="3133605751" sldId="257"/>
            <ac:spMk id="4" creationId="{BD89FF86-F1AD-FB69-E4BE-7D3447E075B0}"/>
          </ac:spMkLst>
        </pc:spChg>
        <pc:spChg chg="add del mod">
          <ac:chgData name="Ranjeet Sokhi" userId="f91356f0-8fd2-45f7-b53d-d49d5ef201e7" providerId="ADAL" clId="{80C568B7-13AE-4063-8916-6F4D3550E656}" dt="2024-09-05T19:08:16.836" v="765" actId="478"/>
          <ac:spMkLst>
            <pc:docMk/>
            <pc:sldMk cId="3133605751" sldId="257"/>
            <ac:spMk id="5" creationId="{AFE0AD13-1253-E45B-64E4-A8558205CEC3}"/>
          </ac:spMkLst>
        </pc:spChg>
        <pc:spChg chg="del mod">
          <ac:chgData name="Ranjeet Sokhi" userId="f91356f0-8fd2-45f7-b53d-d49d5ef201e7" providerId="ADAL" clId="{80C568B7-13AE-4063-8916-6F4D3550E656}" dt="2024-09-05T19:08:37.729" v="769" actId="478"/>
          <ac:spMkLst>
            <pc:docMk/>
            <pc:sldMk cId="3133605751" sldId="257"/>
            <ac:spMk id="6" creationId="{A91DC482-9BB5-38D4-F715-1F1090751763}"/>
          </ac:spMkLst>
        </pc:spChg>
        <pc:spChg chg="add mod">
          <ac:chgData name="Ranjeet Sokhi" userId="f91356f0-8fd2-45f7-b53d-d49d5ef201e7" providerId="ADAL" clId="{80C568B7-13AE-4063-8916-6F4D3550E656}" dt="2024-09-05T19:08:51.822" v="778" actId="14100"/>
          <ac:spMkLst>
            <pc:docMk/>
            <pc:sldMk cId="3133605751" sldId="257"/>
            <ac:spMk id="7" creationId="{843C9D83-B573-8411-A8EF-CDA4A718E7EA}"/>
          </ac:spMkLst>
        </pc:spChg>
        <pc:picChg chg="mod">
          <ac:chgData name="Ranjeet Sokhi" userId="f91356f0-8fd2-45f7-b53d-d49d5ef201e7" providerId="ADAL" clId="{80C568B7-13AE-4063-8916-6F4D3550E656}" dt="2024-09-05T19:02:46.650" v="587" actId="1035"/>
          <ac:picMkLst>
            <pc:docMk/>
            <pc:sldMk cId="3133605751" sldId="257"/>
            <ac:picMk id="2" creationId="{2DDEA640-12A5-7A88-ABB9-3FCB692CC514}"/>
          </ac:picMkLst>
        </pc:picChg>
        <pc:picChg chg="add mod">
          <ac:chgData name="Ranjeet Sokhi" userId="f91356f0-8fd2-45f7-b53d-d49d5ef201e7" providerId="ADAL" clId="{80C568B7-13AE-4063-8916-6F4D3550E656}" dt="2024-09-05T09:28:06.879" v="97" actId="14100"/>
          <ac:picMkLst>
            <pc:docMk/>
            <pc:sldMk cId="3133605751" sldId="257"/>
            <ac:picMk id="3" creationId="{0A59E11B-3979-3E2B-E580-55F37F86D157}"/>
          </ac:picMkLst>
        </pc:picChg>
      </pc:sldChg>
      <pc:sldChg chg="addSp delSp modSp del mod ord">
        <pc:chgData name="Ranjeet Sokhi" userId="f91356f0-8fd2-45f7-b53d-d49d5ef201e7" providerId="ADAL" clId="{80C568B7-13AE-4063-8916-6F4D3550E656}" dt="2024-09-05T19:22:04.773" v="1107" actId="47"/>
        <pc:sldMkLst>
          <pc:docMk/>
          <pc:sldMk cId="3700043866" sldId="258"/>
        </pc:sldMkLst>
        <pc:spChg chg="add del mod">
          <ac:chgData name="Ranjeet Sokhi" userId="f91356f0-8fd2-45f7-b53d-d49d5ef201e7" providerId="ADAL" clId="{80C568B7-13AE-4063-8916-6F4D3550E656}" dt="2024-09-05T19:21:58.675" v="1105" actId="21"/>
          <ac:spMkLst>
            <pc:docMk/>
            <pc:sldMk cId="3700043866" sldId="258"/>
            <ac:spMk id="3" creationId="{B550038B-0F75-C7EA-30FD-9EA78B8D938F}"/>
          </ac:spMkLst>
        </pc:spChg>
        <pc:picChg chg="mod">
          <ac:chgData name="Ranjeet Sokhi" userId="f91356f0-8fd2-45f7-b53d-d49d5ef201e7" providerId="ADAL" clId="{80C568B7-13AE-4063-8916-6F4D3550E656}" dt="2024-09-05T19:04:23.440" v="725" actId="1037"/>
          <ac:picMkLst>
            <pc:docMk/>
            <pc:sldMk cId="3700043866" sldId="258"/>
            <ac:picMk id="2" creationId="{3BA924FF-C29B-EA03-2C95-C408EDA18FC2}"/>
          </ac:picMkLst>
        </pc:picChg>
      </pc:sldChg>
      <pc:sldChg chg="addSp delSp modSp del mod">
        <pc:chgData name="Ranjeet Sokhi" userId="f91356f0-8fd2-45f7-b53d-d49d5ef201e7" providerId="ADAL" clId="{80C568B7-13AE-4063-8916-6F4D3550E656}" dt="2024-09-05T19:23:14.851" v="1109" actId="2696"/>
        <pc:sldMkLst>
          <pc:docMk/>
          <pc:sldMk cId="854289874" sldId="259"/>
        </pc:sldMkLst>
        <pc:spChg chg="add mod">
          <ac:chgData name="Ranjeet Sokhi" userId="f91356f0-8fd2-45f7-b53d-d49d5ef201e7" providerId="ADAL" clId="{80C568B7-13AE-4063-8916-6F4D3550E656}" dt="2024-09-05T19:09:34.163" v="833"/>
          <ac:spMkLst>
            <pc:docMk/>
            <pc:sldMk cId="854289874" sldId="259"/>
            <ac:spMk id="3" creationId="{DB7985F3-5C0F-ADF6-7E1F-50CA55650905}"/>
          </ac:spMkLst>
        </pc:spChg>
        <pc:spChg chg="mod">
          <ac:chgData name="Ranjeet Sokhi" userId="f91356f0-8fd2-45f7-b53d-d49d5ef201e7" providerId="ADAL" clId="{80C568B7-13AE-4063-8916-6F4D3550E656}" dt="2024-09-05T19:10:56.834" v="933" actId="1035"/>
          <ac:spMkLst>
            <pc:docMk/>
            <pc:sldMk cId="854289874" sldId="259"/>
            <ac:spMk id="4" creationId="{7143B0D4-C94F-E92C-B39B-4094E6511D7B}"/>
          </ac:spMkLst>
        </pc:spChg>
        <pc:spChg chg="del mod">
          <ac:chgData name="Ranjeet Sokhi" userId="f91356f0-8fd2-45f7-b53d-d49d5ef201e7" providerId="ADAL" clId="{80C568B7-13AE-4063-8916-6F4D3550E656}" dt="2024-09-05T19:10:37.935" v="914" actId="478"/>
          <ac:spMkLst>
            <pc:docMk/>
            <pc:sldMk cId="854289874" sldId="259"/>
            <ac:spMk id="10" creationId="{2E3B1EC8-8BD4-5F91-88DF-FEFC9A68CAFD}"/>
          </ac:spMkLst>
        </pc:spChg>
        <pc:spChg chg="mod">
          <ac:chgData name="Ranjeet Sokhi" userId="f91356f0-8fd2-45f7-b53d-d49d5ef201e7" providerId="ADAL" clId="{80C568B7-13AE-4063-8916-6F4D3550E656}" dt="2024-09-05T19:11:02.957" v="942" actId="1035"/>
          <ac:spMkLst>
            <pc:docMk/>
            <pc:sldMk cId="854289874" sldId="259"/>
            <ac:spMk id="12" creationId="{AC546CBF-DEF9-4300-E1F9-BE11E3EE8445}"/>
          </ac:spMkLst>
        </pc:spChg>
        <pc:spChg chg="mod">
          <ac:chgData name="Ranjeet Sokhi" userId="f91356f0-8fd2-45f7-b53d-d49d5ef201e7" providerId="ADAL" clId="{80C568B7-13AE-4063-8916-6F4D3550E656}" dt="2024-09-05T19:11:02.957" v="942" actId="1035"/>
          <ac:spMkLst>
            <pc:docMk/>
            <pc:sldMk cId="854289874" sldId="259"/>
            <ac:spMk id="14" creationId="{F339DA74-6F8B-48A7-E7EF-434BB6E86170}"/>
          </ac:spMkLst>
        </pc:spChg>
        <pc:picChg chg="mod">
          <ac:chgData name="Ranjeet Sokhi" userId="f91356f0-8fd2-45f7-b53d-d49d5ef201e7" providerId="ADAL" clId="{80C568B7-13AE-4063-8916-6F4D3550E656}" dt="2024-09-05T19:11:02.957" v="942" actId="1035"/>
          <ac:picMkLst>
            <pc:docMk/>
            <pc:sldMk cId="854289874" sldId="259"/>
            <ac:picMk id="2" creationId="{B1034826-DF7B-CA7C-8260-FD43F23220C3}"/>
          </ac:picMkLst>
        </pc:picChg>
      </pc:sldChg>
      <pc:sldChg chg="add">
        <pc:chgData name="Ranjeet Sokhi" userId="f91356f0-8fd2-45f7-b53d-d49d5ef201e7" providerId="ADAL" clId="{80C568B7-13AE-4063-8916-6F4D3550E656}" dt="2024-09-05T19:23:20.642" v="1110"/>
        <pc:sldMkLst>
          <pc:docMk/>
          <pc:sldMk cId="2265882205" sldId="259"/>
        </pc:sldMkLst>
      </pc:sldChg>
      <pc:sldChg chg="addSp delSp modSp del mod">
        <pc:chgData name="Ranjeet Sokhi" userId="f91356f0-8fd2-45f7-b53d-d49d5ef201e7" providerId="ADAL" clId="{80C568B7-13AE-4063-8916-6F4D3550E656}" dt="2024-09-05T09:36:32.695" v="194" actId="47"/>
        <pc:sldMkLst>
          <pc:docMk/>
          <pc:sldMk cId="1454876904" sldId="260"/>
        </pc:sldMkLst>
        <pc:spChg chg="del mod">
          <ac:chgData name="Ranjeet Sokhi" userId="f91356f0-8fd2-45f7-b53d-d49d5ef201e7" providerId="ADAL" clId="{80C568B7-13AE-4063-8916-6F4D3550E656}" dt="2024-09-05T09:34:15.703" v="183" actId="21"/>
          <ac:spMkLst>
            <pc:docMk/>
            <pc:sldMk cId="1454876904" sldId="260"/>
            <ac:spMk id="4" creationId="{5E5E4D2B-AAEB-73BF-B16E-8AE1FB100BD6}"/>
          </ac:spMkLst>
        </pc:spChg>
        <pc:spChg chg="add mod">
          <ac:chgData name="Ranjeet Sokhi" userId="f91356f0-8fd2-45f7-b53d-d49d5ef201e7" providerId="ADAL" clId="{80C568B7-13AE-4063-8916-6F4D3550E656}" dt="2024-09-05T09:32:31.289" v="178" actId="13926"/>
          <ac:spMkLst>
            <pc:docMk/>
            <pc:sldMk cId="1454876904" sldId="260"/>
            <ac:spMk id="6" creationId="{898E6320-7C2B-FA0C-7F86-71288716BDC9}"/>
          </ac:spMkLst>
        </pc:spChg>
        <pc:spChg chg="add mod">
          <ac:chgData name="Ranjeet Sokhi" userId="f91356f0-8fd2-45f7-b53d-d49d5ef201e7" providerId="ADAL" clId="{80C568B7-13AE-4063-8916-6F4D3550E656}" dt="2024-09-05T09:35:27.453" v="193" actId="13926"/>
          <ac:spMkLst>
            <pc:docMk/>
            <pc:sldMk cId="1454876904" sldId="260"/>
            <ac:spMk id="9" creationId="{E61047FD-7A7A-D86F-7200-2DA3973CA929}"/>
          </ac:spMkLst>
        </pc:spChg>
        <pc:picChg chg="del mod">
          <ac:chgData name="Ranjeet Sokhi" userId="f91356f0-8fd2-45f7-b53d-d49d5ef201e7" providerId="ADAL" clId="{80C568B7-13AE-4063-8916-6F4D3550E656}" dt="2024-09-05T09:33:50.020" v="180" actId="21"/>
          <ac:picMkLst>
            <pc:docMk/>
            <pc:sldMk cId="1454876904" sldId="260"/>
            <ac:picMk id="2" creationId="{7561A667-D344-65AF-CD5D-05610ED84350}"/>
          </ac:picMkLst>
        </pc:picChg>
        <pc:picChg chg="add mod">
          <ac:chgData name="Ranjeet Sokhi" userId="f91356f0-8fd2-45f7-b53d-d49d5ef201e7" providerId="ADAL" clId="{80C568B7-13AE-4063-8916-6F4D3550E656}" dt="2024-09-05T09:31:23.306" v="171" actId="1076"/>
          <ac:picMkLst>
            <pc:docMk/>
            <pc:sldMk cId="1454876904" sldId="260"/>
            <ac:picMk id="3" creationId="{591EA2EB-6935-E772-4D45-26836E5EBEE5}"/>
          </ac:picMkLst>
        </pc:picChg>
        <pc:picChg chg="add mod">
          <ac:chgData name="Ranjeet Sokhi" userId="f91356f0-8fd2-45f7-b53d-d49d5ef201e7" providerId="ADAL" clId="{80C568B7-13AE-4063-8916-6F4D3550E656}" dt="2024-09-05T09:34:50.348" v="189" actId="1076"/>
          <ac:picMkLst>
            <pc:docMk/>
            <pc:sldMk cId="1454876904" sldId="260"/>
            <ac:picMk id="7" creationId="{C18FE0C3-7785-8975-7CE8-67AA1248D50E}"/>
          </ac:picMkLst>
        </pc:picChg>
      </pc:sldChg>
      <pc:sldChg chg="addSp modSp add mod">
        <pc:chgData name="Ranjeet Sokhi" userId="f91356f0-8fd2-45f7-b53d-d49d5ef201e7" providerId="ADAL" clId="{80C568B7-13AE-4063-8916-6F4D3550E656}" dt="2024-09-05T19:36:34.673" v="1428" actId="1036"/>
        <pc:sldMkLst>
          <pc:docMk/>
          <pc:sldMk cId="2342092613" sldId="262"/>
        </pc:sldMkLst>
        <pc:spChg chg="mod">
          <ac:chgData name="Ranjeet Sokhi" userId="f91356f0-8fd2-45f7-b53d-d49d5ef201e7" providerId="ADAL" clId="{80C568B7-13AE-4063-8916-6F4D3550E656}" dt="2024-09-05T19:36:34.673" v="1428" actId="1036"/>
          <ac:spMkLst>
            <pc:docMk/>
            <pc:sldMk cId="2342092613" sldId="262"/>
            <ac:spMk id="4" creationId="{5E5E4D2B-AAEB-73BF-B16E-8AE1FB100BD6}"/>
          </ac:spMkLst>
        </pc:spChg>
        <pc:spChg chg="add mod">
          <ac:chgData name="Ranjeet Sokhi" userId="f91356f0-8fd2-45f7-b53d-d49d5ef201e7" providerId="ADAL" clId="{80C568B7-13AE-4063-8916-6F4D3550E656}" dt="2024-09-05T19:24:26.893" v="1121" actId="20577"/>
          <ac:spMkLst>
            <pc:docMk/>
            <pc:sldMk cId="2342092613" sldId="262"/>
            <ac:spMk id="5" creationId="{91F2836D-A7B7-D5BD-16FF-4A43A2B0F60F}"/>
          </ac:spMkLst>
        </pc:spChg>
        <pc:spChg chg="add mod">
          <ac:chgData name="Ranjeet Sokhi" userId="f91356f0-8fd2-45f7-b53d-d49d5ef201e7" providerId="ADAL" clId="{80C568B7-13AE-4063-8916-6F4D3550E656}" dt="2024-09-05T19:36:23.055" v="1420" actId="20577"/>
          <ac:spMkLst>
            <pc:docMk/>
            <pc:sldMk cId="2342092613" sldId="262"/>
            <ac:spMk id="8" creationId="{DC9A71A1-5639-8CFE-4081-A90D7162E2DA}"/>
          </ac:spMkLst>
        </pc:spChg>
        <pc:picChg chg="mod">
          <ac:chgData name="Ranjeet Sokhi" userId="f91356f0-8fd2-45f7-b53d-d49d5ef201e7" providerId="ADAL" clId="{80C568B7-13AE-4063-8916-6F4D3550E656}" dt="2024-09-05T19:26:03.859" v="1220" actId="1037"/>
          <ac:picMkLst>
            <pc:docMk/>
            <pc:sldMk cId="2342092613" sldId="262"/>
            <ac:picMk id="2" creationId="{7561A667-D344-65AF-CD5D-05610ED84350}"/>
          </ac:picMkLst>
        </pc:picChg>
      </pc:sldChg>
      <pc:sldChg chg="addSp delSp modSp new del mod ord">
        <pc:chgData name="Ranjeet Sokhi" userId="f91356f0-8fd2-45f7-b53d-d49d5ef201e7" providerId="ADAL" clId="{80C568B7-13AE-4063-8916-6F4D3550E656}" dt="2024-09-05T19:23:14.851" v="1109" actId="2696"/>
        <pc:sldMkLst>
          <pc:docMk/>
          <pc:sldMk cId="3975579261" sldId="262"/>
        </pc:sldMkLst>
        <pc:spChg chg="add mod">
          <ac:chgData name="Ranjeet Sokhi" userId="f91356f0-8fd2-45f7-b53d-d49d5ef201e7" providerId="ADAL" clId="{80C568B7-13AE-4063-8916-6F4D3550E656}" dt="2024-09-05T19:09:20.677" v="811" actId="1036"/>
          <ac:spMkLst>
            <pc:docMk/>
            <pc:sldMk cId="3975579261" sldId="262"/>
            <ac:spMk id="4" creationId="{5E5E4D2B-AAEB-73BF-B16E-8AE1FB100BD6}"/>
          </ac:spMkLst>
        </pc:spChg>
        <pc:spChg chg="add del">
          <ac:chgData name="Ranjeet Sokhi" userId="f91356f0-8fd2-45f7-b53d-d49d5ef201e7" providerId="ADAL" clId="{80C568B7-13AE-4063-8916-6F4D3550E656}" dt="2024-09-05T19:09:03.299" v="780" actId="478"/>
          <ac:spMkLst>
            <pc:docMk/>
            <pc:sldMk cId="3975579261" sldId="262"/>
            <ac:spMk id="5" creationId="{480D4E8B-62A5-9EB2-C9E5-3304A8E3FABC}"/>
          </ac:spMkLst>
        </pc:spChg>
        <pc:spChg chg="add mod">
          <ac:chgData name="Ranjeet Sokhi" userId="f91356f0-8fd2-45f7-b53d-d49d5ef201e7" providerId="ADAL" clId="{80C568B7-13AE-4063-8916-6F4D3550E656}" dt="2024-09-05T19:09:26.688" v="832" actId="1038"/>
          <ac:spMkLst>
            <pc:docMk/>
            <pc:sldMk cId="3975579261" sldId="262"/>
            <ac:spMk id="6" creationId="{5751BE55-3E9E-F260-03CA-473F4E7ED534}"/>
          </ac:spMkLst>
        </pc:spChg>
        <pc:picChg chg="add mod">
          <ac:chgData name="Ranjeet Sokhi" userId="f91356f0-8fd2-45f7-b53d-d49d5ef201e7" providerId="ADAL" clId="{80C568B7-13AE-4063-8916-6F4D3550E656}" dt="2024-09-05T19:09:20.677" v="811" actId="1036"/>
          <ac:picMkLst>
            <pc:docMk/>
            <pc:sldMk cId="3975579261" sldId="262"/>
            <ac:picMk id="2" creationId="{7561A667-D344-65AF-CD5D-05610ED84350}"/>
          </ac:picMkLst>
        </pc:picChg>
      </pc:sldChg>
      <pc:sldChg chg="addSp delSp modSp new del mod">
        <pc:chgData name="Ranjeet Sokhi" userId="f91356f0-8fd2-45f7-b53d-d49d5ef201e7" providerId="ADAL" clId="{80C568B7-13AE-4063-8916-6F4D3550E656}" dt="2024-09-05T19:23:14.851" v="1109" actId="2696"/>
        <pc:sldMkLst>
          <pc:docMk/>
          <pc:sldMk cId="2841123739" sldId="263"/>
        </pc:sldMkLst>
        <pc:spChg chg="add mod">
          <ac:chgData name="Ranjeet Sokhi" userId="f91356f0-8fd2-45f7-b53d-d49d5ef201e7" providerId="ADAL" clId="{80C568B7-13AE-4063-8916-6F4D3550E656}" dt="2024-09-05T09:41:44.675" v="226" actId="1036"/>
          <ac:spMkLst>
            <pc:docMk/>
            <pc:sldMk cId="2841123739" sldId="263"/>
            <ac:spMk id="4" creationId="{D5AA3C50-B471-0F86-FE44-8CB7C269C521}"/>
          </ac:spMkLst>
        </pc:spChg>
        <pc:spChg chg="add del">
          <ac:chgData name="Ranjeet Sokhi" userId="f91356f0-8fd2-45f7-b53d-d49d5ef201e7" providerId="ADAL" clId="{80C568B7-13AE-4063-8916-6F4D3550E656}" dt="2024-09-05T19:11:12.271" v="944" actId="478"/>
          <ac:spMkLst>
            <pc:docMk/>
            <pc:sldMk cId="2841123739" sldId="263"/>
            <ac:spMk id="5" creationId="{3F862AE3-35A5-164D-1D84-571BF3ECFC54}"/>
          </ac:spMkLst>
        </pc:spChg>
        <pc:spChg chg="add mod">
          <ac:chgData name="Ranjeet Sokhi" userId="f91356f0-8fd2-45f7-b53d-d49d5ef201e7" providerId="ADAL" clId="{80C568B7-13AE-4063-8916-6F4D3550E656}" dt="2024-09-05T09:43:49.729" v="228" actId="1076"/>
          <ac:spMkLst>
            <pc:docMk/>
            <pc:sldMk cId="2841123739" sldId="263"/>
            <ac:spMk id="6" creationId="{23A9256E-0428-2DE4-28E9-B169B11DD0D3}"/>
          </ac:spMkLst>
        </pc:spChg>
        <pc:spChg chg="add mod">
          <ac:chgData name="Ranjeet Sokhi" userId="f91356f0-8fd2-45f7-b53d-d49d5ef201e7" providerId="ADAL" clId="{80C568B7-13AE-4063-8916-6F4D3550E656}" dt="2024-09-05T19:11:19.029" v="945"/>
          <ac:spMkLst>
            <pc:docMk/>
            <pc:sldMk cId="2841123739" sldId="263"/>
            <ac:spMk id="7" creationId="{620C22AD-5EF0-640A-8526-525D38105F67}"/>
          </ac:spMkLst>
        </pc:spChg>
        <pc:spChg chg="add del mod">
          <ac:chgData name="Ranjeet Sokhi" userId="f91356f0-8fd2-45f7-b53d-d49d5ef201e7" providerId="ADAL" clId="{80C568B7-13AE-4063-8916-6F4D3550E656}" dt="2024-09-05T10:13:08.825" v="474" actId="478"/>
          <ac:spMkLst>
            <pc:docMk/>
            <pc:sldMk cId="2841123739" sldId="263"/>
            <ac:spMk id="7" creationId="{9FD30B3E-AC10-6615-4ABA-A026F89EB1B7}"/>
          </ac:spMkLst>
        </pc:spChg>
        <pc:picChg chg="add mod">
          <ac:chgData name="Ranjeet Sokhi" userId="f91356f0-8fd2-45f7-b53d-d49d5ef201e7" providerId="ADAL" clId="{80C568B7-13AE-4063-8916-6F4D3550E656}" dt="2024-09-05T09:41:44.675" v="226" actId="1036"/>
          <ac:picMkLst>
            <pc:docMk/>
            <pc:sldMk cId="2841123739" sldId="263"/>
            <ac:picMk id="2" creationId="{795485F1-BF2C-5523-4D5F-F9F175F823D7}"/>
          </ac:picMkLst>
        </pc:picChg>
      </pc:sldChg>
      <pc:sldChg chg="addSp delSp modSp add mod">
        <pc:chgData name="Ranjeet Sokhi" userId="f91356f0-8fd2-45f7-b53d-d49d5ef201e7" providerId="ADAL" clId="{80C568B7-13AE-4063-8916-6F4D3550E656}" dt="2024-09-05T19:49:21.643" v="1546" actId="21"/>
        <pc:sldMkLst>
          <pc:docMk/>
          <pc:sldMk cId="3907859224" sldId="263"/>
        </pc:sldMkLst>
        <pc:spChg chg="mod">
          <ac:chgData name="Ranjeet Sokhi" userId="f91356f0-8fd2-45f7-b53d-d49d5ef201e7" providerId="ADAL" clId="{80C568B7-13AE-4063-8916-6F4D3550E656}" dt="2024-09-05T19:49:10.151" v="1545" actId="1037"/>
          <ac:spMkLst>
            <pc:docMk/>
            <pc:sldMk cId="3907859224" sldId="263"/>
            <ac:spMk id="4" creationId="{D5AA3C50-B471-0F86-FE44-8CB7C269C521}"/>
          </ac:spMkLst>
        </pc:spChg>
        <pc:spChg chg="mod">
          <ac:chgData name="Ranjeet Sokhi" userId="f91356f0-8fd2-45f7-b53d-d49d5ef201e7" providerId="ADAL" clId="{80C568B7-13AE-4063-8916-6F4D3550E656}" dt="2024-09-05T19:48:46.989" v="1495" actId="1076"/>
          <ac:spMkLst>
            <pc:docMk/>
            <pc:sldMk cId="3907859224" sldId="263"/>
            <ac:spMk id="6" creationId="{23A9256E-0428-2DE4-28E9-B169B11DD0D3}"/>
          </ac:spMkLst>
        </pc:spChg>
        <pc:picChg chg="mod">
          <ac:chgData name="Ranjeet Sokhi" userId="f91356f0-8fd2-45f7-b53d-d49d5ef201e7" providerId="ADAL" clId="{80C568B7-13AE-4063-8916-6F4D3550E656}" dt="2024-09-05T19:48:59.869" v="1515" actId="1038"/>
          <ac:picMkLst>
            <pc:docMk/>
            <pc:sldMk cId="3907859224" sldId="263"/>
            <ac:picMk id="2" creationId="{795485F1-BF2C-5523-4D5F-F9F175F823D7}"/>
          </ac:picMkLst>
        </pc:picChg>
        <pc:picChg chg="add del mod">
          <ac:chgData name="Ranjeet Sokhi" userId="f91356f0-8fd2-45f7-b53d-d49d5ef201e7" providerId="ADAL" clId="{80C568B7-13AE-4063-8916-6F4D3550E656}" dt="2024-09-05T19:49:21.643" v="1546" actId="21"/>
          <ac:picMkLst>
            <pc:docMk/>
            <pc:sldMk cId="3907859224" sldId="263"/>
            <ac:picMk id="3" creationId="{99397497-673F-B1AD-EAC8-2915107FFC74}"/>
          </ac:picMkLst>
        </pc:picChg>
      </pc:sldChg>
      <pc:sldChg chg="addSp delSp modSp new mod">
        <pc:chgData name="Ranjeet Sokhi" userId="f91356f0-8fd2-45f7-b53d-d49d5ef201e7" providerId="ADAL" clId="{80C568B7-13AE-4063-8916-6F4D3550E656}" dt="2024-09-05T19:11:21.397" v="946"/>
        <pc:sldMkLst>
          <pc:docMk/>
          <pc:sldMk cId="395717936" sldId="264"/>
        </pc:sldMkLst>
        <pc:spChg chg="add mod">
          <ac:chgData name="Ranjeet Sokhi" userId="f91356f0-8fd2-45f7-b53d-d49d5ef201e7" providerId="ADAL" clId="{80C568B7-13AE-4063-8916-6F4D3550E656}" dt="2024-09-05T19:11:21.397" v="946"/>
          <ac:spMkLst>
            <pc:docMk/>
            <pc:sldMk cId="395717936" sldId="264"/>
            <ac:spMk id="3" creationId="{18B36E00-0E6E-1307-EFAD-8325BD15D6B0}"/>
          </ac:spMkLst>
        </pc:spChg>
        <pc:spChg chg="add mod">
          <ac:chgData name="Ranjeet Sokhi" userId="f91356f0-8fd2-45f7-b53d-d49d5ef201e7" providerId="ADAL" clId="{80C568B7-13AE-4063-8916-6F4D3550E656}" dt="2024-09-05T10:13:43.267" v="478" actId="1076"/>
          <ac:spMkLst>
            <pc:docMk/>
            <pc:sldMk cId="395717936" sldId="264"/>
            <ac:spMk id="4" creationId="{536CB954-E248-ED89-67B8-2D19913DD2A7}"/>
          </ac:spMkLst>
        </pc:spChg>
        <pc:spChg chg="add mod">
          <ac:chgData name="Ranjeet Sokhi" userId="f91356f0-8fd2-45f7-b53d-d49d5ef201e7" providerId="ADAL" clId="{80C568B7-13AE-4063-8916-6F4D3550E656}" dt="2024-09-05T10:13:47.529" v="479" actId="14100"/>
          <ac:spMkLst>
            <pc:docMk/>
            <pc:sldMk cId="395717936" sldId="264"/>
            <ac:spMk id="6" creationId="{8E7B2504-9C3F-9B4B-A22F-47474D8BE95C}"/>
          </ac:spMkLst>
        </pc:spChg>
        <pc:spChg chg="add">
          <ac:chgData name="Ranjeet Sokhi" userId="f91356f0-8fd2-45f7-b53d-d49d5ef201e7" providerId="ADAL" clId="{80C568B7-13AE-4063-8916-6F4D3550E656}" dt="2024-09-05T10:10:01.913" v="406"/>
          <ac:spMkLst>
            <pc:docMk/>
            <pc:sldMk cId="395717936" sldId="264"/>
            <ac:spMk id="7" creationId="{80A49D09-032F-C342-7BEE-53D3D7471642}"/>
          </ac:spMkLst>
        </pc:spChg>
        <pc:spChg chg="add del mod">
          <ac:chgData name="Ranjeet Sokhi" userId="f91356f0-8fd2-45f7-b53d-d49d5ef201e7" providerId="ADAL" clId="{80C568B7-13AE-4063-8916-6F4D3550E656}" dt="2024-09-05T10:11:32.651" v="413" actId="478"/>
          <ac:spMkLst>
            <pc:docMk/>
            <pc:sldMk cId="395717936" sldId="264"/>
            <ac:spMk id="8" creationId="{36AC8618-911E-35CA-F511-A89C121F6A3D}"/>
          </ac:spMkLst>
        </pc:spChg>
        <pc:spChg chg="add">
          <ac:chgData name="Ranjeet Sokhi" userId="f91356f0-8fd2-45f7-b53d-d49d5ef201e7" providerId="ADAL" clId="{80C568B7-13AE-4063-8916-6F4D3550E656}" dt="2024-09-05T10:12:15.547" v="468"/>
          <ac:spMkLst>
            <pc:docMk/>
            <pc:sldMk cId="395717936" sldId="264"/>
            <ac:spMk id="9" creationId="{16A79589-53A0-2676-34DD-3F0B6377361B}"/>
          </ac:spMkLst>
        </pc:spChg>
        <pc:spChg chg="add">
          <ac:chgData name="Ranjeet Sokhi" userId="f91356f0-8fd2-45f7-b53d-d49d5ef201e7" providerId="ADAL" clId="{80C568B7-13AE-4063-8916-6F4D3550E656}" dt="2024-09-05T10:12:23.891" v="469"/>
          <ac:spMkLst>
            <pc:docMk/>
            <pc:sldMk cId="395717936" sldId="264"/>
            <ac:spMk id="10" creationId="{F435C371-0559-B998-6CDE-1279E0EDAA18}"/>
          </ac:spMkLst>
        </pc:spChg>
        <pc:picChg chg="add mod">
          <ac:chgData name="Ranjeet Sokhi" userId="f91356f0-8fd2-45f7-b53d-d49d5ef201e7" providerId="ADAL" clId="{80C568B7-13AE-4063-8916-6F4D3550E656}" dt="2024-09-05T10:13:35.613" v="477" actId="1076"/>
          <ac:picMkLst>
            <pc:docMk/>
            <pc:sldMk cId="395717936" sldId="264"/>
            <ac:picMk id="2" creationId="{0EA1A9F6-555C-0BAC-D3A5-8F5A1B1E847B}"/>
          </ac:picMkLst>
        </pc:picChg>
      </pc:sldChg>
      <pc:sldChg chg="addSp modSp new mod">
        <pc:chgData name="Ranjeet Sokhi" userId="f91356f0-8fd2-45f7-b53d-d49d5ef201e7" providerId="ADAL" clId="{80C568B7-13AE-4063-8916-6F4D3550E656}" dt="2024-09-05T19:22:00.841" v="1106"/>
        <pc:sldMkLst>
          <pc:docMk/>
          <pc:sldMk cId="3461878704" sldId="265"/>
        </pc:sldMkLst>
        <pc:spChg chg="add">
          <ac:chgData name="Ranjeet Sokhi" userId="f91356f0-8fd2-45f7-b53d-d49d5ef201e7" providerId="ADAL" clId="{80C568B7-13AE-4063-8916-6F4D3550E656}" dt="2024-09-05T19:19:06.868" v="950"/>
          <ac:spMkLst>
            <pc:docMk/>
            <pc:sldMk cId="3461878704" sldId="265"/>
            <ac:spMk id="2" creationId="{92FD12A1-3FE7-74F9-478C-082211C1CAA7}"/>
          </ac:spMkLst>
        </pc:spChg>
        <pc:spChg chg="add mod">
          <ac:chgData name="Ranjeet Sokhi" userId="f91356f0-8fd2-45f7-b53d-d49d5ef201e7" providerId="ADAL" clId="{80C568B7-13AE-4063-8916-6F4D3550E656}" dt="2024-09-05T19:21:12.642" v="1100" actId="1036"/>
          <ac:spMkLst>
            <pc:docMk/>
            <pc:sldMk cId="3461878704" sldId="265"/>
            <ac:spMk id="3" creationId="{AF0709D8-02F9-8788-B6FC-D878D00DE6A7}"/>
          </ac:spMkLst>
        </pc:spChg>
        <pc:spChg chg="add mod">
          <ac:chgData name="Ranjeet Sokhi" userId="f91356f0-8fd2-45f7-b53d-d49d5ef201e7" providerId="ADAL" clId="{80C568B7-13AE-4063-8916-6F4D3550E656}" dt="2024-09-05T19:21:53.377" v="1104" actId="1076"/>
          <ac:spMkLst>
            <pc:docMk/>
            <pc:sldMk cId="3461878704" sldId="265"/>
            <ac:spMk id="5" creationId="{BCDDBE6F-DF02-F6E0-D2D1-149E266820FC}"/>
          </ac:spMkLst>
        </pc:spChg>
        <pc:spChg chg="add mod">
          <ac:chgData name="Ranjeet Sokhi" userId="f91356f0-8fd2-45f7-b53d-d49d5ef201e7" providerId="ADAL" clId="{80C568B7-13AE-4063-8916-6F4D3550E656}" dt="2024-09-05T19:22:00.841" v="1106"/>
          <ac:spMkLst>
            <pc:docMk/>
            <pc:sldMk cId="3461878704" sldId="265"/>
            <ac:spMk id="6" creationId="{B550038B-0F75-C7EA-30FD-9EA78B8D938F}"/>
          </ac:spMkLst>
        </pc:spChg>
        <pc:picChg chg="add mod">
          <ac:chgData name="Ranjeet Sokhi" userId="f91356f0-8fd2-45f7-b53d-d49d5ef201e7" providerId="ADAL" clId="{80C568B7-13AE-4063-8916-6F4D3550E656}" dt="2024-09-05T19:21:34.803" v="1102" actId="14100"/>
          <ac:picMkLst>
            <pc:docMk/>
            <pc:sldMk cId="3461878704" sldId="265"/>
            <ac:picMk id="4" creationId="{5A13D9AB-926E-0B27-F9F4-31141A3B5946}"/>
          </ac:picMkLst>
        </pc:picChg>
        <pc:picChg chg="add mod">
          <ac:chgData name="Ranjeet Sokhi" userId="f91356f0-8fd2-45f7-b53d-d49d5ef201e7" providerId="ADAL" clId="{80C568B7-13AE-4063-8916-6F4D3550E656}" dt="2024-09-05T19:21:02.418" v="1049" actId="1038"/>
          <ac:picMkLst>
            <pc:docMk/>
            <pc:sldMk cId="3461878704" sldId="265"/>
            <ac:picMk id="1025" creationId="{81C7A847-6ACE-AB4C-E0CA-AEA885C512DE}"/>
          </ac:picMkLst>
        </pc:picChg>
      </pc:sldChg>
      <pc:sldChg chg="addSp delSp modSp new mod">
        <pc:chgData name="Ranjeet Sokhi" userId="f91356f0-8fd2-45f7-b53d-d49d5ef201e7" providerId="ADAL" clId="{80C568B7-13AE-4063-8916-6F4D3550E656}" dt="2024-09-06T14:27:07.455" v="2034" actId="20577"/>
        <pc:sldMkLst>
          <pc:docMk/>
          <pc:sldMk cId="1704501479" sldId="266"/>
        </pc:sldMkLst>
        <pc:spChg chg="add mod">
          <ac:chgData name="Ranjeet Sokhi" userId="f91356f0-8fd2-45f7-b53d-d49d5ef201e7" providerId="ADAL" clId="{80C568B7-13AE-4063-8916-6F4D3550E656}" dt="2024-09-06T14:25:31.724" v="1990" actId="14100"/>
          <ac:spMkLst>
            <pc:docMk/>
            <pc:sldMk cId="1704501479" sldId="266"/>
            <ac:spMk id="4" creationId="{29F8DFF0-FDCA-3362-BE1E-E222E6C28F03}"/>
          </ac:spMkLst>
        </pc:spChg>
        <pc:spChg chg="add mod">
          <ac:chgData name="Ranjeet Sokhi" userId="f91356f0-8fd2-45f7-b53d-d49d5ef201e7" providerId="ADAL" clId="{80C568B7-13AE-4063-8916-6F4D3550E656}" dt="2024-09-05T19:50:57.190" v="1604" actId="2711"/>
          <ac:spMkLst>
            <pc:docMk/>
            <pc:sldMk cId="1704501479" sldId="266"/>
            <ac:spMk id="5" creationId="{9A8433C2-2AE8-08D4-B44C-BC8FE3A436BE}"/>
          </ac:spMkLst>
        </pc:spChg>
        <pc:spChg chg="add mod">
          <ac:chgData name="Ranjeet Sokhi" userId="f91356f0-8fd2-45f7-b53d-d49d5ef201e7" providerId="ADAL" clId="{80C568B7-13AE-4063-8916-6F4D3550E656}" dt="2024-09-06T14:25:36.682" v="1991" actId="14100"/>
          <ac:spMkLst>
            <pc:docMk/>
            <pc:sldMk cId="1704501479" sldId="266"/>
            <ac:spMk id="6" creationId="{3B7DFA54-BF87-D9E8-DEBC-ABFB4D0F3079}"/>
          </ac:spMkLst>
        </pc:spChg>
        <pc:spChg chg="add del mod">
          <ac:chgData name="Ranjeet Sokhi" userId="f91356f0-8fd2-45f7-b53d-d49d5ef201e7" providerId="ADAL" clId="{80C568B7-13AE-4063-8916-6F4D3550E656}" dt="2024-09-06T14:24:50.411" v="1944" actId="1036"/>
          <ac:spMkLst>
            <pc:docMk/>
            <pc:sldMk cId="1704501479" sldId="266"/>
            <ac:spMk id="7" creationId="{9FC58035-250C-E90B-16EB-2F1032A9F8B2}"/>
          </ac:spMkLst>
        </pc:spChg>
        <pc:spChg chg="add mod">
          <ac:chgData name="Ranjeet Sokhi" userId="f91356f0-8fd2-45f7-b53d-d49d5ef201e7" providerId="ADAL" clId="{80C568B7-13AE-4063-8916-6F4D3550E656}" dt="2024-09-06T14:25:53.021" v="1992"/>
          <ac:spMkLst>
            <pc:docMk/>
            <pc:sldMk cId="1704501479" sldId="266"/>
            <ac:spMk id="8" creationId="{F168BBA0-3B8F-0A70-E5AA-7FC69763D23D}"/>
          </ac:spMkLst>
        </pc:spChg>
        <pc:spChg chg="add mod">
          <ac:chgData name="Ranjeet Sokhi" userId="f91356f0-8fd2-45f7-b53d-d49d5ef201e7" providerId="ADAL" clId="{80C568B7-13AE-4063-8916-6F4D3550E656}" dt="2024-09-06T14:25:04.829" v="1984" actId="1036"/>
          <ac:spMkLst>
            <pc:docMk/>
            <pc:sldMk cId="1704501479" sldId="266"/>
            <ac:spMk id="9" creationId="{1EC5C605-2763-6DB3-F3C9-121B7B2B41C5}"/>
          </ac:spMkLst>
        </pc:spChg>
        <pc:spChg chg="add mod">
          <ac:chgData name="Ranjeet Sokhi" userId="f91356f0-8fd2-45f7-b53d-d49d5ef201e7" providerId="ADAL" clId="{80C568B7-13AE-4063-8916-6F4D3550E656}" dt="2024-09-06T14:25:04.829" v="1984" actId="1036"/>
          <ac:spMkLst>
            <pc:docMk/>
            <pc:sldMk cId="1704501479" sldId="266"/>
            <ac:spMk id="10" creationId="{ED3080EE-D76C-3CF5-F13D-0B39452AFC07}"/>
          </ac:spMkLst>
        </pc:spChg>
        <pc:spChg chg="add mod">
          <ac:chgData name="Ranjeet Sokhi" userId="f91356f0-8fd2-45f7-b53d-d49d5ef201e7" providerId="ADAL" clId="{80C568B7-13AE-4063-8916-6F4D3550E656}" dt="2024-09-06T14:27:07.455" v="2034" actId="20577"/>
          <ac:spMkLst>
            <pc:docMk/>
            <pc:sldMk cId="1704501479" sldId="266"/>
            <ac:spMk id="12" creationId="{7DF91B75-AADA-8C34-FFF9-E064615C010C}"/>
          </ac:spMkLst>
        </pc:spChg>
        <pc:picChg chg="add mod">
          <ac:chgData name="Ranjeet Sokhi" userId="f91356f0-8fd2-45f7-b53d-d49d5ef201e7" providerId="ADAL" clId="{80C568B7-13AE-4063-8916-6F4D3550E656}" dt="2024-09-06T14:25:18.054" v="1987" actId="1076"/>
          <ac:picMkLst>
            <pc:docMk/>
            <pc:sldMk cId="1704501479" sldId="266"/>
            <ac:picMk id="3" creationId="{99397497-673F-B1AD-EAC8-2915107FFC74}"/>
          </ac:picMkLst>
        </pc:picChg>
      </pc:sldChg>
      <pc:sldChg chg="addSp modSp new mod">
        <pc:chgData name="Ranjeet Sokhi" userId="f91356f0-8fd2-45f7-b53d-d49d5ef201e7" providerId="ADAL" clId="{80C568B7-13AE-4063-8916-6F4D3550E656}" dt="2024-09-06T14:46:14.195" v="2174" actId="20577"/>
        <pc:sldMkLst>
          <pc:docMk/>
          <pc:sldMk cId="3411361151" sldId="267"/>
        </pc:sldMkLst>
        <pc:spChg chg="add mod">
          <ac:chgData name="Ranjeet Sokhi" userId="f91356f0-8fd2-45f7-b53d-d49d5ef201e7" providerId="ADAL" clId="{80C568B7-13AE-4063-8916-6F4D3550E656}" dt="2024-09-06T14:35:47.641" v="2069" actId="20577"/>
          <ac:spMkLst>
            <pc:docMk/>
            <pc:sldMk cId="3411361151" sldId="267"/>
            <ac:spMk id="3" creationId="{7C8BB10A-C45B-56AF-A7C5-4F158C006B98}"/>
          </ac:spMkLst>
        </pc:spChg>
        <pc:spChg chg="add mod">
          <ac:chgData name="Ranjeet Sokhi" userId="f91356f0-8fd2-45f7-b53d-d49d5ef201e7" providerId="ADAL" clId="{80C568B7-13AE-4063-8916-6F4D3550E656}" dt="2024-09-06T14:32:24.822" v="2048" actId="1076"/>
          <ac:spMkLst>
            <pc:docMk/>
            <pc:sldMk cId="3411361151" sldId="267"/>
            <ac:spMk id="5" creationId="{97C7CF16-9CB4-DF96-3E46-14D33E947548}"/>
          </ac:spMkLst>
        </pc:spChg>
        <pc:spChg chg="add mod">
          <ac:chgData name="Ranjeet Sokhi" userId="f91356f0-8fd2-45f7-b53d-d49d5ef201e7" providerId="ADAL" clId="{80C568B7-13AE-4063-8916-6F4D3550E656}" dt="2024-09-06T14:37:07.375" v="2076" actId="1076"/>
          <ac:spMkLst>
            <pc:docMk/>
            <pc:sldMk cId="3411361151" sldId="267"/>
            <ac:spMk id="7" creationId="{AA0F90B7-B46F-DE0C-7D58-B3E6B3F1CBDC}"/>
          </ac:spMkLst>
        </pc:spChg>
        <pc:spChg chg="add mod">
          <ac:chgData name="Ranjeet Sokhi" userId="f91356f0-8fd2-45f7-b53d-d49d5ef201e7" providerId="ADAL" clId="{80C568B7-13AE-4063-8916-6F4D3550E656}" dt="2024-09-06T14:40:52.398" v="2078" actId="1076"/>
          <ac:spMkLst>
            <pc:docMk/>
            <pc:sldMk cId="3411361151" sldId="267"/>
            <ac:spMk id="9" creationId="{FC7CE4CB-3AF8-593D-2155-453C3B6F671F}"/>
          </ac:spMkLst>
        </pc:spChg>
        <pc:spChg chg="add mod">
          <ac:chgData name="Ranjeet Sokhi" userId="f91356f0-8fd2-45f7-b53d-d49d5ef201e7" providerId="ADAL" clId="{80C568B7-13AE-4063-8916-6F4D3550E656}" dt="2024-09-06T14:46:14.195" v="2174" actId="20577"/>
          <ac:spMkLst>
            <pc:docMk/>
            <pc:sldMk cId="3411361151" sldId="267"/>
            <ac:spMk id="11" creationId="{030BDCE5-1804-DFE9-4287-1263BC4852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4594A-6336-4F89-9C87-96B09E1F253F}" type="datetimeFigureOut">
              <a:rPr lang="en-GB" smtClean="0"/>
              <a:t>11/09/2024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01770-1883-46FA-991D-43A0E06862A0}" type="slidenum">
              <a:rPr lang="en-GB" smtClean="0"/>
              <a:t>‹#›</a:t>
            </a:fld>
            <a:endParaRPr lang="en-GB"/>
          </a:p>
        </p:txBody>
      </p:sp>
    </p:spTree>
    <p:extLst>
      <p:ext uri="{BB962C8B-B14F-4D97-AF65-F5344CB8AC3E}">
        <p14:creationId xmlns:p14="http://schemas.microsoft.com/office/powerpoint/2010/main" val="349159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A01770-1883-46FA-991D-43A0E06862A0}" type="slidenum">
              <a:rPr lang="en-GB" smtClean="0"/>
              <a:t>1</a:t>
            </a:fld>
            <a:endParaRPr lang="en-GB"/>
          </a:p>
        </p:txBody>
      </p:sp>
    </p:spTree>
    <p:extLst>
      <p:ext uri="{BB962C8B-B14F-4D97-AF65-F5344CB8AC3E}">
        <p14:creationId xmlns:p14="http://schemas.microsoft.com/office/powerpoint/2010/main" val="365102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41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0734" y="4518599"/>
            <a:ext cx="6016556" cy="4522033"/>
          </a:xfrm>
        </p:spPr>
        <p:txBody>
          <a:bodyPr/>
          <a:lstStyle/>
          <a:p>
            <a:pPr defTabSz="942289">
              <a:defRPr/>
            </a:pPr>
            <a:endParaRPr lang="en-US" sz="1900" kern="100" dirty="0">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0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3" y="4341813"/>
            <a:ext cx="5681980" cy="3696712"/>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63A95-F056-4435-9F81-D2F6BEB712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solidFill>
                <a:srgbClr val="757575"/>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F62A9-84E7-4EB3-997F-F43F660E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3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0006C-AFE0-4C12-9D7A-72508DD1E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04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7213DF-D21E-4CBE-B062-D48499EDC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7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B2426-283E-4F4B-880F-0BE7125FF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4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63A95-F056-4435-9F81-D2F6BEB712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9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4EF94-5082-49A6-913E-FBC8ECCBC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882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A01770-1883-46FA-991D-43A0E06862A0}" type="slidenum">
              <a:rPr lang="en-GB" smtClean="0"/>
              <a:t>2</a:t>
            </a:fld>
            <a:endParaRPr lang="en-GB"/>
          </a:p>
        </p:txBody>
      </p:sp>
    </p:spTree>
    <p:extLst>
      <p:ext uri="{BB962C8B-B14F-4D97-AF65-F5344CB8AC3E}">
        <p14:creationId xmlns:p14="http://schemas.microsoft.com/office/powerpoint/2010/main" val="338789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4EF94-5082-49A6-913E-FBC8ECCBC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13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4EF94-5082-49A6-913E-FBC8ECCBC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471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4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885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highlight>
                <a:srgbClr val="FFFFFF"/>
              </a:highlight>
              <a:latin typeface="Harding"/>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4EF94-5082-49A6-913E-FBC8ECCBC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1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89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74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343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35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600"/>
            <a:ext cx="5681980" cy="3696712"/>
          </a:xfrm>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57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44A33-715B-4103-8809-A5759E01EAC7}"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8529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a:ln/>
        </p:spPr>
      </p:sp>
      <p:sp>
        <p:nvSpPr>
          <p:cNvPr id="67587" name="2 Marcador de notas"/>
          <p:cNvSpPr>
            <a:spLocks noGrp="1"/>
          </p:cNvSpPr>
          <p:nvPr>
            <p:ph type="body" idx="1"/>
          </p:nvPr>
        </p:nvSpPr>
        <p:spPr>
          <a:noFill/>
          <a:ln/>
        </p:spPr>
        <p:txBody>
          <a:bodyPr/>
          <a:lstStyle/>
          <a:p>
            <a:pPr eaLnBrk="1" hangingPunct="1"/>
            <a:endParaRPr lang="es-MX" dirty="0"/>
          </a:p>
        </p:txBody>
      </p:sp>
      <p:sp>
        <p:nvSpPr>
          <p:cNvPr id="67588" name="3 Marcador de número de diapositiva"/>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C09F4-EAE8-46EA-8B65-FA4EAAEB2CC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05134"/>
            <a:ext cx="5486400" cy="4067589"/>
          </a:xfrm>
        </p:spPr>
        <p:txBody>
          <a:bodyPr/>
          <a:lstStyle/>
          <a:p>
            <a:pPr marL="0" lvl="1" indent="228600"/>
            <a:endParaRPr lang="en-US" b="1" dirty="0"/>
          </a:p>
          <a:p>
            <a:pPr marL="0" lvl="1" indent="228600"/>
            <a:endParaRPr lang="en-US" sz="105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82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9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AA1A2-469F-494A-BCF8-31F6AC814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38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361F-40C5-44AD-F2B8-AD2275938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429B0D-13B7-7A81-DAA5-FCD8C85C4D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6B64EB-0388-57ED-FB09-7305F171CFB1}"/>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A113D089-F361-866B-A815-EBAF19FEA5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4B47B9-C821-712F-8CD2-6EB591CDEC00}"/>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46958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45EE-F72E-671A-C589-F74D12DF27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56E15A-8F04-BF12-881C-448C29908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1A12B-9E9E-479D-C05A-20594F84C14A}"/>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8339AD8B-F196-3CF1-AFF5-29743ADA9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8AD18B-4C60-3F9E-C0D1-E8FC04B13DB5}"/>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56046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A640F-CA44-1D9F-2E24-852AFF7368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6819EB-1A7D-D978-DA6A-597021D48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5653F1-25D7-E827-4DAD-ED873E7E5BE8}"/>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0631692B-2258-6C23-B99D-5B4868B8B9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3008C-290D-4A2F-8E39-C84E6C4D04F3}"/>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1003796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223138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8" y="296334"/>
            <a:ext cx="10744202" cy="956734"/>
          </a:xfrm>
        </p:spPr>
        <p:txBody>
          <a:bodyPr>
            <a:normAutofit/>
          </a:bodyPr>
          <a:lstStyle>
            <a:lvl1pPr>
              <a:defRPr sz="2800" b="1">
                <a:solidFill>
                  <a:srgbClr val="3129D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197" y="1464735"/>
            <a:ext cx="10744203" cy="4944532"/>
          </a:xfrm>
        </p:spPr>
        <p:txBody>
          <a:bodyPr/>
          <a:lstStyle>
            <a:lvl1pPr marL="0" indent="0">
              <a:buFontTx/>
              <a:buNone/>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614495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1524766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279314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496478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1566333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3960474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4635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5026-9CF1-C457-35DD-4D43DD08D1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49F89F-DD24-6427-2BFC-D03BFD6B7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5F474E-91FC-ADA3-BCCE-3991F7C78171}"/>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B754F7D3-8D7B-0565-4D65-4C6B2918C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24483-B457-4466-54B9-173ECCDD9E65}"/>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555270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3006610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3139184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6FE65A-56D8-431D-99F1-A8F3C7C3DBD8}"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BB9EB-CDCD-4A47-B17F-726E2011339C}" type="slidenum">
              <a:rPr lang="en-US" smtClean="0"/>
              <a:t>‹#›</a:t>
            </a:fld>
            <a:endParaRPr lang="en-US" dirty="0"/>
          </a:p>
        </p:txBody>
      </p:sp>
    </p:spTree>
    <p:extLst>
      <p:ext uri="{BB962C8B-B14F-4D97-AF65-F5344CB8AC3E}">
        <p14:creationId xmlns:p14="http://schemas.microsoft.com/office/powerpoint/2010/main" val="18574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0C7B-5CB2-A9AA-F2F8-C3E253DB3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DC5398-7B93-1558-BF9F-4B40605479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60108-3052-7653-AC9D-7E24B0454FFB}"/>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B2120BC0-1E54-90DA-8295-88454623F8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76DFA-04BE-A5E1-D925-834C46B480DF}"/>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387813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D1A3-39BA-18E0-D44C-FAF602B743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77E4EE-CB3F-E5CF-D53A-CF40DBF2F3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F8497-5D87-02C9-39F0-EFF2C445A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AF5064-3464-3BAF-0512-65D2B804A6CF}"/>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6" name="Footer Placeholder 5">
            <a:extLst>
              <a:ext uri="{FF2B5EF4-FFF2-40B4-BE49-F238E27FC236}">
                <a16:creationId xmlns:a16="http://schemas.microsoft.com/office/drawing/2014/main" id="{CEEB251D-75A6-397A-0316-224FC0C5A3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2D38D8-1D9E-8F7D-7314-DC22DAF6175E}"/>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26438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88E2-3609-E69E-0534-EBE3224EFC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C76457-5ED3-D803-B6C2-A7EC9D2630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3BCF20-17ED-0068-5F6E-BCCEC74E0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4D0595-C397-1BAE-275E-B90EE2B05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8F9F3C-6F61-659F-4B36-80E566BFC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18E18A-D514-8DF6-130C-59BDA30FCA16}"/>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8" name="Footer Placeholder 7">
            <a:extLst>
              <a:ext uri="{FF2B5EF4-FFF2-40B4-BE49-F238E27FC236}">
                <a16:creationId xmlns:a16="http://schemas.microsoft.com/office/drawing/2014/main" id="{4085F3CC-6538-B93C-8B97-FC8A48CFC9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74088A7-A21C-F29D-9661-A575B727AB42}"/>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142039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054E-4D3A-828C-3093-75D3141C11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47CC59-6D5E-052C-11AD-E77426351B21}"/>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4" name="Footer Placeholder 3">
            <a:extLst>
              <a:ext uri="{FF2B5EF4-FFF2-40B4-BE49-F238E27FC236}">
                <a16:creationId xmlns:a16="http://schemas.microsoft.com/office/drawing/2014/main" id="{DBBBDCC0-CFF9-2164-77E3-4DC73A4B99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465AE6-ED46-222D-93C8-5D83121F1DC3}"/>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3923920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0869A8-7786-CF15-A082-9B1B570CCF27}"/>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3" name="Footer Placeholder 2">
            <a:extLst>
              <a:ext uri="{FF2B5EF4-FFF2-40B4-BE49-F238E27FC236}">
                <a16:creationId xmlns:a16="http://schemas.microsoft.com/office/drawing/2014/main" id="{872B22FE-DACC-3F05-CA62-9BF49B074D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FDC6F9-3932-4EDC-B095-41E2505669C6}"/>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158799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8198-FB11-E7CC-5CCD-8F42890E5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5DBA5E-DF3A-8008-4D5A-A85B3C92C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7D5BC5-2FE7-CFAB-1D6A-9E1ACF665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A6D13-DD8A-FD77-7807-D378457A60A5}"/>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6" name="Footer Placeholder 5">
            <a:extLst>
              <a:ext uri="{FF2B5EF4-FFF2-40B4-BE49-F238E27FC236}">
                <a16:creationId xmlns:a16="http://schemas.microsoft.com/office/drawing/2014/main" id="{B83B6956-34A6-65D1-B417-9105187701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92BDFF-DEA5-5013-3016-1DB0CD4C9223}"/>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121059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5193-D183-CCE2-FDD5-887D03792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7DD1EA-CC7C-1642-4666-FCA5CCE28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816BBC-DB37-82CD-5A51-56F98AD4F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2E0BA-6756-88A2-3B60-2FF9D1EDCBC7}"/>
              </a:ext>
            </a:extLst>
          </p:cNvPr>
          <p:cNvSpPr>
            <a:spLocks noGrp="1"/>
          </p:cNvSpPr>
          <p:nvPr>
            <p:ph type="dt" sz="half" idx="10"/>
          </p:nvPr>
        </p:nvSpPr>
        <p:spPr/>
        <p:txBody>
          <a:bodyPr/>
          <a:lstStyle/>
          <a:p>
            <a:fld id="{A48CC726-1873-4D19-B06E-8903F7D8A74A}" type="datetimeFigureOut">
              <a:rPr lang="en-GB" smtClean="0"/>
              <a:t>11/09/2024</a:t>
            </a:fld>
            <a:endParaRPr lang="en-GB"/>
          </a:p>
        </p:txBody>
      </p:sp>
      <p:sp>
        <p:nvSpPr>
          <p:cNvPr id="6" name="Footer Placeholder 5">
            <a:extLst>
              <a:ext uri="{FF2B5EF4-FFF2-40B4-BE49-F238E27FC236}">
                <a16:creationId xmlns:a16="http://schemas.microsoft.com/office/drawing/2014/main" id="{3320BBA2-19F3-5140-AEBB-4D5D2D9FF7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4EF689-9F05-3849-E0A1-6A788CC350DD}"/>
              </a:ext>
            </a:extLst>
          </p:cNvPr>
          <p:cNvSpPr>
            <a:spLocks noGrp="1"/>
          </p:cNvSpPr>
          <p:nvPr>
            <p:ph type="sldNum" sz="quarter" idx="12"/>
          </p:nvPr>
        </p:nvSpPr>
        <p:spPr/>
        <p:txBody>
          <a:bodyPr/>
          <a:lstStyle/>
          <a:p>
            <a:fld id="{3364C189-AC30-4E1A-8AA0-5A1C523E248E}" type="slidenum">
              <a:rPr lang="en-GB" smtClean="0"/>
              <a:t>‹#›</a:t>
            </a:fld>
            <a:endParaRPr lang="en-GB"/>
          </a:p>
        </p:txBody>
      </p:sp>
    </p:spTree>
    <p:extLst>
      <p:ext uri="{BB962C8B-B14F-4D97-AF65-F5344CB8AC3E}">
        <p14:creationId xmlns:p14="http://schemas.microsoft.com/office/powerpoint/2010/main" val="114253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57A50-111A-0E66-A5AF-59974747E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3DB2FE-10E1-1F9F-F360-8E3F0823D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6FB5BF-BC63-6EA4-B91E-81C6D6CDC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8CC726-1873-4D19-B06E-8903F7D8A74A}" type="datetimeFigureOut">
              <a:rPr lang="en-GB" smtClean="0"/>
              <a:t>11/09/2024</a:t>
            </a:fld>
            <a:endParaRPr lang="en-GB"/>
          </a:p>
        </p:txBody>
      </p:sp>
      <p:sp>
        <p:nvSpPr>
          <p:cNvPr id="5" name="Footer Placeholder 4">
            <a:extLst>
              <a:ext uri="{FF2B5EF4-FFF2-40B4-BE49-F238E27FC236}">
                <a16:creationId xmlns:a16="http://schemas.microsoft.com/office/drawing/2014/main" id="{95993864-437A-4966-F01B-5EB7D11E6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042F9A6-0D5E-5F50-D818-2B02D0CFB4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64C189-AC30-4E1A-8AA0-5A1C523E248E}" type="slidenum">
              <a:rPr lang="en-GB" smtClean="0"/>
              <a:t>‹#›</a:t>
            </a:fld>
            <a:endParaRPr lang="en-GB"/>
          </a:p>
        </p:txBody>
      </p:sp>
    </p:spTree>
    <p:extLst>
      <p:ext uri="{BB962C8B-B14F-4D97-AF65-F5344CB8AC3E}">
        <p14:creationId xmlns:p14="http://schemas.microsoft.com/office/powerpoint/2010/main" val="394338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FE65A-56D8-431D-99F1-A8F3C7C3DBD8}" type="datetimeFigureOut">
              <a:rPr lang="en-US" smtClean="0"/>
              <a:t>9/11/2024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BB9EB-CDCD-4A47-B17F-726E2011339C}" type="slidenum">
              <a:rPr lang="en-US" smtClean="0"/>
              <a:t>‹#›</a:t>
            </a:fld>
            <a:endParaRPr lang="en-US" dirty="0"/>
          </a:p>
        </p:txBody>
      </p:sp>
    </p:spTree>
    <p:extLst>
      <p:ext uri="{BB962C8B-B14F-4D97-AF65-F5344CB8AC3E}">
        <p14:creationId xmlns:p14="http://schemas.microsoft.com/office/powerpoint/2010/main" val="2094755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wmo.int/pages/prog/arep/gaw/images/gaw_logo_acronym_vertical_005.jpg"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wmo.int/pages/prog/arep/gaw/images/gaw_logo_acronym_vertical_005.jpg"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www.wmo.int/pages/prog/arep/gaw/images/gaw_logo_acronym_vertical_005.jpg" TargetMode="External"/><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31.emf"/><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32.emf"/><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1.jpe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jpeg"/><Relationship Id="rId5" Type="http://schemas.openxmlformats.org/officeDocument/2006/relationships/image" Target="../media/image3.jpeg"/><Relationship Id="rId10" Type="http://schemas.openxmlformats.org/officeDocument/2006/relationships/image" Target="../media/image9.jpeg"/><Relationship Id="rId4" Type="http://schemas.openxmlformats.org/officeDocument/2006/relationships/image" Target="../media/image2.jpeg"/><Relationship Id="rId9" Type="http://schemas.openxmlformats.org/officeDocument/2006/relationships/image" Target="../media/image8.jpeg"/><Relationship Id="rId1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unep.org/news-and-stories/press-release/un-declares-war-ocean-plastic-0" TargetMode="External"/><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www.afrik21.africa/en/african-oceans-the-green-revolution-against-the-plastic-tide/" TargetMode="External"/><Relationship Id="rId5" Type="http://schemas.openxmlformats.org/officeDocument/2006/relationships/hyperlink" Target="https://www.theflipflopi.com/closing-the-loop-lamu/" TargetMode="External"/><Relationship Id="rId4" Type="http://schemas.openxmlformats.org/officeDocument/2006/relationships/hyperlink" Target="https://www.unep.org/inc-plastic-pollution" TargetMode="External"/><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wmo.int/pages/prog/arep/gaw/images/gaw_logo_acronym_vertical_005.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17.png"/><Relationship Id="rId4" Type="http://schemas.openxmlformats.org/officeDocument/2006/relationships/hyperlink" Target="http://www.wmo.int/pages/prog/arep/gaw/images/gaw_logo_acronym_vertical_005.jpg" TargetMode="Externa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F24A39-B516-6A38-ED7F-4B70EFCDEAA3}"/>
              </a:ext>
            </a:extLst>
          </p:cNvPr>
          <p:cNvSpPr txBox="1"/>
          <p:nvPr/>
        </p:nvSpPr>
        <p:spPr>
          <a:xfrm>
            <a:off x="1796984" y="1266910"/>
            <a:ext cx="8095268" cy="1815882"/>
          </a:xfrm>
          <a:prstGeom prst="rect">
            <a:avLst/>
          </a:prstGeom>
          <a:noFill/>
        </p:spPr>
        <p:txBody>
          <a:bodyPr wrap="square">
            <a:spAutoFit/>
          </a:bodyPr>
          <a:lstStyle/>
          <a:p>
            <a:pPr algn="ctr"/>
            <a:r>
              <a:rPr lang="en-GB" sz="3200" b="1" dirty="0">
                <a:solidFill>
                  <a:srgbClr val="0070C0"/>
                </a:solidFill>
              </a:rPr>
              <a:t>Training Course on Seamless Prediction of Air Pollution in Africa</a:t>
            </a:r>
          </a:p>
          <a:p>
            <a:pPr algn="ctr"/>
            <a:endParaRPr lang="en-GB" sz="2400" b="1" dirty="0"/>
          </a:p>
          <a:p>
            <a:pPr algn="ctr"/>
            <a:r>
              <a:rPr lang="en-GB" sz="2400" b="1" dirty="0"/>
              <a:t>An Introduction</a:t>
            </a:r>
          </a:p>
        </p:txBody>
      </p:sp>
      <p:sp>
        <p:nvSpPr>
          <p:cNvPr id="4" name="TextBox 3">
            <a:extLst>
              <a:ext uri="{FF2B5EF4-FFF2-40B4-BE49-F238E27FC236}">
                <a16:creationId xmlns:a16="http://schemas.microsoft.com/office/drawing/2014/main" id="{AA240FFB-20B4-4ED7-9042-04E76868DB2C}"/>
              </a:ext>
            </a:extLst>
          </p:cNvPr>
          <p:cNvSpPr txBox="1"/>
          <p:nvPr/>
        </p:nvSpPr>
        <p:spPr>
          <a:xfrm>
            <a:off x="2950861" y="3214543"/>
            <a:ext cx="5938887" cy="1846659"/>
          </a:xfrm>
          <a:prstGeom prst="rect">
            <a:avLst/>
          </a:prstGeom>
          <a:noFill/>
        </p:spPr>
        <p:txBody>
          <a:bodyPr wrap="square" rtlCol="0">
            <a:spAutoFit/>
          </a:bodyPr>
          <a:lstStyle/>
          <a:p>
            <a:pPr algn="ctr"/>
            <a:r>
              <a:rPr lang="en-GB" sz="2400" b="1" dirty="0"/>
              <a:t>Ranjeet S Sokhi* and Luisa Molina+</a:t>
            </a:r>
          </a:p>
          <a:p>
            <a:pPr algn="ctr"/>
            <a:endParaRPr lang="en-GB" dirty="0"/>
          </a:p>
          <a:p>
            <a:pPr algn="ctr"/>
            <a:r>
              <a:rPr lang="en-GB" dirty="0"/>
              <a:t>*Centre for Climate Change Research (C3R)</a:t>
            </a:r>
          </a:p>
          <a:p>
            <a:pPr algn="ctr"/>
            <a:r>
              <a:rPr lang="en-GB" dirty="0"/>
              <a:t>University of Hertfordshire, UK</a:t>
            </a:r>
          </a:p>
          <a:p>
            <a:pPr algn="ctr"/>
            <a:endParaRPr lang="en-GB" dirty="0"/>
          </a:p>
          <a:p>
            <a:pPr algn="ctr"/>
            <a:r>
              <a:rPr lang="en-GB" dirty="0"/>
              <a:t>+Molina Center for Energy and the Environment, USA</a:t>
            </a:r>
          </a:p>
        </p:txBody>
      </p:sp>
      <p:pic>
        <p:nvPicPr>
          <p:cNvPr id="5" name="Picture 12" descr="GAW logo vert">
            <a:hlinkClick r:id="rId3"/>
            <a:extLst>
              <a:ext uri="{FF2B5EF4-FFF2-40B4-BE49-F238E27FC236}">
                <a16:creationId xmlns:a16="http://schemas.microsoft.com/office/drawing/2014/main" id="{BD527B6C-D604-53E5-7DA6-86BE3F6784A6}"/>
              </a:ext>
            </a:extLst>
          </p:cNvPr>
          <p:cNvPicPr>
            <a:picLocks noChangeAspect="1" noChangeArrowheads="1"/>
          </p:cNvPicPr>
          <p:nvPr/>
        </p:nvPicPr>
        <p:blipFill>
          <a:blip r:embed="rId4" cstate="print"/>
          <a:srcRect/>
          <a:stretch>
            <a:fillRect/>
          </a:stretch>
        </p:blipFill>
        <p:spPr bwMode="auto">
          <a:xfrm>
            <a:off x="7655364" y="5970853"/>
            <a:ext cx="802836" cy="818339"/>
          </a:xfrm>
          <a:prstGeom prst="rect">
            <a:avLst/>
          </a:prstGeom>
          <a:noFill/>
        </p:spPr>
      </p:pic>
      <p:pic>
        <p:nvPicPr>
          <p:cNvPr id="6" name="Picture 5">
            <a:extLst>
              <a:ext uri="{FF2B5EF4-FFF2-40B4-BE49-F238E27FC236}">
                <a16:creationId xmlns:a16="http://schemas.microsoft.com/office/drawing/2014/main" id="{5F4ABA8A-12CC-3DA2-98CF-7976496F42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7" name="Picture 6">
            <a:extLst>
              <a:ext uri="{FF2B5EF4-FFF2-40B4-BE49-F238E27FC236}">
                <a16:creationId xmlns:a16="http://schemas.microsoft.com/office/drawing/2014/main" id="{896E8DB1-F2F5-5F50-B549-22E1F5AF9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8" name="Picture 7" descr="Logo&#10;&#10;Description automatically generated">
            <a:extLst>
              <a:ext uri="{FF2B5EF4-FFF2-40B4-BE49-F238E27FC236}">
                <a16:creationId xmlns:a16="http://schemas.microsoft.com/office/drawing/2014/main" id="{C82E03C4-25F7-786D-5714-95EC478314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pic>
        <p:nvPicPr>
          <p:cNvPr id="2" name="Picture 1">
            <a:extLst>
              <a:ext uri="{FF2B5EF4-FFF2-40B4-BE49-F238E27FC236}">
                <a16:creationId xmlns:a16="http://schemas.microsoft.com/office/drawing/2014/main" id="{8A384866-3FA0-1F97-D637-6732823307C9}"/>
              </a:ext>
            </a:extLst>
          </p:cNvPr>
          <p:cNvPicPr preferRelativeResize="0">
            <a:picLocks/>
          </p:cNvPicPr>
          <p:nvPr/>
        </p:nvPicPr>
        <p:blipFill rotWithShape="1">
          <a:blip r:embed="rId8"/>
          <a:srcRect l="37424" t="34245" r="37823" b="34524"/>
          <a:stretch/>
        </p:blipFill>
        <p:spPr>
          <a:xfrm>
            <a:off x="92702" y="87435"/>
            <a:ext cx="1783232" cy="1584000"/>
          </a:xfrm>
          <a:prstGeom prst="rect">
            <a:avLst/>
          </a:prstGeom>
        </p:spPr>
      </p:pic>
      <p:pic>
        <p:nvPicPr>
          <p:cNvPr id="9" name="Picture 8">
            <a:extLst>
              <a:ext uri="{FF2B5EF4-FFF2-40B4-BE49-F238E27FC236}">
                <a16:creationId xmlns:a16="http://schemas.microsoft.com/office/drawing/2014/main" id="{5F3C1870-1089-AED9-C37F-B293835AC042}"/>
              </a:ext>
            </a:extLst>
          </p:cNvPr>
          <p:cNvPicPr>
            <a:picLocks noChangeAspect="1"/>
          </p:cNvPicPr>
          <p:nvPr/>
        </p:nvPicPr>
        <p:blipFill>
          <a:blip r:embed="rId9"/>
          <a:stretch>
            <a:fillRect/>
          </a:stretch>
        </p:blipFill>
        <p:spPr>
          <a:xfrm>
            <a:off x="9431305" y="224803"/>
            <a:ext cx="2996369" cy="1113924"/>
          </a:xfrm>
          <a:prstGeom prst="rect">
            <a:avLst/>
          </a:prstGeom>
        </p:spPr>
      </p:pic>
    </p:spTree>
    <p:extLst>
      <p:ext uri="{BB962C8B-B14F-4D97-AF65-F5344CB8AC3E}">
        <p14:creationId xmlns:p14="http://schemas.microsoft.com/office/powerpoint/2010/main" val="203406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889B5-A5B0-E782-6058-CE61055F7132}"/>
              </a:ext>
            </a:extLst>
          </p:cNvPr>
          <p:cNvSpPr txBox="1"/>
          <p:nvPr/>
        </p:nvSpPr>
        <p:spPr>
          <a:xfrm>
            <a:off x="2328421" y="183102"/>
            <a:ext cx="9068922" cy="1077218"/>
          </a:xfrm>
          <a:prstGeom prst="rect">
            <a:avLst/>
          </a:prstGeom>
          <a:noFill/>
        </p:spPr>
        <p:txBody>
          <a:bodyPr wrap="square" rtlCol="0">
            <a:spAutoFit/>
          </a:bodyPr>
          <a:lstStyle/>
          <a:p>
            <a:pPr algn="r"/>
            <a:r>
              <a:rPr lang="en-GB" sz="3200" b="1" dirty="0"/>
              <a:t>Example of the structure of the Weather Research and Forecast model (WRF)</a:t>
            </a:r>
          </a:p>
        </p:txBody>
      </p:sp>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7" name="Picture 6">
            <a:extLst>
              <a:ext uri="{FF2B5EF4-FFF2-40B4-BE49-F238E27FC236}">
                <a16:creationId xmlns:a16="http://schemas.microsoft.com/office/drawing/2014/main" id="{B9F5F6F1-F59F-A0B5-356B-54C3355DDAAD}"/>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11" name="TextBox 10">
            <a:extLst>
              <a:ext uri="{FF2B5EF4-FFF2-40B4-BE49-F238E27FC236}">
                <a16:creationId xmlns:a16="http://schemas.microsoft.com/office/drawing/2014/main" id="{D06DA6C3-8031-7B70-8BB9-C21BF0BF5C41}"/>
              </a:ext>
            </a:extLst>
          </p:cNvPr>
          <p:cNvSpPr txBox="1"/>
          <p:nvPr/>
        </p:nvSpPr>
        <p:spPr>
          <a:xfrm>
            <a:off x="9811631" y="4781550"/>
            <a:ext cx="2219325" cy="646331"/>
          </a:xfrm>
          <a:prstGeom prst="rect">
            <a:avLst/>
          </a:prstGeom>
          <a:noFill/>
        </p:spPr>
        <p:txBody>
          <a:bodyPr wrap="square" rtlCol="0">
            <a:spAutoFit/>
          </a:bodyPr>
          <a:lstStyle/>
          <a:p>
            <a:r>
              <a:rPr lang="en-GB" dirty="0"/>
              <a:t>Source: WRF ARW V4 Description 2021</a:t>
            </a:r>
          </a:p>
        </p:txBody>
      </p:sp>
      <p:sp>
        <p:nvSpPr>
          <p:cNvPr id="13" name="TextBox 12">
            <a:extLst>
              <a:ext uri="{FF2B5EF4-FFF2-40B4-BE49-F238E27FC236}">
                <a16:creationId xmlns:a16="http://schemas.microsoft.com/office/drawing/2014/main" id="{B2B00CC0-4D10-2531-BF54-6D24EFB84BC1}"/>
              </a:ext>
            </a:extLst>
          </p:cNvPr>
          <p:cNvSpPr txBox="1"/>
          <p:nvPr/>
        </p:nvSpPr>
        <p:spPr>
          <a:xfrm>
            <a:off x="3048000" y="3272909"/>
            <a:ext cx="6096000" cy="369332"/>
          </a:xfrm>
          <a:prstGeom prst="rect">
            <a:avLst/>
          </a:prstGeom>
          <a:noFill/>
        </p:spPr>
        <p:txBody>
          <a:bodyPr wrap="square">
            <a:spAutoFit/>
          </a:bodyPr>
          <a:lstStyle/>
          <a:p>
            <a:endParaRPr lang="en-GB" sz="1800" b="0" i="0" u="none" strike="noStrike" baseline="0" dirty="0">
              <a:latin typeface="Times New Roman" panose="02020603050405020304" pitchFamily="18" charset="0"/>
            </a:endParaRPr>
          </a:p>
        </p:txBody>
      </p:sp>
      <p:pic>
        <p:nvPicPr>
          <p:cNvPr id="15" name="Picture 14">
            <a:extLst>
              <a:ext uri="{FF2B5EF4-FFF2-40B4-BE49-F238E27FC236}">
                <a16:creationId xmlns:a16="http://schemas.microsoft.com/office/drawing/2014/main" id="{84B38799-078B-055E-25C3-B50EE90D600F}"/>
              </a:ext>
            </a:extLst>
          </p:cNvPr>
          <p:cNvPicPr>
            <a:picLocks noChangeAspect="1"/>
          </p:cNvPicPr>
          <p:nvPr/>
        </p:nvPicPr>
        <p:blipFill>
          <a:blip r:embed="rId8"/>
          <a:stretch>
            <a:fillRect/>
          </a:stretch>
        </p:blipFill>
        <p:spPr>
          <a:xfrm>
            <a:off x="1673088" y="1447800"/>
            <a:ext cx="8093391" cy="4368538"/>
          </a:xfrm>
          <a:prstGeom prst="rect">
            <a:avLst/>
          </a:prstGeom>
        </p:spPr>
      </p:pic>
    </p:spTree>
    <p:extLst>
      <p:ext uri="{BB962C8B-B14F-4D97-AF65-F5344CB8AC3E}">
        <p14:creationId xmlns:p14="http://schemas.microsoft.com/office/powerpoint/2010/main" val="408666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889B5-A5B0-E782-6058-CE61055F7132}"/>
              </a:ext>
            </a:extLst>
          </p:cNvPr>
          <p:cNvSpPr txBox="1"/>
          <p:nvPr/>
        </p:nvSpPr>
        <p:spPr>
          <a:xfrm>
            <a:off x="2328421" y="183102"/>
            <a:ext cx="9068922" cy="1077218"/>
          </a:xfrm>
          <a:prstGeom prst="rect">
            <a:avLst/>
          </a:prstGeom>
          <a:noFill/>
        </p:spPr>
        <p:txBody>
          <a:bodyPr wrap="square" rtlCol="0">
            <a:spAutoFit/>
          </a:bodyPr>
          <a:lstStyle/>
          <a:p>
            <a:pPr algn="r"/>
            <a:r>
              <a:rPr lang="en-GB" sz="3200" b="1" dirty="0"/>
              <a:t>Example of the structure of the Weather Research and Forecast model (WRF)</a:t>
            </a:r>
          </a:p>
        </p:txBody>
      </p:sp>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10" name="Picture 2">
            <a:extLst>
              <a:ext uri="{FF2B5EF4-FFF2-40B4-BE49-F238E27FC236}">
                <a16:creationId xmlns:a16="http://schemas.microsoft.com/office/drawing/2014/main" id="{F120F212-2B23-63FD-3CAF-3FCA1D220C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9888" y="1294117"/>
            <a:ext cx="66008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D06DA6C3-8031-7B70-8BB9-C21BF0BF5C41}"/>
              </a:ext>
            </a:extLst>
          </p:cNvPr>
          <p:cNvSpPr txBox="1"/>
          <p:nvPr/>
        </p:nvSpPr>
        <p:spPr>
          <a:xfrm>
            <a:off x="9896475" y="4781550"/>
            <a:ext cx="1771650" cy="646331"/>
          </a:xfrm>
          <a:prstGeom prst="rect">
            <a:avLst/>
          </a:prstGeom>
          <a:noFill/>
        </p:spPr>
        <p:txBody>
          <a:bodyPr wrap="square" rtlCol="0">
            <a:spAutoFit/>
          </a:bodyPr>
          <a:lstStyle/>
          <a:p>
            <a:r>
              <a:rPr lang="en-GB" dirty="0"/>
              <a:t>Source: WRF User manual</a:t>
            </a:r>
          </a:p>
        </p:txBody>
      </p:sp>
      <p:pic>
        <p:nvPicPr>
          <p:cNvPr id="8" name="Picture 7">
            <a:extLst>
              <a:ext uri="{FF2B5EF4-FFF2-40B4-BE49-F238E27FC236}">
                <a16:creationId xmlns:a16="http://schemas.microsoft.com/office/drawing/2014/main" id="{838A3C66-176F-E6BF-C7E5-60AFF7C93AED}"/>
              </a:ext>
            </a:extLst>
          </p:cNvPr>
          <p:cNvPicPr preferRelativeResize="0">
            <a:picLocks/>
          </p:cNvPicPr>
          <p:nvPr/>
        </p:nvPicPr>
        <p:blipFill rotWithShape="1">
          <a:blip r:embed="rId8"/>
          <a:srcRect l="37424" t="34245" r="37823" b="34524"/>
          <a:stretch/>
        </p:blipFill>
        <p:spPr>
          <a:xfrm>
            <a:off x="92702" y="87435"/>
            <a:ext cx="1783232" cy="1584000"/>
          </a:xfrm>
          <a:prstGeom prst="rect">
            <a:avLst/>
          </a:prstGeom>
        </p:spPr>
      </p:pic>
    </p:spTree>
    <p:extLst>
      <p:ext uri="{BB962C8B-B14F-4D97-AF65-F5344CB8AC3E}">
        <p14:creationId xmlns:p14="http://schemas.microsoft.com/office/powerpoint/2010/main" val="77097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weather forecast&#10;&#10;Description automatically generated">
            <a:extLst>
              <a:ext uri="{FF2B5EF4-FFF2-40B4-BE49-F238E27FC236}">
                <a16:creationId xmlns:a16="http://schemas.microsoft.com/office/drawing/2014/main" id="{2DDEA640-12A5-7A88-ABB9-3FCB692CC5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28" y="703066"/>
            <a:ext cx="6909734" cy="3889692"/>
          </a:xfrm>
          <a:prstGeom prst="rect">
            <a:avLst/>
          </a:prstGeom>
          <a:noFill/>
          <a:ln>
            <a:noFill/>
          </a:ln>
        </p:spPr>
      </p:pic>
      <p:sp>
        <p:nvSpPr>
          <p:cNvPr id="4" name="TextBox 3">
            <a:extLst>
              <a:ext uri="{FF2B5EF4-FFF2-40B4-BE49-F238E27FC236}">
                <a16:creationId xmlns:a16="http://schemas.microsoft.com/office/drawing/2014/main" id="{BD89FF86-F1AD-FB69-E4BE-7D3447E075B0}"/>
              </a:ext>
            </a:extLst>
          </p:cNvPr>
          <p:cNvSpPr txBox="1"/>
          <p:nvPr/>
        </p:nvSpPr>
        <p:spPr>
          <a:xfrm>
            <a:off x="138709" y="4592758"/>
            <a:ext cx="9228841" cy="2308324"/>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The Earth’s annual global mean energy budget (in W m</a:t>
            </a:r>
            <a:r>
              <a:rPr lang="en-GB" sz="1800" baseline="30000" dirty="0">
                <a:effectLst/>
                <a:latin typeface="Arial" panose="020B0604020202020204" pitchFamily="34" charset="0"/>
                <a:ea typeface="Calibri" panose="020F0502020204030204" pitchFamily="34" charset="0"/>
              </a:rPr>
              <a:t>-2</a:t>
            </a:r>
            <a:r>
              <a:rPr lang="en-GB" sz="1800" dirty="0">
                <a:effectLst/>
                <a:latin typeface="Arial" panose="020B0604020202020204" pitchFamily="34" charset="0"/>
                <a:ea typeface="Calibri" panose="020F0502020204030204" pitchFamily="34" charset="0"/>
              </a:rPr>
              <a:t>) for the present-day climate conditions at the beginning of the twenty-first century and for comparison, values given in parenthesise for the period from March 2000 to May 2004. Incoming radiation is depicted in saffron, while outgoing radiation is represented in blue. The residual heat flux (top of the atmosphere energy imbalance) is estimated as 0.6 (~0.9) W m</a:t>
            </a:r>
            <a:r>
              <a:rPr lang="en-GB" sz="1800" baseline="30000" dirty="0">
                <a:effectLst/>
                <a:latin typeface="Arial" panose="020B0604020202020204" pitchFamily="34" charset="0"/>
                <a:ea typeface="Calibri" panose="020F0502020204030204" pitchFamily="34" charset="0"/>
              </a:rPr>
              <a:t>-2</a:t>
            </a:r>
            <a:r>
              <a:rPr lang="en-GB" sz="1800" dirty="0">
                <a:effectLst/>
                <a:latin typeface="Arial" panose="020B0604020202020204" pitchFamily="34" charset="0"/>
                <a:ea typeface="Calibri" panose="020F0502020204030204" pitchFamily="34" charset="0"/>
              </a:rPr>
              <a:t> and is mostly absorbed by the oceans. Adapted from Trenberth et al., 2009 and (adapted from Wild et al., 2015 </a:t>
            </a:r>
            <a:endParaRPr lang="en-GB" dirty="0"/>
          </a:p>
          <a:p>
            <a:endParaRPr lang="en-GB" dirty="0"/>
          </a:p>
        </p:txBody>
      </p:sp>
      <p:pic>
        <p:nvPicPr>
          <p:cNvPr id="3" name="Picture 2" descr="Diagram&#10;&#10;Description automatically generated">
            <a:extLst>
              <a:ext uri="{FF2B5EF4-FFF2-40B4-BE49-F238E27FC236}">
                <a16:creationId xmlns:a16="http://schemas.microsoft.com/office/drawing/2014/main" id="{0A59E11B-3979-3E2B-E580-55F37F86D157}"/>
              </a:ext>
            </a:extLst>
          </p:cNvPr>
          <p:cNvPicPr>
            <a:picLocks noChangeAspect="1"/>
          </p:cNvPicPr>
          <p:nvPr/>
        </p:nvPicPr>
        <p:blipFill rotWithShape="1">
          <a:blip r:embed="rId3"/>
          <a:srcRect b="3367"/>
          <a:stretch/>
        </p:blipFill>
        <p:spPr bwMode="auto">
          <a:xfrm>
            <a:off x="7768319" y="611189"/>
            <a:ext cx="3726996" cy="202583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43C9D83-B573-8411-A8EF-CDA4A718E7EA}"/>
              </a:ext>
            </a:extLst>
          </p:cNvPr>
          <p:cNvSpPr txBox="1"/>
          <p:nvPr/>
        </p:nvSpPr>
        <p:spPr>
          <a:xfrm>
            <a:off x="7859486" y="6190045"/>
            <a:ext cx="4193805"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Tree>
    <p:extLst>
      <p:ext uri="{BB962C8B-B14F-4D97-AF65-F5344CB8AC3E}">
        <p14:creationId xmlns:p14="http://schemas.microsoft.com/office/powerpoint/2010/main" val="313360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different types of air&#10;&#10;Description automatically generated">
            <a:extLst>
              <a:ext uri="{FF2B5EF4-FFF2-40B4-BE49-F238E27FC236}">
                <a16:creationId xmlns:a16="http://schemas.microsoft.com/office/drawing/2014/main" id="{0EA1A9F6-555C-0BAC-D3A5-8F5A1B1E84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09" y="988967"/>
            <a:ext cx="6273635" cy="3528604"/>
          </a:xfrm>
          <a:prstGeom prst="rect">
            <a:avLst/>
          </a:prstGeom>
        </p:spPr>
      </p:pic>
      <p:sp>
        <p:nvSpPr>
          <p:cNvPr id="4" name="TextBox 3">
            <a:extLst>
              <a:ext uri="{FF2B5EF4-FFF2-40B4-BE49-F238E27FC236}">
                <a16:creationId xmlns:a16="http://schemas.microsoft.com/office/drawing/2014/main" id="{536CB954-E248-ED89-67B8-2D19913DD2A7}"/>
              </a:ext>
            </a:extLst>
          </p:cNvPr>
          <p:cNvSpPr txBox="1"/>
          <p:nvPr/>
        </p:nvSpPr>
        <p:spPr>
          <a:xfrm>
            <a:off x="215809" y="5034238"/>
            <a:ext cx="6096000" cy="646331"/>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Relationship between </a:t>
            </a:r>
            <a:r>
              <a:rPr lang="en-GB" sz="1800" dirty="0">
                <a:effectLst/>
                <a:latin typeface="Arial" panose="020B0604020202020204" pitchFamily="34" charset="0"/>
                <a:ea typeface="Times New Roman" panose="02020603050405020304" pitchFamily="18" charset="0"/>
              </a:rPr>
              <a:t>converging and diverging air in cyclones and anticyclones and vertical air motion.</a:t>
            </a:r>
            <a:endParaRPr lang="en-GB" dirty="0"/>
          </a:p>
        </p:txBody>
      </p:sp>
      <p:sp>
        <p:nvSpPr>
          <p:cNvPr id="6" name="TextBox 5">
            <a:extLst>
              <a:ext uri="{FF2B5EF4-FFF2-40B4-BE49-F238E27FC236}">
                <a16:creationId xmlns:a16="http://schemas.microsoft.com/office/drawing/2014/main" id="{8E7B2504-9C3F-9B4B-A22F-47474D8BE95C}"/>
              </a:ext>
            </a:extLst>
          </p:cNvPr>
          <p:cNvSpPr txBox="1"/>
          <p:nvPr/>
        </p:nvSpPr>
        <p:spPr>
          <a:xfrm>
            <a:off x="6489444" y="396601"/>
            <a:ext cx="5354213" cy="6186309"/>
          </a:xfrm>
          <a:prstGeom prst="rect">
            <a:avLst/>
          </a:prstGeom>
          <a:noFill/>
        </p:spPr>
        <p:txBody>
          <a:bodyPr wrap="square">
            <a:spAutoFit/>
          </a:bodyPr>
          <a:lstStyle/>
          <a:p>
            <a:r>
              <a:rPr lang="en-GB" sz="1800" dirty="0">
                <a:solidFill>
                  <a:srgbClr val="000000"/>
                </a:solidFill>
                <a:latin typeface="Segoe UI" panose="020B0502040204020203" pitchFamily="34" charset="0"/>
              </a:rPr>
              <a:t>Low-pressure centres are called </a:t>
            </a:r>
            <a:r>
              <a:rPr lang="en-GB" sz="1800" b="1" i="1" dirty="0">
                <a:solidFill>
                  <a:srgbClr val="000000"/>
                </a:solidFill>
                <a:latin typeface="Segoe UI" panose="020B0502040204020203" pitchFamily="34" charset="0"/>
              </a:rPr>
              <a:t>cyclones,</a:t>
            </a:r>
            <a:r>
              <a:rPr lang="en-GB" sz="1800" b="0" i="0" dirty="0">
                <a:solidFill>
                  <a:srgbClr val="000000"/>
                </a:solidFill>
                <a:latin typeface="Segoe UI" panose="020B0502040204020203" pitchFamily="34" charset="0"/>
              </a:rPr>
              <a:t> and their </a:t>
            </a:r>
            <a:r>
              <a:rPr lang="en-GB" sz="1800" b="1" i="1" dirty="0">
                <a:solidFill>
                  <a:srgbClr val="000000"/>
                </a:solidFill>
                <a:latin typeface="Segoe UI" panose="020B0502040204020203" pitchFamily="34" charset="0"/>
              </a:rPr>
              <a:t>cyclonic</a:t>
            </a:r>
            <a:r>
              <a:rPr lang="en-GB" sz="1800" b="0" i="0" dirty="0">
                <a:solidFill>
                  <a:srgbClr val="000000"/>
                </a:solidFill>
                <a:latin typeface="Segoe UI" panose="020B0502040204020203" pitchFamily="34" charset="0"/>
              </a:rPr>
              <a:t> flows  rotate counterclockwise in the Northern Hemisphere and clockwise in the Southern Hemisphere. </a:t>
            </a:r>
          </a:p>
          <a:p>
            <a:pPr marL="285750" indent="-285750">
              <a:buFontTx/>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converging surface winds and rising air with uplift of moisture causing cloudy conditions</a:t>
            </a:r>
          </a:p>
          <a:p>
            <a:pPr marL="285750" indent="-285750">
              <a:buFontTx/>
              <a:buChar char="-"/>
            </a:pPr>
            <a:r>
              <a:rPr lang="en-GB" sz="1800" kern="0" dirty="0">
                <a:effectLst/>
                <a:latin typeface="Arial" panose="020B0604020202020204" pitchFamily="34" charset="0"/>
                <a:ea typeface="Times New Roman" panose="02020603050405020304" pitchFamily="18" charset="0"/>
              </a:rPr>
              <a:t>brings wet and windy conditions to a region. In such a case, the storms may wash air pollutants or transport them horizontally to other areas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solidFill>
                <a:srgbClr val="000000"/>
              </a:solidFill>
              <a:latin typeface="Segoe UI" panose="020B0502040204020203"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High-pressure centres are called </a:t>
            </a:r>
            <a:r>
              <a:rPr lang="en-GB" sz="1800" b="1" i="1" dirty="0">
                <a:effectLst/>
                <a:latin typeface="Arial" panose="020B0604020202020204" pitchFamily="34" charset="0"/>
                <a:ea typeface="Times New Roman" panose="02020603050405020304" pitchFamily="18" charset="0"/>
                <a:cs typeface="Arial" panose="020B0604020202020204" pitchFamily="34" charset="0"/>
              </a:rPr>
              <a:t>anticyclones,</a:t>
            </a:r>
            <a:r>
              <a:rPr lang="en-GB" sz="1800" dirty="0">
                <a:effectLst/>
                <a:latin typeface="Arial" panose="020B0604020202020204" pitchFamily="34" charset="0"/>
                <a:ea typeface="Times New Roman" panose="02020603050405020304" pitchFamily="18" charset="0"/>
                <a:cs typeface="Arial" panose="020B0604020202020204" pitchFamily="34" charset="0"/>
              </a:rPr>
              <a:t> and the flow around them is called </a:t>
            </a:r>
            <a:r>
              <a:rPr lang="en-GB" sz="1800" b="1" i="1" dirty="0">
                <a:effectLst/>
                <a:latin typeface="Arial" panose="020B0604020202020204" pitchFamily="34" charset="0"/>
                <a:ea typeface="Times New Roman" panose="02020603050405020304" pitchFamily="18" charset="0"/>
                <a:cs typeface="Arial" panose="020B0604020202020204" pitchFamily="34" charset="0"/>
              </a:rPr>
              <a:t>anticyclonic</a:t>
            </a:r>
            <a:r>
              <a:rPr lang="en-GB" b="1" i="1" dirty="0">
                <a:latin typeface="Arial" panose="020B0604020202020204" pitchFamily="34" charset="0"/>
                <a:ea typeface="Times New Roman" panose="02020603050405020304" pitchFamily="18" charset="0"/>
                <a:cs typeface="Arial" panose="020B0604020202020204" pitchFamily="34" charset="0"/>
              </a:rPr>
              <a:t> </a:t>
            </a:r>
            <a:r>
              <a:rPr lang="en-GB" i="1" dirty="0">
                <a:latin typeface="Arial" panose="020B0604020202020204" pitchFamily="34" charset="0"/>
                <a:ea typeface="Times New Roman" panose="02020603050405020304" pitchFamily="18" charset="0"/>
                <a:cs typeface="Arial" panose="020B0604020202020204" pitchFamily="34" charset="0"/>
              </a:rPr>
              <a:t>which rotate </a:t>
            </a:r>
            <a:r>
              <a:rPr lang="en-GB" sz="1800" dirty="0">
                <a:effectLst/>
                <a:latin typeface="Arial" panose="020B0604020202020204" pitchFamily="34" charset="0"/>
                <a:ea typeface="Calibri" panose="020F0502020204030204" pitchFamily="34" charset="0"/>
                <a:cs typeface="Times New Roman" panose="02020603050405020304" pitchFamily="18" charset="0"/>
              </a:rPr>
              <a:t>clockwise in the Northern Hemisphere</a:t>
            </a:r>
            <a:r>
              <a:rPr lang="en-GB" dirty="0">
                <a:latin typeface="Arial" panose="020B0604020202020204" pitchFamily="34" charset="0"/>
                <a:ea typeface="Times New Roman" panose="02020603050405020304" pitchFamily="18" charset="0"/>
                <a:cs typeface="Arial" panose="020B0604020202020204" pitchFamily="34" charset="0"/>
              </a:rPr>
              <a:t>  and counterclockwise in the Southern  hemisphere</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Tx/>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diverging surface winds, and descending dryer air leading to clear skies, calm weather in Summer and </a:t>
            </a:r>
            <a:r>
              <a:rPr lang="en-GB" sz="1800" dirty="0">
                <a:effectLst/>
                <a:latin typeface="Arial" panose="020B0604020202020204" pitchFamily="34" charset="0"/>
                <a:ea typeface="Calibri" panose="020F0502020204030204" pitchFamily="34" charset="0"/>
                <a:cs typeface="Arial" panose="020B0604020202020204" pitchFamily="34" charset="0"/>
              </a:rPr>
              <a:t>clear and </a:t>
            </a:r>
            <a:r>
              <a:rPr lang="en-GB" sz="1800" dirty="0">
                <a:effectLst/>
                <a:latin typeface="Arial" panose="020B0604020202020204" pitchFamily="34" charset="0"/>
                <a:ea typeface="Times New Roman" panose="02020603050405020304" pitchFamily="18" charset="0"/>
                <a:cs typeface="Arial" panose="020B0604020202020204" pitchFamily="34" charset="0"/>
              </a:rPr>
              <a:t>cold days in Winter.</a:t>
            </a:r>
          </a:p>
          <a:p>
            <a:pPr marL="285750" indent="-285750">
              <a:buFontTx/>
              <a:buChar char="-"/>
            </a:pPr>
            <a:r>
              <a:rPr kumimoji="0" lang="en-GB"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descending air may cause temperature inversions which limits dispersion of air, and air pollutants may get trapped close to the ground layer</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Tx/>
              <a:buChar char="-"/>
            </a:pPr>
            <a:endParaRPr lang="en-GB" dirty="0"/>
          </a:p>
        </p:txBody>
      </p:sp>
      <p:sp>
        <p:nvSpPr>
          <p:cNvPr id="3" name="TextBox 2">
            <a:extLst>
              <a:ext uri="{FF2B5EF4-FFF2-40B4-BE49-F238E27FC236}">
                <a16:creationId xmlns:a16="http://schemas.microsoft.com/office/drawing/2014/main" id="{18B36E00-0E6E-1307-EFAD-8325BD15D6B0}"/>
              </a:ext>
            </a:extLst>
          </p:cNvPr>
          <p:cNvSpPr txBox="1"/>
          <p:nvPr/>
        </p:nvSpPr>
        <p:spPr>
          <a:xfrm>
            <a:off x="8033657" y="6124728"/>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Tree>
    <p:extLst>
      <p:ext uri="{BB962C8B-B14F-4D97-AF65-F5344CB8AC3E}">
        <p14:creationId xmlns:p14="http://schemas.microsoft.com/office/powerpoint/2010/main" val="39571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2FD12A1-3FE7-74F9-478C-082211C1CA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1" descr="A map of the world&#10;&#10;Description automatically generated">
            <a:extLst>
              <a:ext uri="{FF2B5EF4-FFF2-40B4-BE49-F238E27FC236}">
                <a16:creationId xmlns:a16="http://schemas.microsoft.com/office/drawing/2014/main" id="{81C7A847-6ACE-AB4C-E0CA-AEA885C51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426" y="598713"/>
            <a:ext cx="6328888"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AF0709D8-02F9-8788-B6FC-D878D00DE6A7}"/>
              </a:ext>
            </a:extLst>
          </p:cNvPr>
          <p:cNvSpPr>
            <a:spLocks noChangeArrowheads="1"/>
          </p:cNvSpPr>
          <p:nvPr/>
        </p:nvSpPr>
        <p:spPr bwMode="auto">
          <a:xfrm>
            <a:off x="5812968" y="4790690"/>
            <a:ext cx="630282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Global average temperature distribution for January over 2000-2023 (mapped with the </a:t>
            </a:r>
            <a:r>
              <a:rPr kumimoji="0" lang="en-GB" altLang="en-US" b="0" i="0" u="none" strike="noStrike" cap="none" normalizeH="0" baseline="0" dirty="0" bmk="">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observation assimilated model</a:t>
            </a:r>
            <a:r>
              <a:rPr kumimoji="0" lang="en-GB" altLang="en-US" b="0" i="0" u="none" strike="noStrike" cap="none" normalizeH="0" baseline="0" dirty="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data from </a:t>
            </a:r>
            <a:r>
              <a:rPr kumimoji="0" lang="en-GB" altLang="en-US" b="0" i="0" u="none" strike="noStrike" cap="none" normalizeH="0" baseline="0" dirty="0" err="1"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Hersbach</a:t>
            </a:r>
            <a:r>
              <a:rPr kumimoji="0" lang="en-GB" altLang="en-US" b="0" i="0" u="none" strike="noStrike" cap="none" normalizeH="0" baseline="0" dirty="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2023). </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pic>
        <p:nvPicPr>
          <p:cNvPr id="4" name="Picture 3" descr="A diagram of the earth's atmosphere&#10;&#10;Description automatically generated">
            <a:extLst>
              <a:ext uri="{FF2B5EF4-FFF2-40B4-BE49-F238E27FC236}">
                <a16:creationId xmlns:a16="http://schemas.microsoft.com/office/drawing/2014/main" id="{5A13D9AB-926E-0B27-F9F4-31141A3B5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1" y="273050"/>
            <a:ext cx="4110269" cy="5759931"/>
          </a:xfrm>
          <a:prstGeom prst="rect">
            <a:avLst/>
          </a:prstGeom>
        </p:spPr>
      </p:pic>
      <p:sp>
        <p:nvSpPr>
          <p:cNvPr id="5" name="TextBox 4">
            <a:extLst>
              <a:ext uri="{FF2B5EF4-FFF2-40B4-BE49-F238E27FC236}">
                <a16:creationId xmlns:a16="http://schemas.microsoft.com/office/drawing/2014/main" id="{BCDDBE6F-DF02-F6E0-D2D1-149E266820FC}"/>
              </a:ext>
            </a:extLst>
          </p:cNvPr>
          <p:cNvSpPr txBox="1"/>
          <p:nvPr/>
        </p:nvSpPr>
        <p:spPr>
          <a:xfrm>
            <a:off x="634513" y="5934670"/>
            <a:ext cx="4317476" cy="923330"/>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The vertical distribution of atmospheric layers according to temperature in a standard atmosphere</a:t>
            </a:r>
            <a:endParaRPr lang="en-GB" dirty="0"/>
          </a:p>
        </p:txBody>
      </p:sp>
      <p:sp>
        <p:nvSpPr>
          <p:cNvPr id="6" name="TextBox 5">
            <a:extLst>
              <a:ext uri="{FF2B5EF4-FFF2-40B4-BE49-F238E27FC236}">
                <a16:creationId xmlns:a16="http://schemas.microsoft.com/office/drawing/2014/main" id="{B550038B-0F75-C7EA-30FD-9EA78B8D938F}"/>
              </a:ext>
            </a:extLst>
          </p:cNvPr>
          <p:cNvSpPr txBox="1"/>
          <p:nvPr/>
        </p:nvSpPr>
        <p:spPr>
          <a:xfrm>
            <a:off x="7859486" y="6124729"/>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Tree>
    <p:extLst>
      <p:ext uri="{BB962C8B-B14F-4D97-AF65-F5344CB8AC3E}">
        <p14:creationId xmlns:p14="http://schemas.microsoft.com/office/powerpoint/2010/main" val="346187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of a diagram of a solar system&#10;&#10;Description automatically generated">
            <a:extLst>
              <a:ext uri="{FF2B5EF4-FFF2-40B4-BE49-F238E27FC236}">
                <a16:creationId xmlns:a16="http://schemas.microsoft.com/office/drawing/2014/main" id="{7561A667-D344-65AF-CD5D-05610ED84350}"/>
              </a:ext>
            </a:extLst>
          </p:cNvPr>
          <p:cNvPicPr>
            <a:picLocks noChangeAspect="1"/>
          </p:cNvPicPr>
          <p:nvPr/>
        </p:nvPicPr>
        <p:blipFill>
          <a:blip r:embed="rId2"/>
          <a:stretch>
            <a:fillRect/>
          </a:stretch>
        </p:blipFill>
        <p:spPr>
          <a:xfrm>
            <a:off x="228684" y="351992"/>
            <a:ext cx="7844277" cy="4412297"/>
          </a:xfrm>
          <a:prstGeom prst="rect">
            <a:avLst/>
          </a:prstGeom>
        </p:spPr>
      </p:pic>
      <p:sp>
        <p:nvSpPr>
          <p:cNvPr id="4" name="TextBox 3">
            <a:extLst>
              <a:ext uri="{FF2B5EF4-FFF2-40B4-BE49-F238E27FC236}">
                <a16:creationId xmlns:a16="http://schemas.microsoft.com/office/drawing/2014/main" id="{5E5E4D2B-AAEB-73BF-B16E-8AE1FB100BD6}"/>
              </a:ext>
            </a:extLst>
          </p:cNvPr>
          <p:cNvSpPr txBox="1"/>
          <p:nvPr/>
        </p:nvSpPr>
        <p:spPr>
          <a:xfrm>
            <a:off x="446314" y="4986999"/>
            <a:ext cx="11353715" cy="1477328"/>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The evolution of atmospheric boundary layer height through a diurnal cycle and daytime evolution of urban boundary layer (adapted from Stull, 1988 and Barlow, 2014). Red dashed line shows the top of the urban boundary layer. The Urban Canopy Layer (UCL) is usually taken to represents the mean height up to the roof tops and the Roughness Sub-Layer (RSL) height is typically 2 to 5 times the mean rooftop height (UCL height).</a:t>
            </a:r>
            <a:endParaRPr lang="en-GB" dirty="0"/>
          </a:p>
        </p:txBody>
      </p:sp>
      <p:sp>
        <p:nvSpPr>
          <p:cNvPr id="6" name="TextBox 5">
            <a:extLst>
              <a:ext uri="{FF2B5EF4-FFF2-40B4-BE49-F238E27FC236}">
                <a16:creationId xmlns:a16="http://schemas.microsoft.com/office/drawing/2014/main" id="{5751BE55-3E9E-F260-03CA-473F4E7ED534}"/>
              </a:ext>
            </a:extLst>
          </p:cNvPr>
          <p:cNvSpPr txBox="1"/>
          <p:nvPr/>
        </p:nvSpPr>
        <p:spPr>
          <a:xfrm>
            <a:off x="8033657" y="6124728"/>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
        <p:nvSpPr>
          <p:cNvPr id="5" name="TextBox 4">
            <a:extLst>
              <a:ext uri="{FF2B5EF4-FFF2-40B4-BE49-F238E27FC236}">
                <a16:creationId xmlns:a16="http://schemas.microsoft.com/office/drawing/2014/main" id="{91F2836D-A7B7-D5BD-16FF-4A43A2B0F60F}"/>
              </a:ext>
            </a:extLst>
          </p:cNvPr>
          <p:cNvSpPr txBox="1"/>
          <p:nvPr/>
        </p:nvSpPr>
        <p:spPr>
          <a:xfrm>
            <a:off x="7171644" y="297153"/>
            <a:ext cx="6313714" cy="367216"/>
          </a:xfrm>
          <a:prstGeom prst="rect">
            <a:avLst/>
          </a:prstGeom>
          <a:noFill/>
        </p:spPr>
        <p:txBody>
          <a:bodyPr wrap="square">
            <a:spAutoFit/>
          </a:bodyPr>
          <a:lstStyle/>
          <a:p>
            <a:pPr lvl="2">
              <a:lnSpc>
                <a:spcPct val="107000"/>
              </a:lnSpc>
              <a:spcBef>
                <a:spcPts val="200"/>
              </a:spcBef>
              <a:spcAft>
                <a:spcPts val="12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Lower </a:t>
            </a:r>
            <a:r>
              <a:rPr lang="en-GB" b="1" dirty="0">
                <a:latin typeface="Arial" panose="020B0604020202020204" pitchFamily="34" charset="0"/>
                <a:ea typeface="Times New Roman" panose="02020603050405020304" pitchFamily="18" charset="0"/>
                <a:cs typeface="Arial" panose="020B0604020202020204" pitchFamily="34" charset="0"/>
              </a:rPr>
              <a:t>a</a:t>
            </a:r>
            <a:r>
              <a:rPr lang="en-GB" sz="1800" b="1" dirty="0">
                <a:effectLst/>
                <a:latin typeface="Arial" panose="020B0604020202020204" pitchFamily="34" charset="0"/>
                <a:ea typeface="Times New Roman" panose="02020603050405020304" pitchFamily="18" charset="0"/>
                <a:cs typeface="Arial" panose="020B0604020202020204" pitchFamily="34" charset="0"/>
              </a:rPr>
              <a:t>tmospheric boundary layer </a:t>
            </a:r>
            <a:endParaRPr lang="en-GB"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9A71A1-5639-8CFE-4081-A90D7162E2DA}"/>
              </a:ext>
            </a:extLst>
          </p:cNvPr>
          <p:cNvSpPr txBox="1"/>
          <p:nvPr/>
        </p:nvSpPr>
        <p:spPr>
          <a:xfrm>
            <a:off x="8247132" y="965856"/>
            <a:ext cx="3899807" cy="4524315"/>
          </a:xfrm>
          <a:prstGeom prst="rect">
            <a:avLst/>
          </a:prstGeom>
          <a:noFill/>
        </p:spPr>
        <p:txBody>
          <a:bodyPr wrap="square">
            <a:spAutoFit/>
          </a:bodyPr>
          <a:lstStyle/>
          <a:p>
            <a:r>
              <a:rPr lang="en-GB" b="1" i="1" dirty="0">
                <a:latin typeface="Arial" panose="020B0604020202020204" pitchFamily="34" charset="0"/>
                <a:ea typeface="Calibri" panose="020F0502020204030204" pitchFamily="34" charset="0"/>
              </a:rPr>
              <a:t>F</a:t>
            </a:r>
            <a:r>
              <a:rPr lang="en-GB" sz="1800" b="1" i="1" dirty="0">
                <a:effectLst/>
                <a:latin typeface="Arial" panose="020B0604020202020204" pitchFamily="34" charset="0"/>
                <a:ea typeface="Calibri" panose="020F0502020204030204" pitchFamily="34" charset="0"/>
              </a:rPr>
              <a:t>ree atmosphere  </a:t>
            </a:r>
            <a:r>
              <a:rPr lang="en-GB" sz="1800" i="1" dirty="0">
                <a:effectLst/>
                <a:latin typeface="Arial" panose="020B0604020202020204" pitchFamily="34" charset="0"/>
                <a:ea typeface="Calibri" panose="020F0502020204030204" pitchFamily="34" charset="0"/>
              </a:rPr>
              <a:t>- layer </a:t>
            </a:r>
            <a:r>
              <a:rPr lang="en-GB" sz="1800" dirty="0">
                <a:effectLst/>
                <a:latin typeface="Arial" panose="020B0604020202020204" pitchFamily="34" charset="0"/>
                <a:ea typeface="Calibri" panose="020F0502020204030204" pitchFamily="34" charset="0"/>
              </a:rPr>
              <a:t>above the PBL where the influence of the Earth’s surface is negligible</a:t>
            </a:r>
          </a:p>
          <a:p>
            <a:endParaRPr lang="en-GB" dirty="0">
              <a:latin typeface="Arial" panose="020B0604020202020204" pitchFamily="34" charset="0"/>
            </a:endParaRPr>
          </a:p>
          <a:p>
            <a:r>
              <a:rPr lang="en-GB" b="1" i="1" dirty="0">
                <a:latin typeface="Arial" panose="020B0604020202020204" pitchFamily="34" charset="0"/>
              </a:rPr>
              <a:t>Turbulence</a:t>
            </a:r>
            <a:r>
              <a:rPr lang="en-GB" dirty="0">
                <a:latin typeface="Arial" panose="020B0604020202020204" pitchFamily="34" charset="0"/>
              </a:rPr>
              <a:t> - </a:t>
            </a:r>
            <a:r>
              <a:rPr lang="en-GB" sz="1800" dirty="0">
                <a:effectLst/>
                <a:latin typeface="Arial" panose="020B0604020202020204" pitchFamily="34" charset="0"/>
                <a:ea typeface="Calibri" panose="020F0502020204030204" pitchFamily="34" charset="0"/>
              </a:rPr>
              <a:t>irregular motions of the air caused by surface forcings</a:t>
            </a:r>
          </a:p>
          <a:p>
            <a:endParaRPr lang="en-GB" dirty="0">
              <a:latin typeface="Arial" panose="020B0604020202020204" pitchFamily="34" charset="0"/>
            </a:endParaRPr>
          </a:p>
          <a:p>
            <a:r>
              <a:rPr lang="en-GB" b="1" dirty="0">
                <a:latin typeface="Arial" panose="020B0604020202020204" pitchFamily="34" charset="0"/>
                <a:ea typeface="Calibri" panose="020F0502020204030204" pitchFamily="34" charset="0"/>
              </a:rPr>
              <a:t>S</a:t>
            </a:r>
            <a:r>
              <a:rPr lang="en-GB" sz="1800" b="1" dirty="0">
                <a:effectLst/>
                <a:latin typeface="Arial" panose="020B0604020202020204" pitchFamily="34" charset="0"/>
                <a:ea typeface="Calibri" panose="020F0502020204030204" pitchFamily="34" charset="0"/>
              </a:rPr>
              <a:t>table boundary layer </a:t>
            </a:r>
            <a:r>
              <a:rPr lang="en-GB" sz="1800" dirty="0">
                <a:effectLst/>
                <a:latin typeface="Arial" panose="020B0604020202020204" pitchFamily="34" charset="0"/>
                <a:ea typeface="Calibri" panose="020F0502020204030204" pitchFamily="34" charset="0"/>
              </a:rPr>
              <a:t>(usually at nighttime i.e., nocturnal or early morning) </a:t>
            </a:r>
          </a:p>
          <a:p>
            <a:r>
              <a:rPr lang="en-GB" sz="1800" b="1" dirty="0">
                <a:effectLst/>
                <a:latin typeface="Arial" panose="020B0604020202020204" pitchFamily="34" charset="0"/>
                <a:ea typeface="Calibri" panose="020F0502020204030204" pitchFamily="34" charset="0"/>
              </a:rPr>
              <a:t>Mixed layer</a:t>
            </a:r>
            <a:r>
              <a:rPr lang="en-GB" sz="1800" dirty="0">
                <a:effectLst/>
                <a:latin typeface="Arial" panose="020B0604020202020204" pitchFamily="34" charset="0"/>
                <a:ea typeface="Calibri" panose="020F0502020204030204" pitchFamily="34" charset="0"/>
              </a:rPr>
              <a:t> – convective, warm air driven turbulence</a:t>
            </a:r>
          </a:p>
          <a:p>
            <a:r>
              <a:rPr lang="en-GB" b="1" dirty="0">
                <a:latin typeface="Arial" panose="020B0604020202020204" pitchFamily="34" charset="0"/>
                <a:ea typeface="Calibri" panose="020F0502020204030204" pitchFamily="34" charset="0"/>
              </a:rPr>
              <a:t>R</a:t>
            </a:r>
            <a:r>
              <a:rPr lang="en-GB" sz="1800" b="1" dirty="0">
                <a:effectLst/>
                <a:latin typeface="Arial" panose="020B0604020202020204" pitchFamily="34" charset="0"/>
                <a:ea typeface="Calibri" panose="020F0502020204030204" pitchFamily="34" charset="0"/>
              </a:rPr>
              <a:t>esidual layer </a:t>
            </a:r>
            <a:r>
              <a:rPr lang="en-GB" sz="1800" dirty="0">
                <a:effectLst/>
                <a:latin typeface="Arial" panose="020B0604020202020204" pitchFamily="34" charset="0"/>
                <a:ea typeface="Calibri" panose="020F0502020204030204" pitchFamily="34" charset="0"/>
              </a:rPr>
              <a:t>– remaining air at sunset as turbulence/mixing reduced</a:t>
            </a:r>
          </a:p>
          <a:p>
            <a:endParaRPr lang="en-GB" dirty="0"/>
          </a:p>
        </p:txBody>
      </p:sp>
    </p:spTree>
    <p:extLst>
      <p:ext uri="{BB962C8B-B14F-4D97-AF65-F5344CB8AC3E}">
        <p14:creationId xmlns:p14="http://schemas.microsoft.com/office/powerpoint/2010/main" val="234209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34826-DF7B-CA7C-8260-FD43F23220C3}"/>
              </a:ext>
            </a:extLst>
          </p:cNvPr>
          <p:cNvPicPr>
            <a:picLocks noChangeAspect="1"/>
          </p:cNvPicPr>
          <p:nvPr/>
        </p:nvPicPr>
        <p:blipFill rotWithShape="1">
          <a:blip r:embed="rId2">
            <a:extLst>
              <a:ext uri="{28A0092B-C50C-407E-A947-70E740481C1C}">
                <a14:useLocalDpi xmlns:a14="http://schemas.microsoft.com/office/drawing/2010/main" val="0"/>
              </a:ext>
            </a:extLst>
          </a:blip>
          <a:srcRect l="416" t="1235"/>
          <a:stretch/>
        </p:blipFill>
        <p:spPr bwMode="auto">
          <a:xfrm>
            <a:off x="606458" y="706393"/>
            <a:ext cx="7039731" cy="3923982"/>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7143B0D4-C94F-E92C-B39B-4094E6511D7B}"/>
              </a:ext>
            </a:extLst>
          </p:cNvPr>
          <p:cNvSpPr txBox="1"/>
          <p:nvPr/>
        </p:nvSpPr>
        <p:spPr>
          <a:xfrm>
            <a:off x="399284" y="4575946"/>
            <a:ext cx="8282802" cy="2308324"/>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Comparing the temperature profiles of an ideal air parcel (DALR) to that of the surrounding environment (ELR) in unstable, stable and neutral atmospheres</a:t>
            </a:r>
          </a:p>
          <a:p>
            <a:r>
              <a:rPr lang="en-GB" sz="1800" b="1" i="1" dirty="0">
                <a:effectLst/>
                <a:latin typeface="Arial" panose="020B0604020202020204" pitchFamily="34" charset="0"/>
                <a:ea typeface="Times New Roman" panose="02020603050405020304" pitchFamily="18" charset="0"/>
              </a:rPr>
              <a:t>Dry adiabatic lapse rate</a:t>
            </a:r>
            <a:r>
              <a:rPr lang="en-GB" sz="1800" dirty="0">
                <a:effectLst/>
                <a:latin typeface="Arial" panose="020B0604020202020204" pitchFamily="34" charset="0"/>
                <a:ea typeface="Times New Roman" panose="02020603050405020304" pitchFamily="18" charset="0"/>
              </a:rPr>
              <a:t> (DALR) </a:t>
            </a:r>
            <a:r>
              <a:rPr lang="en-GB" dirty="0">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 rate at which temperature of dry air (e.g., a dry air parcel) will change as it moves up and down without exchanging heat with the surrounding air (- 9.8 °C/km)</a:t>
            </a:r>
          </a:p>
          <a:p>
            <a:r>
              <a:rPr lang="en-GB" sz="1800" b="1" i="1" dirty="0">
                <a:effectLst/>
                <a:latin typeface="Arial" panose="020B0604020202020204" pitchFamily="34" charset="0"/>
                <a:ea typeface="Times New Roman" panose="02020603050405020304" pitchFamily="18" charset="0"/>
              </a:rPr>
              <a:t>Wet adiabatic lapse rate</a:t>
            </a:r>
            <a:r>
              <a:rPr lang="en-GB" sz="1800" dirty="0">
                <a:effectLst/>
                <a:latin typeface="Arial" panose="020B0604020202020204" pitchFamily="34" charset="0"/>
                <a:ea typeface="Times New Roman" panose="02020603050405020304" pitchFamily="18" charset="0"/>
              </a:rPr>
              <a:t>, or moist adiabatic lapse rate, is used when the water content is available in the adiabatic air parcel</a:t>
            </a:r>
            <a:r>
              <a:rPr lang="en-GB" dirty="0">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3.6-5.5 °C/km</a:t>
            </a:r>
            <a:r>
              <a:rPr lang="en-GB" dirty="0">
                <a:latin typeface="Arial" panose="020B0604020202020204" pitchFamily="34" charset="0"/>
                <a:ea typeface="Times New Roman" panose="02020603050405020304" pitchFamily="18" charset="0"/>
              </a:rPr>
              <a:t>)</a:t>
            </a:r>
            <a:endParaRPr lang="en-GB" dirty="0"/>
          </a:p>
          <a:p>
            <a:endParaRPr lang="en-GB" dirty="0"/>
          </a:p>
        </p:txBody>
      </p:sp>
      <p:sp>
        <p:nvSpPr>
          <p:cNvPr id="6" name="TextBox 5">
            <a:extLst>
              <a:ext uri="{FF2B5EF4-FFF2-40B4-BE49-F238E27FC236}">
                <a16:creationId xmlns:a16="http://schemas.microsoft.com/office/drawing/2014/main" id="{8B2AB6A1-051D-1BEF-60DE-B28FDE167256}"/>
              </a:ext>
            </a:extLst>
          </p:cNvPr>
          <p:cNvSpPr txBox="1"/>
          <p:nvPr/>
        </p:nvSpPr>
        <p:spPr>
          <a:xfrm>
            <a:off x="7157301" y="834351"/>
            <a:ext cx="4418814" cy="2031325"/>
          </a:xfrm>
          <a:prstGeom prst="rect">
            <a:avLst/>
          </a:prstGeom>
          <a:noFill/>
        </p:spPr>
        <p:txBody>
          <a:bodyPr wrap="square">
            <a:spAutoFit/>
          </a:bodyPr>
          <a:lstStyle/>
          <a:p>
            <a:r>
              <a:rPr lang="en-GB" sz="1800" b="1" i="1" dirty="0">
                <a:effectLst/>
                <a:latin typeface="Arial" panose="020B0604020202020204" pitchFamily="34" charset="0"/>
                <a:ea typeface="Calibri" panose="020F0502020204030204" pitchFamily="34" charset="0"/>
              </a:rPr>
              <a:t>adiabatic air parcel</a:t>
            </a:r>
            <a:r>
              <a:rPr lang="en-GB" b="1" i="1" dirty="0">
                <a:latin typeface="Arial" panose="020B0604020202020204" pitchFamily="34" charset="0"/>
                <a:ea typeface="Calibri" panose="020F0502020204030204" pitchFamily="34" charset="0"/>
              </a:rPr>
              <a:t> - no</a:t>
            </a:r>
            <a:r>
              <a:rPr lang="en-GB" sz="1800" dirty="0">
                <a:effectLst/>
                <a:latin typeface="Arial" panose="020B0604020202020204" pitchFamily="34" charset="0"/>
                <a:ea typeface="Times New Roman" panose="02020603050405020304" pitchFamily="18" charset="0"/>
              </a:rPr>
              <a:t> exchange heat with its surroundings</a:t>
            </a:r>
          </a:p>
          <a:p>
            <a:r>
              <a:rPr lang="en-GB" sz="1800" b="1" i="1" dirty="0">
                <a:effectLst/>
                <a:latin typeface="Arial" panose="020B0604020202020204" pitchFamily="34" charset="0"/>
                <a:ea typeface="Calibri" panose="020F0502020204030204" pitchFamily="34" charset="0"/>
              </a:rPr>
              <a:t>lapse rate</a:t>
            </a:r>
            <a:r>
              <a:rPr lang="en-GB" sz="1800" dirty="0">
                <a:effectLst/>
                <a:latin typeface="Arial" panose="020B0604020202020204" pitchFamily="34" charset="0"/>
                <a:ea typeface="Calibri" panose="020F0502020204030204" pitchFamily="34" charset="0"/>
              </a:rPr>
              <a:t> - the rate of change of air temperature with height</a:t>
            </a:r>
          </a:p>
          <a:p>
            <a:r>
              <a:rPr lang="en-GB" sz="1800" b="1" i="1" dirty="0">
                <a:effectLst/>
                <a:latin typeface="Arial" panose="020B0604020202020204" pitchFamily="34" charset="0"/>
                <a:ea typeface="Times New Roman" panose="02020603050405020304" pitchFamily="18" charset="0"/>
              </a:rPr>
              <a:t>environmental lapse rate (ELR)</a:t>
            </a:r>
            <a:r>
              <a:rPr lang="en-GB" sz="1800" dirty="0">
                <a:effectLst/>
                <a:latin typeface="Arial" panose="020B0604020202020204" pitchFamily="34" charset="0"/>
                <a:ea typeface="Times New Roman" panose="02020603050405020304" pitchFamily="18" charset="0"/>
              </a:rPr>
              <a:t> - temperature variation of the air that surrounds air parcels</a:t>
            </a:r>
            <a:endParaRPr lang="en-GB"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80BC7E-DC9D-74B2-4591-FBE46EF6D0CF}"/>
                  </a:ext>
                </a:extLst>
              </p:cNvPr>
              <p:cNvSpPr txBox="1"/>
              <p:nvPr/>
            </p:nvSpPr>
            <p:spPr>
              <a:xfrm>
                <a:off x="8205226" y="3082020"/>
                <a:ext cx="2342560" cy="6635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836967"/>
                              </a:solidFill>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𝑒</m:t>
                          </m:r>
                        </m:sub>
                      </m:sSub>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1">
                              <a:latin typeface="Cambria Math" panose="02040503050406030204" pitchFamily="18" charset="0"/>
                            </a:rPr>
                            <m:t>𝑑𝑇</m:t>
                          </m:r>
                        </m:num>
                        <m:den>
                          <m:r>
                            <a:rPr lang="en-GB" i="1">
                              <a:latin typeface="Cambria Math" panose="02040503050406030204" pitchFamily="18" charset="0"/>
                            </a:rPr>
                            <m:t>𝑑𝑧</m:t>
                          </m:r>
                        </m:den>
                      </m:f>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𝑇</m:t>
                              </m:r>
                            </m:e>
                            <m:sub>
                              <m:r>
                                <a:rPr lang="en-GB" i="0">
                                  <a:latin typeface="Cambria Math" panose="02040503050406030204" pitchFamily="18" charset="0"/>
                                </a:rPr>
                                <m:t>2</m:t>
                              </m:r>
                            </m:sub>
                          </m:sSub>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𝑇</m:t>
                              </m:r>
                            </m:e>
                            <m:sub>
                              <m:r>
                                <a:rPr lang="en-GB" i="0">
                                  <a:latin typeface="Cambria Math" panose="02040503050406030204" pitchFamily="18" charset="0"/>
                                </a:rPr>
                                <m:t>1</m:t>
                              </m:r>
                            </m:sub>
                          </m:sSub>
                        </m:num>
                        <m:den>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𝑍</m:t>
                              </m:r>
                            </m:e>
                            <m:sub>
                              <m:r>
                                <a:rPr lang="en-GB" i="0">
                                  <a:latin typeface="Cambria Math" panose="02040503050406030204" pitchFamily="18" charset="0"/>
                                </a:rPr>
                                <m:t>2</m:t>
                              </m:r>
                            </m:sub>
                          </m:sSub>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𝑍</m:t>
                              </m:r>
                            </m:e>
                            <m:sub>
                              <m:r>
                                <a:rPr lang="en-GB" i="0">
                                  <a:latin typeface="Cambria Math" panose="02040503050406030204" pitchFamily="18" charset="0"/>
                                </a:rPr>
                                <m:t>1</m:t>
                              </m:r>
                            </m:sub>
                          </m:sSub>
                        </m:den>
                      </m:f>
                    </m:oMath>
                  </m:oMathPara>
                </a14:m>
                <a:endParaRPr lang="en-GB" dirty="0"/>
              </a:p>
            </p:txBody>
          </p:sp>
        </mc:Choice>
        <mc:Fallback xmlns="">
          <p:sp>
            <p:nvSpPr>
              <p:cNvPr id="8" name="TextBox 7">
                <a:extLst>
                  <a:ext uri="{FF2B5EF4-FFF2-40B4-BE49-F238E27FC236}">
                    <a16:creationId xmlns:a16="http://schemas.microsoft.com/office/drawing/2014/main" id="{6D80BC7E-DC9D-74B2-4591-FBE46EF6D0CF}"/>
                  </a:ext>
                </a:extLst>
              </p:cNvPr>
              <p:cNvSpPr txBox="1">
                <a:spLocks noRot="1" noChangeAspect="1" noMove="1" noResize="1" noEditPoints="1" noAdjustHandles="1" noChangeArrowheads="1" noChangeShapeType="1" noTextEdit="1"/>
              </p:cNvSpPr>
              <p:nvPr/>
            </p:nvSpPr>
            <p:spPr>
              <a:xfrm>
                <a:off x="8205226" y="3082020"/>
                <a:ext cx="2342560" cy="663580"/>
              </a:xfrm>
              <a:prstGeom prst="rect">
                <a:avLst/>
              </a:prstGeom>
              <a:blipFill>
                <a:blip r:embed="rId3"/>
                <a:stretch>
                  <a:fillRect/>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AC546CBF-DEF9-4300-E1F9-BE11E3EE8445}"/>
              </a:ext>
            </a:extLst>
          </p:cNvPr>
          <p:cNvSpPr txBox="1"/>
          <p:nvPr/>
        </p:nvSpPr>
        <p:spPr>
          <a:xfrm>
            <a:off x="738124" y="410218"/>
            <a:ext cx="2401001" cy="307777"/>
          </a:xfrm>
          <a:prstGeom prst="rect">
            <a:avLst/>
          </a:prstGeom>
          <a:noFill/>
        </p:spPr>
        <p:txBody>
          <a:bodyPr wrap="square">
            <a:spAutoFit/>
          </a:bodyPr>
          <a:lstStyle/>
          <a:p>
            <a:r>
              <a:rPr lang="en-GB" sz="1400" b="1" i="1" dirty="0" err="1">
                <a:latin typeface="Arial" panose="020B0604020202020204" pitchFamily="34" charset="0"/>
                <a:ea typeface="Times New Roman" panose="02020603050405020304" pitchFamily="18" charset="0"/>
              </a:rPr>
              <a:t>S</a:t>
            </a:r>
            <a:r>
              <a:rPr lang="en-GB" sz="1400" b="1" i="1" dirty="0" err="1">
                <a:effectLst/>
                <a:latin typeface="Arial" panose="020B0604020202020204" pitchFamily="34" charset="0"/>
                <a:ea typeface="Times New Roman" panose="02020603050405020304" pitchFamily="18" charset="0"/>
              </a:rPr>
              <a:t>uperadiabatic</a:t>
            </a:r>
            <a:r>
              <a:rPr lang="en-GB" sz="1400" b="1" i="1" dirty="0">
                <a:effectLst/>
                <a:latin typeface="Arial" panose="020B0604020202020204" pitchFamily="34" charset="0"/>
                <a:ea typeface="Times New Roman" panose="02020603050405020304" pitchFamily="18" charset="0"/>
              </a:rPr>
              <a:t> conditions</a:t>
            </a:r>
            <a:endParaRPr lang="en-GB" sz="1400" dirty="0"/>
          </a:p>
        </p:txBody>
      </p:sp>
      <p:sp>
        <p:nvSpPr>
          <p:cNvPr id="14" name="TextBox 13">
            <a:extLst>
              <a:ext uri="{FF2B5EF4-FFF2-40B4-BE49-F238E27FC236}">
                <a16:creationId xmlns:a16="http://schemas.microsoft.com/office/drawing/2014/main" id="{F339DA74-6F8B-48A7-E7EF-434BB6E86170}"/>
              </a:ext>
            </a:extLst>
          </p:cNvPr>
          <p:cNvSpPr txBox="1"/>
          <p:nvPr/>
        </p:nvSpPr>
        <p:spPr>
          <a:xfrm>
            <a:off x="3139125" y="446266"/>
            <a:ext cx="3004793" cy="307777"/>
          </a:xfrm>
          <a:prstGeom prst="rect">
            <a:avLst/>
          </a:prstGeom>
          <a:noFill/>
        </p:spPr>
        <p:txBody>
          <a:bodyPr wrap="square">
            <a:spAutoFit/>
          </a:bodyPr>
          <a:lstStyle/>
          <a:p>
            <a:r>
              <a:rPr lang="en-GB" sz="1400" b="1" i="1" dirty="0" err="1">
                <a:effectLst/>
                <a:latin typeface="Arial" panose="020B0604020202020204" pitchFamily="34" charset="0"/>
                <a:ea typeface="Times New Roman" panose="02020603050405020304" pitchFamily="18" charset="0"/>
              </a:rPr>
              <a:t>Subadiabatic</a:t>
            </a:r>
            <a:r>
              <a:rPr lang="en-GB" sz="1400" b="1" i="1" dirty="0">
                <a:effectLst/>
                <a:latin typeface="Arial" panose="020B0604020202020204" pitchFamily="34" charset="0"/>
                <a:ea typeface="Times New Roman" panose="02020603050405020304" pitchFamily="18" charset="0"/>
              </a:rPr>
              <a:t> conditions</a:t>
            </a:r>
            <a:endParaRPr lang="en-GB" sz="1400" dirty="0"/>
          </a:p>
        </p:txBody>
      </p:sp>
      <p:sp>
        <p:nvSpPr>
          <p:cNvPr id="3" name="TextBox 2">
            <a:extLst>
              <a:ext uri="{FF2B5EF4-FFF2-40B4-BE49-F238E27FC236}">
                <a16:creationId xmlns:a16="http://schemas.microsoft.com/office/drawing/2014/main" id="{DB7985F3-5C0F-ADF6-7E1F-50CA55650905}"/>
              </a:ext>
            </a:extLst>
          </p:cNvPr>
          <p:cNvSpPr txBox="1"/>
          <p:nvPr/>
        </p:nvSpPr>
        <p:spPr>
          <a:xfrm>
            <a:off x="8033657" y="6124728"/>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
        <p:nvSpPr>
          <p:cNvPr id="5" name="TextBox 4">
            <a:extLst>
              <a:ext uri="{FF2B5EF4-FFF2-40B4-BE49-F238E27FC236}">
                <a16:creationId xmlns:a16="http://schemas.microsoft.com/office/drawing/2014/main" id="{F574F2D8-6757-4AB2-DB4F-B9DF909FA14A}"/>
              </a:ext>
            </a:extLst>
          </p:cNvPr>
          <p:cNvSpPr txBox="1"/>
          <p:nvPr/>
        </p:nvSpPr>
        <p:spPr>
          <a:xfrm>
            <a:off x="8682086" y="4110087"/>
            <a:ext cx="3110630" cy="1477328"/>
          </a:xfrm>
          <a:prstGeom prst="rect">
            <a:avLst/>
          </a:prstGeom>
          <a:noFill/>
        </p:spPr>
        <p:txBody>
          <a:bodyPr wrap="square" rtlCol="0">
            <a:spAutoFit/>
          </a:bodyPr>
          <a:lstStyle/>
          <a:p>
            <a:r>
              <a:rPr lang="en-GB" dirty="0">
                <a:solidFill>
                  <a:srgbClr val="C00000"/>
                </a:solidFill>
              </a:rPr>
              <a:t>Stable conditions, inversions – critical for air pollution events</a:t>
            </a:r>
          </a:p>
          <a:p>
            <a:r>
              <a:rPr lang="en-GB" dirty="0">
                <a:solidFill>
                  <a:srgbClr val="C00000"/>
                </a:solidFill>
              </a:rPr>
              <a:t>Synoptic scales – anticyclonic conditions</a:t>
            </a:r>
          </a:p>
        </p:txBody>
      </p:sp>
    </p:spTree>
    <p:extLst>
      <p:ext uri="{BB962C8B-B14F-4D97-AF65-F5344CB8AC3E}">
        <p14:creationId xmlns:p14="http://schemas.microsoft.com/office/powerpoint/2010/main" val="226588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essure&#10;&#10;Description automatically generated">
            <a:extLst>
              <a:ext uri="{FF2B5EF4-FFF2-40B4-BE49-F238E27FC236}">
                <a16:creationId xmlns:a16="http://schemas.microsoft.com/office/drawing/2014/main" id="{99397497-673F-B1AD-EAC8-2915107FF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5" y="463519"/>
            <a:ext cx="3232150" cy="4508500"/>
          </a:xfrm>
          <a:prstGeom prst="rect">
            <a:avLst/>
          </a:prstGeom>
        </p:spPr>
      </p:pic>
      <p:sp>
        <p:nvSpPr>
          <p:cNvPr id="4" name="TextBox 3">
            <a:extLst>
              <a:ext uri="{FF2B5EF4-FFF2-40B4-BE49-F238E27FC236}">
                <a16:creationId xmlns:a16="http://schemas.microsoft.com/office/drawing/2014/main" id="{29F8DFF0-FDCA-3362-BE1E-E222E6C28F03}"/>
              </a:ext>
            </a:extLst>
          </p:cNvPr>
          <p:cNvSpPr txBox="1"/>
          <p:nvPr/>
        </p:nvSpPr>
        <p:spPr>
          <a:xfrm>
            <a:off x="250371" y="4924095"/>
            <a:ext cx="3232150" cy="646331"/>
          </a:xfrm>
          <a:prstGeom prst="rect">
            <a:avLst/>
          </a:prstGeom>
          <a:noFill/>
        </p:spPr>
        <p:txBody>
          <a:bodyPr wrap="square">
            <a:spAutoFit/>
          </a:bodyPr>
          <a:lstStyle/>
          <a:p>
            <a:r>
              <a:rPr lang="en-GB" sz="1800" dirty="0">
                <a:effectLst/>
                <a:latin typeface="Arial" panose="020B0604020202020204" pitchFamily="34" charset="0"/>
                <a:ea typeface="Times New Roman" panose="02020603050405020304" pitchFamily="18" charset="0"/>
              </a:rPr>
              <a:t>Forces acting on an idealised layer </a:t>
            </a:r>
            <a:r>
              <a:rPr lang="en-GB" sz="1800" dirty="0">
                <a:effectLst/>
                <a:latin typeface="Arial" panose="020B0604020202020204" pitchFamily="34" charset="0"/>
                <a:ea typeface="Calibri" panose="020F0502020204030204" pitchFamily="34" charset="0"/>
              </a:rPr>
              <a:t>within an air column</a:t>
            </a:r>
            <a:r>
              <a:rPr lang="en-GB" sz="1800" dirty="0">
                <a:effectLst/>
                <a:latin typeface="Arial" panose="020B0604020202020204" pitchFamily="34" charset="0"/>
                <a:ea typeface="Times New Roman" panose="02020603050405020304" pitchFamily="18" charset="0"/>
              </a:rPr>
              <a:t> </a:t>
            </a:r>
            <a:endParaRPr lang="en-GB" dirty="0"/>
          </a:p>
        </p:txBody>
      </p:sp>
      <p:sp>
        <p:nvSpPr>
          <p:cNvPr id="5" name="TextBox 4">
            <a:extLst>
              <a:ext uri="{FF2B5EF4-FFF2-40B4-BE49-F238E27FC236}">
                <a16:creationId xmlns:a16="http://schemas.microsoft.com/office/drawing/2014/main" id="{9A8433C2-2AE8-08D4-B44C-BC8FE3A436BE}"/>
              </a:ext>
            </a:extLst>
          </p:cNvPr>
          <p:cNvSpPr txBox="1"/>
          <p:nvPr/>
        </p:nvSpPr>
        <p:spPr>
          <a:xfrm>
            <a:off x="7489372" y="328015"/>
            <a:ext cx="4442242"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Hydrostatic balance of the atmosphere</a:t>
            </a:r>
          </a:p>
        </p:txBody>
      </p:sp>
      <p:sp>
        <p:nvSpPr>
          <p:cNvPr id="7" name="TextBox 6">
            <a:extLst>
              <a:ext uri="{FF2B5EF4-FFF2-40B4-BE49-F238E27FC236}">
                <a16:creationId xmlns:a16="http://schemas.microsoft.com/office/drawing/2014/main" id="{9FC58035-250C-E90B-16EB-2F1032A9F8B2}"/>
              </a:ext>
            </a:extLst>
          </p:cNvPr>
          <p:cNvSpPr txBox="1"/>
          <p:nvPr/>
        </p:nvSpPr>
        <p:spPr>
          <a:xfrm>
            <a:off x="5377543" y="687823"/>
            <a:ext cx="6096000" cy="2585323"/>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When the upward and downward forces are equal, that is that there is no vertical acceleration (or negligible compared to acceleration due to gravity), the atmosphere is in </a:t>
            </a:r>
            <a:r>
              <a:rPr lang="en-GB" sz="1800" b="1" i="1" dirty="0">
                <a:effectLst/>
                <a:latin typeface="Arial" panose="020B0604020202020204" pitchFamily="34" charset="0"/>
                <a:ea typeface="Calibri" panose="020F0502020204030204" pitchFamily="34" charset="0"/>
              </a:rPr>
              <a:t>hydrostatic equilibrium</a:t>
            </a:r>
            <a:r>
              <a:rPr lang="en-GB" sz="1800" dirty="0">
                <a:effectLst/>
                <a:latin typeface="Arial" panose="020B0604020202020204" pitchFamily="34" charset="0"/>
                <a:ea typeface="Calibri" panose="020F0502020204030204" pitchFamily="34" charset="0"/>
              </a:rPr>
              <a:t>. On average and in the absence of atmospheric motion, the downward gravitational and the upwards pressure gradient forces are usually almost in balance in the atmosphere. </a:t>
            </a:r>
          </a:p>
          <a:p>
            <a:endParaRPr lang="en-GB" dirty="0">
              <a:latin typeface="Arial" panose="020B0604020202020204" pitchFamily="34" charset="0"/>
            </a:endParaRPr>
          </a:p>
          <a:p>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C5C605-2763-6DB3-F3C9-121B7B2B41C5}"/>
                  </a:ext>
                </a:extLst>
              </p:cNvPr>
              <p:cNvSpPr txBox="1"/>
              <p:nvPr/>
            </p:nvSpPr>
            <p:spPr>
              <a:xfrm>
                <a:off x="5442856" y="2616785"/>
                <a:ext cx="6096000" cy="1017971"/>
              </a:xfrm>
              <a:prstGeom prst="rect">
                <a:avLst/>
              </a:prstGeom>
              <a:noFill/>
            </p:spPr>
            <p:txBody>
              <a:bodyPr wrap="square">
                <a:spAutoFit/>
              </a:bodyPr>
              <a:lstStyle/>
              <a:p>
                <a:pPr algn="just">
                  <a:lnSpc>
                    <a:spcPct val="107000"/>
                  </a:lnSpc>
                  <a:spcAft>
                    <a:spcPts val="800"/>
                  </a:spcAft>
                </a:pPr>
                <a:r>
                  <a:rPr lang="en-GB" sz="1800" b="1" i="1" dirty="0">
                    <a:effectLst/>
                    <a:latin typeface="Arial" panose="020B0604020202020204" pitchFamily="34" charset="0"/>
                    <a:ea typeface="Calibri" panose="020F0502020204030204" pitchFamily="34" charset="0"/>
                    <a:cs typeface="Arial" panose="020B0604020202020204" pitchFamily="34" charset="0"/>
                  </a:rPr>
                  <a:t>Hydrostatic equation</a:t>
                </a:r>
                <a:r>
                  <a:rPr lang="en-GB" sz="1800" dirty="0">
                    <a:effectLst/>
                    <a:latin typeface="Arial" panose="020B0604020202020204" pitchFamily="34" charset="0"/>
                    <a:ea typeface="Calibri" panose="020F0502020204030204" pitchFamily="34"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GB"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800">
                              <a:effectLst/>
                              <a:latin typeface="Cambria Math" panose="02040503050406030204" pitchFamily="18" charset="0"/>
                              <a:ea typeface="Calibri" panose="020F0502020204030204" pitchFamily="34" charset="0"/>
                              <a:cs typeface="Arial" panose="020B0604020202020204" pitchFamily="34" charset="0"/>
                            </a:rPr>
                            <m:t>𝜕</m:t>
                          </m:r>
                          <m:r>
                            <m:rPr>
                              <m:sty m:val="p"/>
                            </m:rPr>
                            <a:rPr lang="en-GB" sz="1800">
                              <a:effectLst/>
                              <a:latin typeface="Cambria Math" panose="02040503050406030204" pitchFamily="18" charset="0"/>
                              <a:ea typeface="Calibri" panose="020F0502020204030204" pitchFamily="34" charset="0"/>
                              <a:cs typeface="Arial" panose="020B0604020202020204" pitchFamily="34" charset="0"/>
                            </a:rPr>
                            <m:t>p</m:t>
                          </m:r>
                        </m:num>
                        <m:den>
                          <m:r>
                            <a:rPr lang="en-GB" sz="1800">
                              <a:effectLst/>
                              <a:latin typeface="Cambria Math" panose="02040503050406030204" pitchFamily="18" charset="0"/>
                              <a:ea typeface="Calibri" panose="020F0502020204030204" pitchFamily="34" charset="0"/>
                              <a:cs typeface="Arial" panose="020B0604020202020204" pitchFamily="34" charset="0"/>
                            </a:rPr>
                            <m:t>𝜕</m:t>
                          </m:r>
                          <m:r>
                            <m:rPr>
                              <m:sty m:val="p"/>
                            </m:rPr>
                            <a:rPr lang="en-GB" sz="1800">
                              <a:effectLst/>
                              <a:latin typeface="Cambria Math" panose="02040503050406030204" pitchFamily="18" charset="0"/>
                              <a:ea typeface="Calibri" panose="020F0502020204030204" pitchFamily="34" charset="0"/>
                              <a:cs typeface="Arial" panose="020B0604020202020204" pitchFamily="34" charset="0"/>
                            </a:rPr>
                            <m:t>z</m:t>
                          </m:r>
                        </m:den>
                      </m:f>
                      <m:r>
                        <a:rPr lang="en-US" sz="1800">
                          <a:effectLst/>
                          <a:latin typeface="Cambria Math" panose="02040503050406030204" pitchFamily="18" charset="0"/>
                          <a:ea typeface="Calibri" panose="020F0502020204030204" pitchFamily="34" charset="0"/>
                          <a:cs typeface="Arial" panose="020B0604020202020204" pitchFamily="34" charset="0"/>
                        </a:rPr>
                        <m:t>= </m:t>
                      </m:r>
                      <m:r>
                        <a:rPr lang="en-US" sz="1800" i="1">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1800">
                          <a:effectLst/>
                          <a:latin typeface="Cambria Math" panose="02040503050406030204" pitchFamily="18" charset="0"/>
                          <a:ea typeface="Calibri" panose="020F0502020204030204" pitchFamily="34" charset="0"/>
                          <a:cs typeface="Arial" panose="020B0604020202020204" pitchFamily="34" charset="0"/>
                        </a:rPr>
                        <m:t>g</m:t>
                      </m:r>
                      <m:r>
                        <a:rPr lang="en-US" sz="180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1800">
                          <a:effectLst/>
                          <a:latin typeface="Cambria Math" panose="02040503050406030204" pitchFamily="18" charset="0"/>
                          <a:ea typeface="Calibri" panose="020F0502020204030204" pitchFamily="34" charset="0"/>
                          <a:cs typeface="Arial" panose="020B0604020202020204" pitchFamily="34" charset="0"/>
                        </a:rPr>
                        <m:t>ρ</m:t>
                      </m:r>
                      <m:r>
                        <a:rPr lang="en-US" sz="180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GB" dirty="0"/>
              </a:p>
            </p:txBody>
          </p:sp>
        </mc:Choice>
        <mc:Fallback xmlns="">
          <p:sp>
            <p:nvSpPr>
              <p:cNvPr id="9" name="TextBox 8">
                <a:extLst>
                  <a:ext uri="{FF2B5EF4-FFF2-40B4-BE49-F238E27FC236}">
                    <a16:creationId xmlns:a16="http://schemas.microsoft.com/office/drawing/2014/main" id="{1EC5C605-2763-6DB3-F3C9-121B7B2B41C5}"/>
                  </a:ext>
                </a:extLst>
              </p:cNvPr>
              <p:cNvSpPr txBox="1">
                <a:spLocks noRot="1" noChangeAspect="1" noMove="1" noResize="1" noEditPoints="1" noAdjustHandles="1" noChangeArrowheads="1" noChangeShapeType="1" noTextEdit="1"/>
              </p:cNvSpPr>
              <p:nvPr/>
            </p:nvSpPr>
            <p:spPr>
              <a:xfrm>
                <a:off x="5442856" y="2616785"/>
                <a:ext cx="6096000" cy="1017971"/>
              </a:xfrm>
              <a:prstGeom prst="rect">
                <a:avLst/>
              </a:prstGeom>
              <a:blipFill>
                <a:blip r:embed="rId3"/>
                <a:stretch>
                  <a:fillRect l="-900" t="-2994"/>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ED3080EE-D76C-3CF5-F13D-0B39452AFC07}"/>
              </a:ext>
            </a:extLst>
          </p:cNvPr>
          <p:cNvSpPr txBox="1"/>
          <p:nvPr/>
        </p:nvSpPr>
        <p:spPr>
          <a:xfrm>
            <a:off x="6792685" y="3680267"/>
            <a:ext cx="4288971" cy="923330"/>
          </a:xfrm>
          <a:prstGeom prst="rect">
            <a:avLst/>
          </a:prstGeom>
          <a:noFill/>
        </p:spPr>
        <p:txBody>
          <a:bodyPr wrap="square" rtlCol="0">
            <a:spAutoFit/>
          </a:bodyPr>
          <a:lstStyle/>
          <a:p>
            <a:r>
              <a:rPr lang="en-GB" dirty="0"/>
              <a:t>Incompressible layer of thickness </a:t>
            </a:r>
            <a:r>
              <a:rPr lang="en-GB" sz="18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GB" sz="1800" dirty="0">
                <a:effectLst/>
                <a:latin typeface="Arial" panose="020B0604020202020204" pitchFamily="34" charset="0"/>
                <a:ea typeface="Calibri" panose="020F0502020204030204" pitchFamily="34" charset="0"/>
              </a:rPr>
              <a:t>z</a:t>
            </a:r>
            <a:endParaRPr lang="en-GB" dirty="0"/>
          </a:p>
          <a:p>
            <a:r>
              <a:rPr lang="en-GB" dirty="0"/>
              <a:t>p = air pressure</a:t>
            </a:r>
          </a:p>
          <a:p>
            <a:r>
              <a:rPr lang="el-GR" dirty="0"/>
              <a:t>ρ</a:t>
            </a:r>
            <a:r>
              <a:rPr lang="en-GB" dirty="0"/>
              <a:t> = air density</a:t>
            </a:r>
          </a:p>
        </p:txBody>
      </p:sp>
      <p:sp>
        <p:nvSpPr>
          <p:cNvPr id="6" name="TextBox 5">
            <a:extLst>
              <a:ext uri="{FF2B5EF4-FFF2-40B4-BE49-F238E27FC236}">
                <a16:creationId xmlns:a16="http://schemas.microsoft.com/office/drawing/2014/main" id="{3B7DFA54-BF87-D9E8-DEBC-ABFB4D0F3079}"/>
              </a:ext>
            </a:extLst>
          </p:cNvPr>
          <p:cNvSpPr txBox="1"/>
          <p:nvPr/>
        </p:nvSpPr>
        <p:spPr>
          <a:xfrm>
            <a:off x="3995057" y="4575316"/>
            <a:ext cx="8196943" cy="1477328"/>
          </a:xfrm>
          <a:prstGeom prst="rect">
            <a:avLst/>
          </a:prstGeom>
          <a:noFill/>
        </p:spPr>
        <p:txBody>
          <a:bodyPr wrap="square">
            <a:spAutoFit/>
          </a:bodyPr>
          <a:lstStyle/>
          <a:p>
            <a:r>
              <a:rPr lang="en-GB" dirty="0"/>
              <a:t>That is, assume that there is local balance between the gravitational and the vertical pressure gradient forces</a:t>
            </a:r>
          </a:p>
          <a:p>
            <a:r>
              <a:rPr lang="en-GB" dirty="0">
                <a:solidFill>
                  <a:srgbClr val="C00000"/>
                </a:solidFill>
              </a:rPr>
              <a:t>Justified assumption for </a:t>
            </a:r>
            <a:r>
              <a:rPr lang="en-GB" dirty="0" err="1">
                <a:solidFill>
                  <a:srgbClr val="C00000"/>
                </a:solidFill>
              </a:rPr>
              <a:t>meso</a:t>
            </a:r>
            <a:r>
              <a:rPr lang="en-GB" dirty="0">
                <a:solidFill>
                  <a:srgbClr val="C00000"/>
                </a:solidFill>
              </a:rPr>
              <a:t>, synoptic, and global-scale circulations  - not for local scales, deep convection,  complex terrain, vertical entrainment – positive vertical acceleration</a:t>
            </a:r>
          </a:p>
        </p:txBody>
      </p:sp>
      <p:sp>
        <p:nvSpPr>
          <p:cNvPr id="8" name="TextBox 7">
            <a:extLst>
              <a:ext uri="{FF2B5EF4-FFF2-40B4-BE49-F238E27FC236}">
                <a16:creationId xmlns:a16="http://schemas.microsoft.com/office/drawing/2014/main" id="{F168BBA0-3B8F-0A70-E5AA-7FC69763D23D}"/>
              </a:ext>
            </a:extLst>
          </p:cNvPr>
          <p:cNvSpPr txBox="1"/>
          <p:nvPr/>
        </p:nvSpPr>
        <p:spPr>
          <a:xfrm>
            <a:off x="8033657" y="6124728"/>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sp>
        <p:nvSpPr>
          <p:cNvPr id="12" name="TextBox 11">
            <a:extLst>
              <a:ext uri="{FF2B5EF4-FFF2-40B4-BE49-F238E27FC236}">
                <a16:creationId xmlns:a16="http://schemas.microsoft.com/office/drawing/2014/main" id="{7DF91B75-AADA-8C34-FFF9-E064615C010C}"/>
              </a:ext>
            </a:extLst>
          </p:cNvPr>
          <p:cNvSpPr txBox="1"/>
          <p:nvPr/>
        </p:nvSpPr>
        <p:spPr>
          <a:xfrm>
            <a:off x="163286" y="5996699"/>
            <a:ext cx="6912428"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See e.g. Yang, Q., L. R. Leung, J. Lu, Y.-L. Lin, S. Hagos, K. </a:t>
            </a:r>
            <a:r>
              <a:rPr lang="en-GB" sz="1400" dirty="0" err="1">
                <a:latin typeface="Arial" panose="020B0604020202020204" pitchFamily="34" charset="0"/>
                <a:cs typeface="Arial" panose="020B0604020202020204" pitchFamily="34" charset="0"/>
              </a:rPr>
              <a:t>Sakaguchi</a:t>
            </a:r>
            <a:r>
              <a:rPr lang="en-GB" sz="1400" dirty="0">
                <a:latin typeface="Arial" panose="020B0604020202020204" pitchFamily="34" charset="0"/>
                <a:cs typeface="Arial" panose="020B0604020202020204" pitchFamily="34" charset="0"/>
              </a:rPr>
              <a:t>, and Y. Gao (2017), Exploring the effects of a nonhydrostatic dynamical core in high-resolution </a:t>
            </a:r>
            <a:r>
              <a:rPr lang="en-GB" sz="1400" dirty="0" err="1">
                <a:latin typeface="Arial" panose="020B0604020202020204" pitchFamily="34" charset="0"/>
                <a:cs typeface="Arial" panose="020B0604020202020204" pitchFamily="34" charset="0"/>
              </a:rPr>
              <a:t>aquaplanet</a:t>
            </a:r>
            <a:r>
              <a:rPr lang="en-GB" sz="1400" dirty="0">
                <a:latin typeface="Arial" panose="020B0604020202020204" pitchFamily="34" charset="0"/>
                <a:cs typeface="Arial" panose="020B0604020202020204" pitchFamily="34" charset="0"/>
              </a:rPr>
              <a:t> simulations, J. </a:t>
            </a:r>
            <a:r>
              <a:rPr lang="en-GB" sz="1400" dirty="0" err="1">
                <a:latin typeface="Arial" panose="020B0604020202020204" pitchFamily="34" charset="0"/>
                <a:cs typeface="Arial" panose="020B0604020202020204" pitchFamily="34" charset="0"/>
              </a:rPr>
              <a:t>Geophys</a:t>
            </a:r>
            <a:r>
              <a:rPr lang="en-GB" sz="1400" dirty="0">
                <a:latin typeface="Arial" panose="020B0604020202020204" pitchFamily="34" charset="0"/>
                <a:cs typeface="Arial" panose="020B0604020202020204" pitchFamily="34" charset="0"/>
              </a:rPr>
              <a:t>. Res. Atmos., 122, 32</a:t>
            </a:r>
          </a:p>
        </p:txBody>
      </p:sp>
    </p:spTree>
    <p:extLst>
      <p:ext uri="{BB962C8B-B14F-4D97-AF65-F5344CB8AC3E}">
        <p14:creationId xmlns:p14="http://schemas.microsoft.com/office/powerpoint/2010/main" val="1704501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mountain range&#10;&#10;Description automatically generated">
            <a:extLst>
              <a:ext uri="{FF2B5EF4-FFF2-40B4-BE49-F238E27FC236}">
                <a16:creationId xmlns:a16="http://schemas.microsoft.com/office/drawing/2014/main" id="{795485F1-BF2C-5523-4D5F-F9F175F82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62" y="445786"/>
            <a:ext cx="3880124" cy="5318432"/>
          </a:xfrm>
          <a:prstGeom prst="rect">
            <a:avLst/>
          </a:prstGeom>
        </p:spPr>
      </p:pic>
      <p:sp>
        <p:nvSpPr>
          <p:cNvPr id="4" name="TextBox 3">
            <a:extLst>
              <a:ext uri="{FF2B5EF4-FFF2-40B4-BE49-F238E27FC236}">
                <a16:creationId xmlns:a16="http://schemas.microsoft.com/office/drawing/2014/main" id="{D5AA3C50-B471-0F86-FE44-8CB7C269C521}"/>
              </a:ext>
            </a:extLst>
          </p:cNvPr>
          <p:cNvSpPr txBox="1"/>
          <p:nvPr/>
        </p:nvSpPr>
        <p:spPr>
          <a:xfrm>
            <a:off x="272143" y="5548073"/>
            <a:ext cx="4572000" cy="646331"/>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Pressure variation (orange line) in the atmosphere with altitude.</a:t>
            </a:r>
            <a:endParaRPr lang="en-GB" dirty="0"/>
          </a:p>
        </p:txBody>
      </p:sp>
      <p:sp>
        <p:nvSpPr>
          <p:cNvPr id="6" name="TextBox 5">
            <a:extLst>
              <a:ext uri="{FF2B5EF4-FFF2-40B4-BE49-F238E27FC236}">
                <a16:creationId xmlns:a16="http://schemas.microsoft.com/office/drawing/2014/main" id="{23A9256E-0428-2DE4-28E9-B169B11DD0D3}"/>
              </a:ext>
            </a:extLst>
          </p:cNvPr>
          <p:cNvSpPr txBox="1"/>
          <p:nvPr/>
        </p:nvSpPr>
        <p:spPr>
          <a:xfrm>
            <a:off x="4303673" y="851211"/>
            <a:ext cx="7298238" cy="646331"/>
          </a:xfrm>
          <a:prstGeom prst="rect">
            <a:avLst/>
          </a:prstGeom>
          <a:noFill/>
        </p:spPr>
        <p:txBody>
          <a:bodyPr wrap="square">
            <a:spAutoFit/>
          </a:bodyPr>
          <a:lstStyle/>
          <a:p>
            <a:r>
              <a:rPr lang="en-GB" sz="1800" b="1" dirty="0">
                <a:effectLst/>
                <a:latin typeface="Arial" panose="020B0604020202020204" pitchFamily="34" charset="0"/>
                <a:ea typeface="Times New Roman" panose="02020603050405020304" pitchFamily="18" charset="0"/>
              </a:rPr>
              <a:t>Friction effect</a:t>
            </a:r>
            <a:r>
              <a:rPr lang="en-GB" sz="1800" dirty="0">
                <a:effectLst/>
                <a:latin typeface="Arial" panose="020B0604020202020204" pitchFamily="34" charset="0"/>
                <a:ea typeface="Times New Roman" panose="02020603050405020304" pitchFamily="18" charset="0"/>
              </a:rPr>
              <a:t> reduces as altitude increases and eventually becomes negligible above a few kilometres.</a:t>
            </a:r>
          </a:p>
        </p:txBody>
      </p:sp>
      <p:sp>
        <p:nvSpPr>
          <p:cNvPr id="7" name="TextBox 6">
            <a:extLst>
              <a:ext uri="{FF2B5EF4-FFF2-40B4-BE49-F238E27FC236}">
                <a16:creationId xmlns:a16="http://schemas.microsoft.com/office/drawing/2014/main" id="{620C22AD-5EF0-640A-8526-525D38105F67}"/>
              </a:ext>
            </a:extLst>
          </p:cNvPr>
          <p:cNvSpPr txBox="1"/>
          <p:nvPr/>
        </p:nvSpPr>
        <p:spPr>
          <a:xfrm>
            <a:off x="233303" y="6102491"/>
            <a:ext cx="4589689" cy="646331"/>
          </a:xfrm>
          <a:prstGeom prst="rect">
            <a:avLst/>
          </a:prstGeom>
          <a:noFill/>
        </p:spPr>
        <p:txBody>
          <a:bodyPr wrap="square" rtlCol="0">
            <a:spAutoFit/>
          </a:bodyPr>
          <a:lstStyle/>
          <a:p>
            <a:r>
              <a:rPr lang="en-GB" b="1" dirty="0">
                <a:solidFill>
                  <a:srgbClr val="C00000"/>
                </a:solidFill>
              </a:rPr>
              <a:t>Sokhi et al., 2024, Pub: Elsevier</a:t>
            </a:r>
          </a:p>
          <a:p>
            <a:r>
              <a:rPr lang="en-GB" b="1" dirty="0">
                <a:solidFill>
                  <a:srgbClr val="C00000"/>
                </a:solidFill>
              </a:rPr>
              <a:t>Not to be copied without permission</a:t>
            </a:r>
          </a:p>
        </p:txBody>
      </p:sp>
      <p:pic>
        <p:nvPicPr>
          <p:cNvPr id="5" name="Picture 4">
            <a:extLst>
              <a:ext uri="{FF2B5EF4-FFF2-40B4-BE49-F238E27FC236}">
                <a16:creationId xmlns:a16="http://schemas.microsoft.com/office/drawing/2014/main" id="{9D65264B-56C5-E2BB-9C0F-A107A0C7E16E}"/>
              </a:ext>
            </a:extLst>
          </p:cNvPr>
          <p:cNvPicPr>
            <a:picLocks noChangeAspect="1"/>
          </p:cNvPicPr>
          <p:nvPr/>
        </p:nvPicPr>
        <p:blipFill>
          <a:blip r:embed="rId3"/>
          <a:stretch>
            <a:fillRect/>
          </a:stretch>
        </p:blipFill>
        <p:spPr>
          <a:xfrm>
            <a:off x="4192283" y="2009737"/>
            <a:ext cx="7830355" cy="2393004"/>
          </a:xfrm>
          <a:prstGeom prst="rect">
            <a:avLst/>
          </a:prstGeom>
        </p:spPr>
      </p:pic>
      <p:pic>
        <p:nvPicPr>
          <p:cNvPr id="9" name="Picture 8">
            <a:extLst>
              <a:ext uri="{FF2B5EF4-FFF2-40B4-BE49-F238E27FC236}">
                <a16:creationId xmlns:a16="http://schemas.microsoft.com/office/drawing/2014/main" id="{3CF252F6-CDAD-50E4-9706-5A2891D6DF74}"/>
              </a:ext>
            </a:extLst>
          </p:cNvPr>
          <p:cNvPicPr>
            <a:picLocks noChangeAspect="1"/>
          </p:cNvPicPr>
          <p:nvPr/>
        </p:nvPicPr>
        <p:blipFill>
          <a:blip r:embed="rId4"/>
          <a:stretch>
            <a:fillRect/>
          </a:stretch>
        </p:blipFill>
        <p:spPr>
          <a:xfrm>
            <a:off x="4895655" y="4299882"/>
            <a:ext cx="1648496" cy="551234"/>
          </a:xfrm>
          <a:prstGeom prst="rect">
            <a:avLst/>
          </a:prstGeom>
        </p:spPr>
      </p:pic>
      <p:sp>
        <p:nvSpPr>
          <p:cNvPr id="10" name="TextBox 9">
            <a:extLst>
              <a:ext uri="{FF2B5EF4-FFF2-40B4-BE49-F238E27FC236}">
                <a16:creationId xmlns:a16="http://schemas.microsoft.com/office/drawing/2014/main" id="{3F74FA31-8E00-B831-D27F-3DEE16F29208}"/>
              </a:ext>
            </a:extLst>
          </p:cNvPr>
          <p:cNvSpPr txBox="1"/>
          <p:nvPr/>
        </p:nvSpPr>
        <p:spPr>
          <a:xfrm>
            <a:off x="4784151" y="4830023"/>
            <a:ext cx="3358365" cy="1323439"/>
          </a:xfrm>
          <a:prstGeom prst="rect">
            <a:avLst/>
          </a:prstGeom>
          <a:noFill/>
        </p:spPr>
        <p:txBody>
          <a:bodyPr wrap="square" rtlCol="0">
            <a:spAutoFit/>
          </a:bodyPr>
          <a:lstStyle/>
          <a:p>
            <a:r>
              <a:rPr lang="en-GB" sz="1600" dirty="0"/>
              <a:t>p</a:t>
            </a:r>
            <a:r>
              <a:rPr lang="en-GB" sz="1600" baseline="-25000" dirty="0"/>
              <a:t>d</a:t>
            </a:r>
            <a:r>
              <a:rPr lang="en-GB" sz="1600" dirty="0"/>
              <a:t> = Air pressure of dry air at a specific height</a:t>
            </a:r>
          </a:p>
          <a:p>
            <a:r>
              <a:rPr lang="en-GB" sz="1600" dirty="0" err="1"/>
              <a:t>p</a:t>
            </a:r>
            <a:r>
              <a:rPr lang="en-GB" sz="1600" baseline="-25000" dirty="0" err="1"/>
              <a:t>s</a:t>
            </a:r>
            <a:r>
              <a:rPr lang="en-GB" sz="1600" dirty="0"/>
              <a:t> = Air pressure at the surface</a:t>
            </a:r>
          </a:p>
          <a:p>
            <a:r>
              <a:rPr lang="en-GB" sz="1600" dirty="0"/>
              <a:t>p</a:t>
            </a:r>
            <a:r>
              <a:rPr lang="en-GB" sz="1600" baseline="-25000" dirty="0"/>
              <a:t>t</a:t>
            </a:r>
            <a:r>
              <a:rPr lang="en-GB" sz="1600" dirty="0"/>
              <a:t> = Air pressure at the top of the atmosphere</a:t>
            </a:r>
          </a:p>
        </p:txBody>
      </p:sp>
      <p:sp>
        <p:nvSpPr>
          <p:cNvPr id="11" name="TextBox 10">
            <a:extLst>
              <a:ext uri="{FF2B5EF4-FFF2-40B4-BE49-F238E27FC236}">
                <a16:creationId xmlns:a16="http://schemas.microsoft.com/office/drawing/2014/main" id="{740567C4-A228-68C4-24BA-C53BBB95DDEE}"/>
              </a:ext>
            </a:extLst>
          </p:cNvPr>
          <p:cNvSpPr txBox="1"/>
          <p:nvPr/>
        </p:nvSpPr>
        <p:spPr>
          <a:xfrm>
            <a:off x="3761295" y="1554174"/>
            <a:ext cx="4572000" cy="584775"/>
          </a:xfrm>
          <a:prstGeom prst="rect">
            <a:avLst/>
          </a:prstGeom>
          <a:noFill/>
        </p:spPr>
        <p:txBody>
          <a:bodyPr wrap="square" rtlCol="0">
            <a:spAutoFit/>
          </a:bodyPr>
          <a:lstStyle/>
          <a:p>
            <a:pPr algn="ctr"/>
            <a:r>
              <a:rPr lang="en-GB" sz="1600" b="1" dirty="0"/>
              <a:t>Traditional terrain following Sigma </a:t>
            </a:r>
          </a:p>
          <a:p>
            <a:pPr algn="ctr"/>
            <a:r>
              <a:rPr lang="en-GB" sz="1600" b="1" dirty="0"/>
              <a:t>Coord. system used in hydrostatic models</a:t>
            </a:r>
          </a:p>
        </p:txBody>
      </p:sp>
      <p:sp>
        <p:nvSpPr>
          <p:cNvPr id="12" name="TextBox 11">
            <a:extLst>
              <a:ext uri="{FF2B5EF4-FFF2-40B4-BE49-F238E27FC236}">
                <a16:creationId xmlns:a16="http://schemas.microsoft.com/office/drawing/2014/main" id="{91CD61CE-1496-8A7D-360E-869D7D63D3D0}"/>
              </a:ext>
            </a:extLst>
          </p:cNvPr>
          <p:cNvSpPr txBox="1"/>
          <p:nvPr/>
        </p:nvSpPr>
        <p:spPr>
          <a:xfrm>
            <a:off x="8099195" y="1546315"/>
            <a:ext cx="3280528" cy="584775"/>
          </a:xfrm>
          <a:prstGeom prst="rect">
            <a:avLst/>
          </a:prstGeom>
          <a:noFill/>
        </p:spPr>
        <p:txBody>
          <a:bodyPr wrap="square" rtlCol="0">
            <a:spAutoFit/>
          </a:bodyPr>
          <a:lstStyle/>
          <a:p>
            <a:pPr algn="ctr"/>
            <a:r>
              <a:rPr lang="en-GB" sz="1600" b="1" dirty="0"/>
              <a:t>Newer models e.g. WRF ARW v4 Hybrid Sigma coordinate system</a:t>
            </a:r>
          </a:p>
        </p:txBody>
      </p:sp>
      <p:sp>
        <p:nvSpPr>
          <p:cNvPr id="15" name="TextBox 14">
            <a:extLst>
              <a:ext uri="{FF2B5EF4-FFF2-40B4-BE49-F238E27FC236}">
                <a16:creationId xmlns:a16="http://schemas.microsoft.com/office/drawing/2014/main" id="{E3439EC8-3A7A-336A-330E-0DE9DE037603}"/>
              </a:ext>
            </a:extLst>
          </p:cNvPr>
          <p:cNvSpPr txBox="1"/>
          <p:nvPr/>
        </p:nvSpPr>
        <p:spPr>
          <a:xfrm>
            <a:off x="8333295" y="4467288"/>
            <a:ext cx="3358365" cy="1323439"/>
          </a:xfrm>
          <a:prstGeom prst="rect">
            <a:avLst/>
          </a:prstGeom>
          <a:noFill/>
        </p:spPr>
        <p:txBody>
          <a:bodyPr wrap="square" rtlCol="0">
            <a:spAutoFit/>
          </a:bodyPr>
          <a:lstStyle/>
          <a:p>
            <a:r>
              <a:rPr lang="en-GB" sz="1600" dirty="0"/>
              <a:t>Generalised system where it smoothly transitions from the Sigma coord system near the surface to a pressure coord system at upper levels </a:t>
            </a:r>
          </a:p>
        </p:txBody>
      </p:sp>
      <p:sp>
        <p:nvSpPr>
          <p:cNvPr id="16" name="TextBox 15">
            <a:extLst>
              <a:ext uri="{FF2B5EF4-FFF2-40B4-BE49-F238E27FC236}">
                <a16:creationId xmlns:a16="http://schemas.microsoft.com/office/drawing/2014/main" id="{2457B791-8614-2664-22DF-FD72AA721B3D}"/>
              </a:ext>
            </a:extLst>
          </p:cNvPr>
          <p:cNvSpPr txBox="1"/>
          <p:nvPr/>
        </p:nvSpPr>
        <p:spPr>
          <a:xfrm>
            <a:off x="8877181" y="5903990"/>
            <a:ext cx="2219325" cy="646331"/>
          </a:xfrm>
          <a:prstGeom prst="rect">
            <a:avLst/>
          </a:prstGeom>
          <a:noFill/>
        </p:spPr>
        <p:txBody>
          <a:bodyPr wrap="square" rtlCol="0">
            <a:spAutoFit/>
          </a:bodyPr>
          <a:lstStyle/>
          <a:p>
            <a:r>
              <a:rPr lang="en-GB" b="1" dirty="0"/>
              <a:t>Source:</a:t>
            </a:r>
            <a:r>
              <a:rPr lang="en-GB" dirty="0"/>
              <a:t> WRF ARW V4 Description 2021</a:t>
            </a:r>
          </a:p>
        </p:txBody>
      </p:sp>
      <p:sp>
        <p:nvSpPr>
          <p:cNvPr id="8" name="TextBox 7">
            <a:extLst>
              <a:ext uri="{FF2B5EF4-FFF2-40B4-BE49-F238E27FC236}">
                <a16:creationId xmlns:a16="http://schemas.microsoft.com/office/drawing/2014/main" id="{26F1D377-76E0-8723-472F-D7337F0B9728}"/>
              </a:ext>
            </a:extLst>
          </p:cNvPr>
          <p:cNvSpPr txBox="1"/>
          <p:nvPr/>
        </p:nvSpPr>
        <p:spPr>
          <a:xfrm>
            <a:off x="7619215" y="224176"/>
            <a:ext cx="4403423" cy="707886"/>
          </a:xfrm>
          <a:prstGeom prst="rect">
            <a:avLst/>
          </a:prstGeom>
          <a:noFill/>
        </p:spPr>
        <p:txBody>
          <a:bodyPr wrap="square">
            <a:spAutoFit/>
          </a:bodyPr>
          <a:lstStyle/>
          <a:p>
            <a:pPr algn="r"/>
            <a:r>
              <a:rPr lang="en-GB" sz="2000" b="1" dirty="0">
                <a:latin typeface="Arial" panose="020B0604020202020204" pitchFamily="34" charset="0"/>
              </a:rPr>
              <a:t>Terrain following coordinate systems</a:t>
            </a:r>
            <a:endParaRPr lang="en-GB" sz="2000" b="1" dirty="0"/>
          </a:p>
        </p:txBody>
      </p:sp>
    </p:spTree>
    <p:extLst>
      <p:ext uri="{BB962C8B-B14F-4D97-AF65-F5344CB8AC3E}">
        <p14:creationId xmlns:p14="http://schemas.microsoft.com/office/powerpoint/2010/main" val="390785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8BB10A-C45B-56AF-A7C5-4F158C006B98}"/>
              </a:ext>
            </a:extLst>
          </p:cNvPr>
          <p:cNvSpPr txBox="1"/>
          <p:nvPr/>
        </p:nvSpPr>
        <p:spPr>
          <a:xfrm>
            <a:off x="307717" y="846742"/>
            <a:ext cx="6421562" cy="3293209"/>
          </a:xfrm>
          <a:prstGeom prst="rect">
            <a:avLst/>
          </a:prstGeom>
          <a:noFill/>
        </p:spPr>
        <p:txBody>
          <a:bodyPr wrap="square">
            <a:spAutoFit/>
          </a:bodyPr>
          <a:lstStyle/>
          <a:p>
            <a:r>
              <a:rPr lang="en-GB" sz="1600" dirty="0">
                <a:effectLst/>
                <a:latin typeface="Arial" panose="020B0604020202020204" pitchFamily="34" charset="0"/>
                <a:ea typeface="Times New Roman" panose="02020603050405020304" pitchFamily="18" charset="0"/>
              </a:rPr>
              <a:t>P</a:t>
            </a:r>
            <a:r>
              <a:rPr lang="en-GB" sz="1600" dirty="0">
                <a:effectLst/>
                <a:latin typeface="Arial" panose="020B0604020202020204" pitchFamily="34" charset="0"/>
                <a:ea typeface="Calibri" panose="020F0502020204030204" pitchFamily="34" charset="0"/>
              </a:rPr>
              <a:t>rofile of potential temperature followed by an air parcel as it moves vertically can be used to ascertaining the stability of the atmosphere </a:t>
            </a:r>
          </a:p>
          <a:p>
            <a:endParaRPr lang="en-GB" sz="1600" dirty="0">
              <a:latin typeface="Arial" panose="020B0604020202020204" pitchFamily="34" charset="0"/>
              <a:ea typeface="Calibri" panose="020F0502020204030204" pitchFamily="34" charset="0"/>
            </a:endParaRPr>
          </a:p>
          <a:p>
            <a:r>
              <a:rPr lang="en-GB" sz="1600" dirty="0">
                <a:effectLst/>
                <a:latin typeface="Arial" panose="020B0604020202020204" pitchFamily="34" charset="0"/>
                <a:ea typeface="Calibri" panose="020F0502020204030204" pitchFamily="34" charset="0"/>
              </a:rPr>
              <a:t>If potential temperature of the air parcel increases with height, the atmosphere can be described to be generally stable, and </a:t>
            </a:r>
          </a:p>
          <a:p>
            <a:r>
              <a:rPr lang="en-GB" sz="1600" dirty="0">
                <a:effectLst/>
                <a:latin typeface="Arial" panose="020B0604020202020204" pitchFamily="34" charset="0"/>
                <a:ea typeface="Calibri" panose="020F0502020204030204" pitchFamily="34" charset="0"/>
              </a:rPr>
              <a:t>If it decreases with height, the atmosphere is generally unstable </a:t>
            </a:r>
          </a:p>
          <a:p>
            <a:endParaRPr lang="en-GB" sz="1600" dirty="0">
              <a:latin typeface="Arial" panose="020B0604020202020204" pitchFamily="34" charset="0"/>
              <a:ea typeface="Calibri" panose="020F0502020204030204" pitchFamily="34" charset="0"/>
            </a:endParaRPr>
          </a:p>
          <a:p>
            <a:r>
              <a:rPr lang="en-GB" sz="1600" dirty="0">
                <a:effectLst/>
                <a:latin typeface="Arial" panose="020B0604020202020204" pitchFamily="34" charset="0"/>
                <a:ea typeface="Calibri" panose="020F0502020204030204" pitchFamily="34" charset="0"/>
              </a:rPr>
              <a:t>The atmosphere is neutral when the potential temperature remains constant</a:t>
            </a:r>
            <a:endParaRPr lang="en-GB" sz="1600" dirty="0">
              <a:latin typeface="Arial" panose="020B0604020202020204" pitchFamily="34" charset="0"/>
              <a:ea typeface="Calibri" panose="020F0502020204030204" pitchFamily="34" charset="0"/>
            </a:endParaRPr>
          </a:p>
          <a:p>
            <a:endParaRPr lang="en-GB" sz="1600" dirty="0">
              <a:effectLst/>
              <a:latin typeface="Arial" panose="020B0604020202020204" pitchFamily="34" charset="0"/>
              <a:ea typeface="Times New Roman" panose="02020603050405020304" pitchFamily="18" charset="0"/>
            </a:endParaRPr>
          </a:p>
          <a:p>
            <a:r>
              <a:rPr lang="en-GB" sz="1600" dirty="0">
                <a:effectLst/>
                <a:latin typeface="Arial" panose="020B0604020202020204" pitchFamily="34" charset="0"/>
                <a:ea typeface="Times New Roman" panose="02020603050405020304" pitchFamily="18" charset="0"/>
              </a:rPr>
              <a:t>Potential temperature is conserved during an adiabatic process. The potential temperature has, therefore, a constant vertical profile if the atmosphere behaves adiabatically</a:t>
            </a:r>
            <a:endParaRPr lang="en-GB" sz="2800" dirty="0"/>
          </a:p>
        </p:txBody>
      </p:sp>
      <p:sp>
        <p:nvSpPr>
          <p:cNvPr id="5" name="TextBox 4">
            <a:extLst>
              <a:ext uri="{FF2B5EF4-FFF2-40B4-BE49-F238E27FC236}">
                <a16:creationId xmlns:a16="http://schemas.microsoft.com/office/drawing/2014/main" id="{97C7CF16-9CB4-DF96-3E46-14D33E947548}"/>
              </a:ext>
            </a:extLst>
          </p:cNvPr>
          <p:cNvSpPr txBox="1"/>
          <p:nvPr/>
        </p:nvSpPr>
        <p:spPr>
          <a:xfrm>
            <a:off x="5876040" y="183162"/>
            <a:ext cx="6096000" cy="727059"/>
          </a:xfrm>
          <a:prstGeom prst="rect">
            <a:avLst/>
          </a:prstGeom>
          <a:noFill/>
        </p:spPr>
        <p:txBody>
          <a:bodyPr wrap="square">
            <a:spAutoFit/>
          </a:bodyPr>
          <a:lstStyle/>
          <a:p>
            <a:pPr lvl="2" algn="r">
              <a:lnSpc>
                <a:spcPct val="107000"/>
              </a:lnSpc>
              <a:spcBef>
                <a:spcPts val="200"/>
              </a:spcBef>
            </a:pPr>
            <a:r>
              <a:rPr lang="en-GB" sz="2000" b="1" dirty="0">
                <a:effectLst/>
                <a:latin typeface="Arial" panose="020B0604020202020204" pitchFamily="34" charset="0"/>
                <a:ea typeface="Times New Roman" panose="02020603050405020304" pitchFamily="18" charset="0"/>
                <a:cs typeface="Arial" panose="020B0604020202020204" pitchFamily="34" charset="0"/>
              </a:rPr>
              <a:t>Potential temperature and atmospheric stability </a:t>
            </a:r>
            <a:endParaRPr lang="en-GB"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A0F90B7-B46F-DE0C-7D58-B3E6B3F1CBDC}"/>
                  </a:ext>
                </a:extLst>
              </p:cNvPr>
              <p:cNvSpPr txBox="1"/>
              <p:nvPr/>
            </p:nvSpPr>
            <p:spPr>
              <a:xfrm>
                <a:off x="676821" y="4491425"/>
                <a:ext cx="3357851" cy="528158"/>
              </a:xfrm>
              <a:prstGeom prst="rect">
                <a:avLst/>
              </a:prstGeom>
              <a:noFill/>
            </p:spPr>
            <p:txBody>
              <a:bodyPr wrap="square">
                <a:spAutoFit/>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GB"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800" i="1">
                            <a:effectLst/>
                            <a:latin typeface="Cambria Math" panose="02040503050406030204" pitchFamily="18" charset="0"/>
                            <a:ea typeface="Times New Roman" panose="02020603050405020304" pitchFamily="18" charset="0"/>
                            <a:cs typeface="Arial" panose="020B0604020202020204" pitchFamily="34" charset="0"/>
                          </a:rPr>
                          <m:t>1</m:t>
                        </m:r>
                      </m:num>
                      <m:den>
                        <m:r>
                          <a:rPr lang="en-GB" sz="1800" i="1">
                            <a:effectLst/>
                            <a:latin typeface="Cambria Math" panose="02040503050406030204" pitchFamily="18" charset="0"/>
                            <a:ea typeface="Times New Roman" panose="02020603050405020304" pitchFamily="18" charset="0"/>
                            <a:cs typeface="Arial" panose="020B0604020202020204" pitchFamily="34" charset="0"/>
                          </a:rPr>
                          <m:t>𝜃</m:t>
                        </m:r>
                      </m:den>
                    </m:f>
                    <m:r>
                      <a:rPr lang="en-GB"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GB"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800" i="1">
                            <a:effectLst/>
                            <a:latin typeface="Cambria Math" panose="02040503050406030204" pitchFamily="18" charset="0"/>
                            <a:ea typeface="Times New Roman" panose="02020603050405020304" pitchFamily="18" charset="0"/>
                            <a:cs typeface="Arial" panose="020B0604020202020204" pitchFamily="34" charset="0"/>
                          </a:rPr>
                          <m:t>𝜕𝜃</m:t>
                        </m:r>
                      </m:num>
                      <m:den>
                        <m:r>
                          <a:rPr lang="en-GB" sz="1800" i="1">
                            <a:effectLst/>
                            <a:latin typeface="Cambria Math" panose="02040503050406030204" pitchFamily="18" charset="0"/>
                            <a:ea typeface="Times New Roman" panose="02020603050405020304" pitchFamily="18" charset="0"/>
                            <a:cs typeface="Arial" panose="020B0604020202020204" pitchFamily="34" charset="0"/>
                          </a:rPr>
                          <m:t>𝜕</m:t>
                        </m:r>
                        <m:r>
                          <a:rPr lang="en-GB" sz="1800" i="1">
                            <a:effectLst/>
                            <a:latin typeface="Cambria Math" panose="02040503050406030204" pitchFamily="18" charset="0"/>
                            <a:ea typeface="Times New Roman" panose="02020603050405020304" pitchFamily="18" charset="0"/>
                            <a:cs typeface="Arial" panose="020B0604020202020204" pitchFamily="34" charset="0"/>
                          </a:rPr>
                          <m:t>𝑧</m:t>
                        </m:r>
                      </m:den>
                    </m:f>
                    <m:r>
                      <a:rPr lang="en-GB" sz="1800" i="1">
                        <a:effectLst/>
                        <a:latin typeface="Cambria Math" panose="02040503050406030204" pitchFamily="18" charset="0"/>
                        <a:ea typeface="Times New Roman" panose="02020603050405020304" pitchFamily="18" charset="0"/>
                        <a:cs typeface="Arial" panose="020B0604020202020204" pitchFamily="34" charset="0"/>
                      </a:rPr>
                      <m:t> </m:t>
                    </m:r>
                    <m:r>
                      <a:rPr lang="en-GB" sz="1800">
                        <a:effectLst/>
                        <a:latin typeface="Cambria Math" panose="02040503050406030204" pitchFamily="18" charset="0"/>
                        <a:ea typeface="Times New Roman" panose="02020603050405020304" pitchFamily="18" charset="0"/>
                        <a:cs typeface="Arial" panose="020B0604020202020204" pitchFamily="34" charset="0"/>
                      </a:rPr>
                      <m:t>=</m:t>
                    </m:r>
                    <m:f>
                      <m:fPr>
                        <m:ctrlPr>
                          <a:rPr lang="en-GB"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800" i="1">
                            <a:effectLst/>
                            <a:latin typeface="Cambria Math" panose="02040503050406030204" pitchFamily="18" charset="0"/>
                            <a:ea typeface="Times New Roman" panose="02020603050405020304" pitchFamily="18" charset="0"/>
                            <a:cs typeface="Arial" panose="020B0604020202020204" pitchFamily="34" charset="0"/>
                          </a:rPr>
                          <m:t>1</m:t>
                        </m:r>
                      </m:num>
                      <m:den>
                        <m:r>
                          <a:rPr lang="en-GB" sz="1800" i="1">
                            <a:effectLst/>
                            <a:latin typeface="Cambria Math" panose="02040503050406030204" pitchFamily="18" charset="0"/>
                            <a:ea typeface="Times New Roman" panose="02020603050405020304" pitchFamily="18" charset="0"/>
                            <a:cs typeface="Arial" panose="020B0604020202020204" pitchFamily="34" charset="0"/>
                          </a:rPr>
                          <m:t>𝑇</m:t>
                        </m:r>
                      </m:den>
                    </m:f>
                    <m:r>
                      <a:rPr lang="en-GB" sz="1800">
                        <a:effectLst/>
                        <a:latin typeface="Cambria Math" panose="02040503050406030204" pitchFamily="18" charset="0"/>
                        <a:ea typeface="Times New Roman" panose="02020603050405020304" pitchFamily="18" charset="0"/>
                        <a:cs typeface="Arial" panose="020B0604020202020204" pitchFamily="34" charset="0"/>
                      </a:rPr>
                      <m:t> </m:t>
                    </m:r>
                    <m:r>
                      <a:rPr lang="en-GB"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GB"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800">
                            <a:effectLst/>
                            <a:latin typeface="Cambria Math" panose="02040503050406030204" pitchFamily="18" charset="0"/>
                            <a:ea typeface="Calibri" panose="020F0502020204030204" pitchFamily="34" charset="0"/>
                            <a:cs typeface="Arial" panose="020B0604020202020204" pitchFamily="34" charset="0"/>
                            <a:sym typeface="Symbol" panose="05050102010706020507" pitchFamily="18" charset="2"/>
                          </a:rPr>
                          <m:t></m:t>
                        </m:r>
                      </m:e>
                      <m:sub>
                        <m:r>
                          <a:rPr lang="en-GB" sz="1800" i="1">
                            <a:effectLst/>
                            <a:latin typeface="Cambria Math" panose="02040503050406030204" pitchFamily="18" charset="0"/>
                            <a:ea typeface="Times New Roman" panose="02020603050405020304" pitchFamily="18" charset="0"/>
                            <a:cs typeface="Arial" panose="020B0604020202020204" pitchFamily="34" charset="0"/>
                          </a:rPr>
                          <m:t>𝑑</m:t>
                        </m:r>
                      </m:sub>
                    </m:sSub>
                    <m:r>
                      <a:rPr lang="en-GB" sz="1800" i="1">
                        <a:effectLst/>
                        <a:latin typeface="Cambria Math" panose="02040503050406030204" pitchFamily="18" charset="0"/>
                        <a:ea typeface="Times New Roman" panose="02020603050405020304" pitchFamily="18" charset="0"/>
                        <a:cs typeface="Arial" panose="020B0604020202020204" pitchFamily="34" charset="0"/>
                      </a:rPr>
                      <m:t>− </m:t>
                    </m:r>
                    <m:r>
                      <a:rPr lang="en-GB" sz="1800">
                        <a:effectLst/>
                        <a:latin typeface="Cambria Math" panose="02040503050406030204" pitchFamily="18" charset="0"/>
                        <a:ea typeface="Calibri" panose="020F0502020204030204" pitchFamily="34" charset="0"/>
                        <a:cs typeface="Arial" panose="020B0604020202020204" pitchFamily="34" charset="0"/>
                        <a:sym typeface="Symbol" panose="05050102010706020507" pitchFamily="18" charset="2"/>
                      </a:rPr>
                      <m:t></m:t>
                    </m:r>
                    <m:r>
                      <a:rPr lang="en-GB" sz="18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GB" dirty="0"/>
              </a:p>
            </p:txBody>
          </p:sp>
        </mc:Choice>
        <mc:Fallback xmlns="">
          <p:sp>
            <p:nvSpPr>
              <p:cNvPr id="7" name="TextBox 6">
                <a:extLst>
                  <a:ext uri="{FF2B5EF4-FFF2-40B4-BE49-F238E27FC236}">
                    <a16:creationId xmlns:a16="http://schemas.microsoft.com/office/drawing/2014/main" id="{AA0F90B7-B46F-DE0C-7D58-B3E6B3F1CBDC}"/>
                  </a:ext>
                </a:extLst>
              </p:cNvPr>
              <p:cNvSpPr txBox="1">
                <a:spLocks noRot="1" noChangeAspect="1" noMove="1" noResize="1" noEditPoints="1" noAdjustHandles="1" noChangeArrowheads="1" noChangeShapeType="1" noTextEdit="1"/>
              </p:cNvSpPr>
              <p:nvPr/>
            </p:nvSpPr>
            <p:spPr>
              <a:xfrm>
                <a:off x="676821" y="4491425"/>
                <a:ext cx="3357851" cy="528158"/>
              </a:xfrm>
              <a:prstGeom prst="rect">
                <a:avLst/>
              </a:prstGeom>
              <a:blipFill>
                <a:blip r:embed="rId2"/>
                <a:stretch>
                  <a:fillRect b="-3488"/>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FC7CE4CB-3AF8-593D-2155-453C3B6F671F}"/>
              </a:ext>
            </a:extLst>
          </p:cNvPr>
          <p:cNvSpPr txBox="1"/>
          <p:nvPr/>
        </p:nvSpPr>
        <p:spPr>
          <a:xfrm>
            <a:off x="5383936" y="5302170"/>
            <a:ext cx="6096000" cy="1077218"/>
          </a:xfrm>
          <a:prstGeom prst="rect">
            <a:avLst/>
          </a:prstGeom>
          <a:noFill/>
        </p:spPr>
        <p:txBody>
          <a:bodyPr wrap="square">
            <a:spAutoFit/>
          </a:bodyPr>
          <a:lstStyle/>
          <a:p>
            <a:r>
              <a:rPr lang="en-GB" sz="1600" dirty="0">
                <a:latin typeface="Arial" panose="020B0604020202020204" pitchFamily="34" charset="0"/>
                <a:ea typeface="Times New Roman" panose="02020603050405020304" pitchFamily="18" charset="0"/>
              </a:rPr>
              <a:t>P</a:t>
            </a:r>
            <a:r>
              <a:rPr lang="en-GB" sz="1600" dirty="0">
                <a:effectLst/>
                <a:latin typeface="Arial" panose="020B0604020202020204" pitchFamily="34" charset="0"/>
                <a:ea typeface="Times New Roman" panose="02020603050405020304" pitchFamily="18" charset="0"/>
              </a:rPr>
              <a:t>otential temperature, θ, is then defined as</a:t>
            </a:r>
            <a:r>
              <a:rPr lang="en-GB" sz="1600" dirty="0">
                <a:effectLst/>
                <a:latin typeface="Arial" panose="020B0604020202020204" pitchFamily="34" charset="0"/>
                <a:ea typeface="Calibri" panose="020F0502020204030204" pitchFamily="34" charset="0"/>
              </a:rPr>
              <a:t> the temperature that an air parcel would have if it were brought from a pressure (p) to a standard pressure (p</a:t>
            </a:r>
            <a:r>
              <a:rPr lang="en-GB" sz="1600" baseline="-25000" dirty="0">
                <a:effectLst/>
                <a:latin typeface="Arial" panose="020B0604020202020204" pitchFamily="34" charset="0"/>
                <a:ea typeface="Calibri" panose="020F0502020204030204" pitchFamily="34" charset="0"/>
              </a:rPr>
              <a:t>o</a:t>
            </a:r>
            <a:r>
              <a:rPr lang="en-GB" sz="1600" dirty="0">
                <a:effectLst/>
                <a:latin typeface="Arial" panose="020B0604020202020204" pitchFamily="34" charset="0"/>
                <a:ea typeface="Calibri" panose="020F0502020204030204" pitchFamily="34" charset="0"/>
              </a:rPr>
              <a:t>) through adiabatic expansion or compression</a:t>
            </a:r>
            <a:endParaRPr lang="en-GB" sz="1600" dirty="0"/>
          </a:p>
        </p:txBody>
      </p:sp>
      <p:sp>
        <p:nvSpPr>
          <p:cNvPr id="11" name="TextBox 10">
            <a:extLst>
              <a:ext uri="{FF2B5EF4-FFF2-40B4-BE49-F238E27FC236}">
                <a16:creationId xmlns:a16="http://schemas.microsoft.com/office/drawing/2014/main" id="{030BDCE5-1804-DFE9-4287-1263BC48520C}"/>
              </a:ext>
            </a:extLst>
          </p:cNvPr>
          <p:cNvSpPr txBox="1"/>
          <p:nvPr/>
        </p:nvSpPr>
        <p:spPr>
          <a:xfrm>
            <a:off x="307717" y="5371057"/>
            <a:ext cx="6096000" cy="1077218"/>
          </a:xfrm>
          <a:prstGeom prst="rect">
            <a:avLst/>
          </a:prstGeom>
          <a:noFill/>
        </p:spPr>
        <p:txBody>
          <a:bodyPr wrap="square">
            <a:spAutoFit/>
          </a:bodyPr>
          <a:lstStyle/>
          <a:p>
            <a:r>
              <a:rPr lang="el-GR" sz="1600" dirty="0">
                <a:effectLst/>
                <a:latin typeface="Arial" panose="020B0604020202020204" pitchFamily="34" charset="0"/>
                <a:ea typeface="Times New Roman" panose="02020603050405020304" pitchFamily="18" charset="0"/>
              </a:rPr>
              <a:t>Θ</a:t>
            </a:r>
            <a:r>
              <a:rPr lang="en-GB" sz="1600" dirty="0">
                <a:effectLst/>
                <a:latin typeface="Arial" panose="020B0604020202020204" pitchFamily="34" charset="0"/>
                <a:ea typeface="Times New Roman" panose="02020603050405020304" pitchFamily="18" charset="0"/>
              </a:rPr>
              <a:t> = potential temperature</a:t>
            </a:r>
          </a:p>
          <a:p>
            <a:r>
              <a:rPr lang="en-GB" sz="1600" dirty="0">
                <a:latin typeface="Arial" panose="020B0604020202020204" pitchFamily="34" charset="0"/>
              </a:rPr>
              <a:t>z = height above ground level</a:t>
            </a:r>
          </a:p>
          <a:p>
            <a:r>
              <a:rPr lang="en-GB" sz="1600" dirty="0"/>
              <a:t>T – air temperature</a:t>
            </a:r>
          </a:p>
          <a:p>
            <a:r>
              <a:rPr lang="en-GB"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GB" sz="1600" baseline="-25000" dirty="0">
                <a:effectLst/>
                <a:latin typeface="Arial" panose="020B0604020202020204" pitchFamily="34" charset="0"/>
                <a:ea typeface="Calibri" panose="020F0502020204030204" pitchFamily="34" charset="0"/>
              </a:rPr>
              <a:t>d</a:t>
            </a:r>
            <a:r>
              <a:rPr lang="en-GB" sz="1600" dirty="0">
                <a:effectLst/>
                <a:latin typeface="Arial" panose="020B0604020202020204" pitchFamily="34" charset="0"/>
                <a:ea typeface="Calibri" panose="020F0502020204030204" pitchFamily="34" charset="0"/>
              </a:rPr>
              <a:t> = dry adiabatic lapse rate, </a:t>
            </a:r>
            <a:r>
              <a:rPr lang="en-GB"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 actual lapse rate</a:t>
            </a:r>
            <a:endParaRPr lang="en-GB" sz="1600" dirty="0"/>
          </a:p>
        </p:txBody>
      </p:sp>
      <p:sp>
        <p:nvSpPr>
          <p:cNvPr id="2" name="TextBox 1">
            <a:extLst>
              <a:ext uri="{FF2B5EF4-FFF2-40B4-BE49-F238E27FC236}">
                <a16:creationId xmlns:a16="http://schemas.microsoft.com/office/drawing/2014/main" id="{57CF9840-9A88-9DE9-DF14-01C3B9FA9F9D}"/>
              </a:ext>
            </a:extLst>
          </p:cNvPr>
          <p:cNvSpPr txBox="1"/>
          <p:nvPr/>
        </p:nvSpPr>
        <p:spPr>
          <a:xfrm>
            <a:off x="7622369" y="1257149"/>
            <a:ext cx="4349671" cy="584775"/>
          </a:xfrm>
          <a:prstGeom prst="rect">
            <a:avLst/>
          </a:prstGeom>
          <a:noFill/>
        </p:spPr>
        <p:txBody>
          <a:bodyPr wrap="square">
            <a:spAutoFit/>
          </a:bodyPr>
          <a:lstStyle/>
          <a:p>
            <a:r>
              <a:rPr lang="en-GB" sz="1600" b="1" dirty="0">
                <a:effectLst/>
                <a:latin typeface="Arial" panose="020B0604020202020204" pitchFamily="34" charset="0"/>
                <a:ea typeface="Times New Roman" panose="02020603050405020304" pitchFamily="18" charset="0"/>
              </a:rPr>
              <a:t>For moist air</a:t>
            </a:r>
            <a:r>
              <a:rPr lang="en-GB" sz="1600" dirty="0">
                <a:effectLst/>
                <a:latin typeface="Arial" panose="020B0604020202020204" pitchFamily="34" charset="0"/>
                <a:ea typeface="Times New Roman" panose="02020603050405020304" pitchFamily="18" charset="0"/>
              </a:rPr>
              <a:t> - latent heat of condensation is released as the air parcel rises</a:t>
            </a:r>
            <a:endParaRPr lang="en-GB" sz="16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395389C-5353-3AA8-9313-A99E937D4F03}"/>
                  </a:ext>
                </a:extLst>
              </p:cNvPr>
              <p:cNvSpPr txBox="1"/>
              <p:nvPr/>
            </p:nvSpPr>
            <p:spPr>
              <a:xfrm>
                <a:off x="7753743" y="1863498"/>
                <a:ext cx="3586702" cy="849528"/>
              </a:xfrm>
              <a:prstGeom prst="rect">
                <a:avLst/>
              </a:prstGeom>
              <a:noFill/>
            </p:spPr>
            <p:txBody>
              <a:bodyPr wrap="square">
                <a:spAutoFit/>
              </a:bodyPr>
              <a:lstStyle/>
              <a:p>
                <a:pPr algn="just">
                  <a:lnSpc>
                    <a:spcPct val="107000"/>
                  </a:lnSpc>
                  <a:spcAft>
                    <a:spcPts val="1200"/>
                  </a:spcAft>
                </a:pPr>
                <a:r>
                  <a:rPr lang="en-GB" sz="2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GB" sz="2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2800" i="1">
                            <a:effectLst/>
                            <a:latin typeface="Cambria Math" panose="02040503050406030204" pitchFamily="18" charset="0"/>
                            <a:ea typeface="Times New Roman" panose="02020603050405020304" pitchFamily="18" charset="0"/>
                            <a:cs typeface="Arial" panose="020B0604020202020204" pitchFamily="34" charset="0"/>
                          </a:rPr>
                          <m:t>𝜃</m:t>
                        </m:r>
                      </m:e>
                      <m:sub>
                        <m:r>
                          <a:rPr lang="en-GB" sz="2800" i="1">
                            <a:effectLst/>
                            <a:latin typeface="Cambria Math" panose="02040503050406030204" pitchFamily="18" charset="0"/>
                            <a:ea typeface="Times New Roman" panose="02020603050405020304" pitchFamily="18" charset="0"/>
                            <a:cs typeface="Arial" panose="020B0604020202020204" pitchFamily="34" charset="0"/>
                          </a:rPr>
                          <m:t>𝑒</m:t>
                        </m:r>
                      </m:sub>
                    </m:sSub>
                    <m:r>
                      <a:rPr lang="en-GB" sz="2800">
                        <a:effectLst/>
                        <a:latin typeface="Cambria Math" panose="02040503050406030204" pitchFamily="18" charset="0"/>
                        <a:ea typeface="Times New Roman" panose="02020603050405020304" pitchFamily="18" charset="0"/>
                        <a:cs typeface="Arial" panose="020B0604020202020204" pitchFamily="34" charset="0"/>
                      </a:rPr>
                      <m:t>≅</m:t>
                    </m:r>
                    <m:r>
                      <a:rPr lang="en-GB" sz="2800" i="1">
                        <a:effectLst/>
                        <a:latin typeface="Cambria Math" panose="02040503050406030204" pitchFamily="18" charset="0"/>
                        <a:ea typeface="Times New Roman" panose="02020603050405020304" pitchFamily="18" charset="0"/>
                        <a:cs typeface="Arial" panose="020B0604020202020204" pitchFamily="34" charset="0"/>
                      </a:rPr>
                      <m:t>𝜃</m:t>
                    </m:r>
                    <m:r>
                      <a:rPr lang="en-GB" sz="2800" i="1">
                        <a:effectLst/>
                        <a:latin typeface="Cambria Math" panose="02040503050406030204" pitchFamily="18" charset="0"/>
                        <a:ea typeface="Times New Roman" panose="02020603050405020304" pitchFamily="18" charset="0"/>
                        <a:cs typeface="Arial" panose="020B0604020202020204" pitchFamily="34" charset="0"/>
                      </a:rPr>
                      <m:t> </m:t>
                    </m:r>
                    <m:r>
                      <a:rPr lang="en-GB" sz="2800" i="1">
                        <a:effectLst/>
                        <a:latin typeface="Cambria Math" panose="02040503050406030204" pitchFamily="18" charset="0"/>
                        <a:ea typeface="Times New Roman" panose="02020603050405020304" pitchFamily="18" charset="0"/>
                        <a:cs typeface="Arial" panose="020B0604020202020204" pitchFamily="34" charset="0"/>
                      </a:rPr>
                      <m:t>𝑒𝑥𝑝</m:t>
                    </m:r>
                    <m:r>
                      <a:rPr lang="en-GB" sz="2800">
                        <a:effectLst/>
                        <a:latin typeface="Cambria Math" panose="02040503050406030204" pitchFamily="18" charset="0"/>
                        <a:ea typeface="Times New Roman" panose="02020603050405020304" pitchFamily="18" charset="0"/>
                        <a:cs typeface="Arial" panose="020B0604020202020204" pitchFamily="34" charset="0"/>
                      </a:rPr>
                      <m:t> </m:t>
                    </m:r>
                    <m:r>
                      <a:rPr lang="en-GB" sz="2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GB" sz="28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GB" sz="2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2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GB" sz="2800" i="1">
                                <a:effectLst/>
                                <a:latin typeface="Cambria Math" panose="02040503050406030204" pitchFamily="18" charset="0"/>
                                <a:ea typeface="Times New Roman" panose="02020603050405020304" pitchFamily="18" charset="0"/>
                                <a:cs typeface="Arial" panose="020B0604020202020204" pitchFamily="34" charset="0"/>
                              </a:rPr>
                              <m:t>𝑣</m:t>
                            </m:r>
                          </m:sub>
                        </m:sSub>
                        <m:r>
                          <a:rPr lang="en-GB" sz="2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GB" sz="2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2800" i="1">
                                <a:effectLst/>
                                <a:latin typeface="Cambria Math" panose="02040503050406030204" pitchFamily="18" charset="0"/>
                                <a:ea typeface="Times New Roman" panose="02020603050405020304" pitchFamily="18" charset="0"/>
                                <a:cs typeface="Arial" panose="020B0604020202020204" pitchFamily="34" charset="0"/>
                              </a:rPr>
                              <m:t>𝑤</m:t>
                            </m:r>
                          </m:e>
                          <m:sub>
                            <m:r>
                              <a:rPr lang="en-GB" sz="2800" i="1">
                                <a:effectLst/>
                                <a:latin typeface="Cambria Math" panose="02040503050406030204" pitchFamily="18" charset="0"/>
                                <a:ea typeface="Times New Roman" panose="02020603050405020304" pitchFamily="18" charset="0"/>
                                <a:cs typeface="Arial" panose="020B0604020202020204" pitchFamily="34" charset="0"/>
                              </a:rPr>
                              <m:t>𝑠</m:t>
                            </m:r>
                          </m:sub>
                        </m:sSub>
                      </m:num>
                      <m:den>
                        <m:sSub>
                          <m:sSubPr>
                            <m:ctrlPr>
                              <a:rPr lang="en-GB" sz="2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2800" i="1">
                                <a:effectLst/>
                                <a:latin typeface="Cambria Math" panose="02040503050406030204" pitchFamily="18" charset="0"/>
                                <a:ea typeface="Times New Roman" panose="02020603050405020304" pitchFamily="18" charset="0"/>
                                <a:cs typeface="Arial" panose="020B0604020202020204" pitchFamily="34" charset="0"/>
                              </a:rPr>
                              <m:t>𝑐</m:t>
                            </m:r>
                          </m:e>
                          <m:sub>
                            <m:r>
                              <a:rPr lang="en-GB" sz="2800"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n-GB" sz="2800" i="1">
                            <a:effectLst/>
                            <a:latin typeface="Cambria Math" panose="02040503050406030204" pitchFamily="18" charset="0"/>
                            <a:ea typeface="Times New Roman" panose="02020603050405020304" pitchFamily="18" charset="0"/>
                            <a:cs typeface="Arial" panose="020B0604020202020204" pitchFamily="34" charset="0"/>
                          </a:rPr>
                          <m:t> </m:t>
                        </m:r>
                        <m:r>
                          <a:rPr lang="en-GB" sz="2800" i="1">
                            <a:effectLst/>
                            <a:latin typeface="Cambria Math" panose="02040503050406030204" pitchFamily="18" charset="0"/>
                            <a:ea typeface="Times New Roman" panose="02020603050405020304" pitchFamily="18" charset="0"/>
                            <a:cs typeface="Arial" panose="020B0604020202020204" pitchFamily="34" charset="0"/>
                          </a:rPr>
                          <m:t>𝑇</m:t>
                        </m:r>
                      </m:den>
                    </m:f>
                    <m:r>
                      <a:rPr lang="en-GB" sz="2800" i="1">
                        <a:effectLst/>
                        <a:latin typeface="Cambria Math" panose="02040503050406030204" pitchFamily="18" charset="0"/>
                        <a:ea typeface="Times New Roman" panose="02020603050405020304" pitchFamily="18" charset="0"/>
                        <a:cs typeface="Arial" panose="020B0604020202020204" pitchFamily="34" charset="0"/>
                      </a:rPr>
                      <m:t>)</m:t>
                    </m:r>
                    <m:r>
                      <a:rPr lang="en-GB" sz="2800">
                        <a:effectLst/>
                        <a:latin typeface="Cambria Math" panose="02040503050406030204" pitchFamily="18" charset="0"/>
                        <a:ea typeface="Times New Roman" panose="02020603050405020304" pitchFamily="18" charset="0"/>
                        <a:cs typeface="Arial" panose="020B0604020202020204" pitchFamily="34" charset="0"/>
                      </a:rPr>
                      <m:t>  </m:t>
                    </m:r>
                  </m:oMath>
                </a14:m>
                <a:r>
                  <a:rPr lang="en-GB" sz="2800" i="1" dirty="0">
                    <a:effectLst/>
                    <a:latin typeface="Arial" panose="020B0604020202020204" pitchFamily="34" charset="0"/>
                    <a:ea typeface="Times New Roman" panose="02020603050405020304" pitchFamily="18" charset="0"/>
                  </a:rPr>
                  <a:t> </a:t>
                </a:r>
                <a:endParaRPr lang="en-GB" sz="2800" dirty="0"/>
              </a:p>
            </p:txBody>
          </p:sp>
        </mc:Choice>
        <mc:Fallback xmlns="">
          <p:sp>
            <p:nvSpPr>
              <p:cNvPr id="4" name="TextBox 3">
                <a:extLst>
                  <a:ext uri="{FF2B5EF4-FFF2-40B4-BE49-F238E27FC236}">
                    <a16:creationId xmlns:a16="http://schemas.microsoft.com/office/drawing/2014/main" id="{4395389C-5353-3AA8-9313-A99E937D4F03}"/>
                  </a:ext>
                </a:extLst>
              </p:cNvPr>
              <p:cNvSpPr txBox="1">
                <a:spLocks noRot="1" noChangeAspect="1" noMove="1" noResize="1" noEditPoints="1" noAdjustHandles="1" noChangeArrowheads="1" noChangeShapeType="1" noTextEdit="1"/>
              </p:cNvSpPr>
              <p:nvPr/>
            </p:nvSpPr>
            <p:spPr>
              <a:xfrm>
                <a:off x="7753743" y="1863498"/>
                <a:ext cx="3586702" cy="849528"/>
              </a:xfrm>
              <a:prstGeom prst="rect">
                <a:avLst/>
              </a:prstGeom>
              <a:blipFill>
                <a:blip r:embed="rId3"/>
                <a:stretch>
                  <a:fillRect/>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11CF527E-0619-6F62-D0E9-B8F73394A2EE}"/>
              </a:ext>
            </a:extLst>
          </p:cNvPr>
          <p:cNvSpPr txBox="1"/>
          <p:nvPr/>
        </p:nvSpPr>
        <p:spPr>
          <a:xfrm>
            <a:off x="7484880" y="2754956"/>
            <a:ext cx="4487160" cy="1384995"/>
          </a:xfrm>
          <a:prstGeom prst="rect">
            <a:avLst/>
          </a:prstGeom>
          <a:noFill/>
        </p:spPr>
        <p:txBody>
          <a:bodyPr wrap="square">
            <a:spAutoFit/>
          </a:bodyPr>
          <a:lstStyle/>
          <a:p>
            <a:r>
              <a:rPr lang="en-GB" sz="14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GB" sz="1400" baseline="-25000" dirty="0">
                <a:effectLst/>
                <a:latin typeface="Arial" panose="020B0604020202020204" pitchFamily="34" charset="0"/>
                <a:ea typeface="Calibri" panose="020F0502020204030204" pitchFamily="34" charset="0"/>
              </a:rPr>
              <a:t>e</a:t>
            </a:r>
            <a:r>
              <a:rPr lang="en-GB" sz="1400" dirty="0">
                <a:effectLst/>
                <a:latin typeface="Arial" panose="020B0604020202020204" pitchFamily="34" charset="0"/>
                <a:ea typeface="Calibri" panose="020F0502020204030204" pitchFamily="34" charset="0"/>
              </a:rPr>
              <a:t> </a:t>
            </a:r>
            <a:r>
              <a:rPr lang="en-GB" sz="1400" dirty="0">
                <a:latin typeface="Arial" panose="020B0604020202020204" pitchFamily="34" charset="0"/>
                <a:ea typeface="Calibri" panose="020F0502020204030204" pitchFamily="34" charset="0"/>
              </a:rPr>
              <a:t>=</a:t>
            </a:r>
            <a:r>
              <a:rPr lang="en-GB" sz="1400" dirty="0">
                <a:effectLst/>
                <a:latin typeface="Arial" panose="020B0604020202020204" pitchFamily="34" charset="0"/>
                <a:ea typeface="Calibri" panose="020F0502020204030204" pitchFamily="34" charset="0"/>
              </a:rPr>
              <a:t> equivalent potential temperature for saturated air </a:t>
            </a:r>
            <a:r>
              <a:rPr lang="en-GB" sz="1400" dirty="0">
                <a:effectLst/>
                <a:latin typeface="Arial" panose="020B0604020202020204" pitchFamily="34" charset="0"/>
                <a:ea typeface="Times New Roman" panose="02020603050405020304" pitchFamily="18" charset="0"/>
              </a:rPr>
              <a:t> </a:t>
            </a:r>
          </a:p>
          <a:p>
            <a:pPr marL="285750" indent="-285750">
              <a:buFont typeface="Symbol" panose="05050102010706020507" pitchFamily="18" charset="2"/>
              <a:buChar char="q"/>
            </a:pPr>
            <a:r>
              <a:rPr lang="en-GB" sz="1400" dirty="0">
                <a:effectLst/>
                <a:latin typeface="Arial" panose="020B0604020202020204" pitchFamily="34" charset="0"/>
                <a:ea typeface="Calibri" panose="020F0502020204030204" pitchFamily="34" charset="0"/>
              </a:rPr>
              <a:t>= potential temperature of moist unsaturated air </a:t>
            </a:r>
          </a:p>
          <a:p>
            <a:r>
              <a:rPr lang="en-GB" sz="1400" dirty="0" err="1">
                <a:effectLst/>
                <a:latin typeface="Arial" panose="020B0604020202020204" pitchFamily="34" charset="0"/>
                <a:ea typeface="Calibri" panose="020F0502020204030204" pitchFamily="34" charset="0"/>
              </a:rPr>
              <a:t>L</a:t>
            </a:r>
            <a:r>
              <a:rPr lang="en-GB" sz="1400" baseline="-25000" dirty="0" err="1">
                <a:effectLst/>
                <a:latin typeface="Arial" panose="020B0604020202020204" pitchFamily="34" charset="0"/>
                <a:ea typeface="Calibri" panose="020F0502020204030204" pitchFamily="34" charset="0"/>
              </a:rPr>
              <a:t>v</a:t>
            </a:r>
            <a:r>
              <a:rPr lang="en-GB" sz="1400" dirty="0">
                <a:effectLst/>
                <a:latin typeface="Arial" panose="020B0604020202020204" pitchFamily="34" charset="0"/>
                <a:ea typeface="Calibri" panose="020F0502020204030204" pitchFamily="34" charset="0"/>
              </a:rPr>
              <a:t> is the latent heat of vaporization or evaporation </a:t>
            </a:r>
          </a:p>
          <a:p>
            <a:r>
              <a:rPr lang="en-GB" sz="1400" dirty="0" err="1">
                <a:effectLst/>
                <a:latin typeface="Arial" panose="020B0604020202020204" pitchFamily="34" charset="0"/>
                <a:ea typeface="Calibri" panose="020F0502020204030204" pitchFamily="34" charset="0"/>
              </a:rPr>
              <a:t>w</a:t>
            </a:r>
            <a:r>
              <a:rPr lang="en-GB" sz="1400" baseline="-25000" dirty="0" err="1">
                <a:effectLst/>
                <a:latin typeface="Arial" panose="020B0604020202020204" pitchFamily="34" charset="0"/>
                <a:ea typeface="Calibri" panose="020F0502020204030204" pitchFamily="34" charset="0"/>
              </a:rPr>
              <a:t>s</a:t>
            </a:r>
            <a:r>
              <a:rPr lang="en-GB" sz="1400" dirty="0">
                <a:effectLst/>
                <a:latin typeface="Arial" panose="020B0604020202020204" pitchFamily="34" charset="0"/>
                <a:ea typeface="Calibri" panose="020F0502020204030204" pitchFamily="34" charset="0"/>
              </a:rPr>
              <a:t> = saturation mixing ratio </a:t>
            </a:r>
          </a:p>
          <a:p>
            <a:r>
              <a:rPr lang="en-GB" sz="1400" dirty="0">
                <a:effectLst/>
                <a:latin typeface="Arial" panose="020B0604020202020204" pitchFamily="34" charset="0"/>
                <a:ea typeface="Calibri" panose="020F0502020204030204" pitchFamily="34" charset="0"/>
              </a:rPr>
              <a:t>c</a:t>
            </a:r>
            <a:r>
              <a:rPr lang="en-GB" sz="1400" baseline="-25000" dirty="0">
                <a:effectLst/>
                <a:latin typeface="Arial" panose="020B0604020202020204" pitchFamily="34" charset="0"/>
                <a:ea typeface="Calibri" panose="020F0502020204030204" pitchFamily="34" charset="0"/>
              </a:rPr>
              <a:t>p</a:t>
            </a:r>
            <a:r>
              <a:rPr lang="en-GB" sz="1400" dirty="0">
                <a:effectLst/>
                <a:latin typeface="Arial" panose="020B0604020202020204" pitchFamily="34" charset="0"/>
                <a:ea typeface="Calibri" panose="020F0502020204030204" pitchFamily="34" charset="0"/>
              </a:rPr>
              <a:t> = specific heat of air at constant pressure (p) </a:t>
            </a:r>
          </a:p>
          <a:p>
            <a:r>
              <a:rPr lang="en-GB" sz="1400" dirty="0">
                <a:effectLst/>
                <a:latin typeface="Arial" panose="020B0604020202020204" pitchFamily="34" charset="0"/>
                <a:ea typeface="Calibri" panose="020F0502020204030204" pitchFamily="34" charset="0"/>
              </a:rPr>
              <a:t>T = temperature of the air parcel. </a:t>
            </a:r>
            <a:endParaRPr lang="en-GB" sz="1400" dirty="0"/>
          </a:p>
        </p:txBody>
      </p:sp>
    </p:spTree>
    <p:extLst>
      <p:ext uri="{BB962C8B-B14F-4D97-AF65-F5344CB8AC3E}">
        <p14:creationId xmlns:p14="http://schemas.microsoft.com/office/powerpoint/2010/main" val="3411361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GAW logo vert">
            <a:hlinkClick r:id="rId3"/>
            <a:extLst>
              <a:ext uri="{FF2B5EF4-FFF2-40B4-BE49-F238E27FC236}">
                <a16:creationId xmlns:a16="http://schemas.microsoft.com/office/drawing/2014/main" id="{BD527B6C-D604-53E5-7DA6-86BE3F6784A6}"/>
              </a:ext>
            </a:extLst>
          </p:cNvPr>
          <p:cNvPicPr>
            <a:picLocks noChangeAspect="1" noChangeArrowheads="1"/>
          </p:cNvPicPr>
          <p:nvPr/>
        </p:nvPicPr>
        <p:blipFill>
          <a:blip r:embed="rId4" cstate="print"/>
          <a:srcRect/>
          <a:stretch>
            <a:fillRect/>
          </a:stretch>
        </p:blipFill>
        <p:spPr bwMode="auto">
          <a:xfrm>
            <a:off x="7655364" y="5970853"/>
            <a:ext cx="802836" cy="818339"/>
          </a:xfrm>
          <a:prstGeom prst="rect">
            <a:avLst/>
          </a:prstGeom>
          <a:noFill/>
        </p:spPr>
      </p:pic>
      <p:pic>
        <p:nvPicPr>
          <p:cNvPr id="6" name="Picture 5">
            <a:extLst>
              <a:ext uri="{FF2B5EF4-FFF2-40B4-BE49-F238E27FC236}">
                <a16:creationId xmlns:a16="http://schemas.microsoft.com/office/drawing/2014/main" id="{5F4ABA8A-12CC-3DA2-98CF-7976496F42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7" name="Picture 6">
            <a:extLst>
              <a:ext uri="{FF2B5EF4-FFF2-40B4-BE49-F238E27FC236}">
                <a16:creationId xmlns:a16="http://schemas.microsoft.com/office/drawing/2014/main" id="{896E8DB1-F2F5-5F50-B549-22E1F5AF9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8" name="Picture 7" descr="Logo&#10;&#10;Description automatically generated">
            <a:extLst>
              <a:ext uri="{FF2B5EF4-FFF2-40B4-BE49-F238E27FC236}">
                <a16:creationId xmlns:a16="http://schemas.microsoft.com/office/drawing/2014/main" id="{C82E03C4-25F7-786D-5714-95EC478314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pic>
        <p:nvPicPr>
          <p:cNvPr id="2" name="Picture 1">
            <a:extLst>
              <a:ext uri="{FF2B5EF4-FFF2-40B4-BE49-F238E27FC236}">
                <a16:creationId xmlns:a16="http://schemas.microsoft.com/office/drawing/2014/main" id="{8A384866-3FA0-1F97-D637-6732823307C9}"/>
              </a:ext>
            </a:extLst>
          </p:cNvPr>
          <p:cNvPicPr preferRelativeResize="0">
            <a:picLocks/>
          </p:cNvPicPr>
          <p:nvPr/>
        </p:nvPicPr>
        <p:blipFill rotWithShape="1">
          <a:blip r:embed="rId8"/>
          <a:srcRect l="37424" t="34245" r="37823" b="34524"/>
          <a:stretch/>
        </p:blipFill>
        <p:spPr>
          <a:xfrm>
            <a:off x="92702" y="87435"/>
            <a:ext cx="1783232" cy="1584000"/>
          </a:xfrm>
          <a:prstGeom prst="rect">
            <a:avLst/>
          </a:prstGeom>
        </p:spPr>
      </p:pic>
      <p:sp>
        <p:nvSpPr>
          <p:cNvPr id="10" name="TextBox 9">
            <a:extLst>
              <a:ext uri="{FF2B5EF4-FFF2-40B4-BE49-F238E27FC236}">
                <a16:creationId xmlns:a16="http://schemas.microsoft.com/office/drawing/2014/main" id="{EAF8A8DA-1026-20AD-444D-7187CDBB8DBE}"/>
              </a:ext>
            </a:extLst>
          </p:cNvPr>
          <p:cNvSpPr txBox="1"/>
          <p:nvPr/>
        </p:nvSpPr>
        <p:spPr>
          <a:xfrm>
            <a:off x="1857692" y="1424827"/>
            <a:ext cx="9426804" cy="4247317"/>
          </a:xfrm>
          <a:prstGeom prst="rect">
            <a:avLst/>
          </a:prstGeom>
          <a:noFill/>
        </p:spPr>
        <p:txBody>
          <a:bodyPr wrap="square" rtlCol="0">
            <a:spAutoFit/>
          </a:bodyPr>
          <a:lstStyle/>
          <a:p>
            <a:r>
              <a:rPr lang="en-GB" b="1" dirty="0"/>
              <a:t>Organised by:</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World Meteorological Organization (WMO)</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WMO Education and Training Office (ETR)</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WMO World Climate Research Programme (WCRP), </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WMO Global Atmospheric Watch (GAW) programme, GAW’s initiatives on:</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Prediction and Forecasting Improvement for Africa (PREFIA) </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Global Air Quality Forecasting and Information System (GAFIS)</a:t>
            </a:r>
          </a:p>
          <a:p>
            <a:r>
              <a:rPr lang="en-GB" kern="100" dirty="0">
                <a:latin typeface="Aptos" panose="020B0004020202020204" pitchFamily="34" charset="0"/>
                <a:ea typeface="Aptos" panose="020B0004020202020204" pitchFamily="34" charset="0"/>
                <a:cs typeface="Times New Roman" panose="02020603050405020304" pitchFamily="18" charset="0"/>
              </a:rPr>
              <a:t>In collaboration with:</a:t>
            </a:r>
          </a:p>
          <a:p>
            <a:r>
              <a:rPr lang="en-GB" kern="100" dirty="0">
                <a:latin typeface="Aptos" panose="020B0004020202020204" pitchFamily="34" charset="0"/>
                <a:ea typeface="Aptos" panose="020B0004020202020204" pitchFamily="34" charset="0"/>
                <a:cs typeface="Times New Roman" panose="02020603050405020304" pitchFamily="18" charset="0"/>
              </a:rPr>
              <a:t>Egyptian Meteorological Authority (EMA) </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University of Hertfordshire, UK</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University of Pretoria, South Africa, </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Northeastern University, USA</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Copernicus Atmosphere Monitoring Service (CAMS)</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European Organisation for the Exploitation of Meteorological Satellites (EUMETSAT)</a:t>
            </a:r>
          </a:p>
          <a:p>
            <a:endParaRPr lang="en-GB" dirty="0"/>
          </a:p>
        </p:txBody>
      </p:sp>
      <p:pic>
        <p:nvPicPr>
          <p:cNvPr id="11" name="Picture 10">
            <a:extLst>
              <a:ext uri="{FF2B5EF4-FFF2-40B4-BE49-F238E27FC236}">
                <a16:creationId xmlns:a16="http://schemas.microsoft.com/office/drawing/2014/main" id="{72218830-12BA-8882-D425-941D31F90563}"/>
              </a:ext>
            </a:extLst>
          </p:cNvPr>
          <p:cNvPicPr>
            <a:picLocks noChangeAspect="1"/>
          </p:cNvPicPr>
          <p:nvPr/>
        </p:nvPicPr>
        <p:blipFill>
          <a:blip r:embed="rId9"/>
          <a:stretch>
            <a:fillRect/>
          </a:stretch>
        </p:blipFill>
        <p:spPr>
          <a:xfrm>
            <a:off x="9431305" y="224803"/>
            <a:ext cx="2996369" cy="1113924"/>
          </a:xfrm>
          <a:prstGeom prst="rect">
            <a:avLst/>
          </a:prstGeom>
        </p:spPr>
      </p:pic>
    </p:spTree>
    <p:extLst>
      <p:ext uri="{BB962C8B-B14F-4D97-AF65-F5344CB8AC3E}">
        <p14:creationId xmlns:p14="http://schemas.microsoft.com/office/powerpoint/2010/main" val="563461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8E72E7-3F41-B2D6-6DAE-C82191E77661}"/>
              </a:ext>
            </a:extLst>
          </p:cNvPr>
          <p:cNvSpPr txBox="1"/>
          <p:nvPr/>
        </p:nvSpPr>
        <p:spPr>
          <a:xfrm>
            <a:off x="2821197" y="4615924"/>
            <a:ext cx="6672942" cy="646331"/>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Characterisation of the stability of unsaturated atmosphere according to lapse rate and potential temperature</a:t>
            </a:r>
            <a:endParaRPr lang="en-GB" dirty="0"/>
          </a:p>
        </p:txBody>
      </p:sp>
      <p:graphicFrame>
        <p:nvGraphicFramePr>
          <p:cNvPr id="6" name="Table 5">
            <a:extLst>
              <a:ext uri="{FF2B5EF4-FFF2-40B4-BE49-F238E27FC236}">
                <a16:creationId xmlns:a16="http://schemas.microsoft.com/office/drawing/2014/main" id="{8B1AC8DA-CE2A-FA8E-0C5E-61E0989F012D}"/>
              </a:ext>
            </a:extLst>
          </p:cNvPr>
          <p:cNvGraphicFramePr>
            <a:graphicFrameLocks noGrp="1"/>
          </p:cNvGraphicFramePr>
          <p:nvPr>
            <p:extLst>
              <p:ext uri="{D42A27DB-BD31-4B8C-83A1-F6EECF244321}">
                <p14:modId xmlns:p14="http://schemas.microsoft.com/office/powerpoint/2010/main" val="2158140860"/>
              </p:ext>
            </p:extLst>
          </p:nvPr>
        </p:nvGraphicFramePr>
        <p:xfrm>
          <a:off x="2389918" y="1647894"/>
          <a:ext cx="6814457" cy="2754478"/>
        </p:xfrm>
        <a:graphic>
          <a:graphicData uri="http://schemas.openxmlformats.org/drawingml/2006/table">
            <a:tbl>
              <a:tblPr firstRow="1" firstCol="1" bandRow="1">
                <a:tableStyleId>{5C22544A-7EE6-4342-B048-85BDC9FD1C3A}</a:tableStyleId>
              </a:tblPr>
              <a:tblGrid>
                <a:gridCol w="2116823">
                  <a:extLst>
                    <a:ext uri="{9D8B030D-6E8A-4147-A177-3AD203B41FA5}">
                      <a16:colId xmlns:a16="http://schemas.microsoft.com/office/drawing/2014/main" val="937497035"/>
                    </a:ext>
                  </a:extLst>
                </a:gridCol>
                <a:gridCol w="1514917">
                  <a:extLst>
                    <a:ext uri="{9D8B030D-6E8A-4147-A177-3AD203B41FA5}">
                      <a16:colId xmlns:a16="http://schemas.microsoft.com/office/drawing/2014/main" val="1074913521"/>
                    </a:ext>
                  </a:extLst>
                </a:gridCol>
                <a:gridCol w="3182717">
                  <a:extLst>
                    <a:ext uri="{9D8B030D-6E8A-4147-A177-3AD203B41FA5}">
                      <a16:colId xmlns:a16="http://schemas.microsoft.com/office/drawing/2014/main" val="1433580444"/>
                    </a:ext>
                  </a:extLst>
                </a:gridCol>
              </a:tblGrid>
              <a:tr h="1116451">
                <a:tc>
                  <a:txBody>
                    <a:bodyPr/>
                    <a:lstStyle/>
                    <a:p>
                      <a:pPr>
                        <a:lnSpc>
                          <a:spcPct val="107000"/>
                        </a:lnSpc>
                        <a:spcAft>
                          <a:spcPts val="800"/>
                        </a:spcAft>
                      </a:pPr>
                      <a:r>
                        <a:rPr lang="en-GB" sz="2000" dirty="0">
                          <a:effectLst/>
                          <a:latin typeface="Arial" panose="020B0604020202020204" pitchFamily="34" charset="0"/>
                          <a:cs typeface="Arial" panose="020B0604020202020204" pitchFamily="34" charset="0"/>
                        </a:rPr>
                        <a:t>Condition of the atmosphere</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2000" dirty="0">
                          <a:effectLst/>
                          <a:latin typeface="Arial" panose="020B0604020202020204" pitchFamily="34" charset="0"/>
                          <a:cs typeface="Arial" panose="020B0604020202020204" pitchFamily="34" charset="0"/>
                        </a:rPr>
                        <a:t>Lapse rate</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rPr>
                        <a:t>Potential temperature variation with height</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34753117"/>
                  </a:ext>
                </a:extLst>
              </a:tr>
              <a:tr h="546009">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rPr>
                        <a:t>Stable </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a:effectLst/>
                          <a:latin typeface="Arial" panose="020B0604020202020204" pitchFamily="34" charset="0"/>
                          <a:cs typeface="Arial" panose="020B0604020202020204" pitchFamily="34" charset="0"/>
                        </a:rPr>
                        <a:t> &lt; </a:t>
                      </a: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baseline="-25000">
                          <a:effectLst/>
                          <a:latin typeface="Arial" panose="020B0604020202020204" pitchFamily="34" charset="0"/>
                          <a:cs typeface="Arial" panose="020B0604020202020204" pitchFamily="34" charset="0"/>
                        </a:rPr>
                        <a:t>d</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a:effectLst/>
                          <a:latin typeface="Arial" panose="020B0604020202020204" pitchFamily="34" charset="0"/>
                          <a:cs typeface="Arial" panose="020B0604020202020204" pitchFamily="34" charset="0"/>
                        </a:rPr>
                        <a:t>/</a:t>
                      </a: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a:effectLst/>
                          <a:latin typeface="Arial" panose="020B0604020202020204" pitchFamily="34" charset="0"/>
                          <a:cs typeface="Arial" panose="020B0604020202020204" pitchFamily="34" charset="0"/>
                        </a:rPr>
                        <a:t>z is increasing, &gt; 0</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58381281"/>
                  </a:ext>
                </a:extLst>
              </a:tr>
              <a:tr h="546009">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rPr>
                        <a:t>Unstable </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a:effectLst/>
                          <a:latin typeface="Arial" panose="020B0604020202020204" pitchFamily="34" charset="0"/>
                          <a:cs typeface="Arial" panose="020B0604020202020204" pitchFamily="34" charset="0"/>
                        </a:rPr>
                        <a:t> &gt; </a:t>
                      </a: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baseline="-25000">
                          <a:effectLst/>
                          <a:latin typeface="Arial" panose="020B0604020202020204" pitchFamily="34" charset="0"/>
                          <a:cs typeface="Arial" panose="020B0604020202020204" pitchFamily="34" charset="0"/>
                        </a:rPr>
                        <a:t>d</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dirty="0">
                          <a:effectLst/>
                          <a:latin typeface="Arial" panose="020B0604020202020204" pitchFamily="34" charset="0"/>
                          <a:cs typeface="Arial" panose="020B0604020202020204" pitchFamily="34" charset="0"/>
                          <a:sym typeface="Symbol" panose="05050102010706020507" pitchFamily="18" charset="2"/>
                        </a:rPr>
                        <a:t></a:t>
                      </a:r>
                      <a:r>
                        <a:rPr lang="en-GB" sz="2000" dirty="0">
                          <a:effectLst/>
                          <a:latin typeface="Arial" panose="020B0604020202020204" pitchFamily="34" charset="0"/>
                          <a:cs typeface="Arial" panose="020B0604020202020204" pitchFamily="34" charset="0"/>
                        </a:rPr>
                        <a:t>/</a:t>
                      </a:r>
                      <a:r>
                        <a:rPr lang="en-GB" sz="2000" dirty="0">
                          <a:effectLst/>
                          <a:latin typeface="Arial" panose="020B0604020202020204" pitchFamily="34" charset="0"/>
                          <a:cs typeface="Arial" panose="020B0604020202020204" pitchFamily="34" charset="0"/>
                          <a:sym typeface="Symbol" panose="05050102010706020507" pitchFamily="18" charset="2"/>
                        </a:rPr>
                        <a:t></a:t>
                      </a:r>
                      <a:r>
                        <a:rPr lang="en-GB" sz="2000" dirty="0">
                          <a:effectLst/>
                          <a:latin typeface="Arial" panose="020B0604020202020204" pitchFamily="34" charset="0"/>
                          <a:cs typeface="Arial" panose="020B0604020202020204" pitchFamily="34" charset="0"/>
                        </a:rPr>
                        <a:t>z is decreasing, &lt; 0</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8147866"/>
                  </a:ext>
                </a:extLst>
              </a:tr>
              <a:tr h="546009">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rPr>
                        <a:t>Neutral</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a:effectLst/>
                          <a:latin typeface="Arial" panose="020B0604020202020204" pitchFamily="34" charset="0"/>
                          <a:cs typeface="Arial" panose="020B0604020202020204" pitchFamily="34" charset="0"/>
                        </a:rPr>
                        <a:t> = </a:t>
                      </a:r>
                      <a:r>
                        <a:rPr lang="en-GB" sz="2000">
                          <a:effectLst/>
                          <a:latin typeface="Arial" panose="020B0604020202020204" pitchFamily="34" charset="0"/>
                          <a:cs typeface="Arial" panose="020B0604020202020204" pitchFamily="34" charset="0"/>
                          <a:sym typeface="Symbol" panose="05050102010706020507" pitchFamily="18" charset="2"/>
                        </a:rPr>
                        <a:t></a:t>
                      </a:r>
                      <a:r>
                        <a:rPr lang="en-GB" sz="2000" baseline="-25000">
                          <a:effectLst/>
                          <a:latin typeface="Arial" panose="020B0604020202020204" pitchFamily="34" charset="0"/>
                          <a:cs typeface="Arial" panose="020B0604020202020204" pitchFamily="34" charset="0"/>
                        </a:rPr>
                        <a:t>d</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000" dirty="0">
                          <a:effectLst/>
                          <a:latin typeface="Arial" panose="020B0604020202020204" pitchFamily="34" charset="0"/>
                          <a:cs typeface="Arial" panose="020B0604020202020204" pitchFamily="34" charset="0"/>
                          <a:sym typeface="Symbol" panose="05050102010706020507" pitchFamily="18" charset="2"/>
                        </a:rPr>
                        <a:t></a:t>
                      </a:r>
                      <a:r>
                        <a:rPr lang="en-GB" sz="2000" dirty="0">
                          <a:effectLst/>
                          <a:latin typeface="Arial" panose="020B0604020202020204" pitchFamily="34" charset="0"/>
                          <a:cs typeface="Arial" panose="020B0604020202020204" pitchFamily="34" charset="0"/>
                        </a:rPr>
                        <a:t>/</a:t>
                      </a:r>
                      <a:r>
                        <a:rPr lang="en-GB" sz="2000" dirty="0">
                          <a:effectLst/>
                          <a:latin typeface="Arial" panose="020B0604020202020204" pitchFamily="34" charset="0"/>
                          <a:cs typeface="Arial" panose="020B0604020202020204" pitchFamily="34" charset="0"/>
                          <a:sym typeface="Symbol" panose="05050102010706020507" pitchFamily="18" charset="2"/>
                        </a:rPr>
                        <a:t></a:t>
                      </a:r>
                      <a:r>
                        <a:rPr lang="en-GB" sz="2000" dirty="0">
                          <a:effectLst/>
                          <a:latin typeface="Arial" panose="020B0604020202020204" pitchFamily="34" charset="0"/>
                          <a:cs typeface="Arial" panose="020B0604020202020204" pitchFamily="34" charset="0"/>
                        </a:rPr>
                        <a:t>z is constant, = 0</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6214613"/>
                  </a:ext>
                </a:extLst>
              </a:tr>
            </a:tbl>
          </a:graphicData>
        </a:graphic>
      </p:graphicFrame>
      <p:pic>
        <p:nvPicPr>
          <p:cNvPr id="2" name="Picture 1">
            <a:extLst>
              <a:ext uri="{FF2B5EF4-FFF2-40B4-BE49-F238E27FC236}">
                <a16:creationId xmlns:a16="http://schemas.microsoft.com/office/drawing/2014/main" id="{202CBC57-C36A-7080-9912-D42A0546A5B8}"/>
              </a:ext>
            </a:extLst>
          </p:cNvPr>
          <p:cNvPicPr preferRelativeResize="0">
            <a:picLocks/>
          </p:cNvPicPr>
          <p:nvPr/>
        </p:nvPicPr>
        <p:blipFill rotWithShape="1">
          <a:blip r:embed="rId2"/>
          <a:srcRect l="37424" t="34245" r="37823" b="34524"/>
          <a:stretch/>
        </p:blipFill>
        <p:spPr>
          <a:xfrm>
            <a:off x="92702" y="87435"/>
            <a:ext cx="1783232" cy="1584000"/>
          </a:xfrm>
          <a:prstGeom prst="rect">
            <a:avLst/>
          </a:prstGeom>
        </p:spPr>
      </p:pic>
      <p:pic>
        <p:nvPicPr>
          <p:cNvPr id="3" name="Picture 12" descr="GAW logo vert">
            <a:hlinkClick r:id="rId3"/>
            <a:extLst>
              <a:ext uri="{FF2B5EF4-FFF2-40B4-BE49-F238E27FC236}">
                <a16:creationId xmlns:a16="http://schemas.microsoft.com/office/drawing/2014/main" id="{A5E43C21-911B-9741-6402-67685F155E19}"/>
              </a:ext>
            </a:extLst>
          </p:cNvPr>
          <p:cNvPicPr>
            <a:picLocks noChangeAspect="1" noChangeArrowheads="1"/>
          </p:cNvPicPr>
          <p:nvPr/>
        </p:nvPicPr>
        <p:blipFill>
          <a:blip r:embed="rId4" cstate="print"/>
          <a:srcRect/>
          <a:stretch>
            <a:fillRect/>
          </a:stretch>
        </p:blipFill>
        <p:spPr bwMode="auto">
          <a:xfrm>
            <a:off x="7655364" y="5970853"/>
            <a:ext cx="802836" cy="818339"/>
          </a:xfrm>
          <a:prstGeom prst="rect">
            <a:avLst/>
          </a:prstGeom>
          <a:noFill/>
        </p:spPr>
      </p:pic>
      <p:pic>
        <p:nvPicPr>
          <p:cNvPr id="4" name="Picture 3">
            <a:extLst>
              <a:ext uri="{FF2B5EF4-FFF2-40B4-BE49-F238E27FC236}">
                <a16:creationId xmlns:a16="http://schemas.microsoft.com/office/drawing/2014/main" id="{D721D883-FD5D-1BD3-6FD5-D1577A031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7" name="Picture 6">
            <a:extLst>
              <a:ext uri="{FF2B5EF4-FFF2-40B4-BE49-F238E27FC236}">
                <a16:creationId xmlns:a16="http://schemas.microsoft.com/office/drawing/2014/main" id="{8070184F-EE9B-238A-167C-E9D237F7C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8" name="Picture 7" descr="Logo&#10;&#10;Description automatically generated">
            <a:extLst>
              <a:ext uri="{FF2B5EF4-FFF2-40B4-BE49-F238E27FC236}">
                <a16:creationId xmlns:a16="http://schemas.microsoft.com/office/drawing/2014/main" id="{E1A2E69B-95BE-1DCA-205D-A533AC6C56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sp>
        <p:nvSpPr>
          <p:cNvPr id="9" name="TextBox 8">
            <a:extLst>
              <a:ext uri="{FF2B5EF4-FFF2-40B4-BE49-F238E27FC236}">
                <a16:creationId xmlns:a16="http://schemas.microsoft.com/office/drawing/2014/main" id="{D9033E2F-A453-65BB-1EC9-84E10C7DB3E8}"/>
              </a:ext>
            </a:extLst>
          </p:cNvPr>
          <p:cNvSpPr txBox="1"/>
          <p:nvPr/>
        </p:nvSpPr>
        <p:spPr>
          <a:xfrm>
            <a:off x="7655364" y="301658"/>
            <a:ext cx="3949032" cy="400110"/>
          </a:xfrm>
          <a:prstGeom prst="rect">
            <a:avLst/>
          </a:prstGeom>
          <a:noFill/>
        </p:spPr>
        <p:txBody>
          <a:bodyPr wrap="square" rtlCol="0">
            <a:spAutoFit/>
          </a:bodyPr>
          <a:lstStyle/>
          <a:p>
            <a:pPr algn="r"/>
            <a:r>
              <a:rPr lang="en-GB" sz="2000" b="1" dirty="0">
                <a:latin typeface="Arial" panose="020B0604020202020204" pitchFamily="34" charset="0"/>
                <a:cs typeface="Arial" panose="020B0604020202020204" pitchFamily="34" charset="0"/>
              </a:rPr>
              <a:t>Atmospheric stability metrics</a:t>
            </a:r>
          </a:p>
        </p:txBody>
      </p:sp>
    </p:spTree>
    <p:extLst>
      <p:ext uri="{BB962C8B-B14F-4D97-AF65-F5344CB8AC3E}">
        <p14:creationId xmlns:p14="http://schemas.microsoft.com/office/powerpoint/2010/main" val="302169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AW logo vert">
            <a:hlinkClick r:id="rId2"/>
            <a:extLst>
              <a:ext uri="{FF2B5EF4-FFF2-40B4-BE49-F238E27FC236}">
                <a16:creationId xmlns:a16="http://schemas.microsoft.com/office/drawing/2014/main" id="{1CD2D9E3-2C9C-3FF6-90CC-BB081DF52EAB}"/>
              </a:ext>
            </a:extLst>
          </p:cNvPr>
          <p:cNvPicPr>
            <a:picLocks noChangeAspect="1" noChangeArrowheads="1"/>
          </p:cNvPicPr>
          <p:nvPr/>
        </p:nvPicPr>
        <p:blipFill>
          <a:blip r:embed="rId3" cstate="print"/>
          <a:srcRect/>
          <a:stretch>
            <a:fillRect/>
          </a:stretch>
        </p:blipFill>
        <p:spPr bwMode="auto">
          <a:xfrm>
            <a:off x="7655364" y="5970853"/>
            <a:ext cx="802836" cy="818339"/>
          </a:xfrm>
          <a:prstGeom prst="rect">
            <a:avLst/>
          </a:prstGeom>
          <a:noFill/>
        </p:spPr>
      </p:pic>
      <p:pic>
        <p:nvPicPr>
          <p:cNvPr id="3" name="Picture 2">
            <a:extLst>
              <a:ext uri="{FF2B5EF4-FFF2-40B4-BE49-F238E27FC236}">
                <a16:creationId xmlns:a16="http://schemas.microsoft.com/office/drawing/2014/main" id="{3A1AC2F8-08F2-8446-E5A7-986718878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4" name="Picture 3">
            <a:extLst>
              <a:ext uri="{FF2B5EF4-FFF2-40B4-BE49-F238E27FC236}">
                <a16:creationId xmlns:a16="http://schemas.microsoft.com/office/drawing/2014/main" id="{0132425C-B63B-D546-BE3A-A81C433E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5" name="Picture 4" descr="Logo&#10;&#10;Description automatically generated">
            <a:extLst>
              <a:ext uri="{FF2B5EF4-FFF2-40B4-BE49-F238E27FC236}">
                <a16:creationId xmlns:a16="http://schemas.microsoft.com/office/drawing/2014/main" id="{F4E735AE-87C4-C7BF-EA1C-3D3FA7889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sp>
        <p:nvSpPr>
          <p:cNvPr id="7" name="TextBox 6">
            <a:extLst>
              <a:ext uri="{FF2B5EF4-FFF2-40B4-BE49-F238E27FC236}">
                <a16:creationId xmlns:a16="http://schemas.microsoft.com/office/drawing/2014/main" id="{AF8A4867-732E-3B35-0E46-05823D4CB093}"/>
              </a:ext>
            </a:extLst>
          </p:cNvPr>
          <p:cNvSpPr txBox="1"/>
          <p:nvPr/>
        </p:nvSpPr>
        <p:spPr>
          <a:xfrm>
            <a:off x="3252520" y="333375"/>
            <a:ext cx="8377506" cy="1077218"/>
          </a:xfrm>
          <a:prstGeom prst="rect">
            <a:avLst/>
          </a:prstGeom>
          <a:noFill/>
        </p:spPr>
        <p:txBody>
          <a:bodyPr wrap="square" rtlCol="0">
            <a:spAutoFit/>
          </a:bodyPr>
          <a:lstStyle/>
          <a:p>
            <a:pPr algn="r"/>
            <a:r>
              <a:rPr lang="en-GB" sz="3200" b="1" dirty="0"/>
              <a:t>Describing the atmosphere </a:t>
            </a:r>
          </a:p>
          <a:p>
            <a:pPr algn="r"/>
            <a:r>
              <a:rPr lang="en-GB" sz="3200" b="1" dirty="0"/>
              <a:t>WRF Preprocessing system (WPS)</a:t>
            </a:r>
          </a:p>
        </p:txBody>
      </p:sp>
      <p:pic>
        <p:nvPicPr>
          <p:cNvPr id="9" name="Picture 8">
            <a:extLst>
              <a:ext uri="{FF2B5EF4-FFF2-40B4-BE49-F238E27FC236}">
                <a16:creationId xmlns:a16="http://schemas.microsoft.com/office/drawing/2014/main" id="{F4BF7272-F45D-8C59-98DF-15B9351A9BDC}"/>
              </a:ext>
            </a:extLst>
          </p:cNvPr>
          <p:cNvPicPr>
            <a:picLocks noChangeAspect="1"/>
          </p:cNvPicPr>
          <p:nvPr/>
        </p:nvPicPr>
        <p:blipFill>
          <a:blip r:embed="rId7"/>
          <a:stretch>
            <a:fillRect/>
          </a:stretch>
        </p:blipFill>
        <p:spPr>
          <a:xfrm>
            <a:off x="406477" y="1795290"/>
            <a:ext cx="7237927" cy="3437106"/>
          </a:xfrm>
          <a:prstGeom prst="rect">
            <a:avLst/>
          </a:prstGeom>
        </p:spPr>
      </p:pic>
      <p:sp>
        <p:nvSpPr>
          <p:cNvPr id="13" name="TextBox 12">
            <a:extLst>
              <a:ext uri="{FF2B5EF4-FFF2-40B4-BE49-F238E27FC236}">
                <a16:creationId xmlns:a16="http://schemas.microsoft.com/office/drawing/2014/main" id="{FDC613E8-40E9-76EC-6FEE-60171D5C4787}"/>
              </a:ext>
            </a:extLst>
          </p:cNvPr>
          <p:cNvSpPr txBox="1"/>
          <p:nvPr/>
        </p:nvSpPr>
        <p:spPr>
          <a:xfrm>
            <a:off x="1111269" y="1586356"/>
            <a:ext cx="5123732"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D</a:t>
            </a:r>
            <a:r>
              <a:rPr lang="en-GB" sz="1800" b="1" i="0" u="none" strike="noStrike" baseline="0" dirty="0">
                <a:latin typeface="Arial" panose="020B0604020202020204" pitchFamily="34" charset="0"/>
                <a:cs typeface="Arial" panose="020B0604020202020204" pitchFamily="34" charset="0"/>
              </a:rPr>
              <a:t>ata flow and program components in WPS</a:t>
            </a:r>
            <a:endParaRPr lang="en-GB"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D9621C1-2C3E-78A2-0860-C2EE9A76E70D}"/>
              </a:ext>
            </a:extLst>
          </p:cNvPr>
          <p:cNvSpPr txBox="1"/>
          <p:nvPr/>
        </p:nvSpPr>
        <p:spPr>
          <a:xfrm>
            <a:off x="7569776" y="2213394"/>
            <a:ext cx="4546024" cy="2031325"/>
          </a:xfrm>
          <a:prstGeom prst="rect">
            <a:avLst/>
          </a:prstGeom>
          <a:noFill/>
        </p:spPr>
        <p:txBody>
          <a:bodyPr wrap="square">
            <a:spAutoFit/>
          </a:bodyPr>
          <a:lstStyle/>
          <a:p>
            <a:r>
              <a:rPr lang="en-GB" b="1" dirty="0"/>
              <a:t>GRIB format: General Regularly-distributed Information in Binary form</a:t>
            </a:r>
            <a:endParaRPr lang="en-GB" dirty="0">
              <a:latin typeface="CMR12"/>
            </a:endParaRPr>
          </a:p>
          <a:p>
            <a:pPr algn="l"/>
            <a:r>
              <a:rPr lang="en-GB" sz="1800" b="0" i="0" u="none" strike="noStrike" baseline="0" dirty="0">
                <a:latin typeface="CMR12"/>
              </a:rPr>
              <a:t>GEOGRID: defines</a:t>
            </a:r>
            <a:r>
              <a:rPr lang="en-GB" dirty="0">
                <a:latin typeface="CMR12"/>
              </a:rPr>
              <a:t> </a:t>
            </a:r>
            <a:r>
              <a:rPr lang="en-GB" sz="1800" b="0" i="0" u="none" strike="noStrike" baseline="0" dirty="0">
                <a:latin typeface="CMR12"/>
              </a:rPr>
              <a:t>the model domain and creates static </a:t>
            </a:r>
            <a:r>
              <a:rPr lang="en-GB" dirty="0">
                <a:latin typeface="CMR12"/>
              </a:rPr>
              <a:t>files</a:t>
            </a:r>
            <a:r>
              <a:rPr lang="en-GB" sz="1800" b="0" i="0" u="none" strike="noStrike" baseline="0" dirty="0">
                <a:latin typeface="CMR12"/>
              </a:rPr>
              <a:t> of terrestrial data </a:t>
            </a:r>
          </a:p>
          <a:p>
            <a:pPr algn="l"/>
            <a:r>
              <a:rPr lang="en-GB" sz="1800" b="0" i="0" u="none" strike="noStrike" baseline="0" dirty="0">
                <a:latin typeface="CMR12"/>
              </a:rPr>
              <a:t>UNGRIB: reformats GRIB-formatted data </a:t>
            </a:r>
          </a:p>
          <a:p>
            <a:pPr algn="l"/>
            <a:r>
              <a:rPr lang="en-GB" sz="1800" b="0" i="0" u="none" strike="noStrike" baseline="0" dirty="0">
                <a:latin typeface="CMR12"/>
              </a:rPr>
              <a:t>METGRID: interpolates meteorological data to the model domain</a:t>
            </a:r>
            <a:endParaRPr lang="en-GB" dirty="0"/>
          </a:p>
        </p:txBody>
      </p:sp>
      <p:sp>
        <p:nvSpPr>
          <p:cNvPr id="16" name="TextBox 15">
            <a:extLst>
              <a:ext uri="{FF2B5EF4-FFF2-40B4-BE49-F238E27FC236}">
                <a16:creationId xmlns:a16="http://schemas.microsoft.com/office/drawing/2014/main" id="{FACF3153-9A75-30B7-F327-12565A880001}"/>
              </a:ext>
            </a:extLst>
          </p:cNvPr>
          <p:cNvSpPr txBox="1"/>
          <p:nvPr/>
        </p:nvSpPr>
        <p:spPr>
          <a:xfrm>
            <a:off x="733961" y="5193442"/>
            <a:ext cx="3534810" cy="646331"/>
          </a:xfrm>
          <a:prstGeom prst="rect">
            <a:avLst/>
          </a:prstGeom>
          <a:noFill/>
        </p:spPr>
        <p:txBody>
          <a:bodyPr wrap="square" rtlCol="0">
            <a:spAutoFit/>
          </a:bodyPr>
          <a:lstStyle/>
          <a:p>
            <a:r>
              <a:rPr lang="en-GB" dirty="0"/>
              <a:t>Prepares a 3D description of </a:t>
            </a:r>
            <a:r>
              <a:rPr lang="en-GB"/>
              <a:t>the atmosphere</a:t>
            </a:r>
            <a:endParaRPr lang="en-GB" dirty="0"/>
          </a:p>
        </p:txBody>
      </p:sp>
      <p:sp>
        <p:nvSpPr>
          <p:cNvPr id="17" name="TextBox 16">
            <a:extLst>
              <a:ext uri="{FF2B5EF4-FFF2-40B4-BE49-F238E27FC236}">
                <a16:creationId xmlns:a16="http://schemas.microsoft.com/office/drawing/2014/main" id="{FFC86DCB-9DAB-B494-4EF6-DFF86529A799}"/>
              </a:ext>
            </a:extLst>
          </p:cNvPr>
          <p:cNvSpPr txBox="1"/>
          <p:nvPr/>
        </p:nvSpPr>
        <p:spPr>
          <a:xfrm>
            <a:off x="4136795" y="5117611"/>
            <a:ext cx="5393704" cy="923330"/>
          </a:xfrm>
          <a:prstGeom prst="rect">
            <a:avLst/>
          </a:prstGeom>
          <a:noFill/>
        </p:spPr>
        <p:txBody>
          <a:bodyPr wrap="square" rtlCol="0">
            <a:spAutoFit/>
          </a:bodyPr>
          <a:lstStyle/>
          <a:p>
            <a:pPr algn="l"/>
            <a:r>
              <a:rPr lang="en-GB" dirty="0"/>
              <a:t>REAL: real data simulations via real.exe and </a:t>
            </a:r>
            <a:r>
              <a:rPr lang="en-GB" sz="1800" b="0" i="0" u="none" strike="noStrike" baseline="0" dirty="0">
                <a:latin typeface="TimesNewRomanPSMT"/>
              </a:rPr>
              <a:t>vertically interpolates meteorological fields to WRF vertical levels</a:t>
            </a:r>
            <a:endParaRPr lang="en-GB" dirty="0"/>
          </a:p>
          <a:p>
            <a:r>
              <a:rPr lang="en-GB" dirty="0"/>
              <a:t>WRF: executes the final simulations (wrf.exe)</a:t>
            </a:r>
          </a:p>
        </p:txBody>
      </p:sp>
      <p:pic>
        <p:nvPicPr>
          <p:cNvPr id="18" name="Picture 17">
            <a:extLst>
              <a:ext uri="{FF2B5EF4-FFF2-40B4-BE49-F238E27FC236}">
                <a16:creationId xmlns:a16="http://schemas.microsoft.com/office/drawing/2014/main" id="{D1EAEF07-9565-28A7-D209-82CB5494C865}"/>
              </a:ext>
            </a:extLst>
          </p:cNvPr>
          <p:cNvPicPr preferRelativeResize="0">
            <a:picLocks/>
          </p:cNvPicPr>
          <p:nvPr/>
        </p:nvPicPr>
        <p:blipFill rotWithShape="1">
          <a:blip r:embed="rId8"/>
          <a:srcRect l="37424" t="34245" r="37823" b="34524"/>
          <a:stretch/>
        </p:blipFill>
        <p:spPr>
          <a:xfrm>
            <a:off x="92702" y="87435"/>
            <a:ext cx="1783232" cy="1584000"/>
          </a:xfrm>
          <a:prstGeom prst="rect">
            <a:avLst/>
          </a:prstGeom>
        </p:spPr>
      </p:pic>
      <p:sp>
        <p:nvSpPr>
          <p:cNvPr id="6" name="TextBox 5">
            <a:extLst>
              <a:ext uri="{FF2B5EF4-FFF2-40B4-BE49-F238E27FC236}">
                <a16:creationId xmlns:a16="http://schemas.microsoft.com/office/drawing/2014/main" id="{185A2424-0A06-626A-C156-D12E58FEE681}"/>
              </a:ext>
            </a:extLst>
          </p:cNvPr>
          <p:cNvSpPr txBox="1"/>
          <p:nvPr/>
        </p:nvSpPr>
        <p:spPr>
          <a:xfrm>
            <a:off x="7655364" y="4411744"/>
            <a:ext cx="4130159" cy="646331"/>
          </a:xfrm>
          <a:prstGeom prst="rect">
            <a:avLst/>
          </a:prstGeom>
          <a:noFill/>
        </p:spPr>
        <p:txBody>
          <a:bodyPr wrap="square" rtlCol="0">
            <a:spAutoFit/>
          </a:bodyPr>
          <a:lstStyle/>
          <a:p>
            <a:r>
              <a:rPr lang="en-GB" b="1" dirty="0"/>
              <a:t>Source:</a:t>
            </a:r>
            <a:r>
              <a:rPr lang="en-GB" dirty="0"/>
              <a:t> WRF User manual and Technical note, v4</a:t>
            </a:r>
          </a:p>
        </p:txBody>
      </p:sp>
    </p:spTree>
    <p:extLst>
      <p:ext uri="{BB962C8B-B14F-4D97-AF65-F5344CB8AC3E}">
        <p14:creationId xmlns:p14="http://schemas.microsoft.com/office/powerpoint/2010/main" val="417235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AW logo vert">
            <a:hlinkClick r:id="rId2"/>
            <a:extLst>
              <a:ext uri="{FF2B5EF4-FFF2-40B4-BE49-F238E27FC236}">
                <a16:creationId xmlns:a16="http://schemas.microsoft.com/office/drawing/2014/main" id="{1CD2D9E3-2C9C-3FF6-90CC-BB081DF52EAB}"/>
              </a:ext>
            </a:extLst>
          </p:cNvPr>
          <p:cNvPicPr>
            <a:picLocks noChangeAspect="1" noChangeArrowheads="1"/>
          </p:cNvPicPr>
          <p:nvPr/>
        </p:nvPicPr>
        <p:blipFill>
          <a:blip r:embed="rId3" cstate="print"/>
          <a:srcRect/>
          <a:stretch>
            <a:fillRect/>
          </a:stretch>
        </p:blipFill>
        <p:spPr bwMode="auto">
          <a:xfrm>
            <a:off x="7655364" y="5970853"/>
            <a:ext cx="802836" cy="818339"/>
          </a:xfrm>
          <a:prstGeom prst="rect">
            <a:avLst/>
          </a:prstGeom>
          <a:noFill/>
        </p:spPr>
      </p:pic>
      <p:pic>
        <p:nvPicPr>
          <p:cNvPr id="3" name="Picture 2">
            <a:extLst>
              <a:ext uri="{FF2B5EF4-FFF2-40B4-BE49-F238E27FC236}">
                <a16:creationId xmlns:a16="http://schemas.microsoft.com/office/drawing/2014/main" id="{3A1AC2F8-08F2-8446-E5A7-986718878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4" name="Picture 3">
            <a:extLst>
              <a:ext uri="{FF2B5EF4-FFF2-40B4-BE49-F238E27FC236}">
                <a16:creationId xmlns:a16="http://schemas.microsoft.com/office/drawing/2014/main" id="{0132425C-B63B-D546-BE3A-A81C433E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5" name="Picture 4" descr="Logo&#10;&#10;Description automatically generated">
            <a:extLst>
              <a:ext uri="{FF2B5EF4-FFF2-40B4-BE49-F238E27FC236}">
                <a16:creationId xmlns:a16="http://schemas.microsoft.com/office/drawing/2014/main" id="{F4E735AE-87C4-C7BF-EA1C-3D3FA7889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sp>
        <p:nvSpPr>
          <p:cNvPr id="7" name="TextBox 6">
            <a:extLst>
              <a:ext uri="{FF2B5EF4-FFF2-40B4-BE49-F238E27FC236}">
                <a16:creationId xmlns:a16="http://schemas.microsoft.com/office/drawing/2014/main" id="{AF8A4867-732E-3B35-0E46-05823D4CB093}"/>
              </a:ext>
            </a:extLst>
          </p:cNvPr>
          <p:cNvSpPr txBox="1"/>
          <p:nvPr/>
        </p:nvSpPr>
        <p:spPr>
          <a:xfrm>
            <a:off x="5740924" y="333375"/>
            <a:ext cx="5889101"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I</a:t>
            </a:r>
            <a:r>
              <a:rPr lang="en-GB" sz="2400" b="1" i="0" u="none" strike="noStrike" baseline="0" dirty="0">
                <a:latin typeface="Arial" panose="020B0604020202020204" pitchFamily="34" charset="0"/>
                <a:cs typeface="Arial" panose="020B0604020202020204" pitchFamily="34" charset="0"/>
              </a:rPr>
              <a:t>nteractions between physics components in WRF ARM</a:t>
            </a:r>
            <a:endParaRPr lang="en-GB" sz="4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8EA4319-F31D-334F-6F1B-56BF25A2F342}"/>
              </a:ext>
            </a:extLst>
          </p:cNvPr>
          <p:cNvPicPr>
            <a:picLocks noChangeAspect="1"/>
          </p:cNvPicPr>
          <p:nvPr/>
        </p:nvPicPr>
        <p:blipFill>
          <a:blip r:embed="rId7"/>
          <a:stretch>
            <a:fillRect/>
          </a:stretch>
        </p:blipFill>
        <p:spPr>
          <a:xfrm>
            <a:off x="1608708" y="1028326"/>
            <a:ext cx="5889101" cy="4317323"/>
          </a:xfrm>
          <a:prstGeom prst="rect">
            <a:avLst/>
          </a:prstGeom>
        </p:spPr>
      </p:pic>
      <p:sp>
        <p:nvSpPr>
          <p:cNvPr id="10" name="TextBox 9">
            <a:extLst>
              <a:ext uri="{FF2B5EF4-FFF2-40B4-BE49-F238E27FC236}">
                <a16:creationId xmlns:a16="http://schemas.microsoft.com/office/drawing/2014/main" id="{F75FC565-78FD-542F-A505-7E1C74DFF2F7}"/>
              </a:ext>
            </a:extLst>
          </p:cNvPr>
          <p:cNvSpPr txBox="1"/>
          <p:nvPr/>
        </p:nvSpPr>
        <p:spPr>
          <a:xfrm>
            <a:off x="7227048" y="1415251"/>
            <a:ext cx="4402977" cy="4524315"/>
          </a:xfrm>
          <a:prstGeom prst="rect">
            <a:avLst/>
          </a:prstGeom>
          <a:noFill/>
        </p:spPr>
        <p:txBody>
          <a:bodyPr wrap="square" rtlCol="0">
            <a:spAutoFit/>
          </a:bodyPr>
          <a:lstStyle/>
          <a:p>
            <a:pPr algn="l"/>
            <a:r>
              <a:rPr lang="en-GB" b="1" dirty="0"/>
              <a:t>WRF is modularised but there are many interactions</a:t>
            </a:r>
            <a:r>
              <a:rPr lang="en-GB" dirty="0"/>
              <a:t> via </a:t>
            </a:r>
            <a:r>
              <a:rPr lang="en-GB" sz="1800" b="0" i="0" u="none" strike="noStrike" baseline="0" dirty="0">
                <a:latin typeface="CMR12"/>
              </a:rPr>
              <a:t>model state variables that get passed from one module to another (potential</a:t>
            </a:r>
          </a:p>
          <a:p>
            <a:pPr algn="l"/>
            <a:r>
              <a:rPr lang="en-GB" sz="1800" b="0" i="0" u="none" strike="noStrike" baseline="0" dirty="0">
                <a:latin typeface="CMR12"/>
              </a:rPr>
              <a:t>temperature, moisture, wind, etc</a:t>
            </a:r>
          </a:p>
          <a:p>
            <a:pPr algn="l"/>
            <a:endParaRPr lang="en-GB" dirty="0">
              <a:latin typeface="CMR12"/>
            </a:endParaRPr>
          </a:p>
          <a:p>
            <a:pPr algn="l"/>
            <a:r>
              <a:rPr lang="en-GB" b="1" dirty="0">
                <a:latin typeface="CMR12"/>
              </a:rPr>
              <a:t>Typical sequence</a:t>
            </a:r>
          </a:p>
          <a:p>
            <a:pPr algn="l"/>
            <a:r>
              <a:rPr lang="en-GB" b="1" dirty="0">
                <a:latin typeface="CMR12"/>
              </a:rPr>
              <a:t>R</a:t>
            </a:r>
            <a:r>
              <a:rPr lang="en-GB" sz="1800" b="1" i="0" u="none" strike="noStrike" baseline="0" dirty="0">
                <a:latin typeface="CMR12"/>
              </a:rPr>
              <a:t>adiation scheme</a:t>
            </a:r>
            <a:r>
              <a:rPr lang="en-GB" sz="1800" b="0" i="0" u="none" strike="noStrike" baseline="0" dirty="0">
                <a:latin typeface="CMR12"/>
              </a:rPr>
              <a:t> is called first as radiative fluxes are input to the</a:t>
            </a:r>
          </a:p>
          <a:p>
            <a:pPr algn="l"/>
            <a:r>
              <a:rPr lang="en-GB" sz="1800" b="0" i="0" u="none" strike="noStrike" baseline="0" dirty="0">
                <a:latin typeface="CMR12"/>
              </a:rPr>
              <a:t>land-surface scheme</a:t>
            </a:r>
          </a:p>
          <a:p>
            <a:pPr algn="l"/>
            <a:r>
              <a:rPr lang="en-GB" sz="1800" b="1" i="0" u="none" strike="noStrike" baseline="0" dirty="0">
                <a:latin typeface="CMR12"/>
              </a:rPr>
              <a:t>Land-surface model (LSM)</a:t>
            </a:r>
            <a:r>
              <a:rPr lang="en-GB" sz="1800" b="0" i="0" u="none" strike="noStrike" baseline="0" dirty="0">
                <a:latin typeface="CMR12"/>
              </a:rPr>
              <a:t> requires rainfall from the microphysics and cumulus schemes</a:t>
            </a:r>
            <a:r>
              <a:rPr lang="en-GB" dirty="0">
                <a:latin typeface="CMR12"/>
              </a:rPr>
              <a:t> )at different timesteps</a:t>
            </a:r>
          </a:p>
          <a:p>
            <a:pPr algn="l"/>
            <a:r>
              <a:rPr lang="en-GB" sz="1800" b="1" i="0" u="none" strike="noStrike" baseline="0" dirty="0">
                <a:latin typeface="CMR12"/>
              </a:rPr>
              <a:t>Boundary-layer scheme</a:t>
            </a:r>
            <a:r>
              <a:rPr lang="en-GB" sz="1800" b="0" i="0" u="none" strike="noStrike" baseline="0" dirty="0">
                <a:latin typeface="CMR12"/>
              </a:rPr>
              <a:t> is</a:t>
            </a:r>
            <a:r>
              <a:rPr lang="en-GB" dirty="0">
                <a:latin typeface="CMR12"/>
              </a:rPr>
              <a:t> </a:t>
            </a:r>
            <a:r>
              <a:rPr lang="en-GB" sz="1800" b="0" i="0" u="none" strike="noStrike" baseline="0" dirty="0">
                <a:latin typeface="CMR12"/>
              </a:rPr>
              <a:t>after the land-surface scheme as it requires the heat and moisture fluxes</a:t>
            </a:r>
            <a:endParaRPr lang="en-GB" dirty="0"/>
          </a:p>
        </p:txBody>
      </p:sp>
      <p:pic>
        <p:nvPicPr>
          <p:cNvPr id="11" name="Picture 10">
            <a:extLst>
              <a:ext uri="{FF2B5EF4-FFF2-40B4-BE49-F238E27FC236}">
                <a16:creationId xmlns:a16="http://schemas.microsoft.com/office/drawing/2014/main" id="{2073EEEE-F664-2004-1175-70D6363BF4DF}"/>
              </a:ext>
            </a:extLst>
          </p:cNvPr>
          <p:cNvPicPr preferRelativeResize="0">
            <a:picLocks/>
          </p:cNvPicPr>
          <p:nvPr/>
        </p:nvPicPr>
        <p:blipFill rotWithShape="1">
          <a:blip r:embed="rId8"/>
          <a:srcRect l="37424" t="34245" r="37823" b="34524"/>
          <a:stretch/>
        </p:blipFill>
        <p:spPr>
          <a:xfrm>
            <a:off x="92702" y="87435"/>
            <a:ext cx="1783232" cy="1584000"/>
          </a:xfrm>
          <a:prstGeom prst="rect">
            <a:avLst/>
          </a:prstGeom>
        </p:spPr>
      </p:pic>
      <p:sp>
        <p:nvSpPr>
          <p:cNvPr id="6" name="TextBox 5">
            <a:extLst>
              <a:ext uri="{FF2B5EF4-FFF2-40B4-BE49-F238E27FC236}">
                <a16:creationId xmlns:a16="http://schemas.microsoft.com/office/drawing/2014/main" id="{047A52AC-AC94-3E54-6C26-10EDD67448DC}"/>
              </a:ext>
            </a:extLst>
          </p:cNvPr>
          <p:cNvSpPr txBox="1"/>
          <p:nvPr/>
        </p:nvSpPr>
        <p:spPr>
          <a:xfrm>
            <a:off x="547556" y="5467547"/>
            <a:ext cx="4130159" cy="646331"/>
          </a:xfrm>
          <a:prstGeom prst="rect">
            <a:avLst/>
          </a:prstGeom>
          <a:noFill/>
        </p:spPr>
        <p:txBody>
          <a:bodyPr wrap="square" rtlCol="0">
            <a:spAutoFit/>
          </a:bodyPr>
          <a:lstStyle/>
          <a:p>
            <a:r>
              <a:rPr lang="en-GB" b="1" dirty="0"/>
              <a:t>Source:</a:t>
            </a:r>
            <a:r>
              <a:rPr lang="en-GB" dirty="0"/>
              <a:t> WRF User manual and Technical note, v4</a:t>
            </a:r>
          </a:p>
        </p:txBody>
      </p:sp>
    </p:spTree>
    <p:extLst>
      <p:ext uri="{BB962C8B-B14F-4D97-AF65-F5344CB8AC3E}">
        <p14:creationId xmlns:p14="http://schemas.microsoft.com/office/powerpoint/2010/main" val="55962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03EDD30-5168-40C6-9FC1-C0484DDBE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303565"/>
            <a:ext cx="9563100" cy="5572125"/>
          </a:xfrm>
          <a:prstGeom prst="rect">
            <a:avLst/>
          </a:prstGeom>
        </p:spPr>
      </p:pic>
      <p:sp>
        <p:nvSpPr>
          <p:cNvPr id="14" name="Rectangle 13">
            <a:extLst>
              <a:ext uri="{FF2B5EF4-FFF2-40B4-BE49-F238E27FC236}">
                <a16:creationId xmlns:a16="http://schemas.microsoft.com/office/drawing/2014/main" id="{DBC01154-DE32-4CDB-AD69-0A2CF8EFEF70}"/>
              </a:ext>
            </a:extLst>
          </p:cNvPr>
          <p:cNvSpPr/>
          <p:nvPr/>
        </p:nvSpPr>
        <p:spPr>
          <a:xfrm>
            <a:off x="0" y="0"/>
            <a:ext cx="1800665"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D04 – 1.67 km</a:t>
            </a:r>
          </a:p>
        </p:txBody>
      </p:sp>
      <p:pic>
        <p:nvPicPr>
          <p:cNvPr id="2" name="Picture 1" descr="Graphical user interface&#10;&#10;Description automatically generated">
            <a:extLst>
              <a:ext uri="{FF2B5EF4-FFF2-40B4-BE49-F238E27FC236}">
                <a16:creationId xmlns:a16="http://schemas.microsoft.com/office/drawing/2014/main" id="{D6543537-DF6F-74E3-6EAC-BBC7FDE5B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108" y="520933"/>
            <a:ext cx="9564063" cy="5571067"/>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4431232D-9891-D616-309C-8BCB76207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541" y="727816"/>
            <a:ext cx="9564063" cy="557106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FFCFC1CE-8E72-5A0C-132D-916FE213B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538" y="941789"/>
            <a:ext cx="9564063" cy="557106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FF21D963-F891-E337-A777-119DA21B1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198" y="1156808"/>
            <a:ext cx="9672742" cy="5636010"/>
          </a:xfrm>
          <a:prstGeom prst="rect">
            <a:avLst/>
          </a:prstGeom>
        </p:spPr>
      </p:pic>
      <p:sp>
        <p:nvSpPr>
          <p:cNvPr id="7" name="TextBox 6">
            <a:extLst>
              <a:ext uri="{FF2B5EF4-FFF2-40B4-BE49-F238E27FC236}">
                <a16:creationId xmlns:a16="http://schemas.microsoft.com/office/drawing/2014/main" id="{CC5DE465-143D-9BBB-D6A9-BC37520FF733}"/>
              </a:ext>
            </a:extLst>
          </p:cNvPr>
          <p:cNvSpPr txBox="1"/>
          <p:nvPr/>
        </p:nvSpPr>
        <p:spPr>
          <a:xfrm>
            <a:off x="7494309" y="5329398"/>
            <a:ext cx="4358323" cy="1323439"/>
          </a:xfrm>
          <a:prstGeom prst="rect">
            <a:avLst/>
          </a:prstGeom>
          <a:noFill/>
        </p:spPr>
        <p:txBody>
          <a:bodyPr wrap="square" rtlCol="0">
            <a:spAutoFit/>
          </a:bodyPr>
          <a:lstStyle/>
          <a:p>
            <a:pPr algn="r"/>
            <a:r>
              <a:rPr lang="en-GB" sz="2000" b="1" dirty="0"/>
              <a:t>WRF Example of sensitivity to physics schemes – Delhi, T2m</a:t>
            </a:r>
          </a:p>
          <a:p>
            <a:pPr algn="r"/>
            <a:r>
              <a:rPr lang="en-GB" sz="2000" b="1" dirty="0"/>
              <a:t>Comparison with ground-based observations</a:t>
            </a:r>
          </a:p>
        </p:txBody>
      </p:sp>
    </p:spTree>
    <p:extLst>
      <p:ext uri="{BB962C8B-B14F-4D97-AF65-F5344CB8AC3E}">
        <p14:creationId xmlns:p14="http://schemas.microsoft.com/office/powerpoint/2010/main" val="77562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AW logo vert">
            <a:hlinkClick r:id="rId2"/>
            <a:extLst>
              <a:ext uri="{FF2B5EF4-FFF2-40B4-BE49-F238E27FC236}">
                <a16:creationId xmlns:a16="http://schemas.microsoft.com/office/drawing/2014/main" id="{1CD2D9E3-2C9C-3FF6-90CC-BB081DF52EAB}"/>
              </a:ext>
            </a:extLst>
          </p:cNvPr>
          <p:cNvPicPr>
            <a:picLocks noChangeAspect="1" noChangeArrowheads="1"/>
          </p:cNvPicPr>
          <p:nvPr/>
        </p:nvPicPr>
        <p:blipFill>
          <a:blip r:embed="rId3" cstate="print"/>
          <a:srcRect/>
          <a:stretch>
            <a:fillRect/>
          </a:stretch>
        </p:blipFill>
        <p:spPr bwMode="auto">
          <a:xfrm>
            <a:off x="7655364" y="5970853"/>
            <a:ext cx="802836" cy="818339"/>
          </a:xfrm>
          <a:prstGeom prst="rect">
            <a:avLst/>
          </a:prstGeom>
          <a:noFill/>
        </p:spPr>
      </p:pic>
      <p:pic>
        <p:nvPicPr>
          <p:cNvPr id="3" name="Picture 2">
            <a:extLst>
              <a:ext uri="{FF2B5EF4-FFF2-40B4-BE49-F238E27FC236}">
                <a16:creationId xmlns:a16="http://schemas.microsoft.com/office/drawing/2014/main" id="{3A1AC2F8-08F2-8446-E5A7-986718878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4" name="Picture 3">
            <a:extLst>
              <a:ext uri="{FF2B5EF4-FFF2-40B4-BE49-F238E27FC236}">
                <a16:creationId xmlns:a16="http://schemas.microsoft.com/office/drawing/2014/main" id="{0132425C-B63B-D546-BE3A-A81C433E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5" name="Picture 4" descr="Logo&#10;&#10;Description automatically generated">
            <a:extLst>
              <a:ext uri="{FF2B5EF4-FFF2-40B4-BE49-F238E27FC236}">
                <a16:creationId xmlns:a16="http://schemas.microsoft.com/office/drawing/2014/main" id="{F4E735AE-87C4-C7BF-EA1C-3D3FA7889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sp>
        <p:nvSpPr>
          <p:cNvPr id="7" name="TextBox 6">
            <a:extLst>
              <a:ext uri="{FF2B5EF4-FFF2-40B4-BE49-F238E27FC236}">
                <a16:creationId xmlns:a16="http://schemas.microsoft.com/office/drawing/2014/main" id="{AF8A4867-732E-3B35-0E46-05823D4CB093}"/>
              </a:ext>
            </a:extLst>
          </p:cNvPr>
          <p:cNvSpPr txBox="1"/>
          <p:nvPr/>
        </p:nvSpPr>
        <p:spPr>
          <a:xfrm>
            <a:off x="4015819" y="88274"/>
            <a:ext cx="7614207" cy="1077218"/>
          </a:xfrm>
          <a:prstGeom prst="rect">
            <a:avLst/>
          </a:prstGeom>
          <a:noFill/>
        </p:spPr>
        <p:txBody>
          <a:bodyPr wrap="square" rtlCol="0">
            <a:spAutoFit/>
          </a:bodyPr>
          <a:lstStyle/>
          <a:p>
            <a:pPr algn="r"/>
            <a:r>
              <a:rPr lang="en-GB" sz="3200" b="1" dirty="0"/>
              <a:t>Vertical structure of the boundary layer – Example of Delhi</a:t>
            </a:r>
          </a:p>
        </p:txBody>
      </p:sp>
      <p:pic>
        <p:nvPicPr>
          <p:cNvPr id="8" name="Picture 7">
            <a:extLst>
              <a:ext uri="{FF2B5EF4-FFF2-40B4-BE49-F238E27FC236}">
                <a16:creationId xmlns:a16="http://schemas.microsoft.com/office/drawing/2014/main" id="{878909C4-6348-F581-0E0F-AA78ADC32955}"/>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pic>
        <p:nvPicPr>
          <p:cNvPr id="6" name="Picture 5">
            <a:extLst>
              <a:ext uri="{FF2B5EF4-FFF2-40B4-BE49-F238E27FC236}">
                <a16:creationId xmlns:a16="http://schemas.microsoft.com/office/drawing/2014/main" id="{A8D188F8-6459-E8EA-077D-3B311BBE5C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6094" y="871984"/>
            <a:ext cx="4855763" cy="5047539"/>
          </a:xfrm>
          <a:prstGeom prst="rect">
            <a:avLst/>
          </a:prstGeom>
        </p:spPr>
      </p:pic>
      <p:sp>
        <p:nvSpPr>
          <p:cNvPr id="9" name="TextBox 8">
            <a:extLst>
              <a:ext uri="{FF2B5EF4-FFF2-40B4-BE49-F238E27FC236}">
                <a16:creationId xmlns:a16="http://schemas.microsoft.com/office/drawing/2014/main" id="{100F05CC-D0CF-4092-8677-DA9302B555BB}"/>
              </a:ext>
            </a:extLst>
          </p:cNvPr>
          <p:cNvSpPr txBox="1"/>
          <p:nvPr/>
        </p:nvSpPr>
        <p:spPr>
          <a:xfrm>
            <a:off x="8757501" y="1960775"/>
            <a:ext cx="2969443" cy="2031325"/>
          </a:xfrm>
          <a:prstGeom prst="rect">
            <a:avLst/>
          </a:prstGeom>
          <a:noFill/>
        </p:spPr>
        <p:txBody>
          <a:bodyPr wrap="square" rtlCol="0">
            <a:spAutoFit/>
          </a:bodyPr>
          <a:lstStyle/>
          <a:p>
            <a:r>
              <a:rPr lang="en-GB" b="1" dirty="0"/>
              <a:t>Important for:</a:t>
            </a:r>
          </a:p>
          <a:p>
            <a:pPr marL="285750" indent="-285750">
              <a:buFont typeface="Arial" panose="020B0604020202020204" pitchFamily="34" charset="0"/>
              <a:buChar char="•"/>
            </a:pPr>
            <a:r>
              <a:rPr lang="en-GB" dirty="0"/>
              <a:t>Determining mixing</a:t>
            </a:r>
          </a:p>
          <a:p>
            <a:pPr marL="285750" indent="-285750">
              <a:buFont typeface="Arial" panose="020B0604020202020204" pitchFamily="34" charset="0"/>
              <a:buChar char="•"/>
            </a:pPr>
            <a:r>
              <a:rPr lang="en-GB" dirty="0"/>
              <a:t>Air pollution from upper levels e.g. LRT</a:t>
            </a:r>
          </a:p>
          <a:p>
            <a:pPr marL="285750" indent="-285750">
              <a:buFont typeface="Arial" panose="020B0604020202020204" pitchFamily="34" charset="0"/>
              <a:buChar char="•"/>
            </a:pPr>
            <a:r>
              <a:rPr lang="en-GB" dirty="0"/>
              <a:t>Trapping of air pollution e.g. inversions</a:t>
            </a:r>
          </a:p>
          <a:p>
            <a:pPr marL="285750" indent="-285750">
              <a:buFont typeface="Arial" panose="020B0604020202020204" pitchFamily="34" charset="0"/>
              <a:buChar char="•"/>
            </a:pPr>
            <a:r>
              <a:rPr lang="en-GB" dirty="0"/>
              <a:t>Uplift of air pollutants</a:t>
            </a:r>
          </a:p>
        </p:txBody>
      </p:sp>
    </p:spTree>
    <p:extLst>
      <p:ext uri="{BB962C8B-B14F-4D97-AF65-F5344CB8AC3E}">
        <p14:creationId xmlns:p14="http://schemas.microsoft.com/office/powerpoint/2010/main" val="363411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AW logo vert">
            <a:hlinkClick r:id="rId2"/>
            <a:extLst>
              <a:ext uri="{FF2B5EF4-FFF2-40B4-BE49-F238E27FC236}">
                <a16:creationId xmlns:a16="http://schemas.microsoft.com/office/drawing/2014/main" id="{1CD2D9E3-2C9C-3FF6-90CC-BB081DF52EAB}"/>
              </a:ext>
            </a:extLst>
          </p:cNvPr>
          <p:cNvPicPr>
            <a:picLocks noChangeAspect="1" noChangeArrowheads="1"/>
          </p:cNvPicPr>
          <p:nvPr/>
        </p:nvPicPr>
        <p:blipFill>
          <a:blip r:embed="rId3" cstate="print"/>
          <a:srcRect/>
          <a:stretch>
            <a:fillRect/>
          </a:stretch>
        </p:blipFill>
        <p:spPr bwMode="auto">
          <a:xfrm>
            <a:off x="7655364" y="5970853"/>
            <a:ext cx="802836" cy="818339"/>
          </a:xfrm>
          <a:prstGeom prst="rect">
            <a:avLst/>
          </a:prstGeom>
          <a:noFill/>
        </p:spPr>
      </p:pic>
      <p:pic>
        <p:nvPicPr>
          <p:cNvPr id="3" name="Picture 2">
            <a:extLst>
              <a:ext uri="{FF2B5EF4-FFF2-40B4-BE49-F238E27FC236}">
                <a16:creationId xmlns:a16="http://schemas.microsoft.com/office/drawing/2014/main" id="{3A1AC2F8-08F2-8446-E5A7-986718878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4" name="Picture 3">
            <a:extLst>
              <a:ext uri="{FF2B5EF4-FFF2-40B4-BE49-F238E27FC236}">
                <a16:creationId xmlns:a16="http://schemas.microsoft.com/office/drawing/2014/main" id="{0132425C-B63B-D546-BE3A-A81C433E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pic>
        <p:nvPicPr>
          <p:cNvPr id="5" name="Picture 4" descr="Logo&#10;&#10;Description automatically generated">
            <a:extLst>
              <a:ext uri="{FF2B5EF4-FFF2-40B4-BE49-F238E27FC236}">
                <a16:creationId xmlns:a16="http://schemas.microsoft.com/office/drawing/2014/main" id="{F4E735AE-87C4-C7BF-EA1C-3D3FA7889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34"/>
            <a:ext cx="3252519" cy="751332"/>
          </a:xfrm>
          <a:prstGeom prst="rect">
            <a:avLst/>
          </a:prstGeom>
        </p:spPr>
      </p:pic>
      <p:sp>
        <p:nvSpPr>
          <p:cNvPr id="7" name="TextBox 6">
            <a:extLst>
              <a:ext uri="{FF2B5EF4-FFF2-40B4-BE49-F238E27FC236}">
                <a16:creationId xmlns:a16="http://schemas.microsoft.com/office/drawing/2014/main" id="{AF8A4867-732E-3B35-0E46-05823D4CB093}"/>
              </a:ext>
            </a:extLst>
          </p:cNvPr>
          <p:cNvSpPr txBox="1"/>
          <p:nvPr/>
        </p:nvSpPr>
        <p:spPr>
          <a:xfrm>
            <a:off x="8305800" y="333375"/>
            <a:ext cx="3324225" cy="584775"/>
          </a:xfrm>
          <a:prstGeom prst="rect">
            <a:avLst/>
          </a:prstGeom>
          <a:noFill/>
        </p:spPr>
        <p:txBody>
          <a:bodyPr wrap="square" rtlCol="0">
            <a:spAutoFit/>
          </a:bodyPr>
          <a:lstStyle/>
          <a:p>
            <a:pPr algn="r"/>
            <a:r>
              <a:rPr lang="en-GB" sz="3200" b="1" dirty="0"/>
              <a:t>Key messages - I</a:t>
            </a:r>
          </a:p>
        </p:txBody>
      </p:sp>
      <p:pic>
        <p:nvPicPr>
          <p:cNvPr id="8" name="Picture 7">
            <a:extLst>
              <a:ext uri="{FF2B5EF4-FFF2-40B4-BE49-F238E27FC236}">
                <a16:creationId xmlns:a16="http://schemas.microsoft.com/office/drawing/2014/main" id="{878909C4-6348-F581-0E0F-AA78ADC32955}"/>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6" name="TextBox 5">
            <a:extLst>
              <a:ext uri="{FF2B5EF4-FFF2-40B4-BE49-F238E27FC236}">
                <a16:creationId xmlns:a16="http://schemas.microsoft.com/office/drawing/2014/main" id="{8A392011-ABD1-8CB0-4607-BB8E3CDE2CD4}"/>
              </a:ext>
            </a:extLst>
          </p:cNvPr>
          <p:cNvSpPr txBox="1"/>
          <p:nvPr/>
        </p:nvSpPr>
        <p:spPr>
          <a:xfrm>
            <a:off x="1225485" y="1813428"/>
            <a:ext cx="10059011" cy="3416320"/>
          </a:xfrm>
          <a:prstGeom prst="rect">
            <a:avLst/>
          </a:prstGeom>
          <a:noFill/>
        </p:spPr>
        <p:txBody>
          <a:bodyPr wrap="square" rtlCol="0">
            <a:spAutoFit/>
          </a:bodyPr>
          <a:lstStyle/>
          <a:p>
            <a:pPr marL="285750" indent="-285750">
              <a:buFont typeface="Arial" panose="020B0604020202020204" pitchFamily="34" charset="0"/>
              <a:buChar char="•"/>
            </a:pPr>
            <a:r>
              <a:rPr lang="en-GB" dirty="0"/>
              <a:t>Prediction and forecasting relies on sound physics, meteorology and chemistry representation in models</a:t>
            </a:r>
          </a:p>
          <a:p>
            <a:pPr marL="285750" indent="-285750">
              <a:buFont typeface="Arial" panose="020B0604020202020204" pitchFamily="34" charset="0"/>
              <a:buChar char="•"/>
            </a:pPr>
            <a:r>
              <a:rPr lang="en-GB" dirty="0"/>
              <a:t>Verification of models with observations is critical for confidence in their outputs</a:t>
            </a:r>
          </a:p>
          <a:p>
            <a:pPr marL="285750" indent="-285750">
              <a:buFont typeface="Arial" panose="020B0604020202020204" pitchFamily="34" charset="0"/>
              <a:buChar char="•"/>
            </a:pPr>
            <a:r>
              <a:rPr lang="en-GB" dirty="0"/>
              <a:t>Sensitivity analysis can play a useful and an important tool to adapt models to specific application, e.g. for Africa</a:t>
            </a:r>
          </a:p>
          <a:p>
            <a:pPr marL="285750" indent="-285750">
              <a:buFont typeface="Arial" panose="020B0604020202020204" pitchFamily="34" charset="0"/>
              <a:buChar char="•"/>
            </a:pPr>
            <a:r>
              <a:rPr lang="en-GB" dirty="0"/>
              <a:t>Model output interpretation should be in the context of key processes to gain a robust understanding of the variations and trends</a:t>
            </a:r>
          </a:p>
          <a:p>
            <a:pPr marL="285750" indent="-285750">
              <a:buFont typeface="Arial" panose="020B0604020202020204" pitchFamily="34" charset="0"/>
              <a:buChar char="•"/>
            </a:pPr>
            <a:r>
              <a:rPr lang="en-GB" dirty="0"/>
              <a:t>Often, 2D distributions are not sufficient and a 3D representation is required e.g. to understand long range contributions</a:t>
            </a:r>
          </a:p>
          <a:p>
            <a:pPr marL="285750" indent="-285750">
              <a:buFont typeface="Arial" panose="020B0604020202020204" pitchFamily="34" charset="0"/>
              <a:buChar char="•"/>
            </a:pPr>
            <a:r>
              <a:rPr lang="en-GB" dirty="0"/>
              <a:t>Understanding model predictions, requires understanding of their assumptions, applicability and their limitations (uncertainties)</a:t>
            </a:r>
          </a:p>
          <a:p>
            <a:pPr marL="285750" indent="-285750">
              <a:buFont typeface="Arial" panose="020B0604020202020204" pitchFamily="34" charset="0"/>
              <a:buChar char="•"/>
            </a:pPr>
            <a:r>
              <a:rPr lang="en-GB" dirty="0"/>
              <a:t>Challenges from multiple hazards with regional variations – Tools need to be developed for Africa</a:t>
            </a:r>
          </a:p>
        </p:txBody>
      </p:sp>
    </p:spTree>
    <p:extLst>
      <p:ext uri="{BB962C8B-B14F-4D97-AF65-F5344CB8AC3E}">
        <p14:creationId xmlns:p14="http://schemas.microsoft.com/office/powerpoint/2010/main" val="16933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07" y="220554"/>
            <a:ext cx="10661986" cy="609665"/>
          </a:xfrm>
        </p:spPr>
        <p:txBody>
          <a:bodyPr/>
          <a:lstStyle/>
          <a:p>
            <a:pPr algn="ctr"/>
            <a:r>
              <a:rPr lang="en-US" dirty="0"/>
              <a:t>Urban Air Quality</a:t>
            </a:r>
          </a:p>
        </p:txBody>
      </p:sp>
      <p:sp>
        <p:nvSpPr>
          <p:cNvPr id="3" name="Content Placeholder 2"/>
          <p:cNvSpPr>
            <a:spLocks noGrp="1"/>
          </p:cNvSpPr>
          <p:nvPr>
            <p:ph idx="1"/>
          </p:nvPr>
        </p:nvSpPr>
        <p:spPr>
          <a:xfrm>
            <a:off x="428146" y="1225307"/>
            <a:ext cx="11164764" cy="5412139"/>
          </a:xfrm>
        </p:spPr>
        <p:txBody>
          <a:bodyPr>
            <a:noAutofit/>
          </a:bodyPr>
          <a:lstStyle/>
          <a:p>
            <a:pPr marL="228600" indent="-228600">
              <a:lnSpc>
                <a:spcPct val="100000"/>
              </a:lnSpc>
              <a:spcBef>
                <a:spcPts val="1200"/>
              </a:spcBef>
              <a:buFont typeface="Wingdings" panose="05000000000000000000" pitchFamily="2" charset="2"/>
              <a:buChar char="Ø"/>
            </a:pPr>
            <a:r>
              <a:rPr lang="en-US" sz="1800" dirty="0">
                <a:solidFill>
                  <a:srgbClr val="000000"/>
                </a:solidFill>
                <a:effectLst/>
                <a:ea typeface="Times New Roman" panose="02020603050405020304" pitchFamily="18" charset="0"/>
              </a:rPr>
              <a:t>Urban air quality is strongly influenced by several factors, including geographical location, demography, meteorology, atmospheric processes and the level of industrialization and socioeconomic development.</a:t>
            </a:r>
            <a:endParaRPr lang="en-US" sz="1800" dirty="0"/>
          </a:p>
          <a:p>
            <a:pPr marL="228600" indent="-228600">
              <a:lnSpc>
                <a:spcPct val="100000"/>
              </a:lnSpc>
              <a:spcBef>
                <a:spcPts val="1200"/>
              </a:spcBef>
              <a:buFont typeface="Wingdings" panose="05000000000000000000" pitchFamily="2" charset="2"/>
              <a:buChar char="Ø"/>
            </a:pPr>
            <a:r>
              <a:rPr lang="en-US" sz="1800" dirty="0"/>
              <a:t>Since the 1952 London killer fog episode and the recognition of Los Angeles photochemical smog in late 1940s, important progress has been made in the last few decades in understanding the sources and atmospheric processing of emissions and how best to control them. </a:t>
            </a:r>
          </a:p>
          <a:p>
            <a:pPr marL="228600" indent="-228600">
              <a:lnSpc>
                <a:spcPct val="100000"/>
              </a:lnSpc>
              <a:spcBef>
                <a:spcPts val="1200"/>
              </a:spcBef>
              <a:buFont typeface="Wingdings" panose="05000000000000000000" pitchFamily="2" charset="2"/>
              <a:buChar char="Ø"/>
            </a:pPr>
            <a:r>
              <a:rPr lang="en-US" sz="1800" dirty="0"/>
              <a:t>Exposure to smoke from burning of sulfur-rich coal were correlated with sickness and death during weather-induced pollution episodes in London. </a:t>
            </a:r>
          </a:p>
          <a:p>
            <a:pPr marL="285750" lvl="1" indent="-285750">
              <a:lnSpc>
                <a:spcPct val="100000"/>
              </a:lnSpc>
              <a:spcBef>
                <a:spcPts val="1200"/>
              </a:spcBef>
              <a:buFont typeface="Wingdings" panose="05000000000000000000" pitchFamily="2" charset="2"/>
              <a:buChar char="Ø"/>
            </a:pPr>
            <a:r>
              <a:rPr lang="en-US" sz="1800" dirty="0"/>
              <a:t>While coal-related air pollution has improved in some cities by using cleaner coal with low-sulfur content and emission control technologies, coal-burning power plants remain one of the largest contributors of SO</a:t>
            </a:r>
            <a:r>
              <a:rPr lang="en-US" sz="1800" baseline="-25000" dirty="0"/>
              <a:t>2</a:t>
            </a:r>
            <a:r>
              <a:rPr lang="en-US" sz="1800" dirty="0"/>
              <a:t> and co-emitted pollutants (NO</a:t>
            </a:r>
            <a:r>
              <a:rPr lang="en-US" sz="1800" baseline="-25000" dirty="0"/>
              <a:t>x</a:t>
            </a:r>
            <a:r>
              <a:rPr lang="en-US" sz="1800" dirty="0"/>
              <a:t>, PM and CO</a:t>
            </a:r>
            <a:r>
              <a:rPr lang="en-US" sz="1800" baseline="-25000" dirty="0"/>
              <a:t>2</a:t>
            </a:r>
            <a:r>
              <a:rPr lang="en-US" sz="1800" dirty="0"/>
              <a:t>) in some regions of the world, especially in emerging economies in Asia and South Africa.</a:t>
            </a:r>
          </a:p>
          <a:p>
            <a:pPr marL="228600" indent="-228600">
              <a:lnSpc>
                <a:spcPct val="100000"/>
              </a:lnSpc>
              <a:spcBef>
                <a:spcPts val="600"/>
              </a:spcBef>
              <a:spcAft>
                <a:spcPts val="600"/>
              </a:spcAft>
              <a:buFont typeface="Wingdings" panose="05000000000000000000" pitchFamily="2" charset="2"/>
              <a:buChar char="Ø"/>
            </a:pPr>
            <a:r>
              <a:rPr lang="en-US" sz="1800" dirty="0">
                <a:effectLst/>
                <a:ea typeface="Calibri" panose="020F0502020204030204" pitchFamily="34" charset="0"/>
              </a:rPr>
              <a:t>On the other hand, despite the large amount of research that has been conducted, </a:t>
            </a:r>
            <a:r>
              <a:rPr lang="en-US" sz="1800" dirty="0">
                <a:effectLst/>
                <a:ea typeface="Times New Roman" panose="02020603050405020304" pitchFamily="18" charset="0"/>
              </a:rPr>
              <a:t>the sources and processing of emissions generated in urban centers leading to high concentrations of </a:t>
            </a:r>
            <a:r>
              <a:rPr lang="en-US" sz="1800" dirty="0">
                <a:effectLst/>
                <a:ea typeface="Calibri" panose="020F0502020204030204" pitchFamily="34" charset="0"/>
              </a:rPr>
              <a:t>O</a:t>
            </a:r>
            <a:r>
              <a:rPr lang="en-US" sz="1800" baseline="-25000" dirty="0">
                <a:effectLst/>
                <a:ea typeface="Calibri" panose="020F0502020204030204" pitchFamily="34" charset="0"/>
              </a:rPr>
              <a:t>3</a:t>
            </a:r>
            <a:r>
              <a:rPr lang="en-US" sz="1800" dirty="0">
                <a:effectLst/>
                <a:ea typeface="Times New Roman" panose="02020603050405020304" pitchFamily="18" charset="0"/>
              </a:rPr>
              <a:t> and PM are still not well understood.</a:t>
            </a:r>
          </a:p>
        </p:txBody>
      </p:sp>
    </p:spTree>
    <p:extLst>
      <p:ext uri="{BB962C8B-B14F-4D97-AF65-F5344CB8AC3E}">
        <p14:creationId xmlns:p14="http://schemas.microsoft.com/office/powerpoint/2010/main" val="3359891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F73D-16F4-C69D-AC75-14148D7DC737}"/>
              </a:ext>
            </a:extLst>
          </p:cNvPr>
          <p:cNvSpPr>
            <a:spLocks noGrp="1"/>
          </p:cNvSpPr>
          <p:nvPr>
            <p:ph type="title"/>
          </p:nvPr>
        </p:nvSpPr>
        <p:spPr>
          <a:xfrm>
            <a:off x="529394" y="26684"/>
            <a:ext cx="10744202" cy="956734"/>
          </a:xfrm>
        </p:spPr>
        <p:txBody>
          <a:bodyPr/>
          <a:lstStyle/>
          <a:p>
            <a:pPr algn="ctr"/>
            <a:r>
              <a:rPr lang="en-US" sz="2800" dirty="0"/>
              <a:t>World population estimates (2023) and projections </a:t>
            </a:r>
            <a:br>
              <a:rPr lang="en-US" sz="2800" dirty="0"/>
            </a:br>
            <a:r>
              <a:rPr lang="en-US" sz="2400" dirty="0"/>
              <a:t>(classified by UN SDG regions)</a:t>
            </a:r>
          </a:p>
        </p:txBody>
      </p:sp>
      <p:sp>
        <p:nvSpPr>
          <p:cNvPr id="5" name="TextBox 4">
            <a:extLst>
              <a:ext uri="{FF2B5EF4-FFF2-40B4-BE49-F238E27FC236}">
                <a16:creationId xmlns:a16="http://schemas.microsoft.com/office/drawing/2014/main" id="{DEF4F630-7D9C-5CF2-F992-1523DED3D5A0}"/>
              </a:ext>
            </a:extLst>
          </p:cNvPr>
          <p:cNvSpPr txBox="1"/>
          <p:nvPr/>
        </p:nvSpPr>
        <p:spPr>
          <a:xfrm>
            <a:off x="2127937" y="6404540"/>
            <a:ext cx="82828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source: United Nations,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World Population Prospects 2024. Note: Population data as of July1 of the year.)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35C6A97-AA7C-6DD6-06FC-89860CE47D98}"/>
              </a:ext>
            </a:extLst>
          </p:cNvPr>
          <p:cNvSpPr txBox="1"/>
          <p:nvPr/>
        </p:nvSpPr>
        <p:spPr>
          <a:xfrm>
            <a:off x="529394" y="4983079"/>
            <a:ext cx="11255064"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latest projections by UN suggest that the global population could grow to around 9.7 billion in 2050.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largest growth will occur in sub-Sahara Africa, Central and Southern Asia and the Eastern and South-Eastern Asia. Many of the countries in these regions are also classified by World Bank as low-to-middle income countries and they are projected to double in population between 2023 and 2050,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posing challenges to the achievement of the Sustainable Development Goals.</a:t>
            </a:r>
          </a:p>
        </p:txBody>
      </p:sp>
      <p:pic>
        <p:nvPicPr>
          <p:cNvPr id="3" name="Picture 2">
            <a:extLst>
              <a:ext uri="{FF2B5EF4-FFF2-40B4-BE49-F238E27FC236}">
                <a16:creationId xmlns:a16="http://schemas.microsoft.com/office/drawing/2014/main" id="{12AF3842-A271-5893-F7EA-878612C142A3}"/>
              </a:ext>
            </a:extLst>
          </p:cNvPr>
          <p:cNvPicPr>
            <a:picLocks noChangeAspect="1"/>
          </p:cNvPicPr>
          <p:nvPr/>
        </p:nvPicPr>
        <p:blipFill>
          <a:blip r:embed="rId3"/>
          <a:stretch>
            <a:fillRect/>
          </a:stretch>
        </p:blipFill>
        <p:spPr>
          <a:xfrm>
            <a:off x="797297" y="505051"/>
            <a:ext cx="10476299" cy="4581605"/>
          </a:xfrm>
          <a:prstGeom prst="rect">
            <a:avLst/>
          </a:prstGeom>
        </p:spPr>
      </p:pic>
    </p:spTree>
    <p:extLst>
      <p:ext uri="{BB962C8B-B14F-4D97-AF65-F5344CB8AC3E}">
        <p14:creationId xmlns:p14="http://schemas.microsoft.com/office/powerpoint/2010/main" val="1258368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845682" y="329304"/>
            <a:ext cx="102246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3129DB"/>
                </a:solidFill>
                <a:effectLst/>
                <a:uLnTx/>
                <a:uFillTx/>
                <a:latin typeface="Calibri" panose="020F0502020204030204"/>
                <a:ea typeface="+mn-ea"/>
                <a:cs typeface="Arial" pitchFamily="34" charset="0"/>
              </a:rPr>
              <a:t>Local, regional, and global impacts of human activities</a:t>
            </a:r>
          </a:p>
        </p:txBody>
      </p:sp>
      <p:pic>
        <p:nvPicPr>
          <p:cNvPr id="161795" name="Picture 3" descr="101-0198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2954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101-018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447800"/>
            <a:ext cx="16764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61797" name="Picture 5" descr="pollutionover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1920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1798" name="Picture 6" descr="Mexico City Plu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143001"/>
            <a:ext cx="1752600" cy="1235075"/>
          </a:xfrm>
          <a:prstGeom prst="rect">
            <a:avLst/>
          </a:prstGeom>
          <a:noFill/>
          <a:extLst>
            <a:ext uri="{909E8E84-426E-40DD-AFC4-6F175D3DCCD1}">
              <a14:hiddenFill xmlns:a14="http://schemas.microsoft.com/office/drawing/2010/main">
                <a:solidFill>
                  <a:srgbClr val="FFFFFF"/>
                </a:solidFill>
              </a14:hiddenFill>
            </a:ext>
          </a:extLst>
        </p:spPr>
      </p:pic>
      <p:pic>
        <p:nvPicPr>
          <p:cNvPr id="161799" name="Picture 7" descr="MC traff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2438400"/>
            <a:ext cx="1295400" cy="971550"/>
          </a:xfrm>
          <a:prstGeom prst="rect">
            <a:avLst/>
          </a:prstGeom>
          <a:noFill/>
          <a:extLst>
            <a:ext uri="{909E8E84-426E-40DD-AFC4-6F175D3DCCD1}">
              <a14:hiddenFill xmlns:a14="http://schemas.microsoft.com/office/drawing/2010/main">
                <a:solidFill>
                  <a:srgbClr val="FFFFFF"/>
                </a:solidFill>
              </a14:hiddenFill>
            </a:ext>
          </a:extLst>
        </p:spPr>
      </p:pic>
      <p:sp>
        <p:nvSpPr>
          <p:cNvPr id="161800" name="Rectangle 8"/>
          <p:cNvSpPr>
            <a:spLocks noChangeArrowheads="1"/>
          </p:cNvSpPr>
          <p:nvPr/>
        </p:nvSpPr>
        <p:spPr bwMode="auto">
          <a:xfrm>
            <a:off x="2971801" y="1371600"/>
            <a:ext cx="8451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Urban</a:t>
            </a:r>
          </a:p>
        </p:txBody>
      </p:sp>
      <p:sp>
        <p:nvSpPr>
          <p:cNvPr id="161801" name="Rectangle 9"/>
          <p:cNvSpPr>
            <a:spLocks noChangeArrowheads="1"/>
          </p:cNvSpPr>
          <p:nvPr/>
        </p:nvSpPr>
        <p:spPr bwMode="auto">
          <a:xfrm>
            <a:off x="6477001" y="1219200"/>
            <a:ext cx="1104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Regional</a:t>
            </a:r>
          </a:p>
        </p:txBody>
      </p:sp>
      <p:pic>
        <p:nvPicPr>
          <p:cNvPr id="161802" name="Picture 10" descr="ear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295400"/>
            <a:ext cx="2209800" cy="1658938"/>
          </a:xfrm>
          <a:prstGeom prst="rect">
            <a:avLst/>
          </a:prstGeom>
          <a:noFill/>
          <a:extLst>
            <a:ext uri="{909E8E84-426E-40DD-AFC4-6F175D3DCCD1}">
              <a14:hiddenFill xmlns:a14="http://schemas.microsoft.com/office/drawing/2010/main">
                <a:solidFill>
                  <a:srgbClr val="FFFFFF"/>
                </a:solidFill>
              </a14:hiddenFill>
            </a:ext>
          </a:extLst>
        </p:spPr>
      </p:pic>
      <p:sp>
        <p:nvSpPr>
          <p:cNvPr id="161803" name="Rectangle 11"/>
          <p:cNvSpPr>
            <a:spLocks noChangeArrowheads="1"/>
          </p:cNvSpPr>
          <p:nvPr/>
        </p:nvSpPr>
        <p:spPr bwMode="auto">
          <a:xfrm>
            <a:off x="8305801" y="2590800"/>
            <a:ext cx="8755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mn-cs"/>
              </a:rPr>
              <a:t>Global</a:t>
            </a:r>
          </a:p>
        </p:txBody>
      </p:sp>
      <p:pic>
        <p:nvPicPr>
          <p:cNvPr id="161804" name="Picture 12" descr="IMG_115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1" y="2590801"/>
            <a:ext cx="1146175" cy="860425"/>
          </a:xfrm>
          <a:prstGeom prst="rect">
            <a:avLst/>
          </a:prstGeom>
          <a:noFill/>
          <a:extLst>
            <a:ext uri="{909E8E84-426E-40DD-AFC4-6F175D3DCCD1}">
              <a14:hiddenFill xmlns:a14="http://schemas.microsoft.com/office/drawing/2010/main">
                <a:solidFill>
                  <a:srgbClr val="FFFFFF"/>
                </a:solidFill>
              </a14:hiddenFill>
            </a:ext>
          </a:extLst>
        </p:spPr>
      </p:pic>
      <p:pic>
        <p:nvPicPr>
          <p:cNvPr id="161805" name="Picture 13" descr="IMG_136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2209800"/>
            <a:ext cx="1652588" cy="1239838"/>
          </a:xfrm>
          <a:prstGeom prst="rect">
            <a:avLst/>
          </a:prstGeom>
          <a:noFill/>
          <a:extLst>
            <a:ext uri="{909E8E84-426E-40DD-AFC4-6F175D3DCCD1}">
              <a14:hiddenFill xmlns:a14="http://schemas.microsoft.com/office/drawing/2010/main">
                <a:solidFill>
                  <a:srgbClr val="FFFFFF"/>
                </a:solidFill>
              </a14:hiddenFill>
            </a:ext>
          </a:extLst>
        </p:spPr>
      </p:pic>
      <p:sp>
        <p:nvSpPr>
          <p:cNvPr id="161806" name="Text Box 14"/>
          <p:cNvSpPr txBox="1">
            <a:spLocks noChangeArrowheads="1"/>
          </p:cNvSpPr>
          <p:nvPr/>
        </p:nvSpPr>
        <p:spPr bwMode="auto">
          <a:xfrm>
            <a:off x="1524000" y="3505200"/>
            <a:ext cx="3505200" cy="27515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Increased energy usage in urban areas including motor vehicles and industrial activities leads to high levels of gases and aerosols</a:t>
            </a:r>
            <a:r>
              <a:rPr kumimoji="0" lang="en-US" altLang="en-US" sz="1800" b="1" i="0" u="none" strike="noStrike" kern="1200" cap="none" spc="0" normalizeH="0" baseline="0" noProof="0" dirty="0">
                <a:ln>
                  <a:noFill/>
                </a:ln>
                <a:solidFill>
                  <a:srgbClr val="993300"/>
                </a:solidFill>
                <a:effectLst/>
                <a:uLnTx/>
                <a:uFillTx/>
                <a:latin typeface="Calibri" panose="020F0502020204030204"/>
                <a:ea typeface="+mn-ea"/>
                <a:cs typeface="+mn-cs"/>
              </a:rPr>
              <a:t>.</a:t>
            </a: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en-US" altLang="en-US" sz="1800" b="1" i="1" u="none" strike="noStrike" kern="1200" cap="none" spc="0" normalizeH="0" baseline="0" noProof="0" dirty="0">
                <a:ln>
                  <a:noFill/>
                </a:ln>
                <a:solidFill>
                  <a:srgbClr val="993300"/>
                </a:solidFill>
                <a:effectLst/>
                <a:uLnTx/>
                <a:uFillTx/>
                <a:latin typeface="Calibri" panose="020F0502020204030204"/>
                <a:ea typeface="+mn-ea"/>
                <a:cs typeface="+mn-cs"/>
              </a:rPr>
              <a:t> </a:t>
            </a: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Urban air quality </a:t>
            </a:r>
            <a:b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b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degradation; </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both chronic and acute </a:t>
            </a:r>
            <a:b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b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health effects; </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visibility reduction.</a:t>
            </a:r>
            <a:r>
              <a:rPr kumimoji="0" lang="en-US" altLang="en-US" sz="1800" b="1" i="0" u="none" strike="noStrike" kern="1200" cap="none" spc="0" normalizeH="0" baseline="0" noProof="0" dirty="0">
                <a:ln>
                  <a:noFill/>
                </a:ln>
                <a:solidFill>
                  <a:srgbClr val="A50021"/>
                </a:solidFill>
                <a:effectLst/>
                <a:uLnTx/>
                <a:uFillTx/>
                <a:latin typeface="Calibri" panose="020F0502020204030204"/>
                <a:ea typeface="+mn-ea"/>
                <a:cs typeface="+mn-cs"/>
              </a:rPr>
              <a:t> </a:t>
            </a:r>
          </a:p>
        </p:txBody>
      </p:sp>
      <p:sp>
        <p:nvSpPr>
          <p:cNvPr id="161807" name="Text Box 15"/>
          <p:cNvSpPr txBox="1">
            <a:spLocks noChangeArrowheads="1"/>
          </p:cNvSpPr>
          <p:nvPr/>
        </p:nvSpPr>
        <p:spPr bwMode="auto">
          <a:xfrm>
            <a:off x="5105400" y="3505201"/>
            <a:ext cx="3429000" cy="2197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Pollutants emitted from urban areas can react in sunlight to form other products downwind of the cities.  </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en-US" altLang="en-US" sz="1800" b="1" i="0" u="none" strike="noStrike" kern="1200" cap="none" spc="0" normalizeH="0" baseline="0" noProof="0" dirty="0">
                <a:ln>
                  <a:noFill/>
                </a:ln>
                <a:solidFill>
                  <a:srgbClr val="993300"/>
                </a:solidFill>
                <a:effectLst/>
                <a:uLnTx/>
                <a:uFillTx/>
                <a:latin typeface="Calibri" panose="020F0502020204030204"/>
                <a:ea typeface="+mn-ea"/>
                <a:cs typeface="+mn-cs"/>
              </a:rPr>
              <a:t> </a:t>
            </a: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acid deposition; </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ecosystem degradation;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 changes in regional climate</a:t>
            </a:r>
            <a:r>
              <a:rPr kumimoji="0" lang="en-US" altLang="en-US" sz="1800" b="1" i="0" u="none" strike="noStrike" kern="1200" cap="none" spc="0" normalizeH="0" baseline="0" noProof="0" dirty="0">
                <a:ln>
                  <a:noFill/>
                </a:ln>
                <a:solidFill>
                  <a:srgbClr val="A50021"/>
                </a:solidFill>
                <a:effectLst/>
                <a:uLnTx/>
                <a:uFillTx/>
                <a:latin typeface="Calibri" panose="020F0502020204030204"/>
                <a:ea typeface="+mn-ea"/>
                <a:cs typeface="+mn-cs"/>
              </a:rPr>
              <a:t>.</a:t>
            </a:r>
          </a:p>
        </p:txBody>
      </p:sp>
      <p:sp>
        <p:nvSpPr>
          <p:cNvPr id="161808" name="Text Box 16"/>
          <p:cNvSpPr txBox="1">
            <a:spLocks noChangeArrowheads="1"/>
          </p:cNvSpPr>
          <p:nvPr/>
        </p:nvSpPr>
        <p:spPr bwMode="auto">
          <a:xfrm>
            <a:off x="8229600" y="41148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1809" name="Text Box 17"/>
          <p:cNvSpPr txBox="1">
            <a:spLocks noChangeArrowheads="1"/>
          </p:cNvSpPr>
          <p:nvPr/>
        </p:nvSpPr>
        <p:spPr bwMode="auto">
          <a:xfrm>
            <a:off x="8686800" y="3505201"/>
            <a:ext cx="1981200" cy="2031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Global Impacts</a:t>
            </a:r>
            <a:b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alt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altLang="en-US" sz="1800" b="1" i="1" u="none" strike="noStrike" kern="1200" cap="none" spc="0" normalizeH="0" baseline="0" noProof="0" dirty="0">
                <a:ln>
                  <a:noFill/>
                </a:ln>
                <a:solidFill>
                  <a:srgbClr val="A50021"/>
                </a:solidFill>
                <a:effectLst/>
                <a:uLnTx/>
                <a:uFillTx/>
                <a:latin typeface="Calibri" panose="020F0502020204030204"/>
                <a:ea typeface="+mn-ea"/>
                <a:cs typeface="+mn-cs"/>
              </a:rPr>
              <a:t>trace gases and aerosols can lead  to weather modification and global climate change.</a:t>
            </a:r>
            <a:r>
              <a:rPr kumimoji="0" lang="en-US" altLang="en-US" sz="1800" b="1" i="0" u="none" strike="noStrike" kern="1200" cap="none" spc="0" normalizeH="0" baseline="0" noProof="0" dirty="0">
                <a:ln>
                  <a:noFill/>
                </a:ln>
                <a:solidFill>
                  <a:srgbClr val="CC33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85258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61802"/>
                                        </p:tgtEl>
                                        <p:attrNameLst>
                                          <p:attrName>style.visibility</p:attrName>
                                        </p:attrNameLst>
                                      </p:cBhvr>
                                      <p:to>
                                        <p:strVal val="visible"/>
                                      </p:to>
                                    </p:set>
                                    <p:anim calcmode="lin" valueType="num">
                                      <p:cBhvr additive="base">
                                        <p:cTn id="7" dur="500" fill="hold"/>
                                        <p:tgtEl>
                                          <p:spTgt spid="161802"/>
                                        </p:tgtEl>
                                        <p:attrNameLst>
                                          <p:attrName>ppt_x</p:attrName>
                                        </p:attrNameLst>
                                      </p:cBhvr>
                                      <p:tavLst>
                                        <p:tav tm="0">
                                          <p:val>
                                            <p:strVal val="0-#ppt_w/2"/>
                                          </p:val>
                                        </p:tav>
                                        <p:tav tm="100000">
                                          <p:val>
                                            <p:strVal val="#ppt_x"/>
                                          </p:val>
                                        </p:tav>
                                      </p:tavLst>
                                    </p:anim>
                                    <p:anim calcmode="lin" valueType="num">
                                      <p:cBhvr additive="base">
                                        <p:cTn id="8" dur="500" fill="hold"/>
                                        <p:tgtEl>
                                          <p:spTgt spid="1618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7543800" y="6248401"/>
            <a:ext cx="1752600" cy="320675"/>
          </a:xfrm>
          <a:prstGeom prst="rect">
            <a:avLst/>
          </a:prstGeom>
          <a:solidFill>
            <a:schemeClr val="bg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(Source: GEO-4, 2007)</a:t>
            </a:r>
          </a:p>
        </p:txBody>
      </p:sp>
      <p:sp>
        <p:nvSpPr>
          <p:cNvPr id="4100" name="Text Box 3"/>
          <p:cNvSpPr txBox="1">
            <a:spLocks noChangeArrowheads="1"/>
          </p:cNvSpPr>
          <p:nvPr/>
        </p:nvSpPr>
        <p:spPr bwMode="auto">
          <a:xfrm>
            <a:off x="1905001" y="228601"/>
            <a:ext cx="9515271" cy="954107"/>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3129DB"/>
                </a:solidFill>
                <a:effectLst/>
                <a:uLnTx/>
                <a:uFillTx/>
                <a:latin typeface="Arial" panose="020B0604020202020204" pitchFamily="34" charset="0"/>
                <a:ea typeface="+mn-ea"/>
                <a:cs typeface="Arial" panose="020B0604020202020204" pitchFamily="34" charset="0"/>
              </a:rPr>
              <a:t>Selected pollutants, their average residence times in the atmosphere and maximum extent of their impact</a:t>
            </a:r>
            <a:endParaRPr kumimoji="0" lang="en-GB" sz="2800" b="0" i="0" u="none" strike="noStrike" kern="1200" cap="none" spc="0" normalizeH="0" baseline="0" noProof="0" dirty="0">
              <a:ln>
                <a:noFill/>
              </a:ln>
              <a:solidFill>
                <a:srgbClr val="3129DB"/>
              </a:solidFill>
              <a:effectLst/>
              <a:uLnTx/>
              <a:uFillTx/>
              <a:latin typeface="Arial" panose="020B0604020202020204" pitchFamily="34" charset="0"/>
              <a:ea typeface="+mn-ea"/>
              <a:cs typeface="Arial" pitchFamily="34" charset="0"/>
            </a:endParaRPr>
          </a:p>
        </p:txBody>
      </p:sp>
      <p:pic>
        <p:nvPicPr>
          <p:cNvPr id="4101" name="Picture 5"/>
          <p:cNvPicPr>
            <a:picLocks noChangeAspect="1" noChangeArrowheads="1"/>
          </p:cNvPicPr>
          <p:nvPr/>
        </p:nvPicPr>
        <p:blipFill>
          <a:blip r:embed="rId3" cstate="print"/>
          <a:srcRect/>
          <a:stretch>
            <a:fillRect/>
          </a:stretch>
        </p:blipFill>
        <p:spPr bwMode="auto">
          <a:xfrm>
            <a:off x="1701206" y="1295401"/>
            <a:ext cx="8512770" cy="45005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889B5-A5B0-E782-6058-CE61055F7132}"/>
              </a:ext>
            </a:extLst>
          </p:cNvPr>
          <p:cNvSpPr txBox="1"/>
          <p:nvPr/>
        </p:nvSpPr>
        <p:spPr>
          <a:xfrm>
            <a:off x="3252520" y="354926"/>
            <a:ext cx="8144824" cy="584775"/>
          </a:xfrm>
          <a:prstGeom prst="rect">
            <a:avLst/>
          </a:prstGeom>
          <a:noFill/>
        </p:spPr>
        <p:txBody>
          <a:bodyPr wrap="square" rtlCol="0">
            <a:spAutoFit/>
          </a:bodyPr>
          <a:lstStyle/>
          <a:p>
            <a:pPr algn="r"/>
            <a:r>
              <a:rPr lang="en-GB" sz="3200" b="1" dirty="0"/>
              <a:t>Online training sessions – what to expect</a:t>
            </a:r>
          </a:p>
        </p:txBody>
      </p:sp>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graphicFrame>
        <p:nvGraphicFramePr>
          <p:cNvPr id="7" name="Table 6">
            <a:extLst>
              <a:ext uri="{FF2B5EF4-FFF2-40B4-BE49-F238E27FC236}">
                <a16:creationId xmlns:a16="http://schemas.microsoft.com/office/drawing/2014/main" id="{6C61A0BD-A45B-0072-06B1-2ADC4829F22F}"/>
              </a:ext>
            </a:extLst>
          </p:cNvPr>
          <p:cNvGraphicFramePr>
            <a:graphicFrameLocks noGrp="1"/>
          </p:cNvGraphicFramePr>
          <p:nvPr>
            <p:extLst>
              <p:ext uri="{D42A27DB-BD31-4B8C-83A1-F6EECF244321}">
                <p14:modId xmlns:p14="http://schemas.microsoft.com/office/powerpoint/2010/main" val="1666244596"/>
              </p:ext>
            </p:extLst>
          </p:nvPr>
        </p:nvGraphicFramePr>
        <p:xfrm>
          <a:off x="1055802" y="933061"/>
          <a:ext cx="10341541" cy="5015211"/>
        </p:xfrm>
        <a:graphic>
          <a:graphicData uri="http://schemas.openxmlformats.org/drawingml/2006/table">
            <a:tbl>
              <a:tblPr/>
              <a:tblGrid>
                <a:gridCol w="856200">
                  <a:extLst>
                    <a:ext uri="{9D8B030D-6E8A-4147-A177-3AD203B41FA5}">
                      <a16:colId xmlns:a16="http://schemas.microsoft.com/office/drawing/2014/main" val="69627697"/>
                    </a:ext>
                  </a:extLst>
                </a:gridCol>
                <a:gridCol w="604376">
                  <a:extLst>
                    <a:ext uri="{9D8B030D-6E8A-4147-A177-3AD203B41FA5}">
                      <a16:colId xmlns:a16="http://schemas.microsoft.com/office/drawing/2014/main" val="856622942"/>
                    </a:ext>
                  </a:extLst>
                </a:gridCol>
                <a:gridCol w="865516">
                  <a:extLst>
                    <a:ext uri="{9D8B030D-6E8A-4147-A177-3AD203B41FA5}">
                      <a16:colId xmlns:a16="http://schemas.microsoft.com/office/drawing/2014/main" val="3016553535"/>
                    </a:ext>
                  </a:extLst>
                </a:gridCol>
                <a:gridCol w="3514311">
                  <a:extLst>
                    <a:ext uri="{9D8B030D-6E8A-4147-A177-3AD203B41FA5}">
                      <a16:colId xmlns:a16="http://schemas.microsoft.com/office/drawing/2014/main" val="2626164719"/>
                    </a:ext>
                  </a:extLst>
                </a:gridCol>
                <a:gridCol w="4501138">
                  <a:extLst>
                    <a:ext uri="{9D8B030D-6E8A-4147-A177-3AD203B41FA5}">
                      <a16:colId xmlns:a16="http://schemas.microsoft.com/office/drawing/2014/main" val="1960447361"/>
                    </a:ext>
                  </a:extLst>
                </a:gridCol>
              </a:tblGrid>
              <a:tr h="193331">
                <a:tc>
                  <a:txBody>
                    <a:bodyPr/>
                    <a:lstStyle/>
                    <a:p>
                      <a:pPr algn="ctr" fontAlgn="ctr"/>
                      <a:r>
                        <a:rPr lang="en-GB" sz="1000" b="1" i="0" u="none" strike="noStrike">
                          <a:solidFill>
                            <a:srgbClr val="000000"/>
                          </a:solidFill>
                          <a:effectLst/>
                          <a:highlight>
                            <a:srgbClr val="FAE7AA"/>
                          </a:highlight>
                          <a:latin typeface="Arial" panose="020B0604020202020204" pitchFamily="34" charset="0"/>
                          <a:cs typeface="Arial" panose="020B0604020202020204" pitchFamily="34" charset="0"/>
                        </a:rPr>
                        <a:t>Date</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1" i="0" u="none" strike="noStrike">
                          <a:solidFill>
                            <a:srgbClr val="000000"/>
                          </a:solidFill>
                          <a:effectLst/>
                          <a:highlight>
                            <a:srgbClr val="FAE7AA"/>
                          </a:highlight>
                          <a:latin typeface="Arial" panose="020B0604020202020204" pitchFamily="34" charset="0"/>
                          <a:cs typeface="Arial" panose="020B0604020202020204" pitchFamily="34" charset="0"/>
                        </a:rPr>
                        <a:t>Time Egypt</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1" i="0" u="none" strike="noStrike">
                          <a:solidFill>
                            <a:srgbClr val="000000"/>
                          </a:solidFill>
                          <a:effectLst/>
                          <a:latin typeface="Arial" panose="020B0604020202020204" pitchFamily="34" charset="0"/>
                          <a:cs typeface="Arial" panose="020B0604020202020204" pitchFamily="34" charset="0"/>
                        </a:rPr>
                        <a:t>Time UTC</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1" i="0" u="none" strike="noStrike">
                          <a:solidFill>
                            <a:srgbClr val="000000"/>
                          </a:solidFill>
                          <a:effectLst/>
                          <a:latin typeface="Arial" panose="020B0604020202020204" pitchFamily="34" charset="0"/>
                          <a:cs typeface="Arial" panose="020B0604020202020204" pitchFamily="34" charset="0"/>
                        </a:rPr>
                        <a:t>Topic</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1" i="0" u="none" strike="noStrike">
                          <a:solidFill>
                            <a:srgbClr val="000000"/>
                          </a:solidFill>
                          <a:effectLst/>
                          <a:latin typeface="Arial" panose="020B0604020202020204" pitchFamily="34" charset="0"/>
                          <a:cs typeface="Arial" panose="020B0604020202020204" pitchFamily="34" charset="0"/>
                        </a:rPr>
                        <a:t>Speakers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169219"/>
                  </a:ext>
                </a:extLst>
              </a:tr>
              <a:tr h="289994">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2024-09-12</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Introduction to air quality – its importance, prediction and forecasting</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Ranjeet Sokhi (UK) and  Luisa Molina, (USA)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7490284"/>
                  </a:ext>
                </a:extLst>
              </a:tr>
              <a:tr h="386660">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African experiences: Experiences from Morocco and Nigeria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Luisa Molina (USA), </a:t>
                      </a:r>
                      <a:r>
                        <a:rPr lang="en-GB" sz="1000" b="0" i="0" u="none" strike="noStrike" dirty="0" err="1">
                          <a:solidFill>
                            <a:srgbClr val="000000"/>
                          </a:solidFill>
                          <a:effectLst/>
                          <a:latin typeface="Arial" panose="020B0604020202020204" pitchFamily="34" charset="0"/>
                          <a:cs typeface="Arial" panose="020B0604020202020204" pitchFamily="34" charset="0"/>
                        </a:rPr>
                        <a:t>Zeibnab</a:t>
                      </a:r>
                      <a:r>
                        <a:rPr lang="en-GB" sz="1000" b="0" i="0" u="none" strike="noStrike" dirty="0">
                          <a:solidFill>
                            <a:srgbClr val="000000"/>
                          </a:solidFill>
                          <a:effectLst/>
                          <a:latin typeface="Arial" panose="020B0604020202020204" pitchFamily="34" charset="0"/>
                          <a:cs typeface="Arial" panose="020B0604020202020204" pitchFamily="34" charset="0"/>
                        </a:rPr>
                        <a:t> Salah (EMA, Egypt), </a:t>
                      </a:r>
                      <a:r>
                        <a:rPr lang="en-GB" sz="1000" b="0" i="0" u="none" strike="noStrike" dirty="0" err="1">
                          <a:solidFill>
                            <a:srgbClr val="000000"/>
                          </a:solidFill>
                          <a:effectLst/>
                          <a:latin typeface="Arial" panose="020B0604020202020204" pitchFamily="34" charset="0"/>
                          <a:cs typeface="Arial" panose="020B0604020202020204" pitchFamily="34" charset="0"/>
                        </a:rPr>
                        <a:t>Abdelfettah</a:t>
                      </a:r>
                      <a:r>
                        <a:rPr lang="en-GB" sz="1000" b="0" i="0" u="none" strike="noStrike" dirty="0">
                          <a:solidFill>
                            <a:srgbClr val="000000"/>
                          </a:solidFill>
                          <a:effectLst/>
                          <a:latin typeface="Arial" panose="020B0604020202020204" pitchFamily="34" charset="0"/>
                          <a:cs typeface="Arial" panose="020B0604020202020204" pitchFamily="34" charset="0"/>
                        </a:rPr>
                        <a:t> </a:t>
                      </a:r>
                      <a:r>
                        <a:rPr lang="en-GB" sz="1000" b="0" i="0" u="none" strike="noStrike" dirty="0" err="1">
                          <a:solidFill>
                            <a:srgbClr val="000000"/>
                          </a:solidFill>
                          <a:effectLst/>
                          <a:latin typeface="Arial" panose="020B0604020202020204" pitchFamily="34" charset="0"/>
                          <a:cs typeface="Arial" panose="020B0604020202020204" pitchFamily="34" charset="0"/>
                        </a:rPr>
                        <a:t>Benchrif</a:t>
                      </a:r>
                      <a:r>
                        <a:rPr lang="en-GB" sz="1000" b="0" i="0" u="none" strike="noStrike" dirty="0">
                          <a:solidFill>
                            <a:srgbClr val="000000"/>
                          </a:solidFill>
                          <a:effectLst/>
                          <a:latin typeface="Arial" panose="020B0604020202020204" pitchFamily="34" charset="0"/>
                          <a:cs typeface="Arial" panose="020B0604020202020204" pitchFamily="34" charset="0"/>
                        </a:rPr>
                        <a:t> (Morocco), Mounia </a:t>
                      </a:r>
                      <a:r>
                        <a:rPr lang="en-GB" sz="1000" b="0" i="0" u="none" strike="noStrike" dirty="0" err="1">
                          <a:solidFill>
                            <a:srgbClr val="000000"/>
                          </a:solidFill>
                          <a:effectLst/>
                          <a:latin typeface="Arial" panose="020B0604020202020204" pitchFamily="34" charset="0"/>
                          <a:cs typeface="Arial" panose="020B0604020202020204" pitchFamily="34" charset="0"/>
                        </a:rPr>
                        <a:t>Tahri</a:t>
                      </a:r>
                      <a:r>
                        <a:rPr lang="en-GB" sz="1000" b="0" i="0" u="none" strike="noStrike" dirty="0">
                          <a:solidFill>
                            <a:srgbClr val="000000"/>
                          </a:solidFill>
                          <a:effectLst/>
                          <a:latin typeface="Arial" panose="020B0604020202020204" pitchFamily="34" charset="0"/>
                          <a:cs typeface="Arial" panose="020B0604020202020204" pitchFamily="34" charset="0"/>
                        </a:rPr>
                        <a:t> (Morocco), Olumide Olaniyan (Nigeria)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9689799"/>
                  </a:ext>
                </a:extLst>
              </a:tr>
              <a:tr h="219694">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2024-09-16</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Atmospheric chemistry and processes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Yang Zhang (USA), Greg Carmichael (USA)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365781"/>
                  </a:ext>
                </a:extLst>
              </a:tr>
              <a:tr h="277693">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Aerosols formation and interactions with climate. This session includes a presentation about the Future Earth Africa Hub.</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Robert </a:t>
                      </a:r>
                      <a:r>
                        <a:rPr lang="en-GB" sz="1000" b="0" i="0" u="none" strike="noStrike" dirty="0" err="1">
                          <a:solidFill>
                            <a:srgbClr val="000000"/>
                          </a:solidFill>
                          <a:effectLst/>
                          <a:latin typeface="Arial" panose="020B0604020202020204" pitchFamily="34" charset="0"/>
                          <a:cs typeface="Arial" panose="020B0604020202020204" pitchFamily="34" charset="0"/>
                        </a:rPr>
                        <a:t>MBiaké</a:t>
                      </a:r>
                      <a:r>
                        <a:rPr lang="en-GB" sz="1000" b="0" i="0" u="none" strike="noStrike" dirty="0">
                          <a:solidFill>
                            <a:srgbClr val="000000"/>
                          </a:solidFill>
                          <a:effectLst/>
                          <a:latin typeface="Arial" panose="020B0604020202020204" pitchFamily="34" charset="0"/>
                          <a:cs typeface="Arial" panose="020B0604020202020204" pitchFamily="34" charset="0"/>
                        </a:rPr>
                        <a:t> (Cameroon), </a:t>
                      </a:r>
                      <a:r>
                        <a:rPr lang="en-GB" sz="1000" b="0" i="0" u="none" strike="noStrike" dirty="0" err="1">
                          <a:solidFill>
                            <a:srgbClr val="000000"/>
                          </a:solidFill>
                          <a:effectLst/>
                          <a:latin typeface="Arial" panose="020B0604020202020204" pitchFamily="34" charset="0"/>
                          <a:cs typeface="Arial" panose="020B0604020202020204" pitchFamily="34" charset="0"/>
                        </a:rPr>
                        <a:t>Faten</a:t>
                      </a:r>
                      <a:r>
                        <a:rPr lang="en-GB" sz="1000" b="0" i="0" u="none" strike="noStrike" dirty="0">
                          <a:solidFill>
                            <a:srgbClr val="000000"/>
                          </a:solidFill>
                          <a:effectLst/>
                          <a:latin typeface="Arial" panose="020B0604020202020204" pitchFamily="34" charset="0"/>
                          <a:cs typeface="Arial" panose="020B0604020202020204" pitchFamily="34" charset="0"/>
                        </a:rPr>
                        <a:t> </a:t>
                      </a:r>
                      <a:r>
                        <a:rPr lang="en-GB" sz="1000" b="0" i="0" u="none" strike="noStrike" dirty="0" err="1">
                          <a:solidFill>
                            <a:srgbClr val="000000"/>
                          </a:solidFill>
                          <a:effectLst/>
                          <a:latin typeface="Arial" panose="020B0604020202020204" pitchFamily="34" charset="0"/>
                          <a:cs typeface="Arial" panose="020B0604020202020204" pitchFamily="34" charset="0"/>
                        </a:rPr>
                        <a:t>Attig</a:t>
                      </a:r>
                      <a:r>
                        <a:rPr lang="en-GB" sz="1000" b="0" i="0" u="none" strike="noStrike" dirty="0">
                          <a:solidFill>
                            <a:srgbClr val="000000"/>
                          </a:solidFill>
                          <a:effectLst/>
                          <a:latin typeface="Arial" panose="020B0604020202020204" pitchFamily="34" charset="0"/>
                          <a:cs typeface="Arial" panose="020B0604020202020204" pitchFamily="34" charset="0"/>
                        </a:rPr>
                        <a:t>-Bahar </a:t>
                      </a:r>
                      <a:r>
                        <a:rPr lang="en-GB" sz="1000" b="0" i="0" u="none" strike="noStrike">
                          <a:solidFill>
                            <a:srgbClr val="000000"/>
                          </a:solidFill>
                          <a:effectLst/>
                          <a:latin typeface="Arial" panose="020B0604020202020204" pitchFamily="34" charset="0"/>
                          <a:cs typeface="Arial" panose="020B0604020202020204" pitchFamily="34" charset="0"/>
                        </a:rPr>
                        <a:t>(Tunisia)</a:t>
                      </a:r>
                      <a:endParaRPr lang="en-GB" sz="1000" b="0" i="0" u="none" strike="noStrike" dirty="0">
                        <a:solidFill>
                          <a:srgbClr val="FF0000"/>
                        </a:solidFill>
                        <a:effectLst/>
                        <a:latin typeface="Arial" panose="020B0604020202020204" pitchFamily="34" charset="0"/>
                        <a:cs typeface="Arial" panose="020B0604020202020204" pitchFamily="34" charset="0"/>
                      </a:endParaRP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5438870"/>
                  </a:ext>
                </a:extLst>
              </a:tr>
              <a:tr h="232875">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2024-09-17</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Satellite products </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Federico </a:t>
                      </a:r>
                      <a:r>
                        <a:rPr lang="en-GB" sz="1000" b="0" i="0" u="none" strike="noStrike" dirty="0" err="1">
                          <a:solidFill>
                            <a:srgbClr val="000000"/>
                          </a:solidFill>
                          <a:effectLst/>
                          <a:latin typeface="Arial" panose="020B0604020202020204" pitchFamily="34" charset="0"/>
                          <a:cs typeface="Arial" panose="020B0604020202020204" pitchFamily="34" charset="0"/>
                        </a:rPr>
                        <a:t>Fierlii</a:t>
                      </a:r>
                      <a:r>
                        <a:rPr lang="en-GB" sz="1000" b="0" i="0" u="none" strike="noStrike" dirty="0">
                          <a:solidFill>
                            <a:srgbClr val="000000"/>
                          </a:solidFill>
                          <a:effectLst/>
                          <a:latin typeface="Arial" panose="020B0604020202020204" pitchFamily="34" charset="0"/>
                          <a:cs typeface="Arial" panose="020B0604020202020204" pitchFamily="34" charset="0"/>
                        </a:rPr>
                        <a:t> (Germany)</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0681355"/>
                  </a:ext>
                </a:extLst>
              </a:tr>
              <a:tr h="219694">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Surface observations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Africa Barreto (Spain), Sebastian Diez (UK)</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3225431"/>
                  </a:ext>
                </a:extLst>
              </a:tr>
              <a:tr h="285601">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2024-09-18</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Health impact assessments </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Sophie </a:t>
                      </a:r>
                      <a:r>
                        <a:rPr lang="en-GB" sz="1000" b="0" i="0" u="none" strike="noStrike" dirty="0" err="1">
                          <a:solidFill>
                            <a:srgbClr val="000000"/>
                          </a:solidFill>
                          <a:effectLst/>
                          <a:latin typeface="Arial" panose="020B0604020202020204" pitchFamily="34" charset="0"/>
                          <a:cs typeface="Arial" panose="020B0604020202020204" pitchFamily="34" charset="0"/>
                        </a:rPr>
                        <a:t>Gumy</a:t>
                      </a:r>
                      <a:r>
                        <a:rPr lang="en-GB" sz="1000" b="0" i="0" u="none" strike="noStrike" dirty="0">
                          <a:solidFill>
                            <a:srgbClr val="000000"/>
                          </a:solidFill>
                          <a:effectLst/>
                          <a:latin typeface="Arial" panose="020B0604020202020204" pitchFamily="34" charset="0"/>
                          <a:cs typeface="Arial" panose="020B0604020202020204" pitchFamily="34" charset="0"/>
                        </a:rPr>
                        <a:t> (WHO, Switzerland), Aurelio Tobias (Spain), Massimo Stafoggia (Italy)</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7923120"/>
                  </a:ext>
                </a:extLst>
              </a:tr>
              <a:tr h="210905">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AQMx tool</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Gary Kleiman (USA), Juliette Laurent (France)</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6259816"/>
                  </a:ext>
                </a:extLst>
              </a:tr>
              <a:tr h="210905">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2024-09-19</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Air Quality management and interventions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Luisa Molina (USA), </a:t>
                      </a:r>
                      <a:r>
                        <a:rPr lang="en-GB" sz="1000" b="0" i="0" u="none" strike="noStrike" dirty="0" err="1">
                          <a:solidFill>
                            <a:srgbClr val="000000"/>
                          </a:solidFill>
                          <a:effectLst/>
                          <a:latin typeface="Arial" panose="020B0604020202020204" pitchFamily="34" charset="0"/>
                          <a:cs typeface="Arial" panose="020B0604020202020204" pitchFamily="34" charset="0"/>
                        </a:rPr>
                        <a:t>Zeibnab</a:t>
                      </a:r>
                      <a:r>
                        <a:rPr lang="en-GB" sz="1000" b="0" i="0" u="none" strike="noStrike" dirty="0">
                          <a:solidFill>
                            <a:srgbClr val="000000"/>
                          </a:solidFill>
                          <a:effectLst/>
                          <a:latin typeface="Arial" panose="020B0604020202020204" pitchFamily="34" charset="0"/>
                          <a:cs typeface="Arial" panose="020B0604020202020204" pitchFamily="34" charset="0"/>
                        </a:rPr>
                        <a:t> Salah (EMA, Egypt)</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4725021"/>
                  </a:ext>
                </a:extLst>
              </a:tr>
              <a:tr h="202118">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African experiences: Experiences from Egypt and Gambia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err="1">
                          <a:solidFill>
                            <a:srgbClr val="000000"/>
                          </a:solidFill>
                          <a:effectLst/>
                          <a:latin typeface="Arial" panose="020B0604020202020204" pitchFamily="34" charset="0"/>
                          <a:cs typeface="Arial" panose="020B0604020202020204" pitchFamily="34" charset="0"/>
                        </a:rPr>
                        <a:t>Hayam</a:t>
                      </a:r>
                      <a:r>
                        <a:rPr lang="en-GB" sz="1000" b="0" i="0" u="none" strike="noStrike" dirty="0">
                          <a:solidFill>
                            <a:srgbClr val="000000"/>
                          </a:solidFill>
                          <a:effectLst/>
                          <a:latin typeface="Arial" panose="020B0604020202020204" pitchFamily="34" charset="0"/>
                          <a:cs typeface="Arial" panose="020B0604020202020204" pitchFamily="34" charset="0"/>
                        </a:rPr>
                        <a:t> Saber (Egypt), Ibrahim  A. Hassan (Egypt), </a:t>
                      </a:r>
                      <a:r>
                        <a:rPr lang="en-GB" sz="1000" b="0" i="0" u="none" strike="noStrike" dirty="0" err="1">
                          <a:solidFill>
                            <a:srgbClr val="000000"/>
                          </a:solidFill>
                          <a:effectLst/>
                          <a:latin typeface="Arial" panose="020B0604020202020204" pitchFamily="34" charset="0"/>
                          <a:cs typeface="Arial" panose="020B0604020202020204" pitchFamily="34" charset="0"/>
                        </a:rPr>
                        <a:t>Teeda</a:t>
                      </a:r>
                      <a:r>
                        <a:rPr lang="en-GB" sz="1000" b="0" i="0" u="none" strike="noStrike" dirty="0">
                          <a:solidFill>
                            <a:srgbClr val="000000"/>
                          </a:solidFill>
                          <a:effectLst/>
                          <a:latin typeface="Arial" panose="020B0604020202020204" pitchFamily="34" charset="0"/>
                          <a:cs typeface="Arial" panose="020B0604020202020204" pitchFamily="34" charset="0"/>
                        </a:rPr>
                        <a:t> </a:t>
                      </a:r>
                      <a:r>
                        <a:rPr lang="en-GB" sz="1000" b="0" i="0" u="none" strike="noStrike" dirty="0" err="1">
                          <a:solidFill>
                            <a:srgbClr val="000000"/>
                          </a:solidFill>
                          <a:effectLst/>
                          <a:latin typeface="Arial" panose="020B0604020202020204" pitchFamily="34" charset="0"/>
                          <a:cs typeface="Arial" panose="020B0604020202020204" pitchFamily="34" charset="0"/>
                        </a:rPr>
                        <a:t>Njie</a:t>
                      </a:r>
                      <a:r>
                        <a:rPr lang="en-GB" sz="1000" b="0" i="0" u="none" strike="noStrike" dirty="0">
                          <a:solidFill>
                            <a:srgbClr val="000000"/>
                          </a:solidFill>
                          <a:effectLst/>
                          <a:latin typeface="Arial" panose="020B0604020202020204" pitchFamily="34" charset="0"/>
                          <a:cs typeface="Arial" panose="020B0604020202020204" pitchFamily="34" charset="0"/>
                        </a:rPr>
                        <a:t> (Gambia)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0002997"/>
                  </a:ext>
                </a:extLst>
              </a:tr>
              <a:tr h="210905">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2024-09-23</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Fundamentals of AQF - connecting regional and urban scales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Greg Carmichael (USA), Yang Zhang (USA)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7224178"/>
                  </a:ext>
                </a:extLst>
              </a:tr>
              <a:tr h="277693">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Model Types and Systems for AQF. </a:t>
                      </a:r>
                      <a:r>
                        <a:rPr lang="en-GB" sz="1000" b="1" i="0" u="none" strike="noStrike">
                          <a:solidFill>
                            <a:srgbClr val="000000"/>
                          </a:solidFill>
                          <a:effectLst/>
                          <a:latin typeface="Arial" panose="020B0604020202020204" pitchFamily="34" charset="0"/>
                          <a:cs typeface="Arial" panose="020B0604020202020204" pitchFamily="34" charset="0"/>
                        </a:rPr>
                        <a:t>This session includes WRF-Chem testbeds specifics for the hands-on sessions.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Yang Zhang (USA), Alexander Baklanov (Denmark), Mikhail </a:t>
                      </a:r>
                      <a:r>
                        <a:rPr lang="en-GB" sz="1000" b="0" i="0" u="none" strike="noStrike" dirty="0" err="1">
                          <a:solidFill>
                            <a:srgbClr val="000000"/>
                          </a:solidFill>
                          <a:effectLst/>
                          <a:latin typeface="Arial" panose="020B0604020202020204" pitchFamily="34" charset="0"/>
                          <a:cs typeface="Arial" panose="020B0604020202020204" pitchFamily="34" charset="0"/>
                        </a:rPr>
                        <a:t>Sofiev</a:t>
                      </a:r>
                      <a:r>
                        <a:rPr lang="en-GB" sz="1000" b="0" i="0" u="none" strike="noStrike" dirty="0">
                          <a:solidFill>
                            <a:srgbClr val="000000"/>
                          </a:solidFill>
                          <a:effectLst/>
                          <a:latin typeface="Arial" panose="020B0604020202020204" pitchFamily="34" charset="0"/>
                          <a:cs typeface="Arial" panose="020B0604020202020204" pitchFamily="34" charset="0"/>
                        </a:rPr>
                        <a:t> (Finland),</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110410"/>
                  </a:ext>
                </a:extLst>
              </a:tr>
              <a:tr h="277693">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2024-09-24</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Emission inventories and data for AQF models (GEIA African experiences)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err="1">
                          <a:solidFill>
                            <a:srgbClr val="000000"/>
                          </a:solidFill>
                          <a:effectLst/>
                          <a:latin typeface="Arial" panose="020B0604020202020204" pitchFamily="34" charset="0"/>
                          <a:cs typeface="Arial" panose="020B0604020202020204" pitchFamily="34" charset="0"/>
                        </a:rPr>
                        <a:t>Evely</a:t>
                      </a:r>
                      <a:r>
                        <a:rPr lang="en-GB" sz="1000" b="0" i="0" u="none" strike="noStrike" dirty="0">
                          <a:solidFill>
                            <a:srgbClr val="000000"/>
                          </a:solidFill>
                          <a:effectLst/>
                          <a:latin typeface="Arial" panose="020B0604020202020204" pitchFamily="34" charset="0"/>
                          <a:cs typeface="Arial" panose="020B0604020202020204" pitchFamily="34" charset="0"/>
                        </a:rPr>
                        <a:t> </a:t>
                      </a:r>
                      <a:r>
                        <a:rPr lang="en-GB" sz="1000" b="0" i="0" u="none" strike="noStrike" dirty="0" err="1">
                          <a:solidFill>
                            <a:srgbClr val="000000"/>
                          </a:solidFill>
                          <a:effectLst/>
                          <a:latin typeface="Arial" panose="020B0604020202020204" pitchFamily="34" charset="0"/>
                          <a:cs typeface="Arial" panose="020B0604020202020204" pitchFamily="34" charset="0"/>
                        </a:rPr>
                        <a:t>Toure</a:t>
                      </a:r>
                      <a:r>
                        <a:rPr lang="en-GB" sz="1000" b="0" i="0" u="none" strike="noStrike" dirty="0">
                          <a:solidFill>
                            <a:srgbClr val="000000"/>
                          </a:solidFill>
                          <a:effectLst/>
                          <a:latin typeface="Arial" panose="020B0604020202020204" pitchFamily="34" charset="0"/>
                          <a:cs typeface="Arial" panose="020B0604020202020204" pitchFamily="34" charset="0"/>
                        </a:rPr>
                        <a:t> (Côte d'Ivoire), Keita Sekou (Côte d'Ivoire)</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1036520"/>
                  </a:ext>
                </a:extLst>
              </a:tr>
              <a:tr h="277693">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Pre-processing data and configuration of a model. </a:t>
                      </a:r>
                      <a:r>
                        <a:rPr lang="en-GB" sz="1000" b="1" i="0" u="none" strike="noStrike">
                          <a:solidFill>
                            <a:srgbClr val="000000"/>
                          </a:solidFill>
                          <a:effectLst/>
                          <a:latin typeface="Arial" panose="020B0604020202020204" pitchFamily="34" charset="0"/>
                          <a:cs typeface="Arial" panose="020B0604020202020204" pitchFamily="34" charset="0"/>
                        </a:rPr>
                        <a:t>This session includes WRF-Chem testbeds specifics for the hands-on sessions.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Yang Zhang (USA), Daniel </a:t>
                      </a:r>
                      <a:r>
                        <a:rPr lang="en-GB" sz="1000" b="0" i="0" u="none" strike="noStrike" dirty="0" err="1">
                          <a:solidFill>
                            <a:srgbClr val="000000"/>
                          </a:solidFill>
                          <a:effectLst/>
                          <a:latin typeface="Arial" panose="020B0604020202020204" pitchFamily="34" charset="0"/>
                          <a:cs typeface="Arial" panose="020B0604020202020204" pitchFamily="34" charset="0"/>
                        </a:rPr>
                        <a:t>Schuch</a:t>
                      </a:r>
                      <a:r>
                        <a:rPr lang="en-GB" sz="1000" b="0" i="0" u="none" strike="noStrike" dirty="0">
                          <a:solidFill>
                            <a:srgbClr val="000000"/>
                          </a:solidFill>
                          <a:effectLst/>
                          <a:latin typeface="Arial" panose="020B0604020202020204" pitchFamily="34" charset="0"/>
                          <a:cs typeface="Arial" panose="020B0604020202020204" pitchFamily="34" charset="0"/>
                        </a:rPr>
                        <a:t>  (USA)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5255345"/>
                  </a:ext>
                </a:extLst>
              </a:tr>
              <a:tr h="215299">
                <a:tc rowSpan="2">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2024-09-25</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E7AA"/>
                    </a:solidFill>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15:00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12:00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Meteorological modelling and data assimilation: CAMS global forecasts</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Johannes Fleming (Germany)</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637850"/>
                  </a:ext>
                </a:extLst>
              </a:tr>
              <a:tr h="277693">
                <a:tc vMerge="1">
                  <a:txBody>
                    <a:bodyPr/>
                    <a:lstStyle/>
                    <a:p>
                      <a:endParaRPr lang="en-GB"/>
                    </a:p>
                  </a:txBody>
                  <a:tcPr/>
                </a:tc>
                <a:tc>
                  <a:txBody>
                    <a:bodyPr/>
                    <a:lstStyle/>
                    <a:p>
                      <a:pPr algn="ctr" fontAlgn="ctr"/>
                      <a:r>
                        <a:rPr lang="en-GB" sz="1000" b="0" i="0" u="none" strike="noStrike">
                          <a:solidFill>
                            <a:srgbClr val="000000"/>
                          </a:solidFill>
                          <a:effectLst/>
                          <a:highlight>
                            <a:srgbClr val="FAE7AA"/>
                          </a:highlight>
                          <a:latin typeface="Arial" panose="020B0604020202020204" pitchFamily="34" charset="0"/>
                          <a:cs typeface="Arial" panose="020B0604020202020204" pitchFamily="34" charset="0"/>
                        </a:rPr>
                        <a:t>16:30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7AA"/>
                    </a:solidFill>
                  </a:tcPr>
                </a:tc>
                <a:tc>
                  <a:txBody>
                    <a:bodyPr/>
                    <a:lstStyle/>
                    <a:p>
                      <a:pPr algn="ctr" fontAlgn="ctr"/>
                      <a:r>
                        <a:rPr lang="en-GB" sz="1000" b="0" i="0" u="none" strike="noStrike">
                          <a:solidFill>
                            <a:srgbClr val="000000"/>
                          </a:solidFill>
                          <a:effectLst/>
                          <a:latin typeface="Arial" panose="020B0604020202020204" pitchFamily="34" charset="0"/>
                          <a:cs typeface="Arial" panose="020B0604020202020204" pitchFamily="34" charset="0"/>
                        </a:rPr>
                        <a:t>13:30</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Arial" panose="020B0604020202020204" pitchFamily="34" charset="0"/>
                          <a:cs typeface="Arial" panose="020B0604020202020204" pitchFamily="34" charset="0"/>
                        </a:rPr>
                        <a:t>Model evaluation approaches.</a:t>
                      </a:r>
                      <a:r>
                        <a:rPr lang="en-GB" sz="1000" b="1" i="0" u="none" strike="noStrike">
                          <a:solidFill>
                            <a:srgbClr val="000000"/>
                          </a:solidFill>
                          <a:effectLst/>
                          <a:latin typeface="Arial" panose="020B0604020202020204" pitchFamily="34" charset="0"/>
                          <a:cs typeface="Arial" panose="020B0604020202020204" pitchFamily="34" charset="0"/>
                        </a:rPr>
                        <a:t> This session includes WRF-Chem testbeds specifics for the hands-on sessions.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rgbClr val="000000"/>
                          </a:solidFill>
                          <a:effectLst/>
                          <a:latin typeface="Arial" panose="020B0604020202020204" pitchFamily="34" charset="0"/>
                          <a:cs typeface="Arial" panose="020B0604020202020204" pitchFamily="34" charset="0"/>
                        </a:rPr>
                        <a:t>Sara Basart (WMO, Switzerland), Yang Zhang (USA), </a:t>
                      </a:r>
                      <a:r>
                        <a:rPr lang="en-GB" sz="1000" b="0" i="0" u="none" strike="noStrike" dirty="0" err="1">
                          <a:solidFill>
                            <a:srgbClr val="000000"/>
                          </a:solidFill>
                          <a:effectLst/>
                          <a:latin typeface="Arial" panose="020B0604020202020204" pitchFamily="34" charset="0"/>
                          <a:cs typeface="Arial" panose="020B0604020202020204" pitchFamily="34" charset="0"/>
                        </a:rPr>
                        <a:t>Kahnh</a:t>
                      </a:r>
                      <a:r>
                        <a:rPr lang="en-GB" sz="1000" b="0" i="0" u="none" strike="noStrike" dirty="0">
                          <a:solidFill>
                            <a:srgbClr val="000000"/>
                          </a:solidFill>
                          <a:effectLst/>
                          <a:latin typeface="Arial" panose="020B0604020202020204" pitchFamily="34" charset="0"/>
                          <a:cs typeface="Arial" panose="020B0604020202020204" pitchFamily="34" charset="0"/>
                        </a:rPr>
                        <a:t> Do  (USA)</a:t>
                      </a:r>
                    </a:p>
                  </a:txBody>
                  <a:tcPr marL="3585" marR="3585" marT="3585" marB="21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7751027"/>
                  </a:ext>
                </a:extLst>
              </a:tr>
            </a:tbl>
          </a:graphicData>
        </a:graphic>
      </p:graphicFrame>
    </p:spTree>
    <p:extLst>
      <p:ext uri="{BB962C8B-B14F-4D97-AF65-F5344CB8AC3E}">
        <p14:creationId xmlns:p14="http://schemas.microsoft.com/office/powerpoint/2010/main" val="4007210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261" y="103203"/>
            <a:ext cx="7937416" cy="609369"/>
          </a:xfrm>
        </p:spPr>
        <p:txBody>
          <a:bodyPr>
            <a:normAutofit/>
          </a:bodyPr>
          <a:lstStyle/>
          <a:p>
            <a:r>
              <a:rPr lang="en-US" dirty="0"/>
              <a:t>Atmospheric Physicochemical Processes</a:t>
            </a:r>
          </a:p>
        </p:txBody>
      </p:sp>
      <p:sp>
        <p:nvSpPr>
          <p:cNvPr id="3" name="Content Placeholder 2"/>
          <p:cNvSpPr>
            <a:spLocks noGrp="1"/>
          </p:cNvSpPr>
          <p:nvPr>
            <p:ph idx="1"/>
          </p:nvPr>
        </p:nvSpPr>
        <p:spPr>
          <a:xfrm>
            <a:off x="198189" y="5067481"/>
            <a:ext cx="3181739" cy="260118"/>
          </a:xfrm>
        </p:spPr>
        <p:txBody>
          <a:bodyPr>
            <a:normAutofit fontScale="62500" lnSpcReduction="20000"/>
          </a:bodyPr>
          <a:lstStyle/>
          <a:p>
            <a:r>
              <a:rPr lang="en-US" dirty="0"/>
              <a:t> </a:t>
            </a:r>
            <a:r>
              <a:rPr lang="en-US" sz="2200" i="1" dirty="0">
                <a:latin typeface="Arial Narrow" panose="020B0606020202030204" pitchFamily="34" charset="0"/>
              </a:rPr>
              <a:t>(Figure adapted from Kroll et al., 2020)</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36049" y="787512"/>
            <a:ext cx="6302073" cy="4294865"/>
          </a:xfrm>
          <a:prstGeom prst="rect">
            <a:avLst/>
          </a:prstGeom>
          <a:noFill/>
        </p:spPr>
      </p:pic>
      <p:sp>
        <p:nvSpPr>
          <p:cNvPr id="5" name="Rectangle 4"/>
          <p:cNvSpPr/>
          <p:nvPr/>
        </p:nvSpPr>
        <p:spPr>
          <a:xfrm>
            <a:off x="6438121" y="695562"/>
            <a:ext cx="5555689" cy="4632037"/>
          </a:xfrm>
          <a:prstGeom prst="rect">
            <a:avLst/>
          </a:prstGeom>
        </p:spPr>
        <p:txBody>
          <a:bodyPr wrap="square">
            <a:spAutoFit/>
          </a:bodyPr>
          <a:lstStyle/>
          <a:p>
            <a:pPr marL="182880" marR="0" lvl="0" indent="-18288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AT" sz="2000" b="0" i="0" u="none" strike="noStrike" kern="1200" cap="none" spc="0" normalizeH="0" baseline="0" noProof="0" dirty="0">
                <a:ln>
                  <a:noFill/>
                </a:ln>
                <a:solidFill>
                  <a:prstClr val="black"/>
                </a:solidFill>
                <a:effectLst/>
                <a:uLnTx/>
                <a:uFillTx/>
                <a:latin typeface="Arial" charset="0"/>
                <a:ea typeface="+mn-ea"/>
                <a:cs typeface="Arial" charset="0"/>
              </a:rPr>
              <a:t>Atmospheric reactions of pollutants from anthropogenic and biogenic emission sources have significant impacts on human health and the environment.</a:t>
            </a:r>
          </a:p>
          <a:p>
            <a:pPr marL="182880" marR="0" lvl="0" indent="-18288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NO</a:t>
            </a:r>
            <a:r>
              <a:rPr kumimoji="0" lang="de-AT" sz="1900" b="0" i="0" u="none" strike="noStrike" kern="1200" cap="none" spc="0" normalizeH="0" baseline="-25000" noProof="0" dirty="0">
                <a:ln>
                  <a:noFill/>
                </a:ln>
                <a:solidFill>
                  <a:prstClr val="black"/>
                </a:solidFill>
                <a:effectLst/>
                <a:uLnTx/>
                <a:uFillTx/>
                <a:latin typeface="Arial" charset="0"/>
                <a:ea typeface="+mn-ea"/>
                <a:cs typeface="Arial" charset="0"/>
              </a:rPr>
              <a:t>x </a:t>
            </a: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 CO and VOCs, mostly emitted by the transportation sector, are transformed in the presence of sunlight to produce O</a:t>
            </a:r>
            <a:r>
              <a:rPr kumimoji="0" lang="de-AT" sz="1900" b="0" i="0" u="none" strike="noStrike" kern="1200" cap="none" spc="0" normalizeH="0" baseline="-25000" noProof="0" dirty="0">
                <a:ln>
                  <a:noFill/>
                </a:ln>
                <a:solidFill>
                  <a:prstClr val="black"/>
                </a:solidFill>
                <a:effectLst/>
                <a:uLnTx/>
                <a:uFillTx/>
                <a:latin typeface="Arial" charset="0"/>
                <a:ea typeface="+mn-ea"/>
                <a:cs typeface="Arial" charset="0"/>
              </a:rPr>
              <a:t>3</a:t>
            </a: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 and other oxidants in a complex series of chemical reactions.  These reactions also generate secondary organic aerosols, nitrate and sulfate.</a:t>
            </a:r>
          </a:p>
          <a:p>
            <a:pPr marL="182880" marR="0" lvl="1" indent="-18288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Relation between NO</a:t>
            </a:r>
            <a:r>
              <a:rPr kumimoji="0" lang="de-AT" sz="1900" b="0" i="0" u="none" strike="noStrike" kern="1200" cap="none" spc="0" normalizeH="0" baseline="-25000" noProof="0" dirty="0">
                <a:ln>
                  <a:noFill/>
                </a:ln>
                <a:solidFill>
                  <a:prstClr val="black"/>
                </a:solidFill>
                <a:effectLst/>
                <a:uLnTx/>
                <a:uFillTx/>
                <a:latin typeface="Arial" charset="0"/>
                <a:ea typeface="+mn-ea"/>
                <a:cs typeface="Arial" charset="0"/>
              </a:rPr>
              <a:t>x</a:t>
            </a: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 VOCs, and O</a:t>
            </a:r>
            <a:r>
              <a:rPr kumimoji="0" lang="de-AT" sz="1900" b="0" i="0" u="none" strike="noStrike" kern="1200" cap="none" spc="0" normalizeH="0" baseline="-25000" noProof="0" dirty="0">
                <a:ln>
                  <a:noFill/>
                </a:ln>
                <a:solidFill>
                  <a:prstClr val="black"/>
                </a:solidFill>
                <a:effectLst/>
                <a:uLnTx/>
                <a:uFillTx/>
                <a:latin typeface="Arial" charset="0"/>
                <a:ea typeface="+mn-ea"/>
                <a:cs typeface="Arial" charset="0"/>
              </a:rPr>
              <a:t>3</a:t>
            </a:r>
            <a:r>
              <a:rPr kumimoji="0" lang="de-AT" sz="1900" b="0" i="0" u="none" strike="noStrike" kern="1200" cap="none" spc="0" normalizeH="0" baseline="0" noProof="0" dirty="0">
                <a:ln>
                  <a:noFill/>
                </a:ln>
                <a:solidFill>
                  <a:prstClr val="black"/>
                </a:solidFill>
                <a:effectLst/>
                <a:uLnTx/>
                <a:uFillTx/>
                <a:latin typeface="Arial" charset="0"/>
                <a:ea typeface="+mn-ea"/>
                <a:cs typeface="Arial" charset="0"/>
              </a:rPr>
              <a:t> is driven by complex nonlinear photochemistry.</a:t>
            </a:r>
          </a:p>
          <a:p>
            <a:pPr marL="182880" marR="0" lvl="1" indent="-18288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charset="0"/>
                <a:ea typeface="+mn-ea"/>
                <a:cs typeface="Arial" charset="0"/>
              </a:rPr>
              <a:t>Formation and growth of PM also involves complex physical and chemical processes</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6" name="Rectangle 5"/>
          <p:cNvSpPr/>
          <p:nvPr/>
        </p:nvSpPr>
        <p:spPr>
          <a:xfrm>
            <a:off x="198189" y="5450183"/>
            <a:ext cx="11632308" cy="1323439"/>
          </a:xfrm>
          <a:prstGeom prst="rect">
            <a:avLst/>
          </a:prstGeom>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Wingdings" pitchFamily="2" charset="2"/>
              <a:buChar char="Ø"/>
              <a:tabLst/>
              <a:defRPr/>
            </a:pPr>
            <a:r>
              <a:rPr kumimoji="0" lang="en-US" sz="1900" b="0" i="0" u="none" strike="noStrike" kern="1200" cap="none" spc="0" normalizeH="0" baseline="0" noProof="0" dirty="0">
                <a:ln>
                  <a:noFill/>
                </a:ln>
                <a:solidFill>
                  <a:prstClr val="black"/>
                </a:solidFill>
                <a:effectLst/>
                <a:uLnTx/>
                <a:uFillTx/>
                <a:latin typeface="Arial" charset="0"/>
                <a:ea typeface="+mn-ea"/>
                <a:cs typeface="Arial" charset="0"/>
              </a:rPr>
              <a:t>Application and validation of </a:t>
            </a:r>
            <a:r>
              <a:rPr kumimoji="0" lang="en-US" sz="1900" b="1" i="0" u="none" strike="noStrike" kern="1200" cap="none" spc="0" normalizeH="0" baseline="0" noProof="0" dirty="0">
                <a:ln>
                  <a:noFill/>
                </a:ln>
                <a:solidFill>
                  <a:srgbClr val="FF0000"/>
                </a:solidFill>
                <a:effectLst/>
                <a:uLnTx/>
                <a:uFillTx/>
                <a:latin typeface="Arial" charset="0"/>
                <a:ea typeface="+mn-ea"/>
                <a:cs typeface="Arial" charset="0"/>
              </a:rPr>
              <a:t>air quality models </a:t>
            </a:r>
            <a:r>
              <a:rPr kumimoji="0" lang="en-US" sz="1900" b="0" i="0" u="none" strike="noStrike" kern="1200" cap="none" spc="0" normalizeH="0" baseline="0" noProof="0" dirty="0">
                <a:ln>
                  <a:noFill/>
                </a:ln>
                <a:solidFill>
                  <a:prstClr val="black"/>
                </a:solidFill>
                <a:effectLst/>
                <a:uLnTx/>
                <a:uFillTx/>
                <a:latin typeface="Arial" charset="0"/>
                <a:ea typeface="+mn-ea"/>
                <a:cs typeface="Arial" charset="0"/>
              </a:rPr>
              <a:t>require spatially and temporarily resolved emissions data and meteorology.  In addition to criteria pollutants, individual VOCs and PM chemical compositions are needed; however, this detailed information is seldom available in some cities.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de-AT"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TextBox 6">
            <a:extLst>
              <a:ext uri="{FF2B5EF4-FFF2-40B4-BE49-F238E27FC236}">
                <a16:creationId xmlns:a16="http://schemas.microsoft.com/office/drawing/2014/main" id="{5117AB05-A08E-43E1-A467-C9E635B6F809}"/>
              </a:ext>
            </a:extLst>
          </p:cNvPr>
          <p:cNvSpPr txBox="1"/>
          <p:nvPr/>
        </p:nvSpPr>
        <p:spPr>
          <a:xfrm>
            <a:off x="7485796" y="6404290"/>
            <a:ext cx="4288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L.T. Molina, Faraday Discuss., 2020)</a:t>
            </a:r>
          </a:p>
        </p:txBody>
      </p:sp>
    </p:spTree>
    <p:extLst>
      <p:ext uri="{BB962C8B-B14F-4D97-AF65-F5344CB8AC3E}">
        <p14:creationId xmlns:p14="http://schemas.microsoft.com/office/powerpoint/2010/main" val="366050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705" y="232827"/>
            <a:ext cx="9733937" cy="423231"/>
          </a:xfrm>
        </p:spPr>
        <p:txBody>
          <a:bodyPr>
            <a:noAutofit/>
          </a:bodyPr>
          <a:lstStyle/>
          <a:p>
            <a:pPr algn="ctr"/>
            <a:r>
              <a:rPr lang="en-US" dirty="0"/>
              <a:t>Particulate Matter</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53930" y="941045"/>
            <a:ext cx="5433555" cy="4151602"/>
          </a:xfrm>
          <a:prstGeom prst="rect">
            <a:avLst/>
          </a:prstGeom>
        </p:spPr>
      </p:pic>
      <p:sp>
        <p:nvSpPr>
          <p:cNvPr id="6" name="Rectangle 5"/>
          <p:cNvSpPr/>
          <p:nvPr/>
        </p:nvSpPr>
        <p:spPr>
          <a:xfrm>
            <a:off x="493852" y="5285859"/>
            <a:ext cx="519363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Non-refractory submicron PM1 (typically comprises most of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composition measured in urban and urban outflow regions from field measurements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(data provided by J. Jimenez) </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Content Placeholder 4"/>
          <p:cNvSpPr>
            <a:spLocks noGrp="1"/>
          </p:cNvSpPr>
          <p:nvPr>
            <p:ph idx="1"/>
          </p:nvPr>
        </p:nvSpPr>
        <p:spPr>
          <a:xfrm>
            <a:off x="5993391" y="875113"/>
            <a:ext cx="6050860" cy="5521431"/>
          </a:xfrm>
        </p:spPr>
        <p:txBody>
          <a:bodyPr>
            <a:noAutofit/>
          </a:bodyPr>
          <a:lstStyle/>
          <a:p>
            <a:pPr marL="285750" indent="-285750">
              <a:lnSpc>
                <a:spcPct val="100000"/>
              </a:lnSpc>
              <a:spcBef>
                <a:spcPts val="1200"/>
              </a:spcBef>
              <a:buFont typeface="Wingdings" panose="05000000000000000000" pitchFamily="2" charset="2"/>
              <a:buChar char="Ø"/>
            </a:pPr>
            <a:r>
              <a:rPr lang="en-US" sz="2000" dirty="0"/>
              <a:t>The abundance and chemical constituents of PM</a:t>
            </a:r>
            <a:r>
              <a:rPr lang="en-US" sz="2000" baseline="-25000" dirty="0"/>
              <a:t>2.5</a:t>
            </a:r>
            <a:r>
              <a:rPr lang="en-US" sz="2000" dirty="0"/>
              <a:t> vary in urban cities, depending on the complex interplay between meteorology, emissions, and chemical processes.</a:t>
            </a:r>
          </a:p>
          <a:p>
            <a:pPr marL="285750" indent="-285750">
              <a:lnSpc>
                <a:spcPct val="100000"/>
              </a:lnSpc>
              <a:spcBef>
                <a:spcPts val="1200"/>
              </a:spcBef>
              <a:buFont typeface="Wingdings" panose="05000000000000000000" pitchFamily="2" charset="2"/>
              <a:buChar char="Ø"/>
            </a:pPr>
            <a:r>
              <a:rPr lang="en-US" sz="2000" dirty="0"/>
              <a:t>Substantial fraction of urban PM</a:t>
            </a:r>
            <a:r>
              <a:rPr lang="en-US" sz="2000" baseline="-25000" dirty="0"/>
              <a:t>1</a:t>
            </a:r>
            <a:r>
              <a:rPr lang="en-US" sz="2000" dirty="0"/>
              <a:t> is organic aerosol (OA), composed of primary OA (POA) emitted directly and SOA formed from chemical reactions of precursor gases.  SOA is typically 2 to 3 times higher than POA for these locations.</a:t>
            </a:r>
          </a:p>
          <a:p>
            <a:pPr marL="285750" indent="-285750">
              <a:lnSpc>
                <a:spcPct val="100000"/>
              </a:lnSpc>
              <a:spcBef>
                <a:spcPts val="1200"/>
              </a:spcBef>
              <a:buFont typeface="Wingdings" panose="05000000000000000000" pitchFamily="2" charset="2"/>
              <a:buChar char="Ø"/>
            </a:pPr>
            <a:r>
              <a:rPr lang="en-US" sz="2000" dirty="0"/>
              <a:t>UFP (Ultrafine particles with diameter 0.1 </a:t>
            </a:r>
            <a:r>
              <a:rPr lang="en-US" sz="2000" dirty="0">
                <a:latin typeface="Symbol" panose="05050102010706020507" pitchFamily="18" charset="2"/>
              </a:rPr>
              <a:t>m</a:t>
            </a:r>
            <a:r>
              <a:rPr lang="en-US" sz="2000" dirty="0"/>
              <a:t>m or less), produced predominantly from combustion processes with major contribution from vehicular exhaust in cities, have become increasing important for public health studies. It is important to monitor both PM</a:t>
            </a:r>
            <a:r>
              <a:rPr lang="en-US" sz="2000" baseline="-25000" dirty="0"/>
              <a:t>2.5</a:t>
            </a:r>
            <a:r>
              <a:rPr lang="en-US" sz="2000" dirty="0"/>
              <a:t> and UFP for exposure risk assessment.</a:t>
            </a:r>
          </a:p>
        </p:txBody>
      </p:sp>
      <p:sp>
        <p:nvSpPr>
          <p:cNvPr id="7" name="TextBox 6">
            <a:extLst>
              <a:ext uri="{FF2B5EF4-FFF2-40B4-BE49-F238E27FC236}">
                <a16:creationId xmlns:a16="http://schemas.microsoft.com/office/drawing/2014/main" id="{32E36BE4-A773-4553-8D60-31E1892CF49F}"/>
              </a:ext>
            </a:extLst>
          </p:cNvPr>
          <p:cNvSpPr txBox="1"/>
          <p:nvPr/>
        </p:nvSpPr>
        <p:spPr>
          <a:xfrm>
            <a:off x="7705748" y="6246267"/>
            <a:ext cx="4288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L.T. Molina, Faraday Discuss., 2020)</a:t>
            </a:r>
          </a:p>
        </p:txBody>
      </p:sp>
    </p:spTree>
    <p:extLst>
      <p:ext uri="{BB962C8B-B14F-4D97-AF65-F5344CB8AC3E}">
        <p14:creationId xmlns:p14="http://schemas.microsoft.com/office/powerpoint/2010/main" val="2293505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597" y="-64939"/>
            <a:ext cx="8101550" cy="694114"/>
          </a:xfrm>
        </p:spPr>
        <p:txBody>
          <a:bodyPr/>
          <a:lstStyle/>
          <a:p>
            <a:pPr algn="ctr"/>
            <a:r>
              <a:rPr lang="en-US" dirty="0"/>
              <a:t>Health Impacts of Air Pollution</a:t>
            </a:r>
          </a:p>
        </p:txBody>
      </p:sp>
      <p:sp>
        <p:nvSpPr>
          <p:cNvPr id="3" name="Content Placeholder 2"/>
          <p:cNvSpPr>
            <a:spLocks noGrp="1"/>
          </p:cNvSpPr>
          <p:nvPr>
            <p:ph idx="1"/>
          </p:nvPr>
        </p:nvSpPr>
        <p:spPr>
          <a:xfrm>
            <a:off x="551848" y="536415"/>
            <a:ext cx="11088303" cy="1652697"/>
          </a:xfrm>
        </p:spPr>
        <p:txBody>
          <a:bodyPr>
            <a:noAutofit/>
          </a:bodyPr>
          <a:lstStyle/>
          <a:p>
            <a:pPr marL="342900" indent="-342900">
              <a:lnSpc>
                <a:spcPct val="100000"/>
              </a:lnSpc>
              <a:spcBef>
                <a:spcPts val="600"/>
              </a:spcBef>
              <a:buFont typeface="Wingdings" panose="05000000000000000000" pitchFamily="2" charset="2"/>
              <a:buChar char="Ø"/>
            </a:pPr>
            <a:r>
              <a:rPr lang="en-US" sz="1800" dirty="0"/>
              <a:t>Emissions and ambient concentrations of pollutants in urban centers can have widespread adverse effects on human health.</a:t>
            </a:r>
          </a:p>
          <a:p>
            <a:pPr marL="342900" indent="-342900">
              <a:lnSpc>
                <a:spcPct val="100000"/>
              </a:lnSpc>
              <a:spcBef>
                <a:spcPts val="600"/>
              </a:spcBef>
              <a:buFont typeface="Wingdings" panose="05000000000000000000" pitchFamily="2" charset="2"/>
              <a:buChar char="Ø"/>
            </a:pPr>
            <a:r>
              <a:rPr lang="en-US" sz="1800" dirty="0"/>
              <a:t>While many countries have established AQ standards for criteria pollutants or follow WHO guidelines, there is an ongoing debate as to the maximum permissible limit of a particular pollutant concentration. WHO tightened its AQ guidelines on </a:t>
            </a:r>
            <a:r>
              <a:rPr lang="en-US" sz="1800" b="1" dirty="0"/>
              <a:t>September 22, 2021</a:t>
            </a:r>
            <a:r>
              <a:rPr lang="en-US" sz="1800" dirty="0"/>
              <a:t>, for the first time since 2005. </a:t>
            </a:r>
          </a:p>
          <a:p>
            <a:pPr marL="342900" indent="-342900">
              <a:lnSpc>
                <a:spcPct val="100000"/>
              </a:lnSpc>
              <a:spcBef>
                <a:spcPts val="1200"/>
              </a:spcBef>
              <a:buFont typeface="Wingdings" panose="05000000000000000000" pitchFamily="2" charset="2"/>
              <a:buChar char="Ø"/>
            </a:pPr>
            <a:endParaRPr lang="en-US" sz="1800" dirty="0"/>
          </a:p>
          <a:p>
            <a:pPr marL="342900" indent="-342900">
              <a:lnSpc>
                <a:spcPct val="100000"/>
              </a:lnSpc>
              <a:spcBef>
                <a:spcPts val="1200"/>
              </a:spcBef>
              <a:buFont typeface="Wingdings" panose="05000000000000000000" pitchFamily="2" charset="2"/>
              <a:buChar char="Ø"/>
            </a:pPr>
            <a:endParaRPr lang="en-US" sz="1800" dirty="0"/>
          </a:p>
          <a:p>
            <a:pPr marL="287338" lvl="1" indent="0">
              <a:lnSpc>
                <a:spcPct val="100000"/>
              </a:lnSpc>
              <a:spcBef>
                <a:spcPts val="600"/>
              </a:spcBef>
              <a:buNone/>
            </a:pPr>
            <a:endParaRPr lang="en-US" dirty="0"/>
          </a:p>
        </p:txBody>
      </p:sp>
      <p:pic>
        <p:nvPicPr>
          <p:cNvPr id="9" name="Content Placeholder 4" descr="Timeline&#10;&#10;Description automatically generated">
            <a:extLst>
              <a:ext uri="{FF2B5EF4-FFF2-40B4-BE49-F238E27FC236}">
                <a16:creationId xmlns:a16="http://schemas.microsoft.com/office/drawing/2014/main" id="{B9DE4350-8D4A-427A-B4E0-8928D030BB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08" b="16523"/>
          <a:stretch/>
        </p:blipFill>
        <p:spPr>
          <a:xfrm>
            <a:off x="356134" y="2312824"/>
            <a:ext cx="4680383" cy="3875718"/>
          </a:xfrm>
          <a:prstGeom prst="rect">
            <a:avLst/>
          </a:prstGeom>
        </p:spPr>
      </p:pic>
      <p:sp>
        <p:nvSpPr>
          <p:cNvPr id="12" name="TextBox 11">
            <a:extLst>
              <a:ext uri="{FF2B5EF4-FFF2-40B4-BE49-F238E27FC236}">
                <a16:creationId xmlns:a16="http://schemas.microsoft.com/office/drawing/2014/main" id="{095AA21D-157E-4524-B295-04D8B36186AB}"/>
              </a:ext>
            </a:extLst>
          </p:cNvPr>
          <p:cNvSpPr txBox="1"/>
          <p:nvPr/>
        </p:nvSpPr>
        <p:spPr>
          <a:xfrm>
            <a:off x="3495572" y="6475202"/>
            <a:ext cx="54944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n-cs"/>
              </a:rPr>
              <a:t>(Sources: WHO Air Quality Guidelines, 2021;State of Global Air 2024, HEI-IHME-GBD Project)</a:t>
            </a:r>
            <a:endPar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6" name="Picture 5">
            <a:extLst>
              <a:ext uri="{FF2B5EF4-FFF2-40B4-BE49-F238E27FC236}">
                <a16:creationId xmlns:a16="http://schemas.microsoft.com/office/drawing/2014/main" id="{2BA3AF8E-A022-CD68-6509-966842F81B76}"/>
              </a:ext>
            </a:extLst>
          </p:cNvPr>
          <p:cNvPicPr>
            <a:picLocks noChangeAspect="1"/>
          </p:cNvPicPr>
          <p:nvPr/>
        </p:nvPicPr>
        <p:blipFill>
          <a:blip r:embed="rId4"/>
          <a:stretch>
            <a:fillRect/>
          </a:stretch>
        </p:blipFill>
        <p:spPr>
          <a:xfrm>
            <a:off x="5214585" y="2574617"/>
            <a:ext cx="5854468" cy="3657648"/>
          </a:xfrm>
          <a:prstGeom prst="rect">
            <a:avLst/>
          </a:prstGeom>
          <a:ln w="12700">
            <a:noFill/>
          </a:ln>
        </p:spPr>
      </p:pic>
      <p:pic>
        <p:nvPicPr>
          <p:cNvPr id="8" name="Picture 7">
            <a:extLst>
              <a:ext uri="{FF2B5EF4-FFF2-40B4-BE49-F238E27FC236}">
                <a16:creationId xmlns:a16="http://schemas.microsoft.com/office/drawing/2014/main" id="{28E10C34-5255-AD7C-F3F7-E3417E0FC93D}"/>
              </a:ext>
            </a:extLst>
          </p:cNvPr>
          <p:cNvPicPr>
            <a:picLocks noChangeAspect="1"/>
          </p:cNvPicPr>
          <p:nvPr/>
        </p:nvPicPr>
        <p:blipFill>
          <a:blip r:embed="rId5"/>
          <a:stretch>
            <a:fillRect/>
          </a:stretch>
        </p:blipFill>
        <p:spPr>
          <a:xfrm>
            <a:off x="9277650" y="3937645"/>
            <a:ext cx="2378544" cy="1652697"/>
          </a:xfrm>
          <a:prstGeom prst="rect">
            <a:avLst/>
          </a:prstGeom>
        </p:spPr>
      </p:pic>
      <p:sp>
        <p:nvSpPr>
          <p:cNvPr id="10" name="TextBox 9">
            <a:extLst>
              <a:ext uri="{FF2B5EF4-FFF2-40B4-BE49-F238E27FC236}">
                <a16:creationId xmlns:a16="http://schemas.microsoft.com/office/drawing/2014/main" id="{DCE8180E-EDFF-DE1F-E6BE-BE15CB962082}"/>
              </a:ext>
            </a:extLst>
          </p:cNvPr>
          <p:cNvSpPr txBox="1"/>
          <p:nvPr/>
        </p:nvSpPr>
        <p:spPr>
          <a:xfrm>
            <a:off x="5270282" y="2247383"/>
            <a:ext cx="60923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Mortality due to air pollution and other causes (2021)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99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4C8B-22D5-4604-A167-DC934D02B4E0}"/>
              </a:ext>
            </a:extLst>
          </p:cNvPr>
          <p:cNvSpPr>
            <a:spLocks noGrp="1"/>
          </p:cNvSpPr>
          <p:nvPr>
            <p:ph type="title"/>
          </p:nvPr>
        </p:nvSpPr>
        <p:spPr>
          <a:xfrm>
            <a:off x="6020155" y="248660"/>
            <a:ext cx="4878754" cy="343332"/>
          </a:xfrm>
        </p:spPr>
        <p:txBody>
          <a:bodyPr>
            <a:noAutofit/>
          </a:bodyPr>
          <a:lstStyle/>
          <a:p>
            <a:pPr algn="ctr"/>
            <a:r>
              <a:rPr lang="en-US" dirty="0"/>
              <a:t>State of Global Air in 2021</a:t>
            </a:r>
          </a:p>
        </p:txBody>
      </p:sp>
      <p:pic>
        <p:nvPicPr>
          <p:cNvPr id="5" name="Content Placeholder 4">
            <a:extLst>
              <a:ext uri="{FF2B5EF4-FFF2-40B4-BE49-F238E27FC236}">
                <a16:creationId xmlns:a16="http://schemas.microsoft.com/office/drawing/2014/main" id="{A2AAE5CA-630B-E24E-411E-31749EAEA5D8}"/>
              </a:ext>
            </a:extLst>
          </p:cNvPr>
          <p:cNvPicPr>
            <a:picLocks noGrp="1" noChangeAspect="1"/>
          </p:cNvPicPr>
          <p:nvPr>
            <p:ph idx="1"/>
          </p:nvPr>
        </p:nvPicPr>
        <p:blipFill>
          <a:blip r:embed="rId3"/>
          <a:stretch>
            <a:fillRect/>
          </a:stretch>
        </p:blipFill>
        <p:spPr>
          <a:xfrm>
            <a:off x="-23380" y="-13991"/>
            <a:ext cx="5324475" cy="6885981"/>
          </a:xfrm>
        </p:spPr>
      </p:pic>
      <p:sp>
        <p:nvSpPr>
          <p:cNvPr id="7" name="TextBox 6">
            <a:extLst>
              <a:ext uri="{FF2B5EF4-FFF2-40B4-BE49-F238E27FC236}">
                <a16:creationId xmlns:a16="http://schemas.microsoft.com/office/drawing/2014/main" id="{EC211935-CD86-AB66-246D-45B8FC94C4D4}"/>
              </a:ext>
            </a:extLst>
          </p:cNvPr>
          <p:cNvSpPr txBox="1"/>
          <p:nvPr/>
        </p:nvSpPr>
        <p:spPr>
          <a:xfrm>
            <a:off x="5661809" y="6310785"/>
            <a:ext cx="65301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Calibri" panose="020F0502020204030204"/>
                <a:ea typeface="+mn-ea"/>
                <a:cs typeface="Arial" panose="020B0604020202020204" pitchFamily="34" charset="0"/>
              </a:rPr>
              <a:t>State of Global Air 2024, Health Effects Institute, 2024</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https://www.stateofglobalair.org/resources/report/state-global-air-report-2024</a:t>
            </a:r>
          </a:p>
        </p:txBody>
      </p:sp>
      <p:sp>
        <p:nvSpPr>
          <p:cNvPr id="9" name="TextBox 8">
            <a:extLst>
              <a:ext uri="{FF2B5EF4-FFF2-40B4-BE49-F238E27FC236}">
                <a16:creationId xmlns:a16="http://schemas.microsoft.com/office/drawing/2014/main" id="{C94C3972-1805-DB09-9C13-7579AC4BE42F}"/>
              </a:ext>
            </a:extLst>
          </p:cNvPr>
          <p:cNvSpPr txBox="1"/>
          <p:nvPr/>
        </p:nvSpPr>
        <p:spPr>
          <a:xfrm>
            <a:off x="5475565" y="702412"/>
            <a:ext cx="6420871" cy="543976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Air pollution accounts for more than 1 in 8 deaths globally.</a:t>
            </a:r>
          </a:p>
          <a:p>
            <a:pPr marL="228600" marR="0" lvl="0" indent="-2286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Air pollution contributed to 8.1 million deaths in 2021 </a:t>
            </a:r>
          </a:p>
          <a:p>
            <a:pPr marL="4572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second leading risk factor for early death, including for children under five years. </a:t>
            </a:r>
          </a:p>
          <a:p>
            <a:pPr marL="4572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countries in South Asia and Africa face the highest burden of disease.</a:t>
            </a:r>
          </a:p>
          <a:p>
            <a:pPr marL="228600" marR="0" lvl="0" indent="-2286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Of the total deaths, noncommunicable diseases including heart disease, stroke, diabetes, lung cancer, and chronic obstructive pulmonary disease (COPD) account for nearly 90% of the disease burden from air pollution.</a:t>
            </a:r>
          </a:p>
          <a:p>
            <a:pPr marL="228600" marR="0" lvl="0" indent="-2286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More than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700,000 deaths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in children under five yrs were linked to exposure to air pollution, about 15% of all global deaths in children under five (72% from HAP, 28% from PM</a:t>
            </a:r>
            <a:r>
              <a:rPr kumimoji="0" lang="en-US" sz="1800" b="0" i="0" u="none" strike="noStrike" kern="1200" cap="none" spc="0" normalizeH="0" baseline="-25000" noProof="0" dirty="0">
                <a:ln>
                  <a:noFill/>
                </a:ln>
                <a:solidFill>
                  <a:srgbClr val="333333"/>
                </a:solidFill>
                <a:effectLst/>
                <a:uLnTx/>
                <a:uFillTx/>
                <a:latin typeface="Arial" panose="020B0604020202020204" pitchFamily="34" charset="0"/>
                <a:ea typeface="+mn-ea"/>
                <a:cs typeface="Arial" panose="020B0604020202020204" pitchFamily="34" charset="0"/>
              </a:rPr>
              <a:t>2.5</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emissions from power plants, transportation, industries, waste combustion).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heaviest burden is seen in poorer regions,</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particularly South Asia and East, West, Central, and Southern Africa.</a:t>
            </a:r>
          </a:p>
        </p:txBody>
      </p:sp>
    </p:spTree>
    <p:extLst>
      <p:ext uri="{BB962C8B-B14F-4D97-AF65-F5344CB8AC3E}">
        <p14:creationId xmlns:p14="http://schemas.microsoft.com/office/powerpoint/2010/main" val="1896888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2BE8-3D4F-9249-0B82-69EEDCC85D64}"/>
              </a:ext>
            </a:extLst>
          </p:cNvPr>
          <p:cNvSpPr>
            <a:spLocks noGrp="1"/>
          </p:cNvSpPr>
          <p:nvPr>
            <p:ph type="title"/>
          </p:nvPr>
        </p:nvSpPr>
        <p:spPr>
          <a:xfrm>
            <a:off x="787398" y="0"/>
            <a:ext cx="11069322" cy="853594"/>
          </a:xfrm>
        </p:spPr>
        <p:txBody>
          <a:bodyPr>
            <a:normAutofit fontScale="90000"/>
          </a:bodyPr>
          <a:lstStyle/>
          <a:p>
            <a:pPr algn="ctr"/>
            <a:r>
              <a:rPr lang="en-US" b="1" i="0" dirty="0">
                <a:effectLst/>
              </a:rPr>
              <a:t>Air pollution and health: </a:t>
            </a:r>
            <a:br>
              <a:rPr lang="en-US" b="1" i="0" dirty="0">
                <a:effectLst/>
              </a:rPr>
            </a:br>
            <a:r>
              <a:rPr lang="en-US" b="1" i="0" dirty="0">
                <a:effectLst/>
              </a:rPr>
              <a:t>Global impacts of fossil fuel and biofuel combustion</a:t>
            </a:r>
            <a:endParaRPr lang="en-US" dirty="0"/>
          </a:p>
        </p:txBody>
      </p:sp>
      <p:pic>
        <p:nvPicPr>
          <p:cNvPr id="5" name="Content Placeholder 4" descr="A map of the world&#10;&#10;Description automatically generated">
            <a:extLst>
              <a:ext uri="{FF2B5EF4-FFF2-40B4-BE49-F238E27FC236}">
                <a16:creationId xmlns:a16="http://schemas.microsoft.com/office/drawing/2014/main" id="{83792747-10C0-F81D-0DF6-40347A7C909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663" y="853594"/>
            <a:ext cx="11254740" cy="4922823"/>
          </a:xfrm>
        </p:spPr>
      </p:pic>
      <p:sp>
        <p:nvSpPr>
          <p:cNvPr id="8" name="TextBox 7">
            <a:extLst>
              <a:ext uri="{FF2B5EF4-FFF2-40B4-BE49-F238E27FC236}">
                <a16:creationId xmlns:a16="http://schemas.microsoft.com/office/drawing/2014/main" id="{37A28307-14AD-5BB5-52BF-A3B5AB327478}"/>
              </a:ext>
            </a:extLst>
          </p:cNvPr>
          <p:cNvSpPr txBox="1"/>
          <p:nvPr/>
        </p:nvSpPr>
        <p:spPr>
          <a:xfrm>
            <a:off x="1244345" y="6004406"/>
            <a:ext cx="7499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dirty="0">
                <a:ln>
                  <a:noFill/>
                </a:ln>
                <a:solidFill>
                  <a:srgbClr val="002625"/>
                </a:solidFill>
                <a:effectLst/>
                <a:uLnTx/>
                <a:uFillTx/>
                <a:latin typeface="Arial" panose="020B0604020202020204" pitchFamily="34" charset="0"/>
                <a:ea typeface="+mn-ea"/>
                <a:cs typeface="Arial" panose="020B0604020202020204" pitchFamily="34" charset="0"/>
              </a:rPr>
              <a:t>Air Pollution and Health: The Global Impacts of Fossil Fuels, </a:t>
            </a:r>
            <a:r>
              <a:rPr kumimoji="0" lang="en-US" sz="1200" b="0" i="0" u="none" strike="noStrike" kern="1200" cap="none" spc="0" normalizeH="0" baseline="0" noProof="0" dirty="0">
                <a:ln>
                  <a:noFill/>
                </a:ln>
                <a:solidFill>
                  <a:srgbClr val="304E4E"/>
                </a:solidFill>
                <a:effectLst/>
                <a:uLnTx/>
                <a:uFillTx/>
                <a:latin typeface="Arial" panose="020B0604020202020204" pitchFamily="34" charset="0"/>
                <a:ea typeface="+mn-ea"/>
                <a:cs typeface="Arial" panose="020B0604020202020204" pitchFamily="34" charset="0"/>
              </a:rPr>
              <a:t>State of Global Air, November 7,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https://www.stateofglobalair.org/resources/storymap/air-pollution-and-health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A pie chart with numbers and text&#10;&#10;Description automatically generated">
            <a:extLst>
              <a:ext uri="{FF2B5EF4-FFF2-40B4-BE49-F238E27FC236}">
                <a16:creationId xmlns:a16="http://schemas.microsoft.com/office/drawing/2014/main" id="{ACE73130-5F55-E22B-6312-55546C2E7355}"/>
              </a:ext>
            </a:extLst>
          </p:cNvPr>
          <p:cNvPicPr>
            <a:picLocks noChangeAspect="1"/>
          </p:cNvPicPr>
          <p:nvPr/>
        </p:nvPicPr>
        <p:blipFill rotWithShape="1">
          <a:blip r:embed="rId4"/>
          <a:srcRect l="12030" t="4989" r="11280" b="16840"/>
          <a:stretch/>
        </p:blipFill>
        <p:spPr>
          <a:xfrm>
            <a:off x="10231970" y="4185663"/>
            <a:ext cx="1769530" cy="1786823"/>
          </a:xfrm>
          <a:prstGeom prst="rect">
            <a:avLst/>
          </a:prstGeom>
          <a:ln w="9525">
            <a:solidFill>
              <a:schemeClr val="tx1"/>
            </a:solidFill>
          </a:ln>
        </p:spPr>
      </p:pic>
      <p:sp>
        <p:nvSpPr>
          <p:cNvPr id="12" name="TextBox 11">
            <a:extLst>
              <a:ext uri="{FF2B5EF4-FFF2-40B4-BE49-F238E27FC236}">
                <a16:creationId xmlns:a16="http://schemas.microsoft.com/office/drawing/2014/main" id="{4687C9E4-530B-ED52-3D18-C787FEFE9498}"/>
              </a:ext>
            </a:extLst>
          </p:cNvPr>
          <p:cNvSpPr txBox="1"/>
          <p:nvPr/>
        </p:nvSpPr>
        <p:spPr>
          <a:xfrm>
            <a:off x="9758745" y="6004406"/>
            <a:ext cx="24332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Narrow" panose="020B0606020202030204" pitchFamily="34" charset="0"/>
                <a:ea typeface="Calibri" panose="020F0502020204030204" pitchFamily="34" charset="0"/>
                <a:cs typeface="Times New Roman" panose="02020603050405020304" pitchFamily="18" charset="0"/>
              </a:rPr>
              <a:t>Contribution of different fuels to ambient PM</a:t>
            </a:r>
            <a:r>
              <a:rPr kumimoji="0" lang="en-US" sz="1600" b="1" i="0" u="none" strike="noStrike" kern="1200" cap="none" spc="0" normalizeH="0" baseline="-25000" noProof="0" dirty="0">
                <a:ln>
                  <a:noFill/>
                </a:ln>
                <a:solidFill>
                  <a:srgbClr val="C00000"/>
                </a:solidFill>
                <a:effectLst/>
                <a:uLnTx/>
                <a:uFillTx/>
                <a:latin typeface="Arial Narrow" panose="020B0606020202030204" pitchFamily="34" charset="0"/>
                <a:ea typeface="Calibri" panose="020F0502020204030204" pitchFamily="34" charset="0"/>
                <a:cs typeface="Times New Roman" panose="02020603050405020304" pitchFamily="18" charset="0"/>
              </a:rPr>
              <a:t>2.5</a:t>
            </a:r>
            <a:r>
              <a:rPr kumimoji="0" lang="en-US" sz="1600" b="1" i="0" u="none" strike="noStrike" kern="1200" cap="none" spc="0" normalizeH="0" baseline="0" noProof="0" dirty="0">
                <a:ln>
                  <a:noFill/>
                </a:ln>
                <a:solidFill>
                  <a:srgbClr val="C00000"/>
                </a:solidFill>
                <a:effectLst/>
                <a:uLnTx/>
                <a:uFillTx/>
                <a:latin typeface="Arial Narrow" panose="020B0606020202030204" pitchFamily="34" charset="0"/>
                <a:ea typeface="Calibri" panose="020F0502020204030204" pitchFamily="34" charset="0"/>
                <a:cs typeface="Times New Roman" panose="02020603050405020304" pitchFamily="18" charset="0"/>
              </a:rPr>
              <a:t> levels</a:t>
            </a:r>
            <a:endParaRPr kumimoji="0" lang="en-US" sz="16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78533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3665C-3110-9AEE-BF4F-4B3CDB274443}"/>
              </a:ext>
            </a:extLst>
          </p:cNvPr>
          <p:cNvSpPr>
            <a:spLocks noGrp="1"/>
          </p:cNvSpPr>
          <p:nvPr>
            <p:ph type="title"/>
          </p:nvPr>
        </p:nvSpPr>
        <p:spPr>
          <a:xfrm>
            <a:off x="28228" y="61571"/>
            <a:ext cx="12044855" cy="653256"/>
          </a:xfrm>
        </p:spPr>
        <p:txBody>
          <a:bodyPr>
            <a:noAutofit/>
          </a:bodyPr>
          <a:lstStyle/>
          <a:p>
            <a:pPr algn="ctr"/>
            <a:r>
              <a:rPr lang="en-US" sz="2600" b="1" dirty="0">
                <a:latin typeface="Arial" panose="020B0604020202020204" pitchFamily="34" charset="0"/>
                <a:cs typeface="Arial" panose="020B0604020202020204" pitchFamily="34" charset="0"/>
              </a:rPr>
              <a:t>2023 Global map color coded by annual average PM</a:t>
            </a:r>
            <a:r>
              <a:rPr lang="en-US" sz="2600" b="1" baseline="-25000" dirty="0">
                <a:latin typeface="Arial" panose="020B0604020202020204" pitchFamily="34" charset="0"/>
                <a:cs typeface="Arial" panose="020B0604020202020204" pitchFamily="34" charset="0"/>
              </a:rPr>
              <a:t>2.5</a:t>
            </a:r>
            <a:r>
              <a:rPr lang="en-US" sz="2600" b="1" dirty="0">
                <a:latin typeface="Arial" panose="020B0604020202020204" pitchFamily="34" charset="0"/>
                <a:cs typeface="Arial" panose="020B0604020202020204" pitchFamily="34" charset="0"/>
              </a:rPr>
              <a:t> concentration</a:t>
            </a:r>
          </a:p>
        </p:txBody>
      </p:sp>
      <p:pic>
        <p:nvPicPr>
          <p:cNvPr id="5" name="Content Placeholder 4">
            <a:extLst>
              <a:ext uri="{FF2B5EF4-FFF2-40B4-BE49-F238E27FC236}">
                <a16:creationId xmlns:a16="http://schemas.microsoft.com/office/drawing/2014/main" id="{99E9118F-ECD5-9B41-1B77-698AE0BFF526}"/>
              </a:ext>
            </a:extLst>
          </p:cNvPr>
          <p:cNvPicPr>
            <a:picLocks noGrp="1" noChangeAspect="1"/>
          </p:cNvPicPr>
          <p:nvPr>
            <p:ph idx="1"/>
          </p:nvPr>
        </p:nvPicPr>
        <p:blipFill rotWithShape="1">
          <a:blip r:embed="rId3"/>
          <a:srcRect l="11877" t="3611" r="1325" b="2164"/>
          <a:stretch/>
        </p:blipFill>
        <p:spPr>
          <a:xfrm>
            <a:off x="28228" y="1013925"/>
            <a:ext cx="8020492" cy="5343125"/>
          </a:xfrm>
          <a:ln w="19050">
            <a:solidFill>
              <a:schemeClr val="tx1"/>
            </a:solidFill>
          </a:ln>
        </p:spPr>
      </p:pic>
      <p:sp>
        <p:nvSpPr>
          <p:cNvPr id="4" name="TextBox 3">
            <a:extLst>
              <a:ext uri="{FF2B5EF4-FFF2-40B4-BE49-F238E27FC236}">
                <a16:creationId xmlns:a16="http://schemas.microsoft.com/office/drawing/2014/main" id="{2981BE80-69B0-4EAB-D3AA-3DCC1A5FE378}"/>
              </a:ext>
            </a:extLst>
          </p:cNvPr>
          <p:cNvSpPr txBox="1"/>
          <p:nvPr/>
        </p:nvSpPr>
        <p:spPr>
          <a:xfrm>
            <a:off x="8091038" y="983963"/>
            <a:ext cx="3941336" cy="233910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Of 134 countries and regions surveyed, only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countries, territories, and regions</a:t>
            </a:r>
            <a:r>
              <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met the WHO annual PM</a:t>
            </a:r>
            <a:r>
              <a:rPr kumimoji="0" lang="en-US" sz="1700" b="0" i="0" u="none" strike="noStrike" kern="100" cap="none" spc="0" normalizeH="0" baseline="-2500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2.5 </a:t>
            </a:r>
            <a:r>
              <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guideline.</a:t>
            </a:r>
          </a:p>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countries in Africa and Central and South Asia had the highest annual average PM</a:t>
            </a:r>
            <a:r>
              <a:rPr kumimoji="0" lang="en-US" sz="1700" b="0" i="0" u="none" strike="noStrike" kern="100" cap="none" spc="0" normalizeH="0" baseline="-2500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2.5 </a:t>
            </a:r>
            <a:r>
              <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concentrations weighted by population.</a:t>
            </a:r>
          </a:p>
        </p:txBody>
      </p:sp>
      <p:pic>
        <p:nvPicPr>
          <p:cNvPr id="11" name="Content Placeholder 4">
            <a:extLst>
              <a:ext uri="{FF2B5EF4-FFF2-40B4-BE49-F238E27FC236}">
                <a16:creationId xmlns:a16="http://schemas.microsoft.com/office/drawing/2014/main" id="{6ACAC8A4-09E4-A555-382B-7D7A5896A539}"/>
              </a:ext>
            </a:extLst>
          </p:cNvPr>
          <p:cNvPicPr>
            <a:picLocks noChangeAspect="1"/>
          </p:cNvPicPr>
          <p:nvPr/>
        </p:nvPicPr>
        <p:blipFill rotWithShape="1">
          <a:blip r:embed="rId4"/>
          <a:srcRect l="46591" t="17975" r="39080" b="4825"/>
          <a:stretch/>
        </p:blipFill>
        <p:spPr>
          <a:xfrm>
            <a:off x="67048" y="4045433"/>
            <a:ext cx="809297" cy="2312275"/>
          </a:xfrm>
          <a:prstGeom prst="rect">
            <a:avLst/>
          </a:prstGeom>
          <a:ln w="12700">
            <a:noFill/>
          </a:ln>
        </p:spPr>
      </p:pic>
      <p:sp>
        <p:nvSpPr>
          <p:cNvPr id="13" name="TextBox 12">
            <a:extLst>
              <a:ext uri="{FF2B5EF4-FFF2-40B4-BE49-F238E27FC236}">
                <a16:creationId xmlns:a16="http://schemas.microsoft.com/office/drawing/2014/main" id="{4D3B2C0E-454E-4F07-D3DD-CE23C92D4D98}"/>
              </a:ext>
            </a:extLst>
          </p:cNvPr>
          <p:cNvSpPr txBox="1"/>
          <p:nvPr/>
        </p:nvSpPr>
        <p:spPr>
          <a:xfrm>
            <a:off x="2968500" y="5901094"/>
            <a:ext cx="39946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annual PM</a:t>
            </a:r>
            <a:r>
              <a:rPr kumimoji="0" lang="en-US" sz="1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guideline value = 5 </a:t>
            </a: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Aptos" panose="020B0004020202020204" pitchFamily="34" charset="0"/>
                <a:cs typeface="Arial" panose="020B0604020202020204" pitchFamily="34" charset="0"/>
              </a:rPr>
              <a:t>μg/m</a:t>
            </a:r>
            <a:r>
              <a:rPr kumimoji="0" lang="en-US" sz="1400" b="1" i="0" u="none" strike="noStrike" kern="1200" cap="none" spc="0" normalizeH="0" baseline="30000" noProof="0" dirty="0">
                <a:ln>
                  <a:noFill/>
                </a:ln>
                <a:solidFill>
                  <a:srgbClr val="222222"/>
                </a:solidFill>
                <a:effectLst/>
                <a:uLnTx/>
                <a:uFillTx/>
                <a:latin typeface="Arial" panose="020B0604020202020204" pitchFamily="34" charset="0"/>
                <a:ea typeface="Aptos" panose="020B0004020202020204" pitchFamily="34" charset="0"/>
                <a:cs typeface="Arial" panose="020B0604020202020204" pitchFamily="34" charset="0"/>
              </a:rPr>
              <a:t>3</a:t>
            </a: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6" name="Picture 5">
            <a:extLst>
              <a:ext uri="{FF2B5EF4-FFF2-40B4-BE49-F238E27FC236}">
                <a16:creationId xmlns:a16="http://schemas.microsoft.com/office/drawing/2014/main" id="{BB2F2868-CB07-46D2-2C4A-4515B60D7F41}"/>
              </a:ext>
            </a:extLst>
          </p:cNvPr>
          <p:cNvPicPr>
            <a:picLocks noChangeAspect="1"/>
          </p:cNvPicPr>
          <p:nvPr/>
        </p:nvPicPr>
        <p:blipFill>
          <a:blip r:embed="rId5"/>
          <a:stretch>
            <a:fillRect/>
          </a:stretch>
        </p:blipFill>
        <p:spPr>
          <a:xfrm>
            <a:off x="6360734" y="1295385"/>
            <a:ext cx="1658145" cy="1674562"/>
          </a:xfrm>
          <a:prstGeom prst="rect">
            <a:avLst/>
          </a:prstGeom>
        </p:spPr>
      </p:pic>
      <p:sp>
        <p:nvSpPr>
          <p:cNvPr id="8" name="TextBox 7">
            <a:extLst>
              <a:ext uri="{FF2B5EF4-FFF2-40B4-BE49-F238E27FC236}">
                <a16:creationId xmlns:a16="http://schemas.microsoft.com/office/drawing/2014/main" id="{5F1EEA36-942B-45A2-93DC-BFE569ABA637}"/>
              </a:ext>
            </a:extLst>
          </p:cNvPr>
          <p:cNvSpPr txBox="1"/>
          <p:nvPr/>
        </p:nvSpPr>
        <p:spPr>
          <a:xfrm>
            <a:off x="1472983" y="6464527"/>
            <a:ext cx="35521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(Source: IQAir, 2023 Global Air Quality Report)</a:t>
            </a:r>
          </a:p>
        </p:txBody>
      </p:sp>
      <p:sp>
        <p:nvSpPr>
          <p:cNvPr id="9" name="TextBox 8">
            <a:extLst>
              <a:ext uri="{FF2B5EF4-FFF2-40B4-BE49-F238E27FC236}">
                <a16:creationId xmlns:a16="http://schemas.microsoft.com/office/drawing/2014/main" id="{DD22C62A-D5AC-150F-7029-4581C2EE91EE}"/>
              </a:ext>
            </a:extLst>
          </p:cNvPr>
          <p:cNvSpPr txBox="1"/>
          <p:nvPr/>
        </p:nvSpPr>
        <p:spPr>
          <a:xfrm>
            <a:off x="4185191" y="1939444"/>
            <a:ext cx="9448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Finland</a:t>
            </a:r>
          </a:p>
        </p:txBody>
      </p:sp>
      <p:cxnSp>
        <p:nvCxnSpPr>
          <p:cNvPr id="12" name="Straight Arrow Connector 11">
            <a:extLst>
              <a:ext uri="{FF2B5EF4-FFF2-40B4-BE49-F238E27FC236}">
                <a16:creationId xmlns:a16="http://schemas.microsoft.com/office/drawing/2014/main" id="{78C22EF4-82E8-A7F4-87CD-12CF458CC7A6}"/>
              </a:ext>
            </a:extLst>
          </p:cNvPr>
          <p:cNvCxnSpPr>
            <a:cxnSpLocks/>
          </p:cNvCxnSpPr>
          <p:nvPr/>
        </p:nvCxnSpPr>
        <p:spPr>
          <a:xfrm flipH="1">
            <a:off x="4335346" y="2242170"/>
            <a:ext cx="159919" cy="3385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44A7844-2650-4C2F-9870-AFC377971569}"/>
              </a:ext>
            </a:extLst>
          </p:cNvPr>
          <p:cNvSpPr txBox="1"/>
          <p:nvPr/>
        </p:nvSpPr>
        <p:spPr>
          <a:xfrm>
            <a:off x="3207879" y="2138941"/>
            <a:ext cx="6591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Iceland</a:t>
            </a:r>
          </a:p>
        </p:txBody>
      </p:sp>
      <p:cxnSp>
        <p:nvCxnSpPr>
          <p:cNvPr id="16" name="Straight Arrow Connector 15">
            <a:extLst>
              <a:ext uri="{FF2B5EF4-FFF2-40B4-BE49-F238E27FC236}">
                <a16:creationId xmlns:a16="http://schemas.microsoft.com/office/drawing/2014/main" id="{4EB5A959-7364-3F56-7501-DCF3F076CBDA}"/>
              </a:ext>
            </a:extLst>
          </p:cNvPr>
          <p:cNvCxnSpPr>
            <a:cxnSpLocks/>
          </p:cNvCxnSpPr>
          <p:nvPr/>
        </p:nvCxnSpPr>
        <p:spPr>
          <a:xfrm flipH="1">
            <a:off x="3361971" y="2411457"/>
            <a:ext cx="81280" cy="3287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57FDC57-A072-A8C3-96A4-DE6C609B50E2}"/>
              </a:ext>
            </a:extLst>
          </p:cNvPr>
          <p:cNvSpPr txBox="1"/>
          <p:nvPr/>
        </p:nvSpPr>
        <p:spPr>
          <a:xfrm>
            <a:off x="5339062" y="5178063"/>
            <a:ext cx="7569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Australia</a:t>
            </a:r>
          </a:p>
        </p:txBody>
      </p:sp>
      <p:sp>
        <p:nvSpPr>
          <p:cNvPr id="19" name="TextBox 18">
            <a:extLst>
              <a:ext uri="{FF2B5EF4-FFF2-40B4-BE49-F238E27FC236}">
                <a16:creationId xmlns:a16="http://schemas.microsoft.com/office/drawing/2014/main" id="{CD0F5E55-7E00-8BC4-BF8C-CCF36647C725}"/>
              </a:ext>
            </a:extLst>
          </p:cNvPr>
          <p:cNvSpPr txBox="1"/>
          <p:nvPr/>
        </p:nvSpPr>
        <p:spPr>
          <a:xfrm>
            <a:off x="7082255" y="4944421"/>
            <a:ext cx="10502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New Zealand</a:t>
            </a:r>
          </a:p>
        </p:txBody>
      </p:sp>
      <p:cxnSp>
        <p:nvCxnSpPr>
          <p:cNvPr id="21" name="Straight Arrow Connector 20">
            <a:extLst>
              <a:ext uri="{FF2B5EF4-FFF2-40B4-BE49-F238E27FC236}">
                <a16:creationId xmlns:a16="http://schemas.microsoft.com/office/drawing/2014/main" id="{DC946019-C610-3877-D4B7-022B075B837D}"/>
              </a:ext>
            </a:extLst>
          </p:cNvPr>
          <p:cNvCxnSpPr>
            <a:cxnSpLocks/>
          </p:cNvCxnSpPr>
          <p:nvPr/>
        </p:nvCxnSpPr>
        <p:spPr>
          <a:xfrm>
            <a:off x="7429925" y="5178063"/>
            <a:ext cx="0" cy="26823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F7B238-88FC-0A18-83D0-75F04C467FCD}"/>
              </a:ext>
            </a:extLst>
          </p:cNvPr>
          <p:cNvCxnSpPr>
            <a:cxnSpLocks/>
          </p:cNvCxnSpPr>
          <p:nvPr/>
        </p:nvCxnSpPr>
        <p:spPr>
          <a:xfrm flipV="1">
            <a:off x="6013238" y="5235236"/>
            <a:ext cx="264736" cy="1538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C202B0D-0637-3838-DFC0-6DDEF4F71CBD}"/>
              </a:ext>
            </a:extLst>
          </p:cNvPr>
          <p:cNvSpPr txBox="1"/>
          <p:nvPr/>
        </p:nvSpPr>
        <p:spPr>
          <a:xfrm>
            <a:off x="4751383" y="965933"/>
            <a:ext cx="35088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Population weighted average PM</a:t>
            </a:r>
            <a:r>
              <a:rPr kumimoji="0" lang="en-US" sz="1600" b="0" i="0" u="none" strike="noStrike" kern="1200" cap="none" spc="0" normalizeH="0" baseline="-25000" noProof="0" dirty="0">
                <a:ln>
                  <a:noFill/>
                </a:ln>
                <a:solidFill>
                  <a:prstClr val="black"/>
                </a:solidFill>
                <a:effectLst/>
                <a:uLnTx/>
                <a:uFillTx/>
                <a:latin typeface="Arial Narrow" panose="020B0606020202030204" pitchFamily="34" charset="0"/>
                <a:ea typeface="+mn-ea"/>
                <a:cs typeface="+mn-cs"/>
              </a:rPr>
              <a:t>2.5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(μg/m³)</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405097D5-E3A2-9AB6-D40C-9548A765AAA9}"/>
              </a:ext>
            </a:extLst>
          </p:cNvPr>
          <p:cNvPicPr>
            <a:picLocks noChangeAspect="1"/>
          </p:cNvPicPr>
          <p:nvPr/>
        </p:nvPicPr>
        <p:blipFill>
          <a:blip r:embed="rId6"/>
          <a:stretch>
            <a:fillRect/>
          </a:stretch>
        </p:blipFill>
        <p:spPr>
          <a:xfrm>
            <a:off x="8075643" y="4456482"/>
            <a:ext cx="3941336" cy="1865285"/>
          </a:xfrm>
          <a:prstGeom prst="rect">
            <a:avLst/>
          </a:prstGeom>
          <a:ln w="12700">
            <a:solidFill>
              <a:schemeClr val="tx1"/>
            </a:solidFill>
          </a:ln>
        </p:spPr>
      </p:pic>
      <p:sp>
        <p:nvSpPr>
          <p:cNvPr id="7" name="TextBox 6">
            <a:extLst>
              <a:ext uri="{FF2B5EF4-FFF2-40B4-BE49-F238E27FC236}">
                <a16:creationId xmlns:a16="http://schemas.microsoft.com/office/drawing/2014/main" id="{BDB9CBA1-6896-4CAC-E70D-B066CB4F397C}"/>
              </a:ext>
            </a:extLst>
          </p:cNvPr>
          <p:cNvSpPr txBox="1"/>
          <p:nvPr/>
        </p:nvSpPr>
        <p:spPr>
          <a:xfrm>
            <a:off x="8126852" y="3713739"/>
            <a:ext cx="3998100" cy="6633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HelveticaNeue-CondensedBold"/>
                <a:ea typeface="+mn-ea"/>
                <a:cs typeface="+mn-cs"/>
              </a:rPr>
              <a:t>Regional capital city ranking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Population weighted average PM</a:t>
            </a:r>
            <a:r>
              <a:rPr kumimoji="0" lang="en-US" sz="1800" b="0" i="0" u="none" strike="noStrike" kern="1200" cap="none" spc="0" normalizeH="0" baseline="-25000" noProof="0" dirty="0">
                <a:ln>
                  <a:noFill/>
                </a:ln>
                <a:solidFill>
                  <a:prstClr val="black"/>
                </a:solidFill>
                <a:effectLst/>
                <a:uLnTx/>
                <a:uFillTx/>
                <a:latin typeface="Arial Narrow" panose="020B0606020202030204" pitchFamily="34" charset="0"/>
                <a:ea typeface="+mn-ea"/>
                <a:cs typeface="+mn-cs"/>
              </a:rPr>
              <a:t>2.5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(μg/m³):</a:t>
            </a:r>
            <a:endParaRPr kumimoji="0" lang="en-US" sz="1800" b="1" i="0" u="none" strike="noStrike" kern="1200" cap="none" spc="0" normalizeH="0" baseline="0" noProof="0" dirty="0">
              <a:ln>
                <a:noFill/>
              </a:ln>
              <a:solidFill>
                <a:prstClr val="black"/>
              </a:solidFill>
              <a:effectLst/>
              <a:uLnTx/>
              <a:uFillTx/>
              <a:latin typeface="HelveticaNeue-CondensedBold"/>
              <a:ea typeface="+mn-ea"/>
              <a:cs typeface="+mn-cs"/>
            </a:endParaRPr>
          </a:p>
        </p:txBody>
      </p:sp>
    </p:spTree>
    <p:extLst>
      <p:ext uri="{BB962C8B-B14F-4D97-AF65-F5344CB8AC3E}">
        <p14:creationId xmlns:p14="http://schemas.microsoft.com/office/powerpoint/2010/main" val="232139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714-D273-71DA-6AD0-75B146E46FC6}"/>
              </a:ext>
            </a:extLst>
          </p:cNvPr>
          <p:cNvSpPr>
            <a:spLocks noGrp="1"/>
          </p:cNvSpPr>
          <p:nvPr>
            <p:ph type="title"/>
          </p:nvPr>
        </p:nvSpPr>
        <p:spPr>
          <a:xfrm>
            <a:off x="677675" y="25442"/>
            <a:ext cx="11420678" cy="677515"/>
          </a:xfrm>
        </p:spPr>
        <p:txBody>
          <a:bodyPr>
            <a:noAutofit/>
          </a:bodyPr>
          <a:lstStyle/>
          <a:p>
            <a:pPr algn="ctr"/>
            <a:r>
              <a:rPr lang="en-US" i="0" u="none" strike="noStrike" baseline="0" dirty="0"/>
              <a:t>Potential gains in life expectancy from reducing PM</a:t>
            </a:r>
            <a:r>
              <a:rPr lang="en-US" i="0" u="none" strike="noStrike" baseline="-25000" dirty="0"/>
              <a:t>2.5</a:t>
            </a:r>
            <a:r>
              <a:rPr lang="en-US" i="0" u="none" strike="noStrike" baseline="0" dirty="0"/>
              <a:t> levels</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89A61AE-DDB5-FB27-3707-BD3C2C6FF90B}"/>
              </a:ext>
            </a:extLst>
          </p:cNvPr>
          <p:cNvSpPr txBox="1"/>
          <p:nvPr/>
        </p:nvSpPr>
        <p:spPr>
          <a:xfrm>
            <a:off x="999076" y="6294593"/>
            <a:ext cx="53889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(Source: M. Greenstone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Air Quality Life Index report, 2024)</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0658844-40F6-69E6-AF69-BD72C70CB45E}"/>
              </a:ext>
            </a:extLst>
          </p:cNvPr>
          <p:cNvSpPr txBox="1"/>
          <p:nvPr/>
        </p:nvSpPr>
        <p:spPr>
          <a:xfrm>
            <a:off x="7828334" y="3492985"/>
            <a:ext cx="4225339" cy="329320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3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Pollution levels globally have fallen slightly from 2013 to 2022 due to China’s progress in combating air pollution. </a:t>
            </a: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While pollution declined in the South and Southeast Asia, pollution levels increased across the Middle East and African continent.</a:t>
            </a: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People living in highly polluted countries in the world would gain the most years onto their lives in 2022.</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Content Placeholder 4" descr="A graph of a graph&#10;&#10;Description automatically generated with medium confidence">
            <a:extLst>
              <a:ext uri="{FF2B5EF4-FFF2-40B4-BE49-F238E27FC236}">
                <a16:creationId xmlns:a16="http://schemas.microsoft.com/office/drawing/2014/main" id="{07EA0848-177D-DFE1-AA07-CBB1C5F094C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3890" y="3927735"/>
            <a:ext cx="7549521" cy="1844109"/>
          </a:xfrm>
          <a:ln w="12700">
            <a:solidFill>
              <a:schemeClr val="tx1"/>
            </a:solidFill>
          </a:ln>
        </p:spPr>
      </p:pic>
      <p:sp>
        <p:nvSpPr>
          <p:cNvPr id="8" name="TextBox 7">
            <a:extLst>
              <a:ext uri="{FF2B5EF4-FFF2-40B4-BE49-F238E27FC236}">
                <a16:creationId xmlns:a16="http://schemas.microsoft.com/office/drawing/2014/main" id="{FC0D3EE9-AB96-4B55-3E36-C49DA1C0CE15}"/>
              </a:ext>
            </a:extLst>
          </p:cNvPr>
          <p:cNvSpPr txBox="1"/>
          <p:nvPr/>
        </p:nvSpPr>
        <p:spPr>
          <a:xfrm>
            <a:off x="111367" y="3540187"/>
            <a:ext cx="75495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Global and select regional annual average PM2.5 concentrations, 1998-2022 </a:t>
            </a:r>
          </a:p>
        </p:txBody>
      </p:sp>
      <p:sp>
        <p:nvSpPr>
          <p:cNvPr id="16" name="TextBox 15">
            <a:extLst>
              <a:ext uri="{FF2B5EF4-FFF2-40B4-BE49-F238E27FC236}">
                <a16:creationId xmlns:a16="http://schemas.microsoft.com/office/drawing/2014/main" id="{A58E5952-9E73-4CFB-E72F-C1B888C6D76F}"/>
              </a:ext>
            </a:extLst>
          </p:cNvPr>
          <p:cNvSpPr txBox="1"/>
          <p:nvPr/>
        </p:nvSpPr>
        <p:spPr>
          <a:xfrm>
            <a:off x="785831" y="5049609"/>
            <a:ext cx="609437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WHO AQG =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5 μg/m</a:t>
            </a:r>
            <a:r>
              <a:rPr kumimoji="0" lang="en-US" sz="1200" b="0" i="0" u="none" strike="noStrike" kern="1200" cap="none" spc="0" normalizeH="0" baseline="30000" noProof="0" dirty="0">
                <a:ln>
                  <a:noFill/>
                </a:ln>
                <a:solidFill>
                  <a:prstClr val="black"/>
                </a:solidFill>
                <a:effectLst/>
                <a:uLnTx/>
                <a:uFillTx/>
                <a:latin typeface="Arial Narrow" panose="020B0606020202030204" pitchFamily="34" charset="0"/>
                <a:ea typeface="+mn-ea"/>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(2021)</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p:txBody>
      </p:sp>
      <p:pic>
        <p:nvPicPr>
          <p:cNvPr id="3" name="Picture 2" descr="A graph with orange bars&#10;&#10;Description automatically generated with medium confidence">
            <a:extLst>
              <a:ext uri="{FF2B5EF4-FFF2-40B4-BE49-F238E27FC236}">
                <a16:creationId xmlns:a16="http://schemas.microsoft.com/office/drawing/2014/main" id="{60503F2A-3190-77BB-DAEE-A467CF97A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90" y="1223035"/>
            <a:ext cx="7296245" cy="2141981"/>
          </a:xfrm>
          <a:prstGeom prst="rect">
            <a:avLst/>
          </a:prstGeom>
          <a:ln w="12700">
            <a:solidFill>
              <a:schemeClr val="tx1"/>
            </a:solidFill>
          </a:ln>
        </p:spPr>
      </p:pic>
      <p:sp>
        <p:nvSpPr>
          <p:cNvPr id="5" name="TextBox 4">
            <a:extLst>
              <a:ext uri="{FF2B5EF4-FFF2-40B4-BE49-F238E27FC236}">
                <a16:creationId xmlns:a16="http://schemas.microsoft.com/office/drawing/2014/main" id="{90319D30-416E-F832-42DB-368911E4724F}"/>
              </a:ext>
            </a:extLst>
          </p:cNvPr>
          <p:cNvSpPr txBox="1"/>
          <p:nvPr/>
        </p:nvSpPr>
        <p:spPr>
          <a:xfrm>
            <a:off x="498685" y="823216"/>
            <a:ext cx="62591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Selected major global threats to life expectancy in 2022</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098185E-0A3A-E8B5-8931-20B0E81E9F73}"/>
              </a:ext>
            </a:extLst>
          </p:cNvPr>
          <p:cNvSpPr txBox="1"/>
          <p:nvPr/>
        </p:nvSpPr>
        <p:spPr>
          <a:xfrm>
            <a:off x="3201939" y="1249531"/>
            <a:ext cx="39926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Reducing PM</a:t>
            </a:r>
            <a:r>
              <a:rPr kumimoji="0" lang="en-US" sz="1400" b="1" i="0" u="none" strike="noStrike" kern="1200" cap="none" spc="0" normalizeH="0" baseline="-25000" noProof="0" dirty="0">
                <a:ln>
                  <a:noFill/>
                </a:ln>
                <a:solidFill>
                  <a:srgbClr val="221E1F"/>
                </a:solidFill>
                <a:effectLst/>
                <a:uLnTx/>
                <a:uFillTx/>
                <a:latin typeface="Arial" panose="020B0604020202020204" pitchFamily="34" charset="0"/>
                <a:ea typeface="+mn-ea"/>
                <a:cs typeface="Arial" panose="020B0604020202020204" pitchFamily="34" charset="0"/>
              </a:rPr>
              <a:t>2.5</a:t>
            </a:r>
            <a:r>
              <a:rPr kumimoji="0" lang="en-US" sz="1400" b="1" i="0" u="none"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 to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μg/m</a:t>
            </a:r>
            <a:r>
              <a:rPr kumimoji="0" lang="en-US"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400" b="1" i="0" u="none"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 in 2022 would add </a:t>
            </a:r>
            <a:r>
              <a:rPr kumimoji="0" lang="en-US" sz="1400" b="1" i="0" u="sng"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1.9 yrs </a:t>
            </a:r>
            <a:r>
              <a:rPr kumimoji="0" lang="en-US" sz="1400" b="1" i="0" u="none" strike="noStrike" kern="1200" cap="none" spc="0" normalizeH="0" baseline="0" noProof="0" dirty="0">
                <a:ln>
                  <a:noFill/>
                </a:ln>
                <a:solidFill>
                  <a:srgbClr val="221E1F"/>
                </a:solidFill>
                <a:effectLst/>
                <a:uLnTx/>
                <a:uFillTx/>
                <a:latin typeface="Arial" panose="020B0604020202020204" pitchFamily="34" charset="0"/>
                <a:ea typeface="+mn-ea"/>
                <a:cs typeface="Arial" panose="020B0604020202020204" pitchFamily="34" charset="0"/>
              </a:rPr>
              <a:t>onto average life expectancy</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5A2B749-99D0-B422-27AA-C258B255B834}"/>
              </a:ext>
            </a:extLst>
          </p:cNvPr>
          <p:cNvPicPr>
            <a:picLocks noChangeAspect="1"/>
          </p:cNvPicPr>
          <p:nvPr/>
        </p:nvPicPr>
        <p:blipFill>
          <a:blip r:embed="rId5"/>
          <a:stretch>
            <a:fillRect/>
          </a:stretch>
        </p:blipFill>
        <p:spPr>
          <a:xfrm>
            <a:off x="7631353" y="808523"/>
            <a:ext cx="4422320" cy="2556493"/>
          </a:xfrm>
          <a:prstGeom prst="rect">
            <a:avLst/>
          </a:prstGeom>
          <a:ln w="12700">
            <a:solidFill>
              <a:schemeClr val="tx1"/>
            </a:solidFill>
          </a:ln>
        </p:spPr>
      </p:pic>
    </p:spTree>
    <p:extLst>
      <p:ext uri="{BB962C8B-B14F-4D97-AF65-F5344CB8AC3E}">
        <p14:creationId xmlns:p14="http://schemas.microsoft.com/office/powerpoint/2010/main" val="395491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292" y="0"/>
            <a:ext cx="10813344" cy="404346"/>
          </a:xfrm>
        </p:spPr>
        <p:txBody>
          <a:bodyPr>
            <a:noAutofit/>
          </a:bodyPr>
          <a:lstStyle/>
          <a:p>
            <a:br>
              <a:rPr lang="en-US" sz="1700" b="0" dirty="0">
                <a:solidFill>
                  <a:schemeClr val="tx1"/>
                </a:solidFill>
              </a:rPr>
            </a:br>
            <a:r>
              <a:rPr lang="en-US" b="1" i="0" dirty="0">
                <a:effectLst/>
              </a:rPr>
              <a:t>Indicators of Global Climate Change 2022</a:t>
            </a:r>
            <a:endParaRPr lang="en-US" dirty="0">
              <a:solidFill>
                <a:srgbClr val="3333FF"/>
              </a:solidFill>
            </a:endParaRPr>
          </a:p>
        </p:txBody>
      </p:sp>
      <p:sp>
        <p:nvSpPr>
          <p:cNvPr id="5" name="TextBox 4"/>
          <p:cNvSpPr txBox="1"/>
          <p:nvPr/>
        </p:nvSpPr>
        <p:spPr>
          <a:xfrm>
            <a:off x="5730612" y="6072561"/>
            <a:ext cx="61645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4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 Forster, P. M. et al., </a:t>
            </a:r>
            <a:r>
              <a:rPr kumimoji="0" lang="en-US" sz="1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Earth Syst. Sci. Data, 15, 2295–2327, </a:t>
            </a:r>
            <a:r>
              <a:rPr kumimoji="0" lang="en-US" sz="14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2023</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Content Placeholder 2"/>
          <p:cNvSpPr>
            <a:spLocks noGrp="1"/>
          </p:cNvSpPr>
          <p:nvPr>
            <p:ph idx="1"/>
          </p:nvPr>
        </p:nvSpPr>
        <p:spPr>
          <a:xfrm>
            <a:off x="5862095" y="858552"/>
            <a:ext cx="5901538" cy="5206631"/>
          </a:xfrm>
        </p:spPr>
        <p:txBody>
          <a:bodyPr>
            <a:normAutofit/>
          </a:bodyPr>
          <a:lstStyle/>
          <a:p>
            <a:pPr marL="274320" lvl="1" indent="-274320">
              <a:lnSpc>
                <a:spcPct val="100000"/>
              </a:lnSpc>
              <a:spcBef>
                <a:spcPts val="1200"/>
              </a:spcBef>
              <a:buFont typeface="Wingdings" panose="05000000000000000000" pitchFamily="2" charset="2"/>
              <a:buChar char="Ø"/>
            </a:pPr>
            <a:r>
              <a:rPr lang="en-US" sz="1800" b="0" i="0" dirty="0">
                <a:effectLst/>
              </a:rPr>
              <a:t>Increased greenhouse gas concentrations combined with reductions in aerosol pollution have led to rapid increases in human-induced effective radiative forcing, which has in turn led to atmosphere, land, cryosphere and ocean warming. </a:t>
            </a:r>
          </a:p>
          <a:p>
            <a:pPr marL="274320" lvl="1" indent="-274320">
              <a:lnSpc>
                <a:spcPct val="100000"/>
              </a:lnSpc>
              <a:spcBef>
                <a:spcPts val="1200"/>
              </a:spcBef>
              <a:buFont typeface="Wingdings" panose="05000000000000000000" pitchFamily="2" charset="2"/>
              <a:buChar char="Ø"/>
            </a:pPr>
            <a:r>
              <a:rPr lang="en-US" sz="1800" b="0" i="0" dirty="0">
                <a:effectLst/>
              </a:rPr>
              <a:t>This in turn has led to an intensification of many weather and climate extremes, particularly more frequent and more intense hot extremes, and heavy precipitation across most regions of the world </a:t>
            </a:r>
            <a:endParaRPr lang="en-US" sz="1800" dirty="0"/>
          </a:p>
          <a:p>
            <a:pPr marL="274320" lvl="1" indent="-274320">
              <a:lnSpc>
                <a:spcPct val="100000"/>
              </a:lnSpc>
              <a:spcBef>
                <a:spcPts val="1200"/>
              </a:spcBef>
              <a:buFont typeface="Wingdings" panose="05000000000000000000" pitchFamily="2" charset="2"/>
              <a:buChar char="Ø"/>
            </a:pPr>
            <a:r>
              <a:rPr lang="en-US" sz="1800" dirty="0"/>
              <a:t>Air pollution and climate change are interrelated </a:t>
            </a:r>
            <a:r>
              <a:rPr lang="en-US" sz="1800" b="0" i="0" dirty="0">
                <a:effectLst/>
                <a:highlight>
                  <a:srgbClr val="F9F9F9"/>
                </a:highlight>
                <a:latin typeface="Arial" panose="020B0604020202020204" pitchFamily="34" charset="0"/>
                <a:cs typeface="Arial" panose="020B0604020202020204" pitchFamily="34" charset="0"/>
              </a:rPr>
              <a:t>as all major pollutants share </a:t>
            </a:r>
            <a:r>
              <a:rPr lang="en-US" sz="1800" dirty="0"/>
              <a:t>common sources, atmospheric processes, and human and environmental impacts. Integration of air quality and climate stabilization goals in environmental policy design would be highly beneficial.</a:t>
            </a:r>
            <a:r>
              <a:rPr lang="en-US" sz="1800" b="0" i="0" dirty="0">
                <a:effectLst/>
                <a:highlight>
                  <a:srgbClr val="F9F9F9"/>
                </a:highlight>
                <a:latin typeface="Arial" panose="020B0604020202020204" pitchFamily="34" charset="0"/>
                <a:cs typeface="Arial" panose="020B0604020202020204" pitchFamily="34" charset="0"/>
              </a:rPr>
              <a:t> </a:t>
            </a:r>
          </a:p>
          <a:p>
            <a:pPr marL="274320" lvl="1" indent="-274320">
              <a:lnSpc>
                <a:spcPct val="100000"/>
              </a:lnSpc>
              <a:spcBef>
                <a:spcPts val="1200"/>
              </a:spcBef>
              <a:buFont typeface="Wingdings" panose="05000000000000000000" pitchFamily="2" charset="2"/>
              <a:buChar char="Ø"/>
            </a:pPr>
            <a:endParaRPr lang="en-US" dirty="0"/>
          </a:p>
        </p:txBody>
      </p:sp>
      <p:pic>
        <p:nvPicPr>
          <p:cNvPr id="10" name="Picture 9">
            <a:extLst>
              <a:ext uri="{FF2B5EF4-FFF2-40B4-BE49-F238E27FC236}">
                <a16:creationId xmlns:a16="http://schemas.microsoft.com/office/drawing/2014/main" id="{4A6AAD32-926D-19C1-7C75-E23B58859C0C}"/>
              </a:ext>
            </a:extLst>
          </p:cNvPr>
          <p:cNvPicPr>
            <a:picLocks noChangeAspect="1"/>
          </p:cNvPicPr>
          <p:nvPr/>
        </p:nvPicPr>
        <p:blipFill>
          <a:blip r:embed="rId3"/>
          <a:stretch>
            <a:fillRect/>
          </a:stretch>
        </p:blipFill>
        <p:spPr>
          <a:xfrm>
            <a:off x="155643" y="855584"/>
            <a:ext cx="5556644" cy="5730515"/>
          </a:xfrm>
          <a:prstGeom prst="rect">
            <a:avLst/>
          </a:prstGeom>
          <a:ln w="12700">
            <a:solidFill>
              <a:schemeClr val="tx1"/>
            </a:solidFill>
          </a:ln>
        </p:spPr>
      </p:pic>
    </p:spTree>
    <p:extLst>
      <p:ext uri="{BB962C8B-B14F-4D97-AF65-F5344CB8AC3E}">
        <p14:creationId xmlns:p14="http://schemas.microsoft.com/office/powerpoint/2010/main" val="3469530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8"/>
          <p:cNvSpPr txBox="1">
            <a:spLocks noChangeArrowheads="1"/>
          </p:cNvSpPr>
          <p:nvPr/>
        </p:nvSpPr>
        <p:spPr bwMode="auto">
          <a:xfrm>
            <a:off x="2279974" y="29507"/>
            <a:ext cx="9040642" cy="52322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FF"/>
                </a:solidFill>
                <a:effectLst/>
                <a:uLnTx/>
                <a:uFillTx/>
                <a:latin typeface="Arial" pitchFamily="34" charset="0"/>
                <a:ea typeface="宋体" charset="-122"/>
                <a:cs typeface="Arial" pitchFamily="34" charset="0"/>
              </a:rPr>
              <a:t>Short-Lived Climate Forcers</a:t>
            </a:r>
            <a:endParaRPr kumimoji="0" lang="en-US" altLang="zh-CN" sz="1600" b="0" i="0" u="none" strike="noStrike" kern="1200" cap="none" spc="0" normalizeH="0" baseline="0" noProof="0" dirty="0">
              <a:ln>
                <a:noFill/>
              </a:ln>
              <a:solidFill>
                <a:srgbClr val="3333FF"/>
              </a:solidFill>
              <a:effectLst/>
              <a:uLnTx/>
              <a:uFillTx/>
              <a:latin typeface="Calibri" panose="020F0502020204030204"/>
              <a:ea typeface="宋体" charset="-122"/>
              <a:cs typeface="+mn-cs"/>
            </a:endParaRPr>
          </a:p>
        </p:txBody>
      </p:sp>
      <p:sp>
        <p:nvSpPr>
          <p:cNvPr id="44" name="Rectangle 43"/>
          <p:cNvSpPr/>
          <p:nvPr/>
        </p:nvSpPr>
        <p:spPr>
          <a:xfrm>
            <a:off x="2585731" y="719243"/>
            <a:ext cx="9268205" cy="5578450"/>
          </a:xfrm>
          <a:prstGeom prst="rect">
            <a:avLst/>
          </a:prstGeom>
        </p:spPr>
        <p:txBody>
          <a:bodyPr wrap="square">
            <a:spAutoFit/>
          </a:bodyPr>
          <a:lstStyle/>
          <a:p>
            <a:pPr marL="182880" marR="0" lvl="0" indent="-18288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Relatively short-lived in the atmosphere</a:t>
            </a:r>
          </a:p>
          <a:p>
            <a:pPr marL="365760" marR="0" lvl="1" indent="0" algn="l" defTabSz="914400" rtl="0" eaLnBrk="1" fontAlgn="auto" latinLnBrk="0" hangingPunct="1">
              <a:lnSpc>
                <a:spcPct val="100000"/>
              </a:lnSpc>
              <a:spcBef>
                <a:spcPts val="3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Black carbon (BC) ~  3 to 8 days</a:t>
            </a:r>
          </a:p>
          <a:p>
            <a:pPr marL="365760" marR="0" lvl="1" indent="0" algn="l" defTabSz="914400" rtl="0" eaLnBrk="1" fontAlgn="auto" latinLnBrk="0" hangingPunct="1">
              <a:lnSpc>
                <a:spcPct val="100000"/>
              </a:lnSpc>
              <a:spcBef>
                <a:spcPts val="3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Tropospheric ozone (O</a:t>
            </a:r>
            <a:r>
              <a:rPr kumimoji="0" lang="en-GB" sz="1800" b="0" i="0" u="none" strike="noStrike" kern="1200" cap="none" spc="0" normalizeH="0" baseline="-25000" noProof="0" dirty="0">
                <a:ln>
                  <a:noFill/>
                </a:ln>
                <a:solidFill>
                  <a:prstClr val="black"/>
                </a:solidFill>
                <a:effectLst/>
                <a:uLnTx/>
                <a:uFillTx/>
                <a:latin typeface="Arial" pitchFamily="34" charset="0"/>
                <a:ea typeface="+mn-ea"/>
                <a:cs typeface="Arial" pitchFamily="34" charset="0"/>
              </a:rPr>
              <a:t>3 </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week to a month</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65760" marR="0" lvl="1" indent="0" algn="l" defTabSz="914400" rtl="0" eaLnBrk="1" fontAlgn="auto" latinLnBrk="0" hangingPunct="1">
              <a:lnSpc>
                <a:spcPct val="100000"/>
              </a:lnSpc>
              <a:spcBef>
                <a:spcPts val="3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Methane </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a:t>
            </a:r>
            <a:r>
              <a:rPr kumimoji="0" lang="en-GB" sz="18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4</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12 years </a:t>
            </a:r>
          </a:p>
          <a:p>
            <a:pPr marL="365760" marR="0" lvl="1" indent="0" algn="l" defTabSz="914400" rtl="0" eaLnBrk="1" fontAlgn="auto" latinLnBrk="0" hangingPunct="1">
              <a:lnSpc>
                <a:spcPct val="100000"/>
              </a:lnSpc>
              <a:spcBef>
                <a:spcPts val="3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Some hydrofluorocarbons (HFCs) - average of mix: 15 yrs</a:t>
            </a:r>
          </a:p>
          <a:p>
            <a:pPr marL="169863" marR="0" lvl="1" indent="-169863"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outerShdw blurRad="50800" dist="38100" dir="2700000" algn="tl" rotWithShape="0">
                    <a:srgbClr val="5B9BD5">
                      <a:lumMod val="20000"/>
                      <a:lumOff val="80000"/>
                      <a:alpha val="43000"/>
                    </a:srgbClr>
                  </a:outerShdw>
                </a:effectLst>
                <a:uLnTx/>
                <a:uFillTx/>
                <a:latin typeface="Arial" panose="020B0604020202020204" pitchFamily="34" charset="0"/>
                <a:ea typeface="+mn-ea"/>
                <a:cs typeface="Arial" panose="020B0604020202020204" pitchFamily="34" charset="0"/>
              </a:rPr>
              <a:t>Global assessment of SLCFs highlighted opportunities for reduction of SLCFs using existing measures and would allow gaining some time for widespread implementation of CO</a:t>
            </a:r>
            <a:r>
              <a:rPr kumimoji="0" lang="en-US" sz="2000" b="0" i="0" u="none" strike="noStrike" kern="1200" cap="none" spc="0" normalizeH="0" baseline="-25000" noProof="0" dirty="0">
                <a:ln>
                  <a:noFill/>
                </a:ln>
                <a:solidFill>
                  <a:prstClr val="black"/>
                </a:solidFill>
                <a:effectLst>
                  <a:outerShdw blurRad="50800" dist="38100" dir="2700000" algn="tl" rotWithShape="0">
                    <a:srgbClr val="5B9BD5">
                      <a:lumMod val="20000"/>
                      <a:lumOff val="80000"/>
                      <a:alpha val="43000"/>
                    </a:srgbClr>
                  </a:outerShdw>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prstClr val="black"/>
                </a:solidFill>
                <a:effectLst>
                  <a:outerShdw blurRad="50800" dist="38100" dir="2700000" algn="tl" rotWithShape="0">
                    <a:srgbClr val="5B9BD5">
                      <a:lumMod val="20000"/>
                      <a:lumOff val="80000"/>
                      <a:alpha val="43000"/>
                    </a:srgbClr>
                  </a:outerShdw>
                </a:effectLst>
                <a:uLnTx/>
                <a:uFillTx/>
                <a:latin typeface="Arial" panose="020B0604020202020204" pitchFamily="34" charset="0"/>
                <a:ea typeface="+mn-ea"/>
                <a:cs typeface="Arial" panose="020B0604020202020204" pitchFamily="34" charset="0"/>
              </a:rPr>
              <a:t> mitigation measures, in addition to multiple benefits.</a:t>
            </a:r>
          </a:p>
          <a:p>
            <a:pPr marL="182880" marR="0" lvl="0" indent="-18288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Link solutions to climate change, air pollution, and O</a:t>
            </a:r>
            <a:r>
              <a:rPr kumimoji="0" lang="de-DE" sz="2000" b="0" i="0" u="none" strike="noStrike" kern="1200" cap="none" spc="0" normalizeH="0" baseline="-25000" noProof="0" dirty="0">
                <a:ln>
                  <a:noFill/>
                </a:ln>
                <a:solidFill>
                  <a:prstClr val="black"/>
                </a:solidFill>
                <a:effectLst/>
                <a:uLnTx/>
                <a:uFillTx/>
                <a:latin typeface="Arial" pitchFamily="34" charset="0"/>
                <a:ea typeface="+mn-ea"/>
                <a:cs typeface="Arial" pitchFamily="34" charset="0"/>
              </a:rPr>
              <a:t>3</a:t>
            </a:r>
            <a:r>
              <a:rPr kumimoji="0" 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depletion</a:t>
            </a:r>
          </a:p>
          <a:p>
            <a:pPr marL="365760" marR="0" lvl="2" indent="-182563"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Reduce one of the most important greenhouse gases – </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methane</a:t>
            </a:r>
          </a:p>
          <a:p>
            <a:pPr marL="365760" marR="0" lvl="0" indent="-18288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Reduce air pollution - protect health and crops </a:t>
            </a:r>
          </a:p>
          <a:p>
            <a:pPr marL="365760" marR="0" lvl="0" indent="-18288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Find alternatives to HFCs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65" charset="2"/>
              </a:rPr>
              <a:t>- avoid build-up of new powerful GHG</a:t>
            </a:r>
          </a:p>
          <a:p>
            <a:pPr marL="365760" marR="0" lvl="0" indent="-18288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 more time for vulnerable communities to adapt to climate change</a:t>
            </a:r>
          </a:p>
          <a:p>
            <a:pPr marL="169863" marR="0" lvl="0" indent="-169863"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is important to emphasize that despite these near-term benefits, reducing warming in the longer term will also require action now to reduce current and future CO</a:t>
            </a:r>
            <a:r>
              <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emissions.</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102" y="552726"/>
            <a:ext cx="1988872" cy="2834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64" y="3516010"/>
            <a:ext cx="1941910" cy="28456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375182" y="6468297"/>
            <a:ext cx="408599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(WMO-UNEP, 2011; UNEP 2011; Shindell et al., 2017)</a:t>
            </a:r>
          </a:p>
        </p:txBody>
      </p:sp>
    </p:spTree>
    <p:extLst>
      <p:ext uri="{BB962C8B-B14F-4D97-AF65-F5344CB8AC3E}">
        <p14:creationId xmlns:p14="http://schemas.microsoft.com/office/powerpoint/2010/main" val="3357264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747462-37AA-4811-0152-5EEB23C116BE}"/>
              </a:ext>
            </a:extLst>
          </p:cNvPr>
          <p:cNvSpPr>
            <a:spLocks noGrp="1"/>
          </p:cNvSpPr>
          <p:nvPr>
            <p:ph type="title"/>
          </p:nvPr>
        </p:nvSpPr>
        <p:spPr>
          <a:xfrm>
            <a:off x="2831095" y="203060"/>
            <a:ext cx="8348526" cy="412157"/>
          </a:xfrm>
        </p:spPr>
        <p:txBody>
          <a:bodyPr>
            <a:noAutofit/>
          </a:bodyPr>
          <a:lstStyle/>
          <a:p>
            <a:r>
              <a:rPr lang="en-US" b="1" dirty="0">
                <a:effectLst/>
                <a:ea typeface="Calibri" panose="020F0502020204030204" pitchFamily="34" charset="0"/>
              </a:rPr>
              <a:t>Role of science in air quality management </a:t>
            </a:r>
            <a:endParaRPr lang="en-US" b="1" dirty="0"/>
          </a:p>
        </p:txBody>
      </p:sp>
      <p:sp>
        <p:nvSpPr>
          <p:cNvPr id="3" name="TextBox 2">
            <a:extLst>
              <a:ext uri="{FF2B5EF4-FFF2-40B4-BE49-F238E27FC236}">
                <a16:creationId xmlns:a16="http://schemas.microsoft.com/office/drawing/2014/main" id="{661944BE-C054-7D8E-5DBB-70B23FA7C5CC}"/>
              </a:ext>
            </a:extLst>
          </p:cNvPr>
          <p:cNvSpPr txBox="1"/>
          <p:nvPr/>
        </p:nvSpPr>
        <p:spPr>
          <a:xfrm>
            <a:off x="1213143" y="6483902"/>
            <a:ext cx="40064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(Adapted from NRC, 2004 and Bachman, 2007)</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5">
            <a:extLst>
              <a:ext uri="{FF2B5EF4-FFF2-40B4-BE49-F238E27FC236}">
                <a16:creationId xmlns:a16="http://schemas.microsoft.com/office/drawing/2014/main" id="{7CEDE6FD-47B8-791F-8D03-8BBFACF5210E}"/>
              </a:ext>
            </a:extLst>
          </p:cNvPr>
          <p:cNvSpPr txBox="1">
            <a:spLocks/>
          </p:cNvSpPr>
          <p:nvPr/>
        </p:nvSpPr>
        <p:spPr>
          <a:xfrm>
            <a:off x="6372350" y="725767"/>
            <a:ext cx="5385682" cy="60074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800"/>
              </a:spcBef>
              <a:spcAft>
                <a:spcPts val="0"/>
              </a:spcAft>
              <a:buClrTx/>
              <a:buSzTx/>
              <a:buFont typeface="Wingdings" panose="05000000000000000000" pitchFamily="2" charset="2"/>
              <a:buChar char="Ø"/>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Air quality management is an iterative and dynamic process represented as a cycle of inter-related elements. </a:t>
            </a:r>
          </a:p>
          <a:p>
            <a:pPr marL="228600" marR="0" lvl="0" indent="-228600" algn="l" defTabSz="914400" rtl="0" eaLnBrk="1" fontAlgn="auto" latinLnBrk="0" hangingPunct="1">
              <a:lnSpc>
                <a:spcPct val="120000"/>
              </a:lnSpc>
              <a:spcBef>
                <a:spcPts val="1800"/>
              </a:spcBef>
              <a:spcAft>
                <a:spcPts val="0"/>
              </a:spcAft>
              <a:buClrTx/>
              <a:buSzTx/>
              <a:buFont typeface="Wingdings" panose="05000000000000000000" pitchFamily="2" charset="2"/>
              <a:buChar char="Ø"/>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key element in this process is the important contributions of </a:t>
            </a:r>
            <a:r>
              <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science and technology</a:t>
            </a: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the application of various assessment tools, including </a:t>
            </a:r>
            <a:r>
              <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emission inventories, air quality monitoring and modeling</a:t>
            </a: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provide the air quality managers with fundamental knowledge to make informed decisions. </a:t>
            </a:r>
          </a:p>
          <a:p>
            <a:pPr marL="228600" marR="0" lvl="0" indent="-228600" algn="l" defTabSz="914400" rtl="0" eaLnBrk="1" fontAlgn="auto" latinLnBrk="0" hangingPunct="1">
              <a:lnSpc>
                <a:spcPct val="120000"/>
              </a:lnSpc>
              <a:spcBef>
                <a:spcPts val="1800"/>
              </a:spcBef>
              <a:spcAft>
                <a:spcPts val="0"/>
              </a:spcAft>
              <a:buClrTx/>
              <a:buSzTx/>
              <a:buFont typeface="Wingdings" panose="05000000000000000000" pitchFamily="2" charset="2"/>
              <a:buChar char="Ø"/>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achieve the required reductions goals, it is necessary to implement the proposed programs, enforce the rules and regulations, maintain an ongoing evaluation of the effectiveness of the strategies, and measure the progress towards meeting the air quality goals. </a:t>
            </a:r>
          </a:p>
          <a:p>
            <a:pPr marL="228600" marR="0" lvl="0" indent="-228600" algn="l" defTabSz="914400" rtl="0" eaLnBrk="1" fontAlgn="auto" latinLnBrk="0" hangingPunct="1">
              <a:lnSpc>
                <a:spcPct val="120000"/>
              </a:lnSpc>
              <a:spcBef>
                <a:spcPts val="1800"/>
              </a:spcBef>
              <a:spcAft>
                <a:spcPts val="0"/>
              </a:spcAft>
              <a:buClrTx/>
              <a:buSzTx/>
              <a:buFont typeface="Wingdings" panose="05000000000000000000" pitchFamily="2" charset="2"/>
              <a:buChar char="Ø"/>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is essential to communicate the air quality status to the public throughout the process.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Diagram&#10;&#10;Description automatically generated">
            <a:extLst>
              <a:ext uri="{FF2B5EF4-FFF2-40B4-BE49-F238E27FC236}">
                <a16:creationId xmlns:a16="http://schemas.microsoft.com/office/drawing/2014/main" id="{CCBE192F-CE49-2F71-0ED4-75DBB8893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8" t="4192" r="1433" b="2294"/>
          <a:stretch/>
        </p:blipFill>
        <p:spPr>
          <a:xfrm>
            <a:off x="255179" y="725767"/>
            <a:ext cx="5922336" cy="5723094"/>
          </a:xfrm>
          <a:prstGeom prst="rect">
            <a:avLst/>
          </a:prstGeom>
          <a:ln w="12700">
            <a:solidFill>
              <a:schemeClr val="tx1"/>
            </a:solidFill>
          </a:ln>
        </p:spPr>
      </p:pic>
    </p:spTree>
    <p:extLst>
      <p:ext uri="{BB962C8B-B14F-4D97-AF65-F5344CB8AC3E}">
        <p14:creationId xmlns:p14="http://schemas.microsoft.com/office/powerpoint/2010/main" val="100732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889B5-A5B0-E782-6058-CE61055F7132}"/>
              </a:ext>
            </a:extLst>
          </p:cNvPr>
          <p:cNvSpPr txBox="1"/>
          <p:nvPr/>
        </p:nvSpPr>
        <p:spPr>
          <a:xfrm>
            <a:off x="2174421" y="340826"/>
            <a:ext cx="5812972" cy="1077218"/>
          </a:xfrm>
          <a:prstGeom prst="rect">
            <a:avLst/>
          </a:prstGeom>
          <a:noFill/>
        </p:spPr>
        <p:txBody>
          <a:bodyPr wrap="square" rtlCol="0">
            <a:spAutoFit/>
          </a:bodyPr>
          <a:lstStyle/>
          <a:p>
            <a:pPr algn="ctr"/>
            <a:r>
              <a:rPr lang="en-GB" sz="3200" b="1" dirty="0"/>
              <a:t>What we will cover in this</a:t>
            </a:r>
          </a:p>
          <a:p>
            <a:pPr algn="ctr"/>
            <a:r>
              <a:rPr lang="en-GB" sz="3200" b="1" dirty="0"/>
              <a:t>this session</a:t>
            </a:r>
          </a:p>
        </p:txBody>
      </p:sp>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9" name="TextBox 8">
            <a:extLst>
              <a:ext uri="{FF2B5EF4-FFF2-40B4-BE49-F238E27FC236}">
                <a16:creationId xmlns:a16="http://schemas.microsoft.com/office/drawing/2014/main" id="{E01E743A-0ABE-F059-4AF8-FF149EB2BD1F}"/>
              </a:ext>
            </a:extLst>
          </p:cNvPr>
          <p:cNvSpPr txBox="1"/>
          <p:nvPr/>
        </p:nvSpPr>
        <p:spPr>
          <a:xfrm>
            <a:off x="2592370" y="1828800"/>
            <a:ext cx="7579151" cy="2031325"/>
          </a:xfrm>
          <a:prstGeom prst="rect">
            <a:avLst/>
          </a:prstGeom>
          <a:noFill/>
        </p:spPr>
        <p:txBody>
          <a:bodyPr wrap="square" rtlCol="0">
            <a:spAutoFit/>
          </a:bodyPr>
          <a:lstStyle/>
          <a:p>
            <a:r>
              <a:rPr lang="en-GB" b="1" dirty="0"/>
              <a:t>This lecture</a:t>
            </a:r>
          </a:p>
          <a:p>
            <a:r>
              <a:rPr lang="en-GB" dirty="0"/>
              <a:t>Introduction to atmospheric physics and meteorology – with examples from WRF ARW model and CMIP6 data (Ranjeet S Sokhi) ~ 30 min</a:t>
            </a:r>
          </a:p>
          <a:p>
            <a:endParaRPr lang="en-GB" dirty="0"/>
          </a:p>
          <a:p>
            <a:r>
              <a:rPr lang="en-GB" dirty="0"/>
              <a:t>Introduction to air quality and management (Luisa Molina) ~ 30 min</a:t>
            </a:r>
          </a:p>
          <a:p>
            <a:endParaRPr lang="en-GB" dirty="0"/>
          </a:p>
          <a:p>
            <a:r>
              <a:rPr lang="en-GB" dirty="0"/>
              <a:t>Q&amp;A ~ 30min</a:t>
            </a:r>
          </a:p>
        </p:txBody>
      </p:sp>
      <p:pic>
        <p:nvPicPr>
          <p:cNvPr id="7" name="Picture 6">
            <a:extLst>
              <a:ext uri="{FF2B5EF4-FFF2-40B4-BE49-F238E27FC236}">
                <a16:creationId xmlns:a16="http://schemas.microsoft.com/office/drawing/2014/main" id="{4E31EBE1-EBF9-A6F3-95F3-07817E914269}"/>
              </a:ext>
            </a:extLst>
          </p:cNvPr>
          <p:cNvPicPr>
            <a:picLocks noChangeAspect="1"/>
          </p:cNvPicPr>
          <p:nvPr/>
        </p:nvPicPr>
        <p:blipFill>
          <a:blip r:embed="rId8"/>
          <a:stretch>
            <a:fillRect/>
          </a:stretch>
        </p:blipFill>
        <p:spPr>
          <a:xfrm>
            <a:off x="9459582" y="224803"/>
            <a:ext cx="2996369" cy="1113924"/>
          </a:xfrm>
          <a:prstGeom prst="rect">
            <a:avLst/>
          </a:prstGeom>
        </p:spPr>
      </p:pic>
    </p:spTree>
    <p:extLst>
      <p:ext uri="{BB962C8B-B14F-4D97-AF65-F5344CB8AC3E}">
        <p14:creationId xmlns:p14="http://schemas.microsoft.com/office/powerpoint/2010/main" val="322031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19C822-967B-90E2-B96B-5CE5A553B11E}"/>
              </a:ext>
            </a:extLst>
          </p:cNvPr>
          <p:cNvPicPr>
            <a:picLocks noChangeAspect="1"/>
          </p:cNvPicPr>
          <p:nvPr/>
        </p:nvPicPr>
        <p:blipFill>
          <a:blip r:embed="rId3"/>
          <a:stretch>
            <a:fillRect/>
          </a:stretch>
        </p:blipFill>
        <p:spPr>
          <a:xfrm>
            <a:off x="103834" y="1298590"/>
            <a:ext cx="5422760" cy="3030194"/>
          </a:xfrm>
          <a:prstGeom prst="rect">
            <a:avLst/>
          </a:prstGeom>
        </p:spPr>
      </p:pic>
      <p:sp>
        <p:nvSpPr>
          <p:cNvPr id="17" name="Title 16">
            <a:extLst>
              <a:ext uri="{FF2B5EF4-FFF2-40B4-BE49-F238E27FC236}">
                <a16:creationId xmlns:a16="http://schemas.microsoft.com/office/drawing/2014/main" id="{6E3DDDE0-2CC7-DD2F-1739-9A7AD9BC313D}"/>
              </a:ext>
            </a:extLst>
          </p:cNvPr>
          <p:cNvSpPr>
            <a:spLocks noGrp="1"/>
          </p:cNvSpPr>
          <p:nvPr>
            <p:ph type="title"/>
          </p:nvPr>
        </p:nvSpPr>
        <p:spPr>
          <a:xfrm>
            <a:off x="738552" y="133066"/>
            <a:ext cx="10585940" cy="469835"/>
          </a:xfrm>
        </p:spPr>
        <p:txBody>
          <a:bodyPr>
            <a:normAutofit fontScale="90000"/>
          </a:bodyPr>
          <a:lstStyle/>
          <a:p>
            <a:pPr algn="ctr"/>
            <a:r>
              <a:rPr lang="en-US" sz="2800" dirty="0"/>
              <a:t>Air quality monitoring and environmental justice</a:t>
            </a:r>
            <a:endParaRPr lang="en-US" dirty="0"/>
          </a:p>
        </p:txBody>
      </p:sp>
      <p:sp>
        <p:nvSpPr>
          <p:cNvPr id="12" name="Content Placeholder 11">
            <a:extLst>
              <a:ext uri="{FF2B5EF4-FFF2-40B4-BE49-F238E27FC236}">
                <a16:creationId xmlns:a16="http://schemas.microsoft.com/office/drawing/2014/main" id="{9551F425-3F46-D5BB-A0BE-70B9225D524A}"/>
              </a:ext>
            </a:extLst>
          </p:cNvPr>
          <p:cNvSpPr>
            <a:spLocks noGrp="1"/>
          </p:cNvSpPr>
          <p:nvPr>
            <p:ph idx="1"/>
          </p:nvPr>
        </p:nvSpPr>
        <p:spPr>
          <a:xfrm>
            <a:off x="5784596" y="1384349"/>
            <a:ext cx="6235002" cy="4944532"/>
          </a:xfrm>
        </p:spPr>
        <p:txBody>
          <a:bodyPr>
            <a:noAutofit/>
          </a:bodyPr>
          <a:lstStyle/>
          <a:p>
            <a:pPr marL="228600" indent="-228600">
              <a:lnSpc>
                <a:spcPct val="100000"/>
              </a:lnSpc>
              <a:spcBef>
                <a:spcPts val="1200"/>
              </a:spcBef>
              <a:buFont typeface="Wingdings" panose="05000000000000000000" pitchFamily="2" charset="2"/>
              <a:buChar char="Ø"/>
            </a:pPr>
            <a:r>
              <a:rPr lang="en-US" sz="1600" dirty="0"/>
              <a:t>In February of 2020, UNEP, UN-Habitat and IQAir launched the world’s largest air quality platform that</a:t>
            </a:r>
            <a:r>
              <a:rPr lang="en-US" sz="1600" b="0" i="0" dirty="0">
                <a:solidFill>
                  <a:srgbClr val="1E1E1E"/>
                </a:solidFill>
                <a:effectLst/>
              </a:rPr>
              <a:t> addresses the global air quality information gap by providing an </a:t>
            </a:r>
            <a:r>
              <a:rPr lang="en-US" sz="1600" b="1" i="0" strike="noStrike" dirty="0">
                <a:solidFill>
                  <a:srgbClr val="FF0000"/>
                </a:solidFill>
                <a:effectLst/>
              </a:rPr>
              <a:t>interactive map</a:t>
            </a:r>
            <a:r>
              <a:rPr lang="en-US" sz="1600" b="1" i="0" dirty="0">
                <a:solidFill>
                  <a:srgbClr val="FF0000"/>
                </a:solidFill>
                <a:effectLst/>
              </a:rPr>
              <a:t> </a:t>
            </a:r>
            <a:r>
              <a:rPr lang="en-US" sz="1600" b="0" i="0" dirty="0">
                <a:solidFill>
                  <a:srgbClr val="1E1E1E"/>
                </a:solidFill>
                <a:effectLst/>
              </a:rPr>
              <a:t>that shows real-time estimates for PM</a:t>
            </a:r>
            <a:r>
              <a:rPr lang="en-US" sz="1600" b="0" i="0" baseline="-25000" dirty="0">
                <a:solidFill>
                  <a:srgbClr val="1E1E1E"/>
                </a:solidFill>
                <a:effectLst/>
              </a:rPr>
              <a:t>2.5</a:t>
            </a:r>
            <a:r>
              <a:rPr lang="en-US" sz="1600" b="0" i="0" dirty="0">
                <a:solidFill>
                  <a:srgbClr val="1E1E1E"/>
                </a:solidFill>
                <a:effectLst/>
              </a:rPr>
              <a:t> from thousands of governments, researchers, and citizen contributors. </a:t>
            </a:r>
          </a:p>
          <a:p>
            <a:pPr marL="228600" indent="-228600">
              <a:lnSpc>
                <a:spcPct val="100000"/>
              </a:lnSpc>
              <a:spcBef>
                <a:spcPts val="1200"/>
              </a:spcBef>
              <a:buFont typeface="Wingdings" panose="05000000000000000000" pitchFamily="2" charset="2"/>
              <a:buChar char="Ø"/>
            </a:pPr>
            <a:r>
              <a:rPr lang="en-US" sz="1600" b="1" dirty="0">
                <a:solidFill>
                  <a:srgbClr val="FF0000"/>
                </a:solidFill>
              </a:rPr>
              <a:t>Low-cost monitors</a:t>
            </a:r>
            <a:r>
              <a:rPr lang="en-US" sz="1600" dirty="0"/>
              <a:t>: In some low- and middle-income countries, concentrations of criteria pollutants are not routinely monitored because of  lack of technical and financial resources. Use of low-cost monitors will expand the capability of current networks if they are calibrated against regulatory-grade monitors at regular intervals. The data obtained can help in detecting local hot spots and improving information for air quality management. </a:t>
            </a:r>
          </a:p>
          <a:p>
            <a:pPr marL="228600" indent="-228600">
              <a:lnSpc>
                <a:spcPct val="100000"/>
              </a:lnSpc>
              <a:spcBef>
                <a:spcPts val="1200"/>
              </a:spcBef>
              <a:buFont typeface="Wingdings" panose="05000000000000000000" pitchFamily="2" charset="2"/>
              <a:buChar char="Ø"/>
            </a:pPr>
            <a:r>
              <a:rPr lang="en-US" sz="1600" dirty="0">
                <a:effectLst/>
                <a:ea typeface="Calibri" panose="020F0502020204030204" pitchFamily="34" charset="0"/>
              </a:rPr>
              <a:t>Various </a:t>
            </a:r>
            <a:r>
              <a:rPr lang="en-US" sz="1600" b="1" dirty="0">
                <a:solidFill>
                  <a:srgbClr val="FF0000"/>
                </a:solidFill>
                <a:effectLst/>
                <a:ea typeface="Calibri" panose="020F0502020204030204" pitchFamily="34" charset="0"/>
              </a:rPr>
              <a:t>satellite instruments </a:t>
            </a:r>
            <a:r>
              <a:rPr lang="en-US" sz="1600" dirty="0">
                <a:effectLst/>
                <a:ea typeface="Calibri" panose="020F0502020204030204" pitchFamily="34" charset="0"/>
              </a:rPr>
              <a:t>are currently in orbit providing useful data for air quality study, especially for cities with limited monitoring capacity. The recent availability of geosynchronous orbit satellites has made it possible to obtain data with unprecedented spatial and temporal resolutions. </a:t>
            </a:r>
            <a:r>
              <a:rPr lang="en-US" sz="1600" b="0" i="0" dirty="0">
                <a:solidFill>
                  <a:srgbClr val="111111"/>
                </a:solidFill>
                <a:effectLst/>
              </a:rPr>
              <a:t>Several geosynchronous satellites are available and will be launched soon in Asia, North America and Europe.</a:t>
            </a:r>
            <a:endParaRPr lang="en-US" sz="1600" dirty="0"/>
          </a:p>
        </p:txBody>
      </p:sp>
      <p:sp>
        <p:nvSpPr>
          <p:cNvPr id="14" name="TextBox 13">
            <a:extLst>
              <a:ext uri="{FF2B5EF4-FFF2-40B4-BE49-F238E27FC236}">
                <a16:creationId xmlns:a16="http://schemas.microsoft.com/office/drawing/2014/main" id="{91ECD615-1D3F-3408-296B-80913E1FCC34}"/>
              </a:ext>
            </a:extLst>
          </p:cNvPr>
          <p:cNvSpPr txBox="1"/>
          <p:nvPr/>
        </p:nvSpPr>
        <p:spPr>
          <a:xfrm>
            <a:off x="103834" y="4253445"/>
            <a:ext cx="5680762" cy="229479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5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IQAir 2023 Data source</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aggregated from global distribution of more than 30,000 regulatory AQ monitoring stations and low-cost sensors operated by governments, educational and research institutions, NGOs, private companies, and citizen scientists.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map reveals significant disparities in real-time air quality data accessibility for the public. </a:t>
            </a:r>
          </a:p>
          <a:p>
            <a:pPr marL="228600" marR="0" lvl="0" indent="-228600" algn="l" defTabSz="914400" rtl="0" eaLnBrk="1" fontAlgn="auto" latinLnBrk="0" hangingPunct="1">
              <a:lnSpc>
                <a:spcPct val="107000"/>
              </a:lnSpc>
              <a:spcBef>
                <a:spcPts val="600"/>
              </a:spcBef>
              <a:spcAft>
                <a:spcPts val="12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24 out of 54 countries in Africa had sufficient data available to be included in 2023’s report.</a:t>
            </a:r>
            <a:endParaRPr kumimoji="0" lang="en-US" sz="17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30191BB-9CF0-E054-B7E5-E1846359BABF}"/>
              </a:ext>
            </a:extLst>
          </p:cNvPr>
          <p:cNvSpPr txBox="1"/>
          <p:nvPr/>
        </p:nvSpPr>
        <p:spPr>
          <a:xfrm>
            <a:off x="466409" y="627580"/>
            <a:ext cx="112801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Although more countries are monitoring their air quality and more cities are now included in the air quality database, there are still many cities that do not have ambient monitoring where pollution levels may be high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226300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230E4B-4B95-1CBF-96A4-A97B6FD2339B}"/>
              </a:ext>
            </a:extLst>
          </p:cNvPr>
          <p:cNvSpPr txBox="1"/>
          <p:nvPr/>
        </p:nvSpPr>
        <p:spPr>
          <a:xfrm>
            <a:off x="778682" y="141218"/>
            <a:ext cx="110983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Air pollution network of PM using the AirQo low-cost monitors</a:t>
            </a:r>
            <a:endParaRPr kumimoji="0" lang="en-US" sz="1800" b="1" i="0" u="none" strike="noStrike" kern="1200" cap="none" spc="0" normalizeH="0" baseline="0" noProof="0" dirty="0">
              <a:ln>
                <a:noFill/>
              </a:ln>
              <a:solidFill>
                <a:srgbClr val="222222"/>
              </a:solidFill>
              <a:effectLst/>
              <a:uLnTx/>
              <a:uFillTx/>
              <a:latin typeface="Harding"/>
              <a:ea typeface="+mn-ea"/>
              <a:cs typeface="+mn-cs"/>
            </a:endParaRPr>
          </a:p>
        </p:txBody>
      </p:sp>
      <p:sp>
        <p:nvSpPr>
          <p:cNvPr id="2" name="Content Placeholder 2">
            <a:extLst>
              <a:ext uri="{FF2B5EF4-FFF2-40B4-BE49-F238E27FC236}">
                <a16:creationId xmlns:a16="http://schemas.microsoft.com/office/drawing/2014/main" id="{F05747DA-B9BF-2DB5-F612-AC34503F2C34}"/>
              </a:ext>
            </a:extLst>
          </p:cNvPr>
          <p:cNvSpPr txBox="1">
            <a:spLocks/>
          </p:cNvSpPr>
          <p:nvPr/>
        </p:nvSpPr>
        <p:spPr>
          <a:xfrm>
            <a:off x="136823" y="797367"/>
            <a:ext cx="11920498" cy="24109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Many African cities lack actionable data and evidence on the scale and magnitude of air pollution in order to tackle air pollution, a major urban environmental health challenge.</a:t>
            </a:r>
          </a:p>
          <a:p>
            <a:pPr marL="228600" marR="0" lvl="0" indent="-228600" algn="l" defTabSz="914400" rtl="0" eaLnBrk="1" fontAlgn="auto" latinLnBrk="0" hangingPunct="1">
              <a:lnSpc>
                <a:spcPct val="11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mn-ea"/>
                <a:cs typeface="Arial" panose="020B0604020202020204" pitchFamily="34" charset="0"/>
              </a:rPr>
              <a:t>AirQo network exemplifies an African-led solution to the measurement data gap across Africa,</a:t>
            </a: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 empowering communities with accurate, hyperlocal, and timely air quality data to drive air pollution mitigation actions.</a:t>
            </a:r>
          </a:p>
          <a:p>
            <a:pPr marL="228600" marR="0" lvl="0" indent="-228600" algn="l" defTabSz="914400" rtl="0" eaLnBrk="1" fontAlgn="auto" latinLnBrk="0" hangingPunct="1">
              <a:lnSpc>
                <a:spcPct val="11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AirQo was founded in 2015 at Makerere University in Kampala, Uganda; it</a:t>
            </a:r>
            <a:r>
              <a:rPr kumimoji="0" lang="en-US" sz="18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mn-ea"/>
                <a:cs typeface="Arial" panose="020B0604020202020204" pitchFamily="34" charset="0"/>
              </a:rPr>
              <a:t> is deployed across 8 African countries.</a:t>
            </a:r>
            <a:endPar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auto" latinLnBrk="0" hangingPunct="1">
              <a:lnSpc>
                <a:spcPct val="11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The low-cost air quality monitors are designed, </a:t>
            </a:r>
            <a:r>
              <a:rPr kumimoji="0" lang="en-US" sz="1800" b="0" i="0" u="none" strike="noStrike" kern="1200" cap="none" spc="0" normalizeH="0" baseline="0" noProof="0" dirty="0">
                <a:ln>
                  <a:noFill/>
                </a:ln>
                <a:solidFill>
                  <a:srgbClr val="121723"/>
                </a:solidFill>
                <a:effectLst/>
                <a:uLnTx/>
                <a:uFillTx/>
                <a:latin typeface="Arial" panose="020B0604020202020204" pitchFamily="34" charset="0"/>
                <a:ea typeface="+mn-ea"/>
                <a:cs typeface="Arial" panose="020B0604020202020204" pitchFamily="34" charset="0"/>
              </a:rPr>
              <a:t>manufactured, and calibrated </a:t>
            </a: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to </a:t>
            </a:r>
            <a:r>
              <a:rPr kumimoji="0" lang="en-US" sz="1800" b="0" i="0" u="none" strike="noStrike" kern="1200" cap="none" spc="0" normalizeH="0" baseline="0" noProof="0" dirty="0">
                <a:ln>
                  <a:noFill/>
                </a:ln>
                <a:solidFill>
                  <a:srgbClr val="121723"/>
                </a:solidFill>
                <a:effectLst/>
                <a:uLnTx/>
                <a:uFillTx/>
                <a:latin typeface="Arial" panose="020B0604020202020204" pitchFamily="34" charset="0"/>
                <a:ea typeface="+mn-ea"/>
                <a:cs typeface="Arial" panose="020B0604020202020204" pitchFamily="34" charset="0"/>
              </a:rPr>
              <a:t>measure PM</a:t>
            </a:r>
            <a:r>
              <a:rPr kumimoji="0" lang="en-US" sz="1800" b="0" i="0" u="none" strike="noStrike" kern="1200" cap="none" spc="0" normalizeH="0" baseline="-25000" noProof="0" dirty="0">
                <a:ln>
                  <a:noFill/>
                </a:ln>
                <a:solidFill>
                  <a:srgbClr val="121723"/>
                </a:solidFill>
                <a:effectLst/>
                <a:uLnTx/>
                <a:uFillTx/>
                <a:latin typeface="Arial" panose="020B0604020202020204" pitchFamily="34" charset="0"/>
                <a:ea typeface="+mn-ea"/>
                <a:cs typeface="Arial" panose="020B0604020202020204" pitchFamily="34" charset="0"/>
              </a:rPr>
              <a:t>10</a:t>
            </a:r>
            <a:r>
              <a:rPr kumimoji="0" lang="en-US" sz="1800" b="0" i="0" u="none" strike="noStrike" kern="1200" cap="none" spc="0" normalizeH="0" baseline="0" noProof="0" dirty="0">
                <a:ln>
                  <a:noFill/>
                </a:ln>
                <a:solidFill>
                  <a:srgbClr val="121723"/>
                </a:solidFill>
                <a:effectLst/>
                <a:uLnTx/>
                <a:uFillTx/>
                <a:latin typeface="Arial" panose="020B0604020202020204" pitchFamily="34" charset="0"/>
                <a:ea typeface="+mn-ea"/>
                <a:cs typeface="Arial" panose="020B0604020202020204" pitchFamily="34" charset="0"/>
              </a:rPr>
              <a:t> and PM</a:t>
            </a:r>
            <a:r>
              <a:rPr kumimoji="0" lang="en-US" sz="1800" b="0" i="0" u="none" strike="noStrike" kern="1200" cap="none" spc="0" normalizeH="0" baseline="-25000" noProof="0" dirty="0">
                <a:ln>
                  <a:noFill/>
                </a:ln>
                <a:solidFill>
                  <a:srgbClr val="121723"/>
                </a:solidFill>
                <a:effectLst/>
                <a:uLnTx/>
                <a:uFillTx/>
                <a:latin typeface="Arial" panose="020B0604020202020204" pitchFamily="34" charset="0"/>
                <a:ea typeface="+mn-ea"/>
                <a:cs typeface="Arial" panose="020B0604020202020204" pitchFamily="34" charset="0"/>
              </a:rPr>
              <a:t>2.5</a:t>
            </a:r>
            <a:r>
              <a:rPr kumimoji="0" lang="en-US" sz="1800" b="0" i="0" u="none" strike="noStrike" kern="1200" cap="none" spc="0" normalizeH="0" baseline="0" noProof="0" dirty="0">
                <a:ln>
                  <a:noFill/>
                </a:ln>
                <a:solidFill>
                  <a:srgbClr val="121723"/>
                </a:solidFill>
                <a:effectLst/>
                <a:uLnTx/>
                <a:uFillTx/>
                <a:latin typeface="Arial" panose="020B0604020202020204" pitchFamily="34" charset="0"/>
                <a:ea typeface="+mn-ea"/>
                <a:cs typeface="Arial" panose="020B0604020202020204" pitchFamily="34" charset="0"/>
              </a:rPr>
              <a:t> and optimized to suit the African </a:t>
            </a:r>
            <a:r>
              <a:rPr kumimoji="0" lang="en-US" sz="1800" b="0" i="0" u="none" strike="noStrike" kern="1200" cap="none" spc="0" normalizeH="0" baseline="0" noProof="0" dirty="0">
                <a:ln>
                  <a:noFill/>
                </a:ln>
                <a:solidFill>
                  <a:srgbClr val="353E52"/>
                </a:solidFill>
                <a:effectLst/>
                <a:uLnTx/>
                <a:uFillTx/>
                <a:latin typeface="Arial" panose="020B0604020202020204" pitchFamily="34" charset="0"/>
                <a:ea typeface="+mn-ea"/>
                <a:cs typeface="Arial" panose="020B0604020202020204" pitchFamily="34" charset="0"/>
              </a:rPr>
              <a:t>infrastructure, providing locally-led solutions to African air pollution challenges.</a:t>
            </a:r>
            <a:r>
              <a:rPr kumimoji="0" lang="en-US" sz="1800" b="0" i="0" u="none" strike="noStrike" kern="1200" cap="none" spc="0" normalizeH="0" baseline="0" noProof="0" dirty="0">
                <a:ln>
                  <a:noFill/>
                </a:ln>
                <a:solidFill>
                  <a:srgbClr val="121723"/>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FDBE375-7841-CA9C-19EC-9EA6EBBD47A1}"/>
              </a:ext>
            </a:extLst>
          </p:cNvPr>
          <p:cNvSpPr txBox="1"/>
          <p:nvPr/>
        </p:nvSpPr>
        <p:spPr>
          <a:xfrm>
            <a:off x="327603" y="6109015"/>
            <a:ext cx="11639126" cy="54316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https://airqo.mak.ac.ug/about-us; </a:t>
            </a:r>
            <a:r>
              <a:rPr kumimoji="0" lang="en-US" sz="1400" b="0" i="0" u="none" strike="noStrike" kern="1200" cap="none" spc="0" normalizeH="0" baseline="0" noProof="0" dirty="0">
                <a:ln>
                  <a:noFill/>
                </a:ln>
                <a:solidFill>
                  <a:srgbClr val="353E52"/>
                </a:solidFill>
                <a:effectLst/>
                <a:uLnTx/>
                <a:uFillTx/>
                <a:latin typeface="Calibri" panose="020F0502020204030204"/>
                <a:ea typeface="+mn-ea"/>
                <a:cs typeface="+mn-cs"/>
              </a:rPr>
              <a:t>Sserunjogi et al., Seeing the air in detail: Hyperlocal air quality dataset collected from spatially distributed AirQo network, Data in Brief, 44, 2022, 108512, https://doi.org/10.1016/j.dib.2022.108512.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2">
            <a:extLst>
              <a:ext uri="{FF2B5EF4-FFF2-40B4-BE49-F238E27FC236}">
                <a16:creationId xmlns:a16="http://schemas.microsoft.com/office/drawing/2014/main" id="{4D92E758-395B-636F-7CCB-D84711642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507" y="3557128"/>
            <a:ext cx="2058546" cy="2238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7E59025-A580-AD61-81C3-98570C3BE995}"/>
              </a:ext>
            </a:extLst>
          </p:cNvPr>
          <p:cNvPicPr>
            <a:picLocks noChangeAspect="1"/>
          </p:cNvPicPr>
          <p:nvPr/>
        </p:nvPicPr>
        <p:blipFill>
          <a:blip r:embed="rId4"/>
          <a:stretch>
            <a:fillRect/>
          </a:stretch>
        </p:blipFill>
        <p:spPr>
          <a:xfrm>
            <a:off x="278289" y="3640323"/>
            <a:ext cx="1940916" cy="2275557"/>
          </a:xfrm>
          <a:prstGeom prst="rect">
            <a:avLst/>
          </a:prstGeom>
        </p:spPr>
      </p:pic>
      <p:sp>
        <p:nvSpPr>
          <p:cNvPr id="20" name="TextBox 19">
            <a:extLst>
              <a:ext uri="{FF2B5EF4-FFF2-40B4-BE49-F238E27FC236}">
                <a16:creationId xmlns:a16="http://schemas.microsoft.com/office/drawing/2014/main" id="{96561084-BDAA-1ECE-F104-807B5FC2DF9C}"/>
              </a:ext>
            </a:extLst>
          </p:cNvPr>
          <p:cNvSpPr txBox="1"/>
          <p:nvPr/>
        </p:nvSpPr>
        <p:spPr>
          <a:xfrm>
            <a:off x="4535760" y="5834713"/>
            <a:ext cx="24500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AQ monitoring sites in Uganda</a:t>
            </a:r>
          </a:p>
        </p:txBody>
      </p:sp>
      <p:pic>
        <p:nvPicPr>
          <p:cNvPr id="22" name="Picture 21">
            <a:extLst>
              <a:ext uri="{FF2B5EF4-FFF2-40B4-BE49-F238E27FC236}">
                <a16:creationId xmlns:a16="http://schemas.microsoft.com/office/drawing/2014/main" id="{C00CD150-933C-C13B-C7F8-4F1FDDEA2230}"/>
              </a:ext>
            </a:extLst>
          </p:cNvPr>
          <p:cNvPicPr>
            <a:picLocks noChangeAspect="1"/>
          </p:cNvPicPr>
          <p:nvPr/>
        </p:nvPicPr>
        <p:blipFill>
          <a:blip r:embed="rId5"/>
          <a:stretch>
            <a:fillRect/>
          </a:stretch>
        </p:blipFill>
        <p:spPr>
          <a:xfrm>
            <a:off x="2343124" y="3717967"/>
            <a:ext cx="2154868" cy="1916660"/>
          </a:xfrm>
          <a:prstGeom prst="rect">
            <a:avLst/>
          </a:prstGeom>
        </p:spPr>
      </p:pic>
      <p:sp>
        <p:nvSpPr>
          <p:cNvPr id="23" name="TextBox 22">
            <a:extLst>
              <a:ext uri="{FF2B5EF4-FFF2-40B4-BE49-F238E27FC236}">
                <a16:creationId xmlns:a16="http://schemas.microsoft.com/office/drawing/2014/main" id="{54DF95AC-64AE-632F-F53B-C1072D66AE82}"/>
              </a:ext>
            </a:extLst>
          </p:cNvPr>
          <p:cNvSpPr txBox="1"/>
          <p:nvPr/>
        </p:nvSpPr>
        <p:spPr>
          <a:xfrm>
            <a:off x="2479765" y="5624717"/>
            <a:ext cx="17424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Mobile monitoring</a:t>
            </a:r>
          </a:p>
        </p:txBody>
      </p:sp>
      <p:pic>
        <p:nvPicPr>
          <p:cNvPr id="27" name="Picture 26">
            <a:extLst>
              <a:ext uri="{FF2B5EF4-FFF2-40B4-BE49-F238E27FC236}">
                <a16:creationId xmlns:a16="http://schemas.microsoft.com/office/drawing/2014/main" id="{CCA08358-95F6-AB0C-527A-FA51FF4E6FDC}"/>
              </a:ext>
            </a:extLst>
          </p:cNvPr>
          <p:cNvPicPr>
            <a:picLocks noChangeAspect="1"/>
          </p:cNvPicPr>
          <p:nvPr/>
        </p:nvPicPr>
        <p:blipFill>
          <a:blip r:embed="rId6"/>
          <a:stretch>
            <a:fillRect/>
          </a:stretch>
        </p:blipFill>
        <p:spPr>
          <a:xfrm>
            <a:off x="7050613" y="3457885"/>
            <a:ext cx="5123817" cy="2668453"/>
          </a:xfrm>
          <a:prstGeom prst="rect">
            <a:avLst/>
          </a:prstGeom>
        </p:spPr>
      </p:pic>
    </p:spTree>
    <p:extLst>
      <p:ext uri="{BB962C8B-B14F-4D97-AF65-F5344CB8AC3E}">
        <p14:creationId xmlns:p14="http://schemas.microsoft.com/office/powerpoint/2010/main" val="272589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6FE9-6AE9-9595-C7C1-90D986100C16}"/>
              </a:ext>
            </a:extLst>
          </p:cNvPr>
          <p:cNvSpPr>
            <a:spLocks noGrp="1"/>
          </p:cNvSpPr>
          <p:nvPr>
            <p:ph type="title"/>
          </p:nvPr>
        </p:nvSpPr>
        <p:spPr>
          <a:xfrm>
            <a:off x="855979" y="70437"/>
            <a:ext cx="10480042" cy="577426"/>
          </a:xfrm>
        </p:spPr>
        <p:txBody>
          <a:bodyPr>
            <a:normAutofit fontScale="90000"/>
          </a:bodyPr>
          <a:lstStyle/>
          <a:p>
            <a:pPr algn="ctr"/>
            <a:br>
              <a:rPr lang="en-US" sz="2800" b="1" dirty="0">
                <a:solidFill>
                  <a:srgbClr val="3129DB"/>
                </a:solidFill>
              </a:rPr>
            </a:br>
            <a:r>
              <a:rPr lang="en-US" sz="3100" b="1" dirty="0"/>
              <a:t>Sources of emissions and inventory</a:t>
            </a:r>
            <a:endParaRPr lang="en-US" dirty="0">
              <a:solidFill>
                <a:srgbClr val="FF0000"/>
              </a:solidFill>
            </a:endParaRPr>
          </a:p>
        </p:txBody>
      </p:sp>
      <p:sp>
        <p:nvSpPr>
          <p:cNvPr id="3" name="Content Placeholder 2">
            <a:extLst>
              <a:ext uri="{FF2B5EF4-FFF2-40B4-BE49-F238E27FC236}">
                <a16:creationId xmlns:a16="http://schemas.microsoft.com/office/drawing/2014/main" id="{0A9DC263-62D0-4DD3-9D51-A1659B6735CE}"/>
              </a:ext>
            </a:extLst>
          </p:cNvPr>
          <p:cNvSpPr>
            <a:spLocks noGrp="1"/>
          </p:cNvSpPr>
          <p:nvPr>
            <p:ph idx="1"/>
          </p:nvPr>
        </p:nvSpPr>
        <p:spPr>
          <a:xfrm>
            <a:off x="197054" y="838302"/>
            <a:ext cx="11414842" cy="5789506"/>
          </a:xfrm>
        </p:spPr>
        <p:txBody>
          <a:bodyPr>
            <a:normAutofit/>
          </a:bodyPr>
          <a:lstStyle/>
          <a:p>
            <a:pPr marL="228600" indent="-228600">
              <a:lnSpc>
                <a:spcPct val="110000"/>
              </a:lnSpc>
              <a:spcBef>
                <a:spcPts val="600"/>
              </a:spcBef>
              <a:buFont typeface="Wingdings" panose="05000000000000000000" pitchFamily="2" charset="2"/>
              <a:buChar char="Ø"/>
            </a:pPr>
            <a:r>
              <a:rPr lang="en-US" sz="2000" b="1" dirty="0">
                <a:effectLst/>
                <a:ea typeface="Calibri" panose="020F0502020204030204" pitchFamily="34" charset="0"/>
              </a:rPr>
              <a:t>Major sources of emissions:</a:t>
            </a:r>
            <a:endParaRPr lang="en-US" sz="2000" b="1" dirty="0"/>
          </a:p>
          <a:p>
            <a:pPr marL="457200" indent="-228600">
              <a:lnSpc>
                <a:spcPct val="110000"/>
              </a:lnSpc>
              <a:spcBef>
                <a:spcPts val="600"/>
              </a:spcBef>
              <a:buFont typeface="+mj-lt"/>
              <a:buAutoNum type="arabicParenR"/>
            </a:pPr>
            <a:r>
              <a:rPr lang="en-US" sz="1700" dirty="0">
                <a:solidFill>
                  <a:srgbClr val="151515"/>
                </a:solidFill>
                <a:effectLst/>
                <a:ea typeface="Calibri" panose="020F0502020204030204" pitchFamily="34" charset="0"/>
              </a:rPr>
              <a:t>mobile sources: on-road vehicles such as passenger cars, commercial buses and trucks, motorcycles; non-road vehicles such as aircraft, marine vessels, construction and agricultural equipment, etc. </a:t>
            </a:r>
          </a:p>
          <a:p>
            <a:pPr marL="457200" indent="-228600">
              <a:lnSpc>
                <a:spcPct val="110000"/>
              </a:lnSpc>
              <a:spcBef>
                <a:spcPts val="600"/>
              </a:spcBef>
              <a:buFont typeface="+mj-lt"/>
              <a:buAutoNum type="arabicParenR"/>
            </a:pPr>
            <a:r>
              <a:rPr lang="en-US" sz="1700" dirty="0">
                <a:solidFill>
                  <a:srgbClr val="151515"/>
                </a:solidFill>
                <a:effectLst/>
                <a:ea typeface="Calibri" panose="020F0502020204030204" pitchFamily="34" charset="0"/>
              </a:rPr>
              <a:t>stationary sources such as factories, refineries, boilers and </a:t>
            </a:r>
            <a:r>
              <a:rPr lang="en-US" sz="1700" dirty="0">
                <a:effectLst/>
                <a:ea typeface="Calibri" panose="020F0502020204030204" pitchFamily="34" charset="0"/>
              </a:rPr>
              <a:t>power plants, etc.</a:t>
            </a:r>
          </a:p>
          <a:p>
            <a:pPr marL="457200" indent="-228600">
              <a:lnSpc>
                <a:spcPct val="110000"/>
              </a:lnSpc>
              <a:spcBef>
                <a:spcPts val="600"/>
              </a:spcBef>
              <a:buFont typeface="+mj-lt"/>
              <a:buAutoNum type="arabicParenR"/>
            </a:pPr>
            <a:r>
              <a:rPr lang="en-US" sz="1700" dirty="0">
                <a:effectLst/>
                <a:ea typeface="Calibri" panose="020F0502020204030204" pitchFamily="34" charset="0"/>
              </a:rPr>
              <a:t>area sources: </a:t>
            </a:r>
            <a:r>
              <a:rPr lang="en-US" sz="1700" dirty="0">
                <a:solidFill>
                  <a:srgbClr val="151515"/>
                </a:solidFill>
                <a:effectLst/>
                <a:ea typeface="Calibri" panose="020F0502020204030204" pitchFamily="34" charset="0"/>
              </a:rPr>
              <a:t>small-scale industrial and commercial operations; municipal solid waste; wastewater treatment plants; consumer products; residential heating/cooling systems; agricultural (livestock) activities, etc.</a:t>
            </a:r>
          </a:p>
          <a:p>
            <a:pPr marL="457200" indent="-228600">
              <a:lnSpc>
                <a:spcPct val="110000"/>
              </a:lnSpc>
              <a:spcBef>
                <a:spcPts val="600"/>
              </a:spcBef>
              <a:buFont typeface="+mj-lt"/>
              <a:buAutoNum type="arabicParenR"/>
            </a:pPr>
            <a:r>
              <a:rPr lang="en-US" sz="1700" dirty="0">
                <a:solidFill>
                  <a:srgbClr val="151515"/>
                </a:solidFill>
                <a:effectLst/>
                <a:ea typeface="Calibri" panose="020F0502020204030204" pitchFamily="34" charset="0"/>
              </a:rPr>
              <a:t>Natural sources: vegetation, windblown </a:t>
            </a:r>
            <a:r>
              <a:rPr lang="en-US" sz="1700" dirty="0">
                <a:solidFill>
                  <a:srgbClr val="151515"/>
                </a:solidFill>
                <a:ea typeface="Calibri" panose="020F0502020204030204" pitchFamily="34" charset="0"/>
              </a:rPr>
              <a:t>dust</a:t>
            </a:r>
            <a:r>
              <a:rPr lang="en-US" sz="1700" dirty="0">
                <a:solidFill>
                  <a:srgbClr val="151515"/>
                </a:solidFill>
                <a:effectLst/>
                <a:ea typeface="Calibri" panose="020F0502020204030204" pitchFamily="34" charset="0"/>
              </a:rPr>
              <a:t>, volcanoes, lightning, forest and grassland fires, etc.</a:t>
            </a:r>
            <a:endParaRPr lang="en-US" sz="1700" dirty="0">
              <a:effectLst/>
              <a:ea typeface="Calibri" panose="020F0502020204030204" pitchFamily="34" charset="0"/>
            </a:endParaRPr>
          </a:p>
          <a:p>
            <a:pPr marL="228600" lvl="0" indent="-228600">
              <a:lnSpc>
                <a:spcPct val="110000"/>
              </a:lnSpc>
              <a:spcBef>
                <a:spcPts val="1200"/>
              </a:spcBef>
              <a:buFont typeface="Wingdings" panose="05000000000000000000" pitchFamily="2" charset="2"/>
              <a:buChar char="Ø"/>
            </a:pPr>
            <a:r>
              <a:rPr lang="en-US" sz="1800" dirty="0"/>
              <a:t>Emission inventory is essential for air quality model input and for evaluating progress of emission-control strategies and planning future actions. </a:t>
            </a:r>
          </a:p>
          <a:p>
            <a:pPr marL="228600" lvl="0" indent="-228600">
              <a:lnSpc>
                <a:spcPct val="120000"/>
              </a:lnSpc>
              <a:spcBef>
                <a:spcPts val="1200"/>
              </a:spcBef>
              <a:buFont typeface="Wingdings" panose="05000000000000000000" pitchFamily="2" charset="2"/>
              <a:buChar char="Ø"/>
            </a:pPr>
            <a:r>
              <a:rPr lang="en-US" sz="1800" dirty="0"/>
              <a:t>As emission sources change due to changes in technology and regulations, </a:t>
            </a:r>
            <a:br>
              <a:rPr lang="en-US" sz="1800" dirty="0"/>
            </a:br>
            <a:r>
              <a:rPr lang="en-US" sz="1800" dirty="0"/>
              <a:t>it is necessary to continue updating the inventory (</a:t>
            </a:r>
            <a:r>
              <a:rPr lang="en-US" sz="1800" b="1" dirty="0"/>
              <a:t>activity data </a:t>
            </a:r>
            <a:r>
              <a:rPr lang="en-US" sz="1800" dirty="0"/>
              <a:t>and </a:t>
            </a:r>
            <a:r>
              <a:rPr lang="en-US" sz="1800" b="1" dirty="0"/>
              <a:t>emissions</a:t>
            </a:r>
            <a:br>
              <a:rPr lang="en-US" sz="1800" dirty="0"/>
            </a:br>
            <a:r>
              <a:rPr lang="en-US" sz="1800" b="1" dirty="0"/>
              <a:t>factors</a:t>
            </a:r>
            <a:r>
              <a:rPr lang="en-US" sz="1800" dirty="0"/>
              <a:t>) to reduce the uncertainty as improved methodology becomes available. </a:t>
            </a:r>
          </a:p>
          <a:p>
            <a:pPr marL="228600" lvl="0" indent="-228600">
              <a:lnSpc>
                <a:spcPct val="120000"/>
              </a:lnSpc>
              <a:spcBef>
                <a:spcPts val="1200"/>
              </a:spcBef>
              <a:buFont typeface="Wingdings" panose="05000000000000000000" pitchFamily="2" charset="2"/>
              <a:buChar char="Ø"/>
            </a:pPr>
            <a:r>
              <a:rPr lang="en-US" sz="1800" dirty="0"/>
              <a:t>Need to better understand the sources and seasonal variabilities of </a:t>
            </a:r>
            <a:br>
              <a:rPr lang="en-US" sz="1800" dirty="0"/>
            </a:br>
            <a:r>
              <a:rPr lang="en-US" sz="1800" dirty="0"/>
              <a:t>pollutants (VOCs, PM, etc.) compositions through continuous measurements.</a:t>
            </a:r>
          </a:p>
          <a:p>
            <a:endParaRPr lang="en-US" dirty="0"/>
          </a:p>
        </p:txBody>
      </p:sp>
      <p:pic>
        <p:nvPicPr>
          <p:cNvPr id="4" name="Content Placeholder 4" descr="A graph of different colored bars&#10;&#10;Description automatically generated">
            <a:extLst>
              <a:ext uri="{FF2B5EF4-FFF2-40B4-BE49-F238E27FC236}">
                <a16:creationId xmlns:a16="http://schemas.microsoft.com/office/drawing/2014/main" id="{11558B62-1118-FC34-FF98-4D72EB20036E}"/>
              </a:ext>
            </a:extLst>
          </p:cNvPr>
          <p:cNvPicPr>
            <a:picLocks noChangeAspect="1"/>
          </p:cNvPicPr>
          <p:nvPr/>
        </p:nvPicPr>
        <p:blipFill>
          <a:blip r:embed="rId3" cstate="print">
            <a:extLst>
              <a:ext uri="{28A0092B-C50C-407E-A947-70E740481C1C}">
                <a14:useLocalDpi xmlns:a14="http://schemas.microsoft.com/office/drawing/2010/main" val="0"/>
              </a:ext>
            </a:extLst>
          </a:blip>
          <a:srcRect t="178" r="5188"/>
          <a:stretch/>
        </p:blipFill>
        <p:spPr>
          <a:xfrm>
            <a:off x="8733255" y="3932121"/>
            <a:ext cx="3409809" cy="1847657"/>
          </a:xfrm>
          <a:prstGeom prst="rect">
            <a:avLst/>
          </a:prstGeom>
          <a:ln w="12700">
            <a:solidFill>
              <a:schemeClr val="tx1"/>
            </a:solidFill>
          </a:ln>
        </p:spPr>
      </p:pic>
      <p:sp>
        <p:nvSpPr>
          <p:cNvPr id="5" name="TextBox 4">
            <a:extLst>
              <a:ext uri="{FF2B5EF4-FFF2-40B4-BE49-F238E27FC236}">
                <a16:creationId xmlns:a16="http://schemas.microsoft.com/office/drawing/2014/main" id="{EDD27747-8F44-2AA0-0363-0366685760BF}"/>
              </a:ext>
            </a:extLst>
          </p:cNvPr>
          <p:cNvSpPr txBox="1"/>
          <p:nvPr/>
        </p:nvSpPr>
        <p:spPr>
          <a:xfrm>
            <a:off x="8919843" y="5833457"/>
            <a:ext cx="30751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 2018 Emission inventory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Mexico City Metropolitan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1AD"/>
                </a:solidFill>
                <a:effectLst/>
                <a:uLnTx/>
                <a:uFillTx/>
                <a:latin typeface="AdvP6F0B"/>
                <a:ea typeface="+mn-ea"/>
                <a:cs typeface="+mn-cs"/>
              </a:rPr>
              <a:t>http://www.aire.cdmx.gob.mx</a:t>
            </a:r>
            <a:r>
              <a:rPr kumimoji="0" lang="en-US" sz="1400" b="0" i="0" u="none" strike="noStrike" kern="1200" cap="none" spc="0" normalizeH="0" baseline="0" noProof="0" dirty="0">
                <a:ln>
                  <a:noFill/>
                </a:ln>
                <a:solidFill>
                  <a:srgbClr val="000000"/>
                </a:solidFill>
                <a:effectLst/>
                <a:uLnTx/>
                <a:uFillTx/>
                <a:latin typeface="AdvP6F0B"/>
                <a:ea typeface="+mn-ea"/>
                <a:cs typeface="+mn-cs"/>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1493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0B5A-1D59-199D-CC07-34F6D16985C5}"/>
              </a:ext>
            </a:extLst>
          </p:cNvPr>
          <p:cNvSpPr>
            <a:spLocks noGrp="1"/>
          </p:cNvSpPr>
          <p:nvPr>
            <p:ph type="title"/>
          </p:nvPr>
        </p:nvSpPr>
        <p:spPr>
          <a:xfrm>
            <a:off x="733425" y="0"/>
            <a:ext cx="10725150" cy="649287"/>
          </a:xfrm>
        </p:spPr>
        <p:txBody>
          <a:bodyPr>
            <a:normAutofit/>
          </a:bodyPr>
          <a:lstStyle/>
          <a:p>
            <a:pPr algn="ctr"/>
            <a:r>
              <a:rPr lang="en-US" sz="2800" b="1" dirty="0">
                <a:latin typeface="Arial" panose="020B0604020202020204" pitchFamily="34" charset="0"/>
                <a:cs typeface="Arial" panose="020B0604020202020204" pitchFamily="34" charset="0"/>
              </a:rPr>
              <a:t>Global sources of fine particles</a:t>
            </a:r>
          </a:p>
        </p:txBody>
      </p:sp>
      <p:pic>
        <p:nvPicPr>
          <p:cNvPr id="4" name="Content Placeholder 3">
            <a:extLst>
              <a:ext uri="{FF2B5EF4-FFF2-40B4-BE49-F238E27FC236}">
                <a16:creationId xmlns:a16="http://schemas.microsoft.com/office/drawing/2014/main" id="{68AA551E-7A90-4DEE-3790-880D9F6C3B1C}"/>
              </a:ext>
            </a:extLst>
          </p:cNvPr>
          <p:cNvPicPr>
            <a:picLocks noGrp="1" noChangeAspect="1"/>
          </p:cNvPicPr>
          <p:nvPr>
            <p:ph idx="1"/>
          </p:nvPr>
        </p:nvPicPr>
        <p:blipFill>
          <a:blip r:embed="rId3"/>
          <a:stretch>
            <a:fillRect/>
          </a:stretch>
        </p:blipFill>
        <p:spPr>
          <a:xfrm>
            <a:off x="0" y="491807"/>
            <a:ext cx="11846302" cy="6023293"/>
          </a:xfrm>
          <a:prstGeom prst="rect">
            <a:avLst/>
          </a:prstGeom>
        </p:spPr>
      </p:pic>
      <p:sp>
        <p:nvSpPr>
          <p:cNvPr id="39" name="TextBox 38">
            <a:extLst>
              <a:ext uri="{FF2B5EF4-FFF2-40B4-BE49-F238E27FC236}">
                <a16:creationId xmlns:a16="http://schemas.microsoft.com/office/drawing/2014/main" id="{08E8F093-56FB-0B1F-3701-649CC918F6FC}"/>
              </a:ext>
            </a:extLst>
          </p:cNvPr>
          <p:cNvSpPr txBox="1"/>
          <p:nvPr/>
        </p:nvSpPr>
        <p:spPr>
          <a:xfrm>
            <a:off x="3133725" y="6515100"/>
            <a:ext cx="54673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https://www.unep.org/interactives/air-pollution-note/)</a:t>
            </a:r>
          </a:p>
        </p:txBody>
      </p:sp>
    </p:spTree>
    <p:extLst>
      <p:ext uri="{BB962C8B-B14F-4D97-AF65-F5344CB8AC3E}">
        <p14:creationId xmlns:p14="http://schemas.microsoft.com/office/powerpoint/2010/main" val="136515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B244-AFB0-C778-D6E3-639D63C6BF76}"/>
              </a:ext>
            </a:extLst>
          </p:cNvPr>
          <p:cNvSpPr>
            <a:spLocks noGrp="1"/>
          </p:cNvSpPr>
          <p:nvPr>
            <p:ph type="title"/>
          </p:nvPr>
        </p:nvSpPr>
        <p:spPr>
          <a:xfrm>
            <a:off x="838200" y="183387"/>
            <a:ext cx="10515600" cy="618849"/>
          </a:xfrm>
        </p:spPr>
        <p:txBody>
          <a:bodyPr>
            <a:normAutofit fontScale="90000"/>
          </a:bodyPr>
          <a:lstStyle/>
          <a:p>
            <a:pPr algn="ctr"/>
            <a:br>
              <a:rPr lang="en-US" b="1" i="0" dirty="0">
                <a:effectLst/>
                <a:highlight>
                  <a:srgbClr val="FFFFFF"/>
                </a:highlight>
                <a:latin typeface="Harding"/>
              </a:rPr>
            </a:br>
            <a:r>
              <a:rPr lang="en-US" sz="3100" b="1" i="0" dirty="0">
                <a:effectLst/>
              </a:rPr>
              <a:t>Sources and drivers of air pollution in Africa</a:t>
            </a:r>
            <a:br>
              <a:rPr lang="en-US" sz="3100" b="1" i="0" dirty="0">
                <a:solidFill>
                  <a:srgbClr val="222222"/>
                </a:solidFill>
                <a:effectLst/>
              </a:rPr>
            </a:br>
            <a:endParaRPr lang="en-US" sz="3100" dirty="0"/>
          </a:p>
        </p:txBody>
      </p:sp>
      <p:sp>
        <p:nvSpPr>
          <p:cNvPr id="3" name="Content Placeholder 2">
            <a:extLst>
              <a:ext uri="{FF2B5EF4-FFF2-40B4-BE49-F238E27FC236}">
                <a16:creationId xmlns:a16="http://schemas.microsoft.com/office/drawing/2014/main" id="{43499646-9731-2077-278E-2BCFB4CC7E63}"/>
              </a:ext>
            </a:extLst>
          </p:cNvPr>
          <p:cNvSpPr>
            <a:spLocks noGrp="1"/>
          </p:cNvSpPr>
          <p:nvPr>
            <p:ph idx="1"/>
          </p:nvPr>
        </p:nvSpPr>
        <p:spPr>
          <a:xfrm>
            <a:off x="282738" y="736501"/>
            <a:ext cx="11594837" cy="5938112"/>
          </a:xfrm>
        </p:spPr>
        <p:txBody>
          <a:bodyPr>
            <a:normAutofit/>
          </a:bodyPr>
          <a:lstStyle/>
          <a:p>
            <a:pPr marL="228600" indent="-228600">
              <a:lnSpc>
                <a:spcPct val="100000"/>
              </a:lnSpc>
              <a:spcBef>
                <a:spcPts val="1200"/>
              </a:spcBef>
              <a:buFont typeface="Wingdings" panose="05000000000000000000" pitchFamily="2" charset="2"/>
              <a:buChar char="Ø"/>
            </a:pPr>
            <a:r>
              <a:rPr lang="en-US" sz="1800" b="0" i="0" dirty="0">
                <a:solidFill>
                  <a:srgbClr val="222222"/>
                </a:solidFill>
                <a:effectLst/>
                <a:highlight>
                  <a:srgbClr val="FFFFFF"/>
                </a:highlight>
              </a:rPr>
              <a:t>Africa’s population is projected to nearly double to 2.5 billion by 2050, this will lead to increased energy demand, waste generation and transport vehicles — all of which are sources of air pollution. </a:t>
            </a:r>
          </a:p>
          <a:p>
            <a:pPr marL="228600" indent="-228600">
              <a:lnSpc>
                <a:spcPct val="100000"/>
              </a:lnSpc>
              <a:spcBef>
                <a:spcPts val="1200"/>
              </a:spcBef>
              <a:buFont typeface="Wingdings" panose="05000000000000000000" pitchFamily="2" charset="2"/>
              <a:buChar char="Ø"/>
            </a:pPr>
            <a:r>
              <a:rPr lang="en-US" sz="1800" b="0" i="0" dirty="0">
                <a:solidFill>
                  <a:srgbClr val="222222"/>
                </a:solidFill>
                <a:effectLst/>
                <a:highlight>
                  <a:srgbClr val="FFFFFF"/>
                </a:highlight>
              </a:rPr>
              <a:t>Owing to distinctly different socioeconomic conditions among countries and cities, air pollution across Africa varies greatly and has distinct regional pollution patterns and sources. </a:t>
            </a:r>
          </a:p>
          <a:p>
            <a:pPr marL="228600" indent="-228600">
              <a:lnSpc>
                <a:spcPct val="100000"/>
              </a:lnSpc>
              <a:spcBef>
                <a:spcPts val="1200"/>
              </a:spcBef>
              <a:buFont typeface="Wingdings" panose="05000000000000000000" pitchFamily="2" charset="2"/>
              <a:buChar char="Ø"/>
            </a:pPr>
            <a:r>
              <a:rPr lang="en-US" sz="1800" b="0" i="0" u="none" strike="noStrike" baseline="0" dirty="0">
                <a:solidFill>
                  <a:srgbClr val="000000"/>
                </a:solidFill>
              </a:rPr>
              <a:t>Although household air pollution is still the predominant in Africa, outdoor air pollution is increasing because of increased energy demand, motorized transport, large-scale construction and industrialization, thus resulting to a mixture of pollutants from the various sources. </a:t>
            </a:r>
          </a:p>
          <a:p>
            <a:pPr marL="228600" indent="-228600">
              <a:lnSpc>
                <a:spcPct val="100000"/>
              </a:lnSpc>
              <a:spcBef>
                <a:spcPts val="1200"/>
              </a:spcBef>
              <a:buFont typeface="Wingdings" panose="05000000000000000000" pitchFamily="2" charset="2"/>
              <a:buChar char="Ø"/>
            </a:pPr>
            <a:r>
              <a:rPr lang="en-US" sz="1800" b="1" dirty="0"/>
              <a:t>Biomass burning (forest fires, burning of crop residue, municipal solid waste, residential wood burning for cooking) </a:t>
            </a:r>
            <a:r>
              <a:rPr lang="en-US" sz="1800" dirty="0"/>
              <a:t>releases a variety of gases (including CO</a:t>
            </a:r>
            <a:r>
              <a:rPr lang="en-US" sz="1800" baseline="-25000" dirty="0"/>
              <a:t>2</a:t>
            </a:r>
            <a:r>
              <a:rPr lang="en-US" sz="1800" dirty="0"/>
              <a:t>, CH</a:t>
            </a:r>
            <a:r>
              <a:rPr lang="en-US" sz="1800" baseline="-25000" dirty="0"/>
              <a:t>4</a:t>
            </a:r>
            <a:r>
              <a:rPr lang="en-US" sz="1800" dirty="0"/>
              <a:t>, NO</a:t>
            </a:r>
            <a:r>
              <a:rPr lang="en-US" sz="1800" baseline="-25000" dirty="0"/>
              <a:t>x</a:t>
            </a:r>
            <a:r>
              <a:rPr lang="en-US" sz="1800" dirty="0"/>
              <a:t>), particulate matter (black carbon, organic carbon, polycyclic aromatic hydrocarbons, etc.)</a:t>
            </a:r>
          </a:p>
          <a:p>
            <a:pPr marL="457200" lvl="1">
              <a:lnSpc>
                <a:spcPct val="100000"/>
              </a:lnSpc>
              <a:spcBef>
                <a:spcPts val="600"/>
              </a:spcBef>
            </a:pPr>
            <a:r>
              <a:rPr lang="en-US" sz="1700" b="1" i="0" u="none" strike="noStrike" baseline="0" dirty="0">
                <a:solidFill>
                  <a:srgbClr val="000000"/>
                </a:solidFill>
              </a:rPr>
              <a:t>Traditional biomass </a:t>
            </a:r>
            <a:r>
              <a:rPr lang="en-US" sz="1700" b="0" i="0" u="none" strike="noStrike" baseline="0" dirty="0">
                <a:solidFill>
                  <a:srgbClr val="000000"/>
                </a:solidFill>
              </a:rPr>
              <a:t>dominates residential energy in sub-Saharan Africa, with over 80% of the population relying on it </a:t>
            </a:r>
            <a:r>
              <a:rPr lang="en-US" sz="1700" b="0" i="0" dirty="0">
                <a:solidFill>
                  <a:srgbClr val="222222"/>
                </a:solidFill>
                <a:effectLst/>
                <a:highlight>
                  <a:srgbClr val="FFFFFF"/>
                </a:highlight>
                <a:latin typeface="Arial" panose="020B0604020202020204" pitchFamily="34" charset="0"/>
                <a:cs typeface="Arial" panose="020B0604020202020204" pitchFamily="34" charset="0"/>
              </a:rPr>
              <a:t>and is also an important source of air pollution across Africa.</a:t>
            </a:r>
          </a:p>
          <a:p>
            <a:pPr marL="228600" indent="-228600">
              <a:lnSpc>
                <a:spcPct val="100000"/>
              </a:lnSpc>
              <a:spcBef>
                <a:spcPts val="1200"/>
              </a:spcBef>
              <a:buFont typeface="Wingdings" panose="05000000000000000000" pitchFamily="2" charset="2"/>
              <a:buChar char="Ø"/>
            </a:pPr>
            <a:r>
              <a:rPr lang="en-US" sz="1800" b="1" i="0" dirty="0">
                <a:solidFill>
                  <a:srgbClr val="222222"/>
                </a:solidFill>
                <a:effectLst/>
                <a:highlight>
                  <a:srgbClr val="FFFFFF"/>
                </a:highlight>
                <a:latin typeface="Arial" panose="020B0604020202020204" pitchFamily="34" charset="0"/>
                <a:cs typeface="Arial" panose="020B0604020202020204" pitchFamily="34" charset="0"/>
              </a:rPr>
              <a:t>Vehicles </a:t>
            </a:r>
            <a:r>
              <a:rPr lang="en-US" sz="1800" b="0" i="0" dirty="0">
                <a:solidFill>
                  <a:srgbClr val="222222"/>
                </a:solidFill>
                <a:effectLst/>
                <a:highlight>
                  <a:srgbClr val="FFFFFF"/>
                </a:highlight>
                <a:latin typeface="Arial" panose="020B0604020202020204" pitchFamily="34" charset="0"/>
                <a:cs typeface="Arial" panose="020B0604020202020204" pitchFamily="34" charset="0"/>
              </a:rPr>
              <a:t>are important pollution source across Africa due to increasing mobility demand, rising imports of pre-owned, old and reconditioned vehicles with low emission standards from Europe, North America and Asia. </a:t>
            </a:r>
          </a:p>
          <a:p>
            <a:pPr marL="228600" indent="-228600">
              <a:lnSpc>
                <a:spcPct val="100000"/>
              </a:lnSpc>
              <a:spcBef>
                <a:spcPts val="1200"/>
              </a:spcBef>
              <a:buFont typeface="Wingdings" panose="05000000000000000000" pitchFamily="2" charset="2"/>
              <a:buChar char="Ø"/>
            </a:pPr>
            <a:r>
              <a:rPr lang="en-US" sz="1800" b="1" i="0" dirty="0">
                <a:solidFill>
                  <a:srgbClr val="222222"/>
                </a:solidFill>
                <a:effectLst/>
                <a:highlight>
                  <a:srgbClr val="FFFFFF"/>
                </a:highlight>
                <a:latin typeface="Arial" panose="020B0604020202020204" pitchFamily="34" charset="0"/>
                <a:cs typeface="Arial" panose="020B0604020202020204" pitchFamily="34" charset="0"/>
              </a:rPr>
              <a:t>Crude oil exploitation </a:t>
            </a:r>
            <a:r>
              <a:rPr lang="en-US" sz="1800" b="0" i="0" dirty="0">
                <a:solidFill>
                  <a:srgbClr val="222222"/>
                </a:solidFill>
                <a:effectLst/>
                <a:highlight>
                  <a:srgbClr val="FFFFFF"/>
                </a:highlight>
                <a:latin typeface="Arial" panose="020B0604020202020204" pitchFamily="34" charset="0"/>
                <a:cs typeface="Arial" panose="020B0604020202020204" pitchFamily="34" charset="0"/>
              </a:rPr>
              <a:t>in Nigeria induces black carbon emissions and particulate matter pollution. </a:t>
            </a:r>
          </a:p>
          <a:p>
            <a:pPr marL="228600" indent="-228600">
              <a:lnSpc>
                <a:spcPct val="100000"/>
              </a:lnSpc>
              <a:spcBef>
                <a:spcPts val="1200"/>
              </a:spcBef>
              <a:buFont typeface="Wingdings" panose="05000000000000000000" pitchFamily="2" charset="2"/>
              <a:buChar char="Ø"/>
            </a:pPr>
            <a:r>
              <a:rPr lang="en-US" sz="1800" b="1" i="0" dirty="0">
                <a:solidFill>
                  <a:srgbClr val="222222"/>
                </a:solidFill>
                <a:effectLst/>
                <a:highlight>
                  <a:srgbClr val="FFFFFF"/>
                </a:highlight>
                <a:latin typeface="Arial" panose="020B0604020202020204" pitchFamily="34" charset="0"/>
                <a:cs typeface="Arial" panose="020B0604020202020204" pitchFamily="34" charset="0"/>
              </a:rPr>
              <a:t>Coal mining and power generation </a:t>
            </a:r>
            <a:r>
              <a:rPr lang="en-US" sz="1800" b="0" i="0" dirty="0">
                <a:solidFill>
                  <a:srgbClr val="222222"/>
                </a:solidFill>
                <a:effectLst/>
                <a:highlight>
                  <a:srgbClr val="FFFFFF"/>
                </a:highlight>
                <a:latin typeface="Arial" panose="020B0604020202020204" pitchFamily="34" charset="0"/>
                <a:cs typeface="Arial" panose="020B0604020202020204" pitchFamily="34" charset="0"/>
              </a:rPr>
              <a:t>results in high emissions of greenhouse gases, NO</a:t>
            </a:r>
            <a:r>
              <a:rPr lang="en-US" sz="1800" b="0" i="0" baseline="-25000" dirty="0">
                <a:solidFill>
                  <a:srgbClr val="222222"/>
                </a:solidFill>
                <a:effectLst/>
                <a:highlight>
                  <a:srgbClr val="FFFFFF"/>
                </a:highlight>
                <a:latin typeface="Arial" panose="020B0604020202020204" pitchFamily="34" charset="0"/>
                <a:cs typeface="Arial" panose="020B0604020202020204" pitchFamily="34" charset="0"/>
              </a:rPr>
              <a:t>2</a:t>
            </a:r>
            <a:r>
              <a:rPr lang="en-US" sz="1800" b="0" i="0" dirty="0">
                <a:solidFill>
                  <a:srgbClr val="222222"/>
                </a:solidFill>
                <a:effectLst/>
                <a:highlight>
                  <a:srgbClr val="FFFFFF"/>
                </a:highlight>
                <a:latin typeface="Arial" panose="020B0604020202020204" pitchFamily="34" charset="0"/>
                <a:cs typeface="Arial" panose="020B0604020202020204" pitchFamily="34" charset="0"/>
              </a:rPr>
              <a:t> and SO</a:t>
            </a:r>
            <a:r>
              <a:rPr lang="en-US" sz="1800" b="0" i="0" baseline="-25000" dirty="0">
                <a:solidFill>
                  <a:srgbClr val="222222"/>
                </a:solidFill>
                <a:effectLst/>
                <a:highlight>
                  <a:srgbClr val="FFFFFF"/>
                </a:highlight>
                <a:latin typeface="Arial" panose="020B0604020202020204" pitchFamily="34" charset="0"/>
                <a:cs typeface="Arial" panose="020B0604020202020204" pitchFamily="34" charset="0"/>
              </a:rPr>
              <a:t>2</a:t>
            </a:r>
            <a:r>
              <a:rPr lang="en-US" sz="1800" b="0" i="0" dirty="0">
                <a:solidFill>
                  <a:srgbClr val="222222"/>
                </a:solidFill>
                <a:effectLst/>
                <a:highlight>
                  <a:srgbClr val="FFFFFF"/>
                </a:highlight>
                <a:latin typeface="Arial" panose="020B0604020202020204" pitchFamily="34" charset="0"/>
                <a:cs typeface="Arial" panose="020B0604020202020204" pitchFamily="34" charset="0"/>
              </a:rPr>
              <a:t> in South Africa.</a:t>
            </a:r>
          </a:p>
          <a:p>
            <a:endParaRPr lang="en-US" dirty="0"/>
          </a:p>
        </p:txBody>
      </p:sp>
      <p:sp>
        <p:nvSpPr>
          <p:cNvPr id="5" name="TextBox 4">
            <a:extLst>
              <a:ext uri="{FF2B5EF4-FFF2-40B4-BE49-F238E27FC236}">
                <a16:creationId xmlns:a16="http://schemas.microsoft.com/office/drawing/2014/main" id="{D1DFCB07-A1BE-9B56-A53B-9913ABFAFE2A}"/>
              </a:ext>
            </a:extLst>
          </p:cNvPr>
          <p:cNvSpPr txBox="1"/>
          <p:nvPr/>
        </p:nvSpPr>
        <p:spPr>
          <a:xfrm>
            <a:off x="2323062" y="6283417"/>
            <a:ext cx="70944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(Source: Mead, M.I. et al. Spotlight on air pollution in Africa. Nat. Geosci. 16, 930–931, 2023)</a:t>
            </a:r>
            <a:r>
              <a:rPr kumimoji="0" lang="en-US" sz="1400" b="0" i="1"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78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E1A8FF-4349-7B68-CB83-D99A45A9C3FC}"/>
              </a:ext>
            </a:extLst>
          </p:cNvPr>
          <p:cNvSpPr txBox="1"/>
          <p:nvPr/>
        </p:nvSpPr>
        <p:spPr>
          <a:xfrm>
            <a:off x="243475" y="562902"/>
            <a:ext cx="11634100" cy="520142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 Okello and an international multidisciplinary team undertook a scoping review of strategies developed and/or implemented in Africa. The review includes 3 main types of strategies, policy (20%), technology (75%), and education/awareness (5%) assessed for effectiveness in improving air quality and/or health outcomes, co-benefits and unintended consequences of the strategies.</a:t>
            </a:r>
            <a:endParaRPr kumimoji="0" lang="en-US" sz="17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Clean cooking technologies</a:t>
            </a: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Improved cookstoves (ICS) for solid biomass (81%), biogas (7%), LPG (7%) and electric mitads/stove (2%).</a:t>
            </a:r>
            <a:endParaRPr kumimoji="0" lang="en-US" sz="17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Some interventions combined technology with financial innovation</a:t>
            </a:r>
            <a:r>
              <a:rPr kumimoji="0" lang="en-US" sz="17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Household and community renewable energy technologies </a:t>
            </a: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promotion of solar home systems, solar wind hybrid lights, solar water heating systems, solar park and streetlights.</a:t>
            </a: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Interventions related to hydropower and mini-hydro plants for electricity</a:t>
            </a:r>
            <a:r>
              <a:rPr kumimoji="0" lang="en-US"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 Low-cost air quality sensors</a:t>
            </a: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measure near real-time state of air quality with localities (Ghana, South Africa)</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Transport technology</a:t>
            </a:r>
          </a:p>
          <a:p>
            <a:pPr marL="4572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substitution of petrol/diesel by compressed natural gas (CNG) in transportation. </a:t>
            </a:r>
          </a:p>
          <a:p>
            <a:pPr marL="457200" marR="0" lvl="0" indent="0" algn="l"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(e.g., in Algeria, ten buses were acquired and dedicated to CNG, and 125 light vehicles were converted to be powered by CNG).</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49AFE71-6CEB-EFFE-8768-F1EA1677F482}"/>
              </a:ext>
            </a:extLst>
          </p:cNvPr>
          <p:cNvSpPr txBox="1"/>
          <p:nvPr/>
        </p:nvSpPr>
        <p:spPr>
          <a:xfrm>
            <a:off x="773011" y="39682"/>
            <a:ext cx="100877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129DB"/>
                </a:solidFill>
                <a:effectLst/>
                <a:uLnTx/>
                <a:uFillTx/>
                <a:latin typeface="Arial" panose="020B0604020202020204" pitchFamily="34" charset="0"/>
                <a:ea typeface="+mn-ea"/>
                <a:cs typeface="Arial" panose="020B0604020202020204" pitchFamily="34" charset="0"/>
              </a:rPr>
              <a:t>Air quality strategies implemented in Africa (Technology)</a:t>
            </a:r>
          </a:p>
        </p:txBody>
      </p:sp>
      <p:sp>
        <p:nvSpPr>
          <p:cNvPr id="2" name="TextBox 1">
            <a:extLst>
              <a:ext uri="{FF2B5EF4-FFF2-40B4-BE49-F238E27FC236}">
                <a16:creationId xmlns:a16="http://schemas.microsoft.com/office/drawing/2014/main" id="{687BE0B0-48ED-FDEB-1639-0F70B632B59F}"/>
              </a:ext>
            </a:extLst>
          </p:cNvPr>
          <p:cNvSpPr txBox="1"/>
          <p:nvPr/>
        </p:nvSpPr>
        <p:spPr>
          <a:xfrm>
            <a:off x="1448148" y="6227387"/>
            <a:ext cx="6733325"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Source: Okello, G. et al., </a:t>
            </a: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Air quality management strategies in Africa: A scoping review of the content, context, co-benefits and unintended  consequences. </a:t>
            </a:r>
            <a:r>
              <a:rPr kumimoji="0" lang="en-US" sz="1200" b="0" i="1"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Environ. Intl.</a:t>
            </a: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171, 107709 (2023)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963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CFA7-33B7-3E00-BB3C-45FD63BE0E08}"/>
              </a:ext>
            </a:extLst>
          </p:cNvPr>
          <p:cNvSpPr>
            <a:spLocks noGrp="1"/>
          </p:cNvSpPr>
          <p:nvPr>
            <p:ph type="title"/>
          </p:nvPr>
        </p:nvSpPr>
        <p:spPr>
          <a:xfrm>
            <a:off x="811332" y="74946"/>
            <a:ext cx="10171094" cy="606475"/>
          </a:xfrm>
        </p:spPr>
        <p:txBody>
          <a:bodyPr>
            <a:normAutofit/>
          </a:bodyPr>
          <a:lstStyle/>
          <a:p>
            <a:pPr algn="ctr"/>
            <a:r>
              <a:rPr lang="en-US" b="1" i="0" dirty="0">
                <a:effectLst/>
                <a:latin typeface="Arial" panose="020B0604020202020204" pitchFamily="34" charset="0"/>
                <a:cs typeface="Arial" panose="020B0604020202020204" pitchFamily="34" charset="0"/>
              </a:rPr>
              <a:t>Air quality strategies implemented in Africa</a:t>
            </a:r>
            <a:r>
              <a:rPr lang="en-US" dirty="0"/>
              <a:t> (Policy)</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380132F-FE86-C2E1-0220-8EB520D91C53}"/>
              </a:ext>
            </a:extLst>
          </p:cNvPr>
          <p:cNvSpPr>
            <a:spLocks noGrp="1"/>
          </p:cNvSpPr>
          <p:nvPr>
            <p:ph idx="1"/>
          </p:nvPr>
        </p:nvSpPr>
        <p:spPr>
          <a:xfrm>
            <a:off x="547428" y="658938"/>
            <a:ext cx="11282020" cy="6124116"/>
          </a:xfrm>
        </p:spPr>
        <p:txBody>
          <a:bodyPr>
            <a:normAutofit fontScale="70000" lnSpcReduction="20000"/>
          </a:bodyPr>
          <a:lstStyle/>
          <a:p>
            <a:pPr>
              <a:lnSpc>
                <a:spcPct val="120000"/>
              </a:lnSpc>
              <a:spcBef>
                <a:spcPts val="600"/>
              </a:spcBef>
              <a:buFont typeface="Wingdings" panose="05000000000000000000" pitchFamily="2" charset="2"/>
              <a:buChar char="Ø"/>
            </a:pPr>
            <a:r>
              <a:rPr lang="en-US" sz="2600" b="1" kern="100" dirty="0">
                <a:effectLst/>
                <a:latin typeface="Arial" panose="020B0604020202020204" pitchFamily="34" charset="0"/>
                <a:ea typeface="Aptos" panose="020B0004020202020204" pitchFamily="34" charset="0"/>
                <a:cs typeface="Arial" panose="020B0604020202020204" pitchFamily="34" charset="0"/>
              </a:rPr>
              <a:t>Motor vehicle regulations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total ban on “used” vehicles, restriction on the importation of used vehicles, strengthen emission standards;</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incremental tax/additional excise duty on old cars;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introduction of a carbon tax on vehicles to promote hybrid cars (Mauritius)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restriction of vehicles on streets on Sundays (Rwanda)</a:t>
            </a:r>
          </a:p>
          <a:p>
            <a:pPr>
              <a:lnSpc>
                <a:spcPct val="120000"/>
              </a:lnSpc>
              <a:spcBef>
                <a:spcPts val="600"/>
              </a:spcBef>
              <a:buFont typeface="Wingdings" panose="05000000000000000000" pitchFamily="2" charset="2"/>
              <a:buChar char="Ø"/>
            </a:pPr>
            <a:r>
              <a:rPr lang="en-US" sz="2400" b="1" kern="100" dirty="0">
                <a:effectLst/>
                <a:latin typeface="Arial" panose="020B0604020202020204" pitchFamily="34" charset="0"/>
                <a:ea typeface="Aptos" panose="020B0004020202020204" pitchFamily="34" charset="0"/>
                <a:cs typeface="Arial" panose="020B0604020202020204" pitchFamily="34" charset="0"/>
              </a:rPr>
              <a:t>Household energy policies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promotion of renewable energy technologies including biogas, briquettes, solar, and hydroelectricity;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master plan to increase LPG use in households;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regulating the collection and sale of biomass fuel wood;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improved access to modern energy services/electricity.</a:t>
            </a:r>
          </a:p>
          <a:p>
            <a:pPr>
              <a:lnSpc>
                <a:spcPct val="120000"/>
              </a:lnSpc>
              <a:spcBef>
                <a:spcPts val="600"/>
              </a:spcBef>
              <a:buFont typeface="Wingdings" panose="05000000000000000000" pitchFamily="2" charset="2"/>
              <a:buChar char="Ø"/>
            </a:pPr>
            <a:r>
              <a:rPr lang="en-US" sz="2400" b="1" kern="100" dirty="0">
                <a:effectLst/>
                <a:latin typeface="Arial" panose="020B0604020202020204" pitchFamily="34" charset="0"/>
                <a:ea typeface="Aptos" panose="020B0004020202020204" pitchFamily="34" charset="0"/>
                <a:cs typeface="Arial" panose="020B0604020202020204" pitchFamily="34" charset="0"/>
              </a:rPr>
              <a:t>Tobacco control policies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increased tax on tobacco, restrictions on the sale of tobacco products;</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restriction of public smoking to reduce indoor air pollution.</a:t>
            </a:r>
          </a:p>
          <a:p>
            <a:pPr>
              <a:lnSpc>
                <a:spcPct val="120000"/>
              </a:lnSpc>
              <a:spcBef>
                <a:spcPts val="600"/>
              </a:spcBef>
              <a:buFont typeface="Wingdings" panose="05000000000000000000" pitchFamily="2" charset="2"/>
              <a:buChar char="Ø"/>
            </a:pPr>
            <a:r>
              <a:rPr lang="en-US" sz="2400" b="1" kern="100" dirty="0">
                <a:effectLst/>
                <a:latin typeface="Arial" panose="020B0604020202020204" pitchFamily="34" charset="0"/>
                <a:ea typeface="Aptos" panose="020B0004020202020204" pitchFamily="34" charset="0"/>
                <a:cs typeface="Arial" panose="020B0604020202020204" pitchFamily="34" charset="0"/>
              </a:rPr>
              <a:t>Air quality management plans </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develop comprehensive plans to address air quality;</a:t>
            </a:r>
          </a:p>
          <a:p>
            <a:pPr marL="457200" indent="-228600">
              <a:lnSpc>
                <a:spcPct val="120000"/>
              </a:lnSpc>
              <a:spcBef>
                <a:spcPts val="40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build capacity to develop and support development of air quality management.</a:t>
            </a:r>
          </a:p>
          <a:p>
            <a:endParaRPr lang="en-US" dirty="0"/>
          </a:p>
        </p:txBody>
      </p:sp>
      <p:sp>
        <p:nvSpPr>
          <p:cNvPr id="5" name="TextBox 4">
            <a:extLst>
              <a:ext uri="{FF2B5EF4-FFF2-40B4-BE49-F238E27FC236}">
                <a16:creationId xmlns:a16="http://schemas.microsoft.com/office/drawing/2014/main" id="{541EBF5E-6DA7-1FA8-BEA3-BD7191E42847}"/>
              </a:ext>
            </a:extLst>
          </p:cNvPr>
          <p:cNvSpPr txBox="1"/>
          <p:nvPr/>
        </p:nvSpPr>
        <p:spPr>
          <a:xfrm>
            <a:off x="1325079" y="6199062"/>
            <a:ext cx="6269254"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Source: Okello, G. et al., </a:t>
            </a: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Air quality management strategies in Africa: A scoping review of the content, context, co-benefits and unintended  consequences. </a:t>
            </a:r>
            <a:r>
              <a:rPr kumimoji="0" lang="en-US" sz="1200" b="0" i="1"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Environ. Intl.</a:t>
            </a: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171, 107709 (2023)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405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94C5-A4C9-7B10-FC35-2BF8623FE1C6}"/>
              </a:ext>
            </a:extLst>
          </p:cNvPr>
          <p:cNvSpPr>
            <a:spLocks noGrp="1"/>
          </p:cNvSpPr>
          <p:nvPr>
            <p:ph type="title"/>
          </p:nvPr>
        </p:nvSpPr>
        <p:spPr>
          <a:xfrm>
            <a:off x="663755" y="22448"/>
            <a:ext cx="10182726" cy="677612"/>
          </a:xfrm>
        </p:spPr>
        <p:txBody>
          <a:bodyPr>
            <a:normAutofit/>
          </a:bodyPr>
          <a:lstStyle/>
          <a:p>
            <a:pPr algn="ctr"/>
            <a:r>
              <a:rPr lang="en-US" sz="2800" b="1" i="0" dirty="0">
                <a:effectLst/>
                <a:latin typeface="Arial" panose="020B0604020202020204" pitchFamily="34" charset="0"/>
                <a:cs typeface="Arial" panose="020B0604020202020204" pitchFamily="34" charset="0"/>
              </a:rPr>
              <a:t>Five target areas for actions in Africa</a:t>
            </a:r>
            <a:r>
              <a:rPr lang="en-US" sz="2800"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F6D8900E-B4AD-FD61-BCFA-BF46BD01BECB}"/>
              </a:ext>
            </a:extLst>
          </p:cNvPr>
          <p:cNvSpPr>
            <a:spLocks noGrp="1"/>
          </p:cNvSpPr>
          <p:nvPr>
            <p:ph idx="1"/>
          </p:nvPr>
        </p:nvSpPr>
        <p:spPr>
          <a:xfrm>
            <a:off x="404485" y="674089"/>
            <a:ext cx="11613343" cy="5650396"/>
          </a:xfrm>
        </p:spPr>
        <p:txBody>
          <a:bodyPr>
            <a:normAutofit fontScale="25000" lnSpcReduction="20000"/>
          </a:bodyPr>
          <a:lstStyle/>
          <a:p>
            <a:pPr>
              <a:lnSpc>
                <a:spcPct val="120000"/>
              </a:lnSpc>
              <a:spcBef>
                <a:spcPts val="600"/>
              </a:spcBef>
            </a:pPr>
            <a:r>
              <a:rPr lang="en-US" sz="6400" b="0" i="0" dirty="0">
                <a:solidFill>
                  <a:srgbClr val="222222"/>
                </a:solidFill>
                <a:effectLst/>
                <a:highlight>
                  <a:srgbClr val="FFFFFF"/>
                </a:highlight>
              </a:rPr>
              <a:t>As many regions across the globe have made progress with air pollution control, Africa can leverage existing knowledge, technology and strategies for effective capacity building via international collaboration. Regionally specific and multifaceted approaches are key to tackling different patterns of air pollution across Africa.</a:t>
            </a:r>
          </a:p>
          <a:p>
            <a:pPr marL="228600" indent="-228600">
              <a:lnSpc>
                <a:spcPct val="120000"/>
              </a:lnSpc>
              <a:spcBef>
                <a:spcPts val="600"/>
              </a:spcBef>
              <a:buFont typeface="Wingdings" panose="05000000000000000000" pitchFamily="2" charset="2"/>
              <a:buChar char="Ø"/>
            </a:pPr>
            <a:r>
              <a:rPr lang="en-US" sz="6400" b="1" i="0" dirty="0">
                <a:solidFill>
                  <a:srgbClr val="222222"/>
                </a:solidFill>
                <a:effectLst/>
                <a:highlight>
                  <a:srgbClr val="FFFFFF"/>
                </a:highlight>
                <a:latin typeface="Arial" panose="020B0604020202020204" pitchFamily="34" charset="0"/>
                <a:cs typeface="Arial" panose="020B0604020202020204" pitchFamily="34" charset="0"/>
              </a:rPr>
              <a:t>Continuous air monitoring. </a:t>
            </a:r>
          </a:p>
          <a:p>
            <a:pPr marL="457200" lvl="1">
              <a:lnSpc>
                <a:spcPct val="120000"/>
              </a:lnSpc>
              <a:spcBef>
                <a:spcPts val="300"/>
              </a:spcBef>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Wider installation of continuous air-quality monitoring networks</a:t>
            </a:r>
            <a:r>
              <a:rPr lang="en-US" sz="6600" b="0" i="0" dirty="0">
                <a:solidFill>
                  <a:srgbClr val="222222"/>
                </a:solidFill>
                <a:effectLst/>
                <a:highlight>
                  <a:srgbClr val="FFFFFF"/>
                </a:highlight>
                <a:latin typeface="Arial" panose="020B0604020202020204" pitchFamily="34" charset="0"/>
                <a:cs typeface="Arial" panose="020B0604020202020204" pitchFamily="34" charset="0"/>
              </a:rPr>
              <a:t> to measure pollution levels and understand spatial and temporal variations of different pollutants</a:t>
            </a:r>
            <a:endParaRPr lang="en-US" sz="6400" b="0" i="0" dirty="0">
              <a:solidFill>
                <a:srgbClr val="222222"/>
              </a:solidFill>
              <a:effectLst/>
              <a:highlight>
                <a:srgbClr val="FFFFFF"/>
              </a:highlight>
              <a:latin typeface="Arial" panose="020B0604020202020204" pitchFamily="34" charset="0"/>
              <a:cs typeface="Arial" panose="020B0604020202020204" pitchFamily="34" charset="0"/>
            </a:endParaRPr>
          </a:p>
          <a:p>
            <a:pPr marL="457200" lvl="1">
              <a:lnSpc>
                <a:spcPct val="120000"/>
              </a:lnSpc>
              <a:spcBef>
                <a:spcPts val="300"/>
              </a:spcBef>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Invest in air monitoring infrastructure and enhance local technical capacity</a:t>
            </a:r>
          </a:p>
          <a:p>
            <a:pPr marL="228600" indent="-228600">
              <a:lnSpc>
                <a:spcPct val="120000"/>
              </a:lnSpc>
              <a:spcBef>
                <a:spcPts val="600"/>
              </a:spcBef>
              <a:buFont typeface="Wingdings" panose="05000000000000000000" pitchFamily="2" charset="2"/>
              <a:buChar char="Ø"/>
            </a:pPr>
            <a:r>
              <a:rPr lang="en-US" sz="6400" b="1" i="0" dirty="0">
                <a:solidFill>
                  <a:srgbClr val="222222"/>
                </a:solidFill>
                <a:effectLst/>
                <a:highlight>
                  <a:srgbClr val="FFFFFF"/>
                </a:highlight>
                <a:latin typeface="Arial" panose="020B0604020202020204" pitchFamily="34" charset="0"/>
                <a:cs typeface="Arial" panose="020B0604020202020204" pitchFamily="34" charset="0"/>
              </a:rPr>
              <a:t>Investment in clean energy. </a:t>
            </a:r>
          </a:p>
          <a:p>
            <a:pPr marL="457200" lvl="2">
              <a:lnSpc>
                <a:spcPct val="120000"/>
              </a:lnSpc>
              <a:spcBef>
                <a:spcPts val="600"/>
              </a:spcBef>
              <a:tabLst>
                <a:tab pos="347663" algn="l"/>
              </a:tabLst>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Promote transition to clean energy (such as solar, hydropower and wind), while shifting away from dirtier energy sources</a:t>
            </a:r>
            <a:r>
              <a:rPr lang="en-US" sz="6400" dirty="0">
                <a:solidFill>
                  <a:srgbClr val="222222"/>
                </a:solidFill>
                <a:highlight>
                  <a:srgbClr val="FFFFFF"/>
                </a:highlight>
                <a:latin typeface="Arial" panose="020B0604020202020204" pitchFamily="34" charset="0"/>
                <a:cs typeface="Arial" panose="020B0604020202020204" pitchFamily="34" charset="0"/>
              </a:rPr>
              <a:t>.</a:t>
            </a:r>
            <a:endParaRPr lang="en-US" sz="6400" b="0" i="0" dirty="0">
              <a:solidFill>
                <a:srgbClr val="222222"/>
              </a:solidFill>
              <a:effectLst/>
              <a:highlight>
                <a:srgbClr val="FFFFFF"/>
              </a:highlight>
              <a:latin typeface="Arial" panose="020B0604020202020204" pitchFamily="34" charset="0"/>
              <a:cs typeface="Arial" panose="020B0604020202020204" pitchFamily="34" charset="0"/>
            </a:endParaRPr>
          </a:p>
          <a:p>
            <a:pPr marL="228600" indent="-228600">
              <a:lnSpc>
                <a:spcPct val="120000"/>
              </a:lnSpc>
              <a:spcBef>
                <a:spcPts val="600"/>
              </a:spcBef>
              <a:buFont typeface="Wingdings" panose="05000000000000000000" pitchFamily="2" charset="2"/>
              <a:buChar char="Ø"/>
            </a:pPr>
            <a:r>
              <a:rPr lang="en-US" sz="6400" b="1" i="0" dirty="0">
                <a:solidFill>
                  <a:srgbClr val="222222"/>
                </a:solidFill>
                <a:effectLst/>
                <a:highlight>
                  <a:srgbClr val="FFFFFF"/>
                </a:highlight>
                <a:latin typeface="Arial" panose="020B0604020202020204" pitchFamily="34" charset="0"/>
                <a:cs typeface="Arial" panose="020B0604020202020204" pitchFamily="34" charset="0"/>
              </a:rPr>
              <a:t>Improved solid waste management.</a:t>
            </a:r>
            <a:r>
              <a:rPr lang="en-US" sz="6400" b="0" i="0" dirty="0">
                <a:solidFill>
                  <a:srgbClr val="222222"/>
                </a:solidFill>
                <a:effectLst/>
                <a:highlight>
                  <a:srgbClr val="FFFFFF"/>
                </a:highlight>
                <a:latin typeface="Arial" panose="020B0604020202020204" pitchFamily="34" charset="0"/>
                <a:cs typeface="Arial" panose="020B0604020202020204" pitchFamily="34" charset="0"/>
              </a:rPr>
              <a:t> </a:t>
            </a:r>
          </a:p>
          <a:p>
            <a:pPr marL="457200" lvl="1">
              <a:lnSpc>
                <a:spcPct val="120000"/>
              </a:lnSpc>
              <a:spcBef>
                <a:spcPts val="300"/>
              </a:spcBef>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Reduce open waste dumping and burning.</a:t>
            </a:r>
          </a:p>
          <a:p>
            <a:pPr marL="457200" lvl="1">
              <a:lnSpc>
                <a:spcPct val="120000"/>
              </a:lnSpc>
              <a:spcBef>
                <a:spcPts val="300"/>
              </a:spcBef>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Provide appropriate incentives to promote waste reuse, recycling and recovery </a:t>
            </a:r>
          </a:p>
          <a:p>
            <a:pPr marL="457200" lvl="1">
              <a:lnSpc>
                <a:spcPct val="120000"/>
              </a:lnSpc>
              <a:spcBef>
                <a:spcPts val="300"/>
              </a:spcBef>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Develop and invest cleaner technologies to reduce waste generation </a:t>
            </a:r>
          </a:p>
          <a:p>
            <a:pPr marL="228600" indent="-228600">
              <a:lnSpc>
                <a:spcPct val="120000"/>
              </a:lnSpc>
              <a:spcBef>
                <a:spcPts val="600"/>
              </a:spcBef>
              <a:buFont typeface="Wingdings" panose="05000000000000000000" pitchFamily="2" charset="2"/>
              <a:buChar char="Ø"/>
            </a:pPr>
            <a:r>
              <a:rPr lang="en-US" sz="6400" b="1" i="0" dirty="0">
                <a:solidFill>
                  <a:srgbClr val="222222"/>
                </a:solidFill>
                <a:effectLst/>
                <a:highlight>
                  <a:srgbClr val="FFFFFF"/>
                </a:highlight>
                <a:latin typeface="Arial" panose="020B0604020202020204" pitchFamily="34" charset="0"/>
                <a:cs typeface="Arial" panose="020B0604020202020204" pitchFamily="34" charset="0"/>
              </a:rPr>
              <a:t>Investment in environmentally friendly technologies</a:t>
            </a:r>
          </a:p>
          <a:p>
            <a:pPr marL="457200" indent="-228600">
              <a:lnSpc>
                <a:spcPct val="120000"/>
              </a:lnSpc>
              <a:spcBef>
                <a:spcPts val="600"/>
              </a:spcBef>
              <a:buFont typeface="Arial" panose="020B0604020202020204" pitchFamily="34" charset="0"/>
              <a:buChar char="•"/>
            </a:pPr>
            <a:r>
              <a:rPr lang="en-US" sz="6400" b="0" i="0" dirty="0">
                <a:solidFill>
                  <a:srgbClr val="222222"/>
                </a:solidFill>
                <a:effectLst/>
                <a:highlight>
                  <a:srgbClr val="FFFFFF"/>
                </a:highlight>
                <a:latin typeface="Arial" panose="020B0604020202020204" pitchFamily="34" charset="0"/>
                <a:cs typeface="Arial" panose="020B0604020202020204" pitchFamily="34" charset="0"/>
              </a:rPr>
              <a:t>Set standards to regulate imported technologies and only promote clean and environmentally friendly ones</a:t>
            </a:r>
            <a:endParaRPr lang="en-US" sz="6400" b="1" i="0" dirty="0">
              <a:solidFill>
                <a:srgbClr val="222222"/>
              </a:solidFill>
              <a:effectLst/>
              <a:highlight>
                <a:srgbClr val="FFFFFF"/>
              </a:highlight>
              <a:latin typeface="Arial" panose="020B0604020202020204" pitchFamily="34" charset="0"/>
              <a:cs typeface="Arial" panose="020B0604020202020204" pitchFamily="34" charset="0"/>
            </a:endParaRPr>
          </a:p>
          <a:p>
            <a:pPr marL="228600" indent="-228600">
              <a:lnSpc>
                <a:spcPct val="120000"/>
              </a:lnSpc>
              <a:spcBef>
                <a:spcPts val="600"/>
              </a:spcBef>
              <a:buFont typeface="Wingdings" panose="05000000000000000000" pitchFamily="2" charset="2"/>
              <a:buChar char="Ø"/>
            </a:pPr>
            <a:r>
              <a:rPr lang="en-US" sz="6400" b="1" i="0" dirty="0">
                <a:solidFill>
                  <a:srgbClr val="222222"/>
                </a:solidFill>
                <a:effectLst/>
                <a:highlight>
                  <a:srgbClr val="FFFFFF"/>
                </a:highlight>
                <a:latin typeface="Arial" panose="020B0604020202020204" pitchFamily="34" charset="0"/>
                <a:cs typeface="Arial" panose="020B0604020202020204" pitchFamily="34" charset="0"/>
              </a:rPr>
              <a:t>Infrastructure improvements in the transportation sector</a:t>
            </a:r>
          </a:p>
          <a:p>
            <a:pPr marL="457200" indent="-228600">
              <a:lnSpc>
                <a:spcPct val="120000"/>
              </a:lnSpc>
              <a:spcBef>
                <a:spcPts val="300"/>
              </a:spcBef>
              <a:buFont typeface="Arial" panose="020B0604020202020204" pitchFamily="34" charset="0"/>
              <a:buChar char="•"/>
            </a:pPr>
            <a:r>
              <a:rPr lang="en-US" sz="6400" kern="100" dirty="0">
                <a:effectLst/>
                <a:latin typeface="Arial" panose="020B0604020202020204" pitchFamily="34" charset="0"/>
                <a:ea typeface="Aptos" panose="020B0004020202020204" pitchFamily="34" charset="0"/>
                <a:cs typeface="Arial" panose="020B0604020202020204" pitchFamily="34" charset="0"/>
              </a:rPr>
              <a:t>Improve </a:t>
            </a:r>
            <a:r>
              <a:rPr lang="en-US" sz="6400" kern="100" dirty="0">
                <a:ea typeface="Aptos" panose="020B0004020202020204" pitchFamily="34" charset="0"/>
              </a:rPr>
              <a:t>public transportation and adopt higher emission standard for both fuels and imported vehicles </a:t>
            </a:r>
          </a:p>
          <a:p>
            <a:pPr marL="457200" lvl="1">
              <a:lnSpc>
                <a:spcPct val="120000"/>
              </a:lnSpc>
              <a:spcBef>
                <a:spcPts val="300"/>
              </a:spcBef>
            </a:pPr>
            <a:r>
              <a:rPr lang="en-US" sz="6400" kern="100" dirty="0">
                <a:ea typeface="Aptos" panose="020B0004020202020204" pitchFamily="34" charset="0"/>
              </a:rPr>
              <a:t>Improve Infrastructure for nonmotorized transport, such as walking and cycling</a:t>
            </a:r>
          </a:p>
          <a:p>
            <a:pPr marL="457200" indent="-228600">
              <a:lnSpc>
                <a:spcPct val="120000"/>
              </a:lnSpc>
              <a:spcBef>
                <a:spcPts val="300"/>
              </a:spcBef>
              <a:buFont typeface="Arial" panose="020B0604020202020204" pitchFamily="34" charset="0"/>
              <a:buChar char="•"/>
            </a:pPr>
            <a:r>
              <a:rPr lang="en-US" sz="6400" kern="100" dirty="0">
                <a:ea typeface="Aptos" panose="020B0004020202020204" pitchFamily="34" charset="0"/>
              </a:rPr>
              <a:t>Promote t</a:t>
            </a:r>
            <a:r>
              <a:rPr lang="en-US" sz="6400" kern="100" dirty="0">
                <a:effectLst/>
                <a:latin typeface="Arial" panose="020B0604020202020204" pitchFamily="34" charset="0"/>
                <a:ea typeface="Aptos" panose="020B0004020202020204" pitchFamily="34" charset="0"/>
                <a:cs typeface="Arial" panose="020B0604020202020204" pitchFamily="34" charset="0"/>
              </a:rPr>
              <a:t>ransition to electric mobility</a:t>
            </a:r>
            <a:endParaRPr lang="en-US" dirty="0"/>
          </a:p>
        </p:txBody>
      </p:sp>
      <p:sp>
        <p:nvSpPr>
          <p:cNvPr id="4" name="TextBox 3">
            <a:extLst>
              <a:ext uri="{FF2B5EF4-FFF2-40B4-BE49-F238E27FC236}">
                <a16:creationId xmlns:a16="http://schemas.microsoft.com/office/drawing/2014/main" id="{BE221695-04A0-3F03-F77B-4CDD7B58B404}"/>
              </a:ext>
            </a:extLst>
          </p:cNvPr>
          <p:cNvSpPr txBox="1"/>
          <p:nvPr/>
        </p:nvSpPr>
        <p:spPr>
          <a:xfrm>
            <a:off x="1610426" y="6324485"/>
            <a:ext cx="70242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(Source: Mead, M.I. et al. Spotlight on air pollution in Africa. Nat. Geosci. 16, 930–931, 2023)</a:t>
            </a:r>
            <a:r>
              <a:rPr kumimoji="0" lang="en-US" sz="1400" b="0" i="1"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0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084" y="-63888"/>
            <a:ext cx="6476737" cy="740729"/>
          </a:xfrm>
        </p:spPr>
        <p:txBody>
          <a:bodyPr>
            <a:normAutofit/>
          </a:bodyPr>
          <a:lstStyle/>
          <a:p>
            <a:r>
              <a:rPr lang="en-US" dirty="0"/>
              <a:t>Municipal Solid Waste (MSW)</a:t>
            </a:r>
          </a:p>
        </p:txBody>
      </p:sp>
      <p:sp>
        <p:nvSpPr>
          <p:cNvPr id="3" name="Content Placeholder 2"/>
          <p:cNvSpPr>
            <a:spLocks noGrp="1"/>
          </p:cNvSpPr>
          <p:nvPr>
            <p:ph idx="1"/>
          </p:nvPr>
        </p:nvSpPr>
        <p:spPr>
          <a:xfrm>
            <a:off x="4734675" y="743171"/>
            <a:ext cx="7202630" cy="6173857"/>
          </a:xfrm>
        </p:spPr>
        <p:txBody>
          <a:bodyPr>
            <a:normAutofit fontScale="85000" lnSpcReduction="10000"/>
          </a:bodyPr>
          <a:lstStyle/>
          <a:p>
            <a:pPr marL="342900" indent="-342900">
              <a:lnSpc>
                <a:spcPct val="110000"/>
              </a:lnSpc>
              <a:spcBef>
                <a:spcPts val="600"/>
              </a:spcBef>
              <a:buFont typeface="Wingdings" panose="05000000000000000000" pitchFamily="2" charset="2"/>
              <a:buChar char="Ø"/>
            </a:pPr>
            <a:r>
              <a:rPr lang="en-US" sz="1900" dirty="0"/>
              <a:t>MSW is the third largest source of global anthropogenic CH</a:t>
            </a:r>
            <a:r>
              <a:rPr lang="en-US" sz="1900" baseline="-25000" dirty="0"/>
              <a:t>4</a:t>
            </a:r>
            <a:r>
              <a:rPr lang="en-US" sz="1900" dirty="0"/>
              <a:t> emissions and a significant source of black carbon and CO</a:t>
            </a:r>
            <a:r>
              <a:rPr lang="en-US" sz="1900" baseline="-25000" dirty="0"/>
              <a:t>2</a:t>
            </a:r>
            <a:r>
              <a:rPr lang="en-US" sz="1900" dirty="0"/>
              <a:t>. </a:t>
            </a:r>
          </a:p>
          <a:p>
            <a:pPr marL="342900" indent="-342900">
              <a:lnSpc>
                <a:spcPct val="110000"/>
              </a:lnSpc>
              <a:buFont typeface="Wingdings" panose="05000000000000000000" pitchFamily="2" charset="2"/>
              <a:buChar char="Ø"/>
            </a:pPr>
            <a:r>
              <a:rPr lang="en-US" sz="1900" dirty="0"/>
              <a:t>Many cities have </a:t>
            </a:r>
            <a:r>
              <a:rPr lang="en-US" sz="1900" b="1" dirty="0"/>
              <a:t>recycling and waste separation </a:t>
            </a:r>
            <a:r>
              <a:rPr lang="en-US" sz="1900" dirty="0"/>
              <a:t>program, </a:t>
            </a:r>
            <a:br>
              <a:rPr lang="en-US" sz="1900" dirty="0"/>
            </a:br>
            <a:r>
              <a:rPr lang="en-US" sz="1900" dirty="0"/>
              <a:t>some are converting organic waste into compost; ban single-use </a:t>
            </a:r>
            <a:r>
              <a:rPr lang="en-US" sz="1900" b="1" dirty="0"/>
              <a:t>plastic bags</a:t>
            </a:r>
            <a:r>
              <a:rPr lang="en-US" sz="1900" dirty="0"/>
              <a:t> (but reappeared recently due to COVID-19).</a:t>
            </a:r>
          </a:p>
          <a:p>
            <a:pPr marL="342900" indent="-342900">
              <a:lnSpc>
                <a:spcPct val="110000"/>
              </a:lnSpc>
              <a:buFont typeface="Wingdings" panose="05000000000000000000" pitchFamily="2" charset="2"/>
              <a:buChar char="Ø"/>
            </a:pPr>
            <a:r>
              <a:rPr lang="en-US" sz="1900" b="1" dirty="0"/>
              <a:t>Landfilling</a:t>
            </a:r>
            <a:r>
              <a:rPr lang="en-US" sz="1900" dirty="0"/>
              <a:t> is the most widespread technology for final waste disposal, followed by capturing landfill gas for power generation </a:t>
            </a:r>
            <a:r>
              <a:rPr lang="en-US" sz="1900" dirty="0">
                <a:sym typeface="Wingdings" panose="05000000000000000000" pitchFamily="2" charset="2"/>
              </a:rPr>
              <a:t></a:t>
            </a:r>
            <a:r>
              <a:rPr lang="en-US" sz="1900" dirty="0"/>
              <a:t> integrated waste management program. </a:t>
            </a:r>
          </a:p>
          <a:p>
            <a:pPr marL="342900" indent="-342900">
              <a:lnSpc>
                <a:spcPct val="110000"/>
              </a:lnSpc>
              <a:spcBef>
                <a:spcPts val="800"/>
              </a:spcBef>
              <a:buFont typeface="Wingdings" panose="05000000000000000000" pitchFamily="2" charset="2"/>
              <a:buChar char="Ø"/>
            </a:pPr>
            <a:r>
              <a:rPr lang="en-US" sz="1900" dirty="0"/>
              <a:t>Promote</a:t>
            </a:r>
            <a:r>
              <a:rPr lang="en-US" sz="1900" b="1" dirty="0"/>
              <a:t> sustainable production and consumption practices </a:t>
            </a:r>
            <a:br>
              <a:rPr lang="en-US" sz="1900" b="1" dirty="0"/>
            </a:br>
            <a:r>
              <a:rPr lang="en-US" sz="1900" b="1" dirty="0"/>
              <a:t>- </a:t>
            </a:r>
            <a:r>
              <a:rPr lang="en-US" sz="1900" dirty="0"/>
              <a:t>reduce input of materials and energy, minimize amount of waste for treatment and disposal, and reuse or dispose the wastes produced without harming the environment.</a:t>
            </a:r>
          </a:p>
          <a:p>
            <a:pPr>
              <a:lnSpc>
                <a:spcPct val="110000"/>
              </a:lnSpc>
              <a:spcBef>
                <a:spcPts val="800"/>
              </a:spcBef>
            </a:pPr>
            <a:r>
              <a:rPr lang="en-US" sz="2100" b="1" u="sng" dirty="0">
                <a:solidFill>
                  <a:srgbClr val="C00000"/>
                </a:solidFill>
              </a:rPr>
              <a:t>Challenges</a:t>
            </a:r>
            <a:endParaRPr lang="en-US" sz="1900" b="1" dirty="0"/>
          </a:p>
          <a:p>
            <a:pPr marL="342900" indent="-342900">
              <a:lnSpc>
                <a:spcPct val="110000"/>
              </a:lnSpc>
              <a:spcBef>
                <a:spcPts val="800"/>
              </a:spcBef>
              <a:buFont typeface="Wingdings" panose="05000000000000000000" pitchFamily="2" charset="2"/>
              <a:buChar char="Ø"/>
            </a:pPr>
            <a:r>
              <a:rPr lang="en-US" sz="1900" dirty="0"/>
              <a:t>Many cities are host to some of the world’s largest landfills, the amount of solid waste generated will continue to increase with urban population growth, which will pose major challenge for MSW management.</a:t>
            </a:r>
          </a:p>
          <a:p>
            <a:pPr marL="342900" indent="-342900">
              <a:lnSpc>
                <a:spcPct val="110000"/>
              </a:lnSpc>
              <a:spcBef>
                <a:spcPts val="800"/>
              </a:spcBef>
              <a:buFont typeface="Wingdings" panose="05000000000000000000" pitchFamily="2" charset="2"/>
              <a:buChar char="Ø"/>
            </a:pPr>
            <a:r>
              <a:rPr lang="en-US" sz="1900" b="1" dirty="0"/>
              <a:t>Open garbage burning</a:t>
            </a:r>
            <a:r>
              <a:rPr lang="en-US" sz="1900" dirty="0"/>
              <a:t> is common in many areas around the world</a:t>
            </a:r>
            <a:r>
              <a:rPr lang="en-US" sz="1900" b="1" dirty="0"/>
              <a:t>, </a:t>
            </a:r>
            <a:r>
              <a:rPr lang="en-US" sz="1900" dirty="0"/>
              <a:t>especially in cities without adequate solid waste disposal facilities such as landfills or incinerators. Pollutants produced by trash burning include air toxics, PAH, dioxins, furans, mercury; they are released primarily into the air and close to ground level where they are easily inhaled. </a:t>
            </a:r>
          </a:p>
        </p:txBody>
      </p:sp>
      <p:pic>
        <p:nvPicPr>
          <p:cNvPr id="5" name="Picture 4">
            <a:extLst>
              <a:ext uri="{FF2B5EF4-FFF2-40B4-BE49-F238E27FC236}">
                <a16:creationId xmlns:a16="http://schemas.microsoft.com/office/drawing/2014/main" id="{DE20041E-D3B5-4BD9-D205-5F75697997FE}"/>
              </a:ext>
            </a:extLst>
          </p:cNvPr>
          <p:cNvPicPr>
            <a:picLocks noChangeAspect="1"/>
          </p:cNvPicPr>
          <p:nvPr/>
        </p:nvPicPr>
        <p:blipFill>
          <a:blip r:embed="rId3"/>
          <a:stretch>
            <a:fillRect/>
          </a:stretch>
        </p:blipFill>
        <p:spPr>
          <a:xfrm>
            <a:off x="67519" y="1981341"/>
            <a:ext cx="4523335" cy="3000192"/>
          </a:xfrm>
          <a:prstGeom prst="rect">
            <a:avLst/>
          </a:prstGeom>
        </p:spPr>
      </p:pic>
      <p:sp>
        <p:nvSpPr>
          <p:cNvPr id="7" name="TextBox 6">
            <a:extLst>
              <a:ext uri="{FF2B5EF4-FFF2-40B4-BE49-F238E27FC236}">
                <a16:creationId xmlns:a16="http://schemas.microsoft.com/office/drawing/2014/main" id="{DAE4C4F2-C2BB-506F-102E-5C2434D7CC3F}"/>
              </a:ext>
            </a:extLst>
          </p:cNvPr>
          <p:cNvSpPr txBox="1"/>
          <p:nvPr/>
        </p:nvSpPr>
        <p:spPr>
          <a:xfrm>
            <a:off x="136959" y="5164620"/>
            <a:ext cx="4523335"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Zero Waste International Alliance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promote positive alternatives to landfill &amp; incineration and to raise community awareness. </a:t>
            </a:r>
            <a:endParaRPr kumimoji="0" lang="en-US" sz="1700" b="0" i="0" u="none" strike="noStrike" kern="1200" cap="none" spc="0" normalizeH="0" baseline="0" noProof="0" dirty="0">
              <a:ln>
                <a:noFill/>
              </a:ln>
              <a:solidFill>
                <a:prstClr val="black"/>
              </a:solidFill>
              <a:effectLst/>
              <a:uLnTx/>
              <a:uFillTx/>
              <a:latin typeface="-apple-system"/>
              <a:ea typeface="+mn-ea"/>
              <a:cs typeface="+mn-cs"/>
            </a:endParaRPr>
          </a:p>
        </p:txBody>
      </p:sp>
      <p:sp>
        <p:nvSpPr>
          <p:cNvPr id="8" name="TextBox 7">
            <a:extLst>
              <a:ext uri="{FF2B5EF4-FFF2-40B4-BE49-F238E27FC236}">
                <a16:creationId xmlns:a16="http://schemas.microsoft.com/office/drawing/2014/main" id="{482F7318-5D41-8B8B-C445-79CECE90D8D0}"/>
              </a:ext>
            </a:extLst>
          </p:cNvPr>
          <p:cNvSpPr txBox="1"/>
          <p:nvPr/>
        </p:nvSpPr>
        <p:spPr>
          <a:xfrm>
            <a:off x="254695" y="5989696"/>
            <a:ext cx="277703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https://zwia.org/zwh/)</a:t>
            </a:r>
          </a:p>
        </p:txBody>
      </p:sp>
      <p:sp>
        <p:nvSpPr>
          <p:cNvPr id="10" name="TextBox 9">
            <a:extLst>
              <a:ext uri="{FF2B5EF4-FFF2-40B4-BE49-F238E27FC236}">
                <a16:creationId xmlns:a16="http://schemas.microsoft.com/office/drawing/2014/main" id="{3F52EDF2-2A7E-DD9D-4935-9BCA37553F4F}"/>
              </a:ext>
            </a:extLst>
          </p:cNvPr>
          <p:cNvSpPr txBox="1"/>
          <p:nvPr/>
        </p:nvSpPr>
        <p:spPr>
          <a:xfrm>
            <a:off x="136959" y="729804"/>
            <a:ext cx="48524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UN General Assembly (Dec 14, 2022) proclaimed </a:t>
            </a: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30 March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as International Day of Zero Waste to be observed annually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432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54B9-D0D4-644D-D31F-04964041AC1C}"/>
              </a:ext>
            </a:extLst>
          </p:cNvPr>
          <p:cNvSpPr>
            <a:spLocks noGrp="1"/>
          </p:cNvSpPr>
          <p:nvPr>
            <p:ph type="title"/>
          </p:nvPr>
        </p:nvSpPr>
        <p:spPr/>
        <p:txBody>
          <a:bodyPr>
            <a:normAutofit/>
          </a:bodyPr>
          <a:lstStyle/>
          <a:p>
            <a:pPr fontAlgn="base"/>
            <a:br>
              <a:rPr lang="en-US" b="0" i="0" dirty="0">
                <a:solidFill>
                  <a:srgbClr val="000000"/>
                </a:solidFill>
                <a:effectLst/>
                <a:latin typeface="inherit"/>
              </a:rPr>
            </a:br>
            <a:endParaRPr lang="en-US" dirty="0"/>
          </a:p>
        </p:txBody>
      </p:sp>
      <p:sp>
        <p:nvSpPr>
          <p:cNvPr id="3" name="Content Placeholder 2">
            <a:extLst>
              <a:ext uri="{FF2B5EF4-FFF2-40B4-BE49-F238E27FC236}">
                <a16:creationId xmlns:a16="http://schemas.microsoft.com/office/drawing/2014/main" id="{10BA5DBF-4DB4-85C1-C99C-41FCCF6793E7}"/>
              </a:ext>
            </a:extLst>
          </p:cNvPr>
          <p:cNvSpPr>
            <a:spLocks noGrp="1"/>
          </p:cNvSpPr>
          <p:nvPr>
            <p:ph idx="1"/>
          </p:nvPr>
        </p:nvSpPr>
        <p:spPr>
          <a:xfrm>
            <a:off x="241986" y="752518"/>
            <a:ext cx="6834084" cy="5441205"/>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fontAlgn="base">
              <a:lnSpc>
                <a:spcPct val="120000"/>
              </a:lnSpc>
              <a:spcBef>
                <a:spcPts val="600"/>
              </a:spcBef>
            </a:pPr>
            <a:r>
              <a:rPr lang="en-US" sz="7200" b="1" i="0" u="sng" dirty="0">
                <a:solidFill>
                  <a:srgbClr val="C00000"/>
                </a:solidFill>
                <a:effectLst/>
              </a:rPr>
              <a:t>Algeria</a:t>
            </a:r>
          </a:p>
          <a:p>
            <a:pPr marL="228600" indent="-228600" fontAlgn="base">
              <a:lnSpc>
                <a:spcPct val="120000"/>
              </a:lnSpc>
              <a:spcBef>
                <a:spcPts val="600"/>
              </a:spcBef>
              <a:buFont typeface="Arial" panose="020B0604020202020204" pitchFamily="34" charset="0"/>
              <a:buChar char="•"/>
            </a:pPr>
            <a:r>
              <a:rPr lang="en-US" sz="6400" b="0" i="0" dirty="0">
                <a:solidFill>
                  <a:srgbClr val="000000"/>
                </a:solidFill>
                <a:effectLst/>
              </a:rPr>
              <a:t>Algerian National Strategy for the Integrated Management and Recovery of Waste by 2035 (SNGID 2035) seeks to reduce household waste by 10% by 2035, recover 47% of household and special waste, and recycle 60% of inert waste</a:t>
            </a:r>
            <a:endParaRPr lang="en-US" sz="6400" b="1" i="0" u="none" strike="noStrike" dirty="0">
              <a:solidFill>
                <a:srgbClr val="000000"/>
              </a:solidFill>
              <a:effectLst/>
              <a:highlight>
                <a:srgbClr val="FFFF00"/>
              </a:highlight>
            </a:endParaRPr>
          </a:p>
          <a:p>
            <a:pPr marL="228600" indent="-228600" algn="l" fontAlgn="base">
              <a:lnSpc>
                <a:spcPct val="120000"/>
              </a:lnSpc>
              <a:spcBef>
                <a:spcPts val="600"/>
              </a:spcBef>
              <a:buFont typeface="Arial" panose="020B0604020202020204" pitchFamily="34" charset="0"/>
              <a:buChar char="•"/>
            </a:pPr>
            <a:r>
              <a:rPr lang="en-US" sz="6400" i="0" u="none" strike="noStrike" dirty="0">
                <a:solidFill>
                  <a:srgbClr val="000000"/>
                </a:solidFill>
                <a:effectLst/>
              </a:rPr>
              <a:t>July 2024, Algeria launched MyGeocycle platform to digitize waste management</a:t>
            </a:r>
            <a:r>
              <a:rPr lang="en-US" sz="6400" b="0" i="0" dirty="0">
                <a:solidFill>
                  <a:srgbClr val="001D35"/>
                </a:solidFill>
                <a:effectLst/>
              </a:rPr>
              <a:t> that helps track the collection, transport, and treatment of solid waste in Algeria. </a:t>
            </a:r>
          </a:p>
          <a:p>
            <a:pPr marL="457200" lvl="1" fontAlgn="base">
              <a:lnSpc>
                <a:spcPct val="120000"/>
              </a:lnSpc>
              <a:spcBef>
                <a:spcPts val="600"/>
              </a:spcBef>
              <a:buFont typeface="Arial" panose="020B0604020202020204" pitchFamily="34" charset="0"/>
              <a:buChar char="-"/>
            </a:pPr>
            <a:r>
              <a:rPr lang="en-US" sz="6400" b="0" i="0" dirty="0">
                <a:solidFill>
                  <a:srgbClr val="001D35"/>
                </a:solidFill>
                <a:effectLst/>
              </a:rPr>
              <a:t>It </a:t>
            </a:r>
            <a:r>
              <a:rPr lang="en-US" sz="6400" b="0" i="0" dirty="0">
                <a:effectLst/>
              </a:rPr>
              <a:t>is </a:t>
            </a:r>
            <a:r>
              <a:rPr lang="en-US" sz="6400" kern="100" dirty="0">
                <a:effectLst/>
                <a:ea typeface="Aptos" panose="020B0004020202020204" pitchFamily="34" charset="0"/>
              </a:rPr>
              <a:t>the first of its kind in the African region</a:t>
            </a:r>
            <a:r>
              <a:rPr lang="en-US" sz="6400" b="0" i="0" dirty="0">
                <a:effectLst/>
              </a:rPr>
              <a:t> developed by Geocycle (French waste management company)</a:t>
            </a:r>
            <a:r>
              <a:rPr lang="en-US" sz="6400" kern="100" dirty="0">
                <a:effectLst/>
                <a:ea typeface="Aptos" panose="020B0004020202020204" pitchFamily="34" charset="0"/>
              </a:rPr>
              <a:t>, enables businesses to monitor and manage their waste remotely and digitally, </a:t>
            </a:r>
            <a:r>
              <a:rPr lang="en-US" sz="6400" b="0" i="0" dirty="0">
                <a:effectLst/>
              </a:rPr>
              <a:t>enhancing </a:t>
            </a:r>
            <a:r>
              <a:rPr lang="en-US" sz="6400" b="0" i="0" dirty="0">
                <a:solidFill>
                  <a:srgbClr val="040C28"/>
                </a:solidFill>
                <a:effectLst/>
              </a:rPr>
              <a:t>operational efficiency, reducing costs, and minimizing environmental impact</a:t>
            </a:r>
            <a:r>
              <a:rPr lang="en-US" sz="6400" b="0" i="0" dirty="0">
                <a:solidFill>
                  <a:srgbClr val="1F1F1F"/>
                </a:solidFill>
                <a:effectLst/>
              </a:rPr>
              <a:t>.</a:t>
            </a:r>
          </a:p>
          <a:p>
            <a:pPr marL="228600" indent="-228600" fontAlgn="ctr">
              <a:lnSpc>
                <a:spcPct val="120000"/>
              </a:lnSpc>
              <a:spcBef>
                <a:spcPts val="600"/>
              </a:spcBef>
              <a:buFont typeface="Arial" panose="020B0604020202020204" pitchFamily="34" charset="0"/>
              <a:buChar char="•"/>
            </a:pPr>
            <a:r>
              <a:rPr lang="en-US" sz="6400" b="0" i="0" dirty="0">
                <a:solidFill>
                  <a:srgbClr val="453330"/>
                </a:solidFill>
                <a:effectLst/>
              </a:rPr>
              <a:t>Integrated Waste Management and Local Energy Production in Algeria (AIM-WELL): two wilayas </a:t>
            </a:r>
            <a:r>
              <a:rPr lang="en-US" sz="6400" dirty="0">
                <a:solidFill>
                  <a:srgbClr val="453330"/>
                </a:solidFill>
              </a:rPr>
              <a:t>will recycle about</a:t>
            </a:r>
            <a:r>
              <a:rPr lang="en-US" sz="6400" b="0" i="0" dirty="0">
                <a:solidFill>
                  <a:srgbClr val="453330"/>
                </a:solidFill>
                <a:effectLst/>
              </a:rPr>
              <a:t> 500,000 tonnes of organic waste each year as fertilizer and energy, </a:t>
            </a:r>
          </a:p>
          <a:p>
            <a:pPr marL="457200" lvl="1" fontAlgn="ctr">
              <a:lnSpc>
                <a:spcPct val="120000"/>
              </a:lnSpc>
              <a:spcBef>
                <a:spcPts val="600"/>
              </a:spcBef>
              <a:buFont typeface="Arial" panose="020B0604020202020204" pitchFamily="34" charset="0"/>
              <a:buChar char="-"/>
            </a:pPr>
            <a:r>
              <a:rPr lang="en-US" sz="6400" b="0" i="0" dirty="0">
                <a:solidFill>
                  <a:srgbClr val="453330"/>
                </a:solidFill>
                <a:effectLst/>
              </a:rPr>
              <a:t>reduce </a:t>
            </a:r>
            <a:r>
              <a:rPr lang="en-US" sz="6400" b="0" i="0" dirty="0">
                <a:solidFill>
                  <a:srgbClr val="222222"/>
                </a:solidFill>
                <a:effectLst/>
              </a:rPr>
              <a:t>greenhouse gas emissions (CH</a:t>
            </a:r>
            <a:r>
              <a:rPr lang="en-US" sz="6400" b="0" i="0" baseline="-25000" dirty="0">
                <a:solidFill>
                  <a:srgbClr val="222222"/>
                </a:solidFill>
                <a:effectLst/>
              </a:rPr>
              <a:t>4</a:t>
            </a:r>
            <a:r>
              <a:rPr lang="en-US" sz="6400" b="0" i="0" dirty="0">
                <a:solidFill>
                  <a:srgbClr val="222222"/>
                </a:solidFill>
                <a:effectLst/>
              </a:rPr>
              <a:t> and CO</a:t>
            </a:r>
            <a:r>
              <a:rPr lang="en-US" sz="6400" b="0" i="0" baseline="-25000" dirty="0">
                <a:solidFill>
                  <a:srgbClr val="222222"/>
                </a:solidFill>
                <a:effectLst/>
              </a:rPr>
              <a:t>2</a:t>
            </a:r>
            <a:r>
              <a:rPr lang="en-US" sz="6400" b="0" i="0" dirty="0">
                <a:solidFill>
                  <a:srgbClr val="222222"/>
                </a:solidFill>
                <a:effectLst/>
              </a:rPr>
              <a:t>), improve access to electricity from renewable sources, improve sustainable agriculture, create added value for waste, and generate new jobs</a:t>
            </a:r>
            <a:endParaRPr lang="en-US" sz="6400" dirty="0">
              <a:solidFill>
                <a:srgbClr val="1F1F1F"/>
              </a:solidFill>
            </a:endParaRPr>
          </a:p>
        </p:txBody>
      </p:sp>
      <p:sp>
        <p:nvSpPr>
          <p:cNvPr id="6" name="TextBox 5">
            <a:extLst>
              <a:ext uri="{FF2B5EF4-FFF2-40B4-BE49-F238E27FC236}">
                <a16:creationId xmlns:a16="http://schemas.microsoft.com/office/drawing/2014/main" id="{B071DEC0-008E-8968-9D18-6DAD856C2868}"/>
              </a:ext>
            </a:extLst>
          </p:cNvPr>
          <p:cNvSpPr txBox="1"/>
          <p:nvPr/>
        </p:nvSpPr>
        <p:spPr>
          <a:xfrm>
            <a:off x="334224" y="6304432"/>
            <a:ext cx="6926370"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https://www.sustainabilitymea.com/algeria-launches-initiative-to-digitize-waste-management/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mn-cs"/>
              </a:rPr>
              <a:t>https://www.afrik21.africa/en/algeria-the-mygeocycle-platform-is-launched-to-digitise-waste-management/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366011F1-D23C-89AB-6A04-2D0CC866D96C}"/>
              </a:ext>
            </a:extLst>
          </p:cNvPr>
          <p:cNvSpPr txBox="1">
            <a:spLocks/>
          </p:cNvSpPr>
          <p:nvPr/>
        </p:nvSpPr>
        <p:spPr>
          <a:xfrm>
            <a:off x="7429586" y="752518"/>
            <a:ext cx="4288938" cy="4968378"/>
          </a:xfrm>
          <a:prstGeom prst="rect">
            <a:avLst/>
          </a:prstGeom>
        </p:spPr>
        <p:style>
          <a:lnRef idx="2">
            <a:schemeClr val="dk1"/>
          </a:lnRef>
          <a:fillRef idx="1">
            <a:schemeClr val="lt1"/>
          </a:fillRef>
          <a:effectRef idx="0">
            <a:schemeClr val="dk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1" i="0" u="sng" strike="noStrike" kern="100" cap="none" spc="0" normalizeH="0" baseline="0" noProof="0" dirty="0">
                <a:ln>
                  <a:noFill/>
                </a:ln>
                <a:solidFill>
                  <a:srgbClr val="C00000"/>
                </a:solidFill>
                <a:effectLst/>
                <a:uLnTx/>
                <a:uFillTx/>
                <a:latin typeface="Arial" panose="020B0604020202020204" pitchFamily="34" charset="0"/>
                <a:ea typeface="Aptos" panose="020B0004020202020204" pitchFamily="34" charset="0"/>
                <a:cs typeface="Arial" panose="020B0604020202020204" pitchFamily="34" charset="0"/>
              </a:rPr>
              <a:t>South Africa</a:t>
            </a:r>
            <a:r>
              <a:rPr kumimoji="0" lang="en-US" sz="1800" b="1" i="0" u="none" strike="noStrike" kern="100" cap="none" spc="0" normalizeH="0" baseline="0" noProof="0" dirty="0">
                <a:ln>
                  <a:noFill/>
                </a:ln>
                <a:solidFill>
                  <a:srgbClr val="C00000"/>
                </a:solidFill>
                <a:effectLst/>
                <a:uLnTx/>
                <a:uFillTx/>
                <a:latin typeface="Arial" panose="020B0604020202020204" pitchFamily="34" charset="0"/>
                <a:ea typeface="Aptos" panose="020B0004020202020204" pitchFamily="34" charset="0"/>
                <a:cs typeface="Arial" panose="020B0604020202020204" pitchFamily="34" charset="0"/>
              </a:rPr>
              <a:t> </a:t>
            </a:r>
            <a:br>
              <a:rPr kumimoji="0" lang="en-US" sz="1600" b="1" i="0" u="none" strike="noStrike" kern="100" cap="none" spc="0" normalizeH="0" baseline="0" noProof="0" dirty="0">
                <a:ln>
                  <a:noFill/>
                </a:ln>
                <a:solidFill>
                  <a:srgbClr val="C00000"/>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600" b="0" i="0" u="none" strike="noStrike" kern="100" cap="none" spc="0" normalizeH="0" baseline="0" noProof="0" dirty="0">
                <a:ln>
                  <a:noFill/>
                </a:ln>
                <a:solidFill>
                  <a:srgbClr val="C00000"/>
                </a:solidFill>
                <a:effectLst/>
                <a:uLnTx/>
                <a:uFillTx/>
                <a:latin typeface="Arial" panose="020B0604020202020204" pitchFamily="34" charset="0"/>
                <a:ea typeface="Aptos" panose="020B0004020202020204" pitchFamily="34" charset="0"/>
                <a:cs typeface="Arial" panose="020B0604020202020204" pitchFamily="34" charset="0"/>
              </a:rPr>
              <a:t>Cartoon Network raises awareness of e-waste management during holidays</a:t>
            </a:r>
            <a:b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African branch of the Cartoon Network television channel has teamed up with the South African Electronic Waste Recycling Authority (ERA) to use its characters and stories to raise children’s awareness of the sustainable management of electronic waste, during the holiday period.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SOUTH AFRICA: Cartoon Network raises awareness of e-waste management during holidays©Cartoon Network Africa">
            <a:extLst>
              <a:ext uri="{FF2B5EF4-FFF2-40B4-BE49-F238E27FC236}">
                <a16:creationId xmlns:a16="http://schemas.microsoft.com/office/drawing/2014/main" id="{4EFA8802-EE2F-1673-4F9B-56F030F499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5352" y="3653852"/>
            <a:ext cx="3861894" cy="1888688"/>
          </a:xfrm>
          <a:prstGeom prst="rect">
            <a:avLst/>
          </a:prstGeom>
          <a:noFill/>
          <a:ln>
            <a:noFill/>
          </a:ln>
        </p:spPr>
      </p:pic>
      <p:sp>
        <p:nvSpPr>
          <p:cNvPr id="8" name="TextBox 7">
            <a:extLst>
              <a:ext uri="{FF2B5EF4-FFF2-40B4-BE49-F238E27FC236}">
                <a16:creationId xmlns:a16="http://schemas.microsoft.com/office/drawing/2014/main" id="{9BF63C0E-2335-C572-B6F2-A1936C213520}"/>
              </a:ext>
            </a:extLst>
          </p:cNvPr>
          <p:cNvSpPr txBox="1"/>
          <p:nvPr/>
        </p:nvSpPr>
        <p:spPr>
          <a:xfrm>
            <a:off x="7967626" y="6100281"/>
            <a:ext cx="4027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https://www.afrik21.africa/en/south-africa-cartoon-network-raises-awareness-of-e-waste-management-during-holidays/ (published 8/14/24)</a:t>
            </a:r>
          </a:p>
        </p:txBody>
      </p:sp>
      <p:sp>
        <p:nvSpPr>
          <p:cNvPr id="10" name="TextBox 9">
            <a:extLst>
              <a:ext uri="{FF2B5EF4-FFF2-40B4-BE49-F238E27FC236}">
                <a16:creationId xmlns:a16="http://schemas.microsoft.com/office/drawing/2014/main" id="{54F3F749-90F5-2C31-D21C-48D5C8AFA96C}"/>
              </a:ext>
            </a:extLst>
          </p:cNvPr>
          <p:cNvSpPr txBox="1"/>
          <p:nvPr/>
        </p:nvSpPr>
        <p:spPr>
          <a:xfrm>
            <a:off x="1162975" y="177253"/>
            <a:ext cx="102942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29DB"/>
                </a:solidFill>
                <a:effectLst/>
                <a:uLnTx/>
                <a:uFillTx/>
                <a:latin typeface="Arial" panose="020B0604020202020204" pitchFamily="34" charset="0"/>
                <a:ea typeface="+mn-ea"/>
                <a:cs typeface="Arial" panose="020B0604020202020204" pitchFamily="34" charset="0"/>
              </a:rPr>
              <a:t>Examples of innovative solutions addressing solid waste in Africa  </a:t>
            </a:r>
          </a:p>
        </p:txBody>
      </p:sp>
    </p:spTree>
    <p:extLst>
      <p:ext uri="{BB962C8B-B14F-4D97-AF65-F5344CB8AC3E}">
        <p14:creationId xmlns:p14="http://schemas.microsoft.com/office/powerpoint/2010/main" val="261635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10" name="Title 1">
            <a:extLst>
              <a:ext uri="{FF2B5EF4-FFF2-40B4-BE49-F238E27FC236}">
                <a16:creationId xmlns:a16="http://schemas.microsoft.com/office/drawing/2014/main" id="{FEAC2864-BBF4-0B3C-A947-07F2557A096C}"/>
              </a:ext>
            </a:extLst>
          </p:cNvPr>
          <p:cNvSpPr txBox="1">
            <a:spLocks/>
          </p:cNvSpPr>
          <p:nvPr/>
        </p:nvSpPr>
        <p:spPr>
          <a:xfrm>
            <a:off x="2050661" y="199534"/>
            <a:ext cx="9832372" cy="6062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solidFill>
                  <a:srgbClr val="C00000"/>
                </a:solidFill>
                <a:latin typeface="Arial" panose="020B0604020202020204" pitchFamily="34" charset="0"/>
                <a:cs typeface="Arial" panose="020B0604020202020204" pitchFamily="34" charset="0"/>
              </a:rPr>
              <a:t>Multi-Ha</a:t>
            </a:r>
            <a:r>
              <a:rPr lang="fr-CH" sz="2400" b="1" dirty="0">
                <a:solidFill>
                  <a:srgbClr val="C00000"/>
                </a:solidFill>
                <a:latin typeface="Arial" panose="020B0604020202020204" pitchFamily="34" charset="0"/>
                <a:cs typeface="Arial" panose="020B0604020202020204" pitchFamily="34" charset="0"/>
              </a:rPr>
              <a:t>z</a:t>
            </a:r>
            <a:r>
              <a:rPr lang="en-US" sz="2400" b="1" dirty="0" err="1">
                <a:solidFill>
                  <a:srgbClr val="C00000"/>
                </a:solidFill>
                <a:latin typeface="Arial" panose="020B0604020202020204" pitchFamily="34" charset="0"/>
                <a:cs typeface="Arial" panose="020B0604020202020204" pitchFamily="34" charset="0"/>
              </a:rPr>
              <a:t>ards</a:t>
            </a:r>
            <a:r>
              <a:rPr lang="en-US" sz="2400" b="1" dirty="0">
                <a:solidFill>
                  <a:srgbClr val="C00000"/>
                </a:solidFill>
                <a:latin typeface="Arial" panose="020B0604020202020204" pitchFamily="34" charset="0"/>
                <a:cs typeface="Arial" panose="020B0604020202020204" pitchFamily="34" charset="0"/>
              </a:rPr>
              <a:t> affecting Africa - I</a:t>
            </a:r>
            <a:endParaRPr lang="en-US" sz="2400" dirty="0">
              <a:solidFill>
                <a:srgbClr val="C00000"/>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65B58493-8ED8-EF08-41F6-E820BAACDDA0}"/>
              </a:ext>
            </a:extLst>
          </p:cNvPr>
          <p:cNvSpPr txBox="1">
            <a:spLocks/>
          </p:cNvSpPr>
          <p:nvPr/>
        </p:nvSpPr>
        <p:spPr>
          <a:xfrm>
            <a:off x="2328421" y="1030852"/>
            <a:ext cx="7608207" cy="40099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b="1" dirty="0">
                <a:cs typeface="Arial" panose="020B0604020202020204" pitchFamily="34" charset="0"/>
              </a:rPr>
              <a:t>Air quality</a:t>
            </a:r>
            <a:r>
              <a:rPr lang="en-US" dirty="0">
                <a:cs typeface="Arial" panose="020B0604020202020204" pitchFamily="34" charset="0"/>
              </a:rPr>
              <a:t> - Long-term poor air quality and air pollution episodes  </a:t>
            </a:r>
          </a:p>
          <a:p>
            <a:pPr marL="285750" indent="-285750"/>
            <a:r>
              <a:rPr lang="en-US" b="1" dirty="0">
                <a:cs typeface="Arial" panose="020B0604020202020204" pitchFamily="34" charset="0"/>
              </a:rPr>
              <a:t>Weather extreme</a:t>
            </a:r>
            <a:r>
              <a:rPr lang="en-US" dirty="0">
                <a:cs typeface="Arial" panose="020B0604020202020204" pitchFamily="34" charset="0"/>
              </a:rPr>
              <a:t> – heat waves, cold spells, drought days, flooding, high winds</a:t>
            </a:r>
          </a:p>
          <a:p>
            <a:pPr marL="285750" indent="-285750"/>
            <a:r>
              <a:rPr lang="en-US" b="1" dirty="0">
                <a:cs typeface="Arial" panose="020B0604020202020204" pitchFamily="34" charset="0"/>
              </a:rPr>
              <a:t>Wild fires</a:t>
            </a:r>
            <a:r>
              <a:rPr lang="en-US" dirty="0">
                <a:cs typeface="Arial" panose="020B0604020202020204" pitchFamily="34" charset="0"/>
              </a:rPr>
              <a:t>, sand and dust storms </a:t>
            </a:r>
          </a:p>
          <a:p>
            <a:pPr marL="285750" indent="-285750"/>
            <a:r>
              <a:rPr lang="en-US" b="1" dirty="0">
                <a:cs typeface="Arial" panose="020B0604020202020204" pitchFamily="34" charset="0"/>
              </a:rPr>
              <a:t>Health impacts</a:t>
            </a:r>
            <a:r>
              <a:rPr lang="en-US" dirty="0">
                <a:cs typeface="Arial" panose="020B0604020202020204" pitchFamily="34" charset="0"/>
              </a:rPr>
              <a:t> – air pollution, weather stress</a:t>
            </a:r>
          </a:p>
          <a:p>
            <a:pPr marL="285750" indent="-285750"/>
            <a:r>
              <a:rPr lang="en-US" b="1" dirty="0">
                <a:cs typeface="Arial" panose="020B0604020202020204" pitchFamily="34" charset="0"/>
              </a:rPr>
              <a:t>Climate and cities </a:t>
            </a:r>
            <a:r>
              <a:rPr lang="en-US" dirty="0">
                <a:cs typeface="Arial" panose="020B0604020202020204" pitchFamily="34" charset="0"/>
              </a:rPr>
              <a:t>- major CO</a:t>
            </a:r>
            <a:r>
              <a:rPr lang="en-US" baseline="-25000" dirty="0">
                <a:cs typeface="Arial" panose="020B0604020202020204" pitchFamily="34" charset="0"/>
              </a:rPr>
              <a:t>2</a:t>
            </a:r>
            <a:r>
              <a:rPr lang="en-US" dirty="0">
                <a:cs typeface="Arial" panose="020B0604020202020204" pitchFamily="34" charset="0"/>
              </a:rPr>
              <a:t> and non-CO</a:t>
            </a:r>
            <a:r>
              <a:rPr lang="en-US" baseline="-25000" dirty="0">
                <a:cs typeface="Arial" panose="020B0604020202020204" pitchFamily="34" charset="0"/>
              </a:rPr>
              <a:t>2</a:t>
            </a:r>
            <a:r>
              <a:rPr lang="en-US" dirty="0">
                <a:cs typeface="Arial" panose="020B0604020202020204" pitchFamily="34" charset="0"/>
              </a:rPr>
              <a:t> GHG emission sources, changes in urban meteorology and atmospheric composition, sea-level rise for coastal cities, </a:t>
            </a:r>
          </a:p>
        </p:txBody>
      </p:sp>
      <p:grpSp>
        <p:nvGrpSpPr>
          <p:cNvPr id="12" name="Group 70">
            <a:extLst>
              <a:ext uri="{FF2B5EF4-FFF2-40B4-BE49-F238E27FC236}">
                <a16:creationId xmlns:a16="http://schemas.microsoft.com/office/drawing/2014/main" id="{AB491FE7-BDA3-C818-BE37-4D7CC1D5A23D}"/>
              </a:ext>
            </a:extLst>
          </p:cNvPr>
          <p:cNvGrpSpPr>
            <a:grpSpLocks noChangeAspect="1"/>
          </p:cNvGrpSpPr>
          <p:nvPr/>
        </p:nvGrpSpPr>
        <p:grpSpPr bwMode="auto">
          <a:xfrm>
            <a:off x="853354" y="4794455"/>
            <a:ext cx="2162746" cy="1129434"/>
            <a:chOff x="609600" y="2971800"/>
            <a:chExt cx="2342127" cy="1524000"/>
          </a:xfrm>
        </p:grpSpPr>
        <p:pic>
          <p:nvPicPr>
            <p:cNvPr id="13" name="Picture 3" descr="C:\Brian's Data\FR.6.9 - R&amp;D - Presentations\Birmingham tornado 2.png">
              <a:extLst>
                <a:ext uri="{FF2B5EF4-FFF2-40B4-BE49-F238E27FC236}">
                  <a16:creationId xmlns:a16="http://schemas.microsoft.com/office/drawing/2014/main" id="{601C8AE1-B7DC-EC98-4E55-75D1E56DFC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3333" b="8888"/>
            <a:stretch>
              <a:fillRect/>
            </a:stretch>
          </p:blipFill>
          <p:spPr bwMode="auto">
            <a:xfrm>
              <a:off x="609600" y="2971800"/>
              <a:ext cx="231971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2">
              <a:extLst>
                <a:ext uri="{FF2B5EF4-FFF2-40B4-BE49-F238E27FC236}">
                  <a16:creationId xmlns:a16="http://schemas.microsoft.com/office/drawing/2014/main" id="{D83C691F-3B8E-F5CF-8498-667CEFB9EA95}"/>
                </a:ext>
              </a:extLst>
            </p:cNvPr>
            <p:cNvSpPr txBox="1">
              <a:spLocks noChangeArrowheads="1"/>
            </p:cNvSpPr>
            <p:nvPr/>
          </p:nvSpPr>
          <p:spPr bwMode="auto">
            <a:xfrm>
              <a:off x="932319" y="4251641"/>
              <a:ext cx="2019408" cy="1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3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a-DK" sz="500" b="0" i="0" u="none" strike="noStrike" kern="1200" cap="none" spc="0" normalizeH="0" baseline="0" noProof="0">
                  <a:ln>
                    <a:noFill/>
                  </a:ln>
                  <a:solidFill>
                    <a:prstClr val="white"/>
                  </a:solidFill>
                  <a:effectLst/>
                  <a:uLnTx/>
                  <a:uFillTx/>
                  <a:latin typeface="Arial" pitchFamily="34" charset="0"/>
                  <a:sym typeface="Arial" pitchFamily="34" charset="0"/>
                </a:rPr>
                <a:t>© Adrian Pearman/Caters</a:t>
              </a:r>
            </a:p>
          </p:txBody>
        </p:sp>
      </p:grpSp>
      <p:pic>
        <p:nvPicPr>
          <p:cNvPr id="15" name="Picture 4" descr="Image result for megacities air quality">
            <a:extLst>
              <a:ext uri="{FF2B5EF4-FFF2-40B4-BE49-F238E27FC236}">
                <a16:creationId xmlns:a16="http://schemas.microsoft.com/office/drawing/2014/main" id="{1E761598-3E61-CAAC-C4BD-F26E8B1E05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1165"/>
          <a:stretch/>
        </p:blipFill>
        <p:spPr bwMode="auto">
          <a:xfrm>
            <a:off x="9704623" y="1204815"/>
            <a:ext cx="2204974" cy="992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Urban heat island">
            <a:extLst>
              <a:ext uri="{FF2B5EF4-FFF2-40B4-BE49-F238E27FC236}">
                <a16:creationId xmlns:a16="http://schemas.microsoft.com/office/drawing/2014/main" id="{D0608802-CD9F-9560-4DD0-ABCC7B06AC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4623" y="2282337"/>
            <a:ext cx="2204974" cy="100931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61">
            <a:extLst>
              <a:ext uri="{FF2B5EF4-FFF2-40B4-BE49-F238E27FC236}">
                <a16:creationId xmlns:a16="http://schemas.microsoft.com/office/drawing/2014/main" id="{03D94A36-ECE3-AEAE-FDA5-E64B6B8D2B6D}"/>
              </a:ext>
            </a:extLst>
          </p:cNvPr>
          <p:cNvGrpSpPr>
            <a:grpSpLocks noChangeAspect="1"/>
          </p:cNvGrpSpPr>
          <p:nvPr/>
        </p:nvGrpSpPr>
        <p:grpSpPr bwMode="auto">
          <a:xfrm>
            <a:off x="3816357" y="4810605"/>
            <a:ext cx="2245253" cy="1129434"/>
            <a:chOff x="609600" y="609600"/>
            <a:chExt cx="2107882" cy="1295400"/>
          </a:xfrm>
        </p:grpSpPr>
        <p:pic>
          <p:nvPicPr>
            <p:cNvPr id="18" name="Picture 4" descr="C:\Brian's Data\FR.6.9 - R&amp;D - Presentations\wpid-DSC0650.jpg">
              <a:extLst>
                <a:ext uri="{FF2B5EF4-FFF2-40B4-BE49-F238E27FC236}">
                  <a16:creationId xmlns:a16="http://schemas.microsoft.com/office/drawing/2014/main" id="{883A0FD2-1AC3-54DF-BBEF-B7B5429A941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1282" b="16667"/>
            <a:stretch>
              <a:fillRect/>
            </a:stretch>
          </p:blipFill>
          <p:spPr bwMode="auto">
            <a:xfrm>
              <a:off x="609600" y="609600"/>
              <a:ext cx="2105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3">
              <a:extLst>
                <a:ext uri="{FF2B5EF4-FFF2-40B4-BE49-F238E27FC236}">
                  <a16:creationId xmlns:a16="http://schemas.microsoft.com/office/drawing/2014/main" id="{FAC288B3-6F5F-10DA-B7E2-F1AC9BED7477}"/>
                </a:ext>
              </a:extLst>
            </p:cNvPr>
            <p:cNvSpPr txBox="1">
              <a:spLocks noChangeArrowheads="1"/>
            </p:cNvSpPr>
            <p:nvPr/>
          </p:nvSpPr>
          <p:spPr bwMode="auto">
            <a:xfrm>
              <a:off x="1534333" y="1732045"/>
              <a:ext cx="1183149" cy="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3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a-DK" sz="500" b="0" i="0" u="none" strike="noStrike" kern="1200" cap="none" spc="0" normalizeH="0" baseline="0" noProof="0">
                  <a:ln>
                    <a:noFill/>
                  </a:ln>
                  <a:solidFill>
                    <a:prstClr val="white"/>
                  </a:solidFill>
                  <a:effectLst/>
                  <a:uLnTx/>
                  <a:uFillTx/>
                  <a:latin typeface="Arial" pitchFamily="34" charset="0"/>
                  <a:sym typeface="Arial" pitchFamily="34" charset="0"/>
                </a:rPr>
                <a:t>© www.thamai.net</a:t>
              </a:r>
            </a:p>
          </p:txBody>
        </p:sp>
      </p:grpSp>
      <p:grpSp>
        <p:nvGrpSpPr>
          <p:cNvPr id="20" name="Group 67">
            <a:extLst>
              <a:ext uri="{FF2B5EF4-FFF2-40B4-BE49-F238E27FC236}">
                <a16:creationId xmlns:a16="http://schemas.microsoft.com/office/drawing/2014/main" id="{7C52486A-5262-1625-5BCB-1892331C0E9E}"/>
              </a:ext>
            </a:extLst>
          </p:cNvPr>
          <p:cNvGrpSpPr>
            <a:grpSpLocks noChangeAspect="1"/>
          </p:cNvGrpSpPr>
          <p:nvPr/>
        </p:nvGrpSpPr>
        <p:grpSpPr bwMode="auto">
          <a:xfrm>
            <a:off x="6892245" y="4772898"/>
            <a:ext cx="2092836" cy="1099624"/>
            <a:chOff x="3733800" y="4495800"/>
            <a:chExt cx="2427844" cy="1371600"/>
          </a:xfrm>
        </p:grpSpPr>
        <p:pic>
          <p:nvPicPr>
            <p:cNvPr id="21" name="Picture 2" descr="C:\Brian's Data\FR.6.9 - R&amp;D - Presentations\snowMAIN_1788610b.jpg">
              <a:extLst>
                <a:ext uri="{FF2B5EF4-FFF2-40B4-BE49-F238E27FC236}">
                  <a16:creationId xmlns:a16="http://schemas.microsoft.com/office/drawing/2014/main" id="{6FAE3F8C-F126-BA5B-1D7A-7173221E75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24445" r="9671"/>
            <a:stretch>
              <a:fillRect/>
            </a:stretch>
          </p:blipFill>
          <p:spPr bwMode="auto">
            <a:xfrm>
              <a:off x="3733800" y="4495800"/>
              <a:ext cx="242784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69">
              <a:extLst>
                <a:ext uri="{FF2B5EF4-FFF2-40B4-BE49-F238E27FC236}">
                  <a16:creationId xmlns:a16="http://schemas.microsoft.com/office/drawing/2014/main" id="{62DB301A-3F4F-9613-FFF6-4D89540B5578}"/>
                </a:ext>
              </a:extLst>
            </p:cNvPr>
            <p:cNvSpPr txBox="1">
              <a:spLocks noChangeArrowheads="1"/>
            </p:cNvSpPr>
            <p:nvPr/>
          </p:nvSpPr>
          <p:spPr bwMode="auto">
            <a:xfrm>
              <a:off x="3899140" y="5721041"/>
              <a:ext cx="2220362" cy="96217"/>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3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da-DK" sz="500" b="0" i="0" u="none" strike="noStrike" kern="1200" cap="none" spc="0" normalizeH="0" baseline="0" noProof="0" dirty="0">
                  <a:ln>
                    <a:noFill/>
                  </a:ln>
                  <a:solidFill>
                    <a:prstClr val="white"/>
                  </a:solidFill>
                  <a:effectLst/>
                  <a:uLnTx/>
                  <a:uFillTx/>
                  <a:latin typeface="Arial" pitchFamily="34" charset="0"/>
                  <a:sym typeface="Arial" pitchFamily="34" charset="0"/>
                </a:rPr>
                <a:t>© Tommy Hindley/ Professional Sport</a:t>
              </a:r>
            </a:p>
          </p:txBody>
        </p:sp>
      </p:grpSp>
      <p:grpSp>
        <p:nvGrpSpPr>
          <p:cNvPr id="23" name="Group 73">
            <a:extLst>
              <a:ext uri="{FF2B5EF4-FFF2-40B4-BE49-F238E27FC236}">
                <a16:creationId xmlns:a16="http://schemas.microsoft.com/office/drawing/2014/main" id="{40FD17F8-9883-804B-6A40-868530E2538A}"/>
              </a:ext>
            </a:extLst>
          </p:cNvPr>
          <p:cNvGrpSpPr>
            <a:grpSpLocks noChangeAspect="1"/>
          </p:cNvGrpSpPr>
          <p:nvPr/>
        </p:nvGrpSpPr>
        <p:grpSpPr bwMode="auto">
          <a:xfrm>
            <a:off x="9702458" y="3390716"/>
            <a:ext cx="2224166" cy="1017743"/>
            <a:chOff x="3352800" y="1828800"/>
            <a:chExt cx="2514600" cy="1405483"/>
          </a:xfrm>
        </p:grpSpPr>
        <p:pic>
          <p:nvPicPr>
            <p:cNvPr id="24" name="Picture 2" descr="C:\Brian's Data\FR.6.9.1 - Pictures\California Wildfires 01.jpg">
              <a:extLst>
                <a:ext uri="{FF2B5EF4-FFF2-40B4-BE49-F238E27FC236}">
                  <a16:creationId xmlns:a16="http://schemas.microsoft.com/office/drawing/2014/main" id="{E0528B01-619D-3196-0934-8EDB79BB18D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24834"/>
            <a:stretch>
              <a:fillRect/>
            </a:stretch>
          </p:blipFill>
          <p:spPr bwMode="auto">
            <a:xfrm>
              <a:off x="3352800" y="1828800"/>
              <a:ext cx="2514600" cy="140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5">
              <a:extLst>
                <a:ext uri="{FF2B5EF4-FFF2-40B4-BE49-F238E27FC236}">
                  <a16:creationId xmlns:a16="http://schemas.microsoft.com/office/drawing/2014/main" id="{FED4A1CC-DBC6-6321-F8E6-DEDAFFDF6DAD}"/>
                </a:ext>
              </a:extLst>
            </p:cNvPr>
            <p:cNvSpPr txBox="1">
              <a:spLocks noChangeArrowheads="1"/>
            </p:cNvSpPr>
            <p:nvPr/>
          </p:nvSpPr>
          <p:spPr bwMode="auto">
            <a:xfrm>
              <a:off x="4021804" y="3052318"/>
              <a:ext cx="1830831" cy="10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3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3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0"/>
                  <a:cs typeface="ヒラギノ角ゴ ProN W3" charset="0"/>
                  <a:sym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a-DK" sz="500" b="0" i="0" u="none" strike="noStrike" kern="1200" cap="none" spc="0" normalizeH="0" baseline="0" noProof="0">
                  <a:ln>
                    <a:noFill/>
                  </a:ln>
                  <a:solidFill>
                    <a:prstClr val="white"/>
                  </a:solidFill>
                  <a:effectLst/>
                  <a:uLnTx/>
                  <a:uFillTx/>
                  <a:latin typeface="Arial" pitchFamily="34" charset="0"/>
                  <a:sym typeface="Arial" pitchFamily="34" charset="0"/>
                </a:rPr>
                <a:t>MALAO@pictzz.blogspot.com</a:t>
              </a:r>
            </a:p>
          </p:txBody>
        </p:sp>
      </p:grpSp>
      <p:pic>
        <p:nvPicPr>
          <p:cNvPr id="26" name="Content Placeholder 3" descr="sds-74037942-788431.jpg">
            <a:extLst>
              <a:ext uri="{FF2B5EF4-FFF2-40B4-BE49-F238E27FC236}">
                <a16:creationId xmlns:a16="http://schemas.microsoft.com/office/drawing/2014/main" id="{84799519-8F2D-F07E-CF38-26DC92F52AE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0004"/>
          <a:stretch/>
        </p:blipFill>
        <p:spPr bwMode="auto">
          <a:xfrm>
            <a:off x="9679297" y="4752856"/>
            <a:ext cx="2278481" cy="10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189328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83B9-224D-EFFE-A391-5B7FAE973A9C}"/>
              </a:ext>
            </a:extLst>
          </p:cNvPr>
          <p:cNvSpPr>
            <a:spLocks noGrp="1"/>
          </p:cNvSpPr>
          <p:nvPr>
            <p:ph type="title"/>
          </p:nvPr>
        </p:nvSpPr>
        <p:spPr>
          <a:xfrm>
            <a:off x="905202" y="95576"/>
            <a:ext cx="10817774" cy="458107"/>
          </a:xfrm>
        </p:spPr>
        <p:txBody>
          <a:bodyPr>
            <a:normAutofit fontScale="90000"/>
          </a:bodyPr>
          <a:lstStyle/>
          <a:p>
            <a:pPr marL="0" marR="0">
              <a:lnSpc>
                <a:spcPct val="107000"/>
              </a:lnSpc>
              <a:spcBef>
                <a:spcPts val="0"/>
              </a:spcBef>
              <a:spcAft>
                <a:spcPts val="800"/>
              </a:spcAft>
            </a:pPr>
            <a:b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3100" b="1" kern="100" dirty="0">
                <a:effectLst/>
                <a:ea typeface="Aptos" panose="020B0004020202020204" pitchFamily="34" charset="0"/>
              </a:rPr>
              <a:t>African oceans: the green revolution against the plastic tide</a:t>
            </a:r>
            <a:b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br>
            <a:endParaRPr lang="en-US" dirty="0">
              <a:highlight>
                <a:srgbClr val="FFFF00"/>
              </a:highlight>
            </a:endParaRPr>
          </a:p>
        </p:txBody>
      </p:sp>
      <p:sp>
        <p:nvSpPr>
          <p:cNvPr id="3" name="Content Placeholder 2">
            <a:extLst>
              <a:ext uri="{FF2B5EF4-FFF2-40B4-BE49-F238E27FC236}">
                <a16:creationId xmlns:a16="http://schemas.microsoft.com/office/drawing/2014/main" id="{0A11957B-5926-B812-951F-BDF1BB4C0DD8}"/>
              </a:ext>
            </a:extLst>
          </p:cNvPr>
          <p:cNvSpPr>
            <a:spLocks noGrp="1"/>
          </p:cNvSpPr>
          <p:nvPr>
            <p:ph idx="1"/>
          </p:nvPr>
        </p:nvSpPr>
        <p:spPr>
          <a:xfrm>
            <a:off x="149423" y="1058265"/>
            <a:ext cx="10048707" cy="5152035"/>
          </a:xfrm>
        </p:spPr>
        <p:txBody>
          <a:bodyPr>
            <a:noAutofit/>
          </a:bodyPr>
          <a:lstStyle/>
          <a:p>
            <a:pPr>
              <a:lnSpc>
                <a:spcPct val="100000"/>
              </a:lnSpc>
              <a:spcBef>
                <a:spcPts val="600"/>
              </a:spcBef>
            </a:pPr>
            <a:r>
              <a:rPr lang="en-US" sz="1700" b="0" i="0" u="none" strike="noStrike" dirty="0">
                <a:effectLst/>
              </a:rPr>
              <a:t>About</a:t>
            </a:r>
            <a:r>
              <a:rPr lang="en-US" sz="1700" kern="100" dirty="0">
                <a:ea typeface="Aptos" panose="020B0004020202020204" pitchFamily="34" charset="0"/>
              </a:rPr>
              <a:t> 8 million tonnes of plastic waste end up in the oceans, much of this waste reaches African coasts and ingested by marine life, destroying natural habitats and contaminating the food chain. </a:t>
            </a:r>
            <a:r>
              <a:rPr lang="en-US" sz="1700" dirty="0">
                <a:ea typeface="Aptos" panose="020B0004020202020204" pitchFamily="34" charset="0"/>
              </a:rPr>
              <a:t>Several local and regional initiatives have been launched to combat plastic pollution</a:t>
            </a:r>
            <a:r>
              <a:rPr lang="en-US" sz="1700" kern="100" dirty="0">
                <a:ea typeface="Aptos" panose="020B0004020202020204" pitchFamily="34" charset="0"/>
              </a:rPr>
              <a:t>:</a:t>
            </a:r>
            <a:endParaRPr lang="en-US" sz="1700" dirty="0"/>
          </a:p>
          <a:p>
            <a:pPr marL="285750" indent="-285750">
              <a:lnSpc>
                <a:spcPct val="100000"/>
              </a:lnSpc>
              <a:spcBef>
                <a:spcPts val="1200"/>
              </a:spcBef>
              <a:buFont typeface="Wingdings" panose="05000000000000000000" pitchFamily="2" charset="2"/>
              <a:buChar char="Ø"/>
            </a:pPr>
            <a:r>
              <a:rPr lang="en-US" sz="1700" dirty="0">
                <a:effectLst/>
                <a:ea typeface="Aptos" panose="020B0004020202020204" pitchFamily="34" charset="0"/>
              </a:rPr>
              <a:t>South Africa</a:t>
            </a:r>
            <a:r>
              <a:rPr lang="en-US" sz="1700" b="1" dirty="0">
                <a:effectLst/>
                <a:ea typeface="Aptos" panose="020B0004020202020204" pitchFamily="34" charset="0"/>
              </a:rPr>
              <a:t>: </a:t>
            </a:r>
            <a:r>
              <a:rPr lang="en-US" sz="1700" b="1" u="sng" dirty="0">
                <a:effectLst/>
                <a:ea typeface="Aptos" panose="020B0004020202020204" pitchFamily="34" charset="0"/>
              </a:rPr>
              <a:t>Operation Clean Sweep</a:t>
            </a:r>
            <a:r>
              <a:rPr lang="en-US" sz="1700" dirty="0">
                <a:effectLst/>
                <a:ea typeface="Aptos" panose="020B0004020202020204" pitchFamily="34" charset="0"/>
              </a:rPr>
              <a:t> aims to prevent industrial plastic granules from entering the marine environment. Sasol chemicals and South African Plastics Recycling Organisation have committed to prevent plastic granules from being spilled during transport or production. </a:t>
            </a:r>
          </a:p>
          <a:p>
            <a:pPr marL="285750" indent="-285750">
              <a:lnSpc>
                <a:spcPct val="100000"/>
              </a:lnSpc>
              <a:spcBef>
                <a:spcPts val="1200"/>
              </a:spcBef>
              <a:buFont typeface="Wingdings" panose="05000000000000000000" pitchFamily="2" charset="2"/>
              <a:buChar char="Ø"/>
            </a:pPr>
            <a:r>
              <a:rPr lang="en-US" sz="1700" dirty="0">
                <a:effectLst/>
                <a:ea typeface="Aptos" panose="020B0004020202020204" pitchFamily="34" charset="0"/>
              </a:rPr>
              <a:t>South Africa: </a:t>
            </a:r>
            <a:r>
              <a:rPr lang="en-US" sz="1700" b="1" u="sng" dirty="0">
                <a:effectLst/>
                <a:ea typeface="Aptos" panose="020B0004020202020204" pitchFamily="34" charset="0"/>
              </a:rPr>
              <a:t>Plastics SA </a:t>
            </a:r>
            <a:r>
              <a:rPr lang="en-US" sz="1700" dirty="0">
                <a:effectLst/>
                <a:ea typeface="Aptos" panose="020B0004020202020204" pitchFamily="34" charset="0"/>
              </a:rPr>
              <a:t>has developed a technology for automatically sorting plastics</a:t>
            </a:r>
            <a:r>
              <a:rPr lang="en-US" sz="1700" dirty="0">
                <a:ea typeface="Aptos" panose="020B0004020202020204" pitchFamily="34" charset="0"/>
              </a:rPr>
              <a:t> to </a:t>
            </a:r>
            <a:r>
              <a:rPr lang="en-US" sz="1700" dirty="0">
                <a:effectLst/>
                <a:ea typeface="Aptos" panose="020B0004020202020204" pitchFamily="34" charset="0"/>
              </a:rPr>
              <a:t>increase recycling efficiency. In 2021, plastics recycling rate reached 43%, one of the highest in Africa.</a:t>
            </a:r>
            <a:endParaRPr lang="en-US" sz="1700" kern="100" dirty="0">
              <a:effectLst/>
              <a:ea typeface="Aptos" panose="020B0004020202020204" pitchFamily="34" charset="0"/>
            </a:endParaRPr>
          </a:p>
          <a:p>
            <a:pPr marL="285750" indent="-285750">
              <a:lnSpc>
                <a:spcPct val="100000"/>
              </a:lnSpc>
              <a:spcBef>
                <a:spcPts val="1200"/>
              </a:spcBef>
              <a:buFont typeface="Wingdings" panose="05000000000000000000" pitchFamily="2" charset="2"/>
              <a:buChar char="Ø"/>
            </a:pPr>
            <a:r>
              <a:rPr lang="en-US" sz="1700" dirty="0"/>
              <a:t>Ivory Coast: </a:t>
            </a:r>
            <a:r>
              <a:rPr lang="en-US" sz="1700" b="1" u="sng" dirty="0">
                <a:effectLst/>
                <a:ea typeface="Aptos" panose="020B0004020202020204" pitchFamily="34" charset="0"/>
              </a:rPr>
              <a:t>Plastic Waste Management Program</a:t>
            </a:r>
            <a:r>
              <a:rPr lang="en-US" sz="1700" dirty="0">
                <a:effectLst/>
                <a:ea typeface="Aptos" panose="020B0004020202020204" pitchFamily="34" charset="0"/>
              </a:rPr>
              <a:t> project run by </a:t>
            </a:r>
            <a:r>
              <a:rPr lang="en-US" sz="1700" b="1" dirty="0">
                <a:effectLst/>
                <a:ea typeface="Aptos" panose="020B0004020202020204" pitchFamily="34" charset="0"/>
              </a:rPr>
              <a:t>Conceptos Plasticos</a:t>
            </a:r>
            <a:r>
              <a:rPr lang="en-US" sz="1700" dirty="0">
                <a:effectLst/>
                <a:ea typeface="Aptos" panose="020B0004020202020204" pitchFamily="34" charset="0"/>
              </a:rPr>
              <a:t> (NGO) </a:t>
            </a:r>
            <a:br>
              <a:rPr lang="en-US" sz="1700" dirty="0">
                <a:effectLst/>
                <a:ea typeface="Aptos" panose="020B0004020202020204" pitchFamily="34" charset="0"/>
              </a:rPr>
            </a:br>
            <a:r>
              <a:rPr lang="en-US" sz="1700" dirty="0">
                <a:effectLst/>
                <a:ea typeface="Aptos" panose="020B0004020202020204" pitchFamily="34" charset="0"/>
              </a:rPr>
              <a:t>- </a:t>
            </a:r>
            <a:r>
              <a:rPr lang="en-US" sz="1600" dirty="0">
                <a:effectLst/>
                <a:ea typeface="Aptos" panose="020B0004020202020204" pitchFamily="34" charset="0"/>
              </a:rPr>
              <a:t>uses plastic waste to build schools</a:t>
            </a:r>
            <a:r>
              <a:rPr lang="en-US" sz="1700" dirty="0">
                <a:effectLst/>
                <a:ea typeface="Aptos" panose="020B0004020202020204" pitchFamily="34" charset="0"/>
              </a:rPr>
              <a:t>.</a:t>
            </a:r>
          </a:p>
          <a:p>
            <a:pPr marL="285750" indent="-285750">
              <a:lnSpc>
                <a:spcPct val="100000"/>
              </a:lnSpc>
              <a:spcBef>
                <a:spcPts val="1200"/>
              </a:spcBef>
              <a:buFont typeface="Wingdings" panose="05000000000000000000" pitchFamily="2" charset="2"/>
              <a:buChar char="Ø"/>
            </a:pPr>
            <a:r>
              <a:rPr lang="en-US" sz="1700" dirty="0"/>
              <a:t>Kenya:</a:t>
            </a:r>
            <a:r>
              <a:rPr lang="en-US" sz="1700" dirty="0">
                <a:effectLst/>
                <a:ea typeface="Aptos" panose="020B0004020202020204" pitchFamily="34" charset="0"/>
              </a:rPr>
              <a:t> </a:t>
            </a:r>
            <a:r>
              <a:rPr lang="en-US" sz="1700" b="1" u="sng" dirty="0">
                <a:effectLst/>
                <a:ea typeface="Aptos" panose="020B0004020202020204" pitchFamily="34" charset="0"/>
              </a:rPr>
              <a:t>Gjenge Makers</a:t>
            </a:r>
            <a:r>
              <a:rPr lang="en-US" sz="1700" b="1" dirty="0">
                <a:effectLst/>
                <a:ea typeface="Aptos" panose="020B0004020202020204" pitchFamily="34" charset="0"/>
              </a:rPr>
              <a:t> </a:t>
            </a:r>
            <a:r>
              <a:rPr lang="en-US" sz="1700" dirty="0">
                <a:effectLst/>
                <a:ea typeface="Aptos" panose="020B0004020202020204" pitchFamily="34" charset="0"/>
              </a:rPr>
              <a:t>transforms plastic waste into durable paving stones for construction.</a:t>
            </a:r>
          </a:p>
          <a:p>
            <a:pPr marL="285750" indent="-285750">
              <a:lnSpc>
                <a:spcPct val="100000"/>
              </a:lnSpc>
              <a:spcBef>
                <a:spcPts val="1200"/>
              </a:spcBef>
              <a:buFont typeface="Wingdings" panose="05000000000000000000" pitchFamily="2" charset="2"/>
              <a:buChar char="Ø"/>
            </a:pPr>
            <a:r>
              <a:rPr lang="en-US" sz="1700" kern="100" dirty="0">
                <a:effectLst/>
                <a:ea typeface="Aptos" panose="020B0004020202020204" pitchFamily="34" charset="0"/>
              </a:rPr>
              <a:t>Kenya: </a:t>
            </a:r>
            <a:r>
              <a:rPr lang="en-US" sz="1700" b="1" u="sng" kern="100" dirty="0">
                <a:effectLst/>
                <a:ea typeface="Aptos" panose="020B0004020202020204" pitchFamily="34" charset="0"/>
              </a:rPr>
              <a:t>Flipflopi</a:t>
            </a:r>
            <a:r>
              <a:rPr lang="en-US" sz="1700" kern="100" dirty="0">
                <a:effectLst/>
                <a:ea typeface="Aptos" panose="020B0004020202020204" pitchFamily="34" charset="0"/>
              </a:rPr>
              <a:t> (</a:t>
            </a:r>
            <a:r>
              <a:rPr lang="en-US" sz="1700" i="0" dirty="0">
                <a:effectLst/>
              </a:rPr>
              <a:t>Closing the Loop on Waste Plastics through Heritage Boat Building):</a:t>
            </a:r>
          </a:p>
          <a:p>
            <a:pPr marL="457200" indent="-228600">
              <a:lnSpc>
                <a:spcPct val="100000"/>
              </a:lnSpc>
              <a:spcBef>
                <a:spcPts val="600"/>
              </a:spcBef>
              <a:buFont typeface="Arial Narrow" panose="020B0606020202030204" pitchFamily="34" charset="0"/>
              <a:buChar char="-"/>
            </a:pPr>
            <a:r>
              <a:rPr lang="en-US" sz="1600" dirty="0">
                <a:effectLst/>
                <a:ea typeface="Aptos" panose="020B0004020202020204" pitchFamily="34" charset="0"/>
              </a:rPr>
              <a:t>built a boat from recycled plastic to raise awareness of the importance of recycling; the boat has sailed along Kenyan coast, organizing clean-up campaigns and educational workshops; </a:t>
            </a:r>
            <a:endParaRPr lang="en-US" sz="1600" b="1" i="0" dirty="0">
              <a:solidFill>
                <a:srgbClr val="707070"/>
              </a:solidFill>
              <a:effectLst/>
            </a:endParaRPr>
          </a:p>
          <a:p>
            <a:pPr marL="457200" lvl="1">
              <a:lnSpc>
                <a:spcPct val="100000"/>
              </a:lnSpc>
              <a:spcBef>
                <a:spcPts val="600"/>
              </a:spcBef>
              <a:buFont typeface="Arial" panose="020B0604020202020204" pitchFamily="34" charset="0"/>
              <a:buChar char="-"/>
            </a:pPr>
            <a:r>
              <a:rPr lang="en-US" sz="1600" b="0" i="0" dirty="0">
                <a:effectLst/>
              </a:rPr>
              <a:t>created a community-led network and </a:t>
            </a:r>
            <a:r>
              <a:rPr lang="en-US" sz="1600" i="0" dirty="0">
                <a:effectLst/>
              </a:rPr>
              <a:t>recycling center to construct </a:t>
            </a:r>
            <a:r>
              <a:rPr lang="en-US" sz="1600" b="0" i="0" dirty="0">
                <a:effectLst/>
              </a:rPr>
              <a:t>traditional sailing vessels and other local products including artisanal furniture from plastic waste. </a:t>
            </a:r>
            <a:endParaRPr lang="en-US" sz="1600" b="1" dirty="0"/>
          </a:p>
        </p:txBody>
      </p:sp>
      <p:sp>
        <p:nvSpPr>
          <p:cNvPr id="4" name="TextBox 3">
            <a:extLst>
              <a:ext uri="{FF2B5EF4-FFF2-40B4-BE49-F238E27FC236}">
                <a16:creationId xmlns:a16="http://schemas.microsoft.com/office/drawing/2014/main" id="{795EB350-9C5E-7D13-F13C-3471C2F4542F}"/>
              </a:ext>
            </a:extLst>
          </p:cNvPr>
          <p:cNvSpPr txBox="1"/>
          <p:nvPr/>
        </p:nvSpPr>
        <p:spPr>
          <a:xfrm>
            <a:off x="628733" y="6149424"/>
            <a:ext cx="10934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Arial" panose="020B0604020202020204" pitchFamily="34" charset="0"/>
              </a:rPr>
              <a:t>Sources: </a:t>
            </a: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Arial" panose="020B0604020202020204" pitchFamily="34" charset="0"/>
                <a:hlinkClick r:id="rId3"/>
              </a:rPr>
              <a:t>https://www.unep.org/news-and-stories/press-release/un-declares-war-ocean-plastic-0</a:t>
            </a: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https://www.unep.org/inc-plastic-pollution</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https://www.theflipflopi.com/closing-the-loop-lamu/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Arial" panose="020B0604020202020204" pitchFamily="34" charset="0"/>
                <a:hlinkClick r:id="rId6"/>
              </a:rPr>
              <a:t>https://www.afrik21.africa/en/african-oceans-the-green-revolution-against-the-plastic-tide/</a:t>
            </a:r>
            <a:endParaRPr kumimoji="0" lang="en-US" sz="14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D31C0D3-1124-0C65-8A62-D556F121F442}"/>
              </a:ext>
            </a:extLst>
          </p:cNvPr>
          <p:cNvPicPr>
            <a:picLocks noChangeAspect="1"/>
          </p:cNvPicPr>
          <p:nvPr/>
        </p:nvPicPr>
        <p:blipFill>
          <a:blip r:embed="rId7"/>
          <a:stretch>
            <a:fillRect/>
          </a:stretch>
        </p:blipFill>
        <p:spPr>
          <a:xfrm>
            <a:off x="10198130" y="4334934"/>
            <a:ext cx="1930592" cy="1741387"/>
          </a:xfrm>
          <a:prstGeom prst="rect">
            <a:avLst/>
          </a:prstGeom>
        </p:spPr>
      </p:pic>
      <p:pic>
        <p:nvPicPr>
          <p:cNvPr id="8" name="Picture 7">
            <a:extLst>
              <a:ext uri="{FF2B5EF4-FFF2-40B4-BE49-F238E27FC236}">
                <a16:creationId xmlns:a16="http://schemas.microsoft.com/office/drawing/2014/main" id="{9EBEE4E1-47CD-109B-38A6-352DDA8426BE}"/>
              </a:ext>
            </a:extLst>
          </p:cNvPr>
          <p:cNvPicPr>
            <a:picLocks noChangeAspect="1"/>
          </p:cNvPicPr>
          <p:nvPr/>
        </p:nvPicPr>
        <p:blipFill>
          <a:blip r:embed="rId8"/>
          <a:stretch>
            <a:fillRect/>
          </a:stretch>
        </p:blipFill>
        <p:spPr>
          <a:xfrm>
            <a:off x="10288246" y="1182484"/>
            <a:ext cx="1865534" cy="1662947"/>
          </a:xfrm>
          <a:prstGeom prst="rect">
            <a:avLst/>
          </a:prstGeom>
        </p:spPr>
      </p:pic>
      <p:pic>
        <p:nvPicPr>
          <p:cNvPr id="9" name="Picture 8">
            <a:extLst>
              <a:ext uri="{FF2B5EF4-FFF2-40B4-BE49-F238E27FC236}">
                <a16:creationId xmlns:a16="http://schemas.microsoft.com/office/drawing/2014/main" id="{78AC5337-A2C1-D77B-8156-1C1913823694}"/>
              </a:ext>
            </a:extLst>
          </p:cNvPr>
          <p:cNvPicPr>
            <a:picLocks noChangeAspect="1"/>
          </p:cNvPicPr>
          <p:nvPr/>
        </p:nvPicPr>
        <p:blipFill>
          <a:blip r:embed="rId9"/>
          <a:stretch>
            <a:fillRect/>
          </a:stretch>
        </p:blipFill>
        <p:spPr>
          <a:xfrm>
            <a:off x="10264083" y="3000324"/>
            <a:ext cx="1875222" cy="1248213"/>
          </a:xfrm>
          <a:prstGeom prst="rect">
            <a:avLst/>
          </a:prstGeom>
        </p:spPr>
      </p:pic>
      <p:sp>
        <p:nvSpPr>
          <p:cNvPr id="6" name="Content Placeholder 2">
            <a:extLst>
              <a:ext uri="{FF2B5EF4-FFF2-40B4-BE49-F238E27FC236}">
                <a16:creationId xmlns:a16="http://schemas.microsoft.com/office/drawing/2014/main" id="{73733C0D-3910-CF31-F77C-AF6D146ED64F}"/>
              </a:ext>
            </a:extLst>
          </p:cNvPr>
          <p:cNvSpPr txBox="1">
            <a:spLocks/>
          </p:cNvSpPr>
          <p:nvPr/>
        </p:nvSpPr>
        <p:spPr>
          <a:xfrm>
            <a:off x="174680" y="446966"/>
            <a:ext cx="11842637" cy="5232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Plastic production has risen exponentially in the last decades and now amounts to ~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 M tonnes per year. A </a:t>
            </a:r>
            <a:r>
              <a:rPr kumimoji="0" lang="en-US" sz="17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global treaty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adopted in March 2022 </a:t>
            </a:r>
            <a:r>
              <a:rPr kumimoji="0" lang="en-US" sz="17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to address </a:t>
            </a:r>
            <a:r>
              <a:rPr kumimoji="0" lang="en-US" sz="17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full life cycle of plastic pollution</a:t>
            </a:r>
            <a:r>
              <a:rPr kumimoji="0" lang="en-US" sz="17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to have the treaty in place by 2025.</a:t>
            </a:r>
          </a:p>
        </p:txBody>
      </p:sp>
    </p:spTree>
    <p:extLst>
      <p:ext uri="{BB962C8B-B14F-4D97-AF65-F5344CB8AC3E}">
        <p14:creationId xmlns:p14="http://schemas.microsoft.com/office/powerpoint/2010/main" val="770727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42" name="Rectangle 5"/>
          <p:cNvSpPr>
            <a:spLocks noChangeArrowheads="1"/>
          </p:cNvSpPr>
          <p:nvPr/>
        </p:nvSpPr>
        <p:spPr bwMode="auto">
          <a:xfrm>
            <a:off x="1715130" y="74311"/>
            <a:ext cx="8729555" cy="523220"/>
          </a:xfrm>
          <a:prstGeom prst="rect">
            <a:avLst/>
          </a:prstGeom>
          <a:noFill/>
          <a:ln>
            <a:noFill/>
          </a:ln>
          <a:effectLst/>
        </p:spPr>
        <p:txBody>
          <a:bodyPr wrap="square">
            <a:spAutoFit/>
          </a:bodyPr>
          <a:lstStyle>
            <a:lvl1pPr algn="l" eaLnBrk="0" hangingPunct="0">
              <a:spcBef>
                <a:spcPct val="20000"/>
              </a:spcBef>
              <a:buSzPct val="60000"/>
              <a:buFont typeface="Wingdings" pitchFamily="2" charset="2"/>
              <a:buChar char=""/>
              <a:defRPr sz="2100">
                <a:solidFill>
                  <a:schemeClr val="tx1"/>
                </a:solidFill>
                <a:latin typeface="Palatino Linotype" pitchFamily="18" charset="0"/>
              </a:defRPr>
            </a:lvl1pPr>
            <a:lvl2pPr marL="742950" indent="-285750" algn="l" eaLnBrk="0" hangingPunct="0">
              <a:spcBef>
                <a:spcPct val="20000"/>
              </a:spcBef>
              <a:buSzPct val="60000"/>
              <a:buFont typeface="Wingdings" pitchFamily="2" charset="2"/>
              <a:buChar char=""/>
              <a:defRPr sz="1900">
                <a:solidFill>
                  <a:schemeClr val="tx1"/>
                </a:solidFill>
                <a:latin typeface="Palatino Linotype" pitchFamily="18" charset="0"/>
              </a:defRPr>
            </a:lvl2pPr>
            <a:lvl3pPr marL="1143000" indent="-228600" algn="l" eaLnBrk="0" hangingPunct="0">
              <a:spcBef>
                <a:spcPct val="20000"/>
              </a:spcBef>
              <a:buSzPct val="60000"/>
              <a:buFont typeface="Wingdings" pitchFamily="2" charset="2"/>
              <a:buChar char=""/>
              <a:defRPr sz="1700">
                <a:solidFill>
                  <a:schemeClr val="tx1"/>
                </a:solidFill>
                <a:latin typeface="Palatino Linotype" pitchFamily="18" charset="0"/>
              </a:defRPr>
            </a:lvl3pPr>
            <a:lvl4pPr marL="1600200" indent="-228600" algn="l" eaLnBrk="0" hangingPunct="0">
              <a:spcBef>
                <a:spcPct val="20000"/>
              </a:spcBef>
              <a:buSzPct val="60000"/>
              <a:buFont typeface="Wingdings" pitchFamily="2" charset="2"/>
              <a:buChar char=""/>
              <a:defRPr sz="1600">
                <a:solidFill>
                  <a:schemeClr val="tx1"/>
                </a:solidFill>
                <a:latin typeface="Palatino Linotype" pitchFamily="18" charset="0"/>
              </a:defRPr>
            </a:lvl4pPr>
            <a:lvl5pPr marL="2057400" indent="-228600" algn="l" eaLnBrk="0" hangingPunct="0">
              <a:spcBef>
                <a:spcPct val="20000"/>
              </a:spcBef>
              <a:buSzPct val="60000"/>
              <a:buFont typeface="Wingdings" pitchFamily="2" charset="2"/>
              <a:buChar char=""/>
              <a:defRPr sz="1500">
                <a:solidFill>
                  <a:schemeClr val="tx1"/>
                </a:solidFill>
                <a:latin typeface="Palatino Linotype" pitchFamily="18"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Palatino Linotype" pitchFamily="18"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Palatino Linotype" pitchFamily="18"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Palatino Linotype" pitchFamily="18"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Palatino Linotype"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pt-BR" sz="2800" b="1" i="0" u="none" strike="noStrike" kern="1200" cap="none" spc="0" normalizeH="0" baseline="0" noProof="0" dirty="0">
                <a:ln>
                  <a:noFill/>
                </a:ln>
                <a:solidFill>
                  <a:srgbClr val="3129DB"/>
                </a:solidFill>
                <a:effectLst/>
                <a:uLnTx/>
                <a:uFillTx/>
                <a:latin typeface="Arial" panose="020B0604020202020204" pitchFamily="34" charset="0"/>
                <a:ea typeface="+mn-ea"/>
                <a:cs typeface="Arial" panose="020B0604020202020204" pitchFamily="34" charset="0"/>
              </a:rPr>
              <a:t>Agricultural waste burning</a:t>
            </a:r>
          </a:p>
        </p:txBody>
      </p:sp>
      <p:sp>
        <p:nvSpPr>
          <p:cNvPr id="2" name="TextBox 1"/>
          <p:cNvSpPr txBox="1"/>
          <p:nvPr/>
        </p:nvSpPr>
        <p:spPr>
          <a:xfrm>
            <a:off x="390421" y="581398"/>
            <a:ext cx="6256186"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burning of crop residues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Pest and weed control and preparing land for planting</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Emits PM</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PM</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 and organic compounds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à"/>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Air pollution, impaired visibility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581019" y="2414394"/>
            <a:ext cx="29977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(UN, www.unmultimedia.org)</a:t>
            </a:r>
          </a:p>
        </p:txBody>
      </p:sp>
      <p:sp>
        <p:nvSpPr>
          <p:cNvPr id="6" name="Rectangle 5"/>
          <p:cNvSpPr/>
          <p:nvPr/>
        </p:nvSpPr>
        <p:spPr>
          <a:xfrm>
            <a:off x="8200560" y="2669928"/>
            <a:ext cx="379747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Recurring annual phenomenon from illegal burning of rice straw following the harvest,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 cloud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across Nile Delta and Cairo</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Oct and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88307" y="2123482"/>
            <a:ext cx="7829162" cy="1962076"/>
          </a:xfrm>
          <a:prstGeom prst="rect">
            <a:avLst/>
          </a:prstGeom>
        </p:spPr>
        <p:txBody>
          <a:bodyPr wrap="square">
            <a:spAutoFit/>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kumimoji="0" lang="en-US" sz="19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Mitigation strategies:</a:t>
            </a:r>
          </a:p>
          <a:p>
            <a:pPr marL="285750" marR="0" lvl="1" indent="-285750" algn="l" defTabSz="9144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Restrict open burning while promoting economically viable alternatives:</a:t>
            </a:r>
          </a:p>
          <a:p>
            <a:pPr marL="2857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ncourage mechanization of sugar cane harvesting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Farmers sell crop residues for construction material and livestock feed</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Fueling industries with biomass pellets made from crop residues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Gasify biomass waste to supply electricity to rural villages </a:t>
            </a:r>
          </a:p>
        </p:txBody>
      </p:sp>
      <p:pic>
        <p:nvPicPr>
          <p:cNvPr id="15" name="Picture 14"/>
          <p:cNvPicPr>
            <a:picLocks noChangeAspect="1"/>
          </p:cNvPicPr>
          <p:nvPr/>
        </p:nvPicPr>
        <p:blipFill>
          <a:blip r:embed="rId3"/>
          <a:stretch>
            <a:fillRect/>
          </a:stretch>
        </p:blipFill>
        <p:spPr>
          <a:xfrm>
            <a:off x="0" y="4205777"/>
            <a:ext cx="3598490" cy="2254390"/>
          </a:xfrm>
          <a:prstGeom prst="rect">
            <a:avLst/>
          </a:prstGeom>
        </p:spPr>
      </p:pic>
      <p:sp>
        <p:nvSpPr>
          <p:cNvPr id="16" name="Text Box 3"/>
          <p:cNvSpPr txBox="1">
            <a:spLocks noChangeArrowheads="1"/>
          </p:cNvSpPr>
          <p:nvPr/>
        </p:nvSpPr>
        <p:spPr bwMode="auto">
          <a:xfrm>
            <a:off x="3598490" y="4383493"/>
            <a:ext cx="386387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altLang="pt-BR" sz="1800" b="1" i="0" u="sng" strike="noStrike" kern="1200" cap="none" spc="0" normalizeH="0" baseline="0" noProof="0" dirty="0">
                <a:ln>
                  <a:noFill/>
                </a:ln>
                <a:solidFill>
                  <a:prstClr val="black"/>
                </a:solidFill>
                <a:effectLst/>
                <a:uLnTx/>
                <a:uFillTx/>
                <a:latin typeface="Arial"/>
                <a:ea typeface="+mn-ea"/>
                <a:cs typeface="+mn-cs"/>
              </a:rPr>
              <a:t>No-tillage</a:t>
            </a:r>
            <a:r>
              <a:rPr kumimoji="0" lang="en-CA" altLang="pt-BR" sz="1800" b="1" i="0" u="none" strike="noStrike" kern="1200" cap="none" spc="0" normalizeH="0" baseline="0" noProof="0" dirty="0">
                <a:ln>
                  <a:noFill/>
                </a:ln>
                <a:solidFill>
                  <a:prstClr val="black"/>
                </a:solidFill>
                <a:effectLst/>
                <a:uLnTx/>
                <a:uFillTx/>
                <a:latin typeface="Arial"/>
                <a:ea typeface="+mn-ea"/>
                <a:cs typeface="+mn-cs"/>
              </a:rPr>
              <a:t>: </a:t>
            </a:r>
            <a:r>
              <a:rPr kumimoji="0" lang="en-CA" altLang="pt-BR" sz="1800" b="0" i="0" u="none" strike="noStrike" kern="1200" cap="none" spc="0" normalizeH="0" baseline="0" noProof="0" dirty="0">
                <a:ln>
                  <a:noFill/>
                </a:ln>
                <a:solidFill>
                  <a:prstClr val="black"/>
                </a:solidFill>
                <a:effectLst/>
                <a:uLnTx/>
                <a:uFillTx/>
                <a:latin typeface="Arial"/>
                <a:ea typeface="+mn-ea"/>
                <a:cs typeface="+mn-cs"/>
              </a:rPr>
              <a:t>Seeding crops into untilled soil without removing stubble by opening a narrow slot or  trench of sufficient width and depth to obtain proper seed coverage. </a:t>
            </a:r>
          </a:p>
        </p:txBody>
      </p:sp>
      <p:sp>
        <p:nvSpPr>
          <p:cNvPr id="7" name="Rectangle 6"/>
          <p:cNvSpPr/>
          <p:nvPr/>
        </p:nvSpPr>
        <p:spPr>
          <a:xfrm>
            <a:off x="3598490" y="5805544"/>
            <a:ext cx="27396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altLang="pt-BR"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MX" altLang="pt-B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FAO, 2001; </a:t>
            </a:r>
            <a:r>
              <a:rPr kumimoji="0" lang="en-US" altLang="pt-B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Derpsch, 2014</a:t>
            </a:r>
            <a:r>
              <a:rPr kumimoji="0" lang="es-MX" altLang="pt-B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6" descr="A man sprays newly-developed bio-decomposer solution in a field to prevent stubble burning, in New Del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7200" y="3807534"/>
            <a:ext cx="2446297" cy="16298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104542" y="5437379"/>
            <a:ext cx="39895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farmer sprayed bio-decomposer to convert agricultural waste into compost in New Delhi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Reuters, Oct. 13, 2020) .</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Content Placeholder 4">
            <a:extLst>
              <a:ext uri="{FF2B5EF4-FFF2-40B4-BE49-F238E27FC236}">
                <a16:creationId xmlns:a16="http://schemas.microsoft.com/office/drawing/2014/main" id="{FA3CE44F-A66B-D4AF-8E77-BED68F1A314E}"/>
              </a:ext>
            </a:extLst>
          </p:cNvPr>
          <p:cNvPicPr>
            <a:picLocks noChangeAspect="1"/>
          </p:cNvPicPr>
          <p:nvPr/>
        </p:nvPicPr>
        <p:blipFill>
          <a:blip r:embed="rId5"/>
          <a:stretch>
            <a:fillRect/>
          </a:stretch>
        </p:blipFill>
        <p:spPr>
          <a:xfrm>
            <a:off x="8243612" y="652114"/>
            <a:ext cx="3349279" cy="2044781"/>
          </a:xfrm>
          <a:prstGeom prst="rect">
            <a:avLst/>
          </a:prstGeom>
        </p:spPr>
      </p:pic>
      <p:sp>
        <p:nvSpPr>
          <p:cNvPr id="9" name="TextBox 8">
            <a:extLst>
              <a:ext uri="{FF2B5EF4-FFF2-40B4-BE49-F238E27FC236}">
                <a16:creationId xmlns:a16="http://schemas.microsoft.com/office/drawing/2014/main" id="{F96079F0-E255-08C6-BF33-436DDB776EE9}"/>
              </a:ext>
            </a:extLst>
          </p:cNvPr>
          <p:cNvSpPr txBox="1"/>
          <p:nvPr/>
        </p:nvSpPr>
        <p:spPr>
          <a:xfrm>
            <a:off x="9458038" y="2169385"/>
            <a:ext cx="16754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Cairo black cloud</a:t>
            </a:r>
          </a:p>
        </p:txBody>
      </p:sp>
      <p:sp>
        <p:nvSpPr>
          <p:cNvPr id="12" name="TextBox 11">
            <a:extLst>
              <a:ext uri="{FF2B5EF4-FFF2-40B4-BE49-F238E27FC236}">
                <a16:creationId xmlns:a16="http://schemas.microsoft.com/office/drawing/2014/main" id="{A6F03051-CCFB-23E3-93C4-CB57BBD296A7}"/>
              </a:ext>
            </a:extLst>
          </p:cNvPr>
          <p:cNvSpPr txBox="1"/>
          <p:nvPr/>
        </p:nvSpPr>
        <p:spPr>
          <a:xfrm>
            <a:off x="4581019" y="6450708"/>
            <a:ext cx="68729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(Note: Prof. Ibrahim  A. Hassan will present impact of agricultural waste on Sep 19</a:t>
            </a:r>
            <a:r>
              <a:rPr kumimoji="0" lang="en-US" sz="1400" b="0"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th</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3667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CFBF-DB05-5E3D-1C51-5CC6B5AE66DB}"/>
              </a:ext>
            </a:extLst>
          </p:cNvPr>
          <p:cNvSpPr>
            <a:spLocks noGrp="1"/>
          </p:cNvSpPr>
          <p:nvPr>
            <p:ph type="title"/>
          </p:nvPr>
        </p:nvSpPr>
        <p:spPr>
          <a:xfrm>
            <a:off x="780220" y="188732"/>
            <a:ext cx="10631559" cy="707518"/>
          </a:xfrm>
        </p:spPr>
        <p:txBody>
          <a:bodyPr>
            <a:normAutofit fontScale="90000"/>
          </a:bodyPr>
          <a:lstStyle/>
          <a:p>
            <a:pPr algn="ctr"/>
            <a:br>
              <a:rPr lang="en-US" dirty="0">
                <a:solidFill>
                  <a:srgbClr val="3129DB"/>
                </a:solidFill>
              </a:rPr>
            </a:br>
            <a:r>
              <a:rPr lang="en-US" sz="3100" dirty="0">
                <a:solidFill>
                  <a:srgbClr val="3129DB"/>
                </a:solidFill>
              </a:rPr>
              <a:t>Strengthening air quality knowledge and management</a:t>
            </a:r>
            <a:br>
              <a:rPr lang="en-US" dirty="0">
                <a:solidFill>
                  <a:srgbClr val="3129DB"/>
                </a:solidFill>
              </a:rPr>
            </a:br>
            <a:endParaRPr lang="en-US" dirty="0"/>
          </a:p>
        </p:txBody>
      </p:sp>
      <p:pic>
        <p:nvPicPr>
          <p:cNvPr id="4" name="Picture 3">
            <a:extLst>
              <a:ext uri="{FF2B5EF4-FFF2-40B4-BE49-F238E27FC236}">
                <a16:creationId xmlns:a16="http://schemas.microsoft.com/office/drawing/2014/main" id="{4893B701-831C-2C0D-AE4E-F78E4F1A1999}"/>
              </a:ext>
            </a:extLst>
          </p:cNvPr>
          <p:cNvPicPr>
            <a:picLocks noChangeAspect="1"/>
          </p:cNvPicPr>
          <p:nvPr/>
        </p:nvPicPr>
        <p:blipFill>
          <a:blip r:embed="rId2"/>
          <a:stretch>
            <a:fillRect/>
          </a:stretch>
        </p:blipFill>
        <p:spPr>
          <a:xfrm>
            <a:off x="1676897" y="1106926"/>
            <a:ext cx="8361625" cy="5208583"/>
          </a:xfrm>
          <a:prstGeom prst="rect">
            <a:avLst/>
          </a:prstGeom>
        </p:spPr>
      </p:pic>
    </p:spTree>
    <p:extLst>
      <p:ext uri="{BB962C8B-B14F-4D97-AF65-F5344CB8AC3E}">
        <p14:creationId xmlns:p14="http://schemas.microsoft.com/office/powerpoint/2010/main" val="2202942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AW logo vert">
            <a:hlinkClick r:id="rId2"/>
            <a:extLst>
              <a:ext uri="{FF2B5EF4-FFF2-40B4-BE49-F238E27FC236}">
                <a16:creationId xmlns:a16="http://schemas.microsoft.com/office/drawing/2014/main" id="{1CD2D9E3-2C9C-3FF6-90CC-BB081DF52EAB}"/>
              </a:ext>
            </a:extLst>
          </p:cNvPr>
          <p:cNvPicPr>
            <a:picLocks noChangeAspect="1" noChangeArrowheads="1"/>
          </p:cNvPicPr>
          <p:nvPr/>
        </p:nvPicPr>
        <p:blipFill>
          <a:blip r:embed="rId3" cstate="print"/>
          <a:srcRect/>
          <a:stretch>
            <a:fillRect/>
          </a:stretch>
        </p:blipFill>
        <p:spPr bwMode="auto">
          <a:xfrm>
            <a:off x="7655364" y="5970853"/>
            <a:ext cx="802836" cy="818339"/>
          </a:xfrm>
          <a:prstGeom prst="rect">
            <a:avLst/>
          </a:prstGeom>
          <a:noFill/>
        </p:spPr>
      </p:pic>
      <p:pic>
        <p:nvPicPr>
          <p:cNvPr id="3" name="Picture 2">
            <a:extLst>
              <a:ext uri="{FF2B5EF4-FFF2-40B4-BE49-F238E27FC236}">
                <a16:creationId xmlns:a16="http://schemas.microsoft.com/office/drawing/2014/main" id="{3A1AC2F8-08F2-8446-E5A7-986718878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09440"/>
            <a:ext cx="838200" cy="895048"/>
          </a:xfrm>
          <a:prstGeom prst="rect">
            <a:avLst/>
          </a:prstGeom>
        </p:spPr>
      </p:pic>
      <p:pic>
        <p:nvPicPr>
          <p:cNvPr id="4" name="Picture 3">
            <a:extLst>
              <a:ext uri="{FF2B5EF4-FFF2-40B4-BE49-F238E27FC236}">
                <a16:creationId xmlns:a16="http://schemas.microsoft.com/office/drawing/2014/main" id="{0132425C-B63B-D546-BE3A-A81C433E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70852"/>
            <a:ext cx="831304" cy="819256"/>
          </a:xfrm>
          <a:prstGeom prst="rect">
            <a:avLst/>
          </a:prstGeom>
        </p:spPr>
      </p:pic>
      <p:sp>
        <p:nvSpPr>
          <p:cNvPr id="7" name="TextBox 6">
            <a:extLst>
              <a:ext uri="{FF2B5EF4-FFF2-40B4-BE49-F238E27FC236}">
                <a16:creationId xmlns:a16="http://schemas.microsoft.com/office/drawing/2014/main" id="{AF8A4867-732E-3B35-0E46-05823D4CB093}"/>
              </a:ext>
            </a:extLst>
          </p:cNvPr>
          <p:cNvSpPr txBox="1"/>
          <p:nvPr/>
        </p:nvSpPr>
        <p:spPr>
          <a:xfrm>
            <a:off x="7655364" y="333375"/>
            <a:ext cx="3974661" cy="584775"/>
          </a:xfrm>
          <a:prstGeom prst="rect">
            <a:avLst/>
          </a:prstGeom>
          <a:noFill/>
        </p:spPr>
        <p:txBody>
          <a:bodyPr wrap="square" rtlCol="0">
            <a:spAutoFit/>
          </a:bodyPr>
          <a:lstStyle/>
          <a:p>
            <a:pPr algn="r"/>
            <a:r>
              <a:rPr lang="en-GB" sz="3200" b="1" dirty="0"/>
              <a:t>Key messages - II</a:t>
            </a:r>
          </a:p>
        </p:txBody>
      </p:sp>
      <p:sp>
        <p:nvSpPr>
          <p:cNvPr id="10" name="TextBox 9">
            <a:extLst>
              <a:ext uri="{FF2B5EF4-FFF2-40B4-BE49-F238E27FC236}">
                <a16:creationId xmlns:a16="http://schemas.microsoft.com/office/drawing/2014/main" id="{F20C8A60-3D78-995C-81BF-E1F1F0E0C8FE}"/>
              </a:ext>
            </a:extLst>
          </p:cNvPr>
          <p:cNvSpPr txBox="1"/>
          <p:nvPr/>
        </p:nvSpPr>
        <p:spPr>
          <a:xfrm>
            <a:off x="1007501" y="1093397"/>
            <a:ext cx="10435472" cy="4401205"/>
          </a:xfrm>
          <a:prstGeom prst="rect">
            <a:avLst/>
          </a:prstGeom>
          <a:noFill/>
        </p:spPr>
        <p:txBody>
          <a:bodyPr wrap="square">
            <a:spAutoFit/>
          </a:bodyPr>
          <a:lstStyle/>
          <a:p>
            <a:pPr marL="228600" marR="0" indent="-228600" algn="just">
              <a:lnSpc>
                <a:spcPct val="100000"/>
              </a:lnSpc>
              <a:spcBef>
                <a:spcPts val="0"/>
              </a:spcBef>
              <a:spcAft>
                <a:spcPts val="600"/>
              </a:spcAft>
              <a:buFont typeface="Wingdings" panose="05000000000000000000" pitchFamily="2" charset="2"/>
              <a:buChar char="Ø"/>
            </a:pPr>
            <a:r>
              <a:rPr lang="en-US" sz="1500" kern="100" dirty="0">
                <a:effectLst/>
                <a:ea typeface="Aptos" panose="020B0004020202020204" pitchFamily="34" charset="0"/>
              </a:rPr>
              <a:t>Air pollution science has advanced substantially in the last few decades because of the improvement in scientific and technical knowledge to measure pollutants in the laboratory and in the field and the development of sophisticated air quality models. </a:t>
            </a:r>
            <a:endParaRPr lang="en-US" sz="1500" kern="100" dirty="0">
              <a:ea typeface="Aptos" panose="020B0004020202020204" pitchFamily="34" charset="0"/>
            </a:endParaRPr>
          </a:p>
          <a:p>
            <a:pPr marL="742950" lvl="1" indent="-285750" algn="just">
              <a:spcAft>
                <a:spcPts val="600"/>
              </a:spcAft>
              <a:buFont typeface="Arial" panose="020B0604020202020204" pitchFamily="34" charset="0"/>
              <a:buChar char="•"/>
            </a:pPr>
            <a:r>
              <a:rPr lang="en-US" sz="1500" kern="100" dirty="0">
                <a:effectLst/>
                <a:ea typeface="Aptos" panose="020B0004020202020204" pitchFamily="34" charset="0"/>
              </a:rPr>
              <a:t>Much remains to be understood about the complex atmospheric physicochemical processes, the influence of emerging emissions sources, and the changing climate on air quality and health.</a:t>
            </a:r>
          </a:p>
          <a:p>
            <a:pPr marL="228600" marR="0" indent="-228600" algn="just">
              <a:lnSpc>
                <a:spcPct val="100000"/>
              </a:lnSpc>
              <a:spcBef>
                <a:spcPts val="0"/>
              </a:spcBef>
              <a:spcAft>
                <a:spcPts val="600"/>
              </a:spcAft>
              <a:buFont typeface="Wingdings" panose="05000000000000000000" pitchFamily="2" charset="2"/>
              <a:buChar char="Ø"/>
            </a:pPr>
            <a:r>
              <a:rPr lang="en-US" sz="1500" kern="100" dirty="0">
                <a:effectLst/>
                <a:ea typeface="Times New Roman" panose="02020603050405020304" pitchFamily="18" charset="0"/>
              </a:rPr>
              <a:t>While more countries are taking action to improve the air quality, air pollution levels remain dangerously high in many regions of the world, particularly in the low- and middle-income nations.</a:t>
            </a:r>
            <a:r>
              <a:rPr lang="en-US" sz="1500" kern="100" dirty="0">
                <a:effectLst/>
                <a:ea typeface="Aptos" panose="020B0004020202020204" pitchFamily="34" charset="0"/>
              </a:rPr>
              <a:t> </a:t>
            </a:r>
          </a:p>
          <a:p>
            <a:pPr marL="742950" lvl="1" indent="-285750" algn="just">
              <a:spcAft>
                <a:spcPts val="600"/>
              </a:spcAft>
              <a:buFont typeface="Arial" panose="020B0604020202020204" pitchFamily="34" charset="0"/>
              <a:buChar char="•"/>
            </a:pPr>
            <a:r>
              <a:rPr lang="en-US" sz="1500" kern="100" dirty="0">
                <a:effectLst/>
                <a:ea typeface="Aptos" panose="020B0004020202020204" pitchFamily="34" charset="0"/>
              </a:rPr>
              <a:t>International collaboration and cooperation will be needed, including strengthening local capacity in air quality monitoring and emissions inventory development, so that cities confronting severe air pollution challenges will learn from the experience of those cities that have successfully addressed them.</a:t>
            </a:r>
          </a:p>
          <a:p>
            <a:pPr marL="228600" marR="0" indent="-228600" algn="just">
              <a:lnSpc>
                <a:spcPct val="100000"/>
              </a:lnSpc>
              <a:spcBef>
                <a:spcPts val="0"/>
              </a:spcBef>
              <a:spcAft>
                <a:spcPts val="600"/>
              </a:spcAft>
              <a:buFont typeface="Wingdings" panose="05000000000000000000" pitchFamily="2" charset="2"/>
              <a:buChar char="Ø"/>
            </a:pPr>
            <a:r>
              <a:rPr lang="en-US" sz="1500" dirty="0"/>
              <a:t>Air pollution and climate change are interrelated with respect to sources, atmospheric processes, and human and environmental impacts. </a:t>
            </a:r>
          </a:p>
          <a:p>
            <a:pPr marL="742950" lvl="1" indent="-285750" algn="just">
              <a:lnSpc>
                <a:spcPct val="100000"/>
              </a:lnSpc>
              <a:spcBef>
                <a:spcPts val="0"/>
              </a:spcBef>
              <a:spcAft>
                <a:spcPts val="600"/>
              </a:spcAft>
              <a:buFont typeface="Arial" panose="020B0604020202020204" pitchFamily="34" charset="0"/>
              <a:buChar char="•"/>
            </a:pPr>
            <a:r>
              <a:rPr lang="en-US" sz="1500" kern="100" dirty="0">
                <a:effectLst/>
                <a:ea typeface="Aptos" panose="020B0004020202020204" pitchFamily="34" charset="0"/>
              </a:rPr>
              <a:t>Addressing the multiple challenges of </a:t>
            </a:r>
            <a:r>
              <a:rPr lang="en-US" sz="1500" b="1" kern="100" dirty="0">
                <a:effectLst/>
                <a:ea typeface="Aptos" panose="020B0004020202020204" pitchFamily="34" charset="0"/>
              </a:rPr>
              <a:t>air pollution, climate change, biodiversity loss, and protection of human health</a:t>
            </a:r>
            <a:r>
              <a:rPr lang="en-US" sz="1500" kern="100" dirty="0">
                <a:effectLst/>
                <a:ea typeface="Aptos" panose="020B0004020202020204" pitchFamily="34" charset="0"/>
              </a:rPr>
              <a:t> will require </a:t>
            </a:r>
            <a:r>
              <a:rPr lang="en-US" sz="1500" kern="0" dirty="0">
                <a:effectLst/>
                <a:ea typeface="Times New Roman" panose="02020603050405020304" pitchFamily="18" charset="0"/>
              </a:rPr>
              <a:t>innovative solutions from </a:t>
            </a:r>
            <a:r>
              <a:rPr lang="en-US" sz="1500" kern="100" dirty="0">
                <a:effectLst/>
                <a:ea typeface="Aptos" panose="020B0004020202020204" pitchFamily="34" charset="0"/>
              </a:rPr>
              <a:t>multidisciplinary teams of atmospheric, health and social scientists</a:t>
            </a:r>
            <a:r>
              <a:rPr lang="en-US" sz="1500" kern="100" dirty="0">
                <a:ea typeface="Aptos" panose="020B0004020202020204" pitchFamily="34" charset="0"/>
              </a:rPr>
              <a:t> </a:t>
            </a:r>
            <a:r>
              <a:rPr lang="en-US" sz="1500" kern="100" dirty="0">
                <a:effectLst/>
                <a:ea typeface="Aptos" panose="020B0004020202020204" pitchFamily="34" charset="0"/>
              </a:rPr>
              <a:t>working </a:t>
            </a:r>
            <a:r>
              <a:rPr lang="en-US" sz="1500" kern="0" dirty="0">
                <a:effectLst/>
                <a:ea typeface="Times New Roman" panose="02020603050405020304" pitchFamily="18" charset="0"/>
              </a:rPr>
              <a:t>collaboratively</a:t>
            </a:r>
            <a:r>
              <a:rPr lang="en-US" sz="1500" kern="100" dirty="0">
                <a:effectLst/>
                <a:ea typeface="Aptos" panose="020B0004020202020204" pitchFamily="34" charset="0"/>
              </a:rPr>
              <a:t>, evidence-based </a:t>
            </a:r>
            <a:r>
              <a:rPr lang="en-US" sz="1500" kern="0" dirty="0">
                <a:effectLst/>
                <a:ea typeface="Times New Roman" panose="02020603050405020304" pitchFamily="18" charset="0"/>
              </a:rPr>
              <a:t>intersectoral policy and </a:t>
            </a:r>
            <a:r>
              <a:rPr lang="en-US" sz="1500" kern="100" dirty="0">
                <a:effectLst/>
                <a:ea typeface="Aptos" panose="020B0004020202020204" pitchFamily="34" charset="0"/>
              </a:rPr>
              <a:t>actions from the decision makers, and active involvement of stakeholders and the public to phase out unsustainable activities and reduce the resource intensity of energy, food, mobility, and housing. </a:t>
            </a:r>
          </a:p>
        </p:txBody>
      </p:sp>
      <p:pic>
        <p:nvPicPr>
          <p:cNvPr id="11" name="Picture 10">
            <a:extLst>
              <a:ext uri="{FF2B5EF4-FFF2-40B4-BE49-F238E27FC236}">
                <a16:creationId xmlns:a16="http://schemas.microsoft.com/office/drawing/2014/main" id="{14EC265F-D925-629D-A638-FB6587E3C810}"/>
              </a:ext>
            </a:extLst>
          </p:cNvPr>
          <p:cNvPicPr>
            <a:picLocks noChangeAspect="1"/>
          </p:cNvPicPr>
          <p:nvPr/>
        </p:nvPicPr>
        <p:blipFill>
          <a:blip r:embed="rId6"/>
          <a:stretch>
            <a:fillRect/>
          </a:stretch>
        </p:blipFill>
        <p:spPr>
          <a:xfrm>
            <a:off x="147463" y="5675268"/>
            <a:ext cx="2996369" cy="1113924"/>
          </a:xfrm>
          <a:prstGeom prst="rect">
            <a:avLst/>
          </a:prstGeom>
        </p:spPr>
      </p:pic>
    </p:spTree>
    <p:extLst>
      <p:ext uri="{BB962C8B-B14F-4D97-AF65-F5344CB8AC3E}">
        <p14:creationId xmlns:p14="http://schemas.microsoft.com/office/powerpoint/2010/main" val="47127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12" name="TextBox 11">
            <a:extLst>
              <a:ext uri="{FF2B5EF4-FFF2-40B4-BE49-F238E27FC236}">
                <a16:creationId xmlns:a16="http://schemas.microsoft.com/office/drawing/2014/main" id="{888F015C-BB59-5CBF-4375-6EFA91F2B6B9}"/>
              </a:ext>
            </a:extLst>
          </p:cNvPr>
          <p:cNvSpPr txBox="1"/>
          <p:nvPr/>
        </p:nvSpPr>
        <p:spPr>
          <a:xfrm>
            <a:off x="4153711" y="347888"/>
            <a:ext cx="7793193" cy="461665"/>
          </a:xfrm>
          <a:prstGeom prst="rect">
            <a:avLst/>
          </a:prstGeom>
          <a:noFill/>
        </p:spPr>
        <p:txBody>
          <a:bodyPr wrap="square" rtlCol="0">
            <a:spAutoFit/>
          </a:bodyPr>
          <a:lstStyle/>
          <a:p>
            <a:pPr algn="r"/>
            <a:r>
              <a:rPr lang="en-US" sz="2400" b="1" dirty="0">
                <a:solidFill>
                  <a:srgbClr val="C00000"/>
                </a:solidFill>
                <a:latin typeface="Arial" panose="020B0604020202020204" pitchFamily="34" charset="0"/>
                <a:cs typeface="Arial" panose="020B0604020202020204" pitchFamily="34" charset="0"/>
              </a:rPr>
              <a:t>Multi-Ha</a:t>
            </a:r>
            <a:r>
              <a:rPr lang="fr-CH" sz="2400" b="1" dirty="0">
                <a:solidFill>
                  <a:srgbClr val="C00000"/>
                </a:solidFill>
                <a:latin typeface="Arial" panose="020B0604020202020204" pitchFamily="34" charset="0"/>
                <a:cs typeface="Arial" panose="020B0604020202020204" pitchFamily="34" charset="0"/>
              </a:rPr>
              <a:t>z</a:t>
            </a:r>
            <a:r>
              <a:rPr lang="en-US" sz="2400" b="1" dirty="0" err="1">
                <a:solidFill>
                  <a:srgbClr val="C00000"/>
                </a:solidFill>
                <a:latin typeface="Arial" panose="020B0604020202020204" pitchFamily="34" charset="0"/>
                <a:cs typeface="Arial" panose="020B0604020202020204" pitchFamily="34" charset="0"/>
              </a:rPr>
              <a:t>ards</a:t>
            </a:r>
            <a:r>
              <a:rPr lang="en-US" sz="2400" b="1" dirty="0">
                <a:solidFill>
                  <a:srgbClr val="C00000"/>
                </a:solidFill>
                <a:latin typeface="Arial" panose="020B0604020202020204" pitchFamily="34" charset="0"/>
                <a:cs typeface="Arial" panose="020B0604020202020204" pitchFamily="34" charset="0"/>
              </a:rPr>
              <a:t> affecting Africa - II</a:t>
            </a:r>
            <a:endParaRPr lang="en-GB" sz="2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53CB92B-31B4-61CD-7219-43EF1F2D2E48}"/>
              </a:ext>
            </a:extLst>
          </p:cNvPr>
          <p:cNvSpPr txBox="1"/>
          <p:nvPr/>
        </p:nvSpPr>
        <p:spPr>
          <a:xfrm>
            <a:off x="9435831" y="1859339"/>
            <a:ext cx="2654394" cy="2031325"/>
          </a:xfrm>
          <a:prstGeom prst="rect">
            <a:avLst/>
          </a:prstGeom>
          <a:noFill/>
        </p:spPr>
        <p:txBody>
          <a:bodyPr wrap="square">
            <a:spAutoFit/>
          </a:bodyPr>
          <a:lstStyle/>
          <a:p>
            <a:pPr algn="l"/>
            <a:r>
              <a:rPr lang="en-GB" b="1" i="0" u="none" strike="noStrike" baseline="0" dirty="0">
                <a:latin typeface="Arial" panose="020B0604020202020204" pitchFamily="34" charset="0"/>
                <a:cs typeface="Arial" panose="020B0604020202020204" pitchFamily="34" charset="0"/>
              </a:rPr>
              <a:t>Source:</a:t>
            </a:r>
            <a:r>
              <a:rPr lang="en-GB" b="0" i="0" u="none" strike="noStrike" baseline="0" dirty="0">
                <a:latin typeface="Arial" panose="020B0604020202020204" pitchFamily="34" charset="0"/>
                <a:cs typeface="Arial" panose="020B0604020202020204" pitchFamily="34" charset="0"/>
              </a:rPr>
              <a:t> </a:t>
            </a:r>
          </a:p>
          <a:p>
            <a:pPr algn="l"/>
            <a:r>
              <a:rPr lang="en-GB" b="0" i="0" u="none" strike="noStrike" baseline="0" dirty="0">
                <a:latin typeface="Arial" panose="020B0604020202020204" pitchFamily="34" charset="0"/>
                <a:cs typeface="Arial" panose="020B0604020202020204" pitchFamily="34" charset="0"/>
              </a:rPr>
              <a:t>CDP AFRICA REPORT</a:t>
            </a:r>
          </a:p>
          <a:p>
            <a:pPr algn="l"/>
            <a:r>
              <a:rPr lang="en-GB" b="0" i="0" u="none" strike="noStrike" baseline="0" dirty="0">
                <a:latin typeface="Arial" panose="020B0604020202020204" pitchFamily="34" charset="0"/>
                <a:cs typeface="Arial" panose="020B0604020202020204" pitchFamily="34" charset="0"/>
              </a:rPr>
              <a:t>Benchmarking progress towards</a:t>
            </a:r>
          </a:p>
          <a:p>
            <a:pPr algn="l"/>
            <a:r>
              <a:rPr lang="en-GB" b="0" i="0" u="none" strike="noStrike" baseline="0" dirty="0">
                <a:latin typeface="Arial" panose="020B0604020202020204" pitchFamily="34" charset="0"/>
                <a:cs typeface="Arial" panose="020B0604020202020204" pitchFamily="34" charset="0"/>
              </a:rPr>
              <a:t>Climate safe cities, states, and regions, 2020</a:t>
            </a:r>
            <a:endParaRPr lang="en-GB"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0166B1F-69E5-8F55-8C27-5357C3B90210}"/>
              </a:ext>
            </a:extLst>
          </p:cNvPr>
          <p:cNvPicPr>
            <a:picLocks noChangeAspect="1"/>
          </p:cNvPicPr>
          <p:nvPr/>
        </p:nvPicPr>
        <p:blipFill>
          <a:blip r:embed="rId8"/>
          <a:stretch>
            <a:fillRect/>
          </a:stretch>
        </p:blipFill>
        <p:spPr>
          <a:xfrm>
            <a:off x="1956181" y="944664"/>
            <a:ext cx="7151228" cy="4968671"/>
          </a:xfrm>
          <a:prstGeom prst="rect">
            <a:avLst/>
          </a:prstGeom>
        </p:spPr>
      </p:pic>
    </p:spTree>
    <p:extLst>
      <p:ext uri="{BB962C8B-B14F-4D97-AF65-F5344CB8AC3E}">
        <p14:creationId xmlns:p14="http://schemas.microsoft.com/office/powerpoint/2010/main" val="46207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sp>
        <p:nvSpPr>
          <p:cNvPr id="12" name="TextBox 11">
            <a:extLst>
              <a:ext uri="{FF2B5EF4-FFF2-40B4-BE49-F238E27FC236}">
                <a16:creationId xmlns:a16="http://schemas.microsoft.com/office/drawing/2014/main" id="{888F015C-BB59-5CBF-4375-6EFA91F2B6B9}"/>
              </a:ext>
            </a:extLst>
          </p:cNvPr>
          <p:cNvSpPr txBox="1"/>
          <p:nvPr/>
        </p:nvSpPr>
        <p:spPr>
          <a:xfrm>
            <a:off x="4153711" y="347888"/>
            <a:ext cx="7793193" cy="830997"/>
          </a:xfrm>
          <a:prstGeom prst="rect">
            <a:avLst/>
          </a:prstGeom>
          <a:noFill/>
        </p:spPr>
        <p:txBody>
          <a:bodyPr wrap="square" rtlCol="0">
            <a:spAutoFit/>
          </a:bodyPr>
          <a:lstStyle/>
          <a:p>
            <a:pPr algn="r"/>
            <a:r>
              <a:rPr lang="en-GB" sz="2400" b="1" dirty="0"/>
              <a:t>Indoor and outdoor air pollution over the past three decades</a:t>
            </a:r>
          </a:p>
        </p:txBody>
      </p:sp>
      <p:pic>
        <p:nvPicPr>
          <p:cNvPr id="18" name="Picture 17">
            <a:extLst>
              <a:ext uri="{FF2B5EF4-FFF2-40B4-BE49-F238E27FC236}">
                <a16:creationId xmlns:a16="http://schemas.microsoft.com/office/drawing/2014/main" id="{C89F5A07-1F56-752F-77A6-DF972662BFE7}"/>
              </a:ext>
            </a:extLst>
          </p:cNvPr>
          <p:cNvPicPr>
            <a:picLocks noChangeAspect="1"/>
          </p:cNvPicPr>
          <p:nvPr/>
        </p:nvPicPr>
        <p:blipFill>
          <a:blip r:embed="rId8"/>
          <a:stretch>
            <a:fillRect/>
          </a:stretch>
        </p:blipFill>
        <p:spPr>
          <a:xfrm>
            <a:off x="1875934" y="1293779"/>
            <a:ext cx="8155207" cy="3861879"/>
          </a:xfrm>
          <a:prstGeom prst="rect">
            <a:avLst/>
          </a:prstGeom>
        </p:spPr>
      </p:pic>
      <p:sp>
        <p:nvSpPr>
          <p:cNvPr id="19" name="TextBox 18">
            <a:extLst>
              <a:ext uri="{FF2B5EF4-FFF2-40B4-BE49-F238E27FC236}">
                <a16:creationId xmlns:a16="http://schemas.microsoft.com/office/drawing/2014/main" id="{AAD7ABFA-3E3C-8B56-E8AA-7656923F7745}"/>
              </a:ext>
            </a:extLst>
          </p:cNvPr>
          <p:cNvSpPr txBox="1"/>
          <p:nvPr/>
        </p:nvSpPr>
        <p:spPr>
          <a:xfrm>
            <a:off x="2871404" y="5340485"/>
            <a:ext cx="7527469" cy="369332"/>
          </a:xfrm>
          <a:prstGeom prst="rect">
            <a:avLst/>
          </a:prstGeom>
          <a:noFill/>
        </p:spPr>
        <p:txBody>
          <a:bodyPr wrap="square" rtlCol="0">
            <a:spAutoFit/>
          </a:bodyPr>
          <a:lstStyle/>
          <a:p>
            <a:pPr algn="l"/>
            <a:r>
              <a:rPr lang="en-GB" b="1" dirty="0"/>
              <a:t>Source:</a:t>
            </a:r>
            <a:r>
              <a:rPr lang="en-GB" dirty="0"/>
              <a:t> Fisher et al</a:t>
            </a:r>
            <a:r>
              <a:rPr lang="en-GB" dirty="0">
                <a:latin typeface="Shaker 2 Lancet"/>
              </a:rPr>
              <a:t>, </a:t>
            </a:r>
            <a:r>
              <a:rPr lang="en-GB" sz="1800" u="none" strike="noStrike" baseline="0" dirty="0">
                <a:latin typeface="Shaker 2 Lancet"/>
              </a:rPr>
              <a:t>Lancet Planet Health 2021; 5: e681–88</a:t>
            </a:r>
            <a:r>
              <a:rPr lang="en-GB" sz="1800" i="0" u="none" strike="noStrike" baseline="0" dirty="0">
                <a:solidFill>
                  <a:srgbClr val="B30638"/>
                </a:solidFill>
                <a:latin typeface="Shaker 2 Lancet"/>
              </a:rPr>
              <a:t> </a:t>
            </a:r>
            <a:endParaRPr lang="en-GB" dirty="0"/>
          </a:p>
        </p:txBody>
      </p:sp>
    </p:spTree>
    <p:extLst>
      <p:ext uri="{BB962C8B-B14F-4D97-AF65-F5344CB8AC3E}">
        <p14:creationId xmlns:p14="http://schemas.microsoft.com/office/powerpoint/2010/main" val="144163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AW logo vert">
            <a:hlinkClick r:id="rId2"/>
            <a:extLst>
              <a:ext uri="{FF2B5EF4-FFF2-40B4-BE49-F238E27FC236}">
                <a16:creationId xmlns:a16="http://schemas.microsoft.com/office/drawing/2014/main" id="{F6C2D752-1D0F-44D0-B4ED-7AB7F38E1807}"/>
              </a:ext>
            </a:extLst>
          </p:cNvPr>
          <p:cNvPicPr>
            <a:picLocks noChangeAspect="1" noChangeArrowheads="1"/>
          </p:cNvPicPr>
          <p:nvPr/>
        </p:nvPicPr>
        <p:blipFill>
          <a:blip r:embed="rId3"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7"/>
          <a:srcRect l="37424" t="34245" r="37823" b="34524"/>
          <a:stretch/>
        </p:blipFill>
        <p:spPr>
          <a:xfrm>
            <a:off x="92702" y="87435"/>
            <a:ext cx="1783232" cy="1584000"/>
          </a:xfrm>
          <a:prstGeom prst="rect">
            <a:avLst/>
          </a:prstGeom>
        </p:spPr>
      </p:pic>
      <p:pic>
        <p:nvPicPr>
          <p:cNvPr id="9" name="Picture 8" descr="A graph showing the temperature&#10;&#10;Description automatically generated">
            <a:extLst>
              <a:ext uri="{FF2B5EF4-FFF2-40B4-BE49-F238E27FC236}">
                <a16:creationId xmlns:a16="http://schemas.microsoft.com/office/drawing/2014/main" id="{5DE7C70D-1418-B7E4-1EC4-74D60C3064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105" y="1279688"/>
            <a:ext cx="7641996" cy="4298623"/>
          </a:xfrm>
          <a:prstGeom prst="rect">
            <a:avLst/>
          </a:prstGeom>
        </p:spPr>
      </p:pic>
      <p:sp>
        <p:nvSpPr>
          <p:cNvPr id="11" name="TextBox 10">
            <a:extLst>
              <a:ext uri="{FF2B5EF4-FFF2-40B4-BE49-F238E27FC236}">
                <a16:creationId xmlns:a16="http://schemas.microsoft.com/office/drawing/2014/main" id="{D1129032-9EB5-48E5-AB1F-A730E6495CE6}"/>
              </a:ext>
            </a:extLst>
          </p:cNvPr>
          <p:cNvSpPr txBox="1"/>
          <p:nvPr/>
        </p:nvSpPr>
        <p:spPr>
          <a:xfrm>
            <a:off x="8700939" y="2822396"/>
            <a:ext cx="3245963" cy="230832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Temperature difference in °C with respect to the 1991–2020 climatological period for Africa (WMO Regional Association I) from 1900 to 2022, based on six datasets </a:t>
            </a:r>
          </a:p>
          <a:p>
            <a:r>
              <a:rPr lang="en-GB" b="1" dirty="0">
                <a:latin typeface="Arial" panose="020B0604020202020204" pitchFamily="34" charset="0"/>
                <a:cs typeface="Arial" panose="020B0604020202020204" pitchFamily="34" charset="0"/>
              </a:rPr>
              <a:t>Source: </a:t>
            </a:r>
            <a:r>
              <a:rPr lang="en-GB" dirty="0">
                <a:latin typeface="Arial" panose="020B0604020202020204" pitchFamily="34" charset="0"/>
                <a:cs typeface="Arial" panose="020B0604020202020204" pitchFamily="34" charset="0"/>
              </a:rPr>
              <a:t>State of the Climate in Africa 2022 report </a:t>
            </a:r>
            <a:endParaRPr lang="en-GB"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88F015C-BB59-5CBF-4375-6EFA91F2B6B9}"/>
              </a:ext>
            </a:extLst>
          </p:cNvPr>
          <p:cNvSpPr txBox="1"/>
          <p:nvPr/>
        </p:nvSpPr>
        <p:spPr>
          <a:xfrm>
            <a:off x="5778230" y="347888"/>
            <a:ext cx="6168673" cy="707886"/>
          </a:xfrm>
          <a:prstGeom prst="rect">
            <a:avLst/>
          </a:prstGeom>
          <a:noFill/>
        </p:spPr>
        <p:txBody>
          <a:bodyPr wrap="square" rtlCol="0">
            <a:spAutoFit/>
          </a:bodyPr>
          <a:lstStyle/>
          <a:p>
            <a:pPr algn="r"/>
            <a:r>
              <a:rPr lang="en-GB" sz="2000" b="1" dirty="0"/>
              <a:t>Contributions to GHG is low globally but risks from climate change and air pollution are high </a:t>
            </a:r>
          </a:p>
        </p:txBody>
      </p:sp>
      <p:sp>
        <p:nvSpPr>
          <p:cNvPr id="16" name="TextBox 15">
            <a:extLst>
              <a:ext uri="{FF2B5EF4-FFF2-40B4-BE49-F238E27FC236}">
                <a16:creationId xmlns:a16="http://schemas.microsoft.com/office/drawing/2014/main" id="{455C3774-8ACD-111D-21DA-83DBBB046AB2}"/>
              </a:ext>
            </a:extLst>
          </p:cNvPr>
          <p:cNvSpPr txBox="1"/>
          <p:nvPr/>
        </p:nvSpPr>
        <p:spPr>
          <a:xfrm>
            <a:off x="98722" y="3052428"/>
            <a:ext cx="2167823" cy="2308324"/>
          </a:xfrm>
          <a:prstGeom prst="rect">
            <a:avLst/>
          </a:prstGeom>
          <a:noFill/>
        </p:spPr>
        <p:txBody>
          <a:bodyPr wrap="square">
            <a:spAutoFit/>
          </a:bodyPr>
          <a:lstStyle/>
          <a:p>
            <a:r>
              <a:rPr lang="en-GB" b="1" dirty="0"/>
              <a:t>Multiple hazards: </a:t>
            </a:r>
            <a:r>
              <a:rPr lang="en-GB" dirty="0"/>
              <a:t>air pollution, wildfires, heatwaves, heavy rains, floods, tropical cyclones, and prolonged droughts</a:t>
            </a:r>
          </a:p>
        </p:txBody>
      </p:sp>
    </p:spTree>
    <p:extLst>
      <p:ext uri="{BB962C8B-B14F-4D97-AF65-F5344CB8AC3E}">
        <p14:creationId xmlns:p14="http://schemas.microsoft.com/office/powerpoint/2010/main" val="23346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AW logo vert">
            <a:hlinkClick r:id="rId4"/>
            <a:extLst>
              <a:ext uri="{FF2B5EF4-FFF2-40B4-BE49-F238E27FC236}">
                <a16:creationId xmlns:a16="http://schemas.microsoft.com/office/drawing/2014/main" id="{F6C2D752-1D0F-44D0-B4ED-7AB7F38E1807}"/>
              </a:ext>
            </a:extLst>
          </p:cNvPr>
          <p:cNvPicPr>
            <a:picLocks noChangeAspect="1" noChangeArrowheads="1"/>
          </p:cNvPicPr>
          <p:nvPr/>
        </p:nvPicPr>
        <p:blipFill>
          <a:blip r:embed="rId5" cstate="print"/>
          <a:srcRect/>
          <a:stretch>
            <a:fillRect/>
          </a:stretch>
        </p:blipFill>
        <p:spPr bwMode="auto">
          <a:xfrm>
            <a:off x="7655364" y="5980378"/>
            <a:ext cx="802836" cy="818339"/>
          </a:xfrm>
          <a:prstGeom prst="rect">
            <a:avLst/>
          </a:prstGeom>
          <a:noFill/>
        </p:spPr>
      </p:pic>
      <p:pic>
        <p:nvPicPr>
          <p:cNvPr id="4" name="Picture 3">
            <a:extLst>
              <a:ext uri="{FF2B5EF4-FFF2-40B4-BE49-F238E27FC236}">
                <a16:creationId xmlns:a16="http://schemas.microsoft.com/office/drawing/2014/main" id="{5411CE77-2FF6-855B-8583-A986649488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000"/>
          <a:stretch/>
        </p:blipFill>
        <p:spPr>
          <a:xfrm>
            <a:off x="4419600" y="5918965"/>
            <a:ext cx="838200" cy="895048"/>
          </a:xfrm>
          <a:prstGeom prst="rect">
            <a:avLst/>
          </a:prstGeom>
        </p:spPr>
      </p:pic>
      <p:pic>
        <p:nvPicPr>
          <p:cNvPr id="5" name="Picture 4">
            <a:extLst>
              <a:ext uri="{FF2B5EF4-FFF2-40B4-BE49-F238E27FC236}">
                <a16:creationId xmlns:a16="http://schemas.microsoft.com/office/drawing/2014/main" id="{F981BCDE-B2BA-6779-521E-E930EA6F4C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496" y="5980377"/>
            <a:ext cx="831304" cy="819256"/>
          </a:xfrm>
          <a:prstGeom prst="rect">
            <a:avLst/>
          </a:prstGeom>
        </p:spPr>
      </p:pic>
      <p:pic>
        <p:nvPicPr>
          <p:cNvPr id="6" name="Picture 5" descr="Logo&#10;&#10;Description automatically generated">
            <a:extLst>
              <a:ext uri="{FF2B5EF4-FFF2-40B4-BE49-F238E27FC236}">
                <a16:creationId xmlns:a16="http://schemas.microsoft.com/office/drawing/2014/main" id="{C12D6F1D-36F4-CBC6-72EE-866CBF6864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60459"/>
            <a:ext cx="3252519" cy="751332"/>
          </a:xfrm>
          <a:prstGeom prst="rect">
            <a:avLst/>
          </a:prstGeom>
        </p:spPr>
      </p:pic>
      <p:pic>
        <p:nvPicPr>
          <p:cNvPr id="8" name="Picture 7">
            <a:extLst>
              <a:ext uri="{FF2B5EF4-FFF2-40B4-BE49-F238E27FC236}">
                <a16:creationId xmlns:a16="http://schemas.microsoft.com/office/drawing/2014/main" id="{C886C783-5AF6-72F1-A80B-D55B92F3D948}"/>
              </a:ext>
            </a:extLst>
          </p:cNvPr>
          <p:cNvPicPr preferRelativeResize="0">
            <a:picLocks/>
          </p:cNvPicPr>
          <p:nvPr/>
        </p:nvPicPr>
        <p:blipFill rotWithShape="1">
          <a:blip r:embed="rId9"/>
          <a:srcRect l="37424" t="34245" r="37823" b="34524"/>
          <a:stretch/>
        </p:blipFill>
        <p:spPr>
          <a:xfrm>
            <a:off x="92702" y="87435"/>
            <a:ext cx="1783232" cy="1584000"/>
          </a:xfrm>
          <a:prstGeom prst="rect">
            <a:avLst/>
          </a:prstGeom>
        </p:spPr>
      </p:pic>
      <p:pic>
        <p:nvPicPr>
          <p:cNvPr id="10" name="ta in anomaly_monavg_ssp245-hist2014_global">
            <a:hlinkClick r:id="" action="ppaction://media"/>
            <a:extLst>
              <a:ext uri="{FF2B5EF4-FFF2-40B4-BE49-F238E27FC236}">
                <a16:creationId xmlns:a16="http://schemas.microsoft.com/office/drawing/2014/main" id="{7B27B228-A3E0-0192-154F-668351A8F6F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50410" y="497219"/>
            <a:ext cx="8153396" cy="5483158"/>
          </a:xfrm>
          <a:prstGeom prst="rect">
            <a:avLst/>
          </a:prstGeom>
        </p:spPr>
      </p:pic>
      <p:sp>
        <p:nvSpPr>
          <p:cNvPr id="2" name="TextBox 1">
            <a:extLst>
              <a:ext uri="{FF2B5EF4-FFF2-40B4-BE49-F238E27FC236}">
                <a16:creationId xmlns:a16="http://schemas.microsoft.com/office/drawing/2014/main" id="{5B06113D-A3A2-ECD9-57A5-C212E641C28B}"/>
              </a:ext>
            </a:extLst>
          </p:cNvPr>
          <p:cNvSpPr txBox="1"/>
          <p:nvPr/>
        </p:nvSpPr>
        <p:spPr>
          <a:xfrm>
            <a:off x="9326251" y="176666"/>
            <a:ext cx="3044858" cy="1754326"/>
          </a:xfrm>
          <a:prstGeom prst="rect">
            <a:avLst/>
          </a:prstGeom>
          <a:noFill/>
        </p:spPr>
        <p:txBody>
          <a:bodyPr wrap="square" rtlCol="0">
            <a:spAutoFit/>
          </a:bodyPr>
          <a:lstStyle/>
          <a:p>
            <a:r>
              <a:rPr lang="en-GB" b="1" dirty="0"/>
              <a:t>Data from CMIP6</a:t>
            </a:r>
          </a:p>
          <a:p>
            <a:r>
              <a:rPr lang="en-GB" dirty="0"/>
              <a:t>Spatial and temporal variations determined by many factors</a:t>
            </a:r>
          </a:p>
          <a:p>
            <a:r>
              <a:rPr lang="en-GB" dirty="0"/>
              <a:t>Need for higher resolution modelling</a:t>
            </a:r>
          </a:p>
        </p:txBody>
      </p:sp>
    </p:spTree>
    <p:extLst>
      <p:ext uri="{BB962C8B-B14F-4D97-AF65-F5344CB8AC3E}">
        <p14:creationId xmlns:p14="http://schemas.microsoft.com/office/powerpoint/2010/main" val="391689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endCondLst>
                    <p:cond evt="onNext" delay="0">
                      <p:tgtEl>
                        <p:sldTgt/>
                      </p:tgtEl>
                    </p:cond>
                  </p:end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952</TotalTime>
  <Words>7504</Words>
  <Application>Microsoft Office PowerPoint</Application>
  <PresentationFormat>Widescreen</PresentationFormat>
  <Paragraphs>561</Paragraphs>
  <Slides>53</Slides>
  <Notes>28</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53</vt:i4>
      </vt:variant>
    </vt:vector>
  </HeadingPairs>
  <TitlesOfParts>
    <vt:vector size="74" baseType="lpstr">
      <vt:lpstr>AdvP6F0B</vt:lpstr>
      <vt:lpstr>-apple-system</vt:lpstr>
      <vt:lpstr>Aptos</vt:lpstr>
      <vt:lpstr>Aptos Display</vt:lpstr>
      <vt:lpstr>Arial</vt:lpstr>
      <vt:lpstr>Arial Narrow</vt:lpstr>
      <vt:lpstr>Calibri</vt:lpstr>
      <vt:lpstr>Calibri Light</vt:lpstr>
      <vt:lpstr>Cambria Math</vt:lpstr>
      <vt:lpstr>CMR12</vt:lpstr>
      <vt:lpstr>Harding</vt:lpstr>
      <vt:lpstr>HelveticaNeue-CondensedBold</vt:lpstr>
      <vt:lpstr>inherit</vt:lpstr>
      <vt:lpstr>Segoe UI</vt:lpstr>
      <vt:lpstr>Shaker 2 Lancet</vt:lpstr>
      <vt:lpstr>Symbol</vt:lpstr>
      <vt:lpstr>Times New Roman</vt:lpstr>
      <vt:lpstr>TimesNewRomanPSMT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Air Quality</vt:lpstr>
      <vt:lpstr>World population estimates (2023) and projections  (classified by UN SDG regions)</vt:lpstr>
      <vt:lpstr>PowerPoint Presentation</vt:lpstr>
      <vt:lpstr>PowerPoint Presentation</vt:lpstr>
      <vt:lpstr>Atmospheric Physicochemical Processes</vt:lpstr>
      <vt:lpstr>Particulate Matter</vt:lpstr>
      <vt:lpstr>Health Impacts of Air Pollution</vt:lpstr>
      <vt:lpstr>State of Global Air in 2021</vt:lpstr>
      <vt:lpstr>Air pollution and health:  Global impacts of fossil fuel and biofuel combustion</vt:lpstr>
      <vt:lpstr>2023 Global map color coded by annual average PM2.5 concentration</vt:lpstr>
      <vt:lpstr>Potential gains in life expectancy from reducing PM2.5 levels</vt:lpstr>
      <vt:lpstr> Indicators of Global Climate Change 2022</vt:lpstr>
      <vt:lpstr>PowerPoint Presentation</vt:lpstr>
      <vt:lpstr>Role of science in air quality management </vt:lpstr>
      <vt:lpstr>Air quality monitoring and environmental justice</vt:lpstr>
      <vt:lpstr>PowerPoint Presentation</vt:lpstr>
      <vt:lpstr> Sources of emissions and inventory</vt:lpstr>
      <vt:lpstr>Global sources of fine particles</vt:lpstr>
      <vt:lpstr> Sources and drivers of air pollution in Africa </vt:lpstr>
      <vt:lpstr>PowerPoint Presentation</vt:lpstr>
      <vt:lpstr>Air quality strategies implemented in Africa (Policy)</vt:lpstr>
      <vt:lpstr>Five target areas for actions in Africa </vt:lpstr>
      <vt:lpstr>Municipal Solid Waste (MSW)</vt:lpstr>
      <vt:lpstr> </vt:lpstr>
      <vt:lpstr> African oceans: the green revolution against the plastic tide </vt:lpstr>
      <vt:lpstr>PowerPoint Presentation</vt:lpstr>
      <vt:lpstr> Strengthening air quality knowledge and management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Ranjeet Sokhi</dc:creator>
  <cp:lastModifiedBy>Ranjeet Sokhi</cp:lastModifiedBy>
  <cp:revision>4</cp:revision>
  <dcterms:created xsi:type="dcterms:W3CDTF">2024-08-29T17:01:58Z</dcterms:created>
  <dcterms:modified xsi:type="dcterms:W3CDTF">2024-09-11T18:50:43Z</dcterms:modified>
</cp:coreProperties>
</file>