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20"/>
  </p:notesMasterIdLst>
  <p:sldIdLst>
    <p:sldId id="1456" r:id="rId5"/>
    <p:sldId id="1458" r:id="rId6"/>
    <p:sldId id="277" r:id="rId7"/>
    <p:sldId id="269" r:id="rId8"/>
    <p:sldId id="1435" r:id="rId9"/>
    <p:sldId id="1450" r:id="rId10"/>
    <p:sldId id="285" r:id="rId11"/>
    <p:sldId id="1451" r:id="rId12"/>
    <p:sldId id="1452" r:id="rId13"/>
    <p:sldId id="1454" r:id="rId14"/>
    <p:sldId id="1453" r:id="rId15"/>
    <p:sldId id="1455" r:id="rId16"/>
    <p:sldId id="1447" r:id="rId17"/>
    <p:sldId id="1436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04978-D014-47DE-94F2-8D3DD4722E93}" v="1528" dt="2024-06-03T14:24:54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8"/>
    <p:restoredTop sz="97625"/>
  </p:normalViewPr>
  <p:slideViewPr>
    <p:cSldViewPr snapToGrid="0" snapToObjects="1">
      <p:cViewPr varScale="1">
        <p:scale>
          <a:sx n="89" d="100"/>
          <a:sy n="89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Filipe NUNES" userId="4aa28c8f-af2c-4a2b-9cfc-8cf541e572a6" providerId="ADAL" clId="{DE904978-D014-47DE-94F2-8D3DD4722E93}"/>
    <pc:docChg chg="undo redo custSel addSld delSld modSld sldOrd">
      <pc:chgData name="Luis Filipe NUNES" userId="4aa28c8f-af2c-4a2b-9cfc-8cf541e572a6" providerId="ADAL" clId="{DE904978-D014-47DE-94F2-8D3DD4722E93}" dt="2024-06-03T14:23:46.896" v="2333" actId="1035"/>
      <pc:docMkLst>
        <pc:docMk/>
      </pc:docMkLst>
      <pc:sldChg chg="modSp mod modAnim">
        <pc:chgData name="Luis Filipe NUNES" userId="4aa28c8f-af2c-4a2b-9cfc-8cf541e572a6" providerId="ADAL" clId="{DE904978-D014-47DE-94F2-8D3DD4722E93}" dt="2024-06-03T12:18:41.552" v="1293" actId="20577"/>
        <pc:sldMkLst>
          <pc:docMk/>
          <pc:sldMk cId="3534502772" sldId="269"/>
        </pc:sldMkLst>
        <pc:spChg chg="mod">
          <ac:chgData name="Luis Filipe NUNES" userId="4aa28c8f-af2c-4a2b-9cfc-8cf541e572a6" providerId="ADAL" clId="{DE904978-D014-47DE-94F2-8D3DD4722E93}" dt="2024-06-03T12:18:41.552" v="1293" actId="20577"/>
          <ac:spMkLst>
            <pc:docMk/>
            <pc:sldMk cId="3534502772" sldId="269"/>
            <ac:spMk id="2" creationId="{A5C1E12B-A08D-2317-629C-6BFBC3F2A2DC}"/>
          </ac:spMkLst>
        </pc:spChg>
        <pc:spChg chg="mod">
          <ac:chgData name="Luis Filipe NUNES" userId="4aa28c8f-af2c-4a2b-9cfc-8cf541e572a6" providerId="ADAL" clId="{DE904978-D014-47DE-94F2-8D3DD4722E93}" dt="2024-06-03T10:41:28.727" v="53" actId="255"/>
          <ac:spMkLst>
            <pc:docMk/>
            <pc:sldMk cId="3534502772" sldId="269"/>
            <ac:spMk id="3" creationId="{BAD84F13-C100-1B34-217A-704EB82E3E7C}"/>
          </ac:spMkLst>
        </pc:spChg>
      </pc:sldChg>
      <pc:sldChg chg="modSp mod">
        <pc:chgData name="Luis Filipe NUNES" userId="4aa28c8f-af2c-4a2b-9cfc-8cf541e572a6" providerId="ADAL" clId="{DE904978-D014-47DE-94F2-8D3DD4722E93}" dt="2024-06-03T10:39:13.918" v="20" actId="255"/>
        <pc:sldMkLst>
          <pc:docMk/>
          <pc:sldMk cId="1088218460" sldId="277"/>
        </pc:sldMkLst>
        <pc:spChg chg="mod">
          <ac:chgData name="Luis Filipe NUNES" userId="4aa28c8f-af2c-4a2b-9cfc-8cf541e572a6" providerId="ADAL" clId="{DE904978-D014-47DE-94F2-8D3DD4722E93}" dt="2024-06-03T10:38:59.744" v="19" actId="255"/>
          <ac:spMkLst>
            <pc:docMk/>
            <pc:sldMk cId="1088218460" sldId="277"/>
            <ac:spMk id="2" creationId="{9500F7D2-A954-8761-3527-C158DDFB1106}"/>
          </ac:spMkLst>
        </pc:spChg>
        <pc:spChg chg="mod">
          <ac:chgData name="Luis Filipe NUNES" userId="4aa28c8f-af2c-4a2b-9cfc-8cf541e572a6" providerId="ADAL" clId="{DE904978-D014-47DE-94F2-8D3DD4722E93}" dt="2024-06-03T10:39:13.918" v="20" actId="255"/>
          <ac:spMkLst>
            <pc:docMk/>
            <pc:sldMk cId="1088218460" sldId="277"/>
            <ac:spMk id="6" creationId="{C8461C19-E495-4638-9078-AC28B05A0BE5}"/>
          </ac:spMkLst>
        </pc:spChg>
      </pc:sldChg>
      <pc:sldChg chg="addSp delSp modSp mod modAnim">
        <pc:chgData name="Luis Filipe NUNES" userId="4aa28c8f-af2c-4a2b-9cfc-8cf541e572a6" providerId="ADAL" clId="{DE904978-D014-47DE-94F2-8D3DD4722E93}" dt="2024-06-03T12:26:22.622" v="1303"/>
        <pc:sldMkLst>
          <pc:docMk/>
          <pc:sldMk cId="1840742045" sldId="285"/>
        </pc:sldMkLst>
        <pc:spChg chg="del">
          <ac:chgData name="Luis Filipe NUNES" userId="4aa28c8f-af2c-4a2b-9cfc-8cf541e572a6" providerId="ADAL" clId="{DE904978-D014-47DE-94F2-8D3DD4722E93}" dt="2024-06-03T10:45:56.235" v="107" actId="478"/>
          <ac:spMkLst>
            <pc:docMk/>
            <pc:sldMk cId="1840742045" sldId="285"/>
            <ac:spMk id="4" creationId="{B79C3EBF-CE96-A36A-799B-0A9E2A54A324}"/>
          </ac:spMkLst>
        </pc:spChg>
        <pc:spChg chg="mod">
          <ac:chgData name="Luis Filipe NUNES" userId="4aa28c8f-af2c-4a2b-9cfc-8cf541e572a6" providerId="ADAL" clId="{DE904978-D014-47DE-94F2-8D3DD4722E93}" dt="2024-06-03T10:46:29.440" v="120" actId="122"/>
          <ac:spMkLst>
            <pc:docMk/>
            <pc:sldMk cId="1840742045" sldId="285"/>
            <ac:spMk id="5" creationId="{47C33F45-D55E-44B4-E6DF-B3168D8571C9}"/>
          </ac:spMkLst>
        </pc:spChg>
        <pc:spChg chg="mod topLvl">
          <ac:chgData name="Luis Filipe NUNES" userId="4aa28c8f-af2c-4a2b-9cfc-8cf541e572a6" providerId="ADAL" clId="{DE904978-D014-47DE-94F2-8D3DD4722E93}" dt="2024-06-03T12:23:06.992" v="1295" actId="165"/>
          <ac:spMkLst>
            <pc:docMk/>
            <pc:sldMk cId="1840742045" sldId="285"/>
            <ac:spMk id="6" creationId="{7D386C01-AC50-B0DF-BB88-4C4EDB66C2E0}"/>
          </ac:spMkLst>
        </pc:spChg>
        <pc:spChg chg="mod topLvl">
          <ac:chgData name="Luis Filipe NUNES" userId="4aa28c8f-af2c-4a2b-9cfc-8cf541e572a6" providerId="ADAL" clId="{DE904978-D014-47DE-94F2-8D3DD4722E93}" dt="2024-06-03T12:23:06.992" v="1295" actId="165"/>
          <ac:spMkLst>
            <pc:docMk/>
            <pc:sldMk cId="1840742045" sldId="285"/>
            <ac:spMk id="7" creationId="{EB160AD4-5516-C9F3-6570-775F4F97516E}"/>
          </ac:spMkLst>
        </pc:spChg>
        <pc:spChg chg="del">
          <ac:chgData name="Luis Filipe NUNES" userId="4aa28c8f-af2c-4a2b-9cfc-8cf541e572a6" providerId="ADAL" clId="{DE904978-D014-47DE-94F2-8D3DD4722E93}" dt="2024-06-03T10:45:56.235" v="107" actId="478"/>
          <ac:spMkLst>
            <pc:docMk/>
            <pc:sldMk cId="1840742045" sldId="285"/>
            <ac:spMk id="8" creationId="{CD801EFB-3936-5050-8048-47F26A80BA56}"/>
          </ac:spMkLst>
        </pc:spChg>
        <pc:spChg chg="del">
          <ac:chgData name="Luis Filipe NUNES" userId="4aa28c8f-af2c-4a2b-9cfc-8cf541e572a6" providerId="ADAL" clId="{DE904978-D014-47DE-94F2-8D3DD4722E93}" dt="2024-06-03T10:45:56.235" v="107" actId="478"/>
          <ac:spMkLst>
            <pc:docMk/>
            <pc:sldMk cId="1840742045" sldId="285"/>
            <ac:spMk id="9" creationId="{56D2EEC5-C8A4-EB06-6EE1-939119F6FD51}"/>
          </ac:spMkLst>
        </pc:spChg>
        <pc:spChg chg="mod topLvl">
          <ac:chgData name="Luis Filipe NUNES" userId="4aa28c8f-af2c-4a2b-9cfc-8cf541e572a6" providerId="ADAL" clId="{DE904978-D014-47DE-94F2-8D3DD4722E93}" dt="2024-06-03T12:23:06.992" v="1295" actId="165"/>
          <ac:spMkLst>
            <pc:docMk/>
            <pc:sldMk cId="1840742045" sldId="285"/>
            <ac:spMk id="10" creationId="{29221F75-6D46-AAC3-6754-45C5091E1D70}"/>
          </ac:spMkLst>
        </pc:spChg>
        <pc:spChg chg="mod topLvl">
          <ac:chgData name="Luis Filipe NUNES" userId="4aa28c8f-af2c-4a2b-9cfc-8cf541e572a6" providerId="ADAL" clId="{DE904978-D014-47DE-94F2-8D3DD4722E93}" dt="2024-06-03T12:23:06.992" v="1295" actId="165"/>
          <ac:spMkLst>
            <pc:docMk/>
            <pc:sldMk cId="1840742045" sldId="285"/>
            <ac:spMk id="11" creationId="{C8A48727-666C-B625-1884-FEB86728FBB3}"/>
          </ac:spMkLst>
        </pc:spChg>
        <pc:spChg chg="mod topLvl">
          <ac:chgData name="Luis Filipe NUNES" userId="4aa28c8f-af2c-4a2b-9cfc-8cf541e572a6" providerId="ADAL" clId="{DE904978-D014-47DE-94F2-8D3DD4722E93}" dt="2024-06-03T12:23:06.992" v="1295" actId="165"/>
          <ac:spMkLst>
            <pc:docMk/>
            <pc:sldMk cId="1840742045" sldId="285"/>
            <ac:spMk id="13" creationId="{7415E38C-5D68-6E1D-5570-80B152F2A218}"/>
          </ac:spMkLst>
        </pc:spChg>
        <pc:spChg chg="mod topLvl">
          <ac:chgData name="Luis Filipe NUNES" userId="4aa28c8f-af2c-4a2b-9cfc-8cf541e572a6" providerId="ADAL" clId="{DE904978-D014-47DE-94F2-8D3DD4722E93}" dt="2024-06-03T12:23:06.992" v="1295" actId="165"/>
          <ac:spMkLst>
            <pc:docMk/>
            <pc:sldMk cId="1840742045" sldId="285"/>
            <ac:spMk id="15" creationId="{BEA2A2C1-2489-44B9-74BB-C0C51E21887C}"/>
          </ac:spMkLst>
        </pc:spChg>
        <pc:spChg chg="del">
          <ac:chgData name="Luis Filipe NUNES" userId="4aa28c8f-af2c-4a2b-9cfc-8cf541e572a6" providerId="ADAL" clId="{DE904978-D014-47DE-94F2-8D3DD4722E93}" dt="2024-06-03T10:45:56.235" v="107" actId="478"/>
          <ac:spMkLst>
            <pc:docMk/>
            <pc:sldMk cId="1840742045" sldId="285"/>
            <ac:spMk id="17" creationId="{A47703A9-98EC-435B-2911-9AA49DA1AF1D}"/>
          </ac:spMkLst>
        </pc:spChg>
        <pc:spChg chg="del">
          <ac:chgData name="Luis Filipe NUNES" userId="4aa28c8f-af2c-4a2b-9cfc-8cf541e572a6" providerId="ADAL" clId="{DE904978-D014-47DE-94F2-8D3DD4722E93}" dt="2024-06-03T10:45:56.235" v="107" actId="478"/>
          <ac:spMkLst>
            <pc:docMk/>
            <pc:sldMk cId="1840742045" sldId="285"/>
            <ac:spMk id="18" creationId="{B21A4393-FD3D-ADE6-1250-2EC2AA3DE630}"/>
          </ac:spMkLst>
        </pc:spChg>
        <pc:spChg chg="del">
          <ac:chgData name="Luis Filipe NUNES" userId="4aa28c8f-af2c-4a2b-9cfc-8cf541e572a6" providerId="ADAL" clId="{DE904978-D014-47DE-94F2-8D3DD4722E93}" dt="2024-06-03T10:45:56.235" v="107" actId="478"/>
          <ac:spMkLst>
            <pc:docMk/>
            <pc:sldMk cId="1840742045" sldId="285"/>
            <ac:spMk id="19" creationId="{EBF8525E-D891-7C31-0C9B-6031BF433327}"/>
          </ac:spMkLst>
        </pc:spChg>
        <pc:spChg chg="del">
          <ac:chgData name="Luis Filipe NUNES" userId="4aa28c8f-af2c-4a2b-9cfc-8cf541e572a6" providerId="ADAL" clId="{DE904978-D014-47DE-94F2-8D3DD4722E93}" dt="2024-06-03T10:45:56.235" v="107" actId="478"/>
          <ac:spMkLst>
            <pc:docMk/>
            <pc:sldMk cId="1840742045" sldId="285"/>
            <ac:spMk id="20" creationId="{AF6F1908-2802-A65B-ABFC-A384E3B84A24}"/>
          </ac:spMkLst>
        </pc:spChg>
        <pc:spChg chg="mod topLvl">
          <ac:chgData name="Luis Filipe NUNES" userId="4aa28c8f-af2c-4a2b-9cfc-8cf541e572a6" providerId="ADAL" clId="{DE904978-D014-47DE-94F2-8D3DD4722E93}" dt="2024-06-03T12:23:06.992" v="1295" actId="165"/>
          <ac:spMkLst>
            <pc:docMk/>
            <pc:sldMk cId="1840742045" sldId="285"/>
            <ac:spMk id="21" creationId="{597FFF0A-0675-4860-1D13-77E95491B731}"/>
          </ac:spMkLst>
        </pc:spChg>
        <pc:spChg chg="mod topLvl">
          <ac:chgData name="Luis Filipe NUNES" userId="4aa28c8f-af2c-4a2b-9cfc-8cf541e572a6" providerId="ADAL" clId="{DE904978-D014-47DE-94F2-8D3DD4722E93}" dt="2024-06-03T12:23:06.992" v="1295" actId="165"/>
          <ac:spMkLst>
            <pc:docMk/>
            <pc:sldMk cId="1840742045" sldId="285"/>
            <ac:spMk id="29" creationId="{77A0C810-0DE5-D67D-3C53-EA887D67D3F0}"/>
          </ac:spMkLst>
        </pc:spChg>
        <pc:grpChg chg="add del mod">
          <ac:chgData name="Luis Filipe NUNES" userId="4aa28c8f-af2c-4a2b-9cfc-8cf541e572a6" providerId="ADAL" clId="{DE904978-D014-47DE-94F2-8D3DD4722E93}" dt="2024-06-03T12:23:06.992" v="1295" actId="165"/>
          <ac:grpSpMkLst>
            <pc:docMk/>
            <pc:sldMk cId="1840742045" sldId="285"/>
            <ac:grpSpMk id="2" creationId="{31FDBE6E-A4EC-20D4-3DAC-680511B269EA}"/>
          </ac:grpSpMkLst>
        </pc:grpChg>
        <pc:grpChg chg="mod topLvl">
          <ac:chgData name="Luis Filipe NUNES" userId="4aa28c8f-af2c-4a2b-9cfc-8cf541e572a6" providerId="ADAL" clId="{DE904978-D014-47DE-94F2-8D3DD4722E93}" dt="2024-06-03T12:23:06.992" v="1295" actId="165"/>
          <ac:grpSpMkLst>
            <pc:docMk/>
            <pc:sldMk cId="1840742045" sldId="285"/>
            <ac:grpSpMk id="12" creationId="{91D692E1-F2A1-B642-7FA6-B9255D0162F4}"/>
          </ac:grpSpMkLst>
        </pc:grpChg>
        <pc:picChg chg="del">
          <ac:chgData name="Luis Filipe NUNES" userId="4aa28c8f-af2c-4a2b-9cfc-8cf541e572a6" providerId="ADAL" clId="{DE904978-D014-47DE-94F2-8D3DD4722E93}" dt="2024-06-03T10:45:56.235" v="107" actId="478"/>
          <ac:picMkLst>
            <pc:docMk/>
            <pc:sldMk cId="1840742045" sldId="285"/>
            <ac:picMk id="3" creationId="{4FCDB8E4-5FD3-3FD4-F32B-4C62B3D53D98}"/>
          </ac:picMkLst>
        </pc:picChg>
        <pc:picChg chg="mod topLvl">
          <ac:chgData name="Luis Filipe NUNES" userId="4aa28c8f-af2c-4a2b-9cfc-8cf541e572a6" providerId="ADAL" clId="{DE904978-D014-47DE-94F2-8D3DD4722E93}" dt="2024-06-03T12:23:06.992" v="1295" actId="165"/>
          <ac:picMkLst>
            <pc:docMk/>
            <pc:sldMk cId="1840742045" sldId="285"/>
            <ac:picMk id="16" creationId="{5F421D07-CCA3-2845-4A84-B919FEF15E2E}"/>
          </ac:picMkLst>
        </pc:picChg>
        <pc:picChg chg="mod topLvl">
          <ac:chgData name="Luis Filipe NUNES" userId="4aa28c8f-af2c-4a2b-9cfc-8cf541e572a6" providerId="ADAL" clId="{DE904978-D014-47DE-94F2-8D3DD4722E93}" dt="2024-06-03T12:23:06.992" v="1295" actId="165"/>
          <ac:picMkLst>
            <pc:docMk/>
            <pc:sldMk cId="1840742045" sldId="285"/>
            <ac:picMk id="23" creationId="{372043F8-F30C-8E39-6ACC-7A94C327794A}"/>
          </ac:picMkLst>
        </pc:picChg>
        <pc:picChg chg="mod topLvl">
          <ac:chgData name="Luis Filipe NUNES" userId="4aa28c8f-af2c-4a2b-9cfc-8cf541e572a6" providerId="ADAL" clId="{DE904978-D014-47DE-94F2-8D3DD4722E93}" dt="2024-06-03T12:23:06.992" v="1295" actId="165"/>
          <ac:picMkLst>
            <pc:docMk/>
            <pc:sldMk cId="1840742045" sldId="285"/>
            <ac:picMk id="24" creationId="{D2B0FBEC-FAF6-4C84-A92F-22FFB8AF952C}"/>
          </ac:picMkLst>
        </pc:picChg>
        <pc:picChg chg="mod topLvl">
          <ac:chgData name="Luis Filipe NUNES" userId="4aa28c8f-af2c-4a2b-9cfc-8cf541e572a6" providerId="ADAL" clId="{DE904978-D014-47DE-94F2-8D3DD4722E93}" dt="2024-06-03T12:23:06.992" v="1295" actId="165"/>
          <ac:picMkLst>
            <pc:docMk/>
            <pc:sldMk cId="1840742045" sldId="285"/>
            <ac:picMk id="25" creationId="{AA934CB9-4DB5-24BA-C685-3DE6ACF002AD}"/>
          </ac:picMkLst>
        </pc:picChg>
        <pc:picChg chg="mod topLvl">
          <ac:chgData name="Luis Filipe NUNES" userId="4aa28c8f-af2c-4a2b-9cfc-8cf541e572a6" providerId="ADAL" clId="{DE904978-D014-47DE-94F2-8D3DD4722E93}" dt="2024-06-03T12:23:06.992" v="1295" actId="165"/>
          <ac:picMkLst>
            <pc:docMk/>
            <pc:sldMk cId="1840742045" sldId="285"/>
            <ac:picMk id="26" creationId="{74FCB980-C37C-52A7-CAFD-B31A644FC8B7}"/>
          </ac:picMkLst>
        </pc:picChg>
        <pc:picChg chg="mod topLvl">
          <ac:chgData name="Luis Filipe NUNES" userId="4aa28c8f-af2c-4a2b-9cfc-8cf541e572a6" providerId="ADAL" clId="{DE904978-D014-47DE-94F2-8D3DD4722E93}" dt="2024-06-03T12:23:06.992" v="1295" actId="165"/>
          <ac:picMkLst>
            <pc:docMk/>
            <pc:sldMk cId="1840742045" sldId="285"/>
            <ac:picMk id="27" creationId="{B44A9A86-5B8F-26F5-FC34-ECAD9781BA61}"/>
          </ac:picMkLst>
        </pc:picChg>
        <pc:picChg chg="mod">
          <ac:chgData name="Luis Filipe NUNES" userId="4aa28c8f-af2c-4a2b-9cfc-8cf541e572a6" providerId="ADAL" clId="{DE904978-D014-47DE-94F2-8D3DD4722E93}" dt="2024-06-03T12:23:06.992" v="1295" actId="165"/>
          <ac:picMkLst>
            <pc:docMk/>
            <pc:sldMk cId="1840742045" sldId="285"/>
            <ac:picMk id="30" creationId="{0CA3A734-4461-DCEF-CA00-A9F50AB2E491}"/>
          </ac:picMkLst>
        </pc:picChg>
        <pc:picChg chg="mod">
          <ac:chgData name="Luis Filipe NUNES" userId="4aa28c8f-af2c-4a2b-9cfc-8cf541e572a6" providerId="ADAL" clId="{DE904978-D014-47DE-94F2-8D3DD4722E93}" dt="2024-06-03T12:23:06.992" v="1295" actId="165"/>
          <ac:picMkLst>
            <pc:docMk/>
            <pc:sldMk cId="1840742045" sldId="285"/>
            <ac:picMk id="31" creationId="{2DCCB1A3-3A23-2E06-FA36-9B941D08FF30}"/>
          </ac:picMkLst>
        </pc:picChg>
        <pc:picChg chg="mod">
          <ac:chgData name="Luis Filipe NUNES" userId="4aa28c8f-af2c-4a2b-9cfc-8cf541e572a6" providerId="ADAL" clId="{DE904978-D014-47DE-94F2-8D3DD4722E93}" dt="2024-06-03T12:23:06.992" v="1295" actId="165"/>
          <ac:picMkLst>
            <pc:docMk/>
            <pc:sldMk cId="1840742045" sldId="285"/>
            <ac:picMk id="32" creationId="{50B9C1EE-6E90-493B-3D14-C98B5A7F1E17}"/>
          </ac:picMkLst>
        </pc:picChg>
        <pc:cxnChg chg="mod topLvl">
          <ac:chgData name="Luis Filipe NUNES" userId="4aa28c8f-af2c-4a2b-9cfc-8cf541e572a6" providerId="ADAL" clId="{DE904978-D014-47DE-94F2-8D3DD4722E93}" dt="2024-06-03T12:23:06.992" v="1295" actId="165"/>
          <ac:cxnSpMkLst>
            <pc:docMk/>
            <pc:sldMk cId="1840742045" sldId="285"/>
            <ac:cxnSpMk id="14" creationId="{FF7E507D-2506-98AC-C963-F16A9C3A4F51}"/>
          </ac:cxnSpMkLst>
        </pc:cxnChg>
        <pc:cxnChg chg="mod topLvl">
          <ac:chgData name="Luis Filipe NUNES" userId="4aa28c8f-af2c-4a2b-9cfc-8cf541e572a6" providerId="ADAL" clId="{DE904978-D014-47DE-94F2-8D3DD4722E93}" dt="2024-06-03T12:23:06.992" v="1295" actId="165"/>
          <ac:cxnSpMkLst>
            <pc:docMk/>
            <pc:sldMk cId="1840742045" sldId="285"/>
            <ac:cxnSpMk id="22" creationId="{32C711F4-CA66-BC8E-28A8-1F69AAF24AEA}"/>
          </ac:cxnSpMkLst>
        </pc:cxnChg>
        <pc:cxnChg chg="mod topLvl">
          <ac:chgData name="Luis Filipe NUNES" userId="4aa28c8f-af2c-4a2b-9cfc-8cf541e572a6" providerId="ADAL" clId="{DE904978-D014-47DE-94F2-8D3DD4722E93}" dt="2024-06-03T12:23:06.992" v="1295" actId="165"/>
          <ac:cxnSpMkLst>
            <pc:docMk/>
            <pc:sldMk cId="1840742045" sldId="285"/>
            <ac:cxnSpMk id="28" creationId="{162F8C57-DADE-2607-F516-638F05B6B8AE}"/>
          </ac:cxnSpMkLst>
        </pc:cxnChg>
        <pc:cxnChg chg="add mod">
          <ac:chgData name="Luis Filipe NUNES" userId="4aa28c8f-af2c-4a2b-9cfc-8cf541e572a6" providerId="ADAL" clId="{DE904978-D014-47DE-94F2-8D3DD4722E93}" dt="2024-06-03T10:45:58.550" v="108"/>
          <ac:cxnSpMkLst>
            <pc:docMk/>
            <pc:sldMk cId="1840742045" sldId="285"/>
            <ac:cxnSpMk id="33" creationId="{040707CE-0542-58F5-F41A-56AA5782B8FE}"/>
          </ac:cxnSpMkLst>
        </pc:cxnChg>
      </pc:sldChg>
      <pc:sldChg chg="add del setBg">
        <pc:chgData name="Luis Filipe NUNES" userId="4aa28c8f-af2c-4a2b-9cfc-8cf541e572a6" providerId="ADAL" clId="{DE904978-D014-47DE-94F2-8D3DD4722E93}" dt="2024-06-03T10:42:11.858" v="57"/>
        <pc:sldMkLst>
          <pc:docMk/>
          <pc:sldMk cId="1450731931" sldId="1365"/>
        </pc:sldMkLst>
      </pc:sldChg>
      <pc:sldChg chg="addSp delSp modSp mod delAnim modAnim">
        <pc:chgData name="Luis Filipe NUNES" userId="4aa28c8f-af2c-4a2b-9cfc-8cf541e572a6" providerId="ADAL" clId="{DE904978-D014-47DE-94F2-8D3DD4722E93}" dt="2024-06-03T10:46:59.023" v="168" actId="122"/>
        <pc:sldMkLst>
          <pc:docMk/>
          <pc:sldMk cId="3548589309" sldId="1435"/>
        </pc:sldMkLst>
        <pc:spChg chg="del">
          <ac:chgData name="Luis Filipe NUNES" userId="4aa28c8f-af2c-4a2b-9cfc-8cf541e572a6" providerId="ADAL" clId="{DE904978-D014-47DE-94F2-8D3DD4722E93}" dt="2024-06-03T10:42:20.159" v="58" actId="478"/>
          <ac:spMkLst>
            <pc:docMk/>
            <pc:sldMk cId="3548589309" sldId="1435"/>
            <ac:spMk id="4" creationId="{4B72DF03-7B7A-B00C-77B7-B3C939EB066F}"/>
          </ac:spMkLst>
        </pc:spChg>
        <pc:spChg chg="mod">
          <ac:chgData name="Luis Filipe NUNES" userId="4aa28c8f-af2c-4a2b-9cfc-8cf541e572a6" providerId="ADAL" clId="{DE904978-D014-47DE-94F2-8D3DD4722E93}" dt="2024-06-03T10:46:59.023" v="168" actId="122"/>
          <ac:spMkLst>
            <pc:docMk/>
            <pc:sldMk cId="3548589309" sldId="1435"/>
            <ac:spMk id="5" creationId="{47C33F45-D55E-44B4-E6DF-B3168D8571C9}"/>
          </ac:spMkLst>
        </pc:spChg>
        <pc:spChg chg="add mod">
          <ac:chgData name="Luis Filipe NUNES" userId="4aa28c8f-af2c-4a2b-9cfc-8cf541e572a6" providerId="ADAL" clId="{DE904978-D014-47DE-94F2-8D3DD4722E93}" dt="2024-06-03T10:42:42.734" v="59"/>
          <ac:spMkLst>
            <pc:docMk/>
            <pc:sldMk cId="3548589309" sldId="1435"/>
            <ac:spMk id="6" creationId="{E2B9808F-D787-EA04-8212-AEB3AB8DCBE4}"/>
          </ac:spMkLst>
        </pc:spChg>
        <pc:spChg chg="add mod">
          <ac:chgData name="Luis Filipe NUNES" userId="4aa28c8f-af2c-4a2b-9cfc-8cf541e572a6" providerId="ADAL" clId="{DE904978-D014-47DE-94F2-8D3DD4722E93}" dt="2024-06-03T10:42:42.734" v="59"/>
          <ac:spMkLst>
            <pc:docMk/>
            <pc:sldMk cId="3548589309" sldId="1435"/>
            <ac:spMk id="8" creationId="{F60A2F06-E820-E377-143F-A3B9766CFBC1}"/>
          </ac:spMkLst>
        </pc:spChg>
        <pc:picChg chg="add mod">
          <ac:chgData name="Luis Filipe NUNES" userId="4aa28c8f-af2c-4a2b-9cfc-8cf541e572a6" providerId="ADAL" clId="{DE904978-D014-47DE-94F2-8D3DD4722E93}" dt="2024-06-03T10:42:42.734" v="59"/>
          <ac:picMkLst>
            <pc:docMk/>
            <pc:sldMk cId="3548589309" sldId="1435"/>
            <ac:picMk id="2" creationId="{34F7B2B2-6D97-F83F-2783-566A0C545E19}"/>
          </ac:picMkLst>
        </pc:picChg>
        <pc:picChg chg="add mod">
          <ac:chgData name="Luis Filipe NUNES" userId="4aa28c8f-af2c-4a2b-9cfc-8cf541e572a6" providerId="ADAL" clId="{DE904978-D014-47DE-94F2-8D3DD4722E93}" dt="2024-06-03T10:42:42.734" v="59"/>
          <ac:picMkLst>
            <pc:docMk/>
            <pc:sldMk cId="3548589309" sldId="1435"/>
            <ac:picMk id="3" creationId="{B1CF9D77-C35F-BE7D-6041-9D964BEEB2DA}"/>
          </ac:picMkLst>
        </pc:picChg>
        <pc:cxnChg chg="add mod">
          <ac:chgData name="Luis Filipe NUNES" userId="4aa28c8f-af2c-4a2b-9cfc-8cf541e572a6" providerId="ADAL" clId="{DE904978-D014-47DE-94F2-8D3DD4722E93}" dt="2024-06-03T10:42:42.734" v="59"/>
          <ac:cxnSpMkLst>
            <pc:docMk/>
            <pc:sldMk cId="3548589309" sldId="1435"/>
            <ac:cxnSpMk id="7" creationId="{31C5C93F-7F63-9400-C80B-E3E1B3035A8F}"/>
          </ac:cxnSpMkLst>
        </pc:cxnChg>
      </pc:sldChg>
      <pc:sldChg chg="modSp mod modAnim">
        <pc:chgData name="Luis Filipe NUNES" userId="4aa28c8f-af2c-4a2b-9cfc-8cf541e572a6" providerId="ADAL" clId="{DE904978-D014-47DE-94F2-8D3DD4722E93}" dt="2024-06-03T12:50:04.028" v="1699" actId="113"/>
        <pc:sldMkLst>
          <pc:docMk/>
          <pc:sldMk cId="1547246329" sldId="1447"/>
        </pc:sldMkLst>
        <pc:spChg chg="mod">
          <ac:chgData name="Luis Filipe NUNES" userId="4aa28c8f-af2c-4a2b-9cfc-8cf541e572a6" providerId="ADAL" clId="{DE904978-D014-47DE-94F2-8D3DD4722E93}" dt="2024-06-03T12:50:04.028" v="1699" actId="113"/>
          <ac:spMkLst>
            <pc:docMk/>
            <pc:sldMk cId="1547246329" sldId="1447"/>
            <ac:spMk id="4" creationId="{4B72DF03-7B7A-B00C-77B7-B3C939EB066F}"/>
          </ac:spMkLst>
        </pc:spChg>
        <pc:spChg chg="mod">
          <ac:chgData name="Luis Filipe NUNES" userId="4aa28c8f-af2c-4a2b-9cfc-8cf541e572a6" providerId="ADAL" clId="{DE904978-D014-47DE-94F2-8D3DD4722E93}" dt="2024-06-03T12:07:07.063" v="550" actId="20577"/>
          <ac:spMkLst>
            <pc:docMk/>
            <pc:sldMk cId="1547246329" sldId="1447"/>
            <ac:spMk id="5" creationId="{47C33F45-D55E-44B4-E6DF-B3168D8571C9}"/>
          </ac:spMkLst>
        </pc:spChg>
      </pc:sldChg>
      <pc:sldChg chg="del">
        <pc:chgData name="Luis Filipe NUNES" userId="4aa28c8f-af2c-4a2b-9cfc-8cf541e572a6" providerId="ADAL" clId="{DE904978-D014-47DE-94F2-8D3DD4722E93}" dt="2024-06-03T10:50:22.143" v="246" actId="47"/>
        <pc:sldMkLst>
          <pc:docMk/>
          <pc:sldMk cId="467003351" sldId="1448"/>
        </pc:sldMkLst>
      </pc:sldChg>
      <pc:sldChg chg="del">
        <pc:chgData name="Luis Filipe NUNES" userId="4aa28c8f-af2c-4a2b-9cfc-8cf541e572a6" providerId="ADAL" clId="{DE904978-D014-47DE-94F2-8D3DD4722E93}" dt="2024-06-03T10:50:23.778" v="247" actId="47"/>
        <pc:sldMkLst>
          <pc:docMk/>
          <pc:sldMk cId="3121849287" sldId="1449"/>
        </pc:sldMkLst>
      </pc:sldChg>
      <pc:sldChg chg="addSp delSp modSp mod delAnim modAnim">
        <pc:chgData name="Luis Filipe NUNES" userId="4aa28c8f-af2c-4a2b-9cfc-8cf541e572a6" providerId="ADAL" clId="{DE904978-D014-47DE-94F2-8D3DD4722E93}" dt="2024-06-03T12:21:30.804" v="1294"/>
        <pc:sldMkLst>
          <pc:docMk/>
          <pc:sldMk cId="4100486966" sldId="1450"/>
        </pc:sldMkLst>
        <pc:spChg chg="add mod">
          <ac:chgData name="Luis Filipe NUNES" userId="4aa28c8f-af2c-4a2b-9cfc-8cf541e572a6" providerId="ADAL" clId="{DE904978-D014-47DE-94F2-8D3DD4722E93}" dt="2024-06-03T10:44:49.014" v="80" actId="14100"/>
          <ac:spMkLst>
            <pc:docMk/>
            <pc:sldMk cId="4100486966" sldId="1450"/>
            <ac:spMk id="2" creationId="{49EF1466-9613-799B-9D4C-77E667761DC3}"/>
          </ac:spMkLst>
        </pc:spChg>
        <pc:spChg chg="del">
          <ac:chgData name="Luis Filipe NUNES" userId="4aa28c8f-af2c-4a2b-9cfc-8cf541e572a6" providerId="ADAL" clId="{DE904978-D014-47DE-94F2-8D3DD4722E93}" dt="2024-06-03T10:44:27.603" v="77" actId="478"/>
          <ac:spMkLst>
            <pc:docMk/>
            <pc:sldMk cId="4100486966" sldId="1450"/>
            <ac:spMk id="4" creationId="{4B72DF03-7B7A-B00C-77B7-B3C939EB066F}"/>
          </ac:spMkLst>
        </pc:spChg>
        <pc:spChg chg="mod">
          <ac:chgData name="Luis Filipe NUNES" userId="4aa28c8f-af2c-4a2b-9cfc-8cf541e572a6" providerId="ADAL" clId="{DE904978-D014-47DE-94F2-8D3DD4722E93}" dt="2024-06-03T10:46:42.934" v="142" actId="1038"/>
          <ac:spMkLst>
            <pc:docMk/>
            <pc:sldMk cId="4100486966" sldId="1450"/>
            <ac:spMk id="5" creationId="{47C33F45-D55E-44B4-E6DF-B3168D8571C9}"/>
          </ac:spMkLst>
        </pc:spChg>
        <pc:grpChg chg="add mod">
          <ac:chgData name="Luis Filipe NUNES" userId="4aa28c8f-af2c-4a2b-9cfc-8cf541e572a6" providerId="ADAL" clId="{DE904978-D014-47DE-94F2-8D3DD4722E93}" dt="2024-06-03T10:45:00.087" v="105" actId="1035"/>
          <ac:grpSpMkLst>
            <pc:docMk/>
            <pc:sldMk cId="4100486966" sldId="1450"/>
            <ac:grpSpMk id="3" creationId="{D4BA33D1-B64D-2605-AD4E-CC20EA48A3B0}"/>
          </ac:grpSpMkLst>
        </pc:grpChg>
        <pc:picChg chg="mod">
          <ac:chgData name="Luis Filipe NUNES" userId="4aa28c8f-af2c-4a2b-9cfc-8cf541e572a6" providerId="ADAL" clId="{DE904978-D014-47DE-94F2-8D3DD4722E93}" dt="2024-06-03T10:44:29.830" v="78"/>
          <ac:picMkLst>
            <pc:docMk/>
            <pc:sldMk cId="4100486966" sldId="1450"/>
            <ac:picMk id="6" creationId="{1383AB1B-2A6A-3CDC-7258-BFA2680597BF}"/>
          </ac:picMkLst>
        </pc:picChg>
        <pc:picChg chg="mod">
          <ac:chgData name="Luis Filipe NUNES" userId="4aa28c8f-af2c-4a2b-9cfc-8cf541e572a6" providerId="ADAL" clId="{DE904978-D014-47DE-94F2-8D3DD4722E93}" dt="2024-06-03T10:44:29.830" v="78"/>
          <ac:picMkLst>
            <pc:docMk/>
            <pc:sldMk cId="4100486966" sldId="1450"/>
            <ac:picMk id="7" creationId="{30F741FB-8632-2984-CB20-86E43B785B91}"/>
          </ac:picMkLst>
        </pc:picChg>
        <pc:picChg chg="mod">
          <ac:chgData name="Luis Filipe NUNES" userId="4aa28c8f-af2c-4a2b-9cfc-8cf541e572a6" providerId="ADAL" clId="{DE904978-D014-47DE-94F2-8D3DD4722E93}" dt="2024-06-03T10:44:29.830" v="78"/>
          <ac:picMkLst>
            <pc:docMk/>
            <pc:sldMk cId="4100486966" sldId="1450"/>
            <ac:picMk id="8" creationId="{03B0B110-CEDF-04C7-A30D-29CF4BB05793}"/>
          </ac:picMkLst>
        </pc:picChg>
        <pc:picChg chg="mod">
          <ac:chgData name="Luis Filipe NUNES" userId="4aa28c8f-af2c-4a2b-9cfc-8cf541e572a6" providerId="ADAL" clId="{DE904978-D014-47DE-94F2-8D3DD4722E93}" dt="2024-06-03T10:44:29.830" v="78"/>
          <ac:picMkLst>
            <pc:docMk/>
            <pc:sldMk cId="4100486966" sldId="1450"/>
            <ac:picMk id="9" creationId="{361D48E7-1F85-78A9-BE35-7B83F85F1927}"/>
          </ac:picMkLst>
        </pc:picChg>
      </pc:sldChg>
      <pc:sldChg chg="addSp delSp modSp add mod ord delAnim modAnim">
        <pc:chgData name="Luis Filipe NUNES" userId="4aa28c8f-af2c-4a2b-9cfc-8cf541e572a6" providerId="ADAL" clId="{DE904978-D014-47DE-94F2-8D3DD4722E93}" dt="2024-06-03T12:33:54.867" v="1444"/>
        <pc:sldMkLst>
          <pc:docMk/>
          <pc:sldMk cId="4066260907" sldId="1451"/>
        </pc:sldMkLst>
        <pc:spChg chg="del">
          <ac:chgData name="Luis Filipe NUNES" userId="4aa28c8f-af2c-4a2b-9cfc-8cf541e572a6" providerId="ADAL" clId="{DE904978-D014-47DE-94F2-8D3DD4722E93}" dt="2024-06-03T10:50:41.786" v="251" actId="478"/>
          <ac:spMkLst>
            <pc:docMk/>
            <pc:sldMk cId="4066260907" sldId="1451"/>
            <ac:spMk id="2" creationId="{49EF1466-9613-799B-9D4C-77E667761DC3}"/>
          </ac:spMkLst>
        </pc:spChg>
        <pc:spChg chg="add mod">
          <ac:chgData name="Luis Filipe NUNES" userId="4aa28c8f-af2c-4a2b-9cfc-8cf541e572a6" providerId="ADAL" clId="{DE904978-D014-47DE-94F2-8D3DD4722E93}" dt="2024-06-03T12:31:00.928" v="1397" actId="20577"/>
          <ac:spMkLst>
            <pc:docMk/>
            <pc:sldMk cId="4066260907" sldId="1451"/>
            <ac:spMk id="4" creationId="{1AB742D0-0A1E-C0DA-FDF5-43FE56EC97AC}"/>
          </ac:spMkLst>
        </pc:spChg>
        <pc:spChg chg="mod">
          <ac:chgData name="Luis Filipe NUNES" userId="4aa28c8f-af2c-4a2b-9cfc-8cf541e572a6" providerId="ADAL" clId="{DE904978-D014-47DE-94F2-8D3DD4722E93}" dt="2024-06-03T10:51:33.494" v="292" actId="1035"/>
          <ac:spMkLst>
            <pc:docMk/>
            <pc:sldMk cId="4066260907" sldId="1451"/>
            <ac:spMk id="5" creationId="{47C33F45-D55E-44B4-E6DF-B3168D8571C9}"/>
          </ac:spMkLst>
        </pc:spChg>
        <pc:spChg chg="add mod">
          <ac:chgData name="Luis Filipe NUNES" userId="4aa28c8f-af2c-4a2b-9cfc-8cf541e572a6" providerId="ADAL" clId="{DE904978-D014-47DE-94F2-8D3DD4722E93}" dt="2024-06-03T12:33:51.668" v="1443" actId="164"/>
          <ac:spMkLst>
            <pc:docMk/>
            <pc:sldMk cId="4066260907" sldId="1451"/>
            <ac:spMk id="11" creationId="{30449969-897B-2F8C-1A54-3B85E7523B79}"/>
          </ac:spMkLst>
        </pc:spChg>
        <pc:grpChg chg="del">
          <ac:chgData name="Luis Filipe NUNES" userId="4aa28c8f-af2c-4a2b-9cfc-8cf541e572a6" providerId="ADAL" clId="{DE904978-D014-47DE-94F2-8D3DD4722E93}" dt="2024-06-03T10:50:44.111" v="252" actId="478"/>
          <ac:grpSpMkLst>
            <pc:docMk/>
            <pc:sldMk cId="4066260907" sldId="1451"/>
            <ac:grpSpMk id="3" creationId="{D4BA33D1-B64D-2605-AD4E-CC20EA48A3B0}"/>
          </ac:grpSpMkLst>
        </pc:grpChg>
        <pc:grpChg chg="add mod">
          <ac:chgData name="Luis Filipe NUNES" userId="4aa28c8f-af2c-4a2b-9cfc-8cf541e572a6" providerId="ADAL" clId="{DE904978-D014-47DE-94F2-8D3DD4722E93}" dt="2024-06-03T12:33:51.668" v="1443" actId="164"/>
          <ac:grpSpMkLst>
            <pc:docMk/>
            <pc:sldMk cId="4066260907" sldId="1451"/>
            <ac:grpSpMk id="12" creationId="{85433D78-5520-379A-0FF3-7DB0E636C901}"/>
          </ac:grpSpMkLst>
        </pc:grpChg>
        <pc:picChg chg="add mod">
          <ac:chgData name="Luis Filipe NUNES" userId="4aa28c8f-af2c-4a2b-9cfc-8cf541e572a6" providerId="ADAL" clId="{DE904978-D014-47DE-94F2-8D3DD4722E93}" dt="2024-06-03T12:33:51.668" v="1443" actId="164"/>
          <ac:picMkLst>
            <pc:docMk/>
            <pc:sldMk cId="4066260907" sldId="1451"/>
            <ac:picMk id="10" creationId="{44FDADEE-6D19-590D-5B34-AF6C04F2E656}"/>
          </ac:picMkLst>
        </pc:picChg>
        <pc:picChg chg="add del">
          <ac:chgData name="Luis Filipe NUNES" userId="4aa28c8f-af2c-4a2b-9cfc-8cf541e572a6" providerId="ADAL" clId="{DE904978-D014-47DE-94F2-8D3DD4722E93}" dt="2024-06-03T12:32:14.856" v="1401" actId="478"/>
          <ac:picMkLst>
            <pc:docMk/>
            <pc:sldMk cId="4066260907" sldId="1451"/>
            <ac:picMk id="1026" creationId="{D3FA5743-6818-76B1-D2EB-C5D2BAB5AC32}"/>
          </ac:picMkLst>
        </pc:picChg>
        <pc:picChg chg="add del">
          <ac:chgData name="Luis Filipe NUNES" userId="4aa28c8f-af2c-4a2b-9cfc-8cf541e572a6" providerId="ADAL" clId="{DE904978-D014-47DE-94F2-8D3DD4722E93}" dt="2024-06-03T12:32:12.272" v="1400" actId="478"/>
          <ac:picMkLst>
            <pc:docMk/>
            <pc:sldMk cId="4066260907" sldId="1451"/>
            <ac:picMk id="1027" creationId="{E7E2B07D-95C1-D25D-134F-C040E27D82B4}"/>
          </ac:picMkLst>
        </pc:picChg>
      </pc:sldChg>
      <pc:sldChg chg="addSp delSp modSp new mod modAnim">
        <pc:chgData name="Luis Filipe NUNES" userId="4aa28c8f-af2c-4a2b-9cfc-8cf541e572a6" providerId="ADAL" clId="{DE904978-D014-47DE-94F2-8D3DD4722E93}" dt="2024-06-03T12:37:28.489" v="1472" actId="114"/>
        <pc:sldMkLst>
          <pc:docMk/>
          <pc:sldMk cId="2509399959" sldId="1452"/>
        </pc:sldMkLst>
        <pc:spChg chg="del">
          <ac:chgData name="Luis Filipe NUNES" userId="4aa28c8f-af2c-4a2b-9cfc-8cf541e572a6" providerId="ADAL" clId="{DE904978-D014-47DE-94F2-8D3DD4722E93}" dt="2024-06-03T10:55:56.334" v="479" actId="478"/>
          <ac:spMkLst>
            <pc:docMk/>
            <pc:sldMk cId="2509399959" sldId="1452"/>
            <ac:spMk id="2" creationId="{BAA257D4-81CE-C4C8-D9E4-84C8194C446D}"/>
          </ac:spMkLst>
        </pc:spChg>
        <pc:spChg chg="del">
          <ac:chgData name="Luis Filipe NUNES" userId="4aa28c8f-af2c-4a2b-9cfc-8cf541e572a6" providerId="ADAL" clId="{DE904978-D014-47DE-94F2-8D3DD4722E93}" dt="2024-06-03T10:55:28.503" v="477" actId="478"/>
          <ac:spMkLst>
            <pc:docMk/>
            <pc:sldMk cId="2509399959" sldId="1452"/>
            <ac:spMk id="3" creationId="{75443A09-0E55-6145-34FE-6239EA6727AA}"/>
          </ac:spMkLst>
        </pc:spChg>
        <pc:spChg chg="add mod">
          <ac:chgData name="Luis Filipe NUNES" userId="4aa28c8f-af2c-4a2b-9cfc-8cf541e572a6" providerId="ADAL" clId="{DE904978-D014-47DE-94F2-8D3DD4722E93}" dt="2024-06-03T12:35:58.879" v="1471" actId="1035"/>
          <ac:spMkLst>
            <pc:docMk/>
            <pc:sldMk cId="2509399959" sldId="1452"/>
            <ac:spMk id="4" creationId="{27AD64DE-20D3-3CA3-2395-389D8A7CCF5A}"/>
          </ac:spMkLst>
        </pc:spChg>
        <pc:spChg chg="add mod">
          <ac:chgData name="Luis Filipe NUNES" userId="4aa28c8f-af2c-4a2b-9cfc-8cf541e572a6" providerId="ADAL" clId="{DE904978-D014-47DE-94F2-8D3DD4722E93}" dt="2024-06-03T12:37:28.489" v="1472" actId="114"/>
          <ac:spMkLst>
            <pc:docMk/>
            <pc:sldMk cId="2509399959" sldId="1452"/>
            <ac:spMk id="5" creationId="{3BE1A921-F3FB-19E9-645E-4BF19F3C7E0D}"/>
          </ac:spMkLst>
        </pc:spChg>
        <pc:spChg chg="add mod">
          <ac:chgData name="Luis Filipe NUNES" userId="4aa28c8f-af2c-4a2b-9cfc-8cf541e572a6" providerId="ADAL" clId="{DE904978-D014-47DE-94F2-8D3DD4722E93}" dt="2024-06-03T12:35:58.879" v="1471" actId="1035"/>
          <ac:spMkLst>
            <pc:docMk/>
            <pc:sldMk cId="2509399959" sldId="1452"/>
            <ac:spMk id="6" creationId="{F7D8CE71-1DA8-1E72-FBDE-FB1AAB7DCCB4}"/>
          </ac:spMkLst>
        </pc:spChg>
        <pc:spChg chg="add mod">
          <ac:chgData name="Luis Filipe NUNES" userId="4aa28c8f-af2c-4a2b-9cfc-8cf541e572a6" providerId="ADAL" clId="{DE904978-D014-47DE-94F2-8D3DD4722E93}" dt="2024-06-03T12:35:50.567" v="1464" actId="1035"/>
          <ac:spMkLst>
            <pc:docMk/>
            <pc:sldMk cId="2509399959" sldId="1452"/>
            <ac:spMk id="7" creationId="{7E03A46F-21C8-CF58-C951-636D8F0BF143}"/>
          </ac:spMkLst>
        </pc:spChg>
      </pc:sldChg>
      <pc:sldChg chg="addSp delSp modSp add mod ord delAnim modAnim">
        <pc:chgData name="Luis Filipe NUNES" userId="4aa28c8f-af2c-4a2b-9cfc-8cf541e572a6" providerId="ADAL" clId="{DE904978-D014-47DE-94F2-8D3DD4722E93}" dt="2024-06-03T12:03:53.287" v="516" actId="1038"/>
        <pc:sldMkLst>
          <pc:docMk/>
          <pc:sldMk cId="2362262144" sldId="1453"/>
        </pc:sldMkLst>
        <pc:spChg chg="del">
          <ac:chgData name="Luis Filipe NUNES" userId="4aa28c8f-af2c-4a2b-9cfc-8cf541e572a6" providerId="ADAL" clId="{DE904978-D014-47DE-94F2-8D3DD4722E93}" dt="2024-06-03T12:03:00.655" v="490" actId="478"/>
          <ac:spMkLst>
            <pc:docMk/>
            <pc:sldMk cId="2362262144" sldId="1453"/>
            <ac:spMk id="4" creationId="{1AB742D0-0A1E-C0DA-FDF5-43FE56EC97AC}"/>
          </ac:spMkLst>
        </pc:spChg>
        <pc:spChg chg="mod">
          <ac:chgData name="Luis Filipe NUNES" userId="4aa28c8f-af2c-4a2b-9cfc-8cf541e572a6" providerId="ADAL" clId="{DE904978-D014-47DE-94F2-8D3DD4722E93}" dt="2024-06-03T12:03:07.632" v="498" actId="20577"/>
          <ac:spMkLst>
            <pc:docMk/>
            <pc:sldMk cId="2362262144" sldId="1453"/>
            <ac:spMk id="5" creationId="{47C33F45-D55E-44B4-E6DF-B3168D8571C9}"/>
          </ac:spMkLst>
        </pc:spChg>
        <pc:picChg chg="add mod">
          <ac:chgData name="Luis Filipe NUNES" userId="4aa28c8f-af2c-4a2b-9cfc-8cf541e572a6" providerId="ADAL" clId="{DE904978-D014-47DE-94F2-8D3DD4722E93}" dt="2024-06-03T12:03:53.287" v="516" actId="1038"/>
          <ac:picMkLst>
            <pc:docMk/>
            <pc:sldMk cId="2362262144" sldId="1453"/>
            <ac:picMk id="2" creationId="{849FD602-52E9-0585-2DBC-C7E168CD42B6}"/>
          </ac:picMkLst>
        </pc:picChg>
        <pc:picChg chg="del">
          <ac:chgData name="Luis Filipe NUNES" userId="4aa28c8f-af2c-4a2b-9cfc-8cf541e572a6" providerId="ADAL" clId="{DE904978-D014-47DE-94F2-8D3DD4722E93}" dt="2024-06-03T12:03:03.384" v="491" actId="478"/>
          <ac:picMkLst>
            <pc:docMk/>
            <pc:sldMk cId="2362262144" sldId="1453"/>
            <ac:picMk id="10" creationId="{44FDADEE-6D19-590D-5B34-AF6C04F2E656}"/>
          </ac:picMkLst>
        </pc:picChg>
      </pc:sldChg>
      <pc:sldChg chg="addSp delSp modSp add del mod addAnim delAnim">
        <pc:chgData name="Luis Filipe NUNES" userId="4aa28c8f-af2c-4a2b-9cfc-8cf541e572a6" providerId="ADAL" clId="{DE904978-D014-47DE-94F2-8D3DD4722E93}" dt="2024-06-03T12:02:44.229" v="486" actId="2890"/>
        <pc:sldMkLst>
          <pc:docMk/>
          <pc:sldMk cId="3085383489" sldId="1453"/>
        </pc:sldMkLst>
        <pc:spChg chg="add del mod">
          <ac:chgData name="Luis Filipe NUNES" userId="4aa28c8f-af2c-4a2b-9cfc-8cf541e572a6" providerId="ADAL" clId="{DE904978-D014-47DE-94F2-8D3DD4722E93}" dt="2024-06-03T12:02:43.817" v="485" actId="14100"/>
          <ac:spMkLst>
            <pc:docMk/>
            <pc:sldMk cId="3085383489" sldId="1453"/>
            <ac:spMk id="4" creationId="{27AD64DE-20D3-3CA3-2395-389D8A7CCF5A}"/>
          </ac:spMkLst>
        </pc:spChg>
        <pc:spChg chg="add del mod">
          <ac:chgData name="Luis Filipe NUNES" userId="4aa28c8f-af2c-4a2b-9cfc-8cf541e572a6" providerId="ADAL" clId="{DE904978-D014-47DE-94F2-8D3DD4722E93}" dt="2024-06-03T12:02:43.817" v="485" actId="14100"/>
          <ac:spMkLst>
            <pc:docMk/>
            <pc:sldMk cId="3085383489" sldId="1453"/>
            <ac:spMk id="5" creationId="{3BE1A921-F3FB-19E9-645E-4BF19F3C7E0D}"/>
          </ac:spMkLst>
        </pc:spChg>
        <pc:spChg chg="add del mod">
          <ac:chgData name="Luis Filipe NUNES" userId="4aa28c8f-af2c-4a2b-9cfc-8cf541e572a6" providerId="ADAL" clId="{DE904978-D014-47DE-94F2-8D3DD4722E93}" dt="2024-06-03T12:02:43.817" v="485" actId="14100"/>
          <ac:spMkLst>
            <pc:docMk/>
            <pc:sldMk cId="3085383489" sldId="1453"/>
            <ac:spMk id="6" creationId="{F7D8CE71-1DA8-1E72-FBDE-FB1AAB7DCCB4}"/>
          </ac:spMkLst>
        </pc:spChg>
      </pc:sldChg>
      <pc:sldChg chg="addSp delSp modSp add mod ord delAnim modAnim">
        <pc:chgData name="Luis Filipe NUNES" userId="4aa28c8f-af2c-4a2b-9cfc-8cf541e572a6" providerId="ADAL" clId="{DE904978-D014-47DE-94F2-8D3DD4722E93}" dt="2024-06-03T12:48:37.256" v="1698"/>
        <pc:sldMkLst>
          <pc:docMk/>
          <pc:sldMk cId="728856690" sldId="1454"/>
        </pc:sldMkLst>
        <pc:spChg chg="add mod">
          <ac:chgData name="Luis Filipe NUNES" userId="4aa28c8f-af2c-4a2b-9cfc-8cf541e572a6" providerId="ADAL" clId="{DE904978-D014-47DE-94F2-8D3DD4722E93}" dt="2024-06-03T12:04:27.923" v="519"/>
          <ac:spMkLst>
            <pc:docMk/>
            <pc:sldMk cId="728856690" sldId="1454"/>
            <ac:spMk id="3" creationId="{75ED09C3-17D6-20FE-92C3-786FA194CE78}"/>
          </ac:spMkLst>
        </pc:spChg>
        <pc:spChg chg="mod">
          <ac:chgData name="Luis Filipe NUNES" userId="4aa28c8f-af2c-4a2b-9cfc-8cf541e572a6" providerId="ADAL" clId="{DE904978-D014-47DE-94F2-8D3DD4722E93}" dt="2024-06-03T12:04:35.656" v="528" actId="20577"/>
          <ac:spMkLst>
            <pc:docMk/>
            <pc:sldMk cId="728856690" sldId="1454"/>
            <ac:spMk id="5" creationId="{47C33F45-D55E-44B4-E6DF-B3168D8571C9}"/>
          </ac:spMkLst>
        </pc:spChg>
        <pc:picChg chg="del">
          <ac:chgData name="Luis Filipe NUNES" userId="4aa28c8f-af2c-4a2b-9cfc-8cf541e572a6" providerId="ADAL" clId="{DE904978-D014-47DE-94F2-8D3DD4722E93}" dt="2024-06-03T12:04:26.025" v="518" actId="478"/>
          <ac:picMkLst>
            <pc:docMk/>
            <pc:sldMk cId="728856690" sldId="1454"/>
            <ac:picMk id="2" creationId="{849FD602-52E9-0585-2DBC-C7E168CD42B6}"/>
          </ac:picMkLst>
        </pc:picChg>
      </pc:sldChg>
      <pc:sldChg chg="addSp delSp modSp add mod delAnim modAnim">
        <pc:chgData name="Luis Filipe NUNES" userId="4aa28c8f-af2c-4a2b-9cfc-8cf541e572a6" providerId="ADAL" clId="{DE904978-D014-47DE-94F2-8D3DD4722E93}" dt="2024-06-03T12:55:51.791" v="1945" actId="1035"/>
        <pc:sldMkLst>
          <pc:docMk/>
          <pc:sldMk cId="3076470173" sldId="1455"/>
        </pc:sldMkLst>
        <pc:spChg chg="add mod">
          <ac:chgData name="Luis Filipe NUNES" userId="4aa28c8f-af2c-4a2b-9cfc-8cf541e572a6" providerId="ADAL" clId="{DE904978-D014-47DE-94F2-8D3DD4722E93}" dt="2024-06-03T12:05:26.145" v="531"/>
          <ac:spMkLst>
            <pc:docMk/>
            <pc:sldMk cId="3076470173" sldId="1455"/>
            <ac:spMk id="2" creationId="{825B2B80-09B1-DDA3-BDCB-43287AE946DD}"/>
          </ac:spMkLst>
        </pc:spChg>
        <pc:spChg chg="del">
          <ac:chgData name="Luis Filipe NUNES" userId="4aa28c8f-af2c-4a2b-9cfc-8cf541e572a6" providerId="ADAL" clId="{DE904978-D014-47DE-94F2-8D3DD4722E93}" dt="2024-06-03T12:05:24.989" v="530" actId="478"/>
          <ac:spMkLst>
            <pc:docMk/>
            <pc:sldMk cId="3076470173" sldId="1455"/>
            <ac:spMk id="3" creationId="{75ED09C3-17D6-20FE-92C3-786FA194CE78}"/>
          </ac:spMkLst>
        </pc:spChg>
        <pc:spChg chg="add mod">
          <ac:chgData name="Luis Filipe NUNES" userId="4aa28c8f-af2c-4a2b-9cfc-8cf541e572a6" providerId="ADAL" clId="{DE904978-D014-47DE-94F2-8D3DD4722E93}" dt="2024-06-03T12:54:18.905" v="1824" actId="20577"/>
          <ac:spMkLst>
            <pc:docMk/>
            <pc:sldMk cId="3076470173" sldId="1455"/>
            <ac:spMk id="4" creationId="{92C95B2A-C6A5-7210-C926-4B37B33086B5}"/>
          </ac:spMkLst>
        </pc:spChg>
        <pc:spChg chg="mod">
          <ac:chgData name="Luis Filipe NUNES" userId="4aa28c8f-af2c-4a2b-9cfc-8cf541e572a6" providerId="ADAL" clId="{DE904978-D014-47DE-94F2-8D3DD4722E93}" dt="2024-06-03T12:06:22.175" v="539" actId="14100"/>
          <ac:spMkLst>
            <pc:docMk/>
            <pc:sldMk cId="3076470173" sldId="1455"/>
            <ac:spMk id="5" creationId="{47C33F45-D55E-44B4-E6DF-B3168D8571C9}"/>
          </ac:spMkLst>
        </pc:spChg>
        <pc:spChg chg="add mod">
          <ac:chgData name="Luis Filipe NUNES" userId="4aa28c8f-af2c-4a2b-9cfc-8cf541e572a6" providerId="ADAL" clId="{DE904978-D014-47DE-94F2-8D3DD4722E93}" dt="2024-06-03T12:55:01.537" v="1840" actId="1035"/>
          <ac:spMkLst>
            <pc:docMk/>
            <pc:sldMk cId="3076470173" sldId="1455"/>
            <ac:spMk id="6" creationId="{D54E7750-9C86-B9FB-BFA1-733A66760054}"/>
          </ac:spMkLst>
        </pc:spChg>
        <pc:spChg chg="add mod">
          <ac:chgData name="Luis Filipe NUNES" userId="4aa28c8f-af2c-4a2b-9cfc-8cf541e572a6" providerId="ADAL" clId="{DE904978-D014-47DE-94F2-8D3DD4722E93}" dt="2024-06-03T12:55:26.660" v="1870" actId="1036"/>
          <ac:spMkLst>
            <pc:docMk/>
            <pc:sldMk cId="3076470173" sldId="1455"/>
            <ac:spMk id="7" creationId="{FD572230-8EDE-234E-D4DF-E85359765830}"/>
          </ac:spMkLst>
        </pc:spChg>
        <pc:spChg chg="add mod">
          <ac:chgData name="Luis Filipe NUNES" userId="4aa28c8f-af2c-4a2b-9cfc-8cf541e572a6" providerId="ADAL" clId="{DE904978-D014-47DE-94F2-8D3DD4722E93}" dt="2024-06-03T12:55:32.625" v="1886" actId="1035"/>
          <ac:spMkLst>
            <pc:docMk/>
            <pc:sldMk cId="3076470173" sldId="1455"/>
            <ac:spMk id="8" creationId="{F38F3C52-83E7-0D90-FECF-323C252787CF}"/>
          </ac:spMkLst>
        </pc:spChg>
        <pc:spChg chg="add mod">
          <ac:chgData name="Luis Filipe NUNES" userId="4aa28c8f-af2c-4a2b-9cfc-8cf541e572a6" providerId="ADAL" clId="{DE904978-D014-47DE-94F2-8D3DD4722E93}" dt="2024-06-03T12:55:21.104" v="1863" actId="1036"/>
          <ac:spMkLst>
            <pc:docMk/>
            <pc:sldMk cId="3076470173" sldId="1455"/>
            <ac:spMk id="9" creationId="{BEDBB5A6-B82F-2388-70AB-98032F561B36}"/>
          </ac:spMkLst>
        </pc:spChg>
        <pc:spChg chg="add mod">
          <ac:chgData name="Luis Filipe NUNES" userId="4aa28c8f-af2c-4a2b-9cfc-8cf541e572a6" providerId="ADAL" clId="{DE904978-D014-47DE-94F2-8D3DD4722E93}" dt="2024-06-03T12:55:41.385" v="1911" actId="1035"/>
          <ac:spMkLst>
            <pc:docMk/>
            <pc:sldMk cId="3076470173" sldId="1455"/>
            <ac:spMk id="10" creationId="{17C4FF12-5032-2637-FC16-E5C5C936FD96}"/>
          </ac:spMkLst>
        </pc:spChg>
        <pc:spChg chg="add mod">
          <ac:chgData name="Luis Filipe NUNES" userId="4aa28c8f-af2c-4a2b-9cfc-8cf541e572a6" providerId="ADAL" clId="{DE904978-D014-47DE-94F2-8D3DD4722E93}" dt="2024-06-03T12:55:01.537" v="1840" actId="1035"/>
          <ac:spMkLst>
            <pc:docMk/>
            <pc:sldMk cId="3076470173" sldId="1455"/>
            <ac:spMk id="11" creationId="{4BE66DD3-9EE6-664F-D10F-962D8EAD52B7}"/>
          </ac:spMkLst>
        </pc:spChg>
        <pc:spChg chg="add mod">
          <ac:chgData name="Luis Filipe NUNES" userId="4aa28c8f-af2c-4a2b-9cfc-8cf541e572a6" providerId="ADAL" clId="{DE904978-D014-47DE-94F2-8D3DD4722E93}" dt="2024-06-03T12:55:51.791" v="1945" actId="1035"/>
          <ac:spMkLst>
            <pc:docMk/>
            <pc:sldMk cId="3076470173" sldId="1455"/>
            <ac:spMk id="12" creationId="{0EFFB704-9241-FDA1-F138-D27345F87C00}"/>
          </ac:spMkLst>
        </pc:spChg>
        <pc:spChg chg="add mod">
          <ac:chgData name="Luis Filipe NUNES" userId="4aa28c8f-af2c-4a2b-9cfc-8cf541e572a6" providerId="ADAL" clId="{DE904978-D014-47DE-94F2-8D3DD4722E93}" dt="2024-06-03T12:05:26.145" v="531"/>
          <ac:spMkLst>
            <pc:docMk/>
            <pc:sldMk cId="3076470173" sldId="1455"/>
            <ac:spMk id="13" creationId="{63879463-46D9-A6AB-6677-5A131D2E74F0}"/>
          </ac:spMkLst>
        </pc:spChg>
        <pc:spChg chg="add mod">
          <ac:chgData name="Luis Filipe NUNES" userId="4aa28c8f-af2c-4a2b-9cfc-8cf541e572a6" providerId="ADAL" clId="{DE904978-D014-47DE-94F2-8D3DD4722E93}" dt="2024-06-03T12:05:26.145" v="531"/>
          <ac:spMkLst>
            <pc:docMk/>
            <pc:sldMk cId="3076470173" sldId="1455"/>
            <ac:spMk id="14" creationId="{2CEE636E-3C75-E413-3067-E90DF346BFD9}"/>
          </ac:spMkLst>
        </pc:spChg>
        <pc:spChg chg="add mod">
          <ac:chgData name="Luis Filipe NUNES" userId="4aa28c8f-af2c-4a2b-9cfc-8cf541e572a6" providerId="ADAL" clId="{DE904978-D014-47DE-94F2-8D3DD4722E93}" dt="2024-06-03T12:05:26.145" v="531"/>
          <ac:spMkLst>
            <pc:docMk/>
            <pc:sldMk cId="3076470173" sldId="1455"/>
            <ac:spMk id="15" creationId="{E7554A2A-2D8C-1955-0E55-88E4A1228CC1}"/>
          </ac:spMkLst>
        </pc:spChg>
        <pc:spChg chg="add mod">
          <ac:chgData name="Luis Filipe NUNES" userId="4aa28c8f-af2c-4a2b-9cfc-8cf541e572a6" providerId="ADAL" clId="{DE904978-D014-47DE-94F2-8D3DD4722E93}" dt="2024-06-03T12:05:26.145" v="531"/>
          <ac:spMkLst>
            <pc:docMk/>
            <pc:sldMk cId="3076470173" sldId="1455"/>
            <ac:spMk id="16" creationId="{57A5D937-5AAF-7D7E-1897-882A7FF7A299}"/>
          </ac:spMkLst>
        </pc:spChg>
        <pc:spChg chg="add mod">
          <ac:chgData name="Luis Filipe NUNES" userId="4aa28c8f-af2c-4a2b-9cfc-8cf541e572a6" providerId="ADAL" clId="{DE904978-D014-47DE-94F2-8D3DD4722E93}" dt="2024-06-03T12:05:26.145" v="531"/>
          <ac:spMkLst>
            <pc:docMk/>
            <pc:sldMk cId="3076470173" sldId="1455"/>
            <ac:spMk id="17" creationId="{E5F084A6-1FFB-2D13-9A40-158FB65A85AF}"/>
          </ac:spMkLst>
        </pc:spChg>
        <pc:spChg chg="add mod">
          <ac:chgData name="Luis Filipe NUNES" userId="4aa28c8f-af2c-4a2b-9cfc-8cf541e572a6" providerId="ADAL" clId="{DE904978-D014-47DE-94F2-8D3DD4722E93}" dt="2024-06-03T12:05:26.145" v="531"/>
          <ac:spMkLst>
            <pc:docMk/>
            <pc:sldMk cId="3076470173" sldId="1455"/>
            <ac:spMk id="18" creationId="{01B3BA3D-161F-84B3-7082-C5241DBC6A66}"/>
          </ac:spMkLst>
        </pc:spChg>
      </pc:sldChg>
      <pc:sldChg chg="addSp delSp modSp new mod ord modAnim">
        <pc:chgData name="Luis Filipe NUNES" userId="4aa28c8f-af2c-4a2b-9cfc-8cf541e572a6" providerId="ADAL" clId="{DE904978-D014-47DE-94F2-8D3DD4722E93}" dt="2024-06-03T14:23:46.896" v="2333" actId="1035"/>
        <pc:sldMkLst>
          <pc:docMk/>
          <pc:sldMk cId="2672107030" sldId="1456"/>
        </pc:sldMkLst>
        <pc:spChg chg="add mod">
          <ac:chgData name="Luis Filipe NUNES" userId="4aa28c8f-af2c-4a2b-9cfc-8cf541e572a6" providerId="ADAL" clId="{DE904978-D014-47DE-94F2-8D3DD4722E93}" dt="2024-06-03T14:00:20.372" v="1949"/>
          <ac:spMkLst>
            <pc:docMk/>
            <pc:sldMk cId="2672107030" sldId="1456"/>
            <ac:spMk id="3" creationId="{60A16A21-3438-6187-68C9-3F0AD2C73458}"/>
          </ac:spMkLst>
        </pc:spChg>
        <pc:spChg chg="add mod">
          <ac:chgData name="Luis Filipe NUNES" userId="4aa28c8f-af2c-4a2b-9cfc-8cf541e572a6" providerId="ADAL" clId="{DE904978-D014-47DE-94F2-8D3DD4722E93}" dt="2024-06-03T14:00:20.372" v="1949"/>
          <ac:spMkLst>
            <pc:docMk/>
            <pc:sldMk cId="2672107030" sldId="1456"/>
            <ac:spMk id="4" creationId="{F5217CE3-4436-E0D0-D9EA-16D3A1FB8596}"/>
          </ac:spMkLst>
        </pc:spChg>
        <pc:spChg chg="add mod">
          <ac:chgData name="Luis Filipe NUNES" userId="4aa28c8f-af2c-4a2b-9cfc-8cf541e572a6" providerId="ADAL" clId="{DE904978-D014-47DE-94F2-8D3DD4722E93}" dt="2024-06-03T14:00:20.372" v="1949"/>
          <ac:spMkLst>
            <pc:docMk/>
            <pc:sldMk cId="2672107030" sldId="1456"/>
            <ac:spMk id="5" creationId="{9E79D773-C881-1895-39A3-15D839E7F685}"/>
          </ac:spMkLst>
        </pc:spChg>
        <pc:spChg chg="add mod">
          <ac:chgData name="Luis Filipe NUNES" userId="4aa28c8f-af2c-4a2b-9cfc-8cf541e572a6" providerId="ADAL" clId="{DE904978-D014-47DE-94F2-8D3DD4722E93}" dt="2024-06-03T14:00:20.372" v="1949"/>
          <ac:spMkLst>
            <pc:docMk/>
            <pc:sldMk cId="2672107030" sldId="1456"/>
            <ac:spMk id="6" creationId="{D2F64C48-2C7C-5EEE-9651-9ED5B8A7674C}"/>
          </ac:spMkLst>
        </pc:spChg>
        <pc:spChg chg="add del mod">
          <ac:chgData name="Luis Filipe NUNES" userId="4aa28c8f-af2c-4a2b-9cfc-8cf541e572a6" providerId="ADAL" clId="{DE904978-D014-47DE-94F2-8D3DD4722E93}" dt="2024-06-03T14:23:46.896" v="2333" actId="1035"/>
          <ac:spMkLst>
            <pc:docMk/>
            <pc:sldMk cId="2672107030" sldId="1456"/>
            <ac:spMk id="7" creationId="{B6B9E9B2-F59E-AF9E-035D-1A90562E65B5}"/>
          </ac:spMkLst>
        </pc:spChg>
        <pc:spChg chg="add del mod">
          <ac:chgData name="Luis Filipe NUNES" userId="4aa28c8f-af2c-4a2b-9cfc-8cf541e572a6" providerId="ADAL" clId="{DE904978-D014-47DE-94F2-8D3DD4722E93}" dt="2024-06-03T14:06:53.560" v="2061" actId="478"/>
          <ac:spMkLst>
            <pc:docMk/>
            <pc:sldMk cId="2672107030" sldId="1456"/>
            <ac:spMk id="8" creationId="{75F7AC50-6699-CDFA-F928-F881243ED927}"/>
          </ac:spMkLst>
        </pc:spChg>
        <pc:graphicFrameChg chg="add mod modGraphic">
          <ac:chgData name="Luis Filipe NUNES" userId="4aa28c8f-af2c-4a2b-9cfc-8cf541e572a6" providerId="ADAL" clId="{DE904978-D014-47DE-94F2-8D3DD4722E93}" dt="2024-06-03T14:10:46.321" v="2159" actId="6549"/>
          <ac:graphicFrameMkLst>
            <pc:docMk/>
            <pc:sldMk cId="2672107030" sldId="1456"/>
            <ac:graphicFrameMk id="2" creationId="{24276090-91BF-6996-3692-84BECF97459D}"/>
          </ac:graphicFrameMkLst>
        </pc:graphicFrameChg>
        <pc:picChg chg="add mod">
          <ac:chgData name="Luis Filipe NUNES" userId="4aa28c8f-af2c-4a2b-9cfc-8cf541e572a6" providerId="ADAL" clId="{DE904978-D014-47DE-94F2-8D3DD4722E93}" dt="2024-06-03T14:10:24.871" v="2153" actId="14100"/>
          <ac:picMkLst>
            <pc:docMk/>
            <pc:sldMk cId="2672107030" sldId="1456"/>
            <ac:picMk id="2052" creationId="{1B723892-2C23-842F-5744-A1920C663653}"/>
          </ac:picMkLst>
        </pc:picChg>
      </pc:sldChg>
      <pc:sldChg chg="delSp add del">
        <pc:chgData name="Luis Filipe NUNES" userId="4aa28c8f-af2c-4a2b-9cfc-8cf541e572a6" providerId="ADAL" clId="{DE904978-D014-47DE-94F2-8D3DD4722E93}" dt="2024-06-03T14:21:42.590" v="2296" actId="47"/>
        <pc:sldMkLst>
          <pc:docMk/>
          <pc:sldMk cId="459738670" sldId="1457"/>
        </pc:sldMkLst>
        <pc:spChg chg="del">
          <ac:chgData name="Luis Filipe NUNES" userId="4aa28c8f-af2c-4a2b-9cfc-8cf541e572a6" providerId="ADAL" clId="{DE904978-D014-47DE-94F2-8D3DD4722E93}" dt="2024-06-03T14:14:36.410" v="2176" actId="21"/>
          <ac:spMkLst>
            <pc:docMk/>
            <pc:sldMk cId="459738670" sldId="1457"/>
            <ac:spMk id="8" creationId="{75F7AC50-6699-CDFA-F928-F881243ED927}"/>
          </ac:spMkLst>
        </pc:spChg>
      </pc:sldChg>
      <pc:sldChg chg="addSp delSp modSp add mod modAnim">
        <pc:chgData name="Luis Filipe NUNES" userId="4aa28c8f-af2c-4a2b-9cfc-8cf541e572a6" providerId="ADAL" clId="{DE904978-D014-47DE-94F2-8D3DD4722E93}" dt="2024-06-03T14:21:32.474" v="2295" actId="6549"/>
        <pc:sldMkLst>
          <pc:docMk/>
          <pc:sldMk cId="471301305" sldId="1458"/>
        </pc:sldMkLst>
        <pc:spChg chg="del">
          <ac:chgData name="Luis Filipe NUNES" userId="4aa28c8f-af2c-4a2b-9cfc-8cf541e572a6" providerId="ADAL" clId="{DE904978-D014-47DE-94F2-8D3DD4722E93}" dt="2024-06-03T14:16:03.504" v="2203" actId="478"/>
          <ac:spMkLst>
            <pc:docMk/>
            <pc:sldMk cId="471301305" sldId="1458"/>
            <ac:spMk id="6" creationId="{D2F64C48-2C7C-5EEE-9651-9ED5B8A7674C}"/>
          </ac:spMkLst>
        </pc:spChg>
        <pc:spChg chg="mod">
          <ac:chgData name="Luis Filipe NUNES" userId="4aa28c8f-af2c-4a2b-9cfc-8cf541e572a6" providerId="ADAL" clId="{DE904978-D014-47DE-94F2-8D3DD4722E93}" dt="2024-06-03T14:21:10.898" v="2291" actId="21"/>
          <ac:spMkLst>
            <pc:docMk/>
            <pc:sldMk cId="471301305" sldId="1458"/>
            <ac:spMk id="7" creationId="{B6B9E9B2-F59E-AF9E-035D-1A90562E65B5}"/>
          </ac:spMkLst>
        </pc:spChg>
        <pc:graphicFrameChg chg="mod modGraphic">
          <ac:chgData name="Luis Filipe NUNES" userId="4aa28c8f-af2c-4a2b-9cfc-8cf541e572a6" providerId="ADAL" clId="{DE904978-D014-47DE-94F2-8D3DD4722E93}" dt="2024-06-03T14:21:32.474" v="2295" actId="6549"/>
          <ac:graphicFrameMkLst>
            <pc:docMk/>
            <pc:sldMk cId="471301305" sldId="1458"/>
            <ac:graphicFrameMk id="2" creationId="{24276090-91BF-6996-3692-84BECF97459D}"/>
          </ac:graphicFrameMkLst>
        </pc:graphicFrameChg>
        <pc:graphicFrameChg chg="add mod modGraphic">
          <ac:chgData name="Luis Filipe NUNES" userId="4aa28c8f-af2c-4a2b-9cfc-8cf541e572a6" providerId="ADAL" clId="{DE904978-D014-47DE-94F2-8D3DD4722E93}" dt="2024-06-03T14:19:59.104" v="2284" actId="1036"/>
          <ac:graphicFrameMkLst>
            <pc:docMk/>
            <pc:sldMk cId="471301305" sldId="1458"/>
            <ac:graphicFrameMk id="8" creationId="{EE9A0B28-A684-D105-A28B-C7EC000BA1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9067C-680D-4CEF-9D0F-A098D0EA5AF5}" type="datetimeFigureOut">
              <a:rPr lang="en-CH" smtClean="0"/>
              <a:t>03/06/2024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F99AD-3619-470E-B2F9-ACFF7798720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2361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ms-test.wmo.in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trp.wmo.int/mod/forum/view.php?id=10062" TargetMode="External"/><Relationship Id="rId4" Type="http://schemas.openxmlformats.org/officeDocument/2006/relationships/hyperlink" Target="https://jira.wmo.in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6.jp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jpg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dqms.wmo.in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276090-91BF-6996-3692-84BECF974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72828"/>
              </p:ext>
            </p:extLst>
          </p:nvPr>
        </p:nvGraphicFramePr>
        <p:xfrm>
          <a:off x="86060" y="22050"/>
          <a:ext cx="6756587" cy="14070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4250">
                  <a:extLst>
                    <a:ext uri="{9D8B030D-6E8A-4147-A177-3AD203B41FA5}">
                      <a16:colId xmlns:a16="http://schemas.microsoft.com/office/drawing/2014/main" val="357358940"/>
                    </a:ext>
                  </a:extLst>
                </a:gridCol>
                <a:gridCol w="5702337">
                  <a:extLst>
                    <a:ext uri="{9D8B030D-6E8A-4147-A177-3AD203B41FA5}">
                      <a16:colId xmlns:a16="http://schemas.microsoft.com/office/drawing/2014/main" val="4151015705"/>
                    </a:ext>
                  </a:extLst>
                </a:gridCol>
              </a:tblGrid>
              <a:tr h="1407047">
                <a:tc>
                  <a:txBody>
                    <a:bodyPr/>
                    <a:lstStyle/>
                    <a:p>
                      <a:pPr marL="111125" marR="71755" algn="r">
                        <a:lnSpc>
                          <a:spcPct val="105000"/>
                        </a:lnSpc>
                        <a:spcAft>
                          <a:spcPts val="600"/>
                        </a:spcAft>
                        <a:tabLst>
                          <a:tab pos="4410710" algn="l"/>
                        </a:tabLst>
                      </a:pPr>
                      <a:r>
                        <a:rPr lang="en-US" sz="1400" b="0" dirty="0">
                          <a:effectLst/>
                        </a:rPr>
                        <a:t>WEATHER </a:t>
                      </a:r>
                    </a:p>
                    <a:p>
                      <a:pPr marL="111125" marR="71755" algn="r">
                        <a:lnSpc>
                          <a:spcPct val="105000"/>
                        </a:lnSpc>
                        <a:spcAft>
                          <a:spcPts val="600"/>
                        </a:spcAft>
                        <a:tabLst>
                          <a:tab pos="4410710" algn="l"/>
                        </a:tabLst>
                      </a:pPr>
                      <a:r>
                        <a:rPr lang="en-US" sz="1400" b="0" dirty="0">
                          <a:effectLst/>
                        </a:rPr>
                        <a:t>CLIMATE</a:t>
                      </a:r>
                    </a:p>
                    <a:p>
                      <a:pPr marL="111125" marR="71755" algn="r">
                        <a:lnSpc>
                          <a:spcPct val="105000"/>
                        </a:lnSpc>
                        <a:spcAft>
                          <a:spcPts val="600"/>
                        </a:spcAft>
                        <a:tabLst>
                          <a:tab pos="4410710" algn="l"/>
                        </a:tabLst>
                      </a:pPr>
                      <a:r>
                        <a:rPr lang="en-US" sz="1400" b="0" dirty="0">
                          <a:effectLst/>
                        </a:rPr>
                        <a:t> WATER</a:t>
                      </a:r>
                      <a:endParaRPr lang="en-CH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tabLst>
                          <a:tab pos="4410710" algn="l"/>
                        </a:tabLst>
                      </a:pPr>
                      <a:r>
                        <a:rPr lang="en-US" sz="1600" b="0" dirty="0">
                          <a:effectLst/>
                        </a:rPr>
                        <a:t>World Meteorological Organization</a:t>
                      </a:r>
                      <a:endParaRPr lang="en-CH" sz="1600" b="0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tabLst>
                          <a:tab pos="4410710" algn="l"/>
                        </a:tabLst>
                      </a:pPr>
                      <a:r>
                        <a:rPr lang="en-US" sz="1600" b="0" spc="-10" dirty="0">
                          <a:effectLst/>
                        </a:rPr>
                        <a:t>REGIONAL ASSOCIATION V</a:t>
                      </a:r>
                      <a:r>
                        <a:rPr lang="en-CH" sz="1600" b="0" spc="-10" dirty="0">
                          <a:effectLst/>
                        </a:rPr>
                        <a:t>I</a:t>
                      </a:r>
                      <a:r>
                        <a:rPr lang="en-US" sz="1600" b="0" spc="-10" dirty="0">
                          <a:effectLst/>
                        </a:rPr>
                        <a:t> (</a:t>
                      </a:r>
                      <a:r>
                        <a:rPr lang="en-CH" sz="1600" b="0" spc="-10" dirty="0">
                          <a:effectLst/>
                        </a:rPr>
                        <a:t>EUROPE</a:t>
                      </a:r>
                      <a:r>
                        <a:rPr lang="en-US" sz="1600" b="0" spc="-10" dirty="0">
                          <a:effectLst/>
                        </a:rPr>
                        <a:t>)</a:t>
                      </a:r>
                      <a:endParaRPr lang="en-CH" sz="1600" b="0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1200"/>
                        </a:spcAft>
                        <a:tabLst>
                          <a:tab pos="4410710" algn="l"/>
                        </a:tabLst>
                      </a:pPr>
                      <a:r>
                        <a:rPr lang="en-US" sz="1600" b="0" dirty="0">
                          <a:effectLst/>
                        </a:rPr>
                        <a:t>Regional WIGOS </a:t>
                      </a:r>
                      <a:r>
                        <a:rPr lang="en-US" sz="1600" b="0" dirty="0" err="1">
                          <a:effectLst/>
                        </a:rPr>
                        <a:t>Centres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br>
                        <a:rPr lang="en-US" sz="1600" b="0" dirty="0">
                          <a:effectLst/>
                        </a:rPr>
                      </a:br>
                      <a:r>
                        <a:rPr lang="en-CH" sz="1600" b="0" dirty="0">
                          <a:effectLst/>
                        </a:rPr>
                        <a:t>04 June </a:t>
                      </a:r>
                      <a:r>
                        <a:rPr lang="en-US" sz="1600" b="0" dirty="0">
                          <a:effectLst/>
                        </a:rPr>
                        <a:t>202</a:t>
                      </a:r>
                      <a:r>
                        <a:rPr lang="en-CH" sz="1600" b="0" dirty="0">
                          <a:effectLst/>
                        </a:rPr>
                        <a:t>4 </a:t>
                      </a:r>
                      <a:r>
                        <a:rPr lang="en-US" sz="1600" b="0" dirty="0">
                          <a:effectLst/>
                        </a:rPr>
                        <a:t>(online) 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106898"/>
                  </a:ext>
                </a:extLst>
              </a:tr>
            </a:tbl>
          </a:graphicData>
        </a:graphic>
      </p:graphicFrame>
      <p:pic>
        <p:nvPicPr>
          <p:cNvPr id="2052" name="Picture 15">
            <a:extLst>
              <a:ext uri="{FF2B5EF4-FFF2-40B4-BE49-F238E27FC236}">
                <a16:creationId xmlns:a16="http://schemas.microsoft.com/office/drawing/2014/main" id="{1B723892-2C23-842F-5744-A1920C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03" y="40059"/>
            <a:ext cx="1280943" cy="14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 hidden="1">
            <a:extLst>
              <a:ext uri="{FF2B5EF4-FFF2-40B4-BE49-F238E27FC236}">
                <a16:creationId xmlns:a16="http://schemas.microsoft.com/office/drawing/2014/main" id="{60A16A21-3438-6187-68C9-3F0AD2C73458}"/>
              </a:ext>
            </a:extLst>
          </p:cNvPr>
          <p:cNvSpPr txBox="1">
            <a:spLocks noSelect="1" noChangeArrowheads="1" noChangeShapeType="1" noTextEdit="1"/>
          </p:cNvSpPr>
          <p:nvPr/>
        </p:nvSpPr>
        <p:spPr bwMode="auto">
          <a:xfrm>
            <a:off x="2820988" y="3608388"/>
            <a:ext cx="635000" cy="63500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endParaRPr lang="en-CH"/>
          </a:p>
        </p:txBody>
      </p:sp>
      <p:sp>
        <p:nvSpPr>
          <p:cNvPr id="4" name="Text Box 2" hidden="1">
            <a:extLst>
              <a:ext uri="{FF2B5EF4-FFF2-40B4-BE49-F238E27FC236}">
                <a16:creationId xmlns:a16="http://schemas.microsoft.com/office/drawing/2014/main" id="{F5217CE3-4436-E0D0-D9EA-16D3A1FB8596}"/>
              </a:ext>
            </a:extLst>
          </p:cNvPr>
          <p:cNvSpPr txBox="1">
            <a:spLocks noSelect="1" noChangeArrowheads="1" noChangeShapeType="1" noTextEdit="1"/>
          </p:cNvSpPr>
          <p:nvPr/>
        </p:nvSpPr>
        <p:spPr bwMode="auto">
          <a:xfrm>
            <a:off x="2820988" y="3608388"/>
            <a:ext cx="635000" cy="63500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endParaRPr lang="en-CH"/>
          </a:p>
        </p:txBody>
      </p:sp>
      <p:sp>
        <p:nvSpPr>
          <p:cNvPr id="5" name="Text Box 1" hidden="1">
            <a:extLst>
              <a:ext uri="{FF2B5EF4-FFF2-40B4-BE49-F238E27FC236}">
                <a16:creationId xmlns:a16="http://schemas.microsoft.com/office/drawing/2014/main" id="{9E79D773-C881-1895-39A3-15D839E7F685}"/>
              </a:ext>
            </a:extLst>
          </p:cNvPr>
          <p:cNvSpPr txBox="1">
            <a:spLocks noSelect="1" noChangeArrowheads="1" noChangeShapeType="1" noTextEdit="1"/>
          </p:cNvSpPr>
          <p:nvPr/>
        </p:nvSpPr>
        <p:spPr bwMode="auto">
          <a:xfrm>
            <a:off x="2820988" y="3608388"/>
            <a:ext cx="635000" cy="63500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endParaRPr lang="en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64C48-2C7C-5EEE-9651-9ED5B8A76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3608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B9E9B2-F59E-AF9E-035D-1A90562E6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29" y="1668939"/>
            <a:ext cx="11650532" cy="499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Welcome to the </a:t>
            </a:r>
            <a:r>
              <a:rPr kumimoji="0" lang="en-US" altLang="en-CH" sz="2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RA VI Online </a:t>
            </a:r>
            <a:r>
              <a:rPr kumimoji="0" lang="en-US" altLang="en-CH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Training on IMS for RWCs and NFPs-WDQMS</a:t>
            </a:r>
            <a:br>
              <a:rPr kumimoji="0" lang="en-US" altLang="en-CH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</a:br>
            <a:r>
              <a:rPr kumimoji="0" lang="en-US" altLang="en-CH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09:30-12:30 CEST/7:30-10:30 UTC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CH" sz="1200" dirty="0"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Background </a:t>
            </a:r>
            <a:r>
              <a:rPr kumimoji="0" lang="en-US" altLang="en-CH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for this training: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- Agreed at the Hybrid Training Workshop on RWCs functions and tools (20-22 Nov. 2023, Santander, Spain) as a complementary training on IMS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Expected </a:t>
            </a:r>
            <a:r>
              <a:rPr kumimoji="0" lang="en-US" altLang="en-C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learning outcomes</a:t>
            </a:r>
            <a:r>
              <a:rPr kumimoji="0" lang="en-US" altLang="en-CH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- NFPs for WDQMS and RWCs staff better understand and have their competences improved in identifying, registering and following up on observational issues to resolve them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How to </a:t>
            </a:r>
            <a:r>
              <a:rPr kumimoji="0" lang="en-US" altLang="en-C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access the IMS</a:t>
            </a:r>
            <a:r>
              <a:rPr kumimoji="0" lang="en-US" altLang="en-CH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- IMS-test platform for training purposes = </a:t>
            </a:r>
            <a:r>
              <a:rPr kumimoji="0" lang="en-US" altLang="en-CH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  <a:hlinkClick r:id="rId3"/>
              </a:rPr>
              <a:t>https://ims-test.wmo.int/</a:t>
            </a:r>
            <a:r>
              <a:rPr kumimoji="0" lang="en-US" altLang="en-CH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    o Use the “Officially Nominated WDQMS NFPs” (button)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    o Use the username/password text box only if you are not nominated NFP-WDQMS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- IMS-RWCs operational platform = </a:t>
            </a:r>
            <a:r>
              <a:rPr kumimoji="0" lang="en-US" altLang="en-CH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  <a:hlinkClick r:id="rId4"/>
              </a:rPr>
              <a:t>https://jira.wmo.int/</a:t>
            </a:r>
            <a:r>
              <a:rPr kumimoji="0" lang="en-US" altLang="en-CH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Logistics</a:t>
            </a:r>
            <a:r>
              <a:rPr kumimoji="0" lang="en-US" altLang="en-CH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of the Zoom session: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CH" dirty="0">
                <a:cs typeface="Calibri" panose="020F0502020204030204" pitchFamily="34" charset="0"/>
              </a:rPr>
              <a:t> - follow name convention as “Name/Country/Role”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CH" dirty="0">
                <a:cs typeface="Calibri" panose="020F0502020204030204" pitchFamily="34" charset="0"/>
              </a:rPr>
              <a:t> -  mute micros when not speaking; click the little icon (</a:t>
            </a:r>
            <a:r>
              <a:rPr lang="en-US" altLang="en-CH" dirty="0">
                <a:cs typeface="Calibri" panose="020F0502020204030204" pitchFamily="34" charset="0"/>
                <a:sym typeface="Wingdings" panose="05000000000000000000" pitchFamily="2" charset="2"/>
              </a:rPr>
              <a:t></a:t>
            </a:r>
            <a:r>
              <a:rPr lang="en-US" altLang="en-CH" dirty="0">
                <a:cs typeface="Calibri" panose="020F0502020204030204" pitchFamily="34" charset="0"/>
              </a:rPr>
              <a:t>) to raise your hand or use the chat box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CH" dirty="0">
                <a:cs typeface="Calibri" panose="020F0502020204030204" pitchFamily="34" charset="0"/>
              </a:rPr>
              <a:t> - for follow up questions/comments go to Discussion Forums in the WIGOS Learning Portal (WMO Moodle) at: </a:t>
            </a:r>
            <a:r>
              <a:rPr lang="en-US" altLang="en-CH" dirty="0">
                <a:cs typeface="Calibri" panose="020F0502020204030204" pitchFamily="34" charset="0"/>
                <a:hlinkClick r:id="rId5"/>
              </a:rPr>
              <a:t>https://etrp.wmo.int/mod/forum/view.php?id=10062</a:t>
            </a:r>
            <a:r>
              <a:rPr lang="en-US" altLang="en-CH" dirty="0"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1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916910" y="439985"/>
            <a:ext cx="10486975" cy="44377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WDQMS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D09C3-17D6-20FE-92C3-786FA194CE78}"/>
              </a:ext>
            </a:extLst>
          </p:cNvPr>
          <p:cNvSpPr txBox="1">
            <a:spLocks/>
          </p:cNvSpPr>
          <p:nvPr/>
        </p:nvSpPr>
        <p:spPr>
          <a:xfrm>
            <a:off x="804672" y="1200149"/>
            <a:ext cx="10741152" cy="4834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The WIGOS </a:t>
            </a:r>
            <a:r>
              <a:rPr lang="en-US" sz="2400" b="1" dirty="0"/>
              <a:t>monitoring function </a:t>
            </a:r>
            <a:r>
              <a:rPr lang="en-US" sz="2400" dirty="0"/>
              <a:t>- WIGOS Monitoring </a:t>
            </a:r>
            <a:r>
              <a:rPr lang="en-US" sz="2400" dirty="0" err="1"/>
              <a:t>Centres</a:t>
            </a:r>
            <a:r>
              <a:rPr lang="en-US" sz="2400" dirty="0"/>
              <a:t> (Global NWP </a:t>
            </a:r>
            <a:r>
              <a:rPr lang="en-US" sz="2400" dirty="0" err="1"/>
              <a:t>Centres</a:t>
            </a:r>
            <a:r>
              <a:rPr lang="en-US" sz="2400" dirty="0"/>
              <a:t>: ECMWF, NCEP, JMA, DWD):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400" dirty="0"/>
              <a:t>provide daily monitoring reports (availability/quality/completeness)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provide input to the WIGOS evaluation function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The WIGOS </a:t>
            </a:r>
            <a:r>
              <a:rPr lang="en-US" sz="2400" b="1" dirty="0"/>
              <a:t>evaluation function </a:t>
            </a:r>
            <a:r>
              <a:rPr lang="en-US" sz="2400" dirty="0"/>
              <a:t>generates routine performance reports on the basis of the relevant information 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From the daily monitoring reports 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From metadata about the observing stations, from the Observing Systems Capability Analysis and Review (OSCAR)/Surface tool, 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From the WMO Information System (WIS)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The WIGOS </a:t>
            </a:r>
            <a:r>
              <a:rPr lang="en-US" sz="2400" b="1" dirty="0"/>
              <a:t>incident management function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takes up the issues that the evaluation function raise as incidents, and follows up actions with the data supplier to resolve the incident</a:t>
            </a:r>
          </a:p>
        </p:txBody>
      </p:sp>
    </p:spTree>
    <p:extLst>
      <p:ext uri="{BB962C8B-B14F-4D97-AF65-F5344CB8AC3E}">
        <p14:creationId xmlns:p14="http://schemas.microsoft.com/office/powerpoint/2010/main" val="7288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916910" y="439985"/>
            <a:ext cx="10486975" cy="44377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WDQMS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FD602-52E9-0585-2DBC-C7E168CD4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94" y="1247911"/>
            <a:ext cx="10695334" cy="53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481782" y="439985"/>
            <a:ext cx="11297264" cy="8720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4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WDQMS outputs as part of the WIGOS monitoring and evaluation functions </a:t>
            </a:r>
            <a:r>
              <a:rPr kumimoji="0" lang="en-US" sz="3400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(examples for surface pressure)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5B2B80-09B1-DDA3-BDCB-43287AE946DD}"/>
              </a:ext>
            </a:extLst>
          </p:cNvPr>
          <p:cNvSpPr txBox="1">
            <a:spLocks/>
          </p:cNvSpPr>
          <p:nvPr/>
        </p:nvSpPr>
        <p:spPr>
          <a:xfrm>
            <a:off x="121920" y="1614677"/>
            <a:ext cx="3913632" cy="4233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2" indent="-342900">
              <a:spcBef>
                <a:spcPts val="600"/>
              </a:spcBef>
            </a:pPr>
            <a:r>
              <a:rPr lang="en-US" sz="2200" dirty="0"/>
              <a:t>The webtool displays maps of </a:t>
            </a:r>
            <a:r>
              <a:rPr lang="en-US" sz="2200" b="1" dirty="0"/>
              <a:t>monitoring </a:t>
            </a:r>
            <a:r>
              <a:rPr lang="en-US" sz="2200" dirty="0"/>
              <a:t>outputs from Monitoring </a:t>
            </a:r>
            <a:r>
              <a:rPr lang="en-US" sz="2200" dirty="0" err="1"/>
              <a:t>Centres</a:t>
            </a:r>
            <a:r>
              <a:rPr lang="en-US" sz="2200" dirty="0"/>
              <a:t> allowing to evaluate the stations performances within a RWC´s responsibility</a:t>
            </a:r>
          </a:p>
          <a:p>
            <a:pPr marL="347663" lvl="2" indent="-342900">
              <a:spcBef>
                <a:spcPts val="600"/>
              </a:spcBef>
            </a:pPr>
            <a:endParaRPr lang="en-US" sz="1600" dirty="0"/>
          </a:p>
          <a:p>
            <a:pPr marL="347663" lvl="2" indent="-342900">
              <a:spcBef>
                <a:spcPts val="600"/>
              </a:spcBef>
            </a:pPr>
            <a:r>
              <a:rPr lang="en-US" sz="2200" dirty="0"/>
              <a:t>It serves as part of the WIGOS </a:t>
            </a:r>
            <a:r>
              <a:rPr lang="en-US" sz="2200" b="1" dirty="0"/>
              <a:t>evaluation </a:t>
            </a:r>
            <a:r>
              <a:rPr lang="en-US" sz="2200" dirty="0"/>
              <a:t>function by aggregating the performances on a daily basis or in time series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C95B2A-C6A5-7210-C926-4B37B33086B5}"/>
              </a:ext>
            </a:extLst>
          </p:cNvPr>
          <p:cNvSpPr txBox="1">
            <a:spLocks/>
          </p:cNvSpPr>
          <p:nvPr/>
        </p:nvSpPr>
        <p:spPr>
          <a:xfrm>
            <a:off x="4569824" y="1552713"/>
            <a:ext cx="4013738" cy="51694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>
                <a:latin typeface="+mn-lt"/>
              </a:rPr>
              <a:t>Data availability</a:t>
            </a:r>
            <a:endParaRPr lang="en-CH" sz="2400" u="sng" dirty="0">
              <a:latin typeface="+mn-lt"/>
            </a:endParaRPr>
          </a:p>
          <a:p>
            <a:pPr marL="892175">
              <a:spcBef>
                <a:spcPts val="1200"/>
              </a:spcBef>
              <a:spcAft>
                <a:spcPts val="600"/>
              </a:spcAft>
            </a:pPr>
            <a:r>
              <a:rPr lang="en-CH" sz="2000" dirty="0">
                <a:latin typeface="+mn-lt"/>
              </a:rPr>
              <a:t>More than 100%</a:t>
            </a:r>
            <a:r>
              <a:rPr lang="en-US" sz="2000" dirty="0">
                <a:latin typeface="+mn-lt"/>
              </a:rPr>
              <a:t>  (metadata)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200"/>
              </a:spcBef>
              <a:spcAft>
                <a:spcPts val="600"/>
              </a:spcAft>
            </a:pPr>
            <a:r>
              <a:rPr lang="en-CH" sz="2000" dirty="0">
                <a:latin typeface="+mn-lt"/>
              </a:rPr>
              <a:t>Normal (≥ 80%)</a:t>
            </a:r>
          </a:p>
          <a:p>
            <a:pPr marL="892175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+mn-lt"/>
              </a:rPr>
              <a:t>Availability issues (≥30%)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+mn-lt"/>
              </a:rPr>
              <a:t>Availability issues (&lt;30%)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200"/>
              </a:spcBef>
              <a:spcAft>
                <a:spcPts val="600"/>
              </a:spcAft>
            </a:pPr>
            <a:r>
              <a:rPr lang="en-CH" sz="2000" dirty="0">
                <a:latin typeface="+mn-lt"/>
              </a:rPr>
              <a:t>Not received in period</a:t>
            </a:r>
          </a:p>
          <a:p>
            <a:pPr marL="892175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+mn-lt"/>
              </a:rPr>
              <a:t>OSCAR Schedule issue (metadata)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+mn-lt"/>
              </a:rPr>
              <a:t>No match in OSCAR/Surface (metadata)</a:t>
            </a:r>
            <a:endParaRPr lang="en-CH" sz="2000" dirty="0">
              <a:latin typeface="+mn-lt"/>
            </a:endParaRPr>
          </a:p>
        </p:txBody>
      </p:sp>
      <p:sp>
        <p:nvSpPr>
          <p:cNvPr id="6" name="Ellipse 6">
            <a:extLst>
              <a:ext uri="{FF2B5EF4-FFF2-40B4-BE49-F238E27FC236}">
                <a16:creationId xmlns:a16="http://schemas.microsoft.com/office/drawing/2014/main" id="{D54E7750-9C86-B9FB-BFA1-733A66760054}"/>
              </a:ext>
            </a:extLst>
          </p:cNvPr>
          <p:cNvSpPr/>
          <p:nvPr/>
        </p:nvSpPr>
        <p:spPr>
          <a:xfrm>
            <a:off x="5083809" y="2123586"/>
            <a:ext cx="361506" cy="329609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3">
            <a:extLst>
              <a:ext uri="{FF2B5EF4-FFF2-40B4-BE49-F238E27FC236}">
                <a16:creationId xmlns:a16="http://schemas.microsoft.com/office/drawing/2014/main" id="{FD572230-8EDE-234E-D4DF-E85359765830}"/>
              </a:ext>
            </a:extLst>
          </p:cNvPr>
          <p:cNvSpPr/>
          <p:nvPr/>
        </p:nvSpPr>
        <p:spPr>
          <a:xfrm>
            <a:off x="5082823" y="3333966"/>
            <a:ext cx="361506" cy="329609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6">
            <a:extLst>
              <a:ext uri="{FF2B5EF4-FFF2-40B4-BE49-F238E27FC236}">
                <a16:creationId xmlns:a16="http://schemas.microsoft.com/office/drawing/2014/main" id="{F38F3C52-83E7-0D90-FECF-323C252787CF}"/>
              </a:ext>
            </a:extLst>
          </p:cNvPr>
          <p:cNvSpPr/>
          <p:nvPr/>
        </p:nvSpPr>
        <p:spPr>
          <a:xfrm>
            <a:off x="5075722" y="4385930"/>
            <a:ext cx="361506" cy="32960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4">
            <a:extLst>
              <a:ext uri="{FF2B5EF4-FFF2-40B4-BE49-F238E27FC236}">
                <a16:creationId xmlns:a16="http://schemas.microsoft.com/office/drawing/2014/main" id="{BEDBB5A6-B82F-2388-70AB-98032F561B36}"/>
              </a:ext>
            </a:extLst>
          </p:cNvPr>
          <p:cNvSpPr/>
          <p:nvPr/>
        </p:nvSpPr>
        <p:spPr>
          <a:xfrm>
            <a:off x="5082823" y="3853720"/>
            <a:ext cx="361506" cy="32960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6">
            <a:extLst>
              <a:ext uri="{FF2B5EF4-FFF2-40B4-BE49-F238E27FC236}">
                <a16:creationId xmlns:a16="http://schemas.microsoft.com/office/drawing/2014/main" id="{17C4FF12-5032-2637-FC16-E5C5C936FD96}"/>
              </a:ext>
            </a:extLst>
          </p:cNvPr>
          <p:cNvSpPr/>
          <p:nvPr/>
        </p:nvSpPr>
        <p:spPr>
          <a:xfrm>
            <a:off x="5075722" y="4889452"/>
            <a:ext cx="361506" cy="32960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6">
            <a:extLst>
              <a:ext uri="{FF2B5EF4-FFF2-40B4-BE49-F238E27FC236}">
                <a16:creationId xmlns:a16="http://schemas.microsoft.com/office/drawing/2014/main" id="{4BE66DD3-9EE6-664F-D10F-962D8EAD52B7}"/>
              </a:ext>
            </a:extLst>
          </p:cNvPr>
          <p:cNvSpPr/>
          <p:nvPr/>
        </p:nvSpPr>
        <p:spPr>
          <a:xfrm>
            <a:off x="5082823" y="2801964"/>
            <a:ext cx="361506" cy="329609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6">
            <a:extLst>
              <a:ext uri="{FF2B5EF4-FFF2-40B4-BE49-F238E27FC236}">
                <a16:creationId xmlns:a16="http://schemas.microsoft.com/office/drawing/2014/main" id="{0EFFB704-9241-FDA1-F138-D27345F87C00}"/>
              </a:ext>
            </a:extLst>
          </p:cNvPr>
          <p:cNvSpPr/>
          <p:nvPr/>
        </p:nvSpPr>
        <p:spPr>
          <a:xfrm>
            <a:off x="5082823" y="5681763"/>
            <a:ext cx="361506" cy="32960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879463-46D9-A6AB-6677-5A131D2E74F0}"/>
              </a:ext>
            </a:extLst>
          </p:cNvPr>
          <p:cNvSpPr txBox="1">
            <a:spLocks/>
          </p:cNvSpPr>
          <p:nvPr/>
        </p:nvSpPr>
        <p:spPr>
          <a:xfrm>
            <a:off x="8416400" y="1627633"/>
            <a:ext cx="3475628" cy="51694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>
                <a:latin typeface="+mn-lt"/>
              </a:rPr>
              <a:t>Data quality</a:t>
            </a:r>
            <a:endParaRPr lang="en-CH" sz="2400" dirty="0">
              <a:latin typeface="+mn-lt"/>
            </a:endParaRP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Very high O-B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High O-B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Moderate O-B</a:t>
            </a: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Small O-B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Very small O-B</a:t>
            </a:r>
            <a:endParaRPr lang="en-CH" sz="2000" dirty="0">
              <a:latin typeface="+mn-lt"/>
            </a:endParaRPr>
          </a:p>
        </p:txBody>
      </p:sp>
      <p:sp>
        <p:nvSpPr>
          <p:cNvPr id="14" name="Ellipse 3">
            <a:extLst>
              <a:ext uri="{FF2B5EF4-FFF2-40B4-BE49-F238E27FC236}">
                <a16:creationId xmlns:a16="http://schemas.microsoft.com/office/drawing/2014/main" id="{2CEE636E-3C75-E413-3067-E90DF346BFD9}"/>
              </a:ext>
            </a:extLst>
          </p:cNvPr>
          <p:cNvSpPr/>
          <p:nvPr/>
        </p:nvSpPr>
        <p:spPr>
          <a:xfrm>
            <a:off x="8929399" y="2769398"/>
            <a:ext cx="361506" cy="329609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4">
            <a:extLst>
              <a:ext uri="{FF2B5EF4-FFF2-40B4-BE49-F238E27FC236}">
                <a16:creationId xmlns:a16="http://schemas.microsoft.com/office/drawing/2014/main" id="{E7554A2A-2D8C-1955-0E55-88E4A1228CC1}"/>
              </a:ext>
            </a:extLst>
          </p:cNvPr>
          <p:cNvSpPr/>
          <p:nvPr/>
        </p:nvSpPr>
        <p:spPr>
          <a:xfrm>
            <a:off x="8929399" y="2204848"/>
            <a:ext cx="361506" cy="32960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6">
            <a:extLst>
              <a:ext uri="{FF2B5EF4-FFF2-40B4-BE49-F238E27FC236}">
                <a16:creationId xmlns:a16="http://schemas.microsoft.com/office/drawing/2014/main" id="{57A5D937-5AAF-7D7E-1897-882A7FF7A299}"/>
              </a:ext>
            </a:extLst>
          </p:cNvPr>
          <p:cNvSpPr/>
          <p:nvPr/>
        </p:nvSpPr>
        <p:spPr>
          <a:xfrm>
            <a:off x="8929399" y="3378842"/>
            <a:ext cx="361506" cy="32960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6">
            <a:extLst>
              <a:ext uri="{FF2B5EF4-FFF2-40B4-BE49-F238E27FC236}">
                <a16:creationId xmlns:a16="http://schemas.microsoft.com/office/drawing/2014/main" id="{E5F084A6-1FFB-2D13-9A40-158FB65A85AF}"/>
              </a:ext>
            </a:extLst>
          </p:cNvPr>
          <p:cNvSpPr/>
          <p:nvPr/>
        </p:nvSpPr>
        <p:spPr>
          <a:xfrm>
            <a:off x="8923303" y="4528508"/>
            <a:ext cx="361506" cy="329609"/>
          </a:xfrm>
          <a:prstGeom prst="ellipse">
            <a:avLst/>
          </a:prstGeom>
          <a:solidFill>
            <a:srgbClr val="00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Ellipse 6">
            <a:extLst>
              <a:ext uri="{FF2B5EF4-FFF2-40B4-BE49-F238E27FC236}">
                <a16:creationId xmlns:a16="http://schemas.microsoft.com/office/drawing/2014/main" id="{01B3BA3D-161F-84B3-7082-C5241DBC6A66}"/>
              </a:ext>
            </a:extLst>
          </p:cNvPr>
          <p:cNvSpPr/>
          <p:nvPr/>
        </p:nvSpPr>
        <p:spPr>
          <a:xfrm>
            <a:off x="8935495" y="3943292"/>
            <a:ext cx="361506" cy="329609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4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800100" y="571482"/>
            <a:ext cx="10810263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Summary and remarks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B72DF03-7B7A-B00C-77B7-B3C939EB066F}"/>
              </a:ext>
            </a:extLst>
          </p:cNvPr>
          <p:cNvSpPr txBox="1">
            <a:spLocks/>
          </p:cNvSpPr>
          <p:nvPr/>
        </p:nvSpPr>
        <p:spPr>
          <a:xfrm>
            <a:off x="353961" y="1355270"/>
            <a:ext cx="11638342" cy="4750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of data (and metadata) monitoring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Impacts of data availability, quality and timeliness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weather forecasts, climate monitoring and other downstream products and services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WDQMS process and functions to be performed by RWCs in close interactions with NFPs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WDQMS webtool provides global online monitoring results on surface and upper-air observations: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Near real time NWP contributing stations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GBON stations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GCOS networks (monthly)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WDQMS webtool connects to external systems/tools: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WIS, OSCAR/Surface </a:t>
            </a:r>
            <a:r>
              <a:rPr lang="en-US" sz="2100" dirty="0">
                <a:latin typeface="Arial Narrow" panose="020B0606020202030204" pitchFamily="34" charset="0"/>
                <a:cs typeface="Arial" panose="020B0604020202020204" pitchFamily="34" charset="0"/>
              </a:rPr>
              <a:t>(retrieves metadata daily, provides monthly reports)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GCOS-Lead Centre DWD,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OceanOPS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WDQMS webtool is WMO’s main source of monitoring results for follow-up actions by RWC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Identify and register any observational issues in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Incident Management System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Track-down observational incidents and assist Members to fix them</a:t>
            </a:r>
          </a:p>
        </p:txBody>
      </p:sp>
    </p:spTree>
    <p:extLst>
      <p:ext uri="{BB962C8B-B14F-4D97-AF65-F5344CB8AC3E}">
        <p14:creationId xmlns:p14="http://schemas.microsoft.com/office/powerpoint/2010/main" val="15472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947049"/>
            <a:ext cx="1048697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44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Functions of RWCs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04B284-9CDE-E2C1-0ECC-EADA21A9C708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400" dirty="0"/>
              <a:t>The RWCs mandatory functions are as follows: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(Regional) WIGOS metadata management (work with data providers to facilitate collecting, updating and improving the quality of WIGOS metadata in OSCAR/Surface),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(Regional) WIGOS performance monitoring, evaluation and incident management (WIGOS Data Quality Monitoring System – WDQMS) and follow-up with data providers in case of data availability or data quality issues.</a:t>
            </a:r>
          </a:p>
          <a:p>
            <a:pPr algn="l"/>
            <a:endParaRPr lang="en-US" sz="2800" dirty="0"/>
          </a:p>
          <a:p>
            <a:pPr algn="l"/>
            <a:r>
              <a:rPr lang="en-US" sz="3400" dirty="0"/>
              <a:t>Optional functions</a:t>
            </a:r>
          </a:p>
          <a:p>
            <a:pPr algn="l"/>
            <a:r>
              <a:rPr lang="en-US" sz="2800" dirty="0"/>
              <a:t>Depending on available resources and regional needs, one or more optional functions may be adopted, e.g.: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/>
              <a:t>assistance with the coordination of regional/subregional and national WIGOS projects;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/>
              <a:t>assistance with regional and national observing network management; and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/>
              <a:t>support for regional capacity development activities.</a:t>
            </a:r>
          </a:p>
        </p:txBody>
      </p:sp>
    </p:spTree>
    <p:extLst>
      <p:ext uri="{BB962C8B-B14F-4D97-AF65-F5344CB8AC3E}">
        <p14:creationId xmlns:p14="http://schemas.microsoft.com/office/powerpoint/2010/main" val="30228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A28B-339C-72E2-024A-193EBA3D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2FBD4-668B-EB1A-B593-B2BE34336172}"/>
              </a:ext>
            </a:extLst>
          </p:cNvPr>
          <p:cNvSpPr txBox="1"/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60086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276090-91BF-6996-3692-84BECF974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385152"/>
              </p:ext>
            </p:extLst>
          </p:nvPr>
        </p:nvGraphicFramePr>
        <p:xfrm>
          <a:off x="86060" y="22050"/>
          <a:ext cx="6756587" cy="14070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4250">
                  <a:extLst>
                    <a:ext uri="{9D8B030D-6E8A-4147-A177-3AD203B41FA5}">
                      <a16:colId xmlns:a16="http://schemas.microsoft.com/office/drawing/2014/main" val="357358940"/>
                    </a:ext>
                  </a:extLst>
                </a:gridCol>
                <a:gridCol w="5702337">
                  <a:extLst>
                    <a:ext uri="{9D8B030D-6E8A-4147-A177-3AD203B41FA5}">
                      <a16:colId xmlns:a16="http://schemas.microsoft.com/office/drawing/2014/main" val="4151015705"/>
                    </a:ext>
                  </a:extLst>
                </a:gridCol>
              </a:tblGrid>
              <a:tr h="1407047">
                <a:tc>
                  <a:txBody>
                    <a:bodyPr/>
                    <a:lstStyle/>
                    <a:p>
                      <a:pPr marL="111125" marR="71755" algn="r">
                        <a:lnSpc>
                          <a:spcPct val="105000"/>
                        </a:lnSpc>
                        <a:spcAft>
                          <a:spcPts val="600"/>
                        </a:spcAft>
                        <a:tabLst>
                          <a:tab pos="4410710" algn="l"/>
                        </a:tabLst>
                      </a:pPr>
                      <a:r>
                        <a:rPr lang="en-US" sz="1400" b="0" dirty="0">
                          <a:effectLst/>
                        </a:rPr>
                        <a:t>WEATHER </a:t>
                      </a:r>
                    </a:p>
                    <a:p>
                      <a:pPr marL="111125" marR="71755" algn="r">
                        <a:lnSpc>
                          <a:spcPct val="105000"/>
                        </a:lnSpc>
                        <a:spcAft>
                          <a:spcPts val="600"/>
                        </a:spcAft>
                        <a:tabLst>
                          <a:tab pos="4410710" algn="l"/>
                        </a:tabLst>
                      </a:pPr>
                      <a:r>
                        <a:rPr lang="en-US" sz="1400" b="0" dirty="0">
                          <a:effectLst/>
                        </a:rPr>
                        <a:t>CLIMATE</a:t>
                      </a:r>
                    </a:p>
                    <a:p>
                      <a:pPr marL="111125" marR="71755" algn="r">
                        <a:lnSpc>
                          <a:spcPct val="105000"/>
                        </a:lnSpc>
                        <a:spcAft>
                          <a:spcPts val="600"/>
                        </a:spcAft>
                        <a:tabLst>
                          <a:tab pos="4410710" algn="l"/>
                        </a:tabLst>
                      </a:pPr>
                      <a:r>
                        <a:rPr lang="en-US" sz="1400" b="0" dirty="0">
                          <a:effectLst/>
                        </a:rPr>
                        <a:t> WATER</a:t>
                      </a:r>
                      <a:endParaRPr lang="en-CH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tabLst>
                          <a:tab pos="4410710" algn="l"/>
                        </a:tabLst>
                      </a:pPr>
                      <a:r>
                        <a:rPr lang="en-US" sz="1600" b="0" dirty="0">
                          <a:effectLst/>
                        </a:rPr>
                        <a:t>World Meteorological Organization</a:t>
                      </a:r>
                      <a:endParaRPr lang="en-CH" sz="1600" b="0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tabLst>
                          <a:tab pos="4410710" algn="l"/>
                        </a:tabLst>
                      </a:pPr>
                      <a:r>
                        <a:rPr lang="en-US" sz="1600" b="0" spc="-10" dirty="0">
                          <a:effectLst/>
                        </a:rPr>
                        <a:t>REGIONAL ASSOCIATION V</a:t>
                      </a:r>
                      <a:r>
                        <a:rPr lang="en-CH" sz="1600" b="0" spc="-10" dirty="0">
                          <a:effectLst/>
                        </a:rPr>
                        <a:t>I</a:t>
                      </a:r>
                      <a:r>
                        <a:rPr lang="en-US" sz="1600" b="0" spc="-10" dirty="0">
                          <a:effectLst/>
                        </a:rPr>
                        <a:t> (</a:t>
                      </a:r>
                      <a:r>
                        <a:rPr lang="en-CH" sz="1600" b="0" spc="-10" dirty="0">
                          <a:effectLst/>
                        </a:rPr>
                        <a:t>EUROPE</a:t>
                      </a:r>
                      <a:r>
                        <a:rPr lang="en-US" sz="1600" b="0" spc="-10" dirty="0">
                          <a:effectLst/>
                        </a:rPr>
                        <a:t>)</a:t>
                      </a:r>
                      <a:endParaRPr lang="en-CH" sz="1600" b="0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1200"/>
                        </a:spcAft>
                        <a:tabLst>
                          <a:tab pos="4410710" algn="l"/>
                        </a:tabLst>
                      </a:pPr>
                      <a:r>
                        <a:rPr lang="en-US" sz="1600" b="0" dirty="0">
                          <a:effectLst/>
                        </a:rPr>
                        <a:t>Online Training on IMS for RWCs and NFPs-WDQMS </a:t>
                      </a:r>
                      <a:br>
                        <a:rPr lang="en-US" sz="1600" b="0" dirty="0">
                          <a:effectLst/>
                        </a:rPr>
                      </a:br>
                      <a:r>
                        <a:rPr lang="en-CH" sz="1600" b="0" dirty="0">
                          <a:effectLst/>
                        </a:rPr>
                        <a:t>04 June </a:t>
                      </a:r>
                      <a:r>
                        <a:rPr lang="en-US" sz="1600" b="0" dirty="0">
                          <a:effectLst/>
                        </a:rPr>
                        <a:t>202</a:t>
                      </a:r>
                      <a:r>
                        <a:rPr lang="en-CH" sz="1600" b="0" dirty="0">
                          <a:effectLst/>
                        </a:rPr>
                        <a:t>4 </a:t>
                      </a:r>
                      <a:r>
                        <a:rPr lang="en-US" sz="1600" b="0" dirty="0">
                          <a:effectLst/>
                        </a:rPr>
                        <a:t>(online)  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106898"/>
                  </a:ext>
                </a:extLst>
              </a:tr>
            </a:tbl>
          </a:graphicData>
        </a:graphic>
      </p:graphicFrame>
      <p:pic>
        <p:nvPicPr>
          <p:cNvPr id="2052" name="Picture 15">
            <a:extLst>
              <a:ext uri="{FF2B5EF4-FFF2-40B4-BE49-F238E27FC236}">
                <a16:creationId xmlns:a16="http://schemas.microsoft.com/office/drawing/2014/main" id="{1B723892-2C23-842F-5744-A1920C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03" y="40059"/>
            <a:ext cx="1280943" cy="14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 hidden="1">
            <a:extLst>
              <a:ext uri="{FF2B5EF4-FFF2-40B4-BE49-F238E27FC236}">
                <a16:creationId xmlns:a16="http://schemas.microsoft.com/office/drawing/2014/main" id="{60A16A21-3438-6187-68C9-3F0AD2C73458}"/>
              </a:ext>
            </a:extLst>
          </p:cNvPr>
          <p:cNvSpPr txBox="1">
            <a:spLocks noSelect="1" noChangeArrowheads="1" noChangeShapeType="1" noTextEdit="1"/>
          </p:cNvSpPr>
          <p:nvPr/>
        </p:nvSpPr>
        <p:spPr bwMode="auto">
          <a:xfrm>
            <a:off x="2820988" y="3608388"/>
            <a:ext cx="635000" cy="63500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endParaRPr lang="en-CH"/>
          </a:p>
        </p:txBody>
      </p:sp>
      <p:sp>
        <p:nvSpPr>
          <p:cNvPr id="4" name="Text Box 2" hidden="1">
            <a:extLst>
              <a:ext uri="{FF2B5EF4-FFF2-40B4-BE49-F238E27FC236}">
                <a16:creationId xmlns:a16="http://schemas.microsoft.com/office/drawing/2014/main" id="{F5217CE3-4436-E0D0-D9EA-16D3A1FB8596}"/>
              </a:ext>
            </a:extLst>
          </p:cNvPr>
          <p:cNvSpPr txBox="1">
            <a:spLocks noSelect="1" noChangeArrowheads="1" noChangeShapeType="1" noTextEdit="1"/>
          </p:cNvSpPr>
          <p:nvPr/>
        </p:nvSpPr>
        <p:spPr bwMode="auto">
          <a:xfrm>
            <a:off x="2820988" y="3608388"/>
            <a:ext cx="635000" cy="63500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endParaRPr lang="en-CH"/>
          </a:p>
        </p:txBody>
      </p:sp>
      <p:sp>
        <p:nvSpPr>
          <p:cNvPr id="5" name="Text Box 1" hidden="1">
            <a:extLst>
              <a:ext uri="{FF2B5EF4-FFF2-40B4-BE49-F238E27FC236}">
                <a16:creationId xmlns:a16="http://schemas.microsoft.com/office/drawing/2014/main" id="{9E79D773-C881-1895-39A3-15D839E7F685}"/>
              </a:ext>
            </a:extLst>
          </p:cNvPr>
          <p:cNvSpPr txBox="1">
            <a:spLocks noSelect="1" noChangeArrowheads="1" noChangeShapeType="1" noTextEdit="1"/>
          </p:cNvSpPr>
          <p:nvPr/>
        </p:nvSpPr>
        <p:spPr bwMode="auto">
          <a:xfrm>
            <a:off x="2820988" y="3608388"/>
            <a:ext cx="635000" cy="63500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B9E9B2-F59E-AF9E-035D-1A90562E6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34" y="1552187"/>
            <a:ext cx="11650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Tentative </a:t>
            </a:r>
            <a:r>
              <a:rPr kumimoji="0" lang="en-US" altLang="en-CH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programme</a:t>
            </a:r>
            <a:r>
              <a:rPr kumimoji="0" lang="en-US" altLang="en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  <a:r>
              <a:rPr kumimoji="0" lang="en-US" altLang="en-CH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(09:30-12:30 CEST/7:30-10:30 UTC)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9A0B28-A684-D105-A28B-C7EC000BA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88936"/>
              </p:ext>
            </p:extLst>
          </p:nvPr>
        </p:nvGraphicFramePr>
        <p:xfrm>
          <a:off x="1097280" y="1996825"/>
          <a:ext cx="9574307" cy="4638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449">
                  <a:extLst>
                    <a:ext uri="{9D8B030D-6E8A-4147-A177-3AD203B41FA5}">
                      <a16:colId xmlns:a16="http://schemas.microsoft.com/office/drawing/2014/main" val="2703094709"/>
                    </a:ext>
                  </a:extLst>
                </a:gridCol>
                <a:gridCol w="6127631">
                  <a:extLst>
                    <a:ext uri="{9D8B030D-6E8A-4147-A177-3AD203B41FA5}">
                      <a16:colId xmlns:a16="http://schemas.microsoft.com/office/drawing/2014/main" val="3930706847"/>
                    </a:ext>
                  </a:extLst>
                </a:gridCol>
                <a:gridCol w="2418925">
                  <a:extLst>
                    <a:ext uri="{9D8B030D-6E8A-4147-A177-3AD203B41FA5}">
                      <a16:colId xmlns:a16="http://schemas.microsoft.com/office/drawing/2014/main" val="3777447578"/>
                    </a:ext>
                  </a:extLst>
                </a:gridCol>
                <a:gridCol w="143302">
                  <a:extLst>
                    <a:ext uri="{9D8B030D-6E8A-4147-A177-3AD203B41FA5}">
                      <a16:colId xmlns:a16="http://schemas.microsoft.com/office/drawing/2014/main" val="388937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Time min</a:t>
                      </a:r>
                      <a:endParaRPr lang="en-CH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Agenda item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Presenter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600" dirty="0">
                          <a:effectLst/>
                        </a:rPr>
                        <a:t> 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6420708"/>
                  </a:ext>
                </a:extLst>
              </a:tr>
              <a:tr h="27649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err="1">
                          <a:effectLst/>
                        </a:rPr>
                        <a:t>Moderator</a:t>
                      </a:r>
                      <a:r>
                        <a:rPr lang="fr-FR" sz="1400" dirty="0">
                          <a:effectLst/>
                        </a:rPr>
                        <a:t>:  Luis Nunes (WMO)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05437"/>
                  </a:ext>
                </a:extLst>
              </a:tr>
              <a:tr h="226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20</a:t>
                      </a:r>
                      <a:endParaRPr lang="en-CH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Recap on WDQMS concept and functions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Luis Nunes (WMO)  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600">
                          <a:effectLst/>
                        </a:rPr>
                        <a:t> 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7219232"/>
                  </a:ext>
                </a:extLst>
              </a:tr>
              <a:tr h="298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20</a:t>
                      </a:r>
                      <a:endParaRPr lang="en-CH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Recap on RWCs functions, daily tasks and priorities; Roles and responsibilities of relevant NFPs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400">
                          <a:effectLst/>
                        </a:rPr>
                        <a:t>Rabia</a:t>
                      </a:r>
                      <a:r>
                        <a:rPr lang="en-US" sz="1400">
                          <a:effectLst/>
                        </a:rPr>
                        <a:t> Merrouchi (WMO)  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600">
                          <a:effectLst/>
                        </a:rPr>
                        <a:t> 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7777934"/>
                  </a:ext>
                </a:extLst>
              </a:tr>
              <a:tr h="226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15</a:t>
                      </a:r>
                      <a:endParaRPr lang="en-CH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Recap of the </a:t>
                      </a:r>
                      <a:r>
                        <a:rPr lang="en-CH" sz="1400">
                          <a:effectLst/>
                        </a:rPr>
                        <a:t>concept </a:t>
                      </a:r>
                      <a:r>
                        <a:rPr lang="en-US" sz="1400">
                          <a:effectLst/>
                        </a:rPr>
                        <a:t>for RWCs in RA </a:t>
                      </a:r>
                      <a:r>
                        <a:rPr lang="en-CH" sz="1400">
                          <a:effectLst/>
                        </a:rPr>
                        <a:t>VI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400">
                          <a:effectLst/>
                        </a:rPr>
                        <a:t>Sari</a:t>
                      </a:r>
                      <a:r>
                        <a:rPr lang="en-US" sz="1400">
                          <a:effectLst/>
                        </a:rPr>
                        <a:t> Lappi (WMO)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600">
                          <a:effectLst/>
                        </a:rPr>
                        <a:t> 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3662655"/>
                  </a:ext>
                </a:extLst>
              </a:tr>
              <a:tr h="298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20</a:t>
                      </a:r>
                      <a:endParaRPr lang="en-CH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Recap of main features of the IMS and the generic workflow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400">
                          <a:effectLst/>
                        </a:rPr>
                        <a:t>Ercan</a:t>
                      </a:r>
                      <a:r>
                        <a:rPr lang="en-US" sz="1400">
                          <a:effectLst/>
                        </a:rPr>
                        <a:t> Buyukbas (WMO)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600">
                          <a:effectLst/>
                        </a:rPr>
                        <a:t> 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9198279"/>
                  </a:ext>
                </a:extLst>
              </a:tr>
              <a:tr h="195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5</a:t>
                      </a:r>
                      <a:endParaRPr lang="en-CH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Health break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600">
                          <a:effectLst/>
                        </a:rPr>
                        <a:t> 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329470"/>
                  </a:ext>
                </a:extLst>
              </a:tr>
              <a:tr h="564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en-CH" sz="14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200" b="0" dirty="0">
                          <a:effectLst/>
                        </a:rPr>
                        <a:t>20</a:t>
                      </a:r>
                      <a:endParaRPr lang="en-CH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400" dirty="0">
                          <a:effectLst/>
                        </a:rPr>
                        <a:t>Live demo </a:t>
                      </a:r>
                      <a:r>
                        <a:rPr lang="en-US" sz="1400" dirty="0">
                          <a:effectLst/>
                        </a:rPr>
                        <a:t>with</a:t>
                      </a:r>
                      <a:r>
                        <a:rPr lang="en-CH" sz="1400" dirty="0">
                          <a:effectLst/>
                        </a:rPr>
                        <a:t> practical exercise </a:t>
                      </a:r>
                      <a:r>
                        <a:rPr lang="en-US" sz="1400" dirty="0">
                          <a:effectLst/>
                        </a:rPr>
                        <a:t>- </a:t>
                      </a:r>
                      <a:r>
                        <a:rPr lang="en-CH" sz="1400" dirty="0">
                          <a:effectLst/>
                        </a:rPr>
                        <a:t>Interaction between RWC operator and </a:t>
                      </a: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en-CH" sz="1400" dirty="0" err="1">
                          <a:effectLst/>
                        </a:rPr>
                        <a:t>ational</a:t>
                      </a:r>
                      <a:r>
                        <a:rPr lang="en-CH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F</a:t>
                      </a:r>
                      <a:r>
                        <a:rPr lang="en-CH" sz="1400" dirty="0" err="1">
                          <a:effectLst/>
                        </a:rPr>
                        <a:t>ocal</a:t>
                      </a:r>
                      <a:r>
                        <a:rPr lang="en-CH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</a:t>
                      </a:r>
                      <a:r>
                        <a:rPr lang="en-CH" sz="1400" dirty="0" err="1">
                          <a:effectLst/>
                        </a:rPr>
                        <a:t>oint</a:t>
                      </a:r>
                      <a:r>
                        <a:rPr lang="en-CH" sz="1400" dirty="0">
                          <a:effectLst/>
                        </a:rPr>
                        <a:t> on WDQMS </a:t>
                      </a:r>
                      <a:r>
                        <a:rPr lang="en-US" sz="1400" dirty="0">
                          <a:effectLst/>
                        </a:rPr>
                        <a:t>in IMS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400">
                          <a:effectLst/>
                        </a:rPr>
                        <a:t>Rabia </a:t>
                      </a:r>
                      <a:r>
                        <a:rPr lang="en-US" sz="1400">
                          <a:effectLst/>
                        </a:rPr>
                        <a:t>Merrouchi (WMO)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600">
                          <a:effectLst/>
                        </a:rPr>
                        <a:t> 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9623448"/>
                  </a:ext>
                </a:extLst>
              </a:tr>
              <a:tr h="1208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CH" sz="14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200" b="0" dirty="0">
                          <a:effectLst/>
                        </a:rPr>
                        <a:t>15</a:t>
                      </a:r>
                      <a:endParaRPr lang="en-CH" sz="14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200" b="0" dirty="0">
                          <a:effectLst/>
                        </a:rPr>
                        <a:t>15</a:t>
                      </a:r>
                      <a:endParaRPr lang="en-CH" sz="14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200" b="0" dirty="0">
                          <a:effectLst/>
                        </a:rPr>
                        <a:t>30</a:t>
                      </a:r>
                      <a:endParaRPr lang="en-CH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Practical </a:t>
                      </a:r>
                      <a:r>
                        <a:rPr lang="en-CH" sz="1400" dirty="0">
                          <a:effectLst/>
                        </a:rPr>
                        <a:t>examples </a:t>
                      </a:r>
                      <a:r>
                        <a:rPr lang="en-US" sz="1400" dirty="0">
                          <a:effectLst/>
                        </a:rPr>
                        <a:t>on registering and following-up on incident tickets with IMS</a:t>
                      </a:r>
                      <a:r>
                        <a:rPr lang="en-CH" sz="1400" dirty="0">
                          <a:effectLst/>
                        </a:rPr>
                        <a:t>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romanLcPeriod"/>
                      </a:pPr>
                      <a:r>
                        <a:rPr lang="en-CH" sz="1400" dirty="0">
                          <a:effectLst/>
                        </a:rPr>
                        <a:t>Manage an incident using the IMS (RWC EUMETNET)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romanLcPeriod"/>
                      </a:pPr>
                      <a:r>
                        <a:rPr lang="en-CH" sz="1400" dirty="0">
                          <a:effectLst/>
                        </a:rPr>
                        <a:t> Create your own dashboards using IMS (RWC EUMETNET)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romanLcPeriod"/>
                      </a:pPr>
                      <a:r>
                        <a:rPr lang="en-CH" sz="1400" dirty="0">
                          <a:effectLst/>
                        </a:rPr>
                        <a:t>Identify issues and Manage incidents (RWC Türkiye)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RWC EUMETNET (Stuart Matthews) / RWC Türkiye (Özden Tuten)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600">
                          <a:effectLst/>
                        </a:rPr>
                        <a:t> 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3132429"/>
                  </a:ext>
                </a:extLst>
              </a:tr>
              <a:tr h="628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20</a:t>
                      </a:r>
                      <a:endParaRPr lang="en-CH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discussion:</a:t>
                      </a:r>
                      <a:endParaRPr lang="en-CH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US" sz="1400" dirty="0">
                          <a:effectLst/>
                        </a:rPr>
                        <a:t>Questions and answers</a:t>
                      </a:r>
                      <a:endParaRPr lang="en-CH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US" sz="1400" dirty="0">
                          <a:effectLst/>
                        </a:rPr>
                        <a:t>Conclusions and actions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All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229" marR="63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H" sz="1600" dirty="0">
                          <a:effectLst/>
                        </a:rPr>
                        <a:t> 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3197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30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>
            <a:extLst>
              <a:ext uri="{FF2B5EF4-FFF2-40B4-BE49-F238E27FC236}">
                <a16:creationId xmlns:a16="http://schemas.microsoft.com/office/drawing/2014/main" id="{C8461C19-E495-4638-9078-AC28B05A0BE5}"/>
              </a:ext>
            </a:extLst>
          </p:cNvPr>
          <p:cNvSpPr/>
          <p:nvPr/>
        </p:nvSpPr>
        <p:spPr>
          <a:xfrm>
            <a:off x="1071904" y="919506"/>
            <a:ext cx="10048183" cy="218938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2500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RA VI Online Training on IMS for RWCs and NFPs-WDQMS</a:t>
            </a:r>
          </a:p>
          <a:p>
            <a:pPr algn="ctr">
              <a:lnSpc>
                <a:spcPts val="3360"/>
              </a:lnSpc>
              <a:defRPr sz="1800"/>
            </a:pPr>
            <a:r>
              <a:rPr lang="en-US" sz="2500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4 June 2024</a:t>
            </a:r>
          </a:p>
          <a:p>
            <a:pPr algn="ctr">
              <a:lnSpc>
                <a:spcPts val="3360"/>
              </a:lnSpc>
              <a:defRPr sz="1800"/>
            </a:pPr>
            <a:endParaRPr lang="en-US" sz="3600" b="1" kern="1000" spc="-10" dirty="0">
              <a:solidFill>
                <a:schemeClr val="bg1"/>
              </a:solidFill>
              <a:latin typeface="Arial"/>
              <a:ea typeface="Verdana"/>
              <a:cs typeface="Arial"/>
              <a:sym typeface="Montserrat-Regular"/>
            </a:endParaRPr>
          </a:p>
          <a:p>
            <a:pPr algn="ctr">
              <a:lnSpc>
                <a:spcPts val="3360"/>
              </a:lnSpc>
              <a:defRPr sz="1800"/>
            </a:pPr>
            <a:endParaRPr lang="en-US" sz="3600" b="1" kern="1000" spc="-10" dirty="0">
              <a:solidFill>
                <a:schemeClr val="bg1"/>
              </a:solidFill>
              <a:latin typeface="Arial"/>
              <a:ea typeface="Verdana"/>
              <a:cs typeface="Arial"/>
              <a:sym typeface="Montserrat-Regular"/>
            </a:endParaRPr>
          </a:p>
          <a:p>
            <a:pPr algn="ctr">
              <a:lnSpc>
                <a:spcPts val="3360"/>
              </a:lnSpc>
              <a:defRPr sz="1800"/>
            </a:pPr>
            <a:r>
              <a:rPr lang="en-US" sz="3800" b="1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Recap on WDQMS concept and functions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2" name="Shape 79">
            <a:extLst>
              <a:ext uri="{FF2B5EF4-FFF2-40B4-BE49-F238E27FC236}">
                <a16:creationId xmlns:a16="http://schemas.microsoft.com/office/drawing/2014/main" id="{9500F7D2-A954-8761-3527-C158DDFB1106}"/>
              </a:ext>
            </a:extLst>
          </p:cNvPr>
          <p:cNvSpPr/>
          <p:nvPr/>
        </p:nvSpPr>
        <p:spPr>
          <a:xfrm>
            <a:off x="1221534" y="3944387"/>
            <a:ext cx="10048183" cy="7694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5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Luís Nunes, WIGOS Scientific Officer</a:t>
            </a:r>
            <a:endParaRPr lang="hr-HR" sz="25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WIGOS Branch, Infrastructure Department, WMO Secretariat</a:t>
            </a:r>
            <a:endParaRPr lang="en-US" sz="25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1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1279414" y="1031322"/>
            <a:ext cx="406627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US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Topics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BAD84F13-C100-1B34-217A-704EB82E3E7C}"/>
              </a:ext>
            </a:extLst>
          </p:cNvPr>
          <p:cNvSpPr txBox="1"/>
          <p:nvPr/>
        </p:nvSpPr>
        <p:spPr>
          <a:xfrm>
            <a:off x="1329289" y="1636394"/>
            <a:ext cx="103812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Quality monitoring - Why ?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Value Chain and Quality of Weather Observations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Quality monitoring - What?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WDQMS concept and functions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availability and data quality issues</a:t>
            </a:r>
          </a:p>
        </p:txBody>
      </p:sp>
    </p:spTree>
    <p:extLst>
      <p:ext uri="{BB962C8B-B14F-4D97-AF65-F5344CB8AC3E}">
        <p14:creationId xmlns:p14="http://schemas.microsoft.com/office/powerpoint/2010/main" val="35345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887411" y="321991"/>
            <a:ext cx="10486975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Observations in the Meteorological Value Chain</a:t>
            </a:r>
          </a:p>
        </p:txBody>
      </p:sp>
      <p:pic>
        <p:nvPicPr>
          <p:cNvPr id="2" name="image4.png">
            <a:extLst>
              <a:ext uri="{FF2B5EF4-FFF2-40B4-BE49-F238E27FC236}">
                <a16:creationId xmlns:a16="http://schemas.microsoft.com/office/drawing/2014/main" id="{34F7B2B2-6D97-F83F-2783-566A0C545E1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85914" y="738026"/>
            <a:ext cx="8986840" cy="3633945"/>
          </a:xfrm>
          <a:prstGeom prst="rect">
            <a:avLst/>
          </a:prstGeom>
          <a:ln/>
        </p:spPr>
      </p:pic>
      <p:pic>
        <p:nvPicPr>
          <p:cNvPr id="3" name="image5.png">
            <a:extLst>
              <a:ext uri="{FF2B5EF4-FFF2-40B4-BE49-F238E27FC236}">
                <a16:creationId xmlns:a16="http://schemas.microsoft.com/office/drawing/2014/main" id="{B1CF9D77-C35F-BE7D-6041-9D964BEEB2D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2470" y="3615093"/>
            <a:ext cx="10174655" cy="3208547"/>
          </a:xfrm>
          <a:prstGeom prst="rect">
            <a:avLst/>
          </a:prstGeom>
          <a:ln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B9808F-D787-EA04-8212-AEB3AB8DCBE4}"/>
              </a:ext>
            </a:extLst>
          </p:cNvPr>
          <p:cNvSpPr/>
          <p:nvPr/>
        </p:nvSpPr>
        <p:spPr>
          <a:xfrm>
            <a:off x="2932328" y="1618764"/>
            <a:ext cx="1798549" cy="1762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C5C93F-7F63-9400-C80B-E3E1B3035A8F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467486" y="3122787"/>
            <a:ext cx="665394" cy="8634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60A2F06-E820-E377-143F-A3B9766CFBC1}"/>
              </a:ext>
            </a:extLst>
          </p:cNvPr>
          <p:cNvSpPr/>
          <p:nvPr/>
        </p:nvSpPr>
        <p:spPr>
          <a:xfrm>
            <a:off x="3656909" y="4393931"/>
            <a:ext cx="1798549" cy="1762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916910" y="685785"/>
            <a:ext cx="10486975" cy="44377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Observations data and their “quality”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EF1466-9613-799B-9D4C-77E667761DC3}"/>
              </a:ext>
            </a:extLst>
          </p:cNvPr>
          <p:cNvSpPr txBox="1">
            <a:spLocks/>
          </p:cNvSpPr>
          <p:nvPr/>
        </p:nvSpPr>
        <p:spPr>
          <a:xfrm>
            <a:off x="885826" y="1396182"/>
            <a:ext cx="10172700" cy="3352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The overall </a:t>
            </a:r>
            <a:r>
              <a:rPr lang="en-US" sz="2400" b="1" dirty="0"/>
              <a:t>purpose of taking weather and climate observations </a:t>
            </a:r>
            <a:r>
              <a:rPr lang="en-US" sz="2400" dirty="0"/>
              <a:t>(and others) is to provide information in sufficient detail to meet the users requirements, to ultimately contribute to safety and well being of the people and goods.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Need to ensure that, </a:t>
            </a:r>
            <a:r>
              <a:rPr lang="en-US" sz="2400" b="1" dirty="0"/>
              <a:t>efforts </a:t>
            </a:r>
            <a:r>
              <a:rPr lang="en-US" sz="2400" dirty="0"/>
              <a:t>are made to acquire, transmit, and archive observations with the greatest precision and consistency possible.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However, observed data can be subject to </a:t>
            </a:r>
            <a:r>
              <a:rPr lang="en-US" sz="2400" b="1" dirty="0"/>
              <a:t>failures and/or errors</a:t>
            </a:r>
            <a:r>
              <a:rPr lang="en-US" sz="2400" dirty="0"/>
              <a:t> (e.g. due to human intervention, equipment failures, issues in the data processing, coding, or transmission).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Various means are used to assure data "</a:t>
            </a:r>
            <a:r>
              <a:rPr lang="en-US" sz="2400" b="1" dirty="0"/>
              <a:t>quality</a:t>
            </a:r>
            <a:r>
              <a:rPr lang="en-US" sz="2400" dirty="0"/>
              <a:t>" and availability. </a:t>
            </a:r>
          </a:p>
        </p:txBody>
      </p:sp>
      <p:grpSp>
        <p:nvGrpSpPr>
          <p:cNvPr id="3" name="Gruppieren 4">
            <a:extLst>
              <a:ext uri="{FF2B5EF4-FFF2-40B4-BE49-F238E27FC236}">
                <a16:creationId xmlns:a16="http://schemas.microsoft.com/office/drawing/2014/main" id="{D4BA33D1-B64D-2605-AD4E-CC20EA48A3B0}"/>
              </a:ext>
            </a:extLst>
          </p:cNvPr>
          <p:cNvGrpSpPr/>
          <p:nvPr/>
        </p:nvGrpSpPr>
        <p:grpSpPr>
          <a:xfrm>
            <a:off x="2419743" y="5016449"/>
            <a:ext cx="7536187" cy="1502377"/>
            <a:chOff x="508921" y="5143821"/>
            <a:chExt cx="8233357" cy="1640782"/>
          </a:xfrm>
        </p:grpSpPr>
        <p:pic>
          <p:nvPicPr>
            <p:cNvPr id="6" name="Grafik 6">
              <a:extLst>
                <a:ext uri="{FF2B5EF4-FFF2-40B4-BE49-F238E27FC236}">
                  <a16:creationId xmlns:a16="http://schemas.microsoft.com/office/drawing/2014/main" id="{1383AB1B-2A6A-3CDC-7258-BFA268059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32" y="5143821"/>
              <a:ext cx="1647825" cy="1638300"/>
            </a:xfrm>
            <a:prstGeom prst="rect">
              <a:avLst/>
            </a:prstGeom>
          </p:spPr>
        </p:pic>
        <p:pic>
          <p:nvPicPr>
            <p:cNvPr id="7" name="Grafik 7">
              <a:extLst>
                <a:ext uri="{FF2B5EF4-FFF2-40B4-BE49-F238E27FC236}">
                  <a16:creationId xmlns:a16="http://schemas.microsoft.com/office/drawing/2014/main" id="{30F741FB-8632-2984-CB20-86E43B785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21" y="5143821"/>
              <a:ext cx="2458100" cy="1640782"/>
            </a:xfrm>
            <a:prstGeom prst="rect">
              <a:avLst/>
            </a:prstGeom>
          </p:spPr>
        </p:pic>
        <p:pic>
          <p:nvPicPr>
            <p:cNvPr id="8" name="Grafik 9">
              <a:extLst>
                <a:ext uri="{FF2B5EF4-FFF2-40B4-BE49-F238E27FC236}">
                  <a16:creationId xmlns:a16="http://schemas.microsoft.com/office/drawing/2014/main" id="{03B0B110-CEDF-04C7-A30D-29CF4BB057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26"/>
            <a:stretch/>
          </p:blipFill>
          <p:spPr>
            <a:xfrm>
              <a:off x="4828565" y="5143821"/>
              <a:ext cx="1759931" cy="1638300"/>
            </a:xfrm>
            <a:prstGeom prst="rect">
              <a:avLst/>
            </a:prstGeom>
          </p:spPr>
        </p:pic>
        <p:pic>
          <p:nvPicPr>
            <p:cNvPr id="9" name="Grafik 10">
              <a:extLst>
                <a:ext uri="{FF2B5EF4-FFF2-40B4-BE49-F238E27FC236}">
                  <a16:creationId xmlns:a16="http://schemas.microsoft.com/office/drawing/2014/main" id="{361D48E7-1F85-78A9-BE35-7B83F85F1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807" y="5143821"/>
              <a:ext cx="2047471" cy="1640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4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439468"/>
            <a:ext cx="10486975" cy="44377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Observations data and their quality</a:t>
            </a:r>
          </a:p>
        </p:txBody>
      </p:sp>
      <p:sp>
        <p:nvSpPr>
          <p:cNvPr id="6" name="Rechteck 31">
            <a:extLst>
              <a:ext uri="{FF2B5EF4-FFF2-40B4-BE49-F238E27FC236}">
                <a16:creationId xmlns:a16="http://schemas.microsoft.com/office/drawing/2014/main" id="{7D386C01-AC50-B0DF-BB88-4C4EDB66C2E0}"/>
              </a:ext>
            </a:extLst>
          </p:cNvPr>
          <p:cNvSpPr/>
          <p:nvPr/>
        </p:nvSpPr>
        <p:spPr>
          <a:xfrm rot="5400000">
            <a:off x="8426812" y="3506907"/>
            <a:ext cx="3384604" cy="29824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de-DE" sz="3600" dirty="0">
                <a:solidFill>
                  <a:schemeClr val="tx1"/>
                </a:solidFill>
              </a:rPr>
              <a:t>WDQMS </a:t>
            </a:r>
            <a:r>
              <a:rPr lang="de-DE" sz="3600" dirty="0" err="1">
                <a:solidFill>
                  <a:schemeClr val="tx1"/>
                </a:solidFill>
              </a:rPr>
              <a:t>starts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here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7" name="Rechteck 25">
            <a:extLst>
              <a:ext uri="{FF2B5EF4-FFF2-40B4-BE49-F238E27FC236}">
                <a16:creationId xmlns:a16="http://schemas.microsoft.com/office/drawing/2014/main" id="{EB160AD4-5516-C9F3-6570-775F4F97516E}"/>
              </a:ext>
            </a:extLst>
          </p:cNvPr>
          <p:cNvSpPr/>
          <p:nvPr/>
        </p:nvSpPr>
        <p:spPr>
          <a:xfrm rot="5400000">
            <a:off x="8815155" y="4489076"/>
            <a:ext cx="1790720" cy="1958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de-DE" sz="2400" b="1" dirty="0"/>
              <a:t>International </a:t>
            </a:r>
            <a:r>
              <a:rPr lang="de-DE" sz="2400" b="1" dirty="0" err="1"/>
              <a:t>users</a:t>
            </a:r>
            <a:endParaRPr lang="de-DE" sz="2400" b="1" dirty="0"/>
          </a:p>
          <a:p>
            <a:pPr algn="ctr"/>
            <a:r>
              <a:rPr lang="de-DE" dirty="0"/>
              <a:t>e.g. global NWP </a:t>
            </a:r>
            <a:r>
              <a:rPr lang="de-DE" dirty="0" err="1"/>
              <a:t>centres</a:t>
            </a:r>
            <a:endParaRPr lang="de-DE" dirty="0"/>
          </a:p>
        </p:txBody>
      </p:sp>
      <p:sp>
        <p:nvSpPr>
          <p:cNvPr id="10" name="Abgerundetes Rechteck 34">
            <a:extLst>
              <a:ext uri="{FF2B5EF4-FFF2-40B4-BE49-F238E27FC236}">
                <a16:creationId xmlns:a16="http://schemas.microsoft.com/office/drawing/2014/main" id="{29221F75-6D46-AAC3-6754-45C5091E1D70}"/>
              </a:ext>
            </a:extLst>
          </p:cNvPr>
          <p:cNvSpPr/>
          <p:nvPr/>
        </p:nvSpPr>
        <p:spPr>
          <a:xfrm>
            <a:off x="2363304" y="6110064"/>
            <a:ext cx="5050462" cy="5808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International </a:t>
            </a:r>
            <a:r>
              <a:rPr lang="de-DE" dirty="0" err="1">
                <a:solidFill>
                  <a:schemeClr val="tx1"/>
                </a:solidFill>
              </a:rPr>
              <a:t>exchange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indicated</a:t>
            </a:r>
            <a:r>
              <a:rPr lang="de-DE" dirty="0">
                <a:solidFill>
                  <a:schemeClr val="tx1"/>
                </a:solidFill>
              </a:rPr>
              <a:t> in</a:t>
            </a:r>
          </a:p>
        </p:txBody>
      </p:sp>
      <p:sp>
        <p:nvSpPr>
          <p:cNvPr id="11" name="Rechteck 8">
            <a:extLst>
              <a:ext uri="{FF2B5EF4-FFF2-40B4-BE49-F238E27FC236}">
                <a16:creationId xmlns:a16="http://schemas.microsoft.com/office/drawing/2014/main" id="{C8A48727-666C-B625-1884-FEB86728FBB3}"/>
              </a:ext>
            </a:extLst>
          </p:cNvPr>
          <p:cNvSpPr/>
          <p:nvPr/>
        </p:nvSpPr>
        <p:spPr>
          <a:xfrm>
            <a:off x="3523774" y="1244813"/>
            <a:ext cx="6186056" cy="17741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de-DE" dirty="0"/>
              <a:t>National </a:t>
            </a:r>
            <a:r>
              <a:rPr lang="de-DE" dirty="0" err="1"/>
              <a:t>observing</a:t>
            </a:r>
            <a:r>
              <a:rPr lang="de-DE" dirty="0"/>
              <a:t> </a:t>
            </a:r>
            <a:r>
              <a:rPr lang="de-DE" dirty="0" err="1"/>
              <a:t>stations</a:t>
            </a:r>
            <a:endParaRPr lang="de-DE" dirty="0"/>
          </a:p>
        </p:txBody>
      </p:sp>
      <p:grpSp>
        <p:nvGrpSpPr>
          <p:cNvPr id="12" name="Gruppieren 35">
            <a:extLst>
              <a:ext uri="{FF2B5EF4-FFF2-40B4-BE49-F238E27FC236}">
                <a16:creationId xmlns:a16="http://schemas.microsoft.com/office/drawing/2014/main" id="{91D692E1-F2A1-B642-7FA6-B9255D0162F4}"/>
              </a:ext>
            </a:extLst>
          </p:cNvPr>
          <p:cNvGrpSpPr/>
          <p:nvPr/>
        </p:nvGrpSpPr>
        <p:grpSpPr>
          <a:xfrm>
            <a:off x="3635292" y="1354354"/>
            <a:ext cx="5982870" cy="1374566"/>
            <a:chOff x="1987977" y="1610499"/>
            <a:chExt cx="5800394" cy="1446874"/>
          </a:xfrm>
        </p:grpSpPr>
        <p:pic>
          <p:nvPicPr>
            <p:cNvPr id="30" name="Grafik 4">
              <a:extLst>
                <a:ext uri="{FF2B5EF4-FFF2-40B4-BE49-F238E27FC236}">
                  <a16:creationId xmlns:a16="http://schemas.microsoft.com/office/drawing/2014/main" id="{0CA3A734-4461-DCEF-CA00-A9F50AB2E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603" y="1641302"/>
              <a:ext cx="1418179" cy="14099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Grafik 5">
              <a:extLst>
                <a:ext uri="{FF2B5EF4-FFF2-40B4-BE49-F238E27FC236}">
                  <a16:creationId xmlns:a16="http://schemas.microsoft.com/office/drawing/2014/main" id="{2DCCB1A3-3A23-2E06-FA36-9B941D08F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977" y="1610499"/>
              <a:ext cx="2115531" cy="14121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Grafik 6">
              <a:extLst>
                <a:ext uri="{FF2B5EF4-FFF2-40B4-BE49-F238E27FC236}">
                  <a16:creationId xmlns:a16="http://schemas.microsoft.com/office/drawing/2014/main" id="{50B9C1EE-6E90-493B-3D14-C98B5A7F1E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26"/>
            <a:stretch/>
          </p:blipFill>
          <p:spPr>
            <a:xfrm>
              <a:off x="6273709" y="1647392"/>
              <a:ext cx="1514662" cy="14099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Ellipse 9">
            <a:extLst>
              <a:ext uri="{FF2B5EF4-FFF2-40B4-BE49-F238E27FC236}">
                <a16:creationId xmlns:a16="http://schemas.microsoft.com/office/drawing/2014/main" id="{7415E38C-5D68-6E1D-5570-80B152F2A218}"/>
              </a:ext>
            </a:extLst>
          </p:cNvPr>
          <p:cNvSpPr/>
          <p:nvPr/>
        </p:nvSpPr>
        <p:spPr>
          <a:xfrm>
            <a:off x="1869867" y="4055517"/>
            <a:ext cx="2058423" cy="11652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/>
              <a:t>NMHS HQ</a:t>
            </a:r>
          </a:p>
        </p:txBody>
      </p:sp>
      <p:cxnSp>
        <p:nvCxnSpPr>
          <p:cNvPr id="14" name="Gerade Verbindung mit Pfeil 15">
            <a:extLst>
              <a:ext uri="{FF2B5EF4-FFF2-40B4-BE49-F238E27FC236}">
                <a16:creationId xmlns:a16="http://schemas.microsoft.com/office/drawing/2014/main" id="{FF7E507D-2506-98AC-C963-F16A9C3A4F51}"/>
              </a:ext>
            </a:extLst>
          </p:cNvPr>
          <p:cNvCxnSpPr>
            <a:cxnSpLocks/>
            <a:endCxn id="13" idx="7"/>
          </p:cNvCxnSpPr>
          <p:nvPr/>
        </p:nvCxnSpPr>
        <p:spPr>
          <a:xfrm flipH="1">
            <a:off x="3626841" y="3060884"/>
            <a:ext cx="1829491" cy="1165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6">
            <a:extLst>
              <a:ext uri="{FF2B5EF4-FFF2-40B4-BE49-F238E27FC236}">
                <a16:creationId xmlns:a16="http://schemas.microsoft.com/office/drawing/2014/main" id="{BEA2A2C1-2489-44B9-74BB-C0C51E21887C}"/>
              </a:ext>
            </a:extLst>
          </p:cNvPr>
          <p:cNvSpPr/>
          <p:nvPr/>
        </p:nvSpPr>
        <p:spPr>
          <a:xfrm>
            <a:off x="1559336" y="3197639"/>
            <a:ext cx="2780719" cy="8649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Data </a:t>
            </a:r>
            <a:r>
              <a:rPr lang="de-DE" dirty="0" err="1">
                <a:solidFill>
                  <a:schemeClr val="tx1"/>
                </a:solidFill>
              </a:rPr>
              <a:t>transmission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from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NMHS Data </a:t>
            </a:r>
            <a:r>
              <a:rPr lang="de-DE" dirty="0" err="1">
                <a:solidFill>
                  <a:schemeClr val="tx1"/>
                </a:solidFill>
              </a:rPr>
              <a:t>Centre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or</a:t>
            </a:r>
            <a:r>
              <a:rPr lang="de-DE" dirty="0">
                <a:solidFill>
                  <a:schemeClr val="tx1"/>
                </a:solidFill>
              </a:rPr>
              <a:t> Headquarter (HQ) Office</a:t>
            </a:r>
          </a:p>
        </p:txBody>
      </p:sp>
      <p:pic>
        <p:nvPicPr>
          <p:cNvPr id="16" name="Grafik 18">
            <a:extLst>
              <a:ext uri="{FF2B5EF4-FFF2-40B4-BE49-F238E27FC236}">
                <a16:creationId xmlns:a16="http://schemas.microsoft.com/office/drawing/2014/main" id="{5F421D07-CCA3-2845-4A84-B919FEF15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46" y="3517837"/>
            <a:ext cx="3307080" cy="2282276"/>
          </a:xfrm>
          <a:prstGeom prst="rect">
            <a:avLst/>
          </a:prstGeom>
        </p:spPr>
      </p:pic>
      <p:sp>
        <p:nvSpPr>
          <p:cNvPr id="21" name="Rechteck 19">
            <a:extLst>
              <a:ext uri="{FF2B5EF4-FFF2-40B4-BE49-F238E27FC236}">
                <a16:creationId xmlns:a16="http://schemas.microsoft.com/office/drawing/2014/main" id="{597FFF0A-0675-4860-1D13-77E95491B731}"/>
              </a:ext>
            </a:extLst>
          </p:cNvPr>
          <p:cNvSpPr/>
          <p:nvPr/>
        </p:nvSpPr>
        <p:spPr>
          <a:xfrm>
            <a:off x="5456332" y="3974787"/>
            <a:ext cx="2028913" cy="9270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tx1"/>
                </a:solidFill>
              </a:rPr>
              <a:t>GTS/WIS</a:t>
            </a:r>
          </a:p>
        </p:txBody>
      </p:sp>
      <p:cxnSp>
        <p:nvCxnSpPr>
          <p:cNvPr id="22" name="Gerade Verbindung mit Pfeil 22">
            <a:extLst>
              <a:ext uri="{FF2B5EF4-FFF2-40B4-BE49-F238E27FC236}">
                <a16:creationId xmlns:a16="http://schemas.microsoft.com/office/drawing/2014/main" id="{32C711F4-CA66-BC8E-28A8-1F69AAF24AEA}"/>
              </a:ext>
            </a:extLst>
          </p:cNvPr>
          <p:cNvCxnSpPr>
            <a:stCxn id="13" idx="6"/>
            <a:endCxn id="16" idx="1"/>
          </p:cNvCxnSpPr>
          <p:nvPr/>
        </p:nvCxnSpPr>
        <p:spPr>
          <a:xfrm>
            <a:off x="3928290" y="4638159"/>
            <a:ext cx="823756" cy="20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ECMWF">
            <a:extLst>
              <a:ext uri="{FF2B5EF4-FFF2-40B4-BE49-F238E27FC236}">
                <a16:creationId xmlns:a16="http://schemas.microsoft.com/office/drawing/2014/main" id="{372043F8-F30C-8E39-6ACC-7A94C327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5" y="4516978"/>
            <a:ext cx="766309" cy="56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H:\Meetings Others\WMO\CBS\WIGOS_WDQMS\TT-WDQMS\WDQMS Training material\Collection of training material\images\JMA logo.gif">
            <a:extLst>
              <a:ext uri="{FF2B5EF4-FFF2-40B4-BE49-F238E27FC236}">
                <a16:creationId xmlns:a16="http://schemas.microsoft.com/office/drawing/2014/main" id="{D2B0FBEC-FAF6-4C84-A92F-22FFB8AF9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5" y="6342096"/>
            <a:ext cx="766309" cy="2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H:\Meetings Others\WMO\CBS\WIGOS_WDQMS\TT-WDQMS\WDQMS Training material\Collection of training material\images\ncep_80.gif">
            <a:extLst>
              <a:ext uri="{FF2B5EF4-FFF2-40B4-BE49-F238E27FC236}">
                <a16:creationId xmlns:a16="http://schemas.microsoft.com/office/drawing/2014/main" id="{AA934CB9-4DB5-24BA-C685-3DE6ACF0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5" y="5171805"/>
            <a:ext cx="766309" cy="4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4FCB980-C37C-52A7-CAFD-B31A644FC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3"/>
          <a:stretch/>
        </p:blipFill>
        <p:spPr bwMode="auto">
          <a:xfrm>
            <a:off x="11011051" y="5690910"/>
            <a:ext cx="330946" cy="5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38">
            <a:extLst>
              <a:ext uri="{FF2B5EF4-FFF2-40B4-BE49-F238E27FC236}">
                <a16:creationId xmlns:a16="http://schemas.microsoft.com/office/drawing/2014/main" id="{B44A9A86-5B8F-26F5-FC34-ECAD9781BA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9229" y="6175085"/>
            <a:ext cx="2426967" cy="467042"/>
          </a:xfrm>
          <a:prstGeom prst="rect">
            <a:avLst/>
          </a:prstGeom>
        </p:spPr>
      </p:pic>
      <p:cxnSp>
        <p:nvCxnSpPr>
          <p:cNvPr id="28" name="Gerade Verbindung mit Pfeil 39">
            <a:extLst>
              <a:ext uri="{FF2B5EF4-FFF2-40B4-BE49-F238E27FC236}">
                <a16:creationId xmlns:a16="http://schemas.microsoft.com/office/drawing/2014/main" id="{162F8C57-DADE-2607-F516-638F05B6B8AE}"/>
              </a:ext>
            </a:extLst>
          </p:cNvPr>
          <p:cNvCxnSpPr>
            <a:stCxn id="13" idx="5"/>
          </p:cNvCxnSpPr>
          <p:nvPr/>
        </p:nvCxnSpPr>
        <p:spPr>
          <a:xfrm>
            <a:off x="3626841" y="5050149"/>
            <a:ext cx="793027" cy="10204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 42">
            <a:extLst>
              <a:ext uri="{FF2B5EF4-FFF2-40B4-BE49-F238E27FC236}">
                <a16:creationId xmlns:a16="http://schemas.microsoft.com/office/drawing/2014/main" id="{77A0C810-0DE5-D67D-3C53-EA887D67D3F0}"/>
              </a:ext>
            </a:extLst>
          </p:cNvPr>
          <p:cNvSpPr/>
          <p:nvPr/>
        </p:nvSpPr>
        <p:spPr>
          <a:xfrm>
            <a:off x="9465697" y="3789947"/>
            <a:ext cx="488266" cy="8923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dirty="0">
                <a:solidFill>
                  <a:srgbClr val="FF0000"/>
                </a:solidFill>
              </a:rPr>
              <a:t>!</a:t>
            </a:r>
            <a:endParaRPr lang="de-DE" sz="7200" b="1" dirty="0">
              <a:solidFill>
                <a:srgbClr val="FF0000"/>
              </a:solidFill>
            </a:endParaRPr>
          </a:p>
        </p:txBody>
      </p:sp>
      <p:cxnSp>
        <p:nvCxnSpPr>
          <p:cNvPr id="33" name="Gerade Verbindung mit Pfeil 22">
            <a:extLst>
              <a:ext uri="{FF2B5EF4-FFF2-40B4-BE49-F238E27FC236}">
                <a16:creationId xmlns:a16="http://schemas.microsoft.com/office/drawing/2014/main" id="{040707CE-0542-58F5-F41A-56AA5782B8FE}"/>
              </a:ext>
            </a:extLst>
          </p:cNvPr>
          <p:cNvCxnSpPr/>
          <p:nvPr/>
        </p:nvCxnSpPr>
        <p:spPr>
          <a:xfrm>
            <a:off x="7711085" y="4590412"/>
            <a:ext cx="858700" cy="21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5" grpId="0"/>
      <p:bldP spid="21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916910" y="439985"/>
            <a:ext cx="10486975" cy="44377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WDQMS Webtool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742D0-0A1E-C0DA-FDF5-43FE56EC97AC}"/>
              </a:ext>
            </a:extLst>
          </p:cNvPr>
          <p:cNvSpPr txBox="1">
            <a:spLocks/>
          </p:cNvSpPr>
          <p:nvPr/>
        </p:nvSpPr>
        <p:spPr>
          <a:xfrm>
            <a:off x="298716" y="993613"/>
            <a:ext cx="10525886" cy="49118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A web based tool for </a:t>
            </a:r>
            <a:r>
              <a:rPr lang="en-US" sz="2400" b="1" dirty="0"/>
              <a:t>near-real time monitoring the availability and quality </a:t>
            </a:r>
            <a:r>
              <a:rPr lang="en-US" sz="2400" dirty="0"/>
              <a:t>of observations </a:t>
            </a:r>
            <a:r>
              <a:rPr lang="en-US" sz="2400" b="1" dirty="0"/>
              <a:t>exchanged internationally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Land surface and upper air observations (near-real-time NWP)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Surface and upper air observations of GCOS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Surface and upper air GBON observations</a:t>
            </a:r>
          </a:p>
          <a:p>
            <a:pPr marL="268288" lvl="2" indent="-263525">
              <a:spcBef>
                <a:spcPts val="600"/>
              </a:spcBef>
            </a:pPr>
            <a:r>
              <a:rPr lang="en-US" sz="2400" dirty="0"/>
              <a:t>One of the </a:t>
            </a:r>
            <a:r>
              <a:rPr lang="en-US" sz="2400" b="1" dirty="0"/>
              <a:t>WIGOS Tools</a:t>
            </a:r>
            <a:r>
              <a:rPr lang="en-US" sz="2400" dirty="0"/>
              <a:t>, critical for WIGOS implementation/operations</a:t>
            </a:r>
          </a:p>
          <a:p>
            <a:pPr marL="268288" lvl="2" indent="-263525">
              <a:spcBef>
                <a:spcPts val="600"/>
              </a:spcBef>
            </a:pPr>
            <a:r>
              <a:rPr lang="en-US" sz="2400" dirty="0"/>
              <a:t>Operational since March 2020</a:t>
            </a:r>
          </a:p>
          <a:p>
            <a:pPr marL="268288" lvl="2" indent="-263525">
              <a:spcBef>
                <a:spcPts val="600"/>
              </a:spcBef>
            </a:pPr>
            <a:r>
              <a:rPr lang="en-US" sz="2400" dirty="0"/>
              <a:t>Under evolution based on requirements and                                                 expansion of the observations to be monitored</a:t>
            </a:r>
          </a:p>
          <a:p>
            <a:pPr marL="4763" lvl="2" indent="0">
              <a:spcBef>
                <a:spcPts val="0"/>
              </a:spcBef>
              <a:buNone/>
            </a:pPr>
            <a:r>
              <a:rPr lang="en-US" sz="2000" dirty="0"/>
              <a:t>    (e.g. marine observations to be made available soon)</a:t>
            </a:r>
          </a:p>
          <a:p>
            <a:pPr marL="268288" lvl="2" indent="-263525">
              <a:spcBef>
                <a:spcPts val="600"/>
              </a:spcBef>
            </a:pPr>
            <a:r>
              <a:rPr lang="en-US" sz="2400" dirty="0"/>
              <a:t>Several new releases expected per year </a:t>
            </a:r>
          </a:p>
          <a:p>
            <a:pPr marL="725488" lvl="3" indent="-263525">
              <a:spcBef>
                <a:spcPts val="600"/>
              </a:spcBef>
            </a:pPr>
            <a:r>
              <a:rPr lang="en-US" sz="2200" dirty="0"/>
              <a:t>Current release 1.4.6.1 </a:t>
            </a:r>
          </a:p>
          <a:p>
            <a:pPr marL="725488" lvl="3" indent="-263525">
              <a:spcBef>
                <a:spcPts val="600"/>
              </a:spcBef>
            </a:pPr>
            <a:endParaRPr lang="en-US" sz="2200" dirty="0"/>
          </a:p>
          <a:p>
            <a:pPr marL="2781300" lvl="7" indent="0">
              <a:spcBef>
                <a:spcPts val="600"/>
              </a:spcBef>
              <a:buNone/>
            </a:pPr>
            <a:r>
              <a:rPr lang="en-US" sz="2400" dirty="0">
                <a:hlinkClick r:id="rId3"/>
              </a:rPr>
              <a:t>https://wdqms.wmo.int</a:t>
            </a:r>
            <a:r>
              <a:rPr lang="en-US" sz="2400" dirty="0"/>
              <a:t> =&gt;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433D78-5520-379A-0FF3-7DB0E636C901}"/>
              </a:ext>
            </a:extLst>
          </p:cNvPr>
          <p:cNvGrpSpPr/>
          <p:nvPr/>
        </p:nvGrpSpPr>
        <p:grpSpPr>
          <a:xfrm>
            <a:off x="6480313" y="3649392"/>
            <a:ext cx="5629922" cy="3056102"/>
            <a:chOff x="6480313" y="3649392"/>
            <a:chExt cx="5629922" cy="3056102"/>
          </a:xfrm>
        </p:grpSpPr>
        <p:pic>
          <p:nvPicPr>
            <p:cNvPr id="10" name="Grafik 7">
              <a:extLst>
                <a:ext uri="{FF2B5EF4-FFF2-40B4-BE49-F238E27FC236}">
                  <a16:creationId xmlns:a16="http://schemas.microsoft.com/office/drawing/2014/main" id="{44FDADEE-6D19-590D-5B34-AF6C04F2E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0313" y="3806713"/>
              <a:ext cx="5629922" cy="2898781"/>
            </a:xfrm>
            <a:prstGeom prst="rect">
              <a:avLst/>
            </a:prstGeom>
          </p:spPr>
        </p:pic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30449969-897B-2F8C-1A54-3B85E7523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2072" y="3649392"/>
              <a:ext cx="435586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H" altLang="en-CH" sz="1600" b="1" i="0" u="none" strike="noStrike" cap="none" normalizeH="0" baseline="0" dirty="0">
                  <a:ln>
                    <a:noFill/>
                  </a:ln>
                  <a:solidFill>
                    <a:srgbClr val="5B7897"/>
                  </a:solidFill>
                  <a:effectLst/>
                  <a:latin typeface="Open Sans" panose="020B0606030504020204" pitchFamily="34" charset="0"/>
                  <a:cs typeface="Open Sans" panose="020B0606030504020204" pitchFamily="34" charset="0"/>
                </a:rPr>
                <a:t>WIGOS Data Quality Monitoring System</a:t>
              </a:r>
              <a:endParaRPr kumimoji="0" lang="en-CH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2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AD64DE-20D3-3CA3-2395-389D8A7CCF5A}"/>
              </a:ext>
            </a:extLst>
          </p:cNvPr>
          <p:cNvSpPr/>
          <p:nvPr/>
        </p:nvSpPr>
        <p:spPr>
          <a:xfrm>
            <a:off x="92451" y="908674"/>
            <a:ext cx="3824456" cy="5795033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Surface land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(availability &amp; quality)</a:t>
            </a:r>
          </a:p>
          <a:p>
            <a:pPr marL="271463" marR="0" lvl="0" indent="-1841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Surface pressure</a:t>
            </a:r>
            <a:r>
              <a:rPr kumimoji="0" lang="en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/geopotential height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 temperature (2m)</a:t>
            </a:r>
          </a:p>
          <a:p>
            <a:pPr marR="0" lvl="0" indent="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humidity (2m)</a:t>
            </a:r>
          </a:p>
          <a:p>
            <a:pPr marR="0" lvl="0" indent="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 (10m)</a:t>
            </a:r>
            <a:endParaRPr kumimoji="0" lang="en-CH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tabLst/>
              <a:defRPr/>
            </a:pP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Upper air observations (availability &amp; quality)</a:t>
            </a:r>
          </a:p>
          <a:p>
            <a:pPr marL="358775" marR="0" lvl="0" indent="-358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 temperature </a:t>
            </a:r>
          </a:p>
          <a:p>
            <a:pPr marL="358775" marR="0" lvl="0" indent="-358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humidity </a:t>
            </a:r>
          </a:p>
          <a:p>
            <a:pPr marL="358775" marR="0" lvl="0" indent="-358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E1A921-F3FB-19E9-645E-4BF19F3C7E0D}"/>
              </a:ext>
            </a:extLst>
          </p:cNvPr>
          <p:cNvSpPr/>
          <p:nvPr/>
        </p:nvSpPr>
        <p:spPr>
          <a:xfrm>
            <a:off x="3924867" y="908674"/>
            <a:ext cx="4236494" cy="57950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ompleteness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surface land observations (GCOS) 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Pressure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Temperature 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 and min temperature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vapor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Precipitation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Sunshine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duratio</a:t>
            </a:r>
            <a:r>
              <a:rPr kumimoji="0" lang="en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endParaRPr kumimoji="0" lang="en-CH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of upper air land observations (GCOS) 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Pressure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Temperature 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Humidity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D8CE71-1DA8-1E72-FBDE-FB1AAB7DCCB4}"/>
              </a:ext>
            </a:extLst>
          </p:cNvPr>
          <p:cNvSpPr/>
          <p:nvPr/>
        </p:nvSpPr>
        <p:spPr>
          <a:xfrm>
            <a:off x="8161361" y="910946"/>
            <a:ext cx="3938201" cy="57950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GBON stations monitor. (surface availability) </a:t>
            </a:r>
          </a:p>
          <a:p>
            <a:pPr marL="271463" marR="0" lvl="0" indent="-1841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Surface pressure</a:t>
            </a:r>
            <a:r>
              <a:rPr kumimoji="0" lang="en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/geopotential height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 temperature (2m)</a:t>
            </a:r>
          </a:p>
          <a:p>
            <a:pPr marR="0" lvl="0" indent="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humidity (2m)</a:t>
            </a:r>
          </a:p>
          <a:p>
            <a:pPr marR="0" lvl="0" indent="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 (10m)</a:t>
            </a:r>
            <a:endParaRPr kumimoji="0" lang="en-CH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endParaRPr kumimoji="0" lang="en-CH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GBON stations monitoring (upper air) 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soundings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7E03A46F-21C8-CF58-C951-636D8F0BF143}"/>
              </a:ext>
            </a:extLst>
          </p:cNvPr>
          <p:cNvSpPr/>
          <p:nvPr/>
        </p:nvSpPr>
        <p:spPr>
          <a:xfrm>
            <a:off x="916910" y="282673"/>
            <a:ext cx="10486975" cy="44377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WDQMS Webtool</a:t>
            </a:r>
          </a:p>
        </p:txBody>
      </p:sp>
    </p:spTree>
    <p:extLst>
      <p:ext uri="{BB962C8B-B14F-4D97-AF65-F5344CB8AC3E}">
        <p14:creationId xmlns:p14="http://schemas.microsoft.com/office/powerpoint/2010/main" val="25093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22" ma:contentTypeDescription="Create a new document." ma:contentTypeScope="" ma:versionID="1a817ac8ace70b9498ed71dcb92dc576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4907a50caf594c2bd909f921f12a4d4c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8acc4b6-b13d-4da6-8edb-6978f815c10e}" ma:internalName="TaxCatchAll" ma:showField="CatchAllData" ma:web="9d2c9005-3129-4719-81ca-2fc8d806c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2c9005-3129-4719-81ca-2fc8d806cf37">
      <UserInfo>
        <DisplayName>Albert Fischer</DisplayName>
        <AccountId>241945</AccountId>
        <AccountType/>
      </UserInfo>
      <UserInfo>
        <DisplayName>Krunoslav PREMEC</DisplayName>
        <AccountId>55652</AccountId>
        <AccountType/>
      </UserInfo>
    </SharedWithUsers>
    <Comment xmlns="2c63548e-e22e-43cb-a415-9193d4d80a38" xsi:nil="true"/>
    <TaxCatchAll xmlns="9d2c9005-3129-4719-81ca-2fc8d806cf37" xsi:nil="true"/>
    <Elioslocation xmlns="2c63548e-e22e-43cb-a415-9193d4d80a38">
      <Url xsi:nil="true"/>
      <Description xsi:nil="true"/>
    </Elioslocation>
    <lcf76f155ced4ddcb4097134ff3c332f xmlns="2c63548e-e22e-43cb-a415-9193d4d80a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6A9BF8-5844-473F-87D6-6A57F04C5978}"/>
</file>

<file path=customXml/itemProps3.xml><?xml version="1.0" encoding="utf-8"?>
<ds:datastoreItem xmlns:ds="http://schemas.openxmlformats.org/officeDocument/2006/customXml" ds:itemID="{64BA3B44-D623-4C2A-AA23-C7D80C044A73}">
  <ds:schemaRefs>
    <ds:schemaRef ds:uri="http://schemas.microsoft.com/sharepoint/v3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96d886eb-95f6-47f3-bdfb-70dab5061c60"/>
    <ds:schemaRef ds:uri="3c76eea2-c21a-46e1-8f98-cfc2ba460d51"/>
    <ds:schemaRef ds:uri="http://www.w3.org/XML/1998/namespace"/>
    <ds:schemaRef ds:uri="f14d876b-62cc-43bb-abc1-9d013efad7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8748</TotalTime>
  <Words>1445</Words>
  <Application>Microsoft Office PowerPoint</Application>
  <PresentationFormat>Widescreen</PresentationFormat>
  <Paragraphs>204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Courier New</vt:lpstr>
      <vt:lpstr>Open Sans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"Luis Filipe NUNES" &lt;lfnunes@wmo.int&gt;</dc:creator>
  <cp:lastModifiedBy>Luis Filipe NUNES</cp:lastModifiedBy>
  <cp:revision>43</cp:revision>
  <dcterms:created xsi:type="dcterms:W3CDTF">2024-01-11T14:19:20Z</dcterms:created>
  <dcterms:modified xsi:type="dcterms:W3CDTF">2024-06-03T14:25:02Z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