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1455" r:id="rId5"/>
    <p:sldId id="1477" r:id="rId6"/>
    <p:sldId id="1417" r:id="rId7"/>
    <p:sldId id="1419" r:id="rId8"/>
    <p:sldId id="1468" r:id="rId9"/>
    <p:sldId id="1464" r:id="rId10"/>
    <p:sldId id="1450" r:id="rId11"/>
    <p:sldId id="1420" r:id="rId12"/>
    <p:sldId id="1454" r:id="rId13"/>
    <p:sldId id="1438" r:id="rId14"/>
    <p:sldId id="1439" r:id="rId15"/>
    <p:sldId id="1470" r:id="rId16"/>
    <p:sldId id="1440" r:id="rId17"/>
    <p:sldId id="1441" r:id="rId18"/>
    <p:sldId id="1472" r:id="rId19"/>
    <p:sldId id="1445" r:id="rId20"/>
    <p:sldId id="1473" r:id="rId21"/>
    <p:sldId id="1442" r:id="rId22"/>
    <p:sldId id="1474" r:id="rId23"/>
    <p:sldId id="1447" r:id="rId24"/>
    <p:sldId id="1476" r:id="rId25"/>
    <p:sldId id="1475" r:id="rId26"/>
    <p:sldId id="1448" r:id="rId27"/>
    <p:sldId id="1449" r:id="rId28"/>
    <p:sldId id="1452" r:id="rId29"/>
    <p:sldId id="1453" r:id="rId30"/>
    <p:sldId id="1430" r:id="rId31"/>
    <p:sldId id="1469" r:id="rId32"/>
    <p:sldId id="1402" r:id="rId33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980" userDrawn="1">
          <p15:clr>
            <a:srgbClr val="A4A3A4"/>
          </p15:clr>
        </p15:guide>
        <p15:guide id="4" pos="56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69F848-375C-F04D-3B67-351F3127C937}" name="Ercan Buyukbas" initials="EB" userId="S::ebuyukbas@wmo.int::ef4d9409-638f-4353-a4e1-71e0628c0db0" providerId="AD"/>
  <p188:author id="{6FEDFE90-AB1F-FE86-FC1F-FE60FBC82BE7}" name="Luis Filipe NUNES" initials="LFN" userId="S::lfnunes@wmo.int::4aa28c8f-af2c-4a2b-9cfc-8cf541e572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AD9"/>
    <a:srgbClr val="FFE699"/>
    <a:srgbClr val="E816DE"/>
    <a:srgbClr val="70BF54"/>
    <a:srgbClr val="EDDD13"/>
    <a:srgbClr val="92D050"/>
    <a:srgbClr val="0BDFF5"/>
    <a:srgbClr val="97FA06"/>
    <a:srgbClr val="0070C0"/>
    <a:srgbClr val="A5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F895A3-A10A-4EBE-A40F-405D8FC57694}" v="7" dt="2024-06-04T07:25:53.965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3197"/>
  </p:normalViewPr>
  <p:slideViewPr>
    <p:cSldViewPr snapToGrid="0" snapToObjects="1" showGuides="1">
      <p:cViewPr varScale="1">
        <p:scale>
          <a:sx n="121" d="100"/>
          <a:sy n="121" d="100"/>
        </p:scale>
        <p:origin x="542" y="91"/>
      </p:cViewPr>
      <p:guideLst>
        <p:guide orient="horz" pos="2137"/>
        <p:guide pos="3840"/>
        <p:guide pos="1980"/>
        <p:guide pos="56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41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bia Merrouchi" userId="89812dcb-b8f4-4aec-9b58-8293e5d0d151" providerId="ADAL" clId="{92F895A3-A10A-4EBE-A40F-405D8FC57694}"/>
    <pc:docChg chg="custSel addSld delSld modSld">
      <pc:chgData name="Rabia Merrouchi" userId="89812dcb-b8f4-4aec-9b58-8293e5d0d151" providerId="ADAL" clId="{92F895A3-A10A-4EBE-A40F-405D8FC57694}" dt="2024-06-04T07:25:56.414" v="38" actId="47"/>
      <pc:docMkLst>
        <pc:docMk/>
      </pc:docMkLst>
      <pc:sldChg chg="add del setBg">
        <pc:chgData name="Rabia Merrouchi" userId="89812dcb-b8f4-4aec-9b58-8293e5d0d151" providerId="ADAL" clId="{92F895A3-A10A-4EBE-A40F-405D8FC57694}" dt="2024-06-04T07:18:16.520" v="2" actId="47"/>
        <pc:sldMkLst>
          <pc:docMk/>
          <pc:sldMk cId="1088218460" sldId="277"/>
        </pc:sldMkLst>
      </pc:sldChg>
      <pc:sldChg chg="del">
        <pc:chgData name="Rabia Merrouchi" userId="89812dcb-b8f4-4aec-9b58-8293e5d0d151" providerId="ADAL" clId="{92F895A3-A10A-4EBE-A40F-405D8FC57694}" dt="2024-06-04T07:25:56.414" v="38" actId="47"/>
        <pc:sldMkLst>
          <pc:docMk/>
          <pc:sldMk cId="1894581133" sldId="1384"/>
        </pc:sldMkLst>
      </pc:sldChg>
      <pc:sldChg chg="addSp delSp modSp mod">
        <pc:chgData name="Rabia Merrouchi" userId="89812dcb-b8f4-4aec-9b58-8293e5d0d151" providerId="ADAL" clId="{92F895A3-A10A-4EBE-A40F-405D8FC57694}" dt="2024-06-04T07:20:00.926" v="34" actId="1076"/>
        <pc:sldMkLst>
          <pc:docMk/>
          <pc:sldMk cId="3703521978" sldId="1455"/>
        </pc:sldMkLst>
        <pc:spChg chg="del">
          <ac:chgData name="Rabia Merrouchi" userId="89812dcb-b8f4-4aec-9b58-8293e5d0d151" providerId="ADAL" clId="{92F895A3-A10A-4EBE-A40F-405D8FC57694}" dt="2024-06-04T07:18:39.520" v="4" actId="478"/>
          <ac:spMkLst>
            <pc:docMk/>
            <pc:sldMk cId="3703521978" sldId="1455"/>
            <ac:spMk id="2" creationId="{D0942EBB-BD1E-3E7D-B6F5-63E82672A4D8}"/>
          </ac:spMkLst>
        </pc:spChg>
        <pc:spChg chg="add mod">
          <ac:chgData name="Rabia Merrouchi" userId="89812dcb-b8f4-4aec-9b58-8293e5d0d151" providerId="ADAL" clId="{92F895A3-A10A-4EBE-A40F-405D8FC57694}" dt="2024-06-04T07:19:09.338" v="11" actId="20577"/>
          <ac:spMkLst>
            <pc:docMk/>
            <pc:sldMk cId="3703521978" sldId="1455"/>
            <ac:spMk id="3" creationId="{0E751A35-46E6-97DF-EC5C-3FD26EF6D20A}"/>
          </ac:spMkLst>
        </pc:spChg>
        <pc:spChg chg="mod">
          <ac:chgData name="Rabia Merrouchi" userId="89812dcb-b8f4-4aec-9b58-8293e5d0d151" providerId="ADAL" clId="{92F895A3-A10A-4EBE-A40F-405D8FC57694}" dt="2024-06-04T07:18:59.226" v="8" actId="21"/>
          <ac:spMkLst>
            <pc:docMk/>
            <pc:sldMk cId="3703521978" sldId="1455"/>
            <ac:spMk id="4" creationId="{04E371C8-146F-BD8E-1D9F-6BA4929F87FE}"/>
          </ac:spMkLst>
        </pc:spChg>
        <pc:spChg chg="add mod">
          <ac:chgData name="Rabia Merrouchi" userId="89812dcb-b8f4-4aec-9b58-8293e5d0d151" providerId="ADAL" clId="{92F895A3-A10A-4EBE-A40F-405D8FC57694}" dt="2024-06-04T07:20:00.926" v="34" actId="1076"/>
          <ac:spMkLst>
            <pc:docMk/>
            <pc:sldMk cId="3703521978" sldId="1455"/>
            <ac:spMk id="5" creationId="{B0610CA7-1BE3-8130-6E5C-2976E1016E20}"/>
          </ac:spMkLst>
        </pc:spChg>
        <pc:picChg chg="del">
          <ac:chgData name="Rabia Merrouchi" userId="89812dcb-b8f4-4aec-9b58-8293e5d0d151" providerId="ADAL" clId="{92F895A3-A10A-4EBE-A40F-405D8FC57694}" dt="2024-06-04T07:18:20.449" v="3" actId="478"/>
          <ac:picMkLst>
            <pc:docMk/>
            <pc:sldMk cId="3703521978" sldId="1455"/>
            <ac:picMk id="10" creationId="{609004FF-5EDC-25E0-2F29-3A99659E7181}"/>
          </ac:picMkLst>
        </pc:picChg>
      </pc:sldChg>
      <pc:sldChg chg="addSp delSp modSp add mod">
        <pc:chgData name="Rabia Merrouchi" userId="89812dcb-b8f4-4aec-9b58-8293e5d0d151" providerId="ADAL" clId="{92F895A3-A10A-4EBE-A40F-405D8FC57694}" dt="2024-06-04T07:25:53.965" v="37"/>
        <pc:sldMkLst>
          <pc:docMk/>
          <pc:sldMk cId="1172351351" sldId="1477"/>
        </pc:sldMkLst>
        <pc:spChg chg="add mod">
          <ac:chgData name="Rabia Merrouchi" userId="89812dcb-b8f4-4aec-9b58-8293e5d0d151" providerId="ADAL" clId="{92F895A3-A10A-4EBE-A40F-405D8FC57694}" dt="2024-06-04T07:25:53.965" v="37"/>
          <ac:spMkLst>
            <pc:docMk/>
            <pc:sldMk cId="1172351351" sldId="1477"/>
            <ac:spMk id="2" creationId="{51AA9382-8811-D4DE-E5BC-F42EAA3E7B51}"/>
          </ac:spMkLst>
        </pc:spChg>
        <pc:spChg chg="del">
          <ac:chgData name="Rabia Merrouchi" userId="89812dcb-b8f4-4aec-9b58-8293e5d0d151" providerId="ADAL" clId="{92F895A3-A10A-4EBE-A40F-405D8FC57694}" dt="2024-06-04T07:25:53.047" v="36" actId="478"/>
          <ac:spMkLst>
            <pc:docMk/>
            <pc:sldMk cId="1172351351" sldId="1477"/>
            <ac:spMk id="3" creationId="{0E751A35-46E6-97DF-EC5C-3FD26EF6D20A}"/>
          </ac:spMkLst>
        </pc:spChg>
        <pc:spChg chg="del">
          <ac:chgData name="Rabia Merrouchi" userId="89812dcb-b8f4-4aec-9b58-8293e5d0d151" providerId="ADAL" clId="{92F895A3-A10A-4EBE-A40F-405D8FC57694}" dt="2024-06-04T07:25:53.047" v="36" actId="478"/>
          <ac:spMkLst>
            <pc:docMk/>
            <pc:sldMk cId="1172351351" sldId="1477"/>
            <ac:spMk id="4" creationId="{04E371C8-146F-BD8E-1D9F-6BA4929F87FE}"/>
          </ac:spMkLst>
        </pc:spChg>
        <pc:spChg chg="del">
          <ac:chgData name="Rabia Merrouchi" userId="89812dcb-b8f4-4aec-9b58-8293e5d0d151" providerId="ADAL" clId="{92F895A3-A10A-4EBE-A40F-405D8FC57694}" dt="2024-06-04T07:25:53.047" v="36" actId="478"/>
          <ac:spMkLst>
            <pc:docMk/>
            <pc:sldMk cId="1172351351" sldId="1477"/>
            <ac:spMk id="5" creationId="{B0610CA7-1BE3-8130-6E5C-2976E1016E20}"/>
          </ac:spMkLst>
        </pc:spChg>
        <pc:spChg chg="add mod">
          <ac:chgData name="Rabia Merrouchi" userId="89812dcb-b8f4-4aec-9b58-8293e5d0d151" providerId="ADAL" clId="{92F895A3-A10A-4EBE-A40F-405D8FC57694}" dt="2024-06-04T07:25:53.965" v="37"/>
          <ac:spMkLst>
            <pc:docMk/>
            <pc:sldMk cId="1172351351" sldId="1477"/>
            <ac:spMk id="7" creationId="{5F97DC91-8A81-677D-02FA-F0F02BC52447}"/>
          </ac:spMkLst>
        </pc:spChg>
      </pc:sldChg>
      <pc:sldMasterChg chg="delSldLayout">
        <pc:chgData name="Rabia Merrouchi" userId="89812dcb-b8f4-4aec-9b58-8293e5d0d151" providerId="ADAL" clId="{92F895A3-A10A-4EBE-A40F-405D8FC57694}" dt="2024-06-04T07:18:16.520" v="2" actId="47"/>
        <pc:sldMasterMkLst>
          <pc:docMk/>
          <pc:sldMasterMk cId="1295832693" sldId="2147483648"/>
        </pc:sldMasterMkLst>
        <pc:sldLayoutChg chg="del">
          <pc:chgData name="Rabia Merrouchi" userId="89812dcb-b8f4-4aec-9b58-8293e5d0d151" providerId="ADAL" clId="{92F895A3-A10A-4EBE-A40F-405D8FC57694}" dt="2024-06-04T07:18:16.520" v="2" actId="47"/>
          <pc:sldLayoutMkLst>
            <pc:docMk/>
            <pc:sldMasterMk cId="1295832693" sldId="2147483648"/>
            <pc:sldLayoutMk cId="3653997622" sldId="214748367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0552485767497"/>
          <c:y val="5.8941924822162595E-2"/>
          <c:w val="0.54829526962082076"/>
          <c:h val="0.8699926470703304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 w="28575"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solidFill>
                <a:srgbClr val="005BAA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BC55-4805-BDCB-2D575D1044AB}"/>
              </c:ext>
            </c:extLst>
          </c:dPt>
          <c:dPt>
            <c:idx val="1"/>
            <c:bubble3D val="0"/>
            <c:spPr>
              <a:solidFill>
                <a:srgbClr val="00B5D5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BC55-4805-BDCB-2D575D1044AB}"/>
              </c:ext>
            </c:extLst>
          </c:dPt>
          <c:dPt>
            <c:idx val="2"/>
            <c:bubble3D val="0"/>
            <c:spPr>
              <a:solidFill>
                <a:srgbClr val="FAA61A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5-BC55-4805-BDCB-2D575D1044AB}"/>
              </c:ext>
            </c:extLst>
          </c:dPt>
          <c:dPt>
            <c:idx val="3"/>
            <c:bubble3D val="0"/>
            <c:spPr>
              <a:solidFill>
                <a:srgbClr val="70BF54"/>
              </a:solidFill>
              <a:ln w="28575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7-BC55-4805-BDCB-2D575D1044AB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Sale</c:v>
                </c:pt>
                <c:pt idx="1">
                  <c:v>Revenue</c:v>
                </c:pt>
                <c:pt idx="2">
                  <c:v>Profit</c:v>
                </c:pt>
                <c:pt idx="3">
                  <c:v>Expenditure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55-4805-BDCB-2D575D1044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38486-C5AD-4907-83DD-B65E06272B9F}" type="doc">
      <dgm:prSet loTypeId="urn:microsoft.com/office/officeart/2005/8/layout/process2" loCatId="process" qsTypeId="urn:microsoft.com/office/officeart/2005/8/quickstyle/3d1" qsCatId="3D" csTypeId="urn:microsoft.com/office/officeart/2005/8/colors/accent1_4" csCatId="accent1" phldr="1"/>
      <dgm:spPr/>
    </dgm:pt>
    <dgm:pt modelId="{6E1BFEBF-644D-4AFD-8851-B1867509891C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Identify</a:t>
          </a:r>
          <a:r>
            <a:rPr lang="fr-FR" dirty="0">
              <a:solidFill>
                <a:schemeClr val="tx1"/>
              </a:solidFill>
            </a:rPr>
            <a:t> an issue</a:t>
          </a:r>
        </a:p>
      </dgm:t>
    </dgm:pt>
    <dgm:pt modelId="{F68E0B99-3C7C-4505-B3E5-D7F491DC2724}" type="parTrans" cxnId="{FD784F2B-A441-470A-A2B9-C20CC9FB1808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85435B70-206F-4BBD-B24B-3BF9761E340B}" type="sibTrans" cxnId="{FD784F2B-A441-470A-A2B9-C20CC9FB1808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11D0CD2A-7C01-4C10-B1F7-CCF4C46D0634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Create</a:t>
          </a:r>
          <a:r>
            <a:rPr lang="fr-FR" dirty="0">
              <a:solidFill>
                <a:schemeClr val="tx1"/>
              </a:solidFill>
            </a:rPr>
            <a:t> a Ticket</a:t>
          </a:r>
        </a:p>
      </dgm:t>
    </dgm:pt>
    <dgm:pt modelId="{7EDE10BF-9C2F-444B-872E-85A17DAF1193}" type="parTrans" cxnId="{3B706E15-579A-4977-A1C0-44F25A503040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BB87F93B-A5B6-465E-8D10-E4C459AF5EB5}" type="sibTrans" cxnId="{3B706E15-579A-4977-A1C0-44F25A503040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988699B8-475B-4D1F-A9D8-8FB754CBA239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Assign</a:t>
          </a:r>
          <a:r>
            <a:rPr lang="fr-FR" dirty="0">
              <a:solidFill>
                <a:schemeClr val="tx1"/>
              </a:solidFill>
            </a:rPr>
            <a:t> the ticket</a:t>
          </a:r>
        </a:p>
      </dgm:t>
    </dgm:pt>
    <dgm:pt modelId="{0DE1CBA9-6DAA-4743-9598-5D559F98B2B0}" type="parTrans" cxnId="{06B802B3-408C-4909-A4A8-E5AA8C91CE3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DD47FAD3-300D-4481-B4E8-141A05A6B208}" type="sibTrans" cxnId="{06B802B3-408C-4909-A4A8-E5AA8C91CE31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7ECFAC8B-7AEB-4EB9-993E-514B3E07742B}">
      <dgm:prSet phldrT="[Texte]"/>
      <dgm:spPr/>
      <dgm:t>
        <a:bodyPr/>
        <a:lstStyle/>
        <a:p>
          <a:r>
            <a:rPr lang="fr-FR" dirty="0" err="1">
              <a:solidFill>
                <a:schemeClr val="tx1"/>
              </a:solidFill>
            </a:rPr>
            <a:t>Add</a:t>
          </a:r>
          <a:r>
            <a:rPr lang="fr-FR" dirty="0">
              <a:solidFill>
                <a:schemeClr val="tx1"/>
              </a:solidFill>
            </a:rPr>
            <a:t> a comment</a:t>
          </a:r>
        </a:p>
      </dgm:t>
    </dgm:pt>
    <dgm:pt modelId="{8E41781E-06EA-4ED7-BFD2-577FACFB33CB}" type="parTrans" cxnId="{D9545952-570E-4AA8-9A8A-5CD3468CB407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55EB362B-BC6C-47A0-BFD0-985B86E265B9}" type="sibTrans" cxnId="{D9545952-570E-4AA8-9A8A-5CD3468CB407}">
      <dgm:prSet/>
      <dgm:spPr/>
      <dgm:t>
        <a:bodyPr/>
        <a:lstStyle/>
        <a:p>
          <a:endParaRPr lang="fr-FR">
            <a:solidFill>
              <a:schemeClr val="tx1"/>
            </a:solidFill>
          </a:endParaRPr>
        </a:p>
      </dgm:t>
    </dgm:pt>
    <dgm:pt modelId="{18308250-96A3-4986-BB22-25446C12C32D}" type="pres">
      <dgm:prSet presAssocID="{F8138486-C5AD-4907-83DD-B65E06272B9F}" presName="linearFlow" presStyleCnt="0">
        <dgm:presLayoutVars>
          <dgm:resizeHandles val="exact"/>
        </dgm:presLayoutVars>
      </dgm:prSet>
      <dgm:spPr/>
    </dgm:pt>
    <dgm:pt modelId="{99C4F054-5B90-40F4-9A6A-1F959573DB5A}" type="pres">
      <dgm:prSet presAssocID="{6E1BFEBF-644D-4AFD-8851-B1867509891C}" presName="node" presStyleLbl="node1" presStyleIdx="0" presStyleCnt="4" custScaleX="189068" custScaleY="60075">
        <dgm:presLayoutVars>
          <dgm:bulletEnabled val="1"/>
        </dgm:presLayoutVars>
      </dgm:prSet>
      <dgm:spPr/>
    </dgm:pt>
    <dgm:pt modelId="{AC77E289-49C8-47A4-843A-56C30F523AC5}" type="pres">
      <dgm:prSet presAssocID="{85435B70-206F-4BBD-B24B-3BF9761E340B}" presName="sibTrans" presStyleLbl="sibTrans2D1" presStyleIdx="0" presStyleCnt="3"/>
      <dgm:spPr/>
    </dgm:pt>
    <dgm:pt modelId="{C8228AE9-8F25-4037-96E1-A1FF6609BCE1}" type="pres">
      <dgm:prSet presAssocID="{85435B70-206F-4BBD-B24B-3BF9761E340B}" presName="connectorText" presStyleLbl="sibTrans2D1" presStyleIdx="0" presStyleCnt="3"/>
      <dgm:spPr/>
    </dgm:pt>
    <dgm:pt modelId="{96EEA63E-3BBF-4F35-9B84-F3EA26DDC24F}" type="pres">
      <dgm:prSet presAssocID="{11D0CD2A-7C01-4C10-B1F7-CCF4C46D0634}" presName="node" presStyleLbl="node1" presStyleIdx="1" presStyleCnt="4" custScaleX="195520" custScaleY="56714">
        <dgm:presLayoutVars>
          <dgm:bulletEnabled val="1"/>
        </dgm:presLayoutVars>
      </dgm:prSet>
      <dgm:spPr/>
    </dgm:pt>
    <dgm:pt modelId="{96AF2505-F9AA-429E-9BFB-85F0D0F3E6C4}" type="pres">
      <dgm:prSet presAssocID="{BB87F93B-A5B6-465E-8D10-E4C459AF5EB5}" presName="sibTrans" presStyleLbl="sibTrans2D1" presStyleIdx="1" presStyleCnt="3"/>
      <dgm:spPr/>
    </dgm:pt>
    <dgm:pt modelId="{07745BAD-0E0D-425F-B988-9553F1DEFC94}" type="pres">
      <dgm:prSet presAssocID="{BB87F93B-A5B6-465E-8D10-E4C459AF5EB5}" presName="connectorText" presStyleLbl="sibTrans2D1" presStyleIdx="1" presStyleCnt="3"/>
      <dgm:spPr/>
    </dgm:pt>
    <dgm:pt modelId="{293FF734-EABA-44E5-BFE6-25F155F30A3A}" type="pres">
      <dgm:prSet presAssocID="{988699B8-475B-4D1F-A9D8-8FB754CBA239}" presName="node" presStyleLbl="node1" presStyleIdx="2" presStyleCnt="4" custScaleX="193369" custScaleY="63486">
        <dgm:presLayoutVars>
          <dgm:bulletEnabled val="1"/>
        </dgm:presLayoutVars>
      </dgm:prSet>
      <dgm:spPr/>
    </dgm:pt>
    <dgm:pt modelId="{AAE6B4C2-303F-4C52-ADF3-D2E1258B7F73}" type="pres">
      <dgm:prSet presAssocID="{DD47FAD3-300D-4481-B4E8-141A05A6B208}" presName="sibTrans" presStyleLbl="sibTrans2D1" presStyleIdx="2" presStyleCnt="3"/>
      <dgm:spPr/>
    </dgm:pt>
    <dgm:pt modelId="{38932BBE-5E93-49E2-9E04-61B78AB46131}" type="pres">
      <dgm:prSet presAssocID="{DD47FAD3-300D-4481-B4E8-141A05A6B208}" presName="connectorText" presStyleLbl="sibTrans2D1" presStyleIdx="2" presStyleCnt="3"/>
      <dgm:spPr/>
    </dgm:pt>
    <dgm:pt modelId="{14AE3192-D6F5-4718-A44E-6C29143600D2}" type="pres">
      <dgm:prSet presAssocID="{7ECFAC8B-7AEB-4EB9-993E-514B3E07742B}" presName="node" presStyleLbl="node1" presStyleIdx="3" presStyleCnt="4" custScaleX="195520" custScaleY="61845">
        <dgm:presLayoutVars>
          <dgm:bulletEnabled val="1"/>
        </dgm:presLayoutVars>
      </dgm:prSet>
      <dgm:spPr/>
    </dgm:pt>
  </dgm:ptLst>
  <dgm:cxnLst>
    <dgm:cxn modelId="{3B706E15-579A-4977-A1C0-44F25A503040}" srcId="{F8138486-C5AD-4907-83DD-B65E06272B9F}" destId="{11D0CD2A-7C01-4C10-B1F7-CCF4C46D0634}" srcOrd="1" destOrd="0" parTransId="{7EDE10BF-9C2F-444B-872E-85A17DAF1193}" sibTransId="{BB87F93B-A5B6-465E-8D10-E4C459AF5EB5}"/>
    <dgm:cxn modelId="{D844F416-FEF2-4770-A9A1-8CDCD5F2B2E6}" type="presOf" srcId="{85435B70-206F-4BBD-B24B-3BF9761E340B}" destId="{C8228AE9-8F25-4037-96E1-A1FF6609BCE1}" srcOrd="1" destOrd="0" presId="urn:microsoft.com/office/officeart/2005/8/layout/process2"/>
    <dgm:cxn modelId="{4D050424-01CD-4888-B47B-7099D065602F}" type="presOf" srcId="{DD47FAD3-300D-4481-B4E8-141A05A6B208}" destId="{38932BBE-5E93-49E2-9E04-61B78AB46131}" srcOrd="1" destOrd="0" presId="urn:microsoft.com/office/officeart/2005/8/layout/process2"/>
    <dgm:cxn modelId="{FD784F2B-A441-470A-A2B9-C20CC9FB1808}" srcId="{F8138486-C5AD-4907-83DD-B65E06272B9F}" destId="{6E1BFEBF-644D-4AFD-8851-B1867509891C}" srcOrd="0" destOrd="0" parTransId="{F68E0B99-3C7C-4505-B3E5-D7F491DC2724}" sibTransId="{85435B70-206F-4BBD-B24B-3BF9761E340B}"/>
    <dgm:cxn modelId="{E8786E3B-222C-47F9-A740-58C216755E67}" type="presOf" srcId="{85435B70-206F-4BBD-B24B-3BF9761E340B}" destId="{AC77E289-49C8-47A4-843A-56C30F523AC5}" srcOrd="0" destOrd="0" presId="urn:microsoft.com/office/officeart/2005/8/layout/process2"/>
    <dgm:cxn modelId="{E807C64A-D83B-4D87-AE5F-B6CB1B81E2E9}" type="presOf" srcId="{6E1BFEBF-644D-4AFD-8851-B1867509891C}" destId="{99C4F054-5B90-40F4-9A6A-1F959573DB5A}" srcOrd="0" destOrd="0" presId="urn:microsoft.com/office/officeart/2005/8/layout/process2"/>
    <dgm:cxn modelId="{D9545952-570E-4AA8-9A8A-5CD3468CB407}" srcId="{F8138486-C5AD-4907-83DD-B65E06272B9F}" destId="{7ECFAC8B-7AEB-4EB9-993E-514B3E07742B}" srcOrd="3" destOrd="0" parTransId="{8E41781E-06EA-4ED7-BFD2-577FACFB33CB}" sibTransId="{55EB362B-BC6C-47A0-BFD0-985B86E265B9}"/>
    <dgm:cxn modelId="{BEFF267D-1BB2-47D5-B044-99349D77C5D1}" type="presOf" srcId="{BB87F93B-A5B6-465E-8D10-E4C459AF5EB5}" destId="{96AF2505-F9AA-429E-9BFB-85F0D0F3E6C4}" srcOrd="0" destOrd="0" presId="urn:microsoft.com/office/officeart/2005/8/layout/process2"/>
    <dgm:cxn modelId="{01E7F17E-2874-4EBA-8119-D867E4BF5D9D}" type="presOf" srcId="{11D0CD2A-7C01-4C10-B1F7-CCF4C46D0634}" destId="{96EEA63E-3BBF-4F35-9B84-F3EA26DDC24F}" srcOrd="0" destOrd="0" presId="urn:microsoft.com/office/officeart/2005/8/layout/process2"/>
    <dgm:cxn modelId="{75579297-849A-4E7C-9908-065CB5D8F0FE}" type="presOf" srcId="{988699B8-475B-4D1F-A9D8-8FB754CBA239}" destId="{293FF734-EABA-44E5-BFE6-25F155F30A3A}" srcOrd="0" destOrd="0" presId="urn:microsoft.com/office/officeart/2005/8/layout/process2"/>
    <dgm:cxn modelId="{06B802B3-408C-4909-A4A8-E5AA8C91CE31}" srcId="{F8138486-C5AD-4907-83DD-B65E06272B9F}" destId="{988699B8-475B-4D1F-A9D8-8FB754CBA239}" srcOrd="2" destOrd="0" parTransId="{0DE1CBA9-6DAA-4743-9598-5D559F98B2B0}" sibTransId="{DD47FAD3-300D-4481-B4E8-141A05A6B208}"/>
    <dgm:cxn modelId="{821FFCD6-5A61-408A-A49C-0D69406FD438}" type="presOf" srcId="{BB87F93B-A5B6-465E-8D10-E4C459AF5EB5}" destId="{07745BAD-0E0D-425F-B988-9553F1DEFC94}" srcOrd="1" destOrd="0" presId="urn:microsoft.com/office/officeart/2005/8/layout/process2"/>
    <dgm:cxn modelId="{ACCBEEE6-A7CE-4650-9AEE-FB7DFD6C0A6C}" type="presOf" srcId="{F8138486-C5AD-4907-83DD-B65E06272B9F}" destId="{18308250-96A3-4986-BB22-25446C12C32D}" srcOrd="0" destOrd="0" presId="urn:microsoft.com/office/officeart/2005/8/layout/process2"/>
    <dgm:cxn modelId="{4165A0F9-E85A-485E-9451-BC6A4E0C07A5}" type="presOf" srcId="{7ECFAC8B-7AEB-4EB9-993E-514B3E07742B}" destId="{14AE3192-D6F5-4718-A44E-6C29143600D2}" srcOrd="0" destOrd="0" presId="urn:microsoft.com/office/officeart/2005/8/layout/process2"/>
    <dgm:cxn modelId="{92FD79FF-E0BD-446E-AAF3-CC3817D7C89C}" type="presOf" srcId="{DD47FAD3-300D-4481-B4E8-141A05A6B208}" destId="{AAE6B4C2-303F-4C52-ADF3-D2E1258B7F73}" srcOrd="0" destOrd="0" presId="urn:microsoft.com/office/officeart/2005/8/layout/process2"/>
    <dgm:cxn modelId="{699C191A-BFB5-455C-84BC-57996306FE1C}" type="presParOf" srcId="{18308250-96A3-4986-BB22-25446C12C32D}" destId="{99C4F054-5B90-40F4-9A6A-1F959573DB5A}" srcOrd="0" destOrd="0" presId="urn:microsoft.com/office/officeart/2005/8/layout/process2"/>
    <dgm:cxn modelId="{44D42743-0BB1-499F-B1D0-D8BDF8C29522}" type="presParOf" srcId="{18308250-96A3-4986-BB22-25446C12C32D}" destId="{AC77E289-49C8-47A4-843A-56C30F523AC5}" srcOrd="1" destOrd="0" presId="urn:microsoft.com/office/officeart/2005/8/layout/process2"/>
    <dgm:cxn modelId="{39443C27-E6F3-4D46-A52A-4BB667AB8852}" type="presParOf" srcId="{AC77E289-49C8-47A4-843A-56C30F523AC5}" destId="{C8228AE9-8F25-4037-96E1-A1FF6609BCE1}" srcOrd="0" destOrd="0" presId="urn:microsoft.com/office/officeart/2005/8/layout/process2"/>
    <dgm:cxn modelId="{DD01A7C6-26C5-4852-9F2D-50B15F10B8B3}" type="presParOf" srcId="{18308250-96A3-4986-BB22-25446C12C32D}" destId="{96EEA63E-3BBF-4F35-9B84-F3EA26DDC24F}" srcOrd="2" destOrd="0" presId="urn:microsoft.com/office/officeart/2005/8/layout/process2"/>
    <dgm:cxn modelId="{91173690-58BE-4D9F-9BDD-6430937ADA19}" type="presParOf" srcId="{18308250-96A3-4986-BB22-25446C12C32D}" destId="{96AF2505-F9AA-429E-9BFB-85F0D0F3E6C4}" srcOrd="3" destOrd="0" presId="urn:microsoft.com/office/officeart/2005/8/layout/process2"/>
    <dgm:cxn modelId="{F31D9C0A-7FF8-425A-A10F-DEE3B85FCA0E}" type="presParOf" srcId="{96AF2505-F9AA-429E-9BFB-85F0D0F3E6C4}" destId="{07745BAD-0E0D-425F-B988-9553F1DEFC94}" srcOrd="0" destOrd="0" presId="urn:microsoft.com/office/officeart/2005/8/layout/process2"/>
    <dgm:cxn modelId="{47B81009-B872-4169-9E94-5E7324D996C4}" type="presParOf" srcId="{18308250-96A3-4986-BB22-25446C12C32D}" destId="{293FF734-EABA-44E5-BFE6-25F155F30A3A}" srcOrd="4" destOrd="0" presId="urn:microsoft.com/office/officeart/2005/8/layout/process2"/>
    <dgm:cxn modelId="{48A7EEF5-F90B-4EBC-9BC6-D28800E35F35}" type="presParOf" srcId="{18308250-96A3-4986-BB22-25446C12C32D}" destId="{AAE6B4C2-303F-4C52-ADF3-D2E1258B7F73}" srcOrd="5" destOrd="0" presId="urn:microsoft.com/office/officeart/2005/8/layout/process2"/>
    <dgm:cxn modelId="{ABF073FC-461C-47C1-B1A5-AA36AB8E2152}" type="presParOf" srcId="{AAE6B4C2-303F-4C52-ADF3-D2E1258B7F73}" destId="{38932BBE-5E93-49E2-9E04-61B78AB46131}" srcOrd="0" destOrd="0" presId="urn:microsoft.com/office/officeart/2005/8/layout/process2"/>
    <dgm:cxn modelId="{A81A8445-E32F-4645-B093-9CA54CC00992}" type="presParOf" srcId="{18308250-96A3-4986-BB22-25446C12C32D}" destId="{14AE3192-D6F5-4718-A44E-6C29143600D2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4F054-5B90-40F4-9A6A-1F959573DB5A}">
      <dsp:nvSpPr>
        <dsp:cNvPr id="0" name=""/>
        <dsp:cNvSpPr/>
      </dsp:nvSpPr>
      <dsp:spPr>
        <a:xfrm>
          <a:off x="2587264" y="1149"/>
          <a:ext cx="3604345" cy="636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>
              <a:solidFill>
                <a:schemeClr val="tx1"/>
              </a:solidFill>
            </a:rPr>
            <a:t>Identify</a:t>
          </a:r>
          <a:r>
            <a:rPr lang="fr-FR" sz="2300" kern="1200" dirty="0">
              <a:solidFill>
                <a:schemeClr val="tx1"/>
              </a:solidFill>
            </a:rPr>
            <a:t> an issue</a:t>
          </a:r>
        </a:p>
      </dsp:txBody>
      <dsp:txXfrm>
        <a:off x="2605899" y="19784"/>
        <a:ext cx="3567075" cy="598982"/>
      </dsp:txXfrm>
    </dsp:sp>
    <dsp:sp modelId="{AC77E289-49C8-47A4-843A-56C30F523AC5}">
      <dsp:nvSpPr>
        <dsp:cNvPr id="0" name=""/>
        <dsp:cNvSpPr/>
      </dsp:nvSpPr>
      <dsp:spPr>
        <a:xfrm rot="5400000">
          <a:off x="4190856" y="663880"/>
          <a:ext cx="397161" cy="4765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>
            <a:solidFill>
              <a:schemeClr val="tx1"/>
            </a:solidFill>
          </a:endParaRPr>
        </a:p>
      </dsp:txBody>
      <dsp:txXfrm rot="-5400000">
        <a:off x="4246459" y="703596"/>
        <a:ext cx="285955" cy="278013"/>
      </dsp:txXfrm>
    </dsp:sp>
    <dsp:sp modelId="{96EEA63E-3BBF-4F35-9B84-F3EA26DDC24F}">
      <dsp:nvSpPr>
        <dsp:cNvPr id="0" name=""/>
        <dsp:cNvSpPr/>
      </dsp:nvSpPr>
      <dsp:spPr>
        <a:xfrm>
          <a:off x="2525764" y="1166951"/>
          <a:ext cx="3727345" cy="6006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297102"/>
                <a:satOff val="0"/>
                <a:lumOff val="24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297102"/>
                <a:satOff val="0"/>
                <a:lumOff val="24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297102"/>
                <a:satOff val="0"/>
                <a:lumOff val="24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>
              <a:solidFill>
                <a:schemeClr val="tx1"/>
              </a:solidFill>
            </a:rPr>
            <a:t>Create</a:t>
          </a:r>
          <a:r>
            <a:rPr lang="fr-FR" sz="2300" kern="1200" dirty="0">
              <a:solidFill>
                <a:schemeClr val="tx1"/>
              </a:solidFill>
            </a:rPr>
            <a:t> a Ticket</a:t>
          </a:r>
        </a:p>
      </dsp:txBody>
      <dsp:txXfrm>
        <a:off x="2543357" y="1184544"/>
        <a:ext cx="3692159" cy="565470"/>
      </dsp:txXfrm>
    </dsp:sp>
    <dsp:sp modelId="{96AF2505-F9AA-429E-9BFB-85F0D0F3E6C4}">
      <dsp:nvSpPr>
        <dsp:cNvPr id="0" name=""/>
        <dsp:cNvSpPr/>
      </dsp:nvSpPr>
      <dsp:spPr>
        <a:xfrm rot="5400000">
          <a:off x="4190856" y="1794085"/>
          <a:ext cx="397161" cy="4765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422779"/>
                <a:satOff val="0"/>
                <a:lumOff val="260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-422779"/>
                <a:satOff val="0"/>
                <a:lumOff val="260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-422779"/>
                <a:satOff val="0"/>
                <a:lumOff val="260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>
            <a:solidFill>
              <a:schemeClr val="tx1"/>
            </a:solidFill>
          </a:endParaRPr>
        </a:p>
      </dsp:txBody>
      <dsp:txXfrm rot="-5400000">
        <a:off x="4246459" y="1833801"/>
        <a:ext cx="285955" cy="278013"/>
      </dsp:txXfrm>
    </dsp:sp>
    <dsp:sp modelId="{293FF734-EABA-44E5-BFE6-25F155F30A3A}">
      <dsp:nvSpPr>
        <dsp:cNvPr id="0" name=""/>
        <dsp:cNvSpPr/>
      </dsp:nvSpPr>
      <dsp:spPr>
        <a:xfrm>
          <a:off x="2546267" y="2297156"/>
          <a:ext cx="3686339" cy="6723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594204"/>
                <a:satOff val="0"/>
                <a:lumOff val="483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594204"/>
                <a:satOff val="0"/>
                <a:lumOff val="483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594204"/>
                <a:satOff val="0"/>
                <a:lumOff val="483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>
              <a:solidFill>
                <a:schemeClr val="tx1"/>
              </a:solidFill>
            </a:rPr>
            <a:t>Assign</a:t>
          </a:r>
          <a:r>
            <a:rPr lang="fr-FR" sz="2300" kern="1200" dirty="0">
              <a:solidFill>
                <a:schemeClr val="tx1"/>
              </a:solidFill>
            </a:rPr>
            <a:t> the ticket</a:t>
          </a:r>
        </a:p>
      </dsp:txBody>
      <dsp:txXfrm>
        <a:off x="2565960" y="2316849"/>
        <a:ext cx="3646953" cy="632992"/>
      </dsp:txXfrm>
    </dsp:sp>
    <dsp:sp modelId="{AAE6B4C2-303F-4C52-ADF3-D2E1258B7F73}">
      <dsp:nvSpPr>
        <dsp:cNvPr id="0" name=""/>
        <dsp:cNvSpPr/>
      </dsp:nvSpPr>
      <dsp:spPr>
        <a:xfrm rot="5400000">
          <a:off x="4190856" y="2996012"/>
          <a:ext cx="397161" cy="4765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-422779"/>
                <a:satOff val="0"/>
                <a:lumOff val="260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-422779"/>
                <a:satOff val="0"/>
                <a:lumOff val="260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-422779"/>
                <a:satOff val="0"/>
                <a:lumOff val="260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>
            <a:solidFill>
              <a:schemeClr val="tx1"/>
            </a:solidFill>
          </a:endParaRPr>
        </a:p>
      </dsp:txBody>
      <dsp:txXfrm rot="-5400000">
        <a:off x="4246459" y="3035728"/>
        <a:ext cx="285955" cy="278013"/>
      </dsp:txXfrm>
    </dsp:sp>
    <dsp:sp modelId="{14AE3192-D6F5-4718-A44E-6C29143600D2}">
      <dsp:nvSpPr>
        <dsp:cNvPr id="0" name=""/>
        <dsp:cNvSpPr/>
      </dsp:nvSpPr>
      <dsp:spPr>
        <a:xfrm>
          <a:off x="2525764" y="3499084"/>
          <a:ext cx="3727345" cy="654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-297102"/>
                <a:satOff val="0"/>
                <a:lumOff val="241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-297102"/>
                <a:satOff val="0"/>
                <a:lumOff val="241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-297102"/>
                <a:satOff val="0"/>
                <a:lumOff val="241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 err="1">
              <a:solidFill>
                <a:schemeClr val="tx1"/>
              </a:solidFill>
            </a:rPr>
            <a:t>Add</a:t>
          </a:r>
          <a:r>
            <a:rPr lang="fr-FR" sz="2300" kern="1200" dirty="0">
              <a:solidFill>
                <a:schemeClr val="tx1"/>
              </a:solidFill>
            </a:rPr>
            <a:t> a comment</a:t>
          </a:r>
        </a:p>
      </dsp:txBody>
      <dsp:txXfrm>
        <a:off x="2544948" y="3518268"/>
        <a:ext cx="3688977" cy="616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994C5B1-5D64-DD4B-84CE-49467066B0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8A759C-D84B-4B42-8853-5AD67C2297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2DC6E-1291-DF47-962B-9B9061A83F1C}" type="datetimeFigureOut">
              <a:rPr lang="es-ES" smtClean="0">
                <a:latin typeface="Arial" panose="020B0604020202020204" pitchFamily="34" charset="0"/>
              </a:rPr>
              <a:t>04/06/2024</a:t>
            </a:fld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584F3-7A75-DD44-B0D1-77A51EC860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Arial" panose="020B0604020202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5AAE84-ECC6-E14F-A668-AAE3D72186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CD7D-B8C2-994D-ACDC-667552003B3D}" type="slidenum">
              <a:rPr lang="es-ES" smtClean="0">
                <a:latin typeface="Arial" panose="020B0604020202020204" pitchFamily="34" charset="0"/>
              </a:rPr>
              <a:t>‹#›</a:t>
            </a:fld>
            <a:endParaRPr lang="es-E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8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5EE6F-449F-4C67-91D8-A42ECC863387}" type="datetimeFigureOut">
              <a:rPr lang="en-US" smtClean="0"/>
              <a:t>6/4/2024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ADB20-D4A1-4748-BA66-A2B3CA732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6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5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8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2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38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60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09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6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3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ADB20-D4A1-4748-BA66-A2B3CA7322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02AFE16C-2473-0565-452E-AB86D7679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723" y="-18261"/>
            <a:ext cx="3042445" cy="1187715"/>
          </a:xfrm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AC09B4D-F42F-714A-848A-CE26871CDE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08588" y="1879600"/>
            <a:ext cx="1339850" cy="16843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9">
            <a:extLst>
              <a:ext uri="{FF2B5EF4-FFF2-40B4-BE49-F238E27FC236}">
                <a16:creationId xmlns:a16="http://schemas.microsoft.com/office/drawing/2014/main" id="{6203C20F-E878-7745-A366-EB1EEA4CAB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15388" y="1879600"/>
            <a:ext cx="1339850" cy="16843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2" name="Marcador de posición de imagen 9">
            <a:extLst>
              <a:ext uri="{FF2B5EF4-FFF2-40B4-BE49-F238E27FC236}">
                <a16:creationId xmlns:a16="http://schemas.microsoft.com/office/drawing/2014/main" id="{B9F55B83-D026-7544-BF73-70F5BFCBAA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08588" y="4279900"/>
            <a:ext cx="1339850" cy="16843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3" name="Marcador de posición de imagen 9">
            <a:extLst>
              <a:ext uri="{FF2B5EF4-FFF2-40B4-BE49-F238E27FC236}">
                <a16:creationId xmlns:a16="http://schemas.microsoft.com/office/drawing/2014/main" id="{9C3D87E3-091F-AC41-95B4-2D73D9F0DB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15388" y="4279900"/>
            <a:ext cx="1339850" cy="16843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C4283362-401A-F1CC-C52C-CCA6A44D5E09}"/>
              </a:ext>
            </a:extLst>
          </p:cNvPr>
          <p:cNvCxnSpPr/>
          <p:nvPr userDrawn="1"/>
        </p:nvCxnSpPr>
        <p:spPr>
          <a:xfrm>
            <a:off x="0" y="1113452"/>
            <a:ext cx="12192000" cy="0"/>
          </a:xfrm>
          <a:prstGeom prst="line">
            <a:avLst/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2">
            <a:extLst>
              <a:ext uri="{FF2B5EF4-FFF2-40B4-BE49-F238E27FC236}">
                <a16:creationId xmlns:a16="http://schemas.microsoft.com/office/drawing/2014/main" id="{95B55443-453C-4DEE-8BCA-F99CC8B4B9BB}"/>
              </a:ext>
            </a:extLst>
          </p:cNvPr>
          <p:cNvSpPr txBox="1"/>
          <p:nvPr userDrawn="1"/>
        </p:nvSpPr>
        <p:spPr>
          <a:xfrm>
            <a:off x="845684" y="1851185"/>
            <a:ext cx="304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</a:t>
            </a:r>
            <a:r>
              <a:rPr lang="es-E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.1 </a:t>
            </a:r>
            <a:r>
              <a:rPr lang="hr-H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Lorem</a:t>
            </a:r>
            <a:r>
              <a:rPr lang="hr-H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ipsum</a:t>
            </a:r>
            <a:endParaRPr lang="es-ES" sz="24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A90B4F-430A-ED76-56F5-277ACC139BFC}"/>
              </a:ext>
            </a:extLst>
          </p:cNvPr>
          <p:cNvSpPr txBox="1"/>
          <p:nvPr userDrawn="1"/>
        </p:nvSpPr>
        <p:spPr>
          <a:xfrm>
            <a:off x="6857776" y="2452929"/>
            <a:ext cx="158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Lorem</a:t>
            </a:r>
            <a:endParaRPr lang="hr-H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Ipsum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CuadroTexto 16">
            <a:extLst>
              <a:ext uri="{FF2B5EF4-FFF2-40B4-BE49-F238E27FC236}">
                <a16:creationId xmlns:a16="http://schemas.microsoft.com/office/drawing/2014/main" id="{406CABAF-C8CB-146F-0AAF-CACEED1E7067}"/>
              </a:ext>
            </a:extLst>
          </p:cNvPr>
          <p:cNvSpPr txBox="1"/>
          <p:nvPr userDrawn="1"/>
        </p:nvSpPr>
        <p:spPr>
          <a:xfrm>
            <a:off x="10456792" y="2452929"/>
            <a:ext cx="1103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Lorem</a:t>
            </a:r>
            <a:endParaRPr lang="hr-H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Ipsum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uadroTexto 19">
            <a:extLst>
              <a:ext uri="{FF2B5EF4-FFF2-40B4-BE49-F238E27FC236}">
                <a16:creationId xmlns:a16="http://schemas.microsoft.com/office/drawing/2014/main" id="{BEC19989-D9E1-A1C7-5BBB-05AACB261AFC}"/>
              </a:ext>
            </a:extLst>
          </p:cNvPr>
          <p:cNvSpPr txBox="1"/>
          <p:nvPr userDrawn="1"/>
        </p:nvSpPr>
        <p:spPr>
          <a:xfrm>
            <a:off x="6857776" y="4864605"/>
            <a:ext cx="158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Lorem</a:t>
            </a:r>
            <a:endParaRPr lang="hr-H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Ipsum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CuadroTexto 22">
            <a:extLst>
              <a:ext uri="{FF2B5EF4-FFF2-40B4-BE49-F238E27FC236}">
                <a16:creationId xmlns:a16="http://schemas.microsoft.com/office/drawing/2014/main" id="{5A90660E-FA79-10CD-C580-B5E3BEB8907E}"/>
              </a:ext>
            </a:extLst>
          </p:cNvPr>
          <p:cNvSpPr txBox="1"/>
          <p:nvPr userDrawn="1"/>
        </p:nvSpPr>
        <p:spPr>
          <a:xfrm>
            <a:off x="10456792" y="4864605"/>
            <a:ext cx="115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Lorem</a:t>
            </a:r>
            <a:endParaRPr lang="hr-H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Ipsum</a:t>
            </a:r>
            <a:endParaRPr lang="es-E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CuadroTexto 2">
            <a:extLst>
              <a:ext uri="{FF2B5EF4-FFF2-40B4-BE49-F238E27FC236}">
                <a16:creationId xmlns:a16="http://schemas.microsoft.com/office/drawing/2014/main" id="{94BD3326-2C5E-E7FA-857B-F79389521B2F}"/>
              </a:ext>
            </a:extLst>
          </p:cNvPr>
          <p:cNvSpPr txBox="1"/>
          <p:nvPr userDrawn="1"/>
        </p:nvSpPr>
        <p:spPr>
          <a:xfrm>
            <a:off x="845684" y="2666794"/>
            <a:ext cx="4053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Lorem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Ipsum</a:t>
            </a:r>
            <a:endParaRPr lang="hr-HR" sz="3600" b="1" dirty="0">
              <a:solidFill>
                <a:srgbClr val="42AB37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  <a:p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peria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quatures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qui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quatas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son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deo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3600" b="1" dirty="0" err="1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dolenitium</a:t>
            </a:r>
            <a:r>
              <a:rPr lang="hr-HR" sz="3600" b="1" dirty="0">
                <a:solidFill>
                  <a:srgbClr val="42AB37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34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F07C7CE-DB8D-3760-38FA-25B168F9B4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2005" y="1643063"/>
            <a:ext cx="10629900" cy="3986212"/>
          </a:xfrm>
          <a:solidFill>
            <a:schemeClr val="bg2"/>
          </a:solidFill>
        </p:spPr>
        <p:txBody>
          <a:bodyPr>
            <a:normAutofit/>
          </a:bodyPr>
          <a:lstStyle>
            <a:lvl1pPr marL="205740" indent="-205740" algn="l">
              <a:defRPr sz="132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You can place a zoomed in view of your map here or place a graph. This slide is optional. </a:t>
            </a:r>
            <a:br>
              <a:rPr lang="en-US" dirty="0"/>
            </a:br>
            <a:r>
              <a:rPr lang="en-US" dirty="0"/>
              <a:t>Whatever best fits your requirement.</a:t>
            </a:r>
          </a:p>
        </p:txBody>
      </p:sp>
    </p:spTree>
    <p:extLst>
      <p:ext uri="{BB962C8B-B14F-4D97-AF65-F5344CB8AC3E}">
        <p14:creationId xmlns:p14="http://schemas.microsoft.com/office/powerpoint/2010/main" val="24669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A0110D0B-DA30-D6C8-64D0-4207658D7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0403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32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Maps, Graphs, Diagrams, pie charts etc.</a:t>
            </a:r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DB1E62EF-1C52-57E2-D73C-24DD30DE1E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3952" y="1902186"/>
            <a:ext cx="5286309" cy="3856064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>
              <a:defRPr sz="132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Maps, Graphs, Diagrams, pie charts etc.</a:t>
            </a:r>
          </a:p>
        </p:txBody>
      </p:sp>
    </p:spTree>
    <p:extLst>
      <p:ext uri="{BB962C8B-B14F-4D97-AF65-F5344CB8AC3E}">
        <p14:creationId xmlns:p14="http://schemas.microsoft.com/office/powerpoint/2010/main" val="41492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387E8336-08FF-1579-81BF-1DAAA31604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7242769-D447-C9E9-2AF2-7E75DCAF8B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the best image you have.</a:t>
            </a:r>
          </a:p>
        </p:txBody>
      </p:sp>
    </p:spTree>
    <p:extLst>
      <p:ext uri="{BB962C8B-B14F-4D97-AF65-F5344CB8AC3E}">
        <p14:creationId xmlns:p14="http://schemas.microsoft.com/office/powerpoint/2010/main" val="12224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148C2E04-F119-8266-62F5-BEF3349B92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D4D7D9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B6E3D78-5D18-FEC2-7DA9-8ECA634A39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657225"/>
            <a:ext cx="4622800" cy="2600326"/>
          </a:xfrm>
          <a:solidFill>
            <a:schemeClr val="bg2"/>
          </a:solidFill>
        </p:spPr>
        <p:txBody>
          <a:bodyPr/>
          <a:lstStyle>
            <a:lvl1pPr marL="274313" marR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9719C845-83F9-FF4D-A5AC-225E08477C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69200" y="3743324"/>
            <a:ext cx="4622800" cy="2600326"/>
          </a:xfrm>
          <a:solidFill>
            <a:schemeClr val="bg2"/>
          </a:solidFill>
        </p:spPr>
        <p:txBody>
          <a:bodyPr/>
          <a:lstStyle>
            <a:lvl1pPr marL="274313" marR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58F4651-1D70-E72F-E28B-2EB13D6C56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1316" y="587829"/>
            <a:ext cx="3164115" cy="2769325"/>
          </a:xfrm>
          <a:solidFill>
            <a:srgbClr val="00B0F0"/>
          </a:solidFill>
        </p:spPr>
        <p:txBody>
          <a:bodyPr/>
          <a:lstStyle>
            <a:lvl1pPr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3758FEC-6020-1A2A-AC68-3DD685EE2D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44116" y="587829"/>
            <a:ext cx="3164115" cy="2769325"/>
          </a:xfrm>
          <a:solidFill>
            <a:srgbClr val="00B0F0"/>
          </a:solidFill>
        </p:spPr>
        <p:txBody>
          <a:bodyPr/>
          <a:lstStyle>
            <a:lvl1pPr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A290331-ACD8-66D3-1C0C-65EEC34F90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4116" y="3513909"/>
            <a:ext cx="3164115" cy="2769325"/>
          </a:xfrm>
          <a:solidFill>
            <a:srgbClr val="00B0F0"/>
          </a:solidFill>
        </p:spPr>
        <p:txBody>
          <a:bodyPr/>
          <a:lstStyle>
            <a:lvl1pPr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95FE471-A00D-4C57-D014-C7503F81A9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91316" y="3513909"/>
            <a:ext cx="3164115" cy="2769325"/>
          </a:xfrm>
          <a:solidFill>
            <a:srgbClr val="00B0F0"/>
          </a:solidFill>
        </p:spPr>
        <p:txBody>
          <a:bodyPr/>
          <a:lstStyle>
            <a:lvl1pPr>
              <a:defRPr sz="1800" baseline="0">
                <a:latin typeface="Univers LT Std 55" charset="0"/>
              </a:defRPr>
            </a:lvl1pPr>
          </a:lstStyle>
          <a:p>
            <a:pPr marL="274313" marR="0" lvl="0" indent="-274313" algn="l" defTabSz="1097252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064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61D910-CE5D-7CD3-D1E2-C077189CFDA4}"/>
              </a:ext>
            </a:extLst>
          </p:cNvPr>
          <p:cNvSpPr txBox="1"/>
          <p:nvPr userDrawn="1"/>
        </p:nvSpPr>
        <p:spPr>
          <a:xfrm>
            <a:off x="3048000" y="269033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071FD6-5E10-0B78-5E7E-FC8BADA63247}"/>
              </a:ext>
            </a:extLst>
          </p:cNvPr>
          <p:cNvSpPr/>
          <p:nvPr userDrawn="1"/>
        </p:nvSpPr>
        <p:spPr>
          <a:xfrm>
            <a:off x="0" y="-18261"/>
            <a:ext cx="6105570" cy="6876261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1142C450-50E3-4CC2-241B-708232D50125}"/>
              </a:ext>
            </a:extLst>
          </p:cNvPr>
          <p:cNvCxnSpPr/>
          <p:nvPr userDrawn="1"/>
        </p:nvCxnSpPr>
        <p:spPr>
          <a:xfrm>
            <a:off x="0" y="1113452"/>
            <a:ext cx="12192000" cy="0"/>
          </a:xfrm>
          <a:prstGeom prst="line">
            <a:avLst/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11">
            <a:extLst>
              <a:ext uri="{FF2B5EF4-FFF2-40B4-BE49-F238E27FC236}">
                <a16:creationId xmlns:a16="http://schemas.microsoft.com/office/drawing/2014/main" id="{EE8404CF-60AE-7B2A-9931-947E9CA3DB7C}"/>
              </a:ext>
            </a:extLst>
          </p:cNvPr>
          <p:cNvSpPr txBox="1"/>
          <p:nvPr userDrawn="1"/>
        </p:nvSpPr>
        <p:spPr>
          <a:xfrm>
            <a:off x="758270" y="1928961"/>
            <a:ext cx="433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</a:t>
            </a:r>
            <a:r>
              <a:rPr lang="es-E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.</a:t>
            </a:r>
            <a:r>
              <a:rPr lang="hr-H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1</a:t>
            </a:r>
            <a:r>
              <a:rPr lang="es-E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. </a:t>
            </a:r>
          </a:p>
          <a:p>
            <a:r>
              <a:rPr lang="hr-HR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Lorem</a:t>
            </a:r>
            <a:r>
              <a:rPr lang="hr-H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 </a:t>
            </a:r>
            <a:r>
              <a:rPr lang="hr-HR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" panose="02000000000000000000" pitchFamily="2" charset="0"/>
              </a:rPr>
              <a:t>ipsum</a:t>
            </a:r>
            <a:endParaRPr lang="es-E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Roboto" panose="020000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D42A0E-7BD3-FF0A-5BEC-7D48968AD3A0}"/>
              </a:ext>
            </a:extLst>
          </p:cNvPr>
          <p:cNvSpPr txBox="1"/>
          <p:nvPr userDrawn="1"/>
        </p:nvSpPr>
        <p:spPr>
          <a:xfrm>
            <a:off x="750434" y="3343940"/>
            <a:ext cx="3986666" cy="1440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lnSpc>
                <a:spcPct val="150000"/>
              </a:lnSpc>
            </a:pP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quas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porero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voluptation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 et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erumqui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dipsus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que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nos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adio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mod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ut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rest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accum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autempo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riossin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totaeriti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blaborum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debitat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enditae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percillutet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fugia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etus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eos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sim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recepra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expeles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tem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nim</a:t>
            </a:r>
            <a:r>
              <a:rPr lang="en-US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b="0" i="0" u="none" strike="noStrike" baseline="30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volectiae</a:t>
            </a:r>
            <a:r>
              <a:rPr lang="hr-HR" sz="1800" b="0" i="0" u="none" strike="noStrike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800" b="0" i="0" u="none" strike="noStrike" baseline="30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1" name="Chart 3">
            <a:extLst>
              <a:ext uri="{FF2B5EF4-FFF2-40B4-BE49-F238E27FC236}">
                <a16:creationId xmlns:a16="http://schemas.microsoft.com/office/drawing/2014/main" id="{C9007DC4-AA7B-F2CC-A8D8-A4B3596AEDC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41084357"/>
              </p:ext>
            </p:extLst>
          </p:nvPr>
        </p:nvGraphicFramePr>
        <p:xfrm>
          <a:off x="6302057" y="1090694"/>
          <a:ext cx="4791658" cy="4213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ángulo 3">
            <a:extLst>
              <a:ext uri="{FF2B5EF4-FFF2-40B4-BE49-F238E27FC236}">
                <a16:creationId xmlns:a16="http://schemas.microsoft.com/office/drawing/2014/main" id="{6031634C-C936-CB5A-16B9-AF97F0D86BAD}"/>
              </a:ext>
            </a:extLst>
          </p:cNvPr>
          <p:cNvSpPr/>
          <p:nvPr userDrawn="1"/>
        </p:nvSpPr>
        <p:spPr>
          <a:xfrm>
            <a:off x="7766366" y="2827583"/>
            <a:ext cx="1487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endParaRPr lang="es-ES" sz="4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C8EB8475-8277-E49A-6775-6C146550214F}"/>
              </a:ext>
            </a:extLst>
          </p:cNvPr>
          <p:cNvGrpSpPr/>
          <p:nvPr userDrawn="1"/>
        </p:nvGrpSpPr>
        <p:grpSpPr>
          <a:xfrm>
            <a:off x="7430183" y="4891236"/>
            <a:ext cx="2097259" cy="773014"/>
            <a:chOff x="1315133" y="5304299"/>
            <a:chExt cx="2097259" cy="773014"/>
          </a:xfrm>
        </p:grpSpPr>
        <p:sp>
          <p:nvSpPr>
            <p:cNvPr id="14" name="CuadroTexto 28">
              <a:extLst>
                <a:ext uri="{FF2B5EF4-FFF2-40B4-BE49-F238E27FC236}">
                  <a16:creationId xmlns:a16="http://schemas.microsoft.com/office/drawing/2014/main" id="{4A1126F8-21BF-E77C-3685-3CB90506CC87}"/>
                </a:ext>
              </a:extLst>
            </p:cNvPr>
            <p:cNvSpPr txBox="1"/>
            <p:nvPr/>
          </p:nvSpPr>
          <p:spPr>
            <a:xfrm>
              <a:off x="1499509" y="5304299"/>
              <a:ext cx="766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Serie 1</a:t>
              </a: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ipse 29">
              <a:extLst>
                <a:ext uri="{FF2B5EF4-FFF2-40B4-BE49-F238E27FC236}">
                  <a16:creationId xmlns:a16="http://schemas.microsoft.com/office/drawing/2014/main" id="{170FBC9B-A12F-6A1F-5BD4-45C652B6CD3A}"/>
                </a:ext>
              </a:extLst>
            </p:cNvPr>
            <p:cNvSpPr/>
            <p:nvPr/>
          </p:nvSpPr>
          <p:spPr>
            <a:xfrm>
              <a:off x="1315133" y="5382506"/>
              <a:ext cx="136328" cy="136328"/>
            </a:xfrm>
            <a:prstGeom prst="ellipse">
              <a:avLst/>
            </a:prstGeom>
            <a:solidFill>
              <a:srgbClr val="FA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30">
              <a:extLst>
                <a:ext uri="{FF2B5EF4-FFF2-40B4-BE49-F238E27FC236}">
                  <a16:creationId xmlns:a16="http://schemas.microsoft.com/office/drawing/2014/main" id="{DE633E6E-EFB6-4BC5-B850-B8193EEAFC63}"/>
                </a:ext>
              </a:extLst>
            </p:cNvPr>
            <p:cNvSpPr txBox="1"/>
            <p:nvPr/>
          </p:nvSpPr>
          <p:spPr>
            <a:xfrm>
              <a:off x="2646382" y="5304299"/>
              <a:ext cx="766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Serie 2</a:t>
              </a: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Elipse 31">
              <a:extLst>
                <a:ext uri="{FF2B5EF4-FFF2-40B4-BE49-F238E27FC236}">
                  <a16:creationId xmlns:a16="http://schemas.microsoft.com/office/drawing/2014/main" id="{B02981B7-56E8-C6FF-1F46-48F7527621D9}"/>
                </a:ext>
              </a:extLst>
            </p:cNvPr>
            <p:cNvSpPr/>
            <p:nvPr/>
          </p:nvSpPr>
          <p:spPr>
            <a:xfrm>
              <a:off x="2462006" y="5382506"/>
              <a:ext cx="136328" cy="136328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8" name="CuadroTexto 32">
              <a:extLst>
                <a:ext uri="{FF2B5EF4-FFF2-40B4-BE49-F238E27FC236}">
                  <a16:creationId xmlns:a16="http://schemas.microsoft.com/office/drawing/2014/main" id="{A552597B-580D-BB95-DA60-64A597938FA0}"/>
                </a:ext>
              </a:extLst>
            </p:cNvPr>
            <p:cNvSpPr txBox="1"/>
            <p:nvPr/>
          </p:nvSpPr>
          <p:spPr>
            <a:xfrm>
              <a:off x="1499509" y="5800314"/>
              <a:ext cx="766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Serie 3</a:t>
              </a: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Elipse 33">
              <a:extLst>
                <a:ext uri="{FF2B5EF4-FFF2-40B4-BE49-F238E27FC236}">
                  <a16:creationId xmlns:a16="http://schemas.microsoft.com/office/drawing/2014/main" id="{432C861F-D0C8-F1FF-9035-ADB5D585F727}"/>
                </a:ext>
              </a:extLst>
            </p:cNvPr>
            <p:cNvSpPr/>
            <p:nvPr/>
          </p:nvSpPr>
          <p:spPr>
            <a:xfrm>
              <a:off x="1315133" y="5878521"/>
              <a:ext cx="136328" cy="136328"/>
            </a:xfrm>
            <a:prstGeom prst="ellipse">
              <a:avLst/>
            </a:prstGeom>
            <a:solidFill>
              <a:srgbClr val="70B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34">
              <a:extLst>
                <a:ext uri="{FF2B5EF4-FFF2-40B4-BE49-F238E27FC236}">
                  <a16:creationId xmlns:a16="http://schemas.microsoft.com/office/drawing/2014/main" id="{8F880D87-08D2-0F28-2823-2735DE4E25E7}"/>
                </a:ext>
              </a:extLst>
            </p:cNvPr>
            <p:cNvSpPr txBox="1"/>
            <p:nvPr/>
          </p:nvSpPr>
          <p:spPr>
            <a:xfrm>
              <a:off x="2646382" y="5800314"/>
              <a:ext cx="766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Serie 4</a:t>
              </a:r>
              <a:endPara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ipse 35">
              <a:extLst>
                <a:ext uri="{FF2B5EF4-FFF2-40B4-BE49-F238E27FC236}">
                  <a16:creationId xmlns:a16="http://schemas.microsoft.com/office/drawing/2014/main" id="{16CB823E-6863-4FF6-4891-DC2EDE1055A6}"/>
                </a:ext>
              </a:extLst>
            </p:cNvPr>
            <p:cNvSpPr/>
            <p:nvPr/>
          </p:nvSpPr>
          <p:spPr>
            <a:xfrm>
              <a:off x="2462006" y="5878521"/>
              <a:ext cx="136328" cy="136328"/>
            </a:xfrm>
            <a:prstGeom prst="ellipse">
              <a:avLst/>
            </a:prstGeom>
            <a:solidFill>
              <a:srgbClr val="00B5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3" name="Picture 2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1346F77-E45E-6350-474B-63289C869A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4645" y="-27494"/>
            <a:ext cx="3042445" cy="11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-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F0DB74E1-8E18-5543-A146-69091537A9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0812" y="1574965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rgbClr val="00B5D5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4DCE5C-0FBB-2446-BF75-2C546C1DD6D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06847" y="1574965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rgbClr val="00B5D5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02A6F34B-CDF5-754C-84A0-5BB51F2F0A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4250" y="1574965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rgbClr val="00B5D5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DE08859C-9E21-3649-A360-0652754BDE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710042" y="1574965"/>
            <a:ext cx="1593087" cy="1593087"/>
          </a:xfrm>
          <a:custGeom>
            <a:avLst/>
            <a:gdLst>
              <a:gd name="connsiteX0" fmla="*/ 1806008 w 3612016"/>
              <a:gd name="connsiteY0" fmla="*/ 0 h 3612016"/>
              <a:gd name="connsiteX1" fmla="*/ 3612016 w 3612016"/>
              <a:gd name="connsiteY1" fmla="*/ 1806008 h 3612016"/>
              <a:gd name="connsiteX2" fmla="*/ 1806008 w 3612016"/>
              <a:gd name="connsiteY2" fmla="*/ 3612016 h 3612016"/>
              <a:gd name="connsiteX3" fmla="*/ 0 w 3612016"/>
              <a:gd name="connsiteY3" fmla="*/ 1806008 h 3612016"/>
              <a:gd name="connsiteX4" fmla="*/ 1806008 w 3612016"/>
              <a:gd name="connsiteY4" fmla="*/ 0 h 3612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2016" h="3612016">
                <a:moveTo>
                  <a:pt x="1806008" y="0"/>
                </a:moveTo>
                <a:cubicBezTo>
                  <a:pt x="2803439" y="0"/>
                  <a:pt x="3612016" y="808577"/>
                  <a:pt x="3612016" y="1806008"/>
                </a:cubicBezTo>
                <a:cubicBezTo>
                  <a:pt x="3612016" y="2803439"/>
                  <a:pt x="2803439" y="3612016"/>
                  <a:pt x="1806008" y="3612016"/>
                </a:cubicBezTo>
                <a:cubicBezTo>
                  <a:pt x="808577" y="3612016"/>
                  <a:pt x="0" y="2803439"/>
                  <a:pt x="0" y="1806008"/>
                </a:cubicBezTo>
                <a:cubicBezTo>
                  <a:pt x="0" y="808577"/>
                  <a:pt x="808577" y="0"/>
                  <a:pt x="1806008" y="0"/>
                </a:cubicBezTo>
                <a:close/>
              </a:path>
            </a:pathLst>
          </a:custGeom>
          <a:solidFill>
            <a:srgbClr val="00B5D5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es-ES" dirty="0"/>
              <a:t>Place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mage</a:t>
            </a:r>
            <a:endParaRPr lang="es-ES" dirty="0"/>
          </a:p>
        </p:txBody>
      </p:sp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86587409-B0D4-859D-1274-EBAE61E9816D}"/>
              </a:ext>
            </a:extLst>
          </p:cNvPr>
          <p:cNvCxnSpPr/>
          <p:nvPr userDrawn="1"/>
        </p:nvCxnSpPr>
        <p:spPr>
          <a:xfrm>
            <a:off x="0" y="1113452"/>
            <a:ext cx="12192000" cy="0"/>
          </a:xfrm>
          <a:prstGeom prst="line">
            <a:avLst/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E3414EE5-D3B0-829D-4AF9-4290C79EC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473" y="-18261"/>
            <a:ext cx="3042445" cy="11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6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96B156-96ED-ECC8-2737-E19254139F0A}"/>
              </a:ext>
            </a:extLst>
          </p:cNvPr>
          <p:cNvSpPr/>
          <p:nvPr userDrawn="1"/>
        </p:nvSpPr>
        <p:spPr>
          <a:xfrm>
            <a:off x="0" y="5915770"/>
            <a:ext cx="12192000" cy="942230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C2D2E7-30D0-1B43-7E5E-F34CB1E9E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449" y="5911704"/>
            <a:ext cx="1673040" cy="9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92B623-09E6-CCC7-C4EB-20CB7A8B7EEB}"/>
              </a:ext>
            </a:extLst>
          </p:cNvPr>
          <p:cNvCxnSpPr/>
          <p:nvPr userDrawn="1"/>
        </p:nvCxnSpPr>
        <p:spPr>
          <a:xfrm>
            <a:off x="0" y="1113452"/>
            <a:ext cx="12192000" cy="0"/>
          </a:xfrm>
          <a:prstGeom prst="line">
            <a:avLst/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A631EAE6-9379-1E6F-EF4D-12832EACC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473" y="-18261"/>
            <a:ext cx="3042445" cy="11877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D90D3A-FED7-3DA3-591A-166640F0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91" y="1435039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1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285176-3A25-F86A-FDFD-282FA2DF05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B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CE9FA53-8711-D548-6B69-E72481104E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8BC0C76-D693-5C29-38D6-A96D5D29BD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2600" y="0"/>
            <a:ext cx="7699401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83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49" r:id="rId3"/>
    <p:sldLayoutId id="2147483658" r:id="rId4"/>
    <p:sldLayoutId id="2147483659" r:id="rId5"/>
    <p:sldLayoutId id="2147483660" r:id="rId6"/>
    <p:sldLayoutId id="2147483672" r:id="rId7"/>
    <p:sldLayoutId id="2147483671" r:id="rId8"/>
    <p:sldLayoutId id="214748367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6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5BAA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3A923D4-62FE-367B-3661-5BB3A9858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5"/>
            <a:ext cx="9695699" cy="6858000"/>
          </a:xfrm>
          <a:prstGeom prst="rect">
            <a:avLst/>
          </a:prstGeom>
        </p:spPr>
      </p:pic>
      <p:sp>
        <p:nvSpPr>
          <p:cNvPr id="4" name="Shape 79">
            <a:extLst>
              <a:ext uri="{FF2B5EF4-FFF2-40B4-BE49-F238E27FC236}">
                <a16:creationId xmlns:a16="http://schemas.microsoft.com/office/drawing/2014/main" id="{04E371C8-146F-BD8E-1D9F-6BA4929F87FE}"/>
              </a:ext>
            </a:extLst>
          </p:cNvPr>
          <p:cNvSpPr/>
          <p:nvPr/>
        </p:nvSpPr>
        <p:spPr>
          <a:xfrm>
            <a:off x="34833" y="1982465"/>
            <a:ext cx="12191999" cy="120032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endParaRPr lang="en-CH" sz="2600" dirty="0">
              <a:cs typeface="Calibri" panose="020F0502020204030204" pitchFamily="34" charset="0"/>
            </a:endParaRPr>
          </a:p>
          <a:p>
            <a:pPr algn="ctr"/>
            <a:br>
              <a:rPr lang="de-DE" sz="2600" dirty="0">
                <a:cs typeface="Calibri" panose="020F0502020204030204" pitchFamily="34" charset="0"/>
              </a:rPr>
            </a:br>
            <a:endParaRPr lang="de-DE" sz="2600" dirty="0">
              <a:cs typeface="Calibri" panose="020F0502020204030204" pitchFamily="34" charset="0"/>
            </a:endParaRP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0E751A35-46E6-97DF-EC5C-3FD26EF6D20A}"/>
              </a:ext>
            </a:extLst>
          </p:cNvPr>
          <p:cNvSpPr/>
          <p:nvPr/>
        </p:nvSpPr>
        <p:spPr>
          <a:xfrm>
            <a:off x="983617" y="364560"/>
            <a:ext cx="10048183" cy="341119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2500" kern="1000" spc="-10" dirty="0">
                <a:solidFill>
                  <a:srgbClr val="0070C0"/>
                </a:solidFill>
                <a:latin typeface="Arial"/>
                <a:ea typeface="Verdana"/>
                <a:cs typeface="Arial"/>
                <a:sym typeface="Montserrat-Regular"/>
              </a:rPr>
              <a:t>RA VI Online Training on IMS for RWCs and NFPs-WDQMS</a:t>
            </a:r>
          </a:p>
          <a:p>
            <a:pPr algn="ctr">
              <a:lnSpc>
                <a:spcPts val="3360"/>
              </a:lnSpc>
              <a:defRPr sz="1800"/>
            </a:pPr>
            <a:r>
              <a:rPr lang="en-US" sz="2500" kern="1000" spc="-10" dirty="0">
                <a:solidFill>
                  <a:srgbClr val="0070C0"/>
                </a:solidFill>
                <a:latin typeface="Arial"/>
                <a:ea typeface="Verdana"/>
                <a:cs typeface="Arial"/>
                <a:sym typeface="Montserrat-Regular"/>
              </a:rPr>
              <a:t>4 June 2024</a:t>
            </a:r>
          </a:p>
          <a:p>
            <a:pPr algn="ctr">
              <a:lnSpc>
                <a:spcPts val="3360"/>
              </a:lnSpc>
              <a:defRPr sz="1800"/>
            </a:pPr>
            <a:endParaRPr lang="en-US" sz="3600" b="1" kern="1000" spc="-10" dirty="0">
              <a:solidFill>
                <a:srgbClr val="0070C0"/>
              </a:solidFill>
              <a:latin typeface="Arial"/>
              <a:ea typeface="Verdana"/>
              <a:cs typeface="Arial"/>
              <a:sym typeface="Montserrat-Regular"/>
            </a:endParaRPr>
          </a:p>
          <a:p>
            <a:pPr algn="ctr">
              <a:lnSpc>
                <a:spcPts val="3360"/>
              </a:lnSpc>
              <a:defRPr sz="1800"/>
            </a:pPr>
            <a:endParaRPr lang="en-CH" sz="3600" b="1" kern="1000" spc="-10" dirty="0">
              <a:solidFill>
                <a:srgbClr val="0070C0"/>
              </a:solidFill>
              <a:latin typeface="Arial"/>
              <a:ea typeface="Verdana"/>
              <a:cs typeface="Arial"/>
              <a:sym typeface="Montserrat-Regular"/>
            </a:endParaRPr>
          </a:p>
          <a:p>
            <a:pPr algn="ctr">
              <a:lnSpc>
                <a:spcPts val="3360"/>
              </a:lnSpc>
              <a:defRPr sz="1800"/>
            </a:pPr>
            <a:endParaRPr lang="en-US" sz="3600" b="1" kern="1000" spc="-10" dirty="0">
              <a:solidFill>
                <a:srgbClr val="0070C0"/>
              </a:solidFill>
              <a:latin typeface="Arial"/>
              <a:ea typeface="Verdana"/>
              <a:cs typeface="Arial"/>
              <a:sym typeface="Montserrat-Regular"/>
            </a:endParaRPr>
          </a:p>
          <a:p>
            <a:pPr algn="ctr"/>
            <a:r>
              <a:rPr lang="en-CH" sz="4000" b="1" dirty="0">
                <a:solidFill>
                  <a:srgbClr val="290AD9"/>
                </a:solidFill>
                <a:cs typeface="Calibri" panose="020F0502020204030204" pitchFamily="34" charset="0"/>
              </a:rPr>
              <a:t>Incident Management System (IMS)</a:t>
            </a:r>
          </a:p>
          <a:p>
            <a:pPr algn="ctr"/>
            <a:r>
              <a:rPr lang="en-US" sz="4000" b="1" dirty="0">
                <a:solidFill>
                  <a:srgbClr val="290AD9"/>
                </a:solidFill>
                <a:cs typeface="Calibri" panose="020F0502020204030204" pitchFamily="34" charset="0"/>
              </a:rPr>
              <a:t>Practical </a:t>
            </a:r>
            <a:r>
              <a:rPr lang="en-CH" sz="4000" b="1" dirty="0">
                <a:solidFill>
                  <a:srgbClr val="290AD9"/>
                </a:solidFill>
                <a:cs typeface="Calibri" panose="020F0502020204030204" pitchFamily="34" charset="0"/>
              </a:rPr>
              <a:t>Session</a:t>
            </a:r>
            <a:endParaRPr lang="en-US" sz="3800" b="1" dirty="0">
              <a:solidFill>
                <a:srgbClr val="290AD9"/>
              </a:solidFill>
            </a:endParaRPr>
          </a:p>
        </p:txBody>
      </p:sp>
      <p:sp>
        <p:nvSpPr>
          <p:cNvPr id="5" name="Shape 79">
            <a:extLst>
              <a:ext uri="{FF2B5EF4-FFF2-40B4-BE49-F238E27FC236}">
                <a16:creationId xmlns:a16="http://schemas.microsoft.com/office/drawing/2014/main" id="{B0610CA7-1BE3-8130-6E5C-2976E1016E20}"/>
              </a:ext>
            </a:extLst>
          </p:cNvPr>
          <p:cNvSpPr/>
          <p:nvPr/>
        </p:nvSpPr>
        <p:spPr>
          <a:xfrm>
            <a:off x="6968358" y="5570110"/>
            <a:ext cx="500134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CH" sz="20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Rabia Merrouchi</a:t>
            </a:r>
            <a:r>
              <a:rPr lang="en-US" sz="20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Scientific Officer</a:t>
            </a:r>
            <a:endParaRPr lang="hr-HR" sz="2000" b="0" i="0" u="none" strike="noStrike" baseline="0" dirty="0">
              <a:solidFill>
                <a:srgbClr val="0070C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WIGOS Branch, Infrastructure Department, WMO Secretariat</a:t>
            </a:r>
            <a:endParaRPr lang="en-US" sz="2000" b="0" i="0" u="none" strike="noStrike" baseline="0" dirty="0">
              <a:solidFill>
                <a:srgbClr val="0070C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773432B-1FB4-1CEA-8B42-8575AFD0A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" y="485205"/>
            <a:ext cx="12192000" cy="571540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D275CD6-AF5E-12C2-5464-756D8C862404}"/>
              </a:ext>
            </a:extLst>
          </p:cNvPr>
          <p:cNvSpPr/>
          <p:nvPr/>
        </p:nvSpPr>
        <p:spPr>
          <a:xfrm>
            <a:off x="5248275" y="476250"/>
            <a:ext cx="847725" cy="5048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lick - Free hands and gestures icons">
            <a:extLst>
              <a:ext uri="{FF2B5EF4-FFF2-40B4-BE49-F238E27FC236}">
                <a16:creationId xmlns:a16="http://schemas.microsoft.com/office/drawing/2014/main" id="{89168C70-EA9D-CE18-CCC0-CE4FDCD7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6859">
            <a:off x="5981699" y="836508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519230F-4523-84B4-4E33-742BA271E2F9}"/>
              </a:ext>
            </a:extLst>
          </p:cNvPr>
          <p:cNvGrpSpPr/>
          <p:nvPr/>
        </p:nvGrpSpPr>
        <p:grpSpPr>
          <a:xfrm>
            <a:off x="58654" y="1181"/>
            <a:ext cx="3727345" cy="484594"/>
            <a:chOff x="2525764" y="1166951"/>
            <a:chExt cx="3727345" cy="600656"/>
          </a:xfrm>
          <a:scene3d>
            <a:camera prst="orthographicFront"/>
            <a:lightRig rig="flat" dir="t"/>
          </a:scene3d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8C192EE-98E4-C9F9-A92A-CE4A7F1C0345}"/>
                </a:ext>
              </a:extLst>
            </p:cNvPr>
            <p:cNvSpPr/>
            <p:nvPr/>
          </p:nvSpPr>
          <p:spPr>
            <a:xfrm>
              <a:off x="2525764" y="1166951"/>
              <a:ext cx="3727345" cy="60065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297102"/>
                <a:satOff val="0"/>
                <a:lumOff val="24151"/>
                <a:alphaOff val="0"/>
              </a:schemeClr>
            </a:fillRef>
            <a:effectRef idx="2">
              <a:schemeClr val="accent1">
                <a:shade val="50000"/>
                <a:hueOff val="-297102"/>
                <a:satOff val="0"/>
                <a:lumOff val="2415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481C1E92-05BA-2F24-C217-2C4634FECBFB}"/>
                </a:ext>
              </a:extLst>
            </p:cNvPr>
            <p:cNvSpPr txBox="1"/>
            <p:nvPr/>
          </p:nvSpPr>
          <p:spPr>
            <a:xfrm>
              <a:off x="2543357" y="1184544"/>
              <a:ext cx="3692159" cy="5654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300" kern="1200" dirty="0" err="1">
                  <a:solidFill>
                    <a:schemeClr val="tx1"/>
                  </a:solidFill>
                </a:rPr>
                <a:t>Create</a:t>
              </a:r>
              <a:r>
                <a:rPr lang="fr-FR" sz="2300" kern="1200" dirty="0">
                  <a:solidFill>
                    <a:schemeClr val="tx1"/>
                  </a:solidFill>
                </a:rPr>
                <a:t> a Ticket</a:t>
              </a:r>
            </a:p>
          </p:txBody>
        </p:sp>
      </p:grpSp>
      <p:pic>
        <p:nvPicPr>
          <p:cNvPr id="8" name="Picture 7" descr="A screenshot of a computer">
            <a:extLst>
              <a:ext uri="{FF2B5EF4-FFF2-40B4-BE49-F238E27FC236}">
                <a16:creationId xmlns:a16="http://schemas.microsoft.com/office/drawing/2014/main" id="{289DC394-5380-A717-E8BF-DFF580F3D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43" y="1686925"/>
            <a:ext cx="7639443" cy="4997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D1EE084-E528-90E8-8608-E6422861CDF3}"/>
              </a:ext>
            </a:extLst>
          </p:cNvPr>
          <p:cNvGrpSpPr/>
          <p:nvPr/>
        </p:nvGrpSpPr>
        <p:grpSpPr>
          <a:xfrm>
            <a:off x="1791334" y="2632046"/>
            <a:ext cx="5004004" cy="4019284"/>
            <a:chOff x="1512300" y="2647816"/>
            <a:chExt cx="5004004" cy="4019284"/>
          </a:xfrm>
        </p:grpSpPr>
        <p:sp>
          <p:nvSpPr>
            <p:cNvPr id="23" name="Rectangle : coins arrondis 11">
              <a:extLst>
                <a:ext uri="{FF2B5EF4-FFF2-40B4-BE49-F238E27FC236}">
                  <a16:creationId xmlns:a16="http://schemas.microsoft.com/office/drawing/2014/main" id="{C87C8584-BABA-884D-B0C6-CC8923E7F1D4}"/>
                </a:ext>
              </a:extLst>
            </p:cNvPr>
            <p:cNvSpPr/>
            <p:nvPr/>
          </p:nvSpPr>
          <p:spPr>
            <a:xfrm>
              <a:off x="1651820" y="3146404"/>
              <a:ext cx="4788310" cy="223684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 : coins arrondis 12">
              <a:extLst>
                <a:ext uri="{FF2B5EF4-FFF2-40B4-BE49-F238E27FC236}">
                  <a16:creationId xmlns:a16="http://schemas.microsoft.com/office/drawing/2014/main" id="{7D251D1F-13D1-DE02-BE32-A0A1C32E5E2E}"/>
                </a:ext>
              </a:extLst>
            </p:cNvPr>
            <p:cNvSpPr/>
            <p:nvPr/>
          </p:nvSpPr>
          <p:spPr>
            <a:xfrm>
              <a:off x="1651820" y="3751278"/>
              <a:ext cx="4788310" cy="223684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 : coins arrondis 13">
              <a:extLst>
                <a:ext uri="{FF2B5EF4-FFF2-40B4-BE49-F238E27FC236}">
                  <a16:creationId xmlns:a16="http://schemas.microsoft.com/office/drawing/2014/main" id="{80FAC939-A040-2554-B605-5546A63C2EF4}"/>
                </a:ext>
              </a:extLst>
            </p:cNvPr>
            <p:cNvSpPr/>
            <p:nvPr/>
          </p:nvSpPr>
          <p:spPr>
            <a:xfrm>
              <a:off x="1609391" y="4940608"/>
              <a:ext cx="4830740" cy="502727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 : coins arrondis 14">
              <a:extLst>
                <a:ext uri="{FF2B5EF4-FFF2-40B4-BE49-F238E27FC236}">
                  <a16:creationId xmlns:a16="http://schemas.microsoft.com/office/drawing/2014/main" id="{C4E19CB8-23C8-F5BF-AF54-ECFCD97C41F0}"/>
                </a:ext>
              </a:extLst>
            </p:cNvPr>
            <p:cNvSpPr/>
            <p:nvPr/>
          </p:nvSpPr>
          <p:spPr>
            <a:xfrm>
              <a:off x="1651820" y="2647816"/>
              <a:ext cx="2369574" cy="223684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 : coins arrondis 12">
              <a:extLst>
                <a:ext uri="{FF2B5EF4-FFF2-40B4-BE49-F238E27FC236}">
                  <a16:creationId xmlns:a16="http://schemas.microsoft.com/office/drawing/2014/main" id="{BB48155D-F647-E876-6325-84CC21471B26}"/>
                </a:ext>
              </a:extLst>
            </p:cNvPr>
            <p:cNvSpPr/>
            <p:nvPr/>
          </p:nvSpPr>
          <p:spPr>
            <a:xfrm>
              <a:off x="1650130" y="4122529"/>
              <a:ext cx="4788310" cy="223684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 : coins arrondis 13">
              <a:extLst>
                <a:ext uri="{FF2B5EF4-FFF2-40B4-BE49-F238E27FC236}">
                  <a16:creationId xmlns:a16="http://schemas.microsoft.com/office/drawing/2014/main" id="{CED1B6B5-0D4D-1CEA-4984-C9912A9EFF92}"/>
                </a:ext>
              </a:extLst>
            </p:cNvPr>
            <p:cNvSpPr/>
            <p:nvPr/>
          </p:nvSpPr>
          <p:spPr>
            <a:xfrm>
              <a:off x="1512300" y="5737462"/>
              <a:ext cx="5004004" cy="929638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 : coins arrondis 14">
              <a:extLst>
                <a:ext uri="{FF2B5EF4-FFF2-40B4-BE49-F238E27FC236}">
                  <a16:creationId xmlns:a16="http://schemas.microsoft.com/office/drawing/2014/main" id="{AFCA7534-8DA8-1AA2-A21A-8222D1455152}"/>
                </a:ext>
              </a:extLst>
            </p:cNvPr>
            <p:cNvSpPr/>
            <p:nvPr/>
          </p:nvSpPr>
          <p:spPr>
            <a:xfrm>
              <a:off x="1646252" y="4478561"/>
              <a:ext cx="4681239" cy="240088"/>
            </a:xfrm>
            <a:prstGeom prst="roundRect">
              <a:avLst/>
            </a:prstGeom>
            <a:solidFill>
              <a:srgbClr val="97FA06">
                <a:alpha val="2117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Picture 32" descr="A screenshot of a computer&#10;&#10;Description automatically generated">
            <a:extLst>
              <a:ext uri="{FF2B5EF4-FFF2-40B4-BE49-F238E27FC236}">
                <a16:creationId xmlns:a16="http://schemas.microsoft.com/office/drawing/2014/main" id="{4F9B3666-99B3-2527-3874-72523CFCF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484" y="1798515"/>
            <a:ext cx="7671194" cy="6070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625EBB2-D145-8B10-9257-EB2B4872E1C7}"/>
              </a:ext>
            </a:extLst>
          </p:cNvPr>
          <p:cNvGrpSpPr/>
          <p:nvPr/>
        </p:nvGrpSpPr>
        <p:grpSpPr>
          <a:xfrm>
            <a:off x="5868585" y="847595"/>
            <a:ext cx="5749108" cy="3860297"/>
            <a:chOff x="5868585" y="847595"/>
            <a:chExt cx="5749108" cy="3860297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48F0DDE-E0AB-8F8F-7920-050EE3D180D6}"/>
                </a:ext>
              </a:extLst>
            </p:cNvPr>
            <p:cNvSpPr/>
            <p:nvPr/>
          </p:nvSpPr>
          <p:spPr>
            <a:xfrm>
              <a:off x="5989278" y="847595"/>
              <a:ext cx="4791017" cy="268687"/>
            </a:xfrm>
            <a:prstGeom prst="roundRect">
              <a:avLst/>
            </a:prstGeom>
            <a:solidFill>
              <a:srgbClr val="0BDFF5">
                <a:alpha val="2392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24F6AF1-A7CA-53A2-7074-1B38837906AC}"/>
                </a:ext>
              </a:extLst>
            </p:cNvPr>
            <p:cNvSpPr/>
            <p:nvPr/>
          </p:nvSpPr>
          <p:spPr>
            <a:xfrm>
              <a:off x="5975729" y="1430435"/>
              <a:ext cx="4804566" cy="337561"/>
            </a:xfrm>
            <a:prstGeom prst="roundRect">
              <a:avLst/>
            </a:prstGeom>
            <a:solidFill>
              <a:srgbClr val="0BDFF5">
                <a:alpha val="2392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A55AEC5-BF1E-733E-06F1-BA11D485F4EC}"/>
                </a:ext>
              </a:extLst>
            </p:cNvPr>
            <p:cNvSpPr/>
            <p:nvPr/>
          </p:nvSpPr>
          <p:spPr>
            <a:xfrm>
              <a:off x="5868585" y="3068508"/>
              <a:ext cx="5749108" cy="1639384"/>
            </a:xfrm>
            <a:prstGeom prst="roundRect">
              <a:avLst/>
            </a:prstGeom>
            <a:solidFill>
              <a:srgbClr val="0BDFF5">
                <a:alpha val="2392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 : coins arrondis 17">
              <a:extLst>
                <a:ext uri="{FF2B5EF4-FFF2-40B4-BE49-F238E27FC236}">
                  <a16:creationId xmlns:a16="http://schemas.microsoft.com/office/drawing/2014/main" id="{3D82C10D-7001-2492-8215-4FCF46487641}"/>
                </a:ext>
              </a:extLst>
            </p:cNvPr>
            <p:cNvSpPr/>
            <p:nvPr/>
          </p:nvSpPr>
          <p:spPr>
            <a:xfrm>
              <a:off x="5975729" y="2007813"/>
              <a:ext cx="4804566" cy="337561"/>
            </a:xfrm>
            <a:prstGeom prst="roundRect">
              <a:avLst/>
            </a:prstGeom>
            <a:solidFill>
              <a:srgbClr val="0BDFF5">
                <a:alpha val="2392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016F3C-9A67-3363-4E9C-24C4D93877E6}"/>
              </a:ext>
            </a:extLst>
          </p:cNvPr>
          <p:cNvGrpSpPr/>
          <p:nvPr/>
        </p:nvGrpSpPr>
        <p:grpSpPr>
          <a:xfrm>
            <a:off x="9785109" y="5494620"/>
            <a:ext cx="1500629" cy="1212888"/>
            <a:chOff x="12352506" y="5002486"/>
            <a:chExt cx="1500629" cy="1212888"/>
          </a:xfrm>
        </p:grpSpPr>
        <p:sp>
          <p:nvSpPr>
            <p:cNvPr id="36" name="Rectangle : coins arrondis 9">
              <a:extLst>
                <a:ext uri="{FF2B5EF4-FFF2-40B4-BE49-F238E27FC236}">
                  <a16:creationId xmlns:a16="http://schemas.microsoft.com/office/drawing/2014/main" id="{3ACBE037-3890-505B-53DC-87274DD2B2F5}"/>
                </a:ext>
              </a:extLst>
            </p:cNvPr>
            <p:cNvSpPr/>
            <p:nvPr/>
          </p:nvSpPr>
          <p:spPr>
            <a:xfrm>
              <a:off x="13134472" y="5795621"/>
              <a:ext cx="718663" cy="41975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2" descr="Click - Free hands and gestures icons">
              <a:extLst>
                <a:ext uri="{FF2B5EF4-FFF2-40B4-BE49-F238E27FC236}">
                  <a16:creationId xmlns:a16="http://schemas.microsoft.com/office/drawing/2014/main" id="{73644ED2-3701-7A2E-A2B6-B09B05476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5414">
              <a:off x="12352506" y="5002486"/>
              <a:ext cx="847725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10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0146C-926D-AFE9-33E5-61D169F5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5" y="499969"/>
            <a:ext cx="12192000" cy="628898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1468DDE-8A60-772C-5D5E-D5CDE06A7E16}"/>
              </a:ext>
            </a:extLst>
          </p:cNvPr>
          <p:cNvSpPr/>
          <p:nvPr/>
        </p:nvSpPr>
        <p:spPr>
          <a:xfrm>
            <a:off x="3393440" y="1466943"/>
            <a:ext cx="6895966" cy="676182"/>
          </a:xfrm>
          <a:prstGeom prst="roundRect">
            <a:avLst/>
          </a:prstGeom>
          <a:solidFill>
            <a:srgbClr val="0BDFF5">
              <a:alpha val="2392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60F996A-52E1-DB16-8BD1-9A9D31FFF616}"/>
              </a:ext>
            </a:extLst>
          </p:cNvPr>
          <p:cNvGrpSpPr/>
          <p:nvPr/>
        </p:nvGrpSpPr>
        <p:grpSpPr>
          <a:xfrm>
            <a:off x="58654" y="1181"/>
            <a:ext cx="3727345" cy="484594"/>
            <a:chOff x="2525764" y="1166951"/>
            <a:chExt cx="3727345" cy="600656"/>
          </a:xfrm>
          <a:scene3d>
            <a:camera prst="orthographicFront"/>
            <a:lightRig rig="flat" dir="t"/>
          </a:scene3d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11801A57-A924-AF13-1A36-51EF69EDB526}"/>
                </a:ext>
              </a:extLst>
            </p:cNvPr>
            <p:cNvSpPr/>
            <p:nvPr/>
          </p:nvSpPr>
          <p:spPr>
            <a:xfrm>
              <a:off x="2525764" y="1166951"/>
              <a:ext cx="3727345" cy="60065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297102"/>
                <a:satOff val="0"/>
                <a:lumOff val="24151"/>
                <a:alphaOff val="0"/>
              </a:schemeClr>
            </a:fillRef>
            <a:effectRef idx="2">
              <a:schemeClr val="accent1">
                <a:shade val="50000"/>
                <a:hueOff val="-297102"/>
                <a:satOff val="0"/>
                <a:lumOff val="2415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Rectangle : coins arrondis 4">
              <a:extLst>
                <a:ext uri="{FF2B5EF4-FFF2-40B4-BE49-F238E27FC236}">
                  <a16:creationId xmlns:a16="http://schemas.microsoft.com/office/drawing/2014/main" id="{B4161F70-58D7-8705-CD9A-89653C0EF4CC}"/>
                </a:ext>
              </a:extLst>
            </p:cNvPr>
            <p:cNvSpPr txBox="1"/>
            <p:nvPr/>
          </p:nvSpPr>
          <p:spPr>
            <a:xfrm>
              <a:off x="2543357" y="1184544"/>
              <a:ext cx="3692159" cy="5654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300" kern="1200" dirty="0" err="1">
                  <a:solidFill>
                    <a:schemeClr val="tx1"/>
                  </a:solidFill>
                </a:rPr>
                <a:t>Create</a:t>
              </a:r>
              <a:r>
                <a:rPr lang="fr-FR" sz="2300" kern="1200" dirty="0">
                  <a:solidFill>
                    <a:schemeClr val="tx1"/>
                  </a:solidFill>
                </a:rPr>
                <a:t> a Ticket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709E24-0B49-8FB8-A142-C283B5EC0716}"/>
              </a:ext>
            </a:extLst>
          </p:cNvPr>
          <p:cNvGrpSpPr/>
          <p:nvPr/>
        </p:nvGrpSpPr>
        <p:grpSpPr>
          <a:xfrm>
            <a:off x="2777290" y="2986273"/>
            <a:ext cx="8917405" cy="3763937"/>
            <a:chOff x="2777290" y="2986273"/>
            <a:chExt cx="8917405" cy="3763937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667DF44-B4D2-DF22-14A5-A27603930034}"/>
                </a:ext>
              </a:extLst>
            </p:cNvPr>
            <p:cNvSpPr/>
            <p:nvPr/>
          </p:nvSpPr>
          <p:spPr>
            <a:xfrm>
              <a:off x="10512091" y="2986273"/>
              <a:ext cx="1182604" cy="95045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FB490CFE-0E0A-440F-8D3A-CD8B3A66CE3A}"/>
                </a:ext>
              </a:extLst>
            </p:cNvPr>
            <p:cNvSpPr/>
            <p:nvPr/>
          </p:nvSpPr>
          <p:spPr>
            <a:xfrm>
              <a:off x="10512091" y="4249653"/>
              <a:ext cx="1182604" cy="78435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F505E1E4-18CE-52F3-54C7-6B254889FBB2}"/>
                </a:ext>
              </a:extLst>
            </p:cNvPr>
            <p:cNvSpPr/>
            <p:nvPr/>
          </p:nvSpPr>
          <p:spPr>
            <a:xfrm>
              <a:off x="2852735" y="5275660"/>
              <a:ext cx="5964005" cy="141389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8F3CD0D-5112-681D-FB28-B738227922A5}"/>
                </a:ext>
              </a:extLst>
            </p:cNvPr>
            <p:cNvSpPr/>
            <p:nvPr/>
          </p:nvSpPr>
          <p:spPr>
            <a:xfrm>
              <a:off x="2777290" y="3110099"/>
              <a:ext cx="3867150" cy="164408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 : coins arrondis 7">
              <a:extLst>
                <a:ext uri="{FF2B5EF4-FFF2-40B4-BE49-F238E27FC236}">
                  <a16:creationId xmlns:a16="http://schemas.microsoft.com/office/drawing/2014/main" id="{DB5432C7-AD94-084A-D228-2CD3AF425B7E}"/>
                </a:ext>
              </a:extLst>
            </p:cNvPr>
            <p:cNvSpPr/>
            <p:nvPr/>
          </p:nvSpPr>
          <p:spPr>
            <a:xfrm>
              <a:off x="10512091" y="5965851"/>
              <a:ext cx="1182604" cy="78435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Rectangle : coins arrondis 6">
            <a:extLst>
              <a:ext uri="{FF2B5EF4-FFF2-40B4-BE49-F238E27FC236}">
                <a16:creationId xmlns:a16="http://schemas.microsoft.com/office/drawing/2014/main" id="{70FE0D3D-AC04-F907-D18C-B91F8454F29C}"/>
              </a:ext>
            </a:extLst>
          </p:cNvPr>
          <p:cNvSpPr/>
          <p:nvPr/>
        </p:nvSpPr>
        <p:spPr>
          <a:xfrm>
            <a:off x="5745982" y="1145406"/>
            <a:ext cx="1182604" cy="321537"/>
          </a:xfrm>
          <a:prstGeom prst="roundRect">
            <a:avLst/>
          </a:prstGeom>
          <a:solidFill>
            <a:srgbClr val="FFE699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22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12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2692750"/>
            <a:ext cx="11537281" cy="353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6C719772-DC60-DE1B-81A6-01F1523DF5B3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Create a Ticket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48B2AAE4-B16F-994A-6398-56C9804F845B}"/>
              </a:ext>
            </a:extLst>
          </p:cNvPr>
          <p:cNvSpPr/>
          <p:nvPr/>
        </p:nvSpPr>
        <p:spPr>
          <a:xfrm>
            <a:off x="-103121" y="1211886"/>
            <a:ext cx="12192000" cy="87203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Assign the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ticket</a:t>
            </a: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H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Principal RWC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29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3717E-6FA4-4F7C-228B-81774E42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3" y="706046"/>
            <a:ext cx="12192000" cy="6136861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D8E4BB-3F29-446E-B718-23B19A39636A}"/>
              </a:ext>
            </a:extLst>
          </p:cNvPr>
          <p:cNvSpPr/>
          <p:nvPr/>
        </p:nvSpPr>
        <p:spPr>
          <a:xfrm>
            <a:off x="4927633" y="2486727"/>
            <a:ext cx="578018" cy="304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Click - Free hands and gestures icons">
            <a:extLst>
              <a:ext uri="{FF2B5EF4-FFF2-40B4-BE49-F238E27FC236}">
                <a16:creationId xmlns:a16="http://schemas.microsoft.com/office/drawing/2014/main" id="{3FD9C4AC-9C27-4B23-4D0B-217211FC1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6859">
            <a:off x="5194232" y="2628097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F44EA83D-4205-30E6-436C-643576E6D990}"/>
              </a:ext>
            </a:extLst>
          </p:cNvPr>
          <p:cNvGrpSpPr/>
          <p:nvPr/>
        </p:nvGrpSpPr>
        <p:grpSpPr>
          <a:xfrm>
            <a:off x="0" y="0"/>
            <a:ext cx="3686339" cy="515321"/>
            <a:chOff x="2546267" y="2297156"/>
            <a:chExt cx="3686339" cy="672378"/>
          </a:xfrm>
          <a:scene3d>
            <a:camera prst="orthographicFront"/>
            <a:lightRig rig="flat" dir="t"/>
          </a:scene3d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D6179E61-C9F0-2037-8E76-0516CC53732A}"/>
                </a:ext>
              </a:extLst>
            </p:cNvPr>
            <p:cNvSpPr/>
            <p:nvPr/>
          </p:nvSpPr>
          <p:spPr>
            <a:xfrm>
              <a:off x="2546267" y="2297156"/>
              <a:ext cx="3686339" cy="67237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594204"/>
                <a:satOff val="0"/>
                <a:lumOff val="48303"/>
                <a:alphaOff val="0"/>
              </a:schemeClr>
            </a:fillRef>
            <a:effectRef idx="2">
              <a:schemeClr val="accent1">
                <a:shade val="50000"/>
                <a:hueOff val="-594204"/>
                <a:satOff val="0"/>
                <a:lumOff val="4830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B6FE9147-54E2-0F16-4E24-3C731B9E5085}"/>
                </a:ext>
              </a:extLst>
            </p:cNvPr>
            <p:cNvSpPr txBox="1"/>
            <p:nvPr/>
          </p:nvSpPr>
          <p:spPr>
            <a:xfrm>
              <a:off x="2565960" y="2316849"/>
              <a:ext cx="3646953" cy="6329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300" kern="1200" dirty="0" err="1">
                  <a:solidFill>
                    <a:schemeClr val="tx1"/>
                  </a:solidFill>
                </a:rPr>
                <a:t>Assign</a:t>
              </a:r>
              <a:r>
                <a:rPr lang="fr-FR" sz="2300" kern="1200" dirty="0">
                  <a:solidFill>
                    <a:schemeClr val="tx1"/>
                  </a:solidFill>
                </a:rPr>
                <a:t> the ticket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98B652F-B71B-4240-E73F-79AA88374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339" y="1920020"/>
            <a:ext cx="8187344" cy="4880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F2B320-9E0A-CC9F-A5A6-4D14A3237495}"/>
              </a:ext>
            </a:extLst>
          </p:cNvPr>
          <p:cNvGrpSpPr/>
          <p:nvPr/>
        </p:nvGrpSpPr>
        <p:grpSpPr>
          <a:xfrm>
            <a:off x="9785109" y="5494620"/>
            <a:ext cx="1500629" cy="1212888"/>
            <a:chOff x="12352506" y="5002486"/>
            <a:chExt cx="1500629" cy="1212888"/>
          </a:xfrm>
        </p:grpSpPr>
        <p:sp>
          <p:nvSpPr>
            <p:cNvPr id="15" name="Rectangle : coins arrondis 9">
              <a:extLst>
                <a:ext uri="{FF2B5EF4-FFF2-40B4-BE49-F238E27FC236}">
                  <a16:creationId xmlns:a16="http://schemas.microsoft.com/office/drawing/2014/main" id="{1503FC35-BB0F-2C0C-7EA2-08C89232641C}"/>
                </a:ext>
              </a:extLst>
            </p:cNvPr>
            <p:cNvSpPr/>
            <p:nvPr/>
          </p:nvSpPr>
          <p:spPr>
            <a:xfrm>
              <a:off x="13134472" y="5795621"/>
              <a:ext cx="718663" cy="41975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Picture 2" descr="Click - Free hands and gestures icons">
              <a:extLst>
                <a:ext uri="{FF2B5EF4-FFF2-40B4-BE49-F238E27FC236}">
                  <a16:creationId xmlns:a16="http://schemas.microsoft.com/office/drawing/2014/main" id="{119CC703-1ED8-B162-F71F-288D716D8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5414">
              <a:off x="12352506" y="5002486"/>
              <a:ext cx="847725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44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FA7DCA-ACB0-C62E-E542-20807A6EF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225"/>
            <a:ext cx="12192000" cy="60515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D6103DF-5AEB-088E-8CC0-716E71FB9E13}"/>
              </a:ext>
            </a:extLst>
          </p:cNvPr>
          <p:cNvSpPr txBox="1"/>
          <p:nvPr/>
        </p:nvSpPr>
        <p:spPr>
          <a:xfrm>
            <a:off x="3124200" y="2683443"/>
            <a:ext cx="824323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F4FB7BC-5B09-DCD9-D5B2-1F90992F3246}"/>
              </a:ext>
            </a:extLst>
          </p:cNvPr>
          <p:cNvGrpSpPr/>
          <p:nvPr/>
        </p:nvGrpSpPr>
        <p:grpSpPr>
          <a:xfrm>
            <a:off x="0" y="0"/>
            <a:ext cx="3686339" cy="515321"/>
            <a:chOff x="2546267" y="2297156"/>
            <a:chExt cx="3686339" cy="672378"/>
          </a:xfrm>
          <a:scene3d>
            <a:camera prst="orthographicFront"/>
            <a:lightRig rig="flat" dir="t"/>
          </a:scene3d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E3194C18-8A61-6B12-E2C9-A6B4016902E7}"/>
                </a:ext>
              </a:extLst>
            </p:cNvPr>
            <p:cNvSpPr/>
            <p:nvPr/>
          </p:nvSpPr>
          <p:spPr>
            <a:xfrm>
              <a:off x="2546267" y="2297156"/>
              <a:ext cx="3686339" cy="67237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594204"/>
                <a:satOff val="0"/>
                <a:lumOff val="48303"/>
                <a:alphaOff val="0"/>
              </a:schemeClr>
            </a:fillRef>
            <a:effectRef idx="2">
              <a:schemeClr val="accent1">
                <a:shade val="50000"/>
                <a:hueOff val="-594204"/>
                <a:satOff val="0"/>
                <a:lumOff val="4830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Rectangle : coins arrondis 4">
              <a:extLst>
                <a:ext uri="{FF2B5EF4-FFF2-40B4-BE49-F238E27FC236}">
                  <a16:creationId xmlns:a16="http://schemas.microsoft.com/office/drawing/2014/main" id="{677BA766-9045-B15A-3254-8AD4D1BB653F}"/>
                </a:ext>
              </a:extLst>
            </p:cNvPr>
            <p:cNvSpPr txBox="1"/>
            <p:nvPr/>
          </p:nvSpPr>
          <p:spPr>
            <a:xfrm>
              <a:off x="2565960" y="2316849"/>
              <a:ext cx="3646953" cy="6329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300" kern="1200" dirty="0" err="1">
                  <a:solidFill>
                    <a:schemeClr val="tx1"/>
                  </a:solidFill>
                </a:rPr>
                <a:t>Assign</a:t>
              </a:r>
              <a:r>
                <a:rPr lang="fr-FR" sz="2300" kern="1200" dirty="0">
                  <a:solidFill>
                    <a:schemeClr val="tx1"/>
                  </a:solidFill>
                </a:rPr>
                <a:t> the ticket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CF61C-1B25-8BA2-5223-857E52A7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229"/>
            <a:ext cx="12192000" cy="644921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4283BD8-9DF9-7736-558F-FACCFA0880D1}"/>
              </a:ext>
            </a:extLst>
          </p:cNvPr>
          <p:cNvGrpSpPr/>
          <p:nvPr/>
        </p:nvGrpSpPr>
        <p:grpSpPr>
          <a:xfrm>
            <a:off x="3205613" y="4677292"/>
            <a:ext cx="6457952" cy="677009"/>
            <a:chOff x="3205613" y="4677292"/>
            <a:chExt cx="6457952" cy="677009"/>
          </a:xfrm>
        </p:grpSpPr>
        <p:sp>
          <p:nvSpPr>
            <p:cNvPr id="18" name="Rectangle : coins arrondis 6">
              <a:extLst>
                <a:ext uri="{FF2B5EF4-FFF2-40B4-BE49-F238E27FC236}">
                  <a16:creationId xmlns:a16="http://schemas.microsoft.com/office/drawing/2014/main" id="{C9B1A8DB-3270-539B-2A67-C00366D5E1DC}"/>
                </a:ext>
              </a:extLst>
            </p:cNvPr>
            <p:cNvSpPr/>
            <p:nvPr/>
          </p:nvSpPr>
          <p:spPr>
            <a:xfrm>
              <a:off x="3205613" y="4677292"/>
              <a:ext cx="800100" cy="12485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 : coins arrondis 7">
              <a:extLst>
                <a:ext uri="{FF2B5EF4-FFF2-40B4-BE49-F238E27FC236}">
                  <a16:creationId xmlns:a16="http://schemas.microsoft.com/office/drawing/2014/main" id="{C6D089B4-04F5-A6FB-4EA3-D8BFCFC2FF8A}"/>
                </a:ext>
              </a:extLst>
            </p:cNvPr>
            <p:cNvSpPr/>
            <p:nvPr/>
          </p:nvSpPr>
          <p:spPr>
            <a:xfrm>
              <a:off x="4053338" y="4677292"/>
              <a:ext cx="1028700" cy="14390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 : coins arrondis 14">
              <a:extLst>
                <a:ext uri="{FF2B5EF4-FFF2-40B4-BE49-F238E27FC236}">
                  <a16:creationId xmlns:a16="http://schemas.microsoft.com/office/drawing/2014/main" id="{8A70EC62-AB96-E96D-F3C1-EEFF75BB6066}"/>
                </a:ext>
              </a:extLst>
            </p:cNvPr>
            <p:cNvSpPr/>
            <p:nvPr/>
          </p:nvSpPr>
          <p:spPr>
            <a:xfrm>
              <a:off x="5739263" y="4821199"/>
              <a:ext cx="1371600" cy="36933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Actions</a:t>
              </a:r>
            </a:p>
          </p:txBody>
        </p:sp>
        <p:cxnSp>
          <p:nvCxnSpPr>
            <p:cNvPr id="31" name="Connecteur : en angle 16">
              <a:extLst>
                <a:ext uri="{FF2B5EF4-FFF2-40B4-BE49-F238E27FC236}">
                  <a16:creationId xmlns:a16="http://schemas.microsoft.com/office/drawing/2014/main" id="{B017CD03-91F3-EA40-154E-F4AF9E6980C4}"/>
                </a:ext>
              </a:extLst>
            </p:cNvPr>
            <p:cNvCxnSpPr/>
            <p:nvPr/>
          </p:nvCxnSpPr>
          <p:spPr>
            <a:xfrm>
              <a:off x="4567688" y="4869419"/>
              <a:ext cx="1076325" cy="135414"/>
            </a:xfrm>
            <a:prstGeom prst="bentConnector3">
              <a:avLst>
                <a:gd name="adj1" fmla="val -5752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Connecteur : en angle 19">
              <a:extLst>
                <a:ext uri="{FF2B5EF4-FFF2-40B4-BE49-F238E27FC236}">
                  <a16:creationId xmlns:a16="http://schemas.microsoft.com/office/drawing/2014/main" id="{5E0C162C-B7B0-3D57-582E-25236D9D01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525085" y="3882729"/>
              <a:ext cx="294759" cy="2133600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20">
              <a:extLst>
                <a:ext uri="{FF2B5EF4-FFF2-40B4-BE49-F238E27FC236}">
                  <a16:creationId xmlns:a16="http://schemas.microsoft.com/office/drawing/2014/main" id="{55595B1D-D765-9A15-0FD5-1E1DBF907B4C}"/>
                </a:ext>
              </a:extLst>
            </p:cNvPr>
            <p:cNvSpPr txBox="1"/>
            <p:nvPr/>
          </p:nvSpPr>
          <p:spPr>
            <a:xfrm>
              <a:off x="7196590" y="4707970"/>
              <a:ext cx="2466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fr-FR" dirty="0">
                  <a:solidFill>
                    <a:srgbClr val="FF0000"/>
                  </a:solidFill>
                </a:rPr>
                <a:t>show the ticket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fr-FR" dirty="0" err="1">
                  <a:solidFill>
                    <a:srgbClr val="FF0000"/>
                  </a:solidFill>
                </a:rPr>
                <a:t>Add</a:t>
              </a:r>
              <a:r>
                <a:rPr lang="fr-FR" dirty="0">
                  <a:solidFill>
                    <a:srgbClr val="FF0000"/>
                  </a:solidFill>
                </a:rPr>
                <a:t> a comment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382A22-CF78-3217-CB7C-32191390AB7B}"/>
              </a:ext>
            </a:extLst>
          </p:cNvPr>
          <p:cNvGrpSpPr/>
          <p:nvPr/>
        </p:nvGrpSpPr>
        <p:grpSpPr>
          <a:xfrm>
            <a:off x="2983730" y="1636296"/>
            <a:ext cx="5814663" cy="1804610"/>
            <a:chOff x="2983730" y="1636296"/>
            <a:chExt cx="5814663" cy="1804610"/>
          </a:xfrm>
        </p:grpSpPr>
        <p:sp>
          <p:nvSpPr>
            <p:cNvPr id="25" name="Rectangle : coins arrondis 8">
              <a:extLst>
                <a:ext uri="{FF2B5EF4-FFF2-40B4-BE49-F238E27FC236}">
                  <a16:creationId xmlns:a16="http://schemas.microsoft.com/office/drawing/2014/main" id="{76D61376-BF12-2C39-3E7B-21EC0BECDBF8}"/>
                </a:ext>
              </a:extLst>
            </p:cNvPr>
            <p:cNvSpPr/>
            <p:nvPr/>
          </p:nvSpPr>
          <p:spPr>
            <a:xfrm>
              <a:off x="2983730" y="1636296"/>
              <a:ext cx="2098308" cy="28875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11">
              <a:extLst>
                <a:ext uri="{FF2B5EF4-FFF2-40B4-BE49-F238E27FC236}">
                  <a16:creationId xmlns:a16="http://schemas.microsoft.com/office/drawing/2014/main" id="{B1DA0137-AE32-409B-0C6B-3212DD0B427B}"/>
                </a:ext>
              </a:extLst>
            </p:cNvPr>
            <p:cNvSpPr txBox="1"/>
            <p:nvPr/>
          </p:nvSpPr>
          <p:spPr>
            <a:xfrm>
              <a:off x="5693243" y="2546663"/>
              <a:ext cx="3105150" cy="369332"/>
            </a:xfrm>
            <a:prstGeom prst="rect">
              <a:avLst/>
            </a:prstGeom>
            <a:solidFill>
              <a:srgbClr val="FFE699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Ticket </a:t>
              </a:r>
              <a:r>
                <a:rPr lang="fr-FR" b="1" dirty="0" err="1">
                  <a:solidFill>
                    <a:srgbClr val="FF0000"/>
                  </a:solidFill>
                </a:rPr>
                <a:t>Number</a:t>
              </a:r>
              <a:r>
                <a:rPr lang="fr-FR" b="1" dirty="0">
                  <a:solidFill>
                    <a:srgbClr val="FF0000"/>
                  </a:solidFill>
                </a:rPr>
                <a:t> and </a:t>
              </a:r>
              <a:r>
                <a:rPr lang="fr-FR" b="1" dirty="0" err="1">
                  <a:solidFill>
                    <a:srgbClr val="FF0000"/>
                  </a:solidFill>
                </a:rPr>
                <a:t>status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Rectangle : coins arrondis 8">
              <a:extLst>
                <a:ext uri="{FF2B5EF4-FFF2-40B4-BE49-F238E27FC236}">
                  <a16:creationId xmlns:a16="http://schemas.microsoft.com/office/drawing/2014/main" id="{065E06D0-9821-65B7-1C1C-1C6F9605A2DF}"/>
                </a:ext>
              </a:extLst>
            </p:cNvPr>
            <p:cNvSpPr/>
            <p:nvPr/>
          </p:nvSpPr>
          <p:spPr>
            <a:xfrm>
              <a:off x="3101491" y="3030667"/>
              <a:ext cx="2098308" cy="41023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C071C94-20E7-3A79-A677-750D1D2AD5C0}"/>
                </a:ext>
              </a:extLst>
            </p:cNvPr>
            <p:cNvCxnSpPr>
              <a:stCxn id="25" idx="2"/>
              <a:endCxn id="28" idx="1"/>
            </p:cNvCxnSpPr>
            <p:nvPr/>
          </p:nvCxnSpPr>
          <p:spPr>
            <a:xfrm rot="16200000" flipH="1">
              <a:off x="4459926" y="1498011"/>
              <a:ext cx="806275" cy="1660359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3659C5FF-6EB0-F22C-350D-07EE36CFD7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2508" y="2892219"/>
              <a:ext cx="421505" cy="369332"/>
            </a:xfrm>
            <a:prstGeom prst="bentConnector3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56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15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2692750"/>
            <a:ext cx="11537281" cy="353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6C719772-DC60-DE1B-81A6-01F1523DF5B3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Assign the Ticket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48B2AAE4-B16F-994A-6398-56C9804F845B}"/>
              </a:ext>
            </a:extLst>
          </p:cNvPr>
          <p:cNvSpPr/>
          <p:nvPr/>
        </p:nvSpPr>
        <p:spPr>
          <a:xfrm>
            <a:off x="-103121" y="1211886"/>
            <a:ext cx="12192000" cy="87203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Evaluate the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ticket</a:t>
            </a: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H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Principal RWC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93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39613C66-6F1E-86B0-96D9-6522DE292FED}"/>
              </a:ext>
            </a:extLst>
          </p:cNvPr>
          <p:cNvGrpSpPr/>
          <p:nvPr/>
        </p:nvGrpSpPr>
        <p:grpSpPr>
          <a:xfrm>
            <a:off x="0" y="13112"/>
            <a:ext cx="3257550" cy="521113"/>
            <a:chOff x="2831230" y="2249230"/>
            <a:chExt cx="4021222" cy="658058"/>
          </a:xfrm>
          <a:scene3d>
            <a:camera prst="orthographicFront"/>
            <a:lightRig rig="flat" dir="t"/>
          </a:scene3d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FABD6364-A11D-6B93-9ED6-BEEEEC1C22ED}"/>
                </a:ext>
              </a:extLst>
            </p:cNvPr>
            <p:cNvSpPr/>
            <p:nvPr/>
          </p:nvSpPr>
          <p:spPr>
            <a:xfrm>
              <a:off x="2831230" y="2249230"/>
              <a:ext cx="4021222" cy="658058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475363"/>
                <a:satOff val="0"/>
                <a:lumOff val="38642"/>
                <a:alphaOff val="0"/>
              </a:schemeClr>
            </a:fillRef>
            <a:effectRef idx="2">
              <a:schemeClr val="accent1">
                <a:shade val="50000"/>
                <a:hueOff val="-475363"/>
                <a:satOff val="0"/>
                <a:lumOff val="3864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E91DAEDB-9C1B-FABA-782D-CB16178C379F}"/>
                </a:ext>
              </a:extLst>
            </p:cNvPr>
            <p:cNvSpPr txBox="1"/>
            <p:nvPr/>
          </p:nvSpPr>
          <p:spPr>
            <a:xfrm>
              <a:off x="2850504" y="2268504"/>
              <a:ext cx="3982674" cy="6195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Evaluate</a:t>
              </a:r>
              <a:r>
                <a:rPr lang="fr-FR" sz="2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the ticket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418D5F-0E2C-EEA3-2FB7-D21A82F5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755"/>
            <a:ext cx="12192000" cy="614287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32D163B-90DC-089A-456C-8383C2932386}"/>
              </a:ext>
            </a:extLst>
          </p:cNvPr>
          <p:cNvGrpSpPr/>
          <p:nvPr/>
        </p:nvGrpSpPr>
        <p:grpSpPr>
          <a:xfrm>
            <a:off x="8336831" y="3708665"/>
            <a:ext cx="1221056" cy="935610"/>
            <a:chOff x="8163576" y="3620779"/>
            <a:chExt cx="1221056" cy="935610"/>
          </a:xfrm>
        </p:grpSpPr>
        <p:sp>
          <p:nvSpPr>
            <p:cNvPr id="16" name="Rectangle : coins arrondis 9">
              <a:extLst>
                <a:ext uri="{FF2B5EF4-FFF2-40B4-BE49-F238E27FC236}">
                  <a16:creationId xmlns:a16="http://schemas.microsoft.com/office/drawing/2014/main" id="{7C107B35-6C85-CFBB-D90E-0B4B4E317A7E}"/>
                </a:ext>
              </a:extLst>
            </p:cNvPr>
            <p:cNvSpPr/>
            <p:nvPr/>
          </p:nvSpPr>
          <p:spPr>
            <a:xfrm>
              <a:off x="8587440" y="3620779"/>
              <a:ext cx="797192" cy="28805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Picture 2" descr="Click - Free hands and gestures icons">
              <a:extLst>
                <a:ext uri="{FF2B5EF4-FFF2-40B4-BE49-F238E27FC236}">
                  <a16:creationId xmlns:a16="http://schemas.microsoft.com/office/drawing/2014/main" id="{CB5A291D-E97A-5980-859D-E72A1469E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17127">
              <a:off x="8163576" y="3708664"/>
              <a:ext cx="847725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B918458-8CC7-AB98-5A1F-106FEF463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4" y="671492"/>
            <a:ext cx="12192000" cy="614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0FDBF54-E3D2-E33F-0E29-E322C99CEC04}"/>
              </a:ext>
            </a:extLst>
          </p:cNvPr>
          <p:cNvGrpSpPr/>
          <p:nvPr/>
        </p:nvGrpSpPr>
        <p:grpSpPr>
          <a:xfrm>
            <a:off x="5014760" y="4065216"/>
            <a:ext cx="5043640" cy="638306"/>
            <a:chOff x="5014760" y="4065216"/>
            <a:chExt cx="5043640" cy="638306"/>
          </a:xfrm>
        </p:grpSpPr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D16639A2-1EE5-E451-E078-537D2D849E83}"/>
                </a:ext>
              </a:extLst>
            </p:cNvPr>
            <p:cNvSpPr/>
            <p:nvPr/>
          </p:nvSpPr>
          <p:spPr>
            <a:xfrm>
              <a:off x="8835992" y="4421867"/>
              <a:ext cx="1023497" cy="28165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 : coins arrondis 11">
              <a:extLst>
                <a:ext uri="{FF2B5EF4-FFF2-40B4-BE49-F238E27FC236}">
                  <a16:creationId xmlns:a16="http://schemas.microsoft.com/office/drawing/2014/main" id="{B58DCC71-D7F6-7F65-D814-8F07C986E6C4}"/>
                </a:ext>
              </a:extLst>
            </p:cNvPr>
            <p:cNvSpPr/>
            <p:nvPr/>
          </p:nvSpPr>
          <p:spPr>
            <a:xfrm>
              <a:off x="8835992" y="4065216"/>
              <a:ext cx="1222408" cy="30855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A670FFD-3123-8661-AA56-A7F0DE5D1317}"/>
                </a:ext>
              </a:extLst>
            </p:cNvPr>
            <p:cNvSpPr/>
            <p:nvPr/>
          </p:nvSpPr>
          <p:spPr>
            <a:xfrm>
              <a:off x="5014760" y="4072615"/>
              <a:ext cx="3362325" cy="62204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rgbClr val="FF0000"/>
                  </a:solidFill>
                </a:rPr>
                <a:t>Based</a:t>
              </a:r>
              <a:r>
                <a:rPr lang="fr-FR" b="1" dirty="0">
                  <a:solidFill>
                    <a:srgbClr val="FF0000"/>
                  </a:solidFill>
                </a:rPr>
                <a:t> on the </a:t>
              </a:r>
              <a:r>
                <a:rPr lang="fr-FR" b="1" dirty="0" err="1">
                  <a:solidFill>
                    <a:srgbClr val="FF0000"/>
                  </a:solidFill>
                </a:rPr>
                <a:t>evaluation</a:t>
              </a:r>
              <a:r>
                <a:rPr lang="fr-FR" b="1" dirty="0">
                  <a:solidFill>
                    <a:srgbClr val="FF0000"/>
                  </a:solidFill>
                </a:rPr>
                <a:t> process </a:t>
              </a:r>
              <a:r>
                <a:rPr lang="fr-FR" b="1" dirty="0" err="1">
                  <a:solidFill>
                    <a:srgbClr val="FF0000"/>
                  </a:solidFill>
                </a:rPr>
                <a:t>conducted</a:t>
              </a:r>
              <a:r>
                <a:rPr lang="fr-FR" b="1" dirty="0">
                  <a:solidFill>
                    <a:srgbClr val="FF0000"/>
                  </a:solidFill>
                </a:rPr>
                <a:t> </a:t>
              </a:r>
            </a:p>
          </p:txBody>
        </p:sp>
        <p:cxnSp>
          <p:nvCxnSpPr>
            <p:cNvPr id="28" name="Connecteur droit avec flèche 14">
              <a:extLst>
                <a:ext uri="{FF2B5EF4-FFF2-40B4-BE49-F238E27FC236}">
                  <a16:creationId xmlns:a16="http://schemas.microsoft.com/office/drawing/2014/main" id="{DB2CA0DC-03EC-1098-EEEC-78927EB874DF}"/>
                </a:ext>
              </a:extLst>
            </p:cNvPr>
            <p:cNvCxnSpPr>
              <a:cxnSpLocks/>
            </p:cNvCxnSpPr>
            <p:nvPr/>
          </p:nvCxnSpPr>
          <p:spPr>
            <a:xfrm>
              <a:off x="8377085" y="4421868"/>
              <a:ext cx="458907" cy="150952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17">
              <a:extLst>
                <a:ext uri="{FF2B5EF4-FFF2-40B4-BE49-F238E27FC236}">
                  <a16:creationId xmlns:a16="http://schemas.microsoft.com/office/drawing/2014/main" id="{B9D0527B-2E54-B10E-3970-93AA2A56AE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7085" y="4175046"/>
              <a:ext cx="434739" cy="17832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Click - Free hands and gestures icons">
            <a:extLst>
              <a:ext uri="{FF2B5EF4-FFF2-40B4-BE49-F238E27FC236}">
                <a16:creationId xmlns:a16="http://schemas.microsoft.com/office/drawing/2014/main" id="{4633EB5D-E20B-50A3-757B-F175421C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5508">
            <a:off x="9403630" y="3219099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6528B8D-2E9C-8EE6-0EFB-302E5915A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304" y="905154"/>
            <a:ext cx="9663764" cy="5706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 : coins arrondis 9">
            <a:extLst>
              <a:ext uri="{FF2B5EF4-FFF2-40B4-BE49-F238E27FC236}">
                <a16:creationId xmlns:a16="http://schemas.microsoft.com/office/drawing/2014/main" id="{8842327F-59E1-7FFA-E15E-5C1D9AA7FFD3}"/>
              </a:ext>
            </a:extLst>
          </p:cNvPr>
          <p:cNvSpPr/>
          <p:nvPr/>
        </p:nvSpPr>
        <p:spPr>
          <a:xfrm>
            <a:off x="9190942" y="6089194"/>
            <a:ext cx="1743357" cy="41975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7" name="Picture 2" descr="Click - Free hands and gestures icons">
            <a:extLst>
              <a:ext uri="{FF2B5EF4-FFF2-40B4-BE49-F238E27FC236}">
                <a16:creationId xmlns:a16="http://schemas.microsoft.com/office/drawing/2014/main" id="{D6DB14A2-D9BC-D885-91CE-5FC08295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5414">
            <a:off x="8408976" y="5296059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7BBBA2A-38E1-99A0-8BB1-5CDD4008F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2604"/>
            <a:ext cx="12192000" cy="6192284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320F137-9622-7D25-E8F3-2547F6C9A63F}"/>
              </a:ext>
            </a:extLst>
          </p:cNvPr>
          <p:cNvSpPr/>
          <p:nvPr/>
        </p:nvSpPr>
        <p:spPr>
          <a:xfrm>
            <a:off x="8760695" y="3214838"/>
            <a:ext cx="951196" cy="4244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8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17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2692750"/>
            <a:ext cx="11537281" cy="353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6C719772-DC60-DE1B-81A6-01F1523DF5B3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Evaluate the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ticket– 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48B2AAE4-B16F-994A-6398-56C9804F845B}"/>
              </a:ext>
            </a:extLst>
          </p:cNvPr>
          <p:cNvSpPr/>
          <p:nvPr/>
        </p:nvSpPr>
        <p:spPr>
          <a:xfrm>
            <a:off x="-103121" y="1211886"/>
            <a:ext cx="12192000" cy="87203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Acknowledge Rec</a:t>
            </a:r>
            <a:r>
              <a:rPr lang="fr-CH" sz="3400" b="1" dirty="0" err="1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ei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pt/Add a comment</a:t>
            </a:r>
            <a:endParaRPr lang="en-US" sz="34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H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WDQMS NFP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523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039CD4-4E8E-C6E2-16B7-912314F9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93" y="589715"/>
            <a:ext cx="12192000" cy="615121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0EBF978-54C5-FB29-5FEF-7BA2EF418EA7}"/>
              </a:ext>
            </a:extLst>
          </p:cNvPr>
          <p:cNvGrpSpPr/>
          <p:nvPr/>
        </p:nvGrpSpPr>
        <p:grpSpPr>
          <a:xfrm>
            <a:off x="3646953" y="2497621"/>
            <a:ext cx="1196947" cy="1131651"/>
            <a:chOff x="3646953" y="2497621"/>
            <a:chExt cx="1196947" cy="113165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0D412720-545A-38CA-A04D-A360A44CE59C}"/>
                </a:ext>
              </a:extLst>
            </p:cNvPr>
            <p:cNvSpPr/>
            <p:nvPr/>
          </p:nvSpPr>
          <p:spPr>
            <a:xfrm>
              <a:off x="3646953" y="2497621"/>
              <a:ext cx="1113842" cy="3387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 descr="Click - Free hands and gestures icons">
              <a:extLst>
                <a:ext uri="{FF2B5EF4-FFF2-40B4-BE49-F238E27FC236}">
                  <a16:creationId xmlns:a16="http://schemas.microsoft.com/office/drawing/2014/main" id="{CEC90FCA-938A-73D1-707D-759121D94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66859">
              <a:off x="4040207" y="2651946"/>
              <a:ext cx="803693" cy="97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EEFCF80-9DC0-8E4A-2E96-34812A465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2" y="1300162"/>
            <a:ext cx="9096375" cy="4257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AC856FC-0859-19F6-54E3-80E997553E82}"/>
              </a:ext>
            </a:extLst>
          </p:cNvPr>
          <p:cNvSpPr/>
          <p:nvPr/>
        </p:nvSpPr>
        <p:spPr>
          <a:xfrm>
            <a:off x="1547812" y="2389016"/>
            <a:ext cx="6736917" cy="20799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17B417-8F7A-661A-CE20-AFF4E528071C}"/>
              </a:ext>
            </a:extLst>
          </p:cNvPr>
          <p:cNvGrpSpPr/>
          <p:nvPr/>
        </p:nvGrpSpPr>
        <p:grpSpPr>
          <a:xfrm>
            <a:off x="8555932" y="3946519"/>
            <a:ext cx="1098443" cy="1395501"/>
            <a:chOff x="8555932" y="3946519"/>
            <a:chExt cx="1098443" cy="1395501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42A6475C-A913-7537-03AB-BF15346BE589}"/>
                </a:ext>
              </a:extLst>
            </p:cNvPr>
            <p:cNvSpPr/>
            <p:nvPr/>
          </p:nvSpPr>
          <p:spPr>
            <a:xfrm>
              <a:off x="8555932" y="4874627"/>
              <a:ext cx="780574" cy="46739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2" descr="Click - Free hands and gestures icons">
              <a:extLst>
                <a:ext uri="{FF2B5EF4-FFF2-40B4-BE49-F238E27FC236}">
                  <a16:creationId xmlns:a16="http://schemas.microsoft.com/office/drawing/2014/main" id="{65B9D887-DB6C-A20C-F03D-BBB723242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61853">
              <a:off x="8806650" y="3946519"/>
              <a:ext cx="847725" cy="84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8C1F879-5C48-16CF-C701-14AE03E77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8962"/>
            <a:ext cx="12192000" cy="615121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D7B921-150B-BDEB-13D6-7C8CF57CE85C}"/>
              </a:ext>
            </a:extLst>
          </p:cNvPr>
          <p:cNvSpPr/>
          <p:nvPr/>
        </p:nvSpPr>
        <p:spPr>
          <a:xfrm>
            <a:off x="1876926" y="4302493"/>
            <a:ext cx="6901314" cy="21656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F9DFF2-C2BD-0978-295F-BB89045D5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9564"/>
            <a:ext cx="12192000" cy="604061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D9F4D73-C917-06E8-164B-90708862DC7D}"/>
              </a:ext>
            </a:extLst>
          </p:cNvPr>
          <p:cNvSpPr/>
          <p:nvPr/>
        </p:nvSpPr>
        <p:spPr>
          <a:xfrm>
            <a:off x="2502568" y="2169314"/>
            <a:ext cx="9096375" cy="4793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61CF02-ADAB-70D0-B872-2681D63D8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693" y="690700"/>
            <a:ext cx="12192000" cy="6128216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28EBFD5-A1D0-55EF-8597-B660B4EB31AC}"/>
              </a:ext>
            </a:extLst>
          </p:cNvPr>
          <p:cNvSpPr/>
          <p:nvPr/>
        </p:nvSpPr>
        <p:spPr>
          <a:xfrm>
            <a:off x="58685" y="33761"/>
            <a:ext cx="6409492" cy="39743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comment: Acknowledge receipt of </a:t>
            </a:r>
            <a:r>
              <a:rPr lang="fr-FR" sz="18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Ticket</a:t>
            </a:r>
            <a:r>
              <a:rPr lang="en-CH" sz="18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(Assignee, NFP)</a:t>
            </a:r>
            <a:endParaRPr lang="fr-FR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19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2692750"/>
            <a:ext cx="11537281" cy="353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6C719772-DC60-DE1B-81A6-01F1523DF5B3}"/>
              </a:ext>
            </a:extLst>
          </p:cNvPr>
          <p:cNvSpPr/>
          <p:nvPr/>
        </p:nvSpPr>
        <p:spPr>
          <a:xfrm>
            <a:off x="1386" y="305324"/>
            <a:ext cx="12192000" cy="87203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Acknowledge Rec</a:t>
            </a:r>
            <a:r>
              <a:rPr lang="fr-CH" sz="3400" b="1" dirty="0" err="1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ei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pt/Add a comment  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48B2AAE4-B16F-994A-6398-56C9804F845B}"/>
              </a:ext>
            </a:extLst>
          </p:cNvPr>
          <p:cNvSpPr/>
          <p:nvPr/>
        </p:nvSpPr>
        <p:spPr>
          <a:xfrm>
            <a:off x="-103121" y="1211886"/>
            <a:ext cx="12192000" cy="13080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endParaRPr lang="en-CH" sz="34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Manage the Incident</a:t>
            </a:r>
            <a:endParaRPr lang="en-US" sz="34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H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Principal RWC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58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3A923D4-62FE-367B-3661-5BB3A98589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5"/>
            <a:ext cx="9695699" cy="6858000"/>
          </a:xfrm>
          <a:prstGeom prst="rect">
            <a:avLst/>
          </a:prstGeom>
        </p:spPr>
      </p:pic>
      <p:sp>
        <p:nvSpPr>
          <p:cNvPr id="2" name="Shape 79">
            <a:extLst>
              <a:ext uri="{FF2B5EF4-FFF2-40B4-BE49-F238E27FC236}">
                <a16:creationId xmlns:a16="http://schemas.microsoft.com/office/drawing/2014/main" id="{51AA9382-8811-D4DE-E5BC-F42EAA3E7B51}"/>
              </a:ext>
            </a:extLst>
          </p:cNvPr>
          <p:cNvSpPr/>
          <p:nvPr/>
        </p:nvSpPr>
        <p:spPr>
          <a:xfrm>
            <a:off x="330200" y="549462"/>
            <a:ext cx="11531599" cy="61555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5BAA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97DC91-8A81-677D-02FA-F0F02BC52447}"/>
              </a:ext>
            </a:extLst>
          </p:cNvPr>
          <p:cNvSpPr txBox="1">
            <a:spLocks/>
          </p:cNvSpPr>
          <p:nvPr/>
        </p:nvSpPr>
        <p:spPr>
          <a:xfrm>
            <a:off x="447039" y="1400175"/>
            <a:ext cx="10972800" cy="41209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70C0"/>
              </a:solidFill>
              <a:latin typeface="+mn-lt"/>
            </a:endParaRPr>
          </a:p>
          <a:p>
            <a:r>
              <a:rPr lang="en-US" sz="2400" dirty="0">
                <a:solidFill>
                  <a:srgbClr val="0070C0"/>
                </a:solidFill>
                <a:latin typeface="+mn-lt"/>
              </a:rPr>
              <a:t>Practical exercises on registering and follow-up on tickets with IMS 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400" dirty="0">
                <a:solidFill>
                  <a:srgbClr val="0070C0"/>
                </a:solidFill>
                <a:latin typeface="+mn-lt"/>
              </a:rPr>
              <a:t>I</a:t>
            </a:r>
            <a:r>
              <a:rPr lang="en-CH" sz="2400" dirty="0" err="1">
                <a:solidFill>
                  <a:srgbClr val="0070C0"/>
                </a:solidFill>
                <a:latin typeface="+mn-lt"/>
              </a:rPr>
              <a:t>dentify</a:t>
            </a:r>
            <a:r>
              <a:rPr lang="en-CH" sz="2400" dirty="0">
                <a:solidFill>
                  <a:srgbClr val="0070C0"/>
                </a:solidFill>
                <a:latin typeface="+mn-lt"/>
              </a:rPr>
              <a:t> an </a:t>
            </a:r>
            <a:r>
              <a:rPr lang="en-US" sz="2400" dirty="0">
                <a:solidFill>
                  <a:srgbClr val="0070C0"/>
                </a:solidFill>
                <a:latin typeface="+mn-lt"/>
              </a:rPr>
              <a:t>issue </a:t>
            </a:r>
            <a:endParaRPr lang="en-CH" sz="2400" dirty="0">
              <a:solidFill>
                <a:srgbClr val="0070C0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rgbClr val="0070C0"/>
                </a:solidFill>
                <a:latin typeface="+mn-lt"/>
              </a:rPr>
              <a:t>Create a Ticket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+mn-lt"/>
              </a:rPr>
              <a:t>E</a:t>
            </a:r>
            <a:r>
              <a:rPr lang="en-CH" sz="2400" dirty="0">
                <a:solidFill>
                  <a:srgbClr val="0070C0"/>
                </a:solidFill>
                <a:latin typeface="+mn-lt"/>
              </a:rPr>
              <a:t>valuate the issue</a:t>
            </a: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rgbClr val="0070C0"/>
                </a:solidFill>
                <a:latin typeface="+mn-lt"/>
              </a:rPr>
              <a:t>Manage the incident</a:t>
            </a: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rgbClr val="0070C0"/>
                </a:solidFill>
                <a:latin typeface="+mn-lt"/>
              </a:rPr>
              <a:t>Interact with the assignee</a:t>
            </a:r>
          </a:p>
          <a:p>
            <a:pPr marL="457200" indent="-457200">
              <a:buFont typeface="+mj-lt"/>
              <a:buAutoNum type="arabicPeriod"/>
            </a:pPr>
            <a:r>
              <a:rPr lang="en-CH" sz="2400" dirty="0">
                <a:solidFill>
                  <a:srgbClr val="0070C0"/>
                </a:solidFill>
                <a:latin typeface="+mn-lt"/>
              </a:rPr>
              <a:t>Close the ticket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23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697B46AC-7A6D-5E6F-07EA-804E5DFDFBB0}"/>
              </a:ext>
            </a:extLst>
          </p:cNvPr>
          <p:cNvGrpSpPr/>
          <p:nvPr/>
        </p:nvGrpSpPr>
        <p:grpSpPr>
          <a:xfrm>
            <a:off x="15487" y="-11574"/>
            <a:ext cx="4065953" cy="628806"/>
            <a:chOff x="2808865" y="4584877"/>
            <a:chExt cx="4065953" cy="628806"/>
          </a:xfrm>
          <a:scene3d>
            <a:camera prst="orthographicFront"/>
            <a:lightRig rig="flat" dir="t"/>
          </a:scene3d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3C8CCBF-F7CD-5503-9651-B35E1A890BD4}"/>
                </a:ext>
              </a:extLst>
            </p:cNvPr>
            <p:cNvSpPr/>
            <p:nvPr/>
          </p:nvSpPr>
          <p:spPr>
            <a:xfrm>
              <a:off x="2808865" y="4584877"/>
              <a:ext cx="4065953" cy="62880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fillRef>
            <a:effectRef idx="2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Rectangle : coins arrondis 4">
              <a:extLst>
                <a:ext uri="{FF2B5EF4-FFF2-40B4-BE49-F238E27FC236}">
                  <a16:creationId xmlns:a16="http://schemas.microsoft.com/office/drawing/2014/main" id="{584903D0-5011-81EB-1107-839E4867D533}"/>
                </a:ext>
              </a:extLst>
            </p:cNvPr>
            <p:cNvSpPr txBox="1"/>
            <p:nvPr/>
          </p:nvSpPr>
          <p:spPr>
            <a:xfrm>
              <a:off x="2827282" y="4603294"/>
              <a:ext cx="4029119" cy="5919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 the incident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8C7781-633A-F9BD-DF88-F5E01BF88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" y="654936"/>
            <a:ext cx="12192000" cy="6166470"/>
          </a:xfrm>
          <a:prstGeom prst="rect">
            <a:avLst/>
          </a:prstGeom>
        </p:spPr>
      </p:pic>
      <p:sp>
        <p:nvSpPr>
          <p:cNvPr id="14" name="Rectangle : coins arrondis 4">
            <a:extLst>
              <a:ext uri="{FF2B5EF4-FFF2-40B4-BE49-F238E27FC236}">
                <a16:creationId xmlns:a16="http://schemas.microsoft.com/office/drawing/2014/main" id="{D900DBA5-8D18-3AAC-BA2A-8C07FEB6B868}"/>
              </a:ext>
            </a:extLst>
          </p:cNvPr>
          <p:cNvSpPr/>
          <p:nvPr/>
        </p:nvSpPr>
        <p:spPr>
          <a:xfrm>
            <a:off x="8703258" y="3284972"/>
            <a:ext cx="1047750" cy="288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Click - Free hands and gestures icons">
            <a:extLst>
              <a:ext uri="{FF2B5EF4-FFF2-40B4-BE49-F238E27FC236}">
                <a16:creationId xmlns:a16="http://schemas.microsoft.com/office/drawing/2014/main" id="{67DCD2C5-6E20-1ED7-4113-F18FA944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127">
            <a:off x="8088579" y="3372859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FE8FC2-7E51-0074-4B59-240DD141B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8326"/>
            <a:ext cx="12192000" cy="6143079"/>
          </a:xfrm>
          <a:prstGeom prst="rect">
            <a:avLst/>
          </a:prstGeom>
        </p:spPr>
      </p:pic>
      <p:sp>
        <p:nvSpPr>
          <p:cNvPr id="23" name="Rectangle : coins arrondis 4">
            <a:extLst>
              <a:ext uri="{FF2B5EF4-FFF2-40B4-BE49-F238E27FC236}">
                <a16:creationId xmlns:a16="http://schemas.microsoft.com/office/drawing/2014/main" id="{A26B2A33-00C8-0843-1687-E86EAA4B7D40}"/>
              </a:ext>
            </a:extLst>
          </p:cNvPr>
          <p:cNvSpPr/>
          <p:nvPr/>
        </p:nvSpPr>
        <p:spPr>
          <a:xfrm>
            <a:off x="8770635" y="3610732"/>
            <a:ext cx="1047750" cy="288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 descr="Click - Free hands and gestures icons">
            <a:extLst>
              <a:ext uri="{FF2B5EF4-FFF2-40B4-BE49-F238E27FC236}">
                <a16:creationId xmlns:a16="http://schemas.microsoft.com/office/drawing/2014/main" id="{921B780A-A13A-D8DC-3FBD-14100A8EF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127">
            <a:off x="8155956" y="3698619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103584-F0F3-0037-6A8E-AEDE7DC5F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3710"/>
            <a:ext cx="12192000" cy="6166470"/>
          </a:xfrm>
          <a:prstGeom prst="rect">
            <a:avLst/>
          </a:prstGeom>
        </p:spPr>
      </p:pic>
      <p:sp>
        <p:nvSpPr>
          <p:cNvPr id="27" name="Rectangle : coins arrondis 4">
            <a:extLst>
              <a:ext uri="{FF2B5EF4-FFF2-40B4-BE49-F238E27FC236}">
                <a16:creationId xmlns:a16="http://schemas.microsoft.com/office/drawing/2014/main" id="{EEB83A4A-9CB3-C591-1683-2225B701BD9B}"/>
              </a:ext>
            </a:extLst>
          </p:cNvPr>
          <p:cNvSpPr/>
          <p:nvPr/>
        </p:nvSpPr>
        <p:spPr>
          <a:xfrm>
            <a:off x="8770635" y="3284971"/>
            <a:ext cx="1403268" cy="2602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Picture 2" descr="Click - Free hands and gestures icons">
            <a:extLst>
              <a:ext uri="{FF2B5EF4-FFF2-40B4-BE49-F238E27FC236}">
                <a16:creationId xmlns:a16="http://schemas.microsoft.com/office/drawing/2014/main" id="{ED5421DF-9280-40E9-CC1B-F7431104A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127">
            <a:off x="8095457" y="3299909"/>
            <a:ext cx="914071" cy="9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C7775F-A243-27DA-A031-B7192524F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98500"/>
            <a:ext cx="12192000" cy="6198158"/>
          </a:xfrm>
          <a:prstGeom prst="rect">
            <a:avLst/>
          </a:prstGeom>
        </p:spPr>
      </p:pic>
      <p:sp>
        <p:nvSpPr>
          <p:cNvPr id="35" name="ZoneTexte 11">
            <a:extLst>
              <a:ext uri="{FF2B5EF4-FFF2-40B4-BE49-F238E27FC236}">
                <a16:creationId xmlns:a16="http://schemas.microsoft.com/office/drawing/2014/main" id="{0BDDC056-2CF9-B315-5308-F6A3AE182DA8}"/>
              </a:ext>
            </a:extLst>
          </p:cNvPr>
          <p:cNvSpPr txBox="1"/>
          <p:nvPr/>
        </p:nvSpPr>
        <p:spPr>
          <a:xfrm>
            <a:off x="8156381" y="5043873"/>
            <a:ext cx="26955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No </a:t>
            </a:r>
            <a:r>
              <a:rPr lang="fr-FR" b="1" dirty="0" err="1">
                <a:solidFill>
                  <a:srgbClr val="FF0000"/>
                </a:solidFill>
              </a:rPr>
              <a:t>feed</a:t>
            </a:r>
            <a:r>
              <a:rPr lang="fr-FR" b="1" dirty="0">
                <a:solidFill>
                  <a:srgbClr val="FF0000"/>
                </a:solidFill>
              </a:rPr>
              <a:t> back </a:t>
            </a:r>
            <a:r>
              <a:rPr lang="fr-FR" b="1" dirty="0" err="1">
                <a:solidFill>
                  <a:srgbClr val="FF0000"/>
                </a:solidFill>
              </a:rPr>
              <a:t>received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923C64-9740-F198-4C46-ABD88361F719}"/>
              </a:ext>
            </a:extLst>
          </p:cNvPr>
          <p:cNvGrpSpPr/>
          <p:nvPr/>
        </p:nvGrpSpPr>
        <p:grpSpPr>
          <a:xfrm>
            <a:off x="5159443" y="3652856"/>
            <a:ext cx="4805776" cy="1315563"/>
            <a:chOff x="5159443" y="3652856"/>
            <a:chExt cx="4805776" cy="1315563"/>
          </a:xfrm>
        </p:grpSpPr>
        <p:sp>
          <p:nvSpPr>
            <p:cNvPr id="31" name="Rectangle : coins arrondis 6">
              <a:extLst>
                <a:ext uri="{FF2B5EF4-FFF2-40B4-BE49-F238E27FC236}">
                  <a16:creationId xmlns:a16="http://schemas.microsoft.com/office/drawing/2014/main" id="{70DFC5CA-9BD6-7734-1041-E940D6042FB2}"/>
                </a:ext>
              </a:extLst>
            </p:cNvPr>
            <p:cNvSpPr/>
            <p:nvPr/>
          </p:nvSpPr>
          <p:spPr>
            <a:xfrm>
              <a:off x="8861620" y="3652856"/>
              <a:ext cx="1103599" cy="35215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38A586-2FB2-6C58-615C-471BDD537EE7}"/>
                </a:ext>
              </a:extLst>
            </p:cNvPr>
            <p:cNvSpPr/>
            <p:nvPr/>
          </p:nvSpPr>
          <p:spPr>
            <a:xfrm>
              <a:off x="5159443" y="3809311"/>
              <a:ext cx="3362325" cy="62204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rgbClr val="FF0000"/>
                  </a:solidFill>
                </a:rPr>
                <a:t>Based</a:t>
              </a:r>
              <a:r>
                <a:rPr lang="fr-FR" b="1" dirty="0">
                  <a:solidFill>
                    <a:srgbClr val="FF0000"/>
                  </a:solidFill>
                </a:rPr>
                <a:t> on the </a:t>
              </a:r>
              <a:r>
                <a:rPr lang="fr-FR" b="1" dirty="0" err="1">
                  <a:solidFill>
                    <a:srgbClr val="FF0000"/>
                  </a:solidFill>
                </a:rPr>
                <a:t>Feed</a:t>
              </a:r>
              <a:r>
                <a:rPr lang="fr-FR" b="1" dirty="0">
                  <a:solidFill>
                    <a:srgbClr val="FF0000"/>
                  </a:solidFill>
                </a:rPr>
                <a:t> back </a:t>
              </a:r>
              <a:r>
                <a:rPr lang="fr-FR" b="1" dirty="0" err="1">
                  <a:solidFill>
                    <a:srgbClr val="FF0000"/>
                  </a:solidFill>
                </a:rPr>
                <a:t>from</a:t>
              </a:r>
              <a:r>
                <a:rPr lang="fr-FR" b="1" dirty="0">
                  <a:solidFill>
                    <a:srgbClr val="FF0000"/>
                  </a:solidFill>
                </a:rPr>
                <a:t> the NFP</a:t>
              </a:r>
            </a:p>
          </p:txBody>
        </p:sp>
        <p:cxnSp>
          <p:nvCxnSpPr>
            <p:cNvPr id="33" name="Connecteur droit avec flèche 8">
              <a:extLst>
                <a:ext uri="{FF2B5EF4-FFF2-40B4-BE49-F238E27FC236}">
                  <a16:creationId xmlns:a16="http://schemas.microsoft.com/office/drawing/2014/main" id="{D42BE426-993C-D161-6292-114DA9E578D3}"/>
                </a:ext>
              </a:extLst>
            </p:cNvPr>
            <p:cNvCxnSpPr>
              <a:cxnSpLocks/>
            </p:cNvCxnSpPr>
            <p:nvPr/>
          </p:nvCxnSpPr>
          <p:spPr>
            <a:xfrm>
              <a:off x="8537255" y="4183425"/>
              <a:ext cx="346362" cy="4839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9">
              <a:extLst>
                <a:ext uri="{FF2B5EF4-FFF2-40B4-BE49-F238E27FC236}">
                  <a16:creationId xmlns:a16="http://schemas.microsoft.com/office/drawing/2014/main" id="{77D49742-4181-1C2A-6FBF-255D5E2DD541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flipV="1">
              <a:off x="8512441" y="3828931"/>
              <a:ext cx="349179" cy="169456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èche : droite 14">
              <a:extLst>
                <a:ext uri="{FF2B5EF4-FFF2-40B4-BE49-F238E27FC236}">
                  <a16:creationId xmlns:a16="http://schemas.microsoft.com/office/drawing/2014/main" id="{2FD4A308-B437-1FAA-2DA2-8F710A2923D9}"/>
                </a:ext>
              </a:extLst>
            </p:cNvPr>
            <p:cNvSpPr/>
            <p:nvPr/>
          </p:nvSpPr>
          <p:spPr>
            <a:xfrm rot="16200000">
              <a:off x="9113451" y="4459195"/>
              <a:ext cx="500065" cy="518383"/>
            </a:xfrm>
            <a:prstGeom prst="rightArrow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Rectangle : coins arrondis 6">
            <a:extLst>
              <a:ext uri="{FF2B5EF4-FFF2-40B4-BE49-F238E27FC236}">
                <a16:creationId xmlns:a16="http://schemas.microsoft.com/office/drawing/2014/main" id="{9A4C8E46-B35B-8A4A-6403-A1A6842CD9CB}"/>
              </a:ext>
            </a:extLst>
          </p:cNvPr>
          <p:cNvSpPr/>
          <p:nvPr/>
        </p:nvSpPr>
        <p:spPr>
          <a:xfrm>
            <a:off x="8861619" y="4063991"/>
            <a:ext cx="1103599" cy="3521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Picture 2" descr="Click - Free hands and gestures icons">
            <a:extLst>
              <a:ext uri="{FF2B5EF4-FFF2-40B4-BE49-F238E27FC236}">
                <a16:creationId xmlns:a16="http://schemas.microsoft.com/office/drawing/2014/main" id="{E57A101C-6A6F-142C-4D7A-275BDD99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82440">
            <a:off x="9598300" y="2747875"/>
            <a:ext cx="1402283" cy="140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EF05A1-7DEA-276D-657C-8E05AA9E3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0226"/>
            <a:ext cx="12192000" cy="6166470"/>
          </a:xfrm>
          <a:prstGeom prst="rect">
            <a:avLst/>
          </a:prstGeom>
        </p:spPr>
      </p:pic>
      <p:sp>
        <p:nvSpPr>
          <p:cNvPr id="45" name="Rectangle : coins arrondis 4">
            <a:extLst>
              <a:ext uri="{FF2B5EF4-FFF2-40B4-BE49-F238E27FC236}">
                <a16:creationId xmlns:a16="http://schemas.microsoft.com/office/drawing/2014/main" id="{B3D19DC5-2B23-CAFE-812A-9CBC1BFA27D8}"/>
              </a:ext>
            </a:extLst>
          </p:cNvPr>
          <p:cNvSpPr/>
          <p:nvPr/>
        </p:nvSpPr>
        <p:spPr>
          <a:xfrm>
            <a:off x="8782614" y="3254100"/>
            <a:ext cx="1047750" cy="288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Picture 2" descr="Click - Free hands and gestures icons">
            <a:extLst>
              <a:ext uri="{FF2B5EF4-FFF2-40B4-BE49-F238E27FC236}">
                <a16:creationId xmlns:a16="http://schemas.microsoft.com/office/drawing/2014/main" id="{A385D08D-3FE0-0A1E-0CFB-2B8F665E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127">
            <a:off x="8167935" y="3341987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607556-91A9-E7A2-04E1-B32D00BC93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57225"/>
            <a:ext cx="12192000" cy="631146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9FB1360D-B13E-7ADC-2151-DD1AAA38D536}"/>
              </a:ext>
            </a:extLst>
          </p:cNvPr>
          <p:cNvGrpSpPr/>
          <p:nvPr/>
        </p:nvGrpSpPr>
        <p:grpSpPr>
          <a:xfrm>
            <a:off x="5054080" y="3603143"/>
            <a:ext cx="5950276" cy="2386874"/>
            <a:chOff x="5054080" y="3603143"/>
            <a:chExt cx="5950276" cy="2386874"/>
          </a:xfrm>
        </p:grpSpPr>
        <p:sp>
          <p:nvSpPr>
            <p:cNvPr id="49" name="ZoneTexte 11">
              <a:extLst>
                <a:ext uri="{FF2B5EF4-FFF2-40B4-BE49-F238E27FC236}">
                  <a16:creationId xmlns:a16="http://schemas.microsoft.com/office/drawing/2014/main" id="{B4E469D7-AFD6-EF15-BFA0-1F6BC7559E58}"/>
                </a:ext>
              </a:extLst>
            </p:cNvPr>
            <p:cNvSpPr txBox="1"/>
            <p:nvPr/>
          </p:nvSpPr>
          <p:spPr>
            <a:xfrm>
              <a:off x="8308781" y="5066687"/>
              <a:ext cx="2695575" cy="9233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CH" b="1" dirty="0">
                  <a:solidFill>
                    <a:srgbClr val="FF0000"/>
                  </a:solidFill>
                </a:rPr>
                <a:t>T</a:t>
              </a:r>
              <a:r>
                <a:rPr lang="en-CH" b="1" dirty="0">
                  <a:solidFill>
                    <a:srgbClr val="FF0000"/>
                  </a:solidFill>
                </a:rPr>
                <a:t>he issue </a:t>
              </a:r>
              <a:r>
                <a:rPr lang="en-US" b="1" dirty="0">
                  <a:solidFill>
                    <a:srgbClr val="FF0000"/>
                  </a:solidFill>
                </a:rPr>
                <a:t>will not be resolved in the short term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6D0750A-ACF5-F26A-E16D-FA8B688A5B59}"/>
                </a:ext>
              </a:extLst>
            </p:cNvPr>
            <p:cNvGrpSpPr/>
            <p:nvPr/>
          </p:nvGrpSpPr>
          <p:grpSpPr>
            <a:xfrm>
              <a:off x="5054080" y="3603143"/>
              <a:ext cx="4805776" cy="1315563"/>
              <a:chOff x="5159443" y="3652856"/>
              <a:chExt cx="4805776" cy="1315563"/>
            </a:xfrm>
          </p:grpSpPr>
          <p:sp>
            <p:nvSpPr>
              <p:cNvPr id="51" name="Rectangle : coins arrondis 6">
                <a:extLst>
                  <a:ext uri="{FF2B5EF4-FFF2-40B4-BE49-F238E27FC236}">
                    <a16:creationId xmlns:a16="http://schemas.microsoft.com/office/drawing/2014/main" id="{4BD23C3E-E2F4-5725-1C2A-C34FFB01C4B7}"/>
                  </a:ext>
                </a:extLst>
              </p:cNvPr>
              <p:cNvSpPr/>
              <p:nvPr/>
            </p:nvSpPr>
            <p:spPr>
              <a:xfrm>
                <a:off x="8861620" y="3652856"/>
                <a:ext cx="1103599" cy="35215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53B6C42-F734-B39F-ED9C-0A12E3B95397}"/>
                  </a:ext>
                </a:extLst>
              </p:cNvPr>
              <p:cNvSpPr/>
              <p:nvPr/>
            </p:nvSpPr>
            <p:spPr>
              <a:xfrm>
                <a:off x="5159443" y="3809311"/>
                <a:ext cx="3362325" cy="62204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err="1">
                    <a:solidFill>
                      <a:srgbClr val="FF0000"/>
                    </a:solidFill>
                  </a:rPr>
                  <a:t>Based</a:t>
                </a:r>
                <a:r>
                  <a:rPr lang="fr-FR" b="1" dirty="0">
                    <a:solidFill>
                      <a:srgbClr val="FF0000"/>
                    </a:solidFill>
                  </a:rPr>
                  <a:t> on </a:t>
                </a:r>
                <a:r>
                  <a:rPr lang="en-CH" b="1" dirty="0">
                    <a:solidFill>
                      <a:srgbClr val="FF0000"/>
                    </a:solidFill>
                  </a:rPr>
                  <a:t>actions conducted, the issue has been solved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3" name="Connecteur droit avec flèche 8">
                <a:extLst>
                  <a:ext uri="{FF2B5EF4-FFF2-40B4-BE49-F238E27FC236}">
                    <a16:creationId xmlns:a16="http://schemas.microsoft.com/office/drawing/2014/main" id="{F3C69580-732C-43CA-DA58-C61D788D1D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37255" y="4183425"/>
                <a:ext cx="346362" cy="483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9">
                <a:extLst>
                  <a:ext uri="{FF2B5EF4-FFF2-40B4-BE49-F238E27FC236}">
                    <a16:creationId xmlns:a16="http://schemas.microsoft.com/office/drawing/2014/main" id="{A4FF5C9D-3C7A-E7C6-CF29-396B0A490E5B}"/>
                  </a:ext>
                </a:extLst>
              </p:cNvPr>
              <p:cNvCxnSpPr>
                <a:cxnSpLocks/>
                <a:endCxn id="51" idx="1"/>
              </p:cNvCxnSpPr>
              <p:nvPr/>
            </p:nvCxnSpPr>
            <p:spPr>
              <a:xfrm flipV="1">
                <a:off x="8512441" y="3828931"/>
                <a:ext cx="349179" cy="16945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Flèche : droite 14">
                <a:extLst>
                  <a:ext uri="{FF2B5EF4-FFF2-40B4-BE49-F238E27FC236}">
                    <a16:creationId xmlns:a16="http://schemas.microsoft.com/office/drawing/2014/main" id="{294392EE-50C8-F512-41AF-F9E226FBBFF6}"/>
                  </a:ext>
                </a:extLst>
              </p:cNvPr>
              <p:cNvSpPr/>
              <p:nvPr/>
            </p:nvSpPr>
            <p:spPr>
              <a:xfrm rot="16200000">
                <a:off x="9113451" y="4459195"/>
                <a:ext cx="500065" cy="518383"/>
              </a:xfrm>
              <a:prstGeom prst="rightArrow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6" name="Rectangle : coins arrondis 6">
              <a:extLst>
                <a:ext uri="{FF2B5EF4-FFF2-40B4-BE49-F238E27FC236}">
                  <a16:creationId xmlns:a16="http://schemas.microsoft.com/office/drawing/2014/main" id="{00F736E4-1D18-46ED-0C11-A2F94A4274AA}"/>
                </a:ext>
              </a:extLst>
            </p:cNvPr>
            <p:cNvSpPr/>
            <p:nvPr/>
          </p:nvSpPr>
          <p:spPr>
            <a:xfrm>
              <a:off x="8782614" y="4044171"/>
              <a:ext cx="1103599" cy="35215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8" name="Picture 2" descr="Click - Free hands and gestures icons">
            <a:extLst>
              <a:ext uri="{FF2B5EF4-FFF2-40B4-BE49-F238E27FC236}">
                <a16:creationId xmlns:a16="http://schemas.microsoft.com/office/drawing/2014/main" id="{D190FB56-2394-B9A4-AC4C-D40EADA2C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470">
            <a:off x="9516943" y="2610599"/>
            <a:ext cx="1267316" cy="12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7" grpId="0" animBg="1"/>
      <p:bldP spid="35" grpId="0" animBg="1"/>
      <p:bldP spid="40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5">
            <a:extLst>
              <a:ext uri="{FF2B5EF4-FFF2-40B4-BE49-F238E27FC236}">
                <a16:creationId xmlns:a16="http://schemas.microsoft.com/office/drawing/2014/main" id="{D6421BB3-6D7D-BD70-2AEC-DFB5493CCF8F}"/>
              </a:ext>
            </a:extLst>
          </p:cNvPr>
          <p:cNvGrpSpPr/>
          <p:nvPr/>
        </p:nvGrpSpPr>
        <p:grpSpPr>
          <a:xfrm>
            <a:off x="15487" y="-11574"/>
            <a:ext cx="4065953" cy="628806"/>
            <a:chOff x="2808865" y="4584877"/>
            <a:chExt cx="4065953" cy="628806"/>
          </a:xfrm>
          <a:scene3d>
            <a:camera prst="orthographicFront"/>
            <a:lightRig rig="flat" dir="t"/>
          </a:scene3d>
        </p:grpSpPr>
        <p:sp>
          <p:nvSpPr>
            <p:cNvPr id="3" name="Rectangle : coins arrondis 16">
              <a:extLst>
                <a:ext uri="{FF2B5EF4-FFF2-40B4-BE49-F238E27FC236}">
                  <a16:creationId xmlns:a16="http://schemas.microsoft.com/office/drawing/2014/main" id="{631E2A9B-1FF5-D564-1B7B-C2C94D87F82F}"/>
                </a:ext>
              </a:extLst>
            </p:cNvPr>
            <p:cNvSpPr/>
            <p:nvPr/>
          </p:nvSpPr>
          <p:spPr>
            <a:xfrm>
              <a:off x="2808865" y="4584877"/>
              <a:ext cx="4065953" cy="62880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fillRef>
            <a:effectRef idx="2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" name="Rectangle : coins arrondis 4">
              <a:extLst>
                <a:ext uri="{FF2B5EF4-FFF2-40B4-BE49-F238E27FC236}">
                  <a16:creationId xmlns:a16="http://schemas.microsoft.com/office/drawing/2014/main" id="{A43151B9-6A48-1698-B2DF-7F32085C57E7}"/>
                </a:ext>
              </a:extLst>
            </p:cNvPr>
            <p:cNvSpPr txBox="1"/>
            <p:nvPr/>
          </p:nvSpPr>
          <p:spPr>
            <a:xfrm>
              <a:off x="2827282" y="4603294"/>
              <a:ext cx="4029119" cy="5919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 the incident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161D5E-6E54-41F3-3349-99CAB99984FB}"/>
              </a:ext>
            </a:extLst>
          </p:cNvPr>
          <p:cNvGrpSpPr/>
          <p:nvPr/>
        </p:nvGrpSpPr>
        <p:grpSpPr>
          <a:xfrm>
            <a:off x="15487" y="1485397"/>
            <a:ext cx="12192000" cy="4923526"/>
            <a:chOff x="15487" y="1485397"/>
            <a:chExt cx="12192000" cy="49235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B17AB9-C6E6-298F-8CA6-256A0368B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87" y="1485397"/>
              <a:ext cx="12192000" cy="492352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D0E58C-F0BC-605B-C54A-EACBB4B0DBC1}"/>
                </a:ext>
              </a:extLst>
            </p:cNvPr>
            <p:cNvSpPr/>
            <p:nvPr/>
          </p:nvSpPr>
          <p:spPr>
            <a:xfrm>
              <a:off x="4636384" y="2956560"/>
              <a:ext cx="1493520" cy="33528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552231-B079-C48D-193E-E2D6D2169F1D}"/>
              </a:ext>
            </a:extLst>
          </p:cNvPr>
          <p:cNvSpPr txBox="1"/>
          <p:nvPr/>
        </p:nvSpPr>
        <p:spPr>
          <a:xfrm>
            <a:off x="4602480" y="132080"/>
            <a:ext cx="6939280" cy="95410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800" b="1" dirty="0"/>
              <a:t>T</a:t>
            </a:r>
            <a:r>
              <a:rPr lang="en-CH" sz="2800" b="1" dirty="0"/>
              <a:t>he ASSIGNEE is notified by email in case of any update on the ticket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5F207F-F0D2-D576-3EFA-DD58E9371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" y="1173398"/>
            <a:ext cx="12192000" cy="511360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39F1A1-01C6-B7E2-3422-640D78D52ADC}"/>
              </a:ext>
            </a:extLst>
          </p:cNvPr>
          <p:cNvSpPr/>
          <p:nvPr/>
        </p:nvSpPr>
        <p:spPr>
          <a:xfrm flipV="1">
            <a:off x="3891280" y="2592281"/>
            <a:ext cx="1808480" cy="416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72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22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2692750"/>
            <a:ext cx="11537281" cy="353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6C719772-DC60-DE1B-81A6-01F1523DF5B3}"/>
              </a:ext>
            </a:extLst>
          </p:cNvPr>
          <p:cNvSpPr/>
          <p:nvPr/>
        </p:nvSpPr>
        <p:spPr>
          <a:xfrm>
            <a:off x="1386" y="305324"/>
            <a:ext cx="12192000" cy="13080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Manage the Incident </a:t>
            </a:r>
          </a:p>
          <a:p>
            <a:pPr algn="ctr">
              <a:lnSpc>
                <a:spcPts val="3360"/>
              </a:lnSpc>
              <a:defRPr sz="1800"/>
            </a:pPr>
            <a:endParaRPr lang="en-CH" sz="3400" b="1" dirty="0">
              <a:solidFill>
                <a:srgbClr val="005B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48B2AAE4-B16F-994A-6398-56C9804F845B}"/>
              </a:ext>
            </a:extLst>
          </p:cNvPr>
          <p:cNvSpPr/>
          <p:nvPr/>
        </p:nvSpPr>
        <p:spPr>
          <a:xfrm>
            <a:off x="-103121" y="1211886"/>
            <a:ext cx="12192000" cy="174406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endParaRPr lang="en-CH" sz="34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endParaRPr lang="en-CH" sz="34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CH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Close the Ticket</a:t>
            </a:r>
            <a:endParaRPr lang="en-US" sz="3400" b="1" dirty="0">
              <a:solidFill>
                <a:srgbClr val="005BAA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H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Principal RWC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73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94FF45-9FCB-6532-1CBD-344289D8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449"/>
            <a:ext cx="12192000" cy="571580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45321F1-236C-F1BE-313C-E9B16B1910DF}"/>
              </a:ext>
            </a:extLst>
          </p:cNvPr>
          <p:cNvGrpSpPr/>
          <p:nvPr/>
        </p:nvGrpSpPr>
        <p:grpSpPr>
          <a:xfrm>
            <a:off x="15487" y="-11574"/>
            <a:ext cx="4065953" cy="628806"/>
            <a:chOff x="2808865" y="4584877"/>
            <a:chExt cx="4065953" cy="628806"/>
          </a:xfrm>
          <a:scene3d>
            <a:camera prst="orthographicFront"/>
            <a:lightRig rig="flat" dir="t"/>
          </a:scene3d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8F8A1C2-9C15-5C5A-B23F-8D9594100A0B}"/>
                </a:ext>
              </a:extLst>
            </p:cNvPr>
            <p:cNvSpPr/>
            <p:nvPr/>
          </p:nvSpPr>
          <p:spPr>
            <a:xfrm>
              <a:off x="2808865" y="4584877"/>
              <a:ext cx="4065953" cy="628806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fillRef>
            <a:effectRef idx="2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DA5464E-3627-B9BF-FD51-8EE8B1C28E3F}"/>
                </a:ext>
              </a:extLst>
            </p:cNvPr>
            <p:cNvSpPr txBox="1"/>
            <p:nvPr/>
          </p:nvSpPr>
          <p:spPr>
            <a:xfrm>
              <a:off x="2827282" y="4603294"/>
              <a:ext cx="4029119" cy="5919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Manage the incident</a:t>
              </a:r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7A18F35-14F3-FE75-B637-4F50B9E67FED}"/>
              </a:ext>
            </a:extLst>
          </p:cNvPr>
          <p:cNvSpPr/>
          <p:nvPr/>
        </p:nvSpPr>
        <p:spPr>
          <a:xfrm>
            <a:off x="5414962" y="2450381"/>
            <a:ext cx="2505075" cy="257175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A092C34-198C-A823-0B17-FBDD8B07B5A6}"/>
              </a:ext>
            </a:extLst>
          </p:cNvPr>
          <p:cNvSpPr/>
          <p:nvPr/>
        </p:nvSpPr>
        <p:spPr>
          <a:xfrm>
            <a:off x="5191124" y="1871454"/>
            <a:ext cx="600075" cy="2571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E8BA4CA-BDC9-FC91-89DB-A98B02F866CE}"/>
              </a:ext>
            </a:extLst>
          </p:cNvPr>
          <p:cNvSpPr/>
          <p:nvPr/>
        </p:nvSpPr>
        <p:spPr>
          <a:xfrm>
            <a:off x="5838825" y="1871454"/>
            <a:ext cx="676275" cy="2525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BC60A-C03C-B53F-8FD9-D56C817744F4}"/>
              </a:ext>
            </a:extLst>
          </p:cNvPr>
          <p:cNvSpPr/>
          <p:nvPr/>
        </p:nvSpPr>
        <p:spPr>
          <a:xfrm>
            <a:off x="4012406" y="861063"/>
            <a:ext cx="3652838" cy="6220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Based</a:t>
            </a:r>
            <a:r>
              <a:rPr lang="fr-FR" b="1" dirty="0">
                <a:solidFill>
                  <a:srgbClr val="FF0000"/>
                </a:solidFill>
              </a:rPr>
              <a:t> on the actions </a:t>
            </a:r>
            <a:r>
              <a:rPr lang="fr-FR" b="1" dirty="0" err="1">
                <a:solidFill>
                  <a:srgbClr val="FF0000"/>
                </a:solidFill>
              </a:rPr>
              <a:t>conducted</a:t>
            </a:r>
            <a:r>
              <a:rPr lang="fr-FR" b="1" dirty="0">
                <a:solidFill>
                  <a:srgbClr val="FF0000"/>
                </a:solidFill>
              </a:rPr>
              <a:t> at the national </a:t>
            </a:r>
            <a:r>
              <a:rPr lang="fr-FR" b="1" dirty="0" err="1">
                <a:solidFill>
                  <a:srgbClr val="FF0000"/>
                </a:solidFill>
              </a:rPr>
              <a:t>level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94627A6-5C22-B089-0CE8-E8DF15FE86FA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5264944" y="1483106"/>
            <a:ext cx="573881" cy="35618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B3C9A7B-0A5B-B469-2DFD-574802034EB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838825" y="1461785"/>
            <a:ext cx="338138" cy="40966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lick - Free hands and gestures icons">
            <a:extLst>
              <a:ext uri="{FF2B5EF4-FFF2-40B4-BE49-F238E27FC236}">
                <a16:creationId xmlns:a16="http://schemas.microsoft.com/office/drawing/2014/main" id="{D12F0583-3F78-1C07-3B8E-A9C7A3F8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127">
            <a:off x="4367654" y="1648558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4203A5-1141-A7EF-9281-0DF1CAEFC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2032"/>
            <a:ext cx="12192000" cy="5638800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8B789E2-BF55-F662-AB80-9D869C5030BB}"/>
              </a:ext>
            </a:extLst>
          </p:cNvPr>
          <p:cNvSpPr/>
          <p:nvPr/>
        </p:nvSpPr>
        <p:spPr>
          <a:xfrm>
            <a:off x="5548312" y="2407922"/>
            <a:ext cx="2505075" cy="257175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F6E449-150A-27D7-A1FD-DE3EC880A595}"/>
              </a:ext>
            </a:extLst>
          </p:cNvPr>
          <p:cNvSpPr/>
          <p:nvPr/>
        </p:nvSpPr>
        <p:spPr>
          <a:xfrm>
            <a:off x="5191123" y="1839291"/>
            <a:ext cx="480357" cy="32175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Click - Free hands and gestures icons">
            <a:extLst>
              <a:ext uri="{FF2B5EF4-FFF2-40B4-BE49-F238E27FC236}">
                <a16:creationId xmlns:a16="http://schemas.microsoft.com/office/drawing/2014/main" id="{4D3FDEC1-4E7F-5F98-F8EB-9608EC22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2147">
            <a:off x="4557526" y="1991868"/>
            <a:ext cx="8477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6D66CC8-221A-D5C5-36A2-1D498E287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" y="796632"/>
            <a:ext cx="12192000" cy="56642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EE944B6-E881-D424-BE7D-E76B41172BC3}"/>
              </a:ext>
            </a:extLst>
          </p:cNvPr>
          <p:cNvSpPr/>
          <p:nvPr/>
        </p:nvSpPr>
        <p:spPr>
          <a:xfrm>
            <a:off x="5399475" y="2403311"/>
            <a:ext cx="2505075" cy="257175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E69FBF8-D003-3BCD-8D4D-942A8FDBA2DF}"/>
              </a:ext>
            </a:extLst>
          </p:cNvPr>
          <p:cNvSpPr/>
          <p:nvPr/>
        </p:nvSpPr>
        <p:spPr>
          <a:xfrm>
            <a:off x="5191124" y="1839291"/>
            <a:ext cx="686022" cy="3068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C8918D-977B-7A58-A067-F7D89110C126}"/>
              </a:ext>
            </a:extLst>
          </p:cNvPr>
          <p:cNvSpPr/>
          <p:nvPr/>
        </p:nvSpPr>
        <p:spPr>
          <a:xfrm>
            <a:off x="5979319" y="1719669"/>
            <a:ext cx="4048125" cy="588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The ticket </a:t>
            </a:r>
            <a:r>
              <a:rPr lang="fr-FR" b="1" dirty="0" err="1">
                <a:solidFill>
                  <a:srgbClr val="FF0000"/>
                </a:solidFill>
              </a:rPr>
              <a:t>could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</a:t>
            </a:r>
            <a:r>
              <a:rPr lang="fr-FR" b="1" dirty="0">
                <a:solidFill>
                  <a:srgbClr val="FF0000"/>
                </a:solidFill>
              </a:rPr>
              <a:t> re-</a:t>
            </a:r>
            <a:r>
              <a:rPr lang="fr-FR" b="1" dirty="0" err="1">
                <a:solidFill>
                  <a:srgbClr val="FF0000"/>
                </a:solidFill>
              </a:rPr>
              <a:t>opened</a:t>
            </a:r>
            <a:r>
              <a:rPr lang="fr-FR" b="1" dirty="0">
                <a:solidFill>
                  <a:srgbClr val="FF0000"/>
                </a:solidFill>
              </a:rPr>
              <a:t> if the issue </a:t>
            </a:r>
            <a:r>
              <a:rPr lang="fr-FR" b="1" dirty="0" err="1">
                <a:solidFill>
                  <a:srgbClr val="FF0000"/>
                </a:solidFill>
              </a:rPr>
              <a:t>appears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again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9" grpId="0" animBg="1"/>
      <p:bldP spid="20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03D381-8612-7861-06B6-36439AB73519}"/>
              </a:ext>
            </a:extLst>
          </p:cNvPr>
          <p:cNvSpPr txBox="1"/>
          <p:nvPr/>
        </p:nvSpPr>
        <p:spPr>
          <a:xfrm>
            <a:off x="0" y="274319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fr-FR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real Tickets </a:t>
            </a:r>
            <a:endParaRPr lang="en-CH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F0E0E-BEC2-EA67-962E-EEFFE88D0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452"/>
            <a:ext cx="12192000" cy="6166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F3361-3583-6D1C-531E-AF40DA39EA95}"/>
              </a:ext>
            </a:extLst>
          </p:cNvPr>
          <p:cNvSpPr txBox="1"/>
          <p:nvPr/>
        </p:nvSpPr>
        <p:spPr>
          <a:xfrm>
            <a:off x="94592" y="71088"/>
            <a:ext cx="8393562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single ticket could be opened for </a:t>
            </a:r>
            <a:r>
              <a:rPr lang="en-CH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</a:t>
            </a:r>
            <a:r>
              <a:rPr lang="fr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stations within a country if they have a common issue</a:t>
            </a:r>
            <a:endParaRPr lang="en-GB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9">
            <a:extLst>
              <a:ext uri="{FF2B5EF4-FFF2-40B4-BE49-F238E27FC236}">
                <a16:creationId xmlns:a16="http://schemas.microsoft.com/office/drawing/2014/main" id="{7401E1E0-7A18-4E75-7862-C5576F27A691}"/>
              </a:ext>
            </a:extLst>
          </p:cNvPr>
          <p:cNvSpPr/>
          <p:nvPr/>
        </p:nvSpPr>
        <p:spPr>
          <a:xfrm>
            <a:off x="775663" y="3481026"/>
            <a:ext cx="5271990" cy="220717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D12FBF33-465B-34CD-0330-F568F3B5D738}"/>
              </a:ext>
            </a:extLst>
          </p:cNvPr>
          <p:cNvSpPr/>
          <p:nvPr/>
        </p:nvSpPr>
        <p:spPr>
          <a:xfrm>
            <a:off x="6628874" y="1842463"/>
            <a:ext cx="2124141" cy="220717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9">
            <a:extLst>
              <a:ext uri="{FF2B5EF4-FFF2-40B4-BE49-F238E27FC236}">
                <a16:creationId xmlns:a16="http://schemas.microsoft.com/office/drawing/2014/main" id="{3DB5B94F-EA44-976F-5E2A-B314CE5CC6B1}"/>
              </a:ext>
            </a:extLst>
          </p:cNvPr>
          <p:cNvSpPr/>
          <p:nvPr/>
        </p:nvSpPr>
        <p:spPr>
          <a:xfrm>
            <a:off x="6628875" y="2394631"/>
            <a:ext cx="1525052" cy="153078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9">
            <a:extLst>
              <a:ext uri="{FF2B5EF4-FFF2-40B4-BE49-F238E27FC236}">
                <a16:creationId xmlns:a16="http://schemas.microsoft.com/office/drawing/2014/main" id="{CC051CF8-23B6-9B3C-C706-E864E25B334C}"/>
              </a:ext>
            </a:extLst>
          </p:cNvPr>
          <p:cNvSpPr/>
          <p:nvPr/>
        </p:nvSpPr>
        <p:spPr>
          <a:xfrm>
            <a:off x="6628875" y="3134185"/>
            <a:ext cx="2817823" cy="2358521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1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01F3A-BF5C-26A8-49D0-FC5D94152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43" y="489379"/>
            <a:ext cx="12192000" cy="6169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E3F15-26EA-2920-9964-3E94E6336CAF}"/>
              </a:ext>
            </a:extLst>
          </p:cNvPr>
          <p:cNvSpPr txBox="1"/>
          <p:nvPr/>
        </p:nvSpPr>
        <p:spPr>
          <a:xfrm>
            <a:off x="94592" y="71088"/>
            <a:ext cx="8393562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single ticket could be opened for </a:t>
            </a:r>
            <a:r>
              <a:rPr lang="en-CH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</a:t>
            </a:r>
            <a:r>
              <a:rPr lang="fr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stations within a country if they have a common issue</a:t>
            </a:r>
            <a:endParaRPr lang="en-GB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9">
            <a:extLst>
              <a:ext uri="{FF2B5EF4-FFF2-40B4-BE49-F238E27FC236}">
                <a16:creationId xmlns:a16="http://schemas.microsoft.com/office/drawing/2014/main" id="{8BC82422-DE6F-DD03-A8C0-FCEB54B307DA}"/>
              </a:ext>
            </a:extLst>
          </p:cNvPr>
          <p:cNvSpPr/>
          <p:nvPr/>
        </p:nvSpPr>
        <p:spPr>
          <a:xfrm>
            <a:off x="687376" y="3422694"/>
            <a:ext cx="5271990" cy="220717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C7222AB5-9A21-A4BE-C90E-D071B15BF070}"/>
              </a:ext>
            </a:extLst>
          </p:cNvPr>
          <p:cNvSpPr/>
          <p:nvPr/>
        </p:nvSpPr>
        <p:spPr>
          <a:xfrm>
            <a:off x="6609956" y="1784132"/>
            <a:ext cx="2212427" cy="220717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9">
            <a:extLst>
              <a:ext uri="{FF2B5EF4-FFF2-40B4-BE49-F238E27FC236}">
                <a16:creationId xmlns:a16="http://schemas.microsoft.com/office/drawing/2014/main" id="{8238BFFA-77E1-9DEA-02C3-3057930CD0F8}"/>
              </a:ext>
            </a:extLst>
          </p:cNvPr>
          <p:cNvSpPr/>
          <p:nvPr/>
        </p:nvSpPr>
        <p:spPr>
          <a:xfrm>
            <a:off x="6806500" y="2424940"/>
            <a:ext cx="969053" cy="220717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84CA2-FEFD-3BBB-C42E-F71D7C9FBFEE}"/>
              </a:ext>
            </a:extLst>
          </p:cNvPr>
          <p:cNvSpPr txBox="1"/>
          <p:nvPr/>
        </p:nvSpPr>
        <p:spPr>
          <a:xfrm>
            <a:off x="7775553" y="2381409"/>
            <a:ext cx="3613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b="1" dirty="0">
                <a:solidFill>
                  <a:srgbClr val="FF0000"/>
                </a:solidFill>
              </a:rPr>
              <a:t>Acknowledgment of receipt of the ticket</a:t>
            </a:r>
          </a:p>
        </p:txBody>
      </p:sp>
      <p:sp>
        <p:nvSpPr>
          <p:cNvPr id="11" name="Rectangle : coins arrondis 9">
            <a:extLst>
              <a:ext uri="{FF2B5EF4-FFF2-40B4-BE49-F238E27FC236}">
                <a16:creationId xmlns:a16="http://schemas.microsoft.com/office/drawing/2014/main" id="{552E47A0-D6EB-570B-0BD6-D799F9407799}"/>
              </a:ext>
            </a:extLst>
          </p:cNvPr>
          <p:cNvSpPr/>
          <p:nvPr/>
        </p:nvSpPr>
        <p:spPr>
          <a:xfrm>
            <a:off x="6747116" y="4541823"/>
            <a:ext cx="3330203" cy="648185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9">
            <a:extLst>
              <a:ext uri="{FF2B5EF4-FFF2-40B4-BE49-F238E27FC236}">
                <a16:creationId xmlns:a16="http://schemas.microsoft.com/office/drawing/2014/main" id="{050E5740-421F-0920-0350-F6555747DA22}"/>
              </a:ext>
            </a:extLst>
          </p:cNvPr>
          <p:cNvSpPr/>
          <p:nvPr/>
        </p:nvSpPr>
        <p:spPr>
          <a:xfrm>
            <a:off x="6806500" y="5810421"/>
            <a:ext cx="3330203" cy="483173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B673C-F68E-1110-8B3E-5EAD453C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0" y="737826"/>
            <a:ext cx="11558398" cy="575434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5D0101-647F-FDA7-1F46-6C31F273AD3B}"/>
              </a:ext>
            </a:extLst>
          </p:cNvPr>
          <p:cNvSpPr/>
          <p:nvPr/>
        </p:nvSpPr>
        <p:spPr>
          <a:xfrm>
            <a:off x="8071945" y="3178328"/>
            <a:ext cx="2333296" cy="390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652E2A-82BD-9814-3430-87E3D9B97269}"/>
              </a:ext>
            </a:extLst>
          </p:cNvPr>
          <p:cNvSpPr/>
          <p:nvPr/>
        </p:nvSpPr>
        <p:spPr>
          <a:xfrm>
            <a:off x="435128" y="4477407"/>
            <a:ext cx="4502632" cy="19612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BE659-1A5E-D624-BBA5-92C5B04F463A}"/>
              </a:ext>
            </a:extLst>
          </p:cNvPr>
          <p:cNvSpPr txBox="1"/>
          <p:nvPr/>
        </p:nvSpPr>
        <p:spPr>
          <a:xfrm>
            <a:off x="94592" y="71088"/>
            <a:ext cx="6230533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fr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CH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IMS, all your notifications and comments will be recorded </a:t>
            </a:r>
            <a:endParaRPr lang="en-GB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Smiley Face Question Mark - Cliparts.co">
            <a:extLst>
              <a:ext uri="{FF2B5EF4-FFF2-40B4-BE49-F238E27FC236}">
                <a16:creationId xmlns:a16="http://schemas.microsoft.com/office/drawing/2014/main" id="{F12036B2-7770-D910-47D5-BD68241C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279" y="3028555"/>
            <a:ext cx="690530" cy="69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03D381-8612-7861-06B6-36439AB73519}"/>
              </a:ext>
            </a:extLst>
          </p:cNvPr>
          <p:cNvSpPr txBox="1"/>
          <p:nvPr/>
        </p:nvSpPr>
        <p:spPr>
          <a:xfrm>
            <a:off x="-96253" y="51013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Exercise: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32246-D796-5E2D-5119-128312652114}"/>
              </a:ext>
            </a:extLst>
          </p:cNvPr>
          <p:cNvSpPr txBox="1"/>
          <p:nvPr/>
        </p:nvSpPr>
        <p:spPr>
          <a:xfrm>
            <a:off x="770021" y="1597794"/>
            <a:ext cx="1052041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800" b="1" dirty="0">
                <a:solidFill>
                  <a:srgbClr val="00B050"/>
                </a:solidFill>
              </a:rPr>
              <a:t>Small group: RWC and </a:t>
            </a:r>
            <a:r>
              <a:rPr lang="en-CH" sz="2800" b="1" dirty="0" err="1">
                <a:solidFill>
                  <a:srgbClr val="00B050"/>
                </a:solidFill>
              </a:rPr>
              <a:t>NFPs</a:t>
            </a:r>
            <a:r>
              <a:rPr lang="en-CH" sz="2800" b="1" dirty="0">
                <a:solidFill>
                  <a:srgbClr val="00B050"/>
                </a:solidFill>
              </a:rPr>
              <a:t> of its </a:t>
            </a:r>
            <a:r>
              <a:rPr lang="en-CH" sz="2800" b="1" dirty="0" err="1">
                <a:solidFill>
                  <a:srgbClr val="00B050"/>
                </a:solidFill>
              </a:rPr>
              <a:t>AoR</a:t>
            </a:r>
            <a:endParaRPr lang="en-CH" sz="2800" b="1" dirty="0">
              <a:solidFill>
                <a:srgbClr val="00B050"/>
              </a:solidFill>
            </a:endParaRPr>
          </a:p>
          <a:p>
            <a:endParaRPr lang="en-CH" sz="2800" dirty="0"/>
          </a:p>
          <a:p>
            <a:r>
              <a:rPr lang="en-CH" sz="2400" b="1" dirty="0"/>
              <a:t>Select one issue identified in the previous exercise </a:t>
            </a:r>
            <a:r>
              <a:rPr lang="en-CH" sz="2400" b="1" dirty="0" err="1"/>
              <a:t>rel</a:t>
            </a:r>
            <a:r>
              <a:rPr lang="fr-CH" sz="2400" b="1" dirty="0"/>
              <a:t>a</a:t>
            </a:r>
            <a:r>
              <a:rPr lang="en-CH" sz="2400" b="1" dirty="0"/>
              <a:t>ted to WDQMS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C</a:t>
            </a:r>
            <a:r>
              <a:rPr lang="en-CH" sz="2800" dirty="0" err="1"/>
              <a:t>reate</a:t>
            </a:r>
            <a:r>
              <a:rPr lang="en-CH" sz="2800" dirty="0"/>
              <a:t> a ticket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A</a:t>
            </a:r>
            <a:r>
              <a:rPr lang="en-CH" sz="2800" dirty="0" err="1"/>
              <a:t>ssign</a:t>
            </a:r>
            <a:r>
              <a:rPr lang="en-CH" sz="2800" dirty="0"/>
              <a:t> the ticket to a NFP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E</a:t>
            </a:r>
            <a:r>
              <a:rPr lang="en-CH" sz="2800" dirty="0"/>
              <a:t>valuate the ticket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sz="2800" dirty="0"/>
              <a:t>Add a comment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A</a:t>
            </a:r>
            <a:r>
              <a:rPr lang="en-CH" sz="2800" dirty="0" err="1"/>
              <a:t>cknowledge</a:t>
            </a:r>
            <a:r>
              <a:rPr lang="en-CH" sz="2800" dirty="0"/>
              <a:t> receipt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M</a:t>
            </a:r>
            <a:r>
              <a:rPr lang="en-CH" sz="2800" dirty="0" err="1"/>
              <a:t>anage</a:t>
            </a:r>
            <a:r>
              <a:rPr lang="en-CH" sz="2800" dirty="0"/>
              <a:t> the ticket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P</a:t>
            </a:r>
            <a:r>
              <a:rPr lang="en-CH" sz="2800" dirty="0" err="1"/>
              <a:t>rovide</a:t>
            </a:r>
            <a:r>
              <a:rPr lang="en-CH" sz="2800" dirty="0"/>
              <a:t> feed back on actions conducted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CH" sz="2800" dirty="0"/>
              <a:t>C</a:t>
            </a:r>
            <a:r>
              <a:rPr lang="en-CH" sz="2800" dirty="0" err="1"/>
              <a:t>hange</a:t>
            </a:r>
            <a:r>
              <a:rPr lang="en-CH" sz="2800" dirty="0"/>
              <a:t> the status of the ticket</a:t>
            </a:r>
          </a:p>
        </p:txBody>
      </p:sp>
    </p:spTree>
    <p:extLst>
      <p:ext uri="{BB962C8B-B14F-4D97-AF65-F5344CB8AC3E}">
        <p14:creationId xmlns:p14="http://schemas.microsoft.com/office/powerpoint/2010/main" val="127771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082FB0-955D-C92E-2742-111F25586907}"/>
              </a:ext>
            </a:extLst>
          </p:cNvPr>
          <p:cNvSpPr txBox="1"/>
          <p:nvPr/>
        </p:nvSpPr>
        <p:spPr>
          <a:xfrm>
            <a:off x="2862474" y="384038"/>
            <a:ext cx="6080973" cy="2577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27">
              <a:lnSpc>
                <a:spcPts val="6600"/>
              </a:lnSpc>
              <a:defRPr sz="1800"/>
            </a:pPr>
            <a:r>
              <a:rPr lang="hr-HR" sz="5400" b="1" spc="-86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charset="0"/>
                <a:sym typeface="Montserrat-Regular"/>
              </a:rPr>
              <a:t>Thank you</a:t>
            </a:r>
            <a:endParaRPr lang="en-CH" sz="5400" b="1" spc="-86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Arial" charset="0"/>
              <a:sym typeface="Montserrat-Regular"/>
            </a:endParaRPr>
          </a:p>
          <a:p>
            <a:pPr algn="ctr" defTabSz="548627">
              <a:lnSpc>
                <a:spcPts val="6600"/>
              </a:lnSpc>
              <a:defRPr sz="1800"/>
            </a:pPr>
            <a:r>
              <a:rPr lang="en-US" sz="5400" b="1" spc="-86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charset="0"/>
                <a:sym typeface="Montserrat-Regular"/>
              </a:rPr>
              <a:t>Gracias</a:t>
            </a:r>
          </a:p>
          <a:p>
            <a:pPr algn="ctr" defTabSz="548627">
              <a:lnSpc>
                <a:spcPts val="6600"/>
              </a:lnSpc>
              <a:defRPr sz="1800"/>
            </a:pPr>
            <a:r>
              <a:rPr lang="en-US" sz="5400" b="1" spc="-86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Arial" charset="0"/>
                <a:sym typeface="Montserrat-Regular"/>
              </a:rPr>
              <a:t>Merci</a:t>
            </a:r>
            <a:endParaRPr lang="en-US" sz="5400" b="1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096E52C7-343E-7398-F218-D510FB81F4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24879" y="5950894"/>
            <a:ext cx="4542242" cy="523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>
              <a:lnSpc>
                <a:spcPct val="150000"/>
              </a:lnSpc>
            </a:pPr>
            <a:r>
              <a:rPr lang="en-US" sz="3200" b="0" i="0" u="none" strike="noStrike" baseline="30000" dirty="0">
                <a:solidFill>
                  <a:schemeClr val="bg1"/>
                </a:solidFill>
                <a:ea typeface="Verdana" panose="020B0604030504040204" pitchFamily="34" charset="0"/>
              </a:rPr>
              <a:t>wmo.int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FDF46DB-8EBB-D42C-13BD-30041423CF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075" y="2791285"/>
            <a:ext cx="6277850" cy="24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3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sp>
        <p:nvSpPr>
          <p:cNvPr id="8" name="Shape 79">
            <a:extLst>
              <a:ext uri="{FF2B5EF4-FFF2-40B4-BE49-F238E27FC236}">
                <a16:creationId xmlns:a16="http://schemas.microsoft.com/office/drawing/2014/main" id="{B5BC377C-C613-578C-AFA6-04181F81FE95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Workflow steps of the Incident Management Procedure</a:t>
            </a: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951614"/>
            <a:ext cx="11537281" cy="527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Step-1: Identify an issue</a:t>
            </a:r>
          </a:p>
          <a:p>
            <a:pPr marL="0" indent="0">
              <a:buNone/>
            </a:pPr>
            <a:r>
              <a:rPr lang="en-US" sz="2400" dirty="0"/>
              <a:t> 	Anyone (RWC, NFPs, any other person/entity)</a:t>
            </a:r>
          </a:p>
          <a:p>
            <a:pPr marL="0" indent="0">
              <a:buNone/>
            </a:pPr>
            <a:r>
              <a:rPr lang="en-US" sz="2400" dirty="0"/>
              <a:t>Step-2: Create a ticket</a:t>
            </a:r>
          </a:p>
          <a:p>
            <a:pPr marL="0" indent="0">
              <a:buNone/>
            </a:pPr>
            <a:r>
              <a:rPr lang="en-US" sz="2400" dirty="0"/>
              <a:t> 	RWC, NFPs, relevant </a:t>
            </a:r>
            <a:r>
              <a:rPr lang="en-US" sz="2400" dirty="0" err="1"/>
              <a:t>centres</a:t>
            </a:r>
            <a:r>
              <a:rPr lang="en-US" sz="2400" dirty="0"/>
              <a:t> (WIGOS and GCOS monitoring </a:t>
            </a:r>
            <a:r>
              <a:rPr lang="en-US" sz="2400" dirty="0" err="1"/>
              <a:t>centres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Step-3: Evaluate the issue</a:t>
            </a:r>
          </a:p>
          <a:p>
            <a:pPr marL="0" indent="0">
              <a:buNone/>
            </a:pPr>
            <a:r>
              <a:rPr lang="en-US" sz="2400" dirty="0"/>
              <a:t> 	RWC</a:t>
            </a:r>
          </a:p>
          <a:p>
            <a:pPr marL="0" indent="0">
              <a:buNone/>
            </a:pPr>
            <a:r>
              <a:rPr lang="en-US" sz="2400" dirty="0"/>
              <a:t>Step-4: Initiate incident management process</a:t>
            </a:r>
          </a:p>
          <a:p>
            <a:pPr marL="0" indent="0">
              <a:buNone/>
            </a:pPr>
            <a:r>
              <a:rPr lang="en-US" sz="2400" dirty="0"/>
              <a:t> 	RWC</a:t>
            </a:r>
          </a:p>
          <a:p>
            <a:pPr marL="0" indent="0">
              <a:buNone/>
            </a:pPr>
            <a:r>
              <a:rPr lang="en-US" sz="2400" dirty="0"/>
              <a:t>Step-5: Select assignee </a:t>
            </a:r>
            <a:r>
              <a:rPr lang="en-CH" sz="2400" dirty="0"/>
              <a:t>to </a:t>
            </a:r>
            <a:r>
              <a:rPr lang="en-US" sz="2400" dirty="0"/>
              <a:t>the ticket</a:t>
            </a:r>
          </a:p>
          <a:p>
            <a:pPr marL="0" indent="0">
              <a:buNone/>
            </a:pPr>
            <a:r>
              <a:rPr lang="en-US" sz="2400" dirty="0"/>
              <a:t> 	RWC</a:t>
            </a:r>
          </a:p>
          <a:p>
            <a:pPr marL="0" indent="0">
              <a:buNone/>
            </a:pPr>
            <a:r>
              <a:rPr lang="en-US" sz="2400" dirty="0"/>
              <a:t>Step-6: Follow the process</a:t>
            </a:r>
          </a:p>
          <a:p>
            <a:pPr marL="0" indent="0">
              <a:buNone/>
            </a:pPr>
            <a:r>
              <a:rPr lang="en-US" sz="2400" dirty="0"/>
              <a:t> 	RWC and NFPs</a:t>
            </a:r>
          </a:p>
        </p:txBody>
      </p:sp>
    </p:spTree>
    <p:extLst>
      <p:ext uri="{BB962C8B-B14F-4D97-AF65-F5344CB8AC3E}">
        <p14:creationId xmlns:p14="http://schemas.microsoft.com/office/powerpoint/2010/main" val="33931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4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sp>
        <p:nvSpPr>
          <p:cNvPr id="8" name="Shape 79">
            <a:extLst>
              <a:ext uri="{FF2B5EF4-FFF2-40B4-BE49-F238E27FC236}">
                <a16:creationId xmlns:a16="http://schemas.microsoft.com/office/drawing/2014/main" id="{B5BC377C-C613-578C-AFA6-04181F81FE95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Step-1: Identify an issue (Metadata/Canada)</a:t>
            </a: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951614"/>
            <a:ext cx="11537281" cy="527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 - in principle from OSCAR/Surface and/or from WDQMS Webtool, but could be based on other systems/tools</a:t>
            </a:r>
          </a:p>
          <a:p>
            <a:pPr marL="0" indent="0">
              <a:buNone/>
            </a:pPr>
            <a:r>
              <a:rPr lang="en-US" sz="2400" dirty="0"/>
              <a:t> - brief description of the issue </a:t>
            </a:r>
          </a:p>
          <a:p>
            <a:pPr marL="0" indent="0">
              <a:buNone/>
            </a:pPr>
            <a:r>
              <a:rPr lang="en-US" sz="2400" dirty="0"/>
              <a:t>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</p:spTree>
    <p:extLst>
      <p:ext uri="{BB962C8B-B14F-4D97-AF65-F5344CB8AC3E}">
        <p14:creationId xmlns:p14="http://schemas.microsoft.com/office/powerpoint/2010/main" val="401396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36E51F-65B4-9ECE-F09A-97FA56829FBA}"/>
              </a:ext>
            </a:extLst>
          </p:cNvPr>
          <p:cNvSpPr txBox="1"/>
          <p:nvPr/>
        </p:nvSpPr>
        <p:spPr>
          <a:xfrm>
            <a:off x="146619" y="58461"/>
            <a:ext cx="518843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CH" sz="1800" b="1" dirty="0">
                <a:solidFill>
                  <a:srgbClr val="0070C0"/>
                </a:solidFill>
                <a:latin typeface="+mn-lt"/>
              </a:rPr>
              <a:t>2. Surface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 data availability issue</a:t>
            </a:r>
            <a:r>
              <a:rPr lang="en-CH" sz="1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CH" sz="1800" b="1" dirty="0">
                <a:solidFill>
                  <a:schemeClr val="tx1"/>
                </a:solidFill>
                <a:latin typeface="+mn-lt"/>
              </a:rPr>
              <a:t>(Black dots)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</a:t>
            </a:r>
            <a:endParaRPr lang="en-CH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21E5C-7932-E678-CA20-CA73FD44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324"/>
            <a:ext cx="12192000" cy="5732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3F7CA-34CD-0D28-C9DA-F808C730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38" y="1282131"/>
            <a:ext cx="5781262" cy="2386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62666-F7F6-B93B-A18F-3CEACF09F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8" y="3774573"/>
            <a:ext cx="5790510" cy="2386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A20C7-C446-67AD-CC22-F0207BF56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878" y="0"/>
            <a:ext cx="6013122" cy="4731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8EE75-59E0-8F59-C7F1-21340665A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878" y="4786411"/>
            <a:ext cx="6013122" cy="192217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AE0610-8CBB-28F7-199C-A91C2B9CBE41}"/>
              </a:ext>
            </a:extLst>
          </p:cNvPr>
          <p:cNvSpPr/>
          <p:nvPr/>
        </p:nvSpPr>
        <p:spPr>
          <a:xfrm>
            <a:off x="6255757" y="1040524"/>
            <a:ext cx="3626069" cy="8324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48BE63-9937-2CDD-08A1-717A7DB54D07}"/>
              </a:ext>
            </a:extLst>
          </p:cNvPr>
          <p:cNvSpPr/>
          <p:nvPr/>
        </p:nvSpPr>
        <p:spPr>
          <a:xfrm>
            <a:off x="6482782" y="5637749"/>
            <a:ext cx="4023360" cy="7882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E1D86F4-8D30-D9CA-39D1-26D62DE5EC2B}"/>
              </a:ext>
            </a:extLst>
          </p:cNvPr>
          <p:cNvSpPr/>
          <p:nvPr/>
        </p:nvSpPr>
        <p:spPr>
          <a:xfrm>
            <a:off x="1824652" y="1699404"/>
            <a:ext cx="2747347" cy="990074"/>
          </a:xfrm>
          <a:prstGeom prst="wedgeRoundRectCallout">
            <a:avLst>
              <a:gd name="adj1" fmla="val -30915"/>
              <a:gd name="adj2" fmla="val 1319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conclusion: </a:t>
            </a:r>
          </a:p>
          <a:p>
            <a:pPr algn="ctr"/>
            <a:r>
              <a:rPr lang="en-CH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data for a long period</a:t>
            </a:r>
          </a:p>
          <a:p>
            <a:pPr algn="ctr"/>
            <a:r>
              <a:rPr lang="en-CH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No issue within Metadata</a:t>
            </a:r>
          </a:p>
          <a:p>
            <a:pPr algn="ctr"/>
            <a:endParaRPr lang="en-CH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F068A7-EB70-26F0-57FD-FF9FEF190391}"/>
              </a:ext>
            </a:extLst>
          </p:cNvPr>
          <p:cNvSpPr txBox="1"/>
          <p:nvPr/>
        </p:nvSpPr>
        <p:spPr>
          <a:xfrm>
            <a:off x="146618" y="58461"/>
            <a:ext cx="541090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CH" sz="1800" b="1" dirty="0">
                <a:solidFill>
                  <a:srgbClr val="0070C0"/>
                </a:solidFill>
                <a:latin typeface="+mn-lt"/>
              </a:rPr>
              <a:t>2. Upper-Air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 data availability issue</a:t>
            </a:r>
            <a:r>
              <a:rPr lang="en-CH" sz="1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CH" sz="18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CH" sz="1800" b="1" dirty="0">
                <a:solidFill>
                  <a:schemeClr val="tx1"/>
                </a:solidFill>
                <a:latin typeface="+mn-lt"/>
              </a:rPr>
              <a:t>Black dots</a:t>
            </a:r>
            <a:r>
              <a:rPr lang="en-CH" sz="1800" dirty="0">
                <a:solidFill>
                  <a:schemeClr val="tx1"/>
                </a:solidFill>
                <a:latin typeface="+mn-lt"/>
              </a:rPr>
              <a:t>)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endParaRPr lang="en-CH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25A43-D80F-6F25-A783-14B4185F3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56"/>
            <a:ext cx="12192000" cy="6182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77D6EF-9D94-01F4-4A21-82BA27AF8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637" y="2957611"/>
            <a:ext cx="7153400" cy="2962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627D3-7812-3F8E-D477-D4ACCB819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494" y="616556"/>
            <a:ext cx="6336543" cy="537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30FE54-FC93-2A39-93A8-C88BC82B3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25" y="378372"/>
            <a:ext cx="4902174" cy="647962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9D8034F-7B6A-26A6-4987-CE16950A0138}"/>
              </a:ext>
            </a:extLst>
          </p:cNvPr>
          <p:cNvSpPr/>
          <p:nvPr/>
        </p:nvSpPr>
        <p:spPr>
          <a:xfrm>
            <a:off x="3968846" y="3502857"/>
            <a:ext cx="3611296" cy="766445"/>
          </a:xfrm>
          <a:prstGeom prst="wedgeRoundRectCallout">
            <a:avLst>
              <a:gd name="adj1" fmla="val -32981"/>
              <a:gd name="adj2" fmla="val -986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conclusion: </a:t>
            </a:r>
          </a:p>
          <a:p>
            <a:pPr algn="ctr"/>
            <a:r>
              <a:rPr lang="fr-CH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H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issue to be considered: Missing data  for a long period</a:t>
            </a:r>
            <a:endParaRPr lang="en-CH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CH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3595EB-E268-45E9-9D5E-854553543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034" y="1023969"/>
            <a:ext cx="9242010" cy="1876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6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7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41C6F5-0CED-4F26-986E-809D28F73CBE}"/>
              </a:ext>
            </a:extLst>
          </p:cNvPr>
          <p:cNvSpPr>
            <a:spLocks noGrp="1"/>
          </p:cNvSpPr>
          <p:nvPr/>
        </p:nvSpPr>
        <p:spPr>
          <a:xfrm>
            <a:off x="457200" y="2692750"/>
            <a:ext cx="11537281" cy="3530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3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screenshots or go live with the tools</a:t>
            </a:r>
          </a:p>
        </p:txBody>
      </p:sp>
      <p:sp>
        <p:nvSpPr>
          <p:cNvPr id="2" name="Shape 79">
            <a:extLst>
              <a:ext uri="{FF2B5EF4-FFF2-40B4-BE49-F238E27FC236}">
                <a16:creationId xmlns:a16="http://schemas.microsoft.com/office/drawing/2014/main" id="{6C719772-DC60-DE1B-81A6-01F1523DF5B3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Step-1: Identify an issue – 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48B2AAE4-B16F-994A-6398-56C9804F845B}"/>
              </a:ext>
            </a:extLst>
          </p:cNvPr>
          <p:cNvSpPr/>
          <p:nvPr/>
        </p:nvSpPr>
        <p:spPr>
          <a:xfrm>
            <a:off x="-103121" y="1211886"/>
            <a:ext cx="12192000" cy="87203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Step-2: Create a ticket</a:t>
            </a: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CH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Principal RWC, WDQMS NFP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55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87771-2A50-271D-E0C8-6EC40F383607}"/>
              </a:ext>
            </a:extLst>
          </p:cNvPr>
          <p:cNvGraphicFramePr>
            <a:graphicFrameLocks noGrp="1"/>
          </p:cNvGraphicFramePr>
          <p:nvPr/>
        </p:nvGraphicFramePr>
        <p:xfrm>
          <a:off x="6830170" y="5933274"/>
          <a:ext cx="4904630" cy="91837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452315">
                  <a:extLst>
                    <a:ext uri="{9D8B030D-6E8A-4147-A177-3AD203B41FA5}">
                      <a16:colId xmlns:a16="http://schemas.microsoft.com/office/drawing/2014/main" val="1063476286"/>
                    </a:ext>
                  </a:extLst>
                </a:gridCol>
                <a:gridCol w="2452315">
                  <a:extLst>
                    <a:ext uri="{9D8B030D-6E8A-4147-A177-3AD203B41FA5}">
                      <a16:colId xmlns:a16="http://schemas.microsoft.com/office/drawing/2014/main" val="399418297"/>
                    </a:ext>
                  </a:extLst>
                </a:gridCol>
              </a:tblGrid>
              <a:tr h="91837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fld id="{19283BD8-4331-4442-8D7F-5AA08B22643F}" type="slidenum">
                        <a:rPr lang="en-US" sz="1200" b="0" smtClean="0">
                          <a:solidFill>
                            <a:srgbClr val="005BA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pPr marL="0" marR="0" lvl="0" indent="0" algn="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t>8</a:t>
                      </a:fld>
                      <a:endParaRPr lang="en-US" sz="1200" b="0" dirty="0">
                        <a:solidFill>
                          <a:srgbClr val="005BAA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670588"/>
                  </a:ext>
                </a:extLst>
              </a:tr>
            </a:tbl>
          </a:graphicData>
        </a:graphic>
      </p:graphicFrame>
      <p:sp>
        <p:nvSpPr>
          <p:cNvPr id="8" name="Shape 79">
            <a:extLst>
              <a:ext uri="{FF2B5EF4-FFF2-40B4-BE49-F238E27FC236}">
                <a16:creationId xmlns:a16="http://schemas.microsoft.com/office/drawing/2014/main" id="{B5BC377C-C613-578C-AFA6-04181F81FE95}"/>
              </a:ext>
            </a:extLst>
          </p:cNvPr>
          <p:cNvSpPr/>
          <p:nvPr/>
        </p:nvSpPr>
        <p:spPr>
          <a:xfrm>
            <a:off x="1386" y="305324"/>
            <a:ext cx="12192000" cy="43601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END of Step-1: Identify an issue – 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what’s next</a:t>
            </a:r>
            <a:r>
              <a:rPr lang="en-US" sz="3400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9F11E1-3AC3-E664-8A6B-A4CC4E71E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21" y="4874899"/>
            <a:ext cx="3153923" cy="2083350"/>
          </a:xfrm>
          <a:prstGeom prst="rect">
            <a:avLst/>
          </a:prstGeom>
        </p:spPr>
      </p:pic>
      <p:sp>
        <p:nvSpPr>
          <p:cNvPr id="2" name="Shape 79">
            <a:extLst>
              <a:ext uri="{FF2B5EF4-FFF2-40B4-BE49-F238E27FC236}">
                <a16:creationId xmlns:a16="http://schemas.microsoft.com/office/drawing/2014/main" id="{1E06F528-6C62-3D89-C324-2472D7F79185}"/>
              </a:ext>
            </a:extLst>
          </p:cNvPr>
          <p:cNvSpPr/>
          <p:nvPr/>
        </p:nvSpPr>
        <p:spPr>
          <a:xfrm>
            <a:off x="-103121" y="1211886"/>
            <a:ext cx="12192000" cy="87203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3360"/>
              </a:lnSpc>
              <a:defRPr sz="1800"/>
            </a:pPr>
            <a:r>
              <a:rPr lang="en-US" sz="3400" b="1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Step-2: Create a ticket</a:t>
            </a:r>
          </a:p>
          <a:p>
            <a:pPr algn="ctr">
              <a:lnSpc>
                <a:spcPts val="3360"/>
              </a:lnSpc>
              <a:defRPr sz="1800"/>
            </a:pP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(RWCs, NFPs or monitoring </a:t>
            </a:r>
            <a:r>
              <a:rPr lang="en-US" sz="3400" dirty="0" err="1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centres</a:t>
            </a:r>
            <a:r>
              <a:rPr lang="en-US" sz="3400" dirty="0">
                <a:solidFill>
                  <a:srgbClr val="005BAA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F5B4F0A-B11E-FEEB-5245-2E5D8C314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159289"/>
              </p:ext>
            </p:extLst>
          </p:nvPr>
        </p:nvGraphicFramePr>
        <p:xfrm>
          <a:off x="-492059" y="2396297"/>
          <a:ext cx="8778875" cy="4155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F3B456AB-4F12-0484-EFCD-DCA237FD759A}"/>
              </a:ext>
            </a:extLst>
          </p:cNvPr>
          <p:cNvSpPr txBox="1"/>
          <p:nvPr/>
        </p:nvSpPr>
        <p:spPr>
          <a:xfrm>
            <a:off x="6830170" y="2763560"/>
            <a:ext cx="4410075" cy="369331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Date: </a:t>
            </a:r>
            <a:r>
              <a:rPr lang="fr-FR" b="1" dirty="0">
                <a:solidFill>
                  <a:schemeClr val="tx1"/>
                </a:solidFill>
              </a:rPr>
              <a:t>1</a:t>
            </a:r>
            <a:r>
              <a:rPr lang="en-CH" b="1" dirty="0">
                <a:solidFill>
                  <a:schemeClr val="tx1"/>
                </a:solidFill>
              </a:rPr>
              <a:t>6</a:t>
            </a:r>
            <a:r>
              <a:rPr lang="fr-FR" b="1" dirty="0">
                <a:solidFill>
                  <a:schemeClr val="tx1"/>
                </a:solidFill>
              </a:rPr>
              <a:t>/</a:t>
            </a:r>
            <a:r>
              <a:rPr lang="en-CH" b="1" dirty="0">
                <a:solidFill>
                  <a:schemeClr val="tx1"/>
                </a:solidFill>
              </a:rPr>
              <a:t>11</a:t>
            </a:r>
            <a:r>
              <a:rPr lang="fr-FR" b="1" dirty="0">
                <a:solidFill>
                  <a:schemeClr val="tx1"/>
                </a:solidFill>
              </a:rPr>
              <a:t>/2023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Station: </a:t>
            </a:r>
            <a:r>
              <a:rPr lang="en-CH" b="1" dirty="0">
                <a:solidFill>
                  <a:schemeClr val="tx1"/>
                </a:solidFill>
              </a:rPr>
              <a:t>Madrid </a:t>
            </a:r>
            <a:r>
              <a:rPr lang="en-CH" b="1" dirty="0" err="1">
                <a:solidFill>
                  <a:schemeClr val="tx1"/>
                </a:solidFill>
              </a:rPr>
              <a:t>Universitaria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Country: </a:t>
            </a:r>
            <a:r>
              <a:rPr lang="en-CH" b="1" dirty="0">
                <a:solidFill>
                  <a:schemeClr val="tx1"/>
                </a:solidFill>
              </a:rPr>
              <a:t>Spain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WIGOS ID: </a:t>
            </a:r>
            <a:r>
              <a:rPr lang="fr-FR" b="1" dirty="0">
                <a:solidFill>
                  <a:schemeClr val="tx1"/>
                </a:solidFill>
              </a:rPr>
              <a:t>0-20000-0-</a:t>
            </a:r>
            <a:r>
              <a:rPr lang="en-CH" b="1" dirty="0">
                <a:solidFill>
                  <a:schemeClr val="tx1"/>
                </a:solidFill>
              </a:rPr>
              <a:t>08220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Associated RWC: </a:t>
            </a:r>
            <a:r>
              <a:rPr lang="fr-FR" b="1" dirty="0">
                <a:solidFill>
                  <a:schemeClr val="tx1"/>
                </a:solidFill>
              </a:rPr>
              <a:t>RWC </a:t>
            </a:r>
            <a:r>
              <a:rPr lang="en-CH" b="1" dirty="0">
                <a:solidFill>
                  <a:schemeClr val="tx1"/>
                </a:solidFill>
              </a:rPr>
              <a:t>EUMETNET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NFP : </a:t>
            </a:r>
            <a:r>
              <a:rPr lang="en-CH" b="1" dirty="0">
                <a:solidFill>
                  <a:schemeClr val="tx1"/>
                </a:solidFill>
              </a:rPr>
              <a:t>xxx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290AD9"/>
                </a:solidFill>
              </a:rPr>
              <a:t>Summary</a:t>
            </a:r>
            <a:r>
              <a:rPr lang="fr-FR" dirty="0">
                <a:solidFill>
                  <a:srgbClr val="290AD9"/>
                </a:solidFill>
              </a:rPr>
              <a:t>: </a:t>
            </a:r>
            <a:r>
              <a:rPr lang="en-CH" b="1" dirty="0">
                <a:solidFill>
                  <a:schemeClr val="tx1"/>
                </a:solidFill>
              </a:rPr>
              <a:t>Missing data for a long </a:t>
            </a:r>
            <a:r>
              <a:rPr lang="en-CH" b="1" dirty="0" err="1">
                <a:solidFill>
                  <a:schemeClr val="tx1"/>
                </a:solidFill>
              </a:rPr>
              <a:t>periode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Issue: </a:t>
            </a:r>
            <a:r>
              <a:rPr lang="fr-FR" b="1" dirty="0" err="1">
                <a:solidFill>
                  <a:schemeClr val="tx1"/>
                </a:solidFill>
              </a:rPr>
              <a:t>availability</a:t>
            </a:r>
            <a:r>
              <a:rPr lang="fr-FR" dirty="0">
                <a:solidFill>
                  <a:srgbClr val="290AD9"/>
                </a:solidFill>
              </a:rPr>
              <a:t>/</a:t>
            </a:r>
            <a:r>
              <a:rPr lang="fr-FR" dirty="0" err="1">
                <a:solidFill>
                  <a:srgbClr val="290AD9"/>
                </a:solidFill>
              </a:rPr>
              <a:t>quality</a:t>
            </a:r>
            <a:r>
              <a:rPr lang="fr-FR" dirty="0">
                <a:solidFill>
                  <a:srgbClr val="290AD9"/>
                </a:solidFill>
              </a:rPr>
              <a:t>/</a:t>
            </a:r>
            <a:r>
              <a:rPr lang="fr-FR" dirty="0" err="1">
                <a:solidFill>
                  <a:srgbClr val="290AD9"/>
                </a:solidFill>
              </a:rPr>
              <a:t>timeliness</a:t>
            </a:r>
            <a:endParaRPr lang="fr-FR" dirty="0">
              <a:solidFill>
                <a:srgbClr val="290AD9"/>
              </a:solidFill>
            </a:endParaRPr>
          </a:p>
          <a:p>
            <a:r>
              <a:rPr lang="fr-FR" b="1" dirty="0">
                <a:solidFill>
                  <a:srgbClr val="290AD9"/>
                </a:solidFill>
              </a:rPr>
              <a:t>               </a:t>
            </a:r>
            <a:r>
              <a:rPr lang="fr-FR" b="1" dirty="0">
                <a:solidFill>
                  <a:schemeClr val="tx1"/>
                </a:solidFill>
              </a:rPr>
              <a:t>Surface</a:t>
            </a:r>
            <a:r>
              <a:rPr lang="fr-FR" dirty="0">
                <a:solidFill>
                  <a:srgbClr val="290AD9"/>
                </a:solidFill>
              </a:rPr>
              <a:t>/</a:t>
            </a:r>
            <a:r>
              <a:rPr lang="fr-FR" dirty="0" err="1">
                <a:solidFill>
                  <a:srgbClr val="290AD9"/>
                </a:solidFill>
              </a:rPr>
              <a:t>upper</a:t>
            </a:r>
            <a:r>
              <a:rPr lang="fr-FR" dirty="0">
                <a:solidFill>
                  <a:srgbClr val="290AD9"/>
                </a:solidFill>
              </a:rPr>
              <a:t>-air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290AD9"/>
                </a:solidFill>
              </a:rPr>
              <a:t>Priority Level: </a:t>
            </a:r>
            <a:r>
              <a:rPr lang="en-CH" dirty="0">
                <a:solidFill>
                  <a:srgbClr val="FF0000"/>
                </a:solidFill>
              </a:rPr>
              <a:t>doc 1224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Description:</a:t>
            </a:r>
            <a:r>
              <a:rPr lang="en-CH" b="1" dirty="0">
                <a:solidFill>
                  <a:schemeClr val="tx1"/>
                </a:solidFill>
              </a:rPr>
              <a:t>xxx</a:t>
            </a:r>
            <a:endParaRPr lang="fr-FR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90AD9"/>
                </a:solidFill>
              </a:rPr>
              <a:t>Attachements:</a:t>
            </a:r>
            <a:r>
              <a:rPr lang="en-CH" dirty="0">
                <a:solidFill>
                  <a:srgbClr val="290AD9"/>
                </a:solidFill>
              </a:rPr>
              <a:t> </a:t>
            </a:r>
            <a:r>
              <a:rPr lang="en-CH" dirty="0">
                <a:solidFill>
                  <a:srgbClr val="FF0000"/>
                </a:solidFill>
              </a:rPr>
              <a:t>(optional)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F1D2E-FB08-47A4-0A85-9BBFABE3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7" y="1639613"/>
            <a:ext cx="2527223" cy="3578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600135-B85B-E73B-5E3D-43FFFAC35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31" y="0"/>
            <a:ext cx="434365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27FB7-A286-799C-0BE3-E959D663B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233" y="81980"/>
            <a:ext cx="4737054" cy="6694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2DC09-60B2-B65A-A850-A37F0C2C5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57" y="523414"/>
            <a:ext cx="6692850" cy="587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412956-ACC6-E247-6CDB-106440A5A082}"/>
              </a:ext>
            </a:extLst>
          </p:cNvPr>
          <p:cNvSpPr/>
          <p:nvPr/>
        </p:nvSpPr>
        <p:spPr>
          <a:xfrm>
            <a:off x="3657600" y="3947686"/>
            <a:ext cx="5019741" cy="227023"/>
          </a:xfrm>
          <a:prstGeom prst="roundRect">
            <a:avLst/>
          </a:prstGeom>
          <a:solidFill>
            <a:srgbClr val="EDDD1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F047AC3-FCB7-1519-631F-C97B92455294}"/>
              </a:ext>
            </a:extLst>
          </p:cNvPr>
          <p:cNvSpPr/>
          <p:nvPr/>
        </p:nvSpPr>
        <p:spPr>
          <a:xfrm>
            <a:off x="3657600" y="4333416"/>
            <a:ext cx="5019740" cy="421464"/>
          </a:xfrm>
          <a:prstGeom prst="roundRect">
            <a:avLst/>
          </a:prstGeom>
          <a:solidFill>
            <a:srgbClr val="EDDD1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2" name="Groupe 14">
            <a:extLst>
              <a:ext uri="{FF2B5EF4-FFF2-40B4-BE49-F238E27FC236}">
                <a16:creationId xmlns:a16="http://schemas.microsoft.com/office/drawing/2014/main" id="{F16CCD17-48C3-3FBD-D761-41774A675CAE}"/>
              </a:ext>
            </a:extLst>
          </p:cNvPr>
          <p:cNvGrpSpPr/>
          <p:nvPr/>
        </p:nvGrpSpPr>
        <p:grpSpPr>
          <a:xfrm>
            <a:off x="115522" y="52950"/>
            <a:ext cx="1328599" cy="1094780"/>
            <a:chOff x="2808865" y="1143097"/>
            <a:chExt cx="4065953" cy="587863"/>
          </a:xfrm>
          <a:scene3d>
            <a:camera prst="orthographicFront"/>
            <a:lightRig rig="flat" dir="t"/>
          </a:scene3d>
        </p:grpSpPr>
        <p:sp>
          <p:nvSpPr>
            <p:cNvPr id="13" name="Rectangle : coins arrondis 15">
              <a:extLst>
                <a:ext uri="{FF2B5EF4-FFF2-40B4-BE49-F238E27FC236}">
                  <a16:creationId xmlns:a16="http://schemas.microsoft.com/office/drawing/2014/main" id="{566EA4C5-701B-01FD-D177-C5BBFBAE9D1F}"/>
                </a:ext>
              </a:extLst>
            </p:cNvPr>
            <p:cNvSpPr/>
            <p:nvPr/>
          </p:nvSpPr>
          <p:spPr>
            <a:xfrm>
              <a:off x="2808865" y="1143097"/>
              <a:ext cx="4065953" cy="587863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fillRef>
            <a:effectRef idx="2">
              <a:schemeClr val="accent1">
                <a:shade val="50000"/>
                <a:hueOff val="-237682"/>
                <a:satOff val="0"/>
                <a:lumOff val="1932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Rectangle : coins arrondis 4">
              <a:extLst>
                <a:ext uri="{FF2B5EF4-FFF2-40B4-BE49-F238E27FC236}">
                  <a16:creationId xmlns:a16="http://schemas.microsoft.com/office/drawing/2014/main" id="{4D1C39AF-82AB-0606-D3E6-B960D83BE504}"/>
                </a:ext>
              </a:extLst>
            </p:cNvPr>
            <p:cNvSpPr txBox="1"/>
            <p:nvPr/>
          </p:nvSpPr>
          <p:spPr>
            <a:xfrm>
              <a:off x="2826083" y="1160315"/>
              <a:ext cx="4031517" cy="5534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2400" b="1" kern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Priority Level</a:t>
              </a:r>
              <a:endParaRPr lang="fr-FR" sz="2400" b="1" kern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1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s 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C000"/>
      </a:accent1>
      <a:accent2>
        <a:srgbClr val="0D0D0D"/>
      </a:accent2>
      <a:accent3>
        <a:srgbClr val="A5A5A5"/>
      </a:accent3>
      <a:accent4>
        <a:srgbClr val="CECECE"/>
      </a:accent4>
      <a:accent5>
        <a:srgbClr val="262626"/>
      </a:accent5>
      <a:accent6>
        <a:srgbClr val="7F7F7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MO 150y_PPT template_final" id="{67D63888-2D1D-994C-B36F-8859526EF670}" vid="{F300701F-8589-C547-ABFF-F41875A811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C1E5BA222991439BA07A4745E8FDAA" ma:contentTypeVersion="22" ma:contentTypeDescription="Create a new document." ma:contentTypeScope="" ma:versionID="1a817ac8ace70b9498ed71dcb92dc576">
  <xsd:schema xmlns:xsd="http://www.w3.org/2001/XMLSchema" xmlns:xs="http://www.w3.org/2001/XMLSchema" xmlns:p="http://schemas.microsoft.com/office/2006/metadata/properties" xmlns:ns2="2c63548e-e22e-43cb-a415-9193d4d80a38" xmlns:ns3="9d2c9005-3129-4719-81ca-2fc8d806cf37" targetNamespace="http://schemas.microsoft.com/office/2006/metadata/properties" ma:root="true" ma:fieldsID="4907a50caf594c2bd909f921f12a4d4c" ns2:_="" ns3:_="">
    <xsd:import namespace="2c63548e-e22e-43cb-a415-9193d4d80a38"/>
    <xsd:import namespace="9d2c9005-3129-4719-81ca-2fc8d806cf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Elioslocation" minOccurs="0"/>
                <xsd:element ref="ns2:Comment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3548e-e22e-43cb-a415-9193d4d80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lioslocation" ma:index="18" nillable="true" ma:displayName="Elios location" ma:format="Hyperlink" ma:internalName="Elioslocatio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mment" ma:index="19" nillable="true" ma:displayName="Comment" ma:internalName="Comment">
      <xsd:simpleType>
        <xsd:restriction base="dms:Text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2a3b380-abf6-46f2-87bb-c2c114de1c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c9005-3129-4719-81ca-2fc8d806cf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acc4b6-b13d-4da6-8edb-6978f815c10e}" ma:internalName="TaxCatchAll" ma:showField="CatchAllData" ma:web="9d2c9005-3129-4719-81ca-2fc8d806cf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63548e-e22e-43cb-a415-9193d4d80a38">
      <Terms xmlns="http://schemas.microsoft.com/office/infopath/2007/PartnerControls"/>
    </lcf76f155ced4ddcb4097134ff3c332f>
    <TaxCatchAll xmlns="9d2c9005-3129-4719-81ca-2fc8d806cf37" xsi:nil="true"/>
    <Comment xmlns="2c63548e-e22e-43cb-a415-9193d4d80a38" xsi:nil="true"/>
    <Elioslocation xmlns="2c63548e-e22e-43cb-a415-9193d4d80a38">
      <Url xsi:nil="true"/>
      <Description xsi:nil="true"/>
    </Elioslocat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649629-3F1B-4630-AEBB-0309AB888B3E}"/>
</file>

<file path=customXml/itemProps2.xml><?xml version="1.0" encoding="utf-8"?>
<ds:datastoreItem xmlns:ds="http://schemas.openxmlformats.org/officeDocument/2006/customXml" ds:itemID="{C7AEBCFA-2731-43B9-B40B-E4E9A98ADC89}">
  <ds:schemaRefs>
    <ds:schemaRef ds:uri="8d66e7b0-b96b-4e95-b8ba-83f7fc28c599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cabfcb3-3218-4541-9498-252bc16aed1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E761A7-9B41-4658-94A3-8CC0ABD657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WMO 150y_PPT template_final</Template>
  <TotalTime>12015</TotalTime>
  <Words>812</Words>
  <Application>Microsoft Office PowerPoint</Application>
  <PresentationFormat>Widescreen</PresentationFormat>
  <Paragraphs>161</Paragraphs>
  <Slides>29</Slides>
  <Notes>9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Univers LT Std 55</vt:lpstr>
      <vt:lpstr>Verdana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"Luis Filipe NUNES" &lt;lfnunes@wmo.int&gt;</dc:creator>
  <cp:lastModifiedBy>Rabia Merrouchi</cp:lastModifiedBy>
  <cp:revision>35</cp:revision>
  <dcterms:created xsi:type="dcterms:W3CDTF">2023-05-09T10:25:34Z</dcterms:created>
  <dcterms:modified xsi:type="dcterms:W3CDTF">2024-06-04T07:26:02Z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0x010100B0C1E5BA222991439BA07A4745E8FDAA</vt:lpwstr>
  </property>
</Properties>
</file>