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77" r:id="rId5"/>
    <p:sldId id="1577" r:id="rId6"/>
    <p:sldId id="1585" r:id="rId7"/>
    <p:sldId id="1586" r:id="rId8"/>
    <p:sldId id="1587" r:id="rId9"/>
    <p:sldId id="1588" r:id="rId10"/>
    <p:sldId id="1589" r:id="rId11"/>
    <p:sldId id="1590" r:id="rId12"/>
    <p:sldId id="1591" r:id="rId13"/>
    <p:sldId id="1592" r:id="rId14"/>
    <p:sldId id="1593" r:id="rId15"/>
    <p:sldId id="1594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10771-239A-4624-82A0-FC7D31468E02}" v="248" dt="2024-06-04T05:57:54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7625"/>
  </p:normalViewPr>
  <p:slideViewPr>
    <p:cSldViewPr snapToGrid="0" snapToObjects="1">
      <p:cViewPr varScale="1">
        <p:scale>
          <a:sx n="106" d="100"/>
          <a:sy n="106" d="100"/>
        </p:scale>
        <p:origin x="4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can Buyukbas" userId="ef4d9409-638f-4353-a4e1-71e0628c0db0" providerId="ADAL" clId="{99E10771-239A-4624-82A0-FC7D31468E02}"/>
    <pc:docChg chg="undo custSel addSld delSld modSld">
      <pc:chgData name="Ercan Buyukbas" userId="ef4d9409-638f-4353-a4e1-71e0628c0db0" providerId="ADAL" clId="{99E10771-239A-4624-82A0-FC7D31468E02}" dt="2024-06-04T05:57:54.093" v="479"/>
      <pc:docMkLst>
        <pc:docMk/>
      </pc:docMkLst>
      <pc:sldChg chg="addSp modSp mod">
        <pc:chgData name="Ercan Buyukbas" userId="ef4d9409-638f-4353-a4e1-71e0628c0db0" providerId="ADAL" clId="{99E10771-239A-4624-82A0-FC7D31468E02}" dt="2024-06-03T13:28:19.720" v="454" actId="255"/>
        <pc:sldMkLst>
          <pc:docMk/>
          <pc:sldMk cId="1088218460" sldId="277"/>
        </pc:sldMkLst>
        <pc:spChg chg="mod">
          <ac:chgData name="Ercan Buyukbas" userId="ef4d9409-638f-4353-a4e1-71e0628c0db0" providerId="ADAL" clId="{99E10771-239A-4624-82A0-FC7D31468E02}" dt="2024-06-03T11:00:23.951" v="3" actId="6549"/>
          <ac:spMkLst>
            <pc:docMk/>
            <pc:sldMk cId="1088218460" sldId="277"/>
            <ac:spMk id="2" creationId="{9500F7D2-A954-8761-3527-C158DDFB1106}"/>
          </ac:spMkLst>
        </pc:spChg>
        <pc:spChg chg="add mod">
          <ac:chgData name="Ercan Buyukbas" userId="ef4d9409-638f-4353-a4e1-71e0628c0db0" providerId="ADAL" clId="{99E10771-239A-4624-82A0-FC7D31468E02}" dt="2024-06-03T13:28:19.720" v="454" actId="255"/>
          <ac:spMkLst>
            <pc:docMk/>
            <pc:sldMk cId="1088218460" sldId="277"/>
            <ac:spMk id="3" creationId="{66E5576D-A4A9-4B4B-C34D-CB86659BDC9A}"/>
          </ac:spMkLst>
        </pc:spChg>
        <pc:spChg chg="mod">
          <ac:chgData name="Ercan Buyukbas" userId="ef4d9409-638f-4353-a4e1-71e0628c0db0" providerId="ADAL" clId="{99E10771-239A-4624-82A0-FC7D31468E02}" dt="2024-06-03T13:27:59.037" v="451" actId="20577"/>
          <ac:spMkLst>
            <pc:docMk/>
            <pc:sldMk cId="1088218460" sldId="277"/>
            <ac:spMk id="6" creationId="{C8461C19-E495-4638-9078-AC28B05A0BE5}"/>
          </ac:spMkLst>
        </pc:spChg>
      </pc:sldChg>
      <pc:sldChg chg="addSp delSp modSp mod">
        <pc:chgData name="Ercan Buyukbas" userId="ef4d9409-638f-4353-a4e1-71e0628c0db0" providerId="ADAL" clId="{99E10771-239A-4624-82A0-FC7D31468E02}" dt="2024-06-03T12:50:41.352" v="241" actId="6549"/>
        <pc:sldMkLst>
          <pc:docMk/>
          <pc:sldMk cId="2056839688" sldId="1577"/>
        </pc:sldMkLst>
        <pc:spChg chg="add mod">
          <ac:chgData name="Ercan Buyukbas" userId="ef4d9409-638f-4353-a4e1-71e0628c0db0" providerId="ADAL" clId="{99E10771-239A-4624-82A0-FC7D31468E02}" dt="2024-06-03T12:50:41.352" v="241" actId="6549"/>
          <ac:spMkLst>
            <pc:docMk/>
            <pc:sldMk cId="2056839688" sldId="1577"/>
            <ac:spMk id="2" creationId="{27B70188-CB94-9A15-AAAA-B73582A4DAE6}"/>
          </ac:spMkLst>
        </pc:spChg>
        <pc:spChg chg="mod">
          <ac:chgData name="Ercan Buyukbas" userId="ef4d9409-638f-4353-a4e1-71e0628c0db0" providerId="ADAL" clId="{99E10771-239A-4624-82A0-FC7D31468E02}" dt="2024-06-03T11:01:08.086" v="13" actId="20577"/>
          <ac:spMkLst>
            <pc:docMk/>
            <pc:sldMk cId="2056839688" sldId="1577"/>
            <ac:spMk id="3" creationId="{3106AA9D-970C-C781-E300-882C5CD46FA6}"/>
          </ac:spMkLst>
        </pc:spChg>
        <pc:graphicFrameChg chg="del modGraphic">
          <ac:chgData name="Ercan Buyukbas" userId="ef4d9409-638f-4353-a4e1-71e0628c0db0" providerId="ADAL" clId="{99E10771-239A-4624-82A0-FC7D31468E02}" dt="2024-06-03T11:00:33.244" v="5" actId="478"/>
          <ac:graphicFrameMkLst>
            <pc:docMk/>
            <pc:sldMk cId="2056839688" sldId="1577"/>
            <ac:graphicFrameMk id="4" creationId="{33E0DE42-AD2A-D009-7F49-25CCD2859177}"/>
          </ac:graphicFrameMkLst>
        </pc:graphicFrameChg>
      </pc:sldChg>
      <pc:sldChg chg="del">
        <pc:chgData name="Ercan Buyukbas" userId="ef4d9409-638f-4353-a4e1-71e0628c0db0" providerId="ADAL" clId="{99E10771-239A-4624-82A0-FC7D31468E02}" dt="2024-06-03T11:05:48.789" v="81" actId="47"/>
        <pc:sldMkLst>
          <pc:docMk/>
          <pc:sldMk cId="3186341538" sldId="1579"/>
        </pc:sldMkLst>
      </pc:sldChg>
      <pc:sldChg chg="del">
        <pc:chgData name="Ercan Buyukbas" userId="ef4d9409-638f-4353-a4e1-71e0628c0db0" providerId="ADAL" clId="{99E10771-239A-4624-82A0-FC7D31468E02}" dt="2024-06-03T11:05:44.290" v="79" actId="47"/>
        <pc:sldMkLst>
          <pc:docMk/>
          <pc:sldMk cId="1188403752" sldId="1580"/>
        </pc:sldMkLst>
      </pc:sldChg>
      <pc:sldChg chg="del">
        <pc:chgData name="Ercan Buyukbas" userId="ef4d9409-638f-4353-a4e1-71e0628c0db0" providerId="ADAL" clId="{99E10771-239A-4624-82A0-FC7D31468E02}" dt="2024-06-03T11:05:50.482" v="82" actId="47"/>
        <pc:sldMkLst>
          <pc:docMk/>
          <pc:sldMk cId="2466159306" sldId="1581"/>
        </pc:sldMkLst>
      </pc:sldChg>
      <pc:sldChg chg="del">
        <pc:chgData name="Ercan Buyukbas" userId="ef4d9409-638f-4353-a4e1-71e0628c0db0" providerId="ADAL" clId="{99E10771-239A-4624-82A0-FC7D31468E02}" dt="2024-06-03T11:05:47.047" v="80" actId="47"/>
        <pc:sldMkLst>
          <pc:docMk/>
          <pc:sldMk cId="4264443702" sldId="1582"/>
        </pc:sldMkLst>
      </pc:sldChg>
      <pc:sldChg chg="del">
        <pc:chgData name="Ercan Buyukbas" userId="ef4d9409-638f-4353-a4e1-71e0628c0db0" providerId="ADAL" clId="{99E10771-239A-4624-82A0-FC7D31468E02}" dt="2024-06-03T11:05:52.180" v="83" actId="47"/>
        <pc:sldMkLst>
          <pc:docMk/>
          <pc:sldMk cId="690696476" sldId="1583"/>
        </pc:sldMkLst>
      </pc:sldChg>
      <pc:sldChg chg="del">
        <pc:chgData name="Ercan Buyukbas" userId="ef4d9409-638f-4353-a4e1-71e0628c0db0" providerId="ADAL" clId="{99E10771-239A-4624-82A0-FC7D31468E02}" dt="2024-06-03T11:05:54.737" v="84" actId="47"/>
        <pc:sldMkLst>
          <pc:docMk/>
          <pc:sldMk cId="2542384411" sldId="1584"/>
        </pc:sldMkLst>
      </pc:sldChg>
      <pc:sldChg chg="addSp delSp modSp mod modAnim">
        <pc:chgData name="Ercan Buyukbas" userId="ef4d9409-638f-4353-a4e1-71e0628c0db0" providerId="ADAL" clId="{99E10771-239A-4624-82A0-FC7D31468E02}" dt="2024-06-03T13:20:53.006" v="429" actId="6549"/>
        <pc:sldMkLst>
          <pc:docMk/>
          <pc:sldMk cId="175807265" sldId="1585"/>
        </pc:sldMkLst>
        <pc:spChg chg="del">
          <ac:chgData name="Ercan Buyukbas" userId="ef4d9409-638f-4353-a4e1-71e0628c0db0" providerId="ADAL" clId="{99E10771-239A-4624-82A0-FC7D31468E02}" dt="2024-06-03T11:01:53.970" v="20" actId="478"/>
          <ac:spMkLst>
            <pc:docMk/>
            <pc:sldMk cId="175807265" sldId="1585"/>
            <ac:spMk id="2" creationId="{27B70188-CB94-9A15-AAAA-B73582A4DAE6}"/>
          </ac:spMkLst>
        </pc:spChg>
        <pc:spChg chg="mod">
          <ac:chgData name="Ercan Buyukbas" userId="ef4d9409-638f-4353-a4e1-71e0628c0db0" providerId="ADAL" clId="{99E10771-239A-4624-82A0-FC7D31468E02}" dt="2024-06-03T11:01:49.317" v="19" actId="20577"/>
          <ac:spMkLst>
            <pc:docMk/>
            <pc:sldMk cId="175807265" sldId="1585"/>
            <ac:spMk id="3" creationId="{3106AA9D-970C-C781-E300-882C5CD46FA6}"/>
          </ac:spMkLst>
        </pc:spChg>
        <pc:spChg chg="add mod">
          <ac:chgData name="Ercan Buyukbas" userId="ef4d9409-638f-4353-a4e1-71e0628c0db0" providerId="ADAL" clId="{99E10771-239A-4624-82A0-FC7D31468E02}" dt="2024-06-03T13:20:53.006" v="429" actId="6549"/>
          <ac:spMkLst>
            <pc:docMk/>
            <pc:sldMk cId="175807265" sldId="1585"/>
            <ac:spMk id="4" creationId="{D14E4B43-D939-1A6D-F98F-0FC65AD81821}"/>
          </ac:spMkLst>
        </pc:spChg>
      </pc:sldChg>
      <pc:sldChg chg="del">
        <pc:chgData name="Ercan Buyukbas" userId="ef4d9409-638f-4353-a4e1-71e0628c0db0" providerId="ADAL" clId="{99E10771-239A-4624-82A0-FC7D31468E02}" dt="2024-06-03T11:01:39.583" v="16" actId="47"/>
        <pc:sldMkLst>
          <pc:docMk/>
          <pc:sldMk cId="1821413210" sldId="1585"/>
        </pc:sldMkLst>
      </pc:sldChg>
      <pc:sldChg chg="addSp delSp modSp mod delAnim modAnim">
        <pc:chgData name="Ercan Buyukbas" userId="ef4d9409-638f-4353-a4e1-71e0628c0db0" providerId="ADAL" clId="{99E10771-239A-4624-82A0-FC7D31468E02}" dt="2024-06-03T11:03:53.895" v="49" actId="1076"/>
        <pc:sldMkLst>
          <pc:docMk/>
          <pc:sldMk cId="2569153320" sldId="1586"/>
        </pc:sldMkLst>
        <pc:spChg chg="add mod">
          <ac:chgData name="Ercan Buyukbas" userId="ef4d9409-638f-4353-a4e1-71e0628c0db0" providerId="ADAL" clId="{99E10771-239A-4624-82A0-FC7D31468E02}" dt="2024-06-03T11:03:53.895" v="49" actId="1076"/>
          <ac:spMkLst>
            <pc:docMk/>
            <pc:sldMk cId="2569153320" sldId="1586"/>
            <ac:spMk id="2" creationId="{08850F23-6722-0283-D290-C1937FCFE046}"/>
          </ac:spMkLst>
        </pc:spChg>
        <pc:spChg chg="del">
          <ac:chgData name="Ercan Buyukbas" userId="ef4d9409-638f-4353-a4e1-71e0628c0db0" providerId="ADAL" clId="{99E10771-239A-4624-82A0-FC7D31468E02}" dt="2024-06-03T11:03:38.191" v="47" actId="478"/>
          <ac:spMkLst>
            <pc:docMk/>
            <pc:sldMk cId="2569153320" sldId="1586"/>
            <ac:spMk id="4" creationId="{D14E4B43-D939-1A6D-F98F-0FC65AD81821}"/>
          </ac:spMkLst>
        </pc:spChg>
      </pc:sldChg>
      <pc:sldChg chg="addSp delSp modSp mod delAnim modAnim">
        <pc:chgData name="Ercan Buyukbas" userId="ef4d9409-638f-4353-a4e1-71e0628c0db0" providerId="ADAL" clId="{99E10771-239A-4624-82A0-FC7D31468E02}" dt="2024-06-03T13:23:01.103" v="435" actId="478"/>
        <pc:sldMkLst>
          <pc:docMk/>
          <pc:sldMk cId="3906030965" sldId="1587"/>
        </pc:sldMkLst>
        <pc:spChg chg="del">
          <ac:chgData name="Ercan Buyukbas" userId="ef4d9409-638f-4353-a4e1-71e0628c0db0" providerId="ADAL" clId="{99E10771-239A-4624-82A0-FC7D31468E02}" dt="2024-06-03T11:04:05.181" v="50" actId="478"/>
          <ac:spMkLst>
            <pc:docMk/>
            <pc:sldMk cId="3906030965" sldId="1587"/>
            <ac:spMk id="2" creationId="{08850F23-6722-0283-D290-C1937FCFE046}"/>
          </ac:spMkLst>
        </pc:spChg>
        <pc:spChg chg="mod">
          <ac:chgData name="Ercan Buyukbas" userId="ef4d9409-638f-4353-a4e1-71e0628c0db0" providerId="ADAL" clId="{99E10771-239A-4624-82A0-FC7D31468E02}" dt="2024-06-03T11:04:36.508" v="77" actId="20577"/>
          <ac:spMkLst>
            <pc:docMk/>
            <pc:sldMk cId="3906030965" sldId="1587"/>
            <ac:spMk id="3" creationId="{3106AA9D-970C-C781-E300-882C5CD46FA6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4" creationId="{2A05DF00-347C-2F9C-51FD-3F2B264358C6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6" creationId="{AAFAFA7E-EC87-7143-5746-C3FDC1D75006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7" creationId="{778FF376-A46C-4836-7C07-0ED2B0B104CF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8" creationId="{FA56FEDF-CE75-4593-5762-2F7ABCA99831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9" creationId="{4B00CE50-3798-8DED-3D21-81D8E7FB4283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10" creationId="{7311802E-6840-AC28-2A3F-BA5F086B9BA5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11" creationId="{F5C447BD-9A53-FDD0-6AEF-682478C2D277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12" creationId="{D93C825D-A759-80EC-C642-E219848BBA51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13" creationId="{378CE7FF-375C-2CA9-B21A-143AC37CC246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14" creationId="{FF89B2B1-B336-A783-37EC-1CA666683F6C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15" creationId="{39009D1A-A020-213A-9251-960C36E5F61C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16" creationId="{6F78210A-A37C-C8F9-40BB-D64E21DF95D0}"/>
          </ac:spMkLst>
        </pc:spChg>
        <pc:spChg chg="add mod">
          <ac:chgData name="Ercan Buyukbas" userId="ef4d9409-638f-4353-a4e1-71e0628c0db0" providerId="ADAL" clId="{99E10771-239A-4624-82A0-FC7D31468E02}" dt="2024-06-03T11:05:11.724" v="78"/>
          <ac:spMkLst>
            <pc:docMk/>
            <pc:sldMk cId="3906030965" sldId="1587"/>
            <ac:spMk id="17" creationId="{5D36C7C8-1436-89E0-2D5E-5A1B6667FCCD}"/>
          </ac:spMkLst>
        </pc:spChg>
        <pc:spChg chg="add del mod">
          <ac:chgData name="Ercan Buyukbas" userId="ef4d9409-638f-4353-a4e1-71e0628c0db0" providerId="ADAL" clId="{99E10771-239A-4624-82A0-FC7D31468E02}" dt="2024-06-03T13:22:54.105" v="430" actId="478"/>
          <ac:spMkLst>
            <pc:docMk/>
            <pc:sldMk cId="3906030965" sldId="1587"/>
            <ac:spMk id="18" creationId="{8DDD2B71-C466-3B1F-232D-D78070DBCDC2}"/>
          </ac:spMkLst>
        </pc:spChg>
        <pc:spChg chg="add del mod">
          <ac:chgData name="Ercan Buyukbas" userId="ef4d9409-638f-4353-a4e1-71e0628c0db0" providerId="ADAL" clId="{99E10771-239A-4624-82A0-FC7D31468E02}" dt="2024-06-03T13:22:56.357" v="431" actId="478"/>
          <ac:spMkLst>
            <pc:docMk/>
            <pc:sldMk cId="3906030965" sldId="1587"/>
            <ac:spMk id="19" creationId="{4C3F38A3-2549-D6C7-FA5D-16B896D40F60}"/>
          </ac:spMkLst>
        </pc:spChg>
        <pc:spChg chg="add del mod">
          <ac:chgData name="Ercan Buyukbas" userId="ef4d9409-638f-4353-a4e1-71e0628c0db0" providerId="ADAL" clId="{99E10771-239A-4624-82A0-FC7D31468E02}" dt="2024-06-03T13:22:57.871" v="432" actId="478"/>
          <ac:spMkLst>
            <pc:docMk/>
            <pc:sldMk cId="3906030965" sldId="1587"/>
            <ac:spMk id="20" creationId="{54835F72-A93C-079D-620C-4292A018325A}"/>
          </ac:spMkLst>
        </pc:spChg>
        <pc:spChg chg="add del mod">
          <ac:chgData name="Ercan Buyukbas" userId="ef4d9409-638f-4353-a4e1-71e0628c0db0" providerId="ADAL" clId="{99E10771-239A-4624-82A0-FC7D31468E02}" dt="2024-06-03T13:22:59.209" v="433" actId="478"/>
          <ac:spMkLst>
            <pc:docMk/>
            <pc:sldMk cId="3906030965" sldId="1587"/>
            <ac:spMk id="21" creationId="{AA57D9A9-269D-EA2C-A330-246D7159FC68}"/>
          </ac:spMkLst>
        </pc:spChg>
        <pc:spChg chg="add del mod">
          <ac:chgData name="Ercan Buyukbas" userId="ef4d9409-638f-4353-a4e1-71e0628c0db0" providerId="ADAL" clId="{99E10771-239A-4624-82A0-FC7D31468E02}" dt="2024-06-03T13:23:00.063" v="434" actId="478"/>
          <ac:spMkLst>
            <pc:docMk/>
            <pc:sldMk cId="3906030965" sldId="1587"/>
            <ac:spMk id="22" creationId="{8030B67A-A654-F610-6F77-821E4C6A5663}"/>
          </ac:spMkLst>
        </pc:spChg>
        <pc:spChg chg="add del mod">
          <ac:chgData name="Ercan Buyukbas" userId="ef4d9409-638f-4353-a4e1-71e0628c0db0" providerId="ADAL" clId="{99E10771-239A-4624-82A0-FC7D31468E02}" dt="2024-06-03T13:23:01.103" v="435" actId="478"/>
          <ac:spMkLst>
            <pc:docMk/>
            <pc:sldMk cId="3906030965" sldId="1587"/>
            <ac:spMk id="23" creationId="{ABFC266E-11F1-87DD-CEE8-A483395E95FC}"/>
          </ac:spMkLst>
        </pc:spChg>
        <pc:picChg chg="add mod">
          <ac:chgData name="Ercan Buyukbas" userId="ef4d9409-638f-4353-a4e1-71e0628c0db0" providerId="ADAL" clId="{99E10771-239A-4624-82A0-FC7D31468E02}" dt="2024-06-03T11:05:11.724" v="78"/>
          <ac:picMkLst>
            <pc:docMk/>
            <pc:sldMk cId="3906030965" sldId="1587"/>
            <ac:picMk id="5" creationId="{D5502F27-A2E7-789D-EE3F-EDE3B5014285}"/>
          </ac:picMkLst>
        </pc:picChg>
      </pc:sldChg>
      <pc:sldChg chg="addSp delSp modSp mod delAnim modAnim">
        <pc:chgData name="Ercan Buyukbas" userId="ef4d9409-638f-4353-a4e1-71e0628c0db0" providerId="ADAL" clId="{99E10771-239A-4624-82A0-FC7D31468E02}" dt="2024-06-04T05:57:54.093" v="479"/>
        <pc:sldMkLst>
          <pc:docMk/>
          <pc:sldMk cId="1223892031" sldId="1588"/>
        </pc:sldMkLst>
        <pc:spChg chg="del">
          <ac:chgData name="Ercan Buyukbas" userId="ef4d9409-638f-4353-a4e1-71e0628c0db0" providerId="ADAL" clId="{99E10771-239A-4624-82A0-FC7D31468E02}" dt="2024-06-03T12:24:50.284" v="94" actId="478"/>
          <ac:spMkLst>
            <pc:docMk/>
            <pc:sldMk cId="1223892031" sldId="1588"/>
            <ac:spMk id="2" creationId="{08850F23-6722-0283-D290-C1937FCFE046}"/>
          </ac:spMkLst>
        </pc:spChg>
        <pc:spChg chg="mod">
          <ac:chgData name="Ercan Buyukbas" userId="ef4d9409-638f-4353-a4e1-71e0628c0db0" providerId="ADAL" clId="{99E10771-239A-4624-82A0-FC7D31468E02}" dt="2024-06-03T12:24:46.803" v="93" actId="20577"/>
          <ac:spMkLst>
            <pc:docMk/>
            <pc:sldMk cId="1223892031" sldId="1588"/>
            <ac:spMk id="3" creationId="{3106AA9D-970C-C781-E300-882C5CD46FA6}"/>
          </ac:spMkLst>
        </pc:spChg>
        <pc:spChg chg="add mod">
          <ac:chgData name="Ercan Buyukbas" userId="ef4d9409-638f-4353-a4e1-71e0628c0db0" providerId="ADAL" clId="{99E10771-239A-4624-82A0-FC7D31468E02}" dt="2024-06-04T05:53:40.597" v="455" actId="207"/>
          <ac:spMkLst>
            <pc:docMk/>
            <pc:sldMk cId="1223892031" sldId="1588"/>
            <ac:spMk id="4" creationId="{162A98B2-184C-6477-A383-C2A28657CAF6}"/>
          </ac:spMkLst>
        </pc:spChg>
        <pc:spChg chg="add del mod">
          <ac:chgData name="Ercan Buyukbas" userId="ef4d9409-638f-4353-a4e1-71e0628c0db0" providerId="ADAL" clId="{99E10771-239A-4624-82A0-FC7D31468E02}" dt="2024-06-03T12:25:11.948" v="97"/>
          <ac:spMkLst>
            <pc:docMk/>
            <pc:sldMk cId="1223892031" sldId="1588"/>
            <ac:spMk id="5" creationId="{03FD5BFC-4CA5-696C-D641-651C79E34EB6}"/>
          </ac:spMkLst>
        </pc:spChg>
        <pc:spChg chg="add mod">
          <ac:chgData name="Ercan Buyukbas" userId="ef4d9409-638f-4353-a4e1-71e0628c0db0" providerId="ADAL" clId="{99E10771-239A-4624-82A0-FC7D31468E02}" dt="2024-06-03T12:26:04.297" v="98"/>
          <ac:spMkLst>
            <pc:docMk/>
            <pc:sldMk cId="1223892031" sldId="1588"/>
            <ac:spMk id="6" creationId="{AC4E76E8-D98E-1294-135E-25627B2E24EA}"/>
          </ac:spMkLst>
        </pc:spChg>
        <pc:spChg chg="add mod">
          <ac:chgData name="Ercan Buyukbas" userId="ef4d9409-638f-4353-a4e1-71e0628c0db0" providerId="ADAL" clId="{99E10771-239A-4624-82A0-FC7D31468E02}" dt="2024-06-03T12:26:04.297" v="98"/>
          <ac:spMkLst>
            <pc:docMk/>
            <pc:sldMk cId="1223892031" sldId="1588"/>
            <ac:spMk id="7" creationId="{B8264DA4-2260-4CDA-DF14-F8E5C6670DD2}"/>
          </ac:spMkLst>
        </pc:spChg>
        <pc:spChg chg="add mod">
          <ac:chgData name="Ercan Buyukbas" userId="ef4d9409-638f-4353-a4e1-71e0628c0db0" providerId="ADAL" clId="{99E10771-239A-4624-82A0-FC7D31468E02}" dt="2024-06-03T12:26:04.297" v="98"/>
          <ac:spMkLst>
            <pc:docMk/>
            <pc:sldMk cId="1223892031" sldId="1588"/>
            <ac:spMk id="8" creationId="{7B7CADE2-FC25-CFF1-7BEA-AE362F07F37B}"/>
          </ac:spMkLst>
        </pc:spChg>
        <pc:spChg chg="add mod">
          <ac:chgData name="Ercan Buyukbas" userId="ef4d9409-638f-4353-a4e1-71e0628c0db0" providerId="ADAL" clId="{99E10771-239A-4624-82A0-FC7D31468E02}" dt="2024-06-03T12:26:04.297" v="98"/>
          <ac:spMkLst>
            <pc:docMk/>
            <pc:sldMk cId="1223892031" sldId="1588"/>
            <ac:spMk id="9" creationId="{182EF794-2604-740B-AE0B-1FE78727EC14}"/>
          </ac:spMkLst>
        </pc:spChg>
        <pc:spChg chg="add mod">
          <ac:chgData name="Ercan Buyukbas" userId="ef4d9409-638f-4353-a4e1-71e0628c0db0" providerId="ADAL" clId="{99E10771-239A-4624-82A0-FC7D31468E02}" dt="2024-06-03T12:26:04.297" v="98"/>
          <ac:spMkLst>
            <pc:docMk/>
            <pc:sldMk cId="1223892031" sldId="1588"/>
            <ac:spMk id="10" creationId="{FD2E3B6C-81CC-1529-9DB9-3DFB92529CAE}"/>
          </ac:spMkLst>
        </pc:spChg>
        <pc:spChg chg="add mod">
          <ac:chgData name="Ercan Buyukbas" userId="ef4d9409-638f-4353-a4e1-71e0628c0db0" providerId="ADAL" clId="{99E10771-239A-4624-82A0-FC7D31468E02}" dt="2024-06-03T12:26:04.297" v="98"/>
          <ac:spMkLst>
            <pc:docMk/>
            <pc:sldMk cId="1223892031" sldId="1588"/>
            <ac:spMk id="11" creationId="{32DB2FA8-ADFD-7482-3DF0-DC75B62EDD70}"/>
          </ac:spMkLst>
        </pc:spChg>
        <pc:spChg chg="add mod">
          <ac:chgData name="Ercan Buyukbas" userId="ef4d9409-638f-4353-a4e1-71e0628c0db0" providerId="ADAL" clId="{99E10771-239A-4624-82A0-FC7D31468E02}" dt="2024-06-03T12:26:04.297" v="98"/>
          <ac:spMkLst>
            <pc:docMk/>
            <pc:sldMk cId="1223892031" sldId="1588"/>
            <ac:spMk id="12" creationId="{D9990E0A-9A99-D683-D708-DAAE75C6D437}"/>
          </ac:spMkLst>
        </pc:spChg>
        <pc:spChg chg="add mod">
          <ac:chgData name="Ercan Buyukbas" userId="ef4d9409-638f-4353-a4e1-71e0628c0db0" providerId="ADAL" clId="{99E10771-239A-4624-82A0-FC7D31468E02}" dt="2024-06-03T12:26:04.297" v="98"/>
          <ac:spMkLst>
            <pc:docMk/>
            <pc:sldMk cId="1223892031" sldId="1588"/>
            <ac:spMk id="13" creationId="{48B5A3E4-4A39-4030-4F44-ADD625E530D8}"/>
          </ac:spMkLst>
        </pc:spChg>
        <pc:spChg chg="add mod">
          <ac:chgData name="Ercan Buyukbas" userId="ef4d9409-638f-4353-a4e1-71e0628c0db0" providerId="ADAL" clId="{99E10771-239A-4624-82A0-FC7D31468E02}" dt="2024-06-03T12:26:04.297" v="98"/>
          <ac:spMkLst>
            <pc:docMk/>
            <pc:sldMk cId="1223892031" sldId="1588"/>
            <ac:spMk id="14" creationId="{FB85649A-C755-A30E-8CF0-345FB52F9756}"/>
          </ac:spMkLst>
        </pc:spChg>
        <pc:spChg chg="add mod">
          <ac:chgData name="Ercan Buyukbas" userId="ef4d9409-638f-4353-a4e1-71e0628c0db0" providerId="ADAL" clId="{99E10771-239A-4624-82A0-FC7D31468E02}" dt="2024-06-03T12:26:17.294" v="99" actId="207"/>
          <ac:spMkLst>
            <pc:docMk/>
            <pc:sldMk cId="1223892031" sldId="1588"/>
            <ac:spMk id="25" creationId="{F1B5D37A-4EB2-BF24-29AB-B8B4677C11CF}"/>
          </ac:spMkLst>
        </pc:spChg>
        <pc:spChg chg="add mod">
          <ac:chgData name="Ercan Buyukbas" userId="ef4d9409-638f-4353-a4e1-71e0628c0db0" providerId="ADAL" clId="{99E10771-239A-4624-82A0-FC7D31468E02}" dt="2024-06-03T12:26:04.297" v="98"/>
          <ac:spMkLst>
            <pc:docMk/>
            <pc:sldMk cId="1223892031" sldId="1588"/>
            <ac:spMk id="27" creationId="{B6DF627D-2E03-36CA-14F5-0B123E9E1DF3}"/>
          </ac:spMkLst>
        </pc:sp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15" creationId="{90B5E5C9-FC85-5F3A-5B7E-F56AE20DA15C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16" creationId="{627D3555-1F0C-8849-30EF-743B29BBFBDF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17" creationId="{D3910E0C-0200-FD4F-7E41-5F937EF20212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18" creationId="{3392BA34-02D5-D381-FD53-D6DF531BB441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19" creationId="{0FED82CE-D5FA-D947-865B-E3C14B597CE2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20" creationId="{1C0B71DF-0810-BEAC-6FD6-0104BBDBA41A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21" creationId="{9F43F0A1-E5E1-4726-BB25-46CCA1D16AF4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22" creationId="{4212254B-4652-D716-44D5-2ADF63115A2D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23" creationId="{399B90A9-DF61-8881-2BD2-E0C53FEB04D7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24" creationId="{C9903EC8-F616-6F94-A45B-6943FC77D241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26" creationId="{7FFE7A22-404C-B693-45B6-45A88004AEDA}"/>
          </ac:cxnSpMkLst>
        </pc:cxnChg>
        <pc:cxnChg chg="add mod">
          <ac:chgData name="Ercan Buyukbas" userId="ef4d9409-638f-4353-a4e1-71e0628c0db0" providerId="ADAL" clId="{99E10771-239A-4624-82A0-FC7D31468E02}" dt="2024-06-03T12:26:04.297" v="98"/>
          <ac:cxnSpMkLst>
            <pc:docMk/>
            <pc:sldMk cId="1223892031" sldId="1588"/>
            <ac:cxnSpMk id="28" creationId="{7E92051B-2E96-1DE3-BB72-0B1B02AC8AEE}"/>
          </ac:cxnSpMkLst>
        </pc:cxnChg>
      </pc:sldChg>
      <pc:sldChg chg="addSp delSp modSp mod delAnim modAnim">
        <pc:chgData name="Ercan Buyukbas" userId="ef4d9409-638f-4353-a4e1-71e0628c0db0" providerId="ADAL" clId="{99E10771-239A-4624-82A0-FC7D31468E02}" dt="2024-06-03T12:29:21.125" v="122"/>
        <pc:sldMkLst>
          <pc:docMk/>
          <pc:sldMk cId="1141113817" sldId="1589"/>
        </pc:sldMkLst>
        <pc:spChg chg="del">
          <ac:chgData name="Ercan Buyukbas" userId="ef4d9409-638f-4353-a4e1-71e0628c0db0" providerId="ADAL" clId="{99E10771-239A-4624-82A0-FC7D31468E02}" dt="2024-06-03T12:26:36.096" v="111" actId="478"/>
          <ac:spMkLst>
            <pc:docMk/>
            <pc:sldMk cId="1141113817" sldId="1589"/>
            <ac:spMk id="2" creationId="{08850F23-6722-0283-D290-C1937FCFE046}"/>
          </ac:spMkLst>
        </pc:spChg>
        <pc:spChg chg="mod">
          <ac:chgData name="Ercan Buyukbas" userId="ef4d9409-638f-4353-a4e1-71e0628c0db0" providerId="ADAL" clId="{99E10771-239A-4624-82A0-FC7D31468E02}" dt="2024-06-03T12:26:55.822" v="112"/>
          <ac:spMkLst>
            <pc:docMk/>
            <pc:sldMk cId="1141113817" sldId="1589"/>
            <ac:spMk id="3" creationId="{3106AA9D-970C-C781-E300-882C5CD46FA6}"/>
          </ac:spMkLst>
        </pc:spChg>
        <pc:spChg chg="add mod">
          <ac:chgData name="Ercan Buyukbas" userId="ef4d9409-638f-4353-a4e1-71e0628c0db0" providerId="ADAL" clId="{99E10771-239A-4624-82A0-FC7D31468E02}" dt="2024-06-03T12:27:47.332" v="114" actId="207"/>
          <ac:spMkLst>
            <pc:docMk/>
            <pc:sldMk cId="1141113817" sldId="1589"/>
            <ac:spMk id="4" creationId="{0B52892D-D2C1-ED6D-6298-DDC58B384C2F}"/>
          </ac:spMkLst>
        </pc:spChg>
        <pc:spChg chg="mod">
          <ac:chgData name="Ercan Buyukbas" userId="ef4d9409-638f-4353-a4e1-71e0628c0db0" providerId="ADAL" clId="{99E10771-239A-4624-82A0-FC7D31468E02}" dt="2024-06-03T12:27:56.293" v="115" actId="207"/>
          <ac:spMkLst>
            <pc:docMk/>
            <pc:sldMk cId="1141113817" sldId="1589"/>
            <ac:spMk id="11" creationId="{F4F73D23-2D40-1431-701D-4377D83C86AD}"/>
          </ac:spMkLst>
        </pc:spChg>
        <pc:spChg chg="mod">
          <ac:chgData name="Ercan Buyukbas" userId="ef4d9409-638f-4353-a4e1-71e0628c0db0" providerId="ADAL" clId="{99E10771-239A-4624-82A0-FC7D31468E02}" dt="2024-06-03T12:28:16.691" v="116" actId="207"/>
          <ac:spMkLst>
            <pc:docMk/>
            <pc:sldMk cId="1141113817" sldId="1589"/>
            <ac:spMk id="12" creationId="{1C37D9E8-73C3-C9F6-30DE-8D93EFE694D7}"/>
          </ac:spMkLst>
        </pc:spChg>
        <pc:spChg chg="mod">
          <ac:chgData name="Ercan Buyukbas" userId="ef4d9409-638f-4353-a4e1-71e0628c0db0" providerId="ADAL" clId="{99E10771-239A-4624-82A0-FC7D31468E02}" dt="2024-06-03T12:29:07.440" v="121" actId="207"/>
          <ac:spMkLst>
            <pc:docMk/>
            <pc:sldMk cId="1141113817" sldId="1589"/>
            <ac:spMk id="13" creationId="{94648CD4-6035-F64C-98A6-69FF45A303FA}"/>
          </ac:spMkLst>
        </pc:spChg>
        <pc:spChg chg="mod">
          <ac:chgData name="Ercan Buyukbas" userId="ef4d9409-638f-4353-a4e1-71e0628c0db0" providerId="ADAL" clId="{99E10771-239A-4624-82A0-FC7D31468E02}" dt="2024-06-03T12:28:29.831" v="117" actId="207"/>
          <ac:spMkLst>
            <pc:docMk/>
            <pc:sldMk cId="1141113817" sldId="1589"/>
            <ac:spMk id="14" creationId="{E5980B40-1293-56AB-7E99-DDA38E48E521}"/>
          </ac:spMkLst>
        </pc:spChg>
        <pc:spChg chg="mod">
          <ac:chgData name="Ercan Buyukbas" userId="ef4d9409-638f-4353-a4e1-71e0628c0db0" providerId="ADAL" clId="{99E10771-239A-4624-82A0-FC7D31468E02}" dt="2024-06-03T12:28:38.060" v="118" actId="207"/>
          <ac:spMkLst>
            <pc:docMk/>
            <pc:sldMk cId="1141113817" sldId="1589"/>
            <ac:spMk id="15" creationId="{276CD22A-C8A9-E474-BA9E-504D06E83730}"/>
          </ac:spMkLst>
        </pc:spChg>
        <pc:spChg chg="mod">
          <ac:chgData name="Ercan Buyukbas" userId="ef4d9409-638f-4353-a4e1-71e0628c0db0" providerId="ADAL" clId="{99E10771-239A-4624-82A0-FC7D31468E02}" dt="2024-06-03T12:28:43.791" v="119" actId="207"/>
          <ac:spMkLst>
            <pc:docMk/>
            <pc:sldMk cId="1141113817" sldId="1589"/>
            <ac:spMk id="16" creationId="{1883E791-DBB0-C30E-313B-2CD61574A14B}"/>
          </ac:spMkLst>
        </pc:spChg>
        <pc:spChg chg="add mod">
          <ac:chgData name="Ercan Buyukbas" userId="ef4d9409-638f-4353-a4e1-71e0628c0db0" providerId="ADAL" clId="{99E10771-239A-4624-82A0-FC7D31468E02}" dt="2024-06-03T12:29:21.125" v="122"/>
          <ac:spMkLst>
            <pc:docMk/>
            <pc:sldMk cId="1141113817" sldId="1589"/>
            <ac:spMk id="22" creationId="{14A7F987-7385-21A7-C185-5E6EF5052BB6}"/>
          </ac:spMkLst>
        </pc:spChg>
        <pc:grpChg chg="add mod">
          <ac:chgData name="Ercan Buyukbas" userId="ef4d9409-638f-4353-a4e1-71e0628c0db0" providerId="ADAL" clId="{99E10771-239A-4624-82A0-FC7D31468E02}" dt="2024-06-03T12:27:47.332" v="114" actId="207"/>
          <ac:grpSpMkLst>
            <pc:docMk/>
            <pc:sldMk cId="1141113817" sldId="1589"/>
            <ac:grpSpMk id="5" creationId="{7F0065E1-42A5-A852-9DFF-DA41DF9812E6}"/>
          </ac:grpSpMkLst>
        </pc:grpChg>
        <pc:grpChg chg="mod">
          <ac:chgData name="Ercan Buyukbas" userId="ef4d9409-638f-4353-a4e1-71e0628c0db0" providerId="ADAL" clId="{99E10771-239A-4624-82A0-FC7D31468E02}" dt="2024-06-03T12:27:47.332" v="114" actId="207"/>
          <ac:grpSpMkLst>
            <pc:docMk/>
            <pc:sldMk cId="1141113817" sldId="1589"/>
            <ac:grpSpMk id="6" creationId="{D7AA87DE-CED8-8A2F-98FE-B15605AF1B54}"/>
          </ac:grpSpMkLst>
        </pc:grpChg>
        <pc:grpChg chg="mod">
          <ac:chgData name="Ercan Buyukbas" userId="ef4d9409-638f-4353-a4e1-71e0628c0db0" providerId="ADAL" clId="{99E10771-239A-4624-82A0-FC7D31468E02}" dt="2024-06-03T12:27:47.332" v="114" actId="207"/>
          <ac:grpSpMkLst>
            <pc:docMk/>
            <pc:sldMk cId="1141113817" sldId="1589"/>
            <ac:grpSpMk id="7" creationId="{E832261C-F88E-641E-B29C-19F074FFC239}"/>
          </ac:grpSpMkLst>
        </pc:grpChg>
        <pc:cxnChg chg="mod">
          <ac:chgData name="Ercan Buyukbas" userId="ef4d9409-638f-4353-a4e1-71e0628c0db0" providerId="ADAL" clId="{99E10771-239A-4624-82A0-FC7D31468E02}" dt="2024-06-03T12:27:47.332" v="114" actId="207"/>
          <ac:cxnSpMkLst>
            <pc:docMk/>
            <pc:sldMk cId="1141113817" sldId="1589"/>
            <ac:cxnSpMk id="8" creationId="{81A802AA-F005-A1E5-1BD9-4F1A28817111}"/>
          </ac:cxnSpMkLst>
        </pc:cxnChg>
        <pc:cxnChg chg="mod">
          <ac:chgData name="Ercan Buyukbas" userId="ef4d9409-638f-4353-a4e1-71e0628c0db0" providerId="ADAL" clId="{99E10771-239A-4624-82A0-FC7D31468E02}" dt="2024-06-03T12:27:47.332" v="114" actId="207"/>
          <ac:cxnSpMkLst>
            <pc:docMk/>
            <pc:sldMk cId="1141113817" sldId="1589"/>
            <ac:cxnSpMk id="9" creationId="{7FAFFFE8-9AB7-7741-CC02-FA1D633079A8}"/>
          </ac:cxnSpMkLst>
        </pc:cxnChg>
        <pc:cxnChg chg="mod">
          <ac:chgData name="Ercan Buyukbas" userId="ef4d9409-638f-4353-a4e1-71e0628c0db0" providerId="ADAL" clId="{99E10771-239A-4624-82A0-FC7D31468E02}" dt="2024-06-03T12:27:47.332" v="114" actId="207"/>
          <ac:cxnSpMkLst>
            <pc:docMk/>
            <pc:sldMk cId="1141113817" sldId="1589"/>
            <ac:cxnSpMk id="10" creationId="{B35ED47B-79E1-42E9-AB9D-7C395071AA19}"/>
          </ac:cxnSpMkLst>
        </pc:cxnChg>
        <pc:cxnChg chg="mod">
          <ac:chgData name="Ercan Buyukbas" userId="ef4d9409-638f-4353-a4e1-71e0628c0db0" providerId="ADAL" clId="{99E10771-239A-4624-82A0-FC7D31468E02}" dt="2024-06-03T12:27:47.332" v="114" actId="207"/>
          <ac:cxnSpMkLst>
            <pc:docMk/>
            <pc:sldMk cId="1141113817" sldId="1589"/>
            <ac:cxnSpMk id="17" creationId="{2B01CA0F-B11F-AB4F-006C-2B2831BB9D11}"/>
          </ac:cxnSpMkLst>
        </pc:cxnChg>
        <pc:cxnChg chg="mod">
          <ac:chgData name="Ercan Buyukbas" userId="ef4d9409-638f-4353-a4e1-71e0628c0db0" providerId="ADAL" clId="{99E10771-239A-4624-82A0-FC7D31468E02}" dt="2024-06-03T12:27:47.332" v="114" actId="207"/>
          <ac:cxnSpMkLst>
            <pc:docMk/>
            <pc:sldMk cId="1141113817" sldId="1589"/>
            <ac:cxnSpMk id="18" creationId="{70D2C3F5-E024-9664-EED5-3E2CEC3ED458}"/>
          </ac:cxnSpMkLst>
        </pc:cxnChg>
        <pc:cxnChg chg="mod">
          <ac:chgData name="Ercan Buyukbas" userId="ef4d9409-638f-4353-a4e1-71e0628c0db0" providerId="ADAL" clId="{99E10771-239A-4624-82A0-FC7D31468E02}" dt="2024-06-03T12:27:47.332" v="114" actId="207"/>
          <ac:cxnSpMkLst>
            <pc:docMk/>
            <pc:sldMk cId="1141113817" sldId="1589"/>
            <ac:cxnSpMk id="19" creationId="{48C6514C-6618-7F95-D720-094847B27B86}"/>
          </ac:cxnSpMkLst>
        </pc:cxnChg>
        <pc:cxnChg chg="mod">
          <ac:chgData name="Ercan Buyukbas" userId="ef4d9409-638f-4353-a4e1-71e0628c0db0" providerId="ADAL" clId="{99E10771-239A-4624-82A0-FC7D31468E02}" dt="2024-06-03T12:27:47.332" v="114" actId="207"/>
          <ac:cxnSpMkLst>
            <pc:docMk/>
            <pc:sldMk cId="1141113817" sldId="1589"/>
            <ac:cxnSpMk id="20" creationId="{A09D9641-353E-22E6-232E-4C68A6FD6A51}"/>
          </ac:cxnSpMkLst>
        </pc:cxnChg>
        <pc:cxnChg chg="mod">
          <ac:chgData name="Ercan Buyukbas" userId="ef4d9409-638f-4353-a4e1-71e0628c0db0" providerId="ADAL" clId="{99E10771-239A-4624-82A0-FC7D31468E02}" dt="2024-06-03T12:27:47.332" v="114" actId="207"/>
          <ac:cxnSpMkLst>
            <pc:docMk/>
            <pc:sldMk cId="1141113817" sldId="1589"/>
            <ac:cxnSpMk id="21" creationId="{A7DEDCA4-F6C4-38C3-B456-1A273A6E8C2D}"/>
          </ac:cxnSpMkLst>
        </pc:cxnChg>
      </pc:sldChg>
      <pc:sldChg chg="addSp delSp modSp mod delAnim modAnim">
        <pc:chgData name="Ercan Buyukbas" userId="ef4d9409-638f-4353-a4e1-71e0628c0db0" providerId="ADAL" clId="{99E10771-239A-4624-82A0-FC7D31468E02}" dt="2024-06-03T12:30:21.874" v="125"/>
        <pc:sldMkLst>
          <pc:docMk/>
          <pc:sldMk cId="4143241827" sldId="1590"/>
        </pc:sldMkLst>
        <pc:spChg chg="del">
          <ac:chgData name="Ercan Buyukbas" userId="ef4d9409-638f-4353-a4e1-71e0628c0db0" providerId="ADAL" clId="{99E10771-239A-4624-82A0-FC7D31468E02}" dt="2024-06-03T12:30:02.076" v="123" actId="478"/>
          <ac:spMkLst>
            <pc:docMk/>
            <pc:sldMk cId="4143241827" sldId="1590"/>
            <ac:spMk id="2" creationId="{08850F23-6722-0283-D290-C1937FCFE046}"/>
          </ac:spMkLst>
        </pc:spChg>
        <pc:spChg chg="mod">
          <ac:chgData name="Ercan Buyukbas" userId="ef4d9409-638f-4353-a4e1-71e0628c0db0" providerId="ADAL" clId="{99E10771-239A-4624-82A0-FC7D31468E02}" dt="2024-06-03T12:30:15.431" v="124"/>
          <ac:spMkLst>
            <pc:docMk/>
            <pc:sldMk cId="4143241827" sldId="1590"/>
            <ac:spMk id="3" creationId="{3106AA9D-970C-C781-E300-882C5CD46FA6}"/>
          </ac:spMkLst>
        </pc:spChg>
        <pc:spChg chg="add mod">
          <ac:chgData name="Ercan Buyukbas" userId="ef4d9409-638f-4353-a4e1-71e0628c0db0" providerId="ADAL" clId="{99E10771-239A-4624-82A0-FC7D31468E02}" dt="2024-06-03T12:30:21.874" v="125"/>
          <ac:spMkLst>
            <pc:docMk/>
            <pc:sldMk cId="4143241827" sldId="1590"/>
            <ac:spMk id="4" creationId="{CF6A5F3F-FD7D-E728-B275-ABC79975C559}"/>
          </ac:spMkLst>
        </pc:spChg>
      </pc:sldChg>
      <pc:sldChg chg="addSp delSp modSp new mod modAnim">
        <pc:chgData name="Ercan Buyukbas" userId="ef4d9409-638f-4353-a4e1-71e0628c0db0" providerId="ADAL" clId="{99E10771-239A-4624-82A0-FC7D31468E02}" dt="2024-06-03T12:40:22.135" v="154" actId="1076"/>
        <pc:sldMkLst>
          <pc:docMk/>
          <pc:sldMk cId="2562625372" sldId="1591"/>
        </pc:sldMkLst>
        <pc:spChg chg="del">
          <ac:chgData name="Ercan Buyukbas" userId="ef4d9409-638f-4353-a4e1-71e0628c0db0" providerId="ADAL" clId="{99E10771-239A-4624-82A0-FC7D31468E02}" dt="2024-06-03T12:38:44.532" v="128" actId="478"/>
          <ac:spMkLst>
            <pc:docMk/>
            <pc:sldMk cId="2562625372" sldId="1591"/>
            <ac:spMk id="2" creationId="{951A5E64-D69B-20C1-4ADD-4E9B45F836B9}"/>
          </ac:spMkLst>
        </pc:spChg>
        <pc:spChg chg="del">
          <ac:chgData name="Ercan Buyukbas" userId="ef4d9409-638f-4353-a4e1-71e0628c0db0" providerId="ADAL" clId="{99E10771-239A-4624-82A0-FC7D31468E02}" dt="2024-06-03T12:38:43.292" v="127" actId="478"/>
          <ac:spMkLst>
            <pc:docMk/>
            <pc:sldMk cId="2562625372" sldId="1591"/>
            <ac:spMk id="3" creationId="{F50D6A44-E6EA-0FCE-0B33-9A1FA7429CEC}"/>
          </ac:spMkLst>
        </pc:spChg>
        <pc:spChg chg="add mod">
          <ac:chgData name="Ercan Buyukbas" userId="ef4d9409-638f-4353-a4e1-71e0628c0db0" providerId="ADAL" clId="{99E10771-239A-4624-82A0-FC7D31468E02}" dt="2024-06-03T12:39:17.835" v="147" actId="20577"/>
          <ac:spMkLst>
            <pc:docMk/>
            <pc:sldMk cId="2562625372" sldId="1591"/>
            <ac:spMk id="6" creationId="{A661E3CE-DA10-240C-8BA2-85EAC41D2EBA}"/>
          </ac:spMkLst>
        </pc:spChg>
        <pc:spChg chg="add mod">
          <ac:chgData name="Ercan Buyukbas" userId="ef4d9409-638f-4353-a4e1-71e0628c0db0" providerId="ADAL" clId="{99E10771-239A-4624-82A0-FC7D31468E02}" dt="2024-06-03T12:39:50.076" v="150" actId="14100"/>
          <ac:spMkLst>
            <pc:docMk/>
            <pc:sldMk cId="2562625372" sldId="1591"/>
            <ac:spMk id="7" creationId="{BA6E408F-BDDD-CEB6-C93F-0B93BB1937B2}"/>
          </ac:spMkLst>
        </pc:spChg>
        <pc:spChg chg="add mod">
          <ac:chgData name="Ercan Buyukbas" userId="ef4d9409-638f-4353-a4e1-71e0628c0db0" providerId="ADAL" clId="{99E10771-239A-4624-82A0-FC7D31468E02}" dt="2024-06-03T12:40:22.135" v="154" actId="1076"/>
          <ac:spMkLst>
            <pc:docMk/>
            <pc:sldMk cId="2562625372" sldId="1591"/>
            <ac:spMk id="9" creationId="{B4A7E513-B94C-611E-2010-48713437B167}"/>
          </ac:spMkLst>
        </pc:spChg>
        <pc:picChg chg="add mod">
          <ac:chgData name="Ercan Buyukbas" userId="ef4d9409-638f-4353-a4e1-71e0628c0db0" providerId="ADAL" clId="{99E10771-239A-4624-82A0-FC7D31468E02}" dt="2024-06-03T12:38:49.164" v="130" actId="1076"/>
          <ac:picMkLst>
            <pc:docMk/>
            <pc:sldMk cId="2562625372" sldId="1591"/>
            <ac:picMk id="5" creationId="{CBA7CBF1-2FD0-0CA3-A03B-389BAC09CD45}"/>
          </ac:picMkLst>
        </pc:picChg>
        <pc:picChg chg="add del mod">
          <ac:chgData name="Ercan Buyukbas" userId="ef4d9409-638f-4353-a4e1-71e0628c0db0" providerId="ADAL" clId="{99E10771-239A-4624-82A0-FC7D31468E02}" dt="2024-06-03T12:40:03.922" v="152"/>
          <ac:picMkLst>
            <pc:docMk/>
            <pc:sldMk cId="2562625372" sldId="1591"/>
            <ac:picMk id="8" creationId="{7931CA2F-4046-355D-0C22-4E32D5DA30F8}"/>
          </ac:picMkLst>
        </pc:picChg>
      </pc:sldChg>
      <pc:sldChg chg="addSp delSp modSp mod delAnim modAnim">
        <pc:chgData name="Ercan Buyukbas" userId="ef4d9409-638f-4353-a4e1-71e0628c0db0" providerId="ADAL" clId="{99E10771-239A-4624-82A0-FC7D31468E02}" dt="2024-06-03T12:54:26.947" v="246" actId="14100"/>
        <pc:sldMkLst>
          <pc:docMk/>
          <pc:sldMk cId="3266430164" sldId="1592"/>
        </pc:sldMkLst>
        <pc:spChg chg="del">
          <ac:chgData name="Ercan Buyukbas" userId="ef4d9409-638f-4353-a4e1-71e0628c0db0" providerId="ADAL" clId="{99E10771-239A-4624-82A0-FC7D31468E02}" dt="2024-06-03T12:41:06.164" v="157" actId="478"/>
          <ac:spMkLst>
            <pc:docMk/>
            <pc:sldMk cId="3266430164" sldId="1592"/>
            <ac:spMk id="7" creationId="{BA6E408F-BDDD-CEB6-C93F-0B93BB1937B2}"/>
          </ac:spMkLst>
        </pc:spChg>
        <pc:spChg chg="del">
          <ac:chgData name="Ercan Buyukbas" userId="ef4d9409-638f-4353-a4e1-71e0628c0db0" providerId="ADAL" clId="{99E10771-239A-4624-82A0-FC7D31468E02}" dt="2024-06-03T12:41:04.637" v="156" actId="478"/>
          <ac:spMkLst>
            <pc:docMk/>
            <pc:sldMk cId="3266430164" sldId="1592"/>
            <ac:spMk id="9" creationId="{B4A7E513-B94C-611E-2010-48713437B167}"/>
          </ac:spMkLst>
        </pc:spChg>
        <pc:spChg chg="add mod">
          <ac:chgData name="Ercan Buyukbas" userId="ef4d9409-638f-4353-a4e1-71e0628c0db0" providerId="ADAL" clId="{99E10771-239A-4624-82A0-FC7D31468E02}" dt="2024-06-03T12:54:03.005" v="242" actId="14100"/>
          <ac:spMkLst>
            <pc:docMk/>
            <pc:sldMk cId="3266430164" sldId="1592"/>
            <ac:spMk id="10" creationId="{002AC83A-702B-6D5F-04E2-03E13D8D318D}"/>
          </ac:spMkLst>
        </pc:spChg>
        <pc:spChg chg="add mod">
          <ac:chgData name="Ercan Buyukbas" userId="ef4d9409-638f-4353-a4e1-71e0628c0db0" providerId="ADAL" clId="{99E10771-239A-4624-82A0-FC7D31468E02}" dt="2024-06-03T12:44:35.748" v="168" actId="208"/>
          <ac:spMkLst>
            <pc:docMk/>
            <pc:sldMk cId="3266430164" sldId="1592"/>
            <ac:spMk id="11" creationId="{F77B5459-22D6-FF66-AE23-5CFA8B4AAF58}"/>
          </ac:spMkLst>
        </pc:spChg>
        <pc:spChg chg="add mod">
          <ac:chgData name="Ercan Buyukbas" userId="ef4d9409-638f-4353-a4e1-71e0628c0db0" providerId="ADAL" clId="{99E10771-239A-4624-82A0-FC7D31468E02}" dt="2024-06-03T12:54:10.934" v="243" actId="14100"/>
          <ac:spMkLst>
            <pc:docMk/>
            <pc:sldMk cId="3266430164" sldId="1592"/>
            <ac:spMk id="12" creationId="{B1A2DCAC-35D0-0BAC-C74F-D924E2909FF6}"/>
          </ac:spMkLst>
        </pc:spChg>
        <pc:spChg chg="add mod">
          <ac:chgData name="Ercan Buyukbas" userId="ef4d9409-638f-4353-a4e1-71e0628c0db0" providerId="ADAL" clId="{99E10771-239A-4624-82A0-FC7D31468E02}" dt="2024-06-03T12:54:26.947" v="246" actId="14100"/>
          <ac:spMkLst>
            <pc:docMk/>
            <pc:sldMk cId="3266430164" sldId="1592"/>
            <ac:spMk id="13" creationId="{1283D9F4-2924-7AA3-A84C-1629A656CF79}"/>
          </ac:spMkLst>
        </pc:spChg>
        <pc:picChg chg="add del mod">
          <ac:chgData name="Ercan Buyukbas" userId="ef4d9409-638f-4353-a4e1-71e0628c0db0" providerId="ADAL" clId="{99E10771-239A-4624-82A0-FC7D31468E02}" dt="2024-06-03T12:42:52.157" v="160" actId="478"/>
          <ac:picMkLst>
            <pc:docMk/>
            <pc:sldMk cId="3266430164" sldId="1592"/>
            <ac:picMk id="3" creationId="{F7A653F1-A3AB-24F0-EE02-3D39C106D8A6}"/>
          </ac:picMkLst>
        </pc:picChg>
        <pc:picChg chg="del">
          <ac:chgData name="Ercan Buyukbas" userId="ef4d9409-638f-4353-a4e1-71e0628c0db0" providerId="ADAL" clId="{99E10771-239A-4624-82A0-FC7D31468E02}" dt="2024-06-03T12:41:03.364" v="155" actId="478"/>
          <ac:picMkLst>
            <pc:docMk/>
            <pc:sldMk cId="3266430164" sldId="1592"/>
            <ac:picMk id="5" creationId="{CBA7CBF1-2FD0-0CA3-A03B-389BAC09CD45}"/>
          </ac:picMkLst>
        </pc:picChg>
        <pc:picChg chg="add mod">
          <ac:chgData name="Ercan Buyukbas" userId="ef4d9409-638f-4353-a4e1-71e0628c0db0" providerId="ADAL" clId="{99E10771-239A-4624-82A0-FC7D31468E02}" dt="2024-06-03T12:54:14.725" v="244" actId="1076"/>
          <ac:picMkLst>
            <pc:docMk/>
            <pc:sldMk cId="3266430164" sldId="1592"/>
            <ac:picMk id="8" creationId="{9C75BDA4-14D1-5D35-56A9-E871DFF286F1}"/>
          </ac:picMkLst>
        </pc:picChg>
      </pc:sldChg>
      <pc:sldChg chg="addSp delSp modSp mod delAnim">
        <pc:chgData name="Ercan Buyukbas" userId="ef4d9409-638f-4353-a4e1-71e0628c0db0" providerId="ADAL" clId="{99E10771-239A-4624-82A0-FC7D31468E02}" dt="2024-06-03T12:49:09.598" v="214" actId="20577"/>
        <pc:sldMkLst>
          <pc:docMk/>
          <pc:sldMk cId="518286418" sldId="1593"/>
        </pc:sldMkLst>
        <pc:spChg chg="add mod">
          <ac:chgData name="Ercan Buyukbas" userId="ef4d9409-638f-4353-a4e1-71e0628c0db0" providerId="ADAL" clId="{99E10771-239A-4624-82A0-FC7D31468E02}" dt="2024-06-03T12:47:55.301" v="189" actId="1076"/>
          <ac:spMkLst>
            <pc:docMk/>
            <pc:sldMk cId="518286418" sldId="1593"/>
            <ac:spMk id="4" creationId="{F9F32415-2EC4-C3AE-DD66-7BB73C5465EF}"/>
          </ac:spMkLst>
        </pc:spChg>
        <pc:spChg chg="mod">
          <ac:chgData name="Ercan Buyukbas" userId="ef4d9409-638f-4353-a4e1-71e0628c0db0" providerId="ADAL" clId="{99E10771-239A-4624-82A0-FC7D31468E02}" dt="2024-06-03T12:49:09.598" v="214" actId="20577"/>
          <ac:spMkLst>
            <pc:docMk/>
            <pc:sldMk cId="518286418" sldId="1593"/>
            <ac:spMk id="6" creationId="{A661E3CE-DA10-240C-8BA2-85EAC41D2EBA}"/>
          </ac:spMkLst>
        </pc:spChg>
        <pc:spChg chg="del">
          <ac:chgData name="Ercan Buyukbas" userId="ef4d9409-638f-4353-a4e1-71e0628c0db0" providerId="ADAL" clId="{99E10771-239A-4624-82A0-FC7D31468E02}" dt="2024-06-03T12:46:48.314" v="183" actId="478"/>
          <ac:spMkLst>
            <pc:docMk/>
            <pc:sldMk cId="518286418" sldId="1593"/>
            <ac:spMk id="7" creationId="{BA6E408F-BDDD-CEB6-C93F-0B93BB1937B2}"/>
          </ac:spMkLst>
        </pc:spChg>
        <pc:spChg chg="del">
          <ac:chgData name="Ercan Buyukbas" userId="ef4d9409-638f-4353-a4e1-71e0628c0db0" providerId="ADAL" clId="{99E10771-239A-4624-82A0-FC7D31468E02}" dt="2024-06-03T12:46:49.829" v="184" actId="478"/>
          <ac:spMkLst>
            <pc:docMk/>
            <pc:sldMk cId="518286418" sldId="1593"/>
            <ac:spMk id="9" creationId="{B4A7E513-B94C-611E-2010-48713437B167}"/>
          </ac:spMkLst>
        </pc:spChg>
        <pc:picChg chg="add mod">
          <ac:chgData name="Ercan Buyukbas" userId="ef4d9409-638f-4353-a4e1-71e0628c0db0" providerId="ADAL" clId="{99E10771-239A-4624-82A0-FC7D31468E02}" dt="2024-06-03T12:47:25.687" v="187" actId="1076"/>
          <ac:picMkLst>
            <pc:docMk/>
            <pc:sldMk cId="518286418" sldId="1593"/>
            <ac:picMk id="3" creationId="{B7FC1DB4-C6F8-FFAB-314D-4E0CC4A5843A}"/>
          </ac:picMkLst>
        </pc:picChg>
        <pc:picChg chg="del">
          <ac:chgData name="Ercan Buyukbas" userId="ef4d9409-638f-4353-a4e1-71e0628c0db0" providerId="ADAL" clId="{99E10771-239A-4624-82A0-FC7D31468E02}" dt="2024-06-03T12:46:47.027" v="182" actId="478"/>
          <ac:picMkLst>
            <pc:docMk/>
            <pc:sldMk cId="518286418" sldId="1593"/>
            <ac:picMk id="5" creationId="{CBA7CBF1-2FD0-0CA3-A03B-389BAC09CD45}"/>
          </ac:picMkLst>
        </pc:picChg>
        <pc:picChg chg="add mod">
          <ac:chgData name="Ercan Buyukbas" userId="ef4d9409-638f-4353-a4e1-71e0628c0db0" providerId="ADAL" clId="{99E10771-239A-4624-82A0-FC7D31468E02}" dt="2024-06-03T12:47:55.301" v="189" actId="1076"/>
          <ac:picMkLst>
            <pc:docMk/>
            <pc:sldMk cId="518286418" sldId="1593"/>
            <ac:picMk id="8" creationId="{6719B921-78AE-5E0F-9542-77197D0A70D9}"/>
          </ac:picMkLst>
        </pc:picChg>
      </pc:sldChg>
      <pc:sldChg chg="addSp delSp modSp mod">
        <pc:chgData name="Ercan Buyukbas" userId="ef4d9409-638f-4353-a4e1-71e0628c0db0" providerId="ADAL" clId="{99E10771-239A-4624-82A0-FC7D31468E02}" dt="2024-06-03T12:49:23.549" v="238" actId="6549"/>
        <pc:sldMkLst>
          <pc:docMk/>
          <pc:sldMk cId="3202704338" sldId="1594"/>
        </pc:sldMkLst>
        <pc:spChg chg="del">
          <ac:chgData name="Ercan Buyukbas" userId="ef4d9409-638f-4353-a4e1-71e0628c0db0" providerId="ADAL" clId="{99E10771-239A-4624-82A0-FC7D31468E02}" dt="2024-06-03T12:48:24.907" v="191" actId="478"/>
          <ac:spMkLst>
            <pc:docMk/>
            <pc:sldMk cId="3202704338" sldId="1594"/>
            <ac:spMk id="4" creationId="{F9F32415-2EC4-C3AE-DD66-7BB73C5465EF}"/>
          </ac:spMkLst>
        </pc:spChg>
        <pc:spChg chg="mod">
          <ac:chgData name="Ercan Buyukbas" userId="ef4d9409-638f-4353-a4e1-71e0628c0db0" providerId="ADAL" clId="{99E10771-239A-4624-82A0-FC7D31468E02}" dt="2024-06-03T12:49:23.549" v="238" actId="6549"/>
          <ac:spMkLst>
            <pc:docMk/>
            <pc:sldMk cId="3202704338" sldId="1594"/>
            <ac:spMk id="6" creationId="{A661E3CE-DA10-240C-8BA2-85EAC41D2EBA}"/>
          </ac:spMkLst>
        </pc:spChg>
        <pc:picChg chg="del">
          <ac:chgData name="Ercan Buyukbas" userId="ef4d9409-638f-4353-a4e1-71e0628c0db0" providerId="ADAL" clId="{99E10771-239A-4624-82A0-FC7D31468E02}" dt="2024-06-03T12:48:23.449" v="190" actId="478"/>
          <ac:picMkLst>
            <pc:docMk/>
            <pc:sldMk cId="3202704338" sldId="1594"/>
            <ac:picMk id="3" creationId="{B7FC1DB4-C6F8-FFAB-314D-4E0CC4A5843A}"/>
          </ac:picMkLst>
        </pc:picChg>
        <pc:picChg chg="add mod">
          <ac:chgData name="Ercan Buyukbas" userId="ef4d9409-638f-4353-a4e1-71e0628c0db0" providerId="ADAL" clId="{99E10771-239A-4624-82A0-FC7D31468E02}" dt="2024-06-03T12:48:45.779" v="195" actId="1076"/>
          <ac:picMkLst>
            <pc:docMk/>
            <pc:sldMk cId="3202704338" sldId="1594"/>
            <ac:picMk id="5" creationId="{114725E4-8F5C-8BAD-1ECE-D67A9FA56242}"/>
          </ac:picMkLst>
        </pc:picChg>
        <pc:picChg chg="del">
          <ac:chgData name="Ercan Buyukbas" userId="ef4d9409-638f-4353-a4e1-71e0628c0db0" providerId="ADAL" clId="{99E10771-239A-4624-82A0-FC7D31468E02}" dt="2024-06-03T12:48:26.161" v="192" actId="478"/>
          <ac:picMkLst>
            <pc:docMk/>
            <pc:sldMk cId="3202704338" sldId="1594"/>
            <ac:picMk id="8" creationId="{6719B921-78AE-5E0F-9542-77197D0A70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A9333-4338-4370-8D34-23026D9D7BDC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D06A9-FB28-473D-863D-7FDC0BA6E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0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>
            <a:extLst>
              <a:ext uri="{FF2B5EF4-FFF2-40B4-BE49-F238E27FC236}">
                <a16:creationId xmlns:a16="http://schemas.microsoft.com/office/drawing/2014/main" id="{C8461C19-E495-4638-9078-AC28B05A0BE5}"/>
              </a:ext>
            </a:extLst>
          </p:cNvPr>
          <p:cNvSpPr/>
          <p:nvPr/>
        </p:nvSpPr>
        <p:spPr>
          <a:xfrm>
            <a:off x="1342249" y="2478184"/>
            <a:ext cx="10048183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fr-CH" sz="36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INTRODUCTION TO IMS</a:t>
            </a:r>
            <a:endParaRPr lang="en-US" sz="3600" b="1" kern="1000" spc="-10" dirty="0">
              <a:solidFill>
                <a:schemeClr val="bg1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2" name="Shape 79">
            <a:extLst>
              <a:ext uri="{FF2B5EF4-FFF2-40B4-BE49-F238E27FC236}">
                <a16:creationId xmlns:a16="http://schemas.microsoft.com/office/drawing/2014/main" id="{9500F7D2-A954-8761-3527-C158DDFB1106}"/>
              </a:ext>
            </a:extLst>
          </p:cNvPr>
          <p:cNvSpPr/>
          <p:nvPr/>
        </p:nvSpPr>
        <p:spPr>
          <a:xfrm>
            <a:off x="1071905" y="2598003"/>
            <a:ext cx="10588872" cy="215443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br>
              <a:rPr lang="en-US" sz="2800" b="0" i="0" u="none" strike="noStrike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hr-HR" sz="28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Ercan Büyükbas</a:t>
            </a:r>
          </a:p>
          <a:p>
            <a:pPr algn="ctr"/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Infrastructure Department/WIGOS Branch/WMO Secretariat</a:t>
            </a:r>
            <a:endParaRPr lang="hr-HR" sz="28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04 June </a:t>
            </a:r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66E5576D-A4A9-4B4B-C34D-CB86659BDC9A}"/>
              </a:ext>
            </a:extLst>
          </p:cNvPr>
          <p:cNvSpPr/>
          <p:nvPr/>
        </p:nvSpPr>
        <p:spPr>
          <a:xfrm>
            <a:off x="269967" y="496984"/>
            <a:ext cx="11660776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fr-CH" sz="32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RA VI Online Training on Incident Management System</a:t>
            </a:r>
            <a:endParaRPr lang="en-US" sz="3200" b="1" kern="1000" spc="-10" dirty="0">
              <a:solidFill>
                <a:schemeClr val="bg1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8821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>
            <a:extLst>
              <a:ext uri="{FF2B5EF4-FFF2-40B4-BE49-F238E27FC236}">
                <a16:creationId xmlns:a16="http://schemas.microsoft.com/office/drawing/2014/main" id="{A661E3CE-DA10-240C-8BA2-85EAC41D2EBA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Main page of IMS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5BDA4-14D1-5D35-56A9-E871DFF28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4" y="498712"/>
            <a:ext cx="12192000" cy="632974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2AC83A-702B-6D5F-04E2-03E13D8D318D}"/>
              </a:ext>
            </a:extLst>
          </p:cNvPr>
          <p:cNvSpPr/>
          <p:nvPr/>
        </p:nvSpPr>
        <p:spPr>
          <a:xfrm>
            <a:off x="2997199" y="1505646"/>
            <a:ext cx="6495143" cy="5266549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77B5459-22D6-FF66-AE23-5CFA8B4AAF58}"/>
              </a:ext>
            </a:extLst>
          </p:cNvPr>
          <p:cNvSpPr/>
          <p:nvPr/>
        </p:nvSpPr>
        <p:spPr>
          <a:xfrm>
            <a:off x="7743578" y="766354"/>
            <a:ext cx="3751491" cy="669886"/>
          </a:xfrm>
          <a:prstGeom prst="wedgeRectCallout">
            <a:avLst>
              <a:gd name="adj1" fmla="val -34452"/>
              <a:gd name="adj2" fmla="val 179064"/>
            </a:avLst>
          </a:prstGeom>
          <a:noFill/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rgbClr val="FF0000"/>
                </a:solidFill>
              </a:rPr>
              <a:t>Details of a ticket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A2DCAC-35D0-0BAC-C74F-D924E2909FF6}"/>
              </a:ext>
            </a:extLst>
          </p:cNvPr>
          <p:cNvSpPr/>
          <p:nvPr/>
        </p:nvSpPr>
        <p:spPr>
          <a:xfrm>
            <a:off x="9849394" y="1998022"/>
            <a:ext cx="2342606" cy="3131328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283D9F4-2924-7AA3-A84C-1629A656CF79}"/>
              </a:ext>
            </a:extLst>
          </p:cNvPr>
          <p:cNvSpPr/>
          <p:nvPr/>
        </p:nvSpPr>
        <p:spPr>
          <a:xfrm>
            <a:off x="9992334" y="5600439"/>
            <a:ext cx="2199666" cy="756928"/>
          </a:xfrm>
          <a:prstGeom prst="wedgeRectCallout">
            <a:avLst>
              <a:gd name="adj1" fmla="val -22839"/>
              <a:gd name="adj2" fmla="val -387639"/>
            </a:avLst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rgbClr val="FF0000"/>
                </a:solidFill>
              </a:rPr>
              <a:t>Reporter and </a:t>
            </a:r>
            <a:r>
              <a:rPr lang="fr-CH" sz="2000" dirty="0" err="1">
                <a:solidFill>
                  <a:srgbClr val="FF0000"/>
                </a:solidFill>
              </a:rPr>
              <a:t>assignee</a:t>
            </a:r>
            <a:endParaRPr lang="fr-C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3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>
            <a:extLst>
              <a:ext uri="{FF2B5EF4-FFF2-40B4-BE49-F238E27FC236}">
                <a16:creationId xmlns:a16="http://schemas.microsoft.com/office/drawing/2014/main" id="{A661E3CE-DA10-240C-8BA2-85EAC41D2EBA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Create a ticket in IMS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C1DB4-C6F8-FFAB-314D-4E0CC4A58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813"/>
            <a:ext cx="12192000" cy="6023974"/>
          </a:xfrm>
          <a:prstGeom prst="rect">
            <a:avLst/>
          </a:prstGeom>
        </p:spPr>
      </p:pic>
      <p:sp>
        <p:nvSpPr>
          <p:cNvPr id="4" name="Rectangle : coins arrondis 9">
            <a:extLst>
              <a:ext uri="{FF2B5EF4-FFF2-40B4-BE49-F238E27FC236}">
                <a16:creationId xmlns:a16="http://schemas.microsoft.com/office/drawing/2014/main" id="{F9F32415-2EC4-C3AE-DD66-7BB73C5465EF}"/>
              </a:ext>
            </a:extLst>
          </p:cNvPr>
          <p:cNvSpPr/>
          <p:nvPr/>
        </p:nvSpPr>
        <p:spPr>
          <a:xfrm>
            <a:off x="3549093" y="649837"/>
            <a:ext cx="721899" cy="4197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2" descr="Click - Free hands and gestures icons">
            <a:extLst>
              <a:ext uri="{FF2B5EF4-FFF2-40B4-BE49-F238E27FC236}">
                <a16:creationId xmlns:a16="http://schemas.microsoft.com/office/drawing/2014/main" id="{6719B921-78AE-5E0F-9542-77197D0A7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5532">
            <a:off x="2795195" y="882912"/>
            <a:ext cx="847724" cy="8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8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>
            <a:extLst>
              <a:ext uri="{FF2B5EF4-FFF2-40B4-BE49-F238E27FC236}">
                <a16:creationId xmlns:a16="http://schemas.microsoft.com/office/drawing/2014/main" id="{A661E3CE-DA10-240C-8BA2-85EAC41D2EBA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Create a ticket in IMS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725E4-8F5C-8BAD-1ECE-D67A9FA5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33" y="568324"/>
            <a:ext cx="757941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0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3106AA9D-970C-C781-E300-882C5CD46FA6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OUTLINE</a:t>
            </a:r>
            <a:endParaRPr kumimoji="0" lang="en-US" sz="20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70188-CB94-9A15-AAAA-B73582A4DAE6}"/>
              </a:ext>
            </a:extLst>
          </p:cNvPr>
          <p:cNvSpPr txBox="1"/>
          <p:nvPr/>
        </p:nvSpPr>
        <p:spPr>
          <a:xfrm>
            <a:off x="863600" y="754870"/>
            <a:ext cx="10861040" cy="463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3200" i="1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Incident Management System (IMS)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3200" i="1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IMS Procedure and Roles in IMS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3200" i="1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Users Registered in IMS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3200" i="1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IMS Workflow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3200" i="1" dirty="0">
                <a:solidFill>
                  <a:srgbClr val="005BA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Ticket processing in the IMS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3200" i="1" dirty="0">
                <a:solidFill>
                  <a:srgbClr val="005BA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IMS Main Page and Basic Features</a:t>
            </a:r>
            <a:endParaRPr lang="en-GB" sz="3200" i="1" dirty="0">
              <a:solidFill>
                <a:srgbClr val="005BA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83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3106AA9D-970C-C781-E300-882C5CD46FA6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IMS</a:t>
            </a:r>
            <a:endParaRPr kumimoji="0" lang="en-US" sz="20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4E4B43-D939-1A6D-F98F-0FC65AD81821}"/>
              </a:ext>
            </a:extLst>
          </p:cNvPr>
          <p:cNvSpPr txBox="1">
            <a:spLocks/>
          </p:cNvSpPr>
          <p:nvPr/>
        </p:nvSpPr>
        <p:spPr>
          <a:xfrm>
            <a:off x="142240" y="342064"/>
            <a:ext cx="11945257" cy="6398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WDQMS Process functions:</a:t>
            </a:r>
          </a:p>
          <a:p>
            <a:pPr marL="790575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Monitoring function by WIGOS Quality Monitoring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Centres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790575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Evaluation function by RWCs</a:t>
            </a:r>
          </a:p>
          <a:p>
            <a:pPr marL="790575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Incident management function by RWCs and Members</a:t>
            </a:r>
          </a:p>
          <a:p>
            <a:pPr marL="98583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1168400" algn="l"/>
                <a:tab pos="1341438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 	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to assess, monitor and resolve the identified issues by collaboration between RWCs and Members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</a:p>
          <a:p>
            <a:pPr marL="98583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>
                <a:tab pos="1168400" algn="l"/>
                <a:tab pos="1341438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Incident Management System:</a:t>
            </a:r>
          </a:p>
          <a:p>
            <a:pPr marL="457200" marR="0" lvl="0" indent="-9525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One of the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main operational tools used by RWCs,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in addition to OSCAR/Surface and WDQMS Webtool</a:t>
            </a:r>
          </a:p>
          <a:p>
            <a:pPr marL="457200" marR="0" lvl="0" indent="-9525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Configured according to 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Incident Management Procedure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–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WMO-No.1224, Technical Guidelines for RWC on WDQMS</a:t>
            </a:r>
          </a:p>
          <a:p>
            <a:pPr marL="457200" marR="0" lvl="0" indent="-9525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Hosted by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European Centre for Medium-Range Weather Forecasts (ECMWF)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 in JIRA Software until February 2024, now hosted by the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 WMO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9525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Operation in pilot mode since July 2020 by RWCs 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3106AA9D-970C-C781-E300-882C5CD46FA6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IMS</a:t>
            </a:r>
            <a:endParaRPr kumimoji="0" lang="en-US" sz="20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850F23-6722-0283-D290-C1937FCFE046}"/>
              </a:ext>
            </a:extLst>
          </p:cNvPr>
          <p:cNvSpPr txBox="1">
            <a:spLocks/>
          </p:cNvSpPr>
          <p:nvPr/>
        </p:nvSpPr>
        <p:spPr>
          <a:xfrm>
            <a:off x="203018" y="354034"/>
            <a:ext cx="11785963" cy="61547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  <a:cs typeface="Calibri" panose="020F0502020204030204" pitchFamily="34" charset="0"/>
              </a:rPr>
              <a:t>Incident Management System features and functions: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 web based tool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GB" sz="2000" i="1" dirty="0">
                <a:latin typeface="+mn-lt"/>
                <a:cs typeface="Calibri" panose="020F0502020204030204" pitchFamily="34" charset="0"/>
              </a:rPr>
              <a:t> a ticket system that follows the performing the WDQMS incident management function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allows interaction between RWC, NFPs of Members and the WQMCs to address issues of availability and quality of observational data or metadata in OSCAR/Surface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+mn-lt"/>
                <a:cs typeface="Calibri" panose="020F0502020204030204" pitchFamily="34" charset="0"/>
              </a:rPr>
              <a:t> used by registered users 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identifying issues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+mn-lt"/>
                <a:cs typeface="Calibri" panose="020F0502020204030204" pitchFamily="34" charset="0"/>
              </a:rPr>
              <a:t> creating issue and incident tickets with descriptions and additional information 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classifying and prioritization of incidents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+mn-lt"/>
                <a:cs typeface="Calibri" panose="020F0502020204030204" pitchFamily="34" charset="0"/>
              </a:rPr>
              <a:t> initiating the incident process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monitoring and updating ticket status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+mn-lt"/>
                <a:cs typeface="Calibri" panose="020F0502020204030204" pitchFamily="34" charset="0"/>
              </a:rPr>
              <a:t> providing historical record of tickets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providing statistics of RWC operations</a:t>
            </a:r>
          </a:p>
          <a:p>
            <a:pPr marL="457200" indent="-9525" algn="just">
              <a:lnSpc>
                <a:spcPct val="120000"/>
              </a:lnSpc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+mn-lt"/>
                <a:cs typeface="Calibri" panose="020F0502020204030204" pitchFamily="34" charset="0"/>
              </a:rPr>
              <a:t>  contributing to identifying and resolving issues for improving data availability and quality </a:t>
            </a:r>
          </a:p>
          <a:p>
            <a:pPr marL="457200" indent="-9525" algn="just">
              <a:lnSpc>
                <a:spcPct val="12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endParaRPr lang="en-US" sz="2000" i="1" dirty="0">
              <a:latin typeface="+mn-lt"/>
              <a:cs typeface="Calibri" panose="020F0502020204030204" pitchFamily="34" charset="0"/>
            </a:endParaRPr>
          </a:p>
          <a:p>
            <a:pPr marL="457200" indent="-9525" algn="just">
              <a:lnSpc>
                <a:spcPct val="120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endParaRPr lang="en-CH" sz="20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3106AA9D-970C-C781-E300-882C5CD46FA6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IMS Procedure and Roles in IMS</a:t>
            </a:r>
            <a:endParaRPr kumimoji="0" lang="en-US" sz="20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2A05DF00-347C-2F9C-51FD-3F2B264358C6}"/>
              </a:ext>
            </a:extLst>
          </p:cNvPr>
          <p:cNvSpPr/>
          <p:nvPr/>
        </p:nvSpPr>
        <p:spPr>
          <a:xfrm>
            <a:off x="2702762" y="903341"/>
            <a:ext cx="7898227" cy="3356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02F27-A2E7-789D-EE3F-EDE3B501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665" y="616519"/>
            <a:ext cx="6965407" cy="4756805"/>
          </a:xfrm>
          <a:prstGeom prst="rect">
            <a:avLst/>
          </a:prstGeom>
        </p:spPr>
      </p:pic>
      <p:sp>
        <p:nvSpPr>
          <p:cNvPr id="6" name="Rechteck 14">
            <a:extLst>
              <a:ext uri="{FF2B5EF4-FFF2-40B4-BE49-F238E27FC236}">
                <a16:creationId xmlns:a16="http://schemas.microsoft.com/office/drawing/2014/main" id="{AAFAFA7E-EC87-7143-5746-C3FDC1D75006}"/>
              </a:ext>
            </a:extLst>
          </p:cNvPr>
          <p:cNvSpPr/>
          <p:nvPr/>
        </p:nvSpPr>
        <p:spPr>
          <a:xfrm>
            <a:off x="8183088" y="652507"/>
            <a:ext cx="3782164" cy="86071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CH" sz="1400" b="1" i="1" dirty="0">
                <a:solidFill>
                  <a:schemeClr val="tx1"/>
                </a:solidFill>
              </a:rPr>
              <a:t>RWCs or data users, </a:t>
            </a:r>
            <a:r>
              <a:rPr lang="en-CH" sz="1400" b="1" i="1" dirty="0" err="1">
                <a:solidFill>
                  <a:schemeClr val="tx1"/>
                </a:solidFill>
              </a:rPr>
              <a:t>e.g</a:t>
            </a:r>
            <a:r>
              <a:rPr lang="en-CH" sz="1400" b="1" i="1" dirty="0">
                <a:solidFill>
                  <a:schemeClr val="tx1"/>
                </a:solidFill>
              </a:rPr>
              <a:t> NWP Centres</a:t>
            </a:r>
            <a:r>
              <a:rPr lang="de-DE" sz="1400" b="1" i="1" dirty="0">
                <a:solidFill>
                  <a:schemeClr val="tx1"/>
                </a:solidFill>
              </a:rPr>
              <a:t>.</a:t>
            </a:r>
            <a:endParaRPr lang="en-CH" sz="1400" b="1" i="1" dirty="0">
              <a:solidFill>
                <a:schemeClr val="tx1"/>
              </a:solidFill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creating a new ticket</a:t>
            </a:r>
            <a:r>
              <a:rPr kumimoji="0" lang="en-CH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RWC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 each issue over 5 working days</a:t>
            </a:r>
            <a:endParaRPr kumimoji="0" lang="en-CH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/>
            <a:endParaRPr lang="de-DE" sz="1400" b="1" i="1" dirty="0">
              <a:solidFill>
                <a:schemeClr val="tx1"/>
              </a:solidFill>
            </a:endParaRPr>
          </a:p>
        </p:txBody>
      </p:sp>
      <p:sp>
        <p:nvSpPr>
          <p:cNvPr id="7" name="Rechteck 14">
            <a:extLst>
              <a:ext uri="{FF2B5EF4-FFF2-40B4-BE49-F238E27FC236}">
                <a16:creationId xmlns:a16="http://schemas.microsoft.com/office/drawing/2014/main" id="{778FF376-A46C-4836-7C07-0ED2B0B104CF}"/>
              </a:ext>
            </a:extLst>
          </p:cNvPr>
          <p:cNvSpPr/>
          <p:nvPr/>
        </p:nvSpPr>
        <p:spPr>
          <a:xfrm>
            <a:off x="9215651" y="1955092"/>
            <a:ext cx="2770675" cy="98350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CH" sz="1400" b="1" i="1" dirty="0">
                <a:solidFill>
                  <a:schemeClr val="tx1"/>
                </a:solidFill>
              </a:rPr>
              <a:t>RWC</a:t>
            </a:r>
            <a:r>
              <a:rPr lang="fr-CH" sz="1400" b="1" i="1" dirty="0">
                <a:solidFill>
                  <a:schemeClr val="tx1"/>
                </a:solidFill>
              </a:rPr>
              <a:t>s</a:t>
            </a:r>
            <a:endParaRPr lang="en-CH" sz="1400" b="1" i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tx1"/>
                </a:solidFill>
              </a:rPr>
              <a:t>I</a:t>
            </a:r>
            <a:r>
              <a:rPr lang="en-CH" sz="1400" b="1" i="1" dirty="0" err="1">
                <a:solidFill>
                  <a:schemeClr val="tx1"/>
                </a:solidFill>
              </a:rPr>
              <a:t>nitiate</a:t>
            </a:r>
            <a:r>
              <a:rPr lang="en-CH" sz="1400" b="1" i="1" dirty="0">
                <a:solidFill>
                  <a:schemeClr val="tx1"/>
                </a:solidFill>
              </a:rPr>
              <a:t> incident management process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H" sz="1400" b="1" i="1" dirty="0">
                <a:solidFill>
                  <a:schemeClr val="tx1"/>
                </a:solidFill>
              </a:rPr>
              <a:t>Notify WDQMS NFP </a:t>
            </a:r>
            <a:endParaRPr lang="de-DE" sz="1400" b="1" i="1" dirty="0">
              <a:solidFill>
                <a:schemeClr val="tx1"/>
              </a:solidFill>
            </a:endParaRPr>
          </a:p>
        </p:txBody>
      </p:sp>
      <p:sp>
        <p:nvSpPr>
          <p:cNvPr id="8" name="Rechteck 14">
            <a:extLst>
              <a:ext uri="{FF2B5EF4-FFF2-40B4-BE49-F238E27FC236}">
                <a16:creationId xmlns:a16="http://schemas.microsoft.com/office/drawing/2014/main" id="{FA56FEDF-CE75-4593-5762-2F7ABCA99831}"/>
              </a:ext>
            </a:extLst>
          </p:cNvPr>
          <p:cNvSpPr/>
          <p:nvPr/>
        </p:nvSpPr>
        <p:spPr>
          <a:xfrm>
            <a:off x="7549839" y="4882778"/>
            <a:ext cx="4482587" cy="1822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400" b="1" i="1" dirty="0">
                <a:solidFill>
                  <a:schemeClr val="tx1"/>
                </a:solidFill>
              </a:rPr>
              <a:t>W</a:t>
            </a:r>
            <a:r>
              <a:rPr lang="en-CH" sz="1400" b="1" i="1" dirty="0">
                <a:solidFill>
                  <a:schemeClr val="tx1"/>
                </a:solidFill>
              </a:rPr>
              <a:t>DQMS NFP; OSCAR/Surface NFP, other staff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H" sz="1400" b="1" i="1" dirty="0">
                <a:solidFill>
                  <a:schemeClr val="tx1"/>
                </a:solidFill>
              </a:rPr>
              <a:t>I</a:t>
            </a:r>
            <a:r>
              <a:rPr lang="en-GB" sz="1400" b="1" i="1" dirty="0" err="1">
                <a:solidFill>
                  <a:schemeClr val="tx1"/>
                </a:solidFill>
              </a:rPr>
              <a:t>dentif</a:t>
            </a:r>
            <a:r>
              <a:rPr lang="en-CH" sz="1400" b="1" i="1" dirty="0">
                <a:solidFill>
                  <a:schemeClr val="tx1"/>
                </a:solidFill>
              </a:rPr>
              <a:t>y </a:t>
            </a:r>
            <a:r>
              <a:rPr lang="en-GB" sz="1400" b="1" i="1" dirty="0">
                <a:solidFill>
                  <a:schemeClr val="tx1"/>
                </a:solidFill>
              </a:rPr>
              <a:t>the cause of the incident and f</a:t>
            </a:r>
            <a:r>
              <a:rPr lang="en-CH" sz="1400" b="1" i="1" dirty="0" err="1">
                <a:solidFill>
                  <a:schemeClr val="tx1"/>
                </a:solidFill>
              </a:rPr>
              <a:t>ind</a:t>
            </a:r>
            <a:r>
              <a:rPr lang="en-CH" sz="1400" b="1" i="1" dirty="0">
                <a:solidFill>
                  <a:schemeClr val="tx1"/>
                </a:solidFill>
              </a:rPr>
              <a:t> </a:t>
            </a:r>
            <a:r>
              <a:rPr lang="en-GB" sz="1400" b="1" i="1" dirty="0">
                <a:solidFill>
                  <a:schemeClr val="tx1"/>
                </a:solidFill>
              </a:rPr>
              <a:t>a solution</a:t>
            </a:r>
            <a:endParaRPr lang="en-CH" sz="1400" b="1" i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H" sz="1400" b="1" i="1" dirty="0">
                <a:solidFill>
                  <a:schemeClr val="tx1"/>
                </a:solidFill>
              </a:rPr>
              <a:t>Al</a:t>
            </a:r>
            <a:r>
              <a:rPr lang="en-GB" sz="1400" b="1" i="1" dirty="0" err="1">
                <a:solidFill>
                  <a:schemeClr val="tx1"/>
                </a:solidFill>
              </a:rPr>
              <a:t>ert</a:t>
            </a:r>
            <a:r>
              <a:rPr lang="en-GB" sz="1400" b="1" i="1" dirty="0">
                <a:solidFill>
                  <a:schemeClr val="tx1"/>
                </a:solidFill>
              </a:rPr>
              <a:t> the RWC of the proposed actions </a:t>
            </a:r>
            <a:endParaRPr lang="en-CH" sz="1400" b="1" i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H" sz="1400" b="1" i="1" dirty="0">
                <a:solidFill>
                  <a:schemeClr val="tx1"/>
                </a:solidFill>
              </a:rPr>
              <a:t>Update the </a:t>
            </a:r>
            <a:r>
              <a:rPr lang="en-GB" sz="1400" b="1" i="1" dirty="0">
                <a:solidFill>
                  <a:schemeClr val="tx1"/>
                </a:solidFill>
              </a:rPr>
              <a:t>incident ticket information</a:t>
            </a:r>
            <a:r>
              <a:rPr lang="en-CH" sz="1400" b="1" i="1" dirty="0">
                <a:solidFill>
                  <a:schemeClr val="tx1"/>
                </a:solidFill>
              </a:rPr>
              <a:t> and inform RWC </a:t>
            </a:r>
          </a:p>
          <a:p>
            <a:pPr algn="just"/>
            <a:endParaRPr lang="en-CH" sz="1400" b="1" i="1" dirty="0">
              <a:solidFill>
                <a:schemeClr val="tx1"/>
              </a:solidFill>
            </a:endParaRPr>
          </a:p>
          <a:p>
            <a:pPr algn="just"/>
            <a:endParaRPr lang="de-DE" sz="1400" b="1" i="1" dirty="0">
              <a:solidFill>
                <a:schemeClr val="tx1"/>
              </a:solidFill>
            </a:endParaRPr>
          </a:p>
        </p:txBody>
      </p:sp>
      <p:sp>
        <p:nvSpPr>
          <p:cNvPr id="9" name="Rechteck 14">
            <a:extLst>
              <a:ext uri="{FF2B5EF4-FFF2-40B4-BE49-F238E27FC236}">
                <a16:creationId xmlns:a16="http://schemas.microsoft.com/office/drawing/2014/main" id="{4B00CE50-3798-8DED-3D21-81D8E7FB4283}"/>
              </a:ext>
            </a:extLst>
          </p:cNvPr>
          <p:cNvSpPr/>
          <p:nvPr/>
        </p:nvSpPr>
        <p:spPr>
          <a:xfrm>
            <a:off x="9215651" y="3477909"/>
            <a:ext cx="2816775" cy="914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CH" sz="1400" b="1" i="1" dirty="0">
                <a:solidFill>
                  <a:schemeClr val="tx1"/>
                </a:solidFill>
              </a:rPr>
              <a:t>WDQMS NFP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tx1"/>
                </a:solidFill>
              </a:rPr>
              <a:t> a receipt confirmation</a:t>
            </a:r>
            <a:r>
              <a:rPr lang="en-CH" sz="1400" b="1" i="1" dirty="0">
                <a:solidFill>
                  <a:schemeClr val="tx1"/>
                </a:solidFill>
              </a:rPr>
              <a:t> </a:t>
            </a:r>
            <a:endParaRPr lang="de-DE" sz="1400" b="1" i="1" dirty="0">
              <a:solidFill>
                <a:schemeClr val="tx1"/>
              </a:solidFill>
            </a:endParaRPr>
          </a:p>
        </p:txBody>
      </p:sp>
      <p:sp>
        <p:nvSpPr>
          <p:cNvPr id="10" name="Rechteck 14">
            <a:extLst>
              <a:ext uri="{FF2B5EF4-FFF2-40B4-BE49-F238E27FC236}">
                <a16:creationId xmlns:a16="http://schemas.microsoft.com/office/drawing/2014/main" id="{7311802E-6840-AC28-2A3F-BA5F086B9BA5}"/>
              </a:ext>
            </a:extLst>
          </p:cNvPr>
          <p:cNvSpPr/>
          <p:nvPr/>
        </p:nvSpPr>
        <p:spPr>
          <a:xfrm>
            <a:off x="90121" y="2903010"/>
            <a:ext cx="2277160" cy="38870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CH" sz="1400" b="1" i="1" dirty="0">
                <a:solidFill>
                  <a:schemeClr val="tx1"/>
                </a:solidFill>
              </a:rPr>
              <a:t>WDQMS NFP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tx1"/>
                </a:solidFill>
              </a:rPr>
              <a:t> regularly provide the RWC with summarized updates on the status of the incident  </a:t>
            </a:r>
            <a:endParaRPr lang="en-CH" sz="1400" b="1" i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chemeClr val="tx1"/>
                </a:solidFill>
              </a:rPr>
              <a:t>document the updates in the incident ticket</a:t>
            </a:r>
            <a:endParaRPr lang="en-CH" sz="1400" b="1" i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H" sz="1400" b="1" i="1" dirty="0">
              <a:solidFill>
                <a:schemeClr val="tx1"/>
              </a:solidFill>
            </a:endParaRPr>
          </a:p>
          <a:p>
            <a:pPr algn="just"/>
            <a:r>
              <a:rPr lang="en-CH" sz="1400" b="1" i="1" dirty="0">
                <a:solidFill>
                  <a:srgbClr val="FF0000"/>
                </a:solidFill>
              </a:rPr>
              <a:t>RWC</a:t>
            </a:r>
            <a:endParaRPr lang="en-GB" sz="1400" b="1" i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FF0000"/>
                </a:solidFill>
              </a:rPr>
              <a:t>update the date, ticket status and other relevant parts of the ticket summary </a:t>
            </a:r>
            <a:r>
              <a:rPr lang="en-CH" sz="1400" b="1" i="1" dirty="0">
                <a:solidFill>
                  <a:srgbClr val="FF0000"/>
                </a:solidFill>
              </a:rPr>
              <a:t>(once a week)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400" b="1" i="1" dirty="0">
              <a:solidFill>
                <a:schemeClr val="tx1"/>
              </a:solidFill>
            </a:endParaRPr>
          </a:p>
        </p:txBody>
      </p:sp>
      <p:sp>
        <p:nvSpPr>
          <p:cNvPr id="11" name="Rechteck 14">
            <a:extLst>
              <a:ext uri="{FF2B5EF4-FFF2-40B4-BE49-F238E27FC236}">
                <a16:creationId xmlns:a16="http://schemas.microsoft.com/office/drawing/2014/main" id="{F5C447BD-9A53-FDD0-6AEF-682478C2D277}"/>
              </a:ext>
            </a:extLst>
          </p:cNvPr>
          <p:cNvSpPr/>
          <p:nvPr/>
        </p:nvSpPr>
        <p:spPr>
          <a:xfrm>
            <a:off x="90120" y="83854"/>
            <a:ext cx="2960682" cy="17347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CH" sz="1400" b="1" i="1" dirty="0">
              <a:solidFill>
                <a:schemeClr val="tx1"/>
              </a:solidFill>
            </a:endParaRPr>
          </a:p>
          <a:p>
            <a:pPr algn="just"/>
            <a:r>
              <a:rPr lang="en-CH" sz="1400" b="1" i="1" dirty="0">
                <a:solidFill>
                  <a:schemeClr val="tx1"/>
                </a:solidFill>
              </a:rPr>
              <a:t>RWC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incident has been rectified by the country</a:t>
            </a:r>
            <a:endParaRPr kumimoji="0" lang="en-CH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CH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the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incident ticket can be closed or </a:t>
            </a:r>
            <a:r>
              <a:rPr kumimoji="0" lang="en-CH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open based on WDQMS </a:t>
            </a:r>
            <a:r>
              <a:rPr kumimoji="0" lang="en-CH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CH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ring </a:t>
            </a:r>
            <a:r>
              <a:rPr kumimoji="0" lang="en-CH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CH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</a:t>
            </a:r>
            <a:r>
              <a:rPr kumimoji="0" lang="en-CH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H" sz="1400" b="1" i="1" dirty="0">
                <a:solidFill>
                  <a:prstClr val="black"/>
                </a:solidFill>
                <a:latin typeface="Calibri"/>
              </a:rPr>
              <a:t>If keep open, ask NFP for </a:t>
            </a:r>
            <a:r>
              <a:rPr lang="en-GB" sz="1400" b="1" i="1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CH" sz="1400" b="1" i="1" dirty="0" err="1">
                <a:solidFill>
                  <a:prstClr val="black"/>
                </a:solidFill>
                <a:latin typeface="Calibri"/>
              </a:rPr>
              <a:t>urther</a:t>
            </a:r>
            <a:r>
              <a:rPr lang="en-CH" sz="1400" b="1" i="1" dirty="0">
                <a:solidFill>
                  <a:prstClr val="black"/>
                </a:solidFill>
                <a:latin typeface="Calibri"/>
              </a:rPr>
              <a:t> actions</a:t>
            </a:r>
            <a:endParaRPr kumimoji="0" lang="en-CH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/>
            <a:endParaRPr lang="de-DE" sz="1400" b="1" i="1" dirty="0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3C825D-A759-80EC-C642-E219848BBA51}"/>
              </a:ext>
            </a:extLst>
          </p:cNvPr>
          <p:cNvSpPr/>
          <p:nvPr/>
        </p:nvSpPr>
        <p:spPr>
          <a:xfrm rot="20452402">
            <a:off x="6645841" y="1061464"/>
            <a:ext cx="1543702" cy="4159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78CE7FF-375C-2CA9-B21A-143AC37CC246}"/>
              </a:ext>
            </a:extLst>
          </p:cNvPr>
          <p:cNvSpPr/>
          <p:nvPr/>
        </p:nvSpPr>
        <p:spPr>
          <a:xfrm>
            <a:off x="8331200" y="2332375"/>
            <a:ext cx="884452" cy="41593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F89B2B1-B336-A783-37EC-1CA666683F6C}"/>
              </a:ext>
            </a:extLst>
          </p:cNvPr>
          <p:cNvSpPr/>
          <p:nvPr/>
        </p:nvSpPr>
        <p:spPr>
          <a:xfrm>
            <a:off x="8478576" y="3613702"/>
            <a:ext cx="737075" cy="4159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9009D1A-A020-213A-9251-960C36E5F61C}"/>
              </a:ext>
            </a:extLst>
          </p:cNvPr>
          <p:cNvSpPr/>
          <p:nvPr/>
        </p:nvSpPr>
        <p:spPr>
          <a:xfrm rot="1347610">
            <a:off x="6597467" y="4857215"/>
            <a:ext cx="993332" cy="415938"/>
          </a:xfrm>
          <a:prstGeom prst="rightArrow">
            <a:avLst/>
          </a:prstGeom>
          <a:solidFill>
            <a:srgbClr val="70B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F78210A-A37C-C8F9-40BB-D64E21DF95D0}"/>
              </a:ext>
            </a:extLst>
          </p:cNvPr>
          <p:cNvSpPr/>
          <p:nvPr/>
        </p:nvSpPr>
        <p:spPr>
          <a:xfrm rot="9104549">
            <a:off x="2366866" y="4263768"/>
            <a:ext cx="929277" cy="41593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36C7C8-1436-89E0-2D5E-5A1B6667FCCD}"/>
              </a:ext>
            </a:extLst>
          </p:cNvPr>
          <p:cNvSpPr/>
          <p:nvPr/>
        </p:nvSpPr>
        <p:spPr>
          <a:xfrm rot="13500262">
            <a:off x="1848933" y="1986474"/>
            <a:ext cx="929277" cy="4159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3106AA9D-970C-C781-E300-882C5CD46FA6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IMS Workflow</a:t>
            </a:r>
            <a:endParaRPr kumimoji="0" lang="en-US" sz="20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2A98B2-184C-6477-A383-C2A28657CAF6}"/>
              </a:ext>
            </a:extLst>
          </p:cNvPr>
          <p:cNvSpPr txBox="1">
            <a:spLocks/>
          </p:cNvSpPr>
          <p:nvPr/>
        </p:nvSpPr>
        <p:spPr>
          <a:xfrm>
            <a:off x="31905" y="632334"/>
            <a:ext cx="6352027" cy="5909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workflow of IMS for RWC is configured according to the Incident Management Procedure – WMO-No.1224, Technical Guidelines for RWC on WDQMS</a:t>
            </a:r>
          </a:p>
          <a:p>
            <a:pPr algn="just"/>
            <a:endParaRPr lang="en-US" sz="18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800" dirty="0">
                <a:solidFill>
                  <a:srgbClr val="0070C0"/>
                </a:solidFill>
                <a:latin typeface="+mn-lt"/>
              </a:rPr>
              <a:t>Tickets </a:t>
            </a:r>
            <a:r>
              <a:rPr lang="fr-CH" sz="1800" dirty="0" err="1">
                <a:solidFill>
                  <a:srgbClr val="0070C0"/>
                </a:solidFill>
                <a:latin typeface="+mn-lt"/>
              </a:rPr>
              <a:t>opened</a:t>
            </a:r>
            <a:r>
              <a:rPr lang="fr-CH" sz="1800" dirty="0">
                <a:solidFill>
                  <a:srgbClr val="0070C0"/>
                </a:solidFill>
                <a:latin typeface="+mn-lt"/>
              </a:rPr>
              <a:t> in the system are </a:t>
            </a:r>
            <a:r>
              <a:rPr lang="fr-CH" sz="1800" dirty="0" err="1">
                <a:solidFill>
                  <a:srgbClr val="0070C0"/>
                </a:solidFill>
                <a:latin typeface="+mn-lt"/>
              </a:rPr>
              <a:t>grouped</a:t>
            </a:r>
            <a:r>
              <a:rPr lang="fr-CH" sz="1800" dirty="0">
                <a:solidFill>
                  <a:srgbClr val="0070C0"/>
                </a:solidFill>
                <a:latin typeface="+mn-lt"/>
              </a:rPr>
              <a:t> by RWC.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CH" sz="18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800" dirty="0">
                <a:latin typeface="+mn-lt"/>
              </a:rPr>
              <a:t>Tickets and </a:t>
            </a:r>
            <a:r>
              <a:rPr lang="fr-CH" sz="1800" dirty="0" err="1">
                <a:latin typeface="+mn-lt"/>
              </a:rPr>
              <a:t>their</a:t>
            </a:r>
            <a:r>
              <a:rPr lang="fr-CH" sz="1800" dirty="0">
                <a:latin typeface="+mn-lt"/>
              </a:rPr>
              <a:t> </a:t>
            </a:r>
            <a:r>
              <a:rPr lang="fr-CH" sz="1800" dirty="0" err="1">
                <a:latin typeface="+mn-lt"/>
              </a:rPr>
              <a:t>details</a:t>
            </a:r>
            <a:r>
              <a:rPr lang="fr-CH" sz="1800" dirty="0">
                <a:latin typeface="+mn-lt"/>
              </a:rPr>
              <a:t> are visible to all </a:t>
            </a:r>
            <a:r>
              <a:rPr lang="fr-CH" sz="1800" dirty="0" err="1">
                <a:latin typeface="+mn-lt"/>
              </a:rPr>
              <a:t>registered</a:t>
            </a:r>
            <a:r>
              <a:rPr lang="fr-CH" sz="1800" dirty="0">
                <a:latin typeface="+mn-lt"/>
              </a:rPr>
              <a:t> </a:t>
            </a:r>
            <a:r>
              <a:rPr lang="fr-CH" sz="1800" dirty="0" err="1">
                <a:latin typeface="+mn-lt"/>
              </a:rPr>
              <a:t>users</a:t>
            </a:r>
            <a:r>
              <a:rPr lang="fr-CH" sz="1800" dirty="0">
                <a:latin typeface="+mn-lt"/>
              </a:rPr>
              <a:t> </a:t>
            </a:r>
            <a:r>
              <a:rPr lang="fr-CH" sz="1800" dirty="0" err="1">
                <a:latin typeface="+mn-lt"/>
              </a:rPr>
              <a:t>regardless</a:t>
            </a:r>
            <a:r>
              <a:rPr lang="fr-CH" sz="1800" dirty="0">
                <a:latin typeface="+mn-lt"/>
              </a:rPr>
              <a:t> of </a:t>
            </a:r>
            <a:r>
              <a:rPr lang="fr-CH" sz="1800" dirty="0" err="1">
                <a:latin typeface="+mn-lt"/>
              </a:rPr>
              <a:t>their</a:t>
            </a:r>
            <a:r>
              <a:rPr lang="fr-CH" sz="1800" dirty="0">
                <a:latin typeface="+mn-lt"/>
              </a:rPr>
              <a:t> </a:t>
            </a:r>
            <a:r>
              <a:rPr lang="fr-CH" sz="1800" dirty="0" err="1">
                <a:latin typeface="+mn-lt"/>
              </a:rPr>
              <a:t>region</a:t>
            </a:r>
            <a:endParaRPr lang="fr-CH" sz="1800" dirty="0">
              <a:latin typeface="+mn-lt"/>
            </a:endParaRPr>
          </a:p>
          <a:p>
            <a:pPr algn="just"/>
            <a:endParaRPr lang="fr-CH" sz="18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800" dirty="0" err="1">
                <a:solidFill>
                  <a:srgbClr val="0070C0"/>
                </a:solidFill>
                <a:latin typeface="+mn-lt"/>
              </a:rPr>
              <a:t>Only</a:t>
            </a:r>
            <a:r>
              <a:rPr lang="fr-CH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CH" sz="1800" dirty="0" err="1">
                <a:solidFill>
                  <a:srgbClr val="FF0000"/>
                </a:solidFill>
                <a:latin typeface="+mn-lt"/>
              </a:rPr>
              <a:t>RWCs</a:t>
            </a:r>
            <a:r>
              <a:rPr lang="fr-CH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1800" dirty="0" err="1">
                <a:solidFill>
                  <a:srgbClr val="FF0000"/>
                </a:solidFill>
                <a:latin typeface="+mn-lt"/>
              </a:rPr>
              <a:t>accounts</a:t>
            </a:r>
            <a:r>
              <a:rPr lang="fr-CH" sz="1800" dirty="0">
                <a:solidFill>
                  <a:srgbClr val="FF0000"/>
                </a:solidFill>
                <a:latin typeface="+mn-lt"/>
              </a:rPr>
              <a:t> can update ticket </a:t>
            </a:r>
            <a:r>
              <a:rPr lang="fr-CH" sz="1800" dirty="0" err="1">
                <a:solidFill>
                  <a:srgbClr val="FF0000"/>
                </a:solidFill>
                <a:latin typeface="+mn-lt"/>
              </a:rPr>
              <a:t>status</a:t>
            </a:r>
            <a:r>
              <a:rPr lang="fr-CH" sz="1800" dirty="0">
                <a:solidFill>
                  <a:srgbClr val="FF0000"/>
                </a:solidFill>
                <a:latin typeface="+mn-lt"/>
              </a:rPr>
              <a:t> and close tickets</a:t>
            </a:r>
            <a:r>
              <a:rPr lang="fr-CH" sz="1800" dirty="0">
                <a:solidFill>
                  <a:srgbClr val="0070C0"/>
                </a:solidFill>
                <a:latin typeface="+mn-lt"/>
              </a:rPr>
              <a:t>. All </a:t>
            </a:r>
            <a:r>
              <a:rPr lang="fr-CH" sz="1800" dirty="0" err="1">
                <a:solidFill>
                  <a:srgbClr val="0070C0"/>
                </a:solidFill>
                <a:latin typeface="+mn-lt"/>
              </a:rPr>
              <a:t>users</a:t>
            </a:r>
            <a:r>
              <a:rPr lang="fr-CH" sz="1800" dirty="0">
                <a:solidFill>
                  <a:srgbClr val="0070C0"/>
                </a:solidFill>
                <a:latin typeface="+mn-lt"/>
              </a:rPr>
              <a:t> can </a:t>
            </a:r>
            <a:r>
              <a:rPr lang="fr-CH" sz="1800" dirty="0" err="1">
                <a:solidFill>
                  <a:srgbClr val="0070C0"/>
                </a:solidFill>
                <a:latin typeface="+mn-lt"/>
              </a:rPr>
              <a:t>create</a:t>
            </a:r>
            <a:r>
              <a:rPr lang="fr-CH" sz="1800" dirty="0">
                <a:solidFill>
                  <a:srgbClr val="0070C0"/>
                </a:solidFill>
                <a:latin typeface="+mn-lt"/>
              </a:rPr>
              <a:t> a new ticket and </a:t>
            </a:r>
            <a:r>
              <a:rPr lang="fr-CH" sz="1800" dirty="0" err="1">
                <a:solidFill>
                  <a:srgbClr val="0070C0"/>
                </a:solidFill>
                <a:latin typeface="+mn-lt"/>
              </a:rPr>
              <a:t>add</a:t>
            </a:r>
            <a:r>
              <a:rPr lang="fr-CH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CH" sz="1800" dirty="0" err="1">
                <a:solidFill>
                  <a:srgbClr val="0070C0"/>
                </a:solidFill>
                <a:latin typeface="+mn-lt"/>
              </a:rPr>
              <a:t>comments</a:t>
            </a:r>
            <a:r>
              <a:rPr lang="fr-CH" sz="18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algn="just"/>
            <a:endParaRPr lang="fr-CH" sz="18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sz="1800" dirty="0">
                <a:latin typeface="+mn-lt"/>
              </a:rPr>
              <a:t>The system </a:t>
            </a:r>
            <a:r>
              <a:rPr lang="fr-CH" sz="1800" dirty="0" err="1">
                <a:latin typeface="+mn-lt"/>
              </a:rPr>
              <a:t>is</a:t>
            </a:r>
            <a:r>
              <a:rPr lang="fr-CH" sz="1800" dirty="0">
                <a:latin typeface="+mn-lt"/>
              </a:rPr>
              <a:t> in English but </a:t>
            </a:r>
            <a:r>
              <a:rPr lang="fr-CH" sz="1800" dirty="0" err="1">
                <a:latin typeface="+mn-lt"/>
              </a:rPr>
              <a:t>users</a:t>
            </a:r>
            <a:r>
              <a:rPr lang="fr-CH" sz="1800" dirty="0">
                <a:latin typeface="+mn-lt"/>
              </a:rPr>
              <a:t> can use a </a:t>
            </a:r>
            <a:r>
              <a:rPr lang="fr-CH" sz="1800" dirty="0" err="1">
                <a:latin typeface="+mn-lt"/>
              </a:rPr>
              <a:t>different</a:t>
            </a:r>
            <a:r>
              <a:rPr lang="fr-CH" sz="1800" dirty="0">
                <a:latin typeface="+mn-lt"/>
              </a:rPr>
              <a:t> </a:t>
            </a:r>
            <a:r>
              <a:rPr lang="fr-CH" sz="1800" dirty="0" err="1">
                <a:latin typeface="+mn-lt"/>
              </a:rPr>
              <a:t>languages</a:t>
            </a:r>
            <a:r>
              <a:rPr lang="fr-CH" sz="1800" dirty="0">
                <a:latin typeface="+mn-lt"/>
              </a:rPr>
              <a:t> (UN </a:t>
            </a:r>
            <a:r>
              <a:rPr lang="fr-CH" sz="1800" dirty="0" err="1">
                <a:latin typeface="+mn-lt"/>
              </a:rPr>
              <a:t>languages</a:t>
            </a:r>
            <a:r>
              <a:rPr lang="fr-CH" sz="1800" dirty="0">
                <a:latin typeface="+mn-lt"/>
              </a:rPr>
              <a:t>) in </a:t>
            </a:r>
            <a:r>
              <a:rPr lang="fr-CH" sz="1800" dirty="0" err="1">
                <a:latin typeface="+mn-lt"/>
              </a:rPr>
              <a:t>their</a:t>
            </a:r>
            <a:r>
              <a:rPr lang="fr-CH" sz="1800" dirty="0">
                <a:latin typeface="+mn-lt"/>
              </a:rPr>
              <a:t> ticket </a:t>
            </a:r>
            <a:r>
              <a:rPr lang="fr-CH" sz="1800" dirty="0" err="1">
                <a:latin typeface="+mn-lt"/>
              </a:rPr>
              <a:t>details</a:t>
            </a:r>
            <a:r>
              <a:rPr lang="fr-CH" sz="1800" dirty="0">
                <a:latin typeface="+mn-lt"/>
              </a:rPr>
              <a:t>, </a:t>
            </a:r>
            <a:r>
              <a:rPr lang="fr-CH" sz="1800" dirty="0" err="1">
                <a:latin typeface="+mn-lt"/>
              </a:rPr>
              <a:t>including</a:t>
            </a:r>
            <a:r>
              <a:rPr lang="fr-CH" sz="1800" dirty="0">
                <a:latin typeface="+mn-lt"/>
              </a:rPr>
              <a:t> in </a:t>
            </a:r>
            <a:r>
              <a:rPr lang="fr-CH" sz="1800" dirty="0" err="1">
                <a:latin typeface="+mn-lt"/>
              </a:rPr>
              <a:t>comments</a:t>
            </a:r>
            <a:endParaRPr lang="fr-CH" sz="1800" dirty="0">
              <a:latin typeface="+mn-lt"/>
            </a:endParaRPr>
          </a:p>
          <a:p>
            <a:pPr algn="just"/>
            <a:endParaRPr lang="fr-CH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4E76E8-D98E-1294-135E-25627B2E24EA}"/>
              </a:ext>
            </a:extLst>
          </p:cNvPr>
          <p:cNvSpPr/>
          <p:nvPr/>
        </p:nvSpPr>
        <p:spPr>
          <a:xfrm>
            <a:off x="6383932" y="436880"/>
            <a:ext cx="5776163" cy="6217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8264DA4-2260-4CDA-DF14-F8E5C6670DD2}"/>
              </a:ext>
            </a:extLst>
          </p:cNvPr>
          <p:cNvSpPr/>
          <p:nvPr/>
        </p:nvSpPr>
        <p:spPr>
          <a:xfrm>
            <a:off x="8877229" y="1078182"/>
            <a:ext cx="1352005" cy="533247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Open</a:t>
            </a:r>
            <a:endParaRPr lang="en-GB" dirty="0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B7CADE2-FC25-CFF1-7BEA-AE362F07F37B}"/>
              </a:ext>
            </a:extLst>
          </p:cNvPr>
          <p:cNvSpPr/>
          <p:nvPr/>
        </p:nvSpPr>
        <p:spPr>
          <a:xfrm>
            <a:off x="8885826" y="3094870"/>
            <a:ext cx="1352005" cy="36717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Incident</a:t>
            </a:r>
            <a:endParaRPr lang="en-GB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182EF794-2604-740B-AE0B-1FE78727EC14}"/>
              </a:ext>
            </a:extLst>
          </p:cNvPr>
          <p:cNvSpPr/>
          <p:nvPr/>
        </p:nvSpPr>
        <p:spPr>
          <a:xfrm>
            <a:off x="8420392" y="3968217"/>
            <a:ext cx="2265680" cy="40028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Under Investigation</a:t>
            </a:r>
            <a:endParaRPr lang="en-GB" dirty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D2E3B6C-81CC-1529-9DB9-3DFB92529CAE}"/>
              </a:ext>
            </a:extLst>
          </p:cNvPr>
          <p:cNvSpPr/>
          <p:nvPr/>
        </p:nvSpPr>
        <p:spPr>
          <a:xfrm>
            <a:off x="8885826" y="4922508"/>
            <a:ext cx="1352005" cy="36717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In Progress</a:t>
            </a:r>
            <a:endParaRPr lang="en-GB" dirty="0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32DB2FA8-ADFD-7482-3DF0-DC75B62EDD70}"/>
              </a:ext>
            </a:extLst>
          </p:cNvPr>
          <p:cNvSpPr/>
          <p:nvPr/>
        </p:nvSpPr>
        <p:spPr>
          <a:xfrm>
            <a:off x="6559373" y="5954659"/>
            <a:ext cx="1352005" cy="36717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Won’t</a:t>
            </a:r>
            <a:r>
              <a:rPr lang="fr-CH" dirty="0"/>
              <a:t> Fix</a:t>
            </a:r>
            <a:endParaRPr lang="en-GB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D9990E0A-9A99-D683-D708-DAAE75C6D437}"/>
              </a:ext>
            </a:extLst>
          </p:cNvPr>
          <p:cNvSpPr/>
          <p:nvPr/>
        </p:nvSpPr>
        <p:spPr>
          <a:xfrm>
            <a:off x="8845775" y="5954659"/>
            <a:ext cx="1352005" cy="36717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Resolved</a:t>
            </a:r>
            <a:endParaRPr lang="en-GB" dirty="0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8B5A3E4-4A39-4030-4F44-ADD625E530D8}"/>
              </a:ext>
            </a:extLst>
          </p:cNvPr>
          <p:cNvSpPr/>
          <p:nvPr/>
        </p:nvSpPr>
        <p:spPr>
          <a:xfrm>
            <a:off x="10669917" y="5954659"/>
            <a:ext cx="1352005" cy="36717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Closed</a:t>
            </a:r>
            <a:endParaRPr lang="en-GB" dirty="0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FB85649A-C755-A30E-8CF0-345FB52F9756}"/>
              </a:ext>
            </a:extLst>
          </p:cNvPr>
          <p:cNvSpPr/>
          <p:nvPr/>
        </p:nvSpPr>
        <p:spPr>
          <a:xfrm>
            <a:off x="6498917" y="3984771"/>
            <a:ext cx="1352005" cy="36717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Escalated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B5E5C9-FC85-5F3A-5B7E-F56AE20DA15C}"/>
              </a:ext>
            </a:extLst>
          </p:cNvPr>
          <p:cNvCxnSpPr>
            <a:cxnSpLocks/>
            <a:stCxn id="7" idx="2"/>
            <a:endCxn id="27" idx="0"/>
          </p:cNvCxnSpPr>
          <p:nvPr/>
        </p:nvCxnSpPr>
        <p:spPr>
          <a:xfrm>
            <a:off x="9553232" y="1611429"/>
            <a:ext cx="0" cy="5507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7D3555-1F0C-8849-30EF-743B29BBFBDF}"/>
              </a:ext>
            </a:extLst>
          </p:cNvPr>
          <p:cNvCxnSpPr>
            <a:cxnSpLocks/>
            <a:stCxn id="27" idx="2"/>
            <a:endCxn id="8" idx="0"/>
          </p:cNvCxnSpPr>
          <p:nvPr/>
        </p:nvCxnSpPr>
        <p:spPr>
          <a:xfrm>
            <a:off x="9553232" y="2529361"/>
            <a:ext cx="8597" cy="5655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3910E0C-0200-FD4F-7E41-5F937EF20212}"/>
              </a:ext>
            </a:extLst>
          </p:cNvPr>
          <p:cNvCxnSpPr>
            <a:cxnSpLocks/>
          </p:cNvCxnSpPr>
          <p:nvPr/>
        </p:nvCxnSpPr>
        <p:spPr>
          <a:xfrm>
            <a:off x="9821294" y="2442816"/>
            <a:ext cx="1354273" cy="3511843"/>
          </a:xfrm>
          <a:prstGeom prst="bentConnector2">
            <a:avLst/>
          </a:prstGeom>
          <a:ln w="28575">
            <a:solidFill>
              <a:srgbClr val="FAA6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392BA34-02D5-D381-FD53-D6DF531BB441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78262" y="2505082"/>
            <a:ext cx="4877700" cy="2053048"/>
          </a:xfrm>
          <a:prstGeom prst="bentConnector3">
            <a:avLst>
              <a:gd name="adj1" fmla="val 104687"/>
            </a:avLst>
          </a:prstGeom>
          <a:ln w="28575">
            <a:solidFill>
              <a:srgbClr val="013D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ED82CE-D5FA-D947-865B-E3C14B597CE2}"/>
              </a:ext>
            </a:extLst>
          </p:cNvPr>
          <p:cNvCxnSpPr>
            <a:stCxn id="14" idx="3"/>
            <a:endCxn id="9" idx="1"/>
          </p:cNvCxnSpPr>
          <p:nvPr/>
        </p:nvCxnSpPr>
        <p:spPr>
          <a:xfrm>
            <a:off x="7850922" y="4168361"/>
            <a:ext cx="569470" cy="0"/>
          </a:xfrm>
          <a:prstGeom prst="straightConnector1">
            <a:avLst/>
          </a:prstGeom>
          <a:ln w="28575">
            <a:solidFill>
              <a:srgbClr val="290AD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0B71DF-0810-BEAC-6FD6-0104BBDBA41A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9553232" y="4368505"/>
            <a:ext cx="8597" cy="5540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43F0A1-E5E1-4726-BB25-46CCA1D16AF4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561829" y="5289687"/>
            <a:ext cx="0" cy="664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212254B-4652-D716-44D5-2ADF63115A2D}"/>
              </a:ext>
            </a:extLst>
          </p:cNvPr>
          <p:cNvCxnSpPr>
            <a:stCxn id="10" idx="1"/>
            <a:endCxn id="11" idx="0"/>
          </p:cNvCxnSpPr>
          <p:nvPr/>
        </p:nvCxnSpPr>
        <p:spPr>
          <a:xfrm rot="10800000" flipV="1">
            <a:off x="7235376" y="5106097"/>
            <a:ext cx="1650450" cy="84856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9B90A9-DF61-8881-2BD2-E0C53FEB04D7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10197780" y="6138249"/>
            <a:ext cx="4721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9903EC8-F616-6F94-A45B-6943FC77D241}"/>
              </a:ext>
            </a:extLst>
          </p:cNvPr>
          <p:cNvCxnSpPr>
            <a:stCxn id="11" idx="3"/>
          </p:cNvCxnSpPr>
          <p:nvPr/>
        </p:nvCxnSpPr>
        <p:spPr>
          <a:xfrm flipV="1">
            <a:off x="7911378" y="5201870"/>
            <a:ext cx="976831" cy="936379"/>
          </a:xfrm>
          <a:prstGeom prst="bentConnector3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F1B5D37A-4EB2-BF24-29AB-B8B4677C11CF}"/>
              </a:ext>
            </a:extLst>
          </p:cNvPr>
          <p:cNvSpPr/>
          <p:nvPr/>
        </p:nvSpPr>
        <p:spPr>
          <a:xfrm>
            <a:off x="6915036" y="550249"/>
            <a:ext cx="1352004" cy="533246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Idenitfy</a:t>
            </a:r>
            <a:r>
              <a:rPr lang="fr-CH" dirty="0"/>
              <a:t> issue</a:t>
            </a:r>
            <a:endParaRPr lang="en-GB" dirty="0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7FFE7A22-404C-B693-45B6-45A88004AEDA}"/>
              </a:ext>
            </a:extLst>
          </p:cNvPr>
          <p:cNvCxnSpPr>
            <a:cxnSpLocks/>
            <a:stCxn id="25" idx="2"/>
            <a:endCxn id="7" idx="1"/>
          </p:cNvCxnSpPr>
          <p:nvPr/>
        </p:nvCxnSpPr>
        <p:spPr>
          <a:xfrm rot="16200000" flipH="1">
            <a:off x="8103478" y="571054"/>
            <a:ext cx="261311" cy="128619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B6DF627D-2E03-36CA-14F5-0B123E9E1DF3}"/>
              </a:ext>
            </a:extLst>
          </p:cNvPr>
          <p:cNvSpPr/>
          <p:nvPr/>
        </p:nvSpPr>
        <p:spPr>
          <a:xfrm>
            <a:off x="8877229" y="2162182"/>
            <a:ext cx="1352005" cy="36717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Evaluation</a:t>
            </a:r>
            <a:endParaRPr lang="en-GB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92051B-2E96-1DE3-BB72-0B1B02AC8AEE}"/>
              </a:ext>
            </a:extLst>
          </p:cNvPr>
          <p:cNvCxnSpPr>
            <a:cxnSpLocks/>
          </p:cNvCxnSpPr>
          <p:nvPr/>
        </p:nvCxnSpPr>
        <p:spPr>
          <a:xfrm>
            <a:off x="9567261" y="3471907"/>
            <a:ext cx="8597" cy="5540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8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3106AA9D-970C-C781-E300-882C5CD46FA6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Ticket evolution in the IMS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52892D-D2C1-ED6D-6298-DDC58B384C2F}"/>
              </a:ext>
            </a:extLst>
          </p:cNvPr>
          <p:cNvSpPr/>
          <p:nvPr/>
        </p:nvSpPr>
        <p:spPr>
          <a:xfrm>
            <a:off x="0" y="690880"/>
            <a:ext cx="4965589" cy="5455919"/>
          </a:xfrm>
          <a:prstGeom prst="roundRect">
            <a:avLst/>
          </a:prstGeom>
          <a:solidFill>
            <a:schemeClr val="accent4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0065E1-42A5-A852-9DFF-DA41DF9812E6}"/>
              </a:ext>
            </a:extLst>
          </p:cNvPr>
          <p:cNvGrpSpPr/>
          <p:nvPr/>
        </p:nvGrpSpPr>
        <p:grpSpPr>
          <a:xfrm>
            <a:off x="157480" y="1052256"/>
            <a:ext cx="4726822" cy="4628858"/>
            <a:chOff x="291496" y="1114571"/>
            <a:chExt cx="4726822" cy="4628858"/>
          </a:xfrm>
          <a:solidFill>
            <a:schemeClr val="accent4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AA87DE-CED8-8A2F-98FE-B15605AF1B54}"/>
                </a:ext>
              </a:extLst>
            </p:cNvPr>
            <p:cNvGrpSpPr/>
            <p:nvPr/>
          </p:nvGrpSpPr>
          <p:grpSpPr>
            <a:xfrm>
              <a:off x="587828" y="1114571"/>
              <a:ext cx="4430490" cy="4628858"/>
              <a:chOff x="936167" y="1338954"/>
              <a:chExt cx="4430490" cy="4628858"/>
            </a:xfrm>
            <a:grpFill/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4F73D23-2D40-1431-701D-4377D83C86AD}"/>
                  </a:ext>
                </a:extLst>
              </p:cNvPr>
              <p:cNvSpPr/>
              <p:nvPr/>
            </p:nvSpPr>
            <p:spPr>
              <a:xfrm>
                <a:off x="936169" y="1338954"/>
                <a:ext cx="2340429" cy="52002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 new ticket </a:t>
                </a:r>
                <a:r>
                  <a:rPr kumimoji="0" lang="fr-CH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opened</a:t>
                </a:r>
                <a:endParaRPr kumimoji="0" lang="fr-CH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C37D9E8-73C3-C9F6-30DE-8D93EFE694D7}"/>
                  </a:ext>
                </a:extLst>
              </p:cNvPr>
              <p:cNvSpPr/>
              <p:nvPr/>
            </p:nvSpPr>
            <p:spPr>
              <a:xfrm>
                <a:off x="936168" y="2386464"/>
                <a:ext cx="2340429" cy="4873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Incident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4648CD4-6035-F64C-98A6-69FF45A303FA}"/>
                  </a:ext>
                </a:extLst>
              </p:cNvPr>
              <p:cNvSpPr/>
              <p:nvPr/>
            </p:nvSpPr>
            <p:spPr>
              <a:xfrm>
                <a:off x="3777343" y="4435487"/>
                <a:ext cx="1589314" cy="484877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Wont’fix</a:t>
                </a:r>
                <a:endParaRPr kumimoji="0" lang="fr-CH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980B40-1293-56AB-7E99-DDA38E48E521}"/>
                  </a:ext>
                </a:extLst>
              </p:cNvPr>
              <p:cNvSpPr/>
              <p:nvPr/>
            </p:nvSpPr>
            <p:spPr>
              <a:xfrm>
                <a:off x="936171" y="3377083"/>
                <a:ext cx="2340429" cy="48736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Under investigation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76CD22A-C8A9-E474-BA9E-504D06E83730}"/>
                  </a:ext>
                </a:extLst>
              </p:cNvPr>
              <p:cNvSpPr/>
              <p:nvPr/>
            </p:nvSpPr>
            <p:spPr>
              <a:xfrm>
                <a:off x="936171" y="4432997"/>
                <a:ext cx="2340429" cy="487367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 </a:t>
                </a:r>
                <a:r>
                  <a:rPr kumimoji="0" lang="fr-CH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progress</a:t>
                </a:r>
                <a:endParaRPr kumimoji="0" lang="fr-CH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883E791-DBB0-C30E-313B-2CD61574A14B}"/>
                  </a:ext>
                </a:extLst>
              </p:cNvPr>
              <p:cNvSpPr/>
              <p:nvPr/>
            </p:nvSpPr>
            <p:spPr>
              <a:xfrm>
                <a:off x="936167" y="5480445"/>
                <a:ext cx="2340429" cy="48736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Resolved</a:t>
                </a:r>
                <a:r>
                  <a:rPr kumimoji="0" lang="fr-CH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fr-CH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closed</a:t>
                </a:r>
                <a:endParaRPr kumimoji="0" lang="fr-CH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B01CA0F-B11F-AB4F-006C-2B2831BB9D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06380" y="1858974"/>
                <a:ext cx="1" cy="527490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003399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70D2C3F5-E024-9664-EED5-3E2CEC3ED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6386" y="2887669"/>
                <a:ext cx="5" cy="475573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003399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8C6514C-6618-7F95-D720-094847B27B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04573" y="3885446"/>
                <a:ext cx="1" cy="527490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003399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09D9641-353E-22E6-232E-4C68A6FD6A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3039" y="4920364"/>
                <a:ext cx="1" cy="527490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003399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7DEDCA4-F6C4-38C3-B456-1A273A6E8C2D}"/>
                  </a:ext>
                </a:extLst>
              </p:cNvPr>
              <p:cNvCxnSpPr>
                <a:cxnSpLocks/>
                <a:stCxn id="15" idx="3"/>
                <a:endCxn id="13" idx="1"/>
              </p:cNvCxnSpPr>
              <p:nvPr/>
            </p:nvCxnSpPr>
            <p:spPr>
              <a:xfrm>
                <a:off x="3276600" y="4676681"/>
                <a:ext cx="500743" cy="1245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4F81BD"/>
                </a:solidFill>
                <a:prstDash val="solid"/>
                <a:headEnd type="triangle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32261C-F88E-641E-B29C-19F074FFC239}"/>
                </a:ext>
              </a:extLst>
            </p:cNvPr>
            <p:cNvGrpSpPr/>
            <p:nvPr/>
          </p:nvGrpSpPr>
          <p:grpSpPr>
            <a:xfrm>
              <a:off x="291496" y="1374581"/>
              <a:ext cx="304801" cy="4125164"/>
              <a:chOff x="283029" y="1514298"/>
              <a:chExt cx="304801" cy="4125164"/>
            </a:xfrm>
            <a:grpFill/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1A802AA-F005-A1E5-1BD9-4F1A288171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3029" y="1525184"/>
                <a:ext cx="304801" cy="0"/>
              </a:xfrm>
              <a:prstGeom prst="line">
                <a:avLst/>
              </a:prstGeom>
              <a:grpFill/>
              <a:ln w="25400" cap="flat" cmpd="sng" algn="ctr">
                <a:solidFill>
                  <a:srgbClr val="4F81BD"/>
                </a:solidFill>
                <a:prstDash val="sys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FAFFFE8-9AB7-7741-CC02-FA1D633079A8}"/>
                  </a:ext>
                </a:extLst>
              </p:cNvPr>
              <p:cNvCxnSpPr/>
              <p:nvPr/>
            </p:nvCxnSpPr>
            <p:spPr>
              <a:xfrm>
                <a:off x="283029" y="1514298"/>
                <a:ext cx="0" cy="4125164"/>
              </a:xfrm>
              <a:prstGeom prst="line">
                <a:avLst/>
              </a:prstGeom>
              <a:grpFill/>
              <a:ln w="25400" cap="flat" cmpd="sng" algn="ctr">
                <a:solidFill>
                  <a:srgbClr val="4F81BD"/>
                </a:solidFill>
                <a:prstDash val="sys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35ED47B-79E1-42E9-AB9D-7C395071AA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029" y="5628576"/>
                <a:ext cx="304799" cy="1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4F81BD"/>
                </a:solidFill>
                <a:prstDash val="sysDash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A7F987-7385-21A7-C185-5E6EF5052BB6}"/>
              </a:ext>
            </a:extLst>
          </p:cNvPr>
          <p:cNvSpPr txBox="1">
            <a:spLocks/>
          </p:cNvSpPr>
          <p:nvPr/>
        </p:nvSpPr>
        <p:spPr>
          <a:xfrm>
            <a:off x="4965589" y="533128"/>
            <a:ext cx="7226411" cy="6189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All users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can open a new ticket and RWC will evaluate the ticket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CH" sz="2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RWC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will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update the ticket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status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into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“</a:t>
            </a:r>
            <a:r>
              <a:rPr kumimoji="0" lang="fr-CH" sz="2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Incident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”</a:t>
            </a:r>
            <a:r>
              <a:rPr kumimoji="0" lang="fr-CH" sz="2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and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assign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the ticket to relevant </a:t>
            </a:r>
            <a:r>
              <a:rPr kumimoji="0" lang="fr-CH" sz="2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WDQMS NFP 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or close the ticket if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the issue has been resolved or has disappeared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When assigned a ticket,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WDQMS NFPs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must inform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RWC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that they are aware with the ticket by writing acknowledgement in the comment field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, RWC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will update the ticket status into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“under investigation”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CH" sz="2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WDQMS NFP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should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continuously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provide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information relevant to the ticket,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including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propose actions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resolving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the issue and </a:t>
            </a:r>
            <a:r>
              <a:rPr kumimoji="0" lang="fr-CH" sz="2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RWC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will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update the ticket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status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CH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into</a:t>
            </a:r>
            <a:r>
              <a:rPr kumimoji="0" lang="fr-CH" sz="2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“</a:t>
            </a:r>
            <a:r>
              <a:rPr lang="en-US" sz="2300" b="1" dirty="0">
                <a:solidFill>
                  <a:srgbClr val="0070C0"/>
                </a:solidFill>
              </a:rPr>
              <a:t>in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progress”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7663" marR="0" lvl="0" indent="-3476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47663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RWC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will update the ticket status into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“resolved”,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then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close the ticket 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if the issue has been resolved</a:t>
            </a:r>
          </a:p>
          <a:p>
            <a:pPr marL="1719262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111375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1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>
            <a:extLst>
              <a:ext uri="{FF2B5EF4-FFF2-40B4-BE49-F238E27FC236}">
                <a16:creationId xmlns:a16="http://schemas.microsoft.com/office/drawing/2014/main" id="{3106AA9D-970C-C781-E300-882C5CD46FA6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Won’t fix and escalated tickets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6A5F3F-FD7D-E728-B275-ABC79975C559}"/>
              </a:ext>
            </a:extLst>
          </p:cNvPr>
          <p:cNvSpPr txBox="1">
            <a:spLocks/>
          </p:cNvSpPr>
          <p:nvPr/>
        </p:nvSpPr>
        <p:spPr>
          <a:xfrm>
            <a:off x="193040" y="680720"/>
            <a:ext cx="11897360" cy="57435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RWC</a:t>
            </a:r>
            <a:r>
              <a:rPr lang="en-US" sz="2400" dirty="0">
                <a:latin typeface="+mn-lt"/>
              </a:rPr>
              <a:t> may put a ticket into the log of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“Won’t fix” </a:t>
            </a:r>
            <a:r>
              <a:rPr lang="en-US" sz="2400" dirty="0">
                <a:latin typeface="+mn-lt"/>
              </a:rPr>
              <a:t>if they found that an incident cannot be rectified because no (immediate) action can be taken.</a:t>
            </a:r>
          </a:p>
          <a:p>
            <a:pPr algn="just"/>
            <a:r>
              <a:rPr lang="en-US" sz="2400" dirty="0">
                <a:latin typeface="+mn-lt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H" sz="2400" b="1" dirty="0">
                <a:solidFill>
                  <a:srgbClr val="0070C0"/>
                </a:solidFill>
                <a:latin typeface="+mn-lt"/>
              </a:rPr>
              <a:t>RWC and/or WDQMS NFP </a:t>
            </a:r>
            <a:r>
              <a:rPr lang="fr-CH" sz="2400" dirty="0">
                <a:solidFill>
                  <a:srgbClr val="0070C0"/>
                </a:solidFill>
                <a:latin typeface="+mn-lt"/>
              </a:rPr>
              <a:t>must </a:t>
            </a:r>
            <a:r>
              <a:rPr lang="fr-CH" sz="2400" dirty="0" err="1">
                <a:solidFill>
                  <a:srgbClr val="0070C0"/>
                </a:solidFill>
                <a:latin typeface="+mn-lt"/>
              </a:rPr>
              <a:t>regularly</a:t>
            </a:r>
            <a:r>
              <a:rPr lang="fr-CH" sz="2400" dirty="0">
                <a:solidFill>
                  <a:srgbClr val="0070C0"/>
                </a:solidFill>
                <a:latin typeface="+mn-lt"/>
              </a:rPr>
              <a:t> monitor the ticket put in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“Won’t fix” 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and whenever it is found that an action can be taken to rectify the incident,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RWC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will bring the ticket back to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“in progress”.</a:t>
            </a:r>
          </a:p>
          <a:p>
            <a:pPr algn="just"/>
            <a:endParaRPr lang="en-US" sz="24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If there is </a:t>
            </a:r>
            <a:r>
              <a:rPr lang="en-US" sz="2400" b="1" dirty="0">
                <a:latin typeface="+mn-lt"/>
              </a:rPr>
              <a:t>no response from WDQMS NFP </a:t>
            </a:r>
            <a:r>
              <a:rPr lang="en-US" sz="2400" dirty="0">
                <a:latin typeface="+mn-lt"/>
              </a:rPr>
              <a:t>in </a:t>
            </a:r>
            <a:r>
              <a:rPr lang="en-US" sz="2400" b="1" dirty="0">
                <a:latin typeface="+mn-lt"/>
              </a:rPr>
              <a:t>IMS, RWCs </a:t>
            </a:r>
            <a:r>
              <a:rPr lang="en-US" sz="2400" dirty="0">
                <a:latin typeface="+mn-lt"/>
              </a:rPr>
              <a:t>can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escalate the ticket </a:t>
            </a:r>
            <a:r>
              <a:rPr lang="en-US" sz="2400" b="1" dirty="0">
                <a:latin typeface="+mn-lt"/>
              </a:rPr>
              <a:t>to WMO Secretariat</a:t>
            </a:r>
            <a:r>
              <a:rPr lang="en-US" sz="2400" dirty="0">
                <a:latin typeface="+mn-lt"/>
              </a:rPr>
              <a:t>, that will assist in contacting the Member concerned or bring the ticket to a higher level (e.g. PR).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RWCs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are encouraged to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contact WDQMS NFP 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using other means of communication before escalating a ticket.</a:t>
            </a:r>
            <a:endParaRPr lang="fr-CH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32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A7CBF1-2FD0-0CA3-A03B-389BAC09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9"/>
            <a:ext cx="12192000" cy="6070004"/>
          </a:xfrm>
          <a:prstGeom prst="rect">
            <a:avLst/>
          </a:prstGeom>
        </p:spPr>
      </p:pic>
      <p:sp>
        <p:nvSpPr>
          <p:cNvPr id="6" name="Shape 79">
            <a:extLst>
              <a:ext uri="{FF2B5EF4-FFF2-40B4-BE49-F238E27FC236}">
                <a16:creationId xmlns:a16="http://schemas.microsoft.com/office/drawing/2014/main" id="{A661E3CE-DA10-240C-8BA2-85EAC41D2EBA}"/>
              </a:ext>
            </a:extLst>
          </p:cNvPr>
          <p:cNvSpPr/>
          <p:nvPr/>
        </p:nvSpPr>
        <p:spPr>
          <a:xfrm>
            <a:off x="461553" y="41276"/>
            <a:ext cx="11504023" cy="3007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20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Main page of IMS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6E408F-BDDD-CEB6-C93F-0B93BB1937B2}"/>
              </a:ext>
            </a:extLst>
          </p:cNvPr>
          <p:cNvSpPr/>
          <p:nvPr/>
        </p:nvSpPr>
        <p:spPr>
          <a:xfrm>
            <a:off x="1175657" y="1854925"/>
            <a:ext cx="2380343" cy="431945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4A7E513-B94C-611E-2010-48713437B167}"/>
              </a:ext>
            </a:extLst>
          </p:cNvPr>
          <p:cNvSpPr/>
          <p:nvPr/>
        </p:nvSpPr>
        <p:spPr>
          <a:xfrm>
            <a:off x="5777082" y="2972007"/>
            <a:ext cx="1924198" cy="913986"/>
          </a:xfrm>
          <a:prstGeom prst="wedgeRectCallout">
            <a:avLst>
              <a:gd name="adj1" fmla="val -161552"/>
              <a:gd name="adj2" fmla="val 44657"/>
            </a:avLst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rgbClr val="FF0000"/>
                </a:solidFill>
              </a:rPr>
              <a:t>List of tickets </a:t>
            </a:r>
            <a:r>
              <a:rPr lang="fr-CH" sz="2000" dirty="0" err="1">
                <a:solidFill>
                  <a:srgbClr val="FF0000"/>
                </a:solidFill>
              </a:rPr>
              <a:t>opened</a:t>
            </a:r>
            <a:r>
              <a:rPr lang="fr-CH" sz="2000" dirty="0">
                <a:solidFill>
                  <a:srgbClr val="FF0000"/>
                </a:solidFill>
              </a:rPr>
              <a:t> in IMS</a:t>
            </a:r>
          </a:p>
        </p:txBody>
      </p:sp>
    </p:spTree>
    <p:extLst>
      <p:ext uri="{BB962C8B-B14F-4D97-AF65-F5344CB8AC3E}">
        <p14:creationId xmlns:p14="http://schemas.microsoft.com/office/powerpoint/2010/main" val="256262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22" ma:contentTypeDescription="Create a new document." ma:contentTypeScope="" ma:versionID="1a817ac8ace70b9498ed71dcb92dc576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4907a50caf594c2bd909f921f12a4d4c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8acc4b6-b13d-4da6-8edb-6978f815c10e}" ma:internalName="TaxCatchAll" ma:showField="CatchAllData" ma:web="9d2c9005-3129-4719-81ca-2fc8d806c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2c9005-3129-4719-81ca-2fc8d806cf37" xsi:nil="true"/>
    <lcf76f155ced4ddcb4097134ff3c332f xmlns="2c63548e-e22e-43cb-a415-9193d4d80a38">
      <Terms xmlns="http://schemas.microsoft.com/office/infopath/2007/PartnerControls"/>
    </lcf76f155ced4ddcb4097134ff3c332f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Props1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FA7F5C-F03D-4881-A346-7BBA269CA5B2}"/>
</file>

<file path=customXml/itemProps3.xml><?xml version="1.0" encoding="utf-8"?>
<ds:datastoreItem xmlns:ds="http://schemas.openxmlformats.org/officeDocument/2006/customXml" ds:itemID="{64BA3B44-D623-4C2A-AA23-C7D80C044A73}">
  <ds:schemaRefs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elements/1.1/"/>
    <ds:schemaRef ds:uri="96d886eb-95f6-47f3-bdfb-70dab5061c60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3c76eea2-c21a-46e1-8f98-cfc2ba460d5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12938</TotalTime>
  <Words>888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Ercan Buyukbas</cp:lastModifiedBy>
  <cp:revision>45</cp:revision>
  <dcterms:created xsi:type="dcterms:W3CDTF">2024-01-11T14:19:20Z</dcterms:created>
  <dcterms:modified xsi:type="dcterms:W3CDTF">2024-06-04T05:57:59Z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