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44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7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1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7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54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86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85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5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4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27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A2F4-0C67-4CE7-8E5E-5D2A502A78BE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47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71787" y="18455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The </a:t>
            </a:r>
            <a:r>
              <a:rPr lang="de-DE" sz="2800" dirty="0" err="1" smtClean="0"/>
              <a:t>new</a:t>
            </a:r>
            <a:r>
              <a:rPr lang="de-DE" sz="2800" dirty="0" smtClean="0"/>
              <a:t> </a:t>
            </a:r>
            <a:r>
              <a:rPr lang="de-DE" sz="2800" dirty="0" err="1" smtClean="0"/>
              <a:t>challenge</a:t>
            </a:r>
            <a:r>
              <a:rPr lang="de-DE" sz="2800" dirty="0" smtClean="0"/>
              <a:t>: </a:t>
            </a:r>
            <a:r>
              <a:rPr lang="de-DE" sz="2800" dirty="0" err="1" smtClean="0"/>
              <a:t>Artifical</a:t>
            </a:r>
            <a:r>
              <a:rPr lang="de-DE" sz="2800" dirty="0" smtClean="0"/>
              <a:t> </a:t>
            </a:r>
            <a:r>
              <a:rPr lang="de-DE" sz="2800" dirty="0" err="1" smtClean="0"/>
              <a:t>Intelligence</a:t>
            </a:r>
            <a:r>
              <a:rPr lang="de-DE" sz="2800" dirty="0" smtClean="0"/>
              <a:t> (AI)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Examinations</a:t>
            </a:r>
            <a:endParaRPr lang="de-DE" sz="2800" dirty="0" smtClean="0"/>
          </a:p>
          <a:p>
            <a:pPr algn="ctr"/>
            <a:r>
              <a:rPr lang="de-DE" dirty="0" err="1" smtClean="0"/>
              <a:t>Thursday</a:t>
            </a:r>
            <a:r>
              <a:rPr lang="de-DE" dirty="0" smtClean="0"/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182848"/>
            <a:ext cx="1130835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de-DE" sz="2400" dirty="0" smtClean="0"/>
              <a:t>Area </a:t>
            </a:r>
            <a:r>
              <a:rPr lang="de-DE" sz="2400" dirty="0" smtClean="0"/>
              <a:t>„</a:t>
            </a:r>
            <a:r>
              <a:rPr lang="de-DE" sz="2400" dirty="0" err="1" smtClean="0"/>
              <a:t>examinations</a:t>
            </a:r>
            <a:r>
              <a:rPr lang="de-DE" sz="2400" dirty="0" smtClean="0"/>
              <a:t>“: </a:t>
            </a:r>
            <a:r>
              <a:rPr lang="de-DE" sz="2400" dirty="0" err="1" smtClean="0"/>
              <a:t>Concept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University </a:t>
            </a:r>
            <a:r>
              <a:rPr lang="de-DE" sz="2400" dirty="0" err="1" smtClean="0"/>
              <a:t>of</a:t>
            </a:r>
            <a:r>
              <a:rPr lang="de-DE" sz="2400" dirty="0" smtClean="0"/>
              <a:t> Hamburg: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complete communication with KI (questions/prompts, </a:t>
            </a:r>
            <a:r>
              <a:rPr lang="en-US" dirty="0" err="1"/>
              <a:t>anwers</a:t>
            </a:r>
            <a:r>
              <a:rPr lang="en-US" dirty="0"/>
              <a:t>/texts from AI, etc.) has to be documented in a separate </a:t>
            </a:r>
            <a:r>
              <a:rPr lang="en-US" dirty="0" smtClean="0"/>
              <a:t>file;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 </a:t>
            </a:r>
            <a:r>
              <a:rPr lang="en-US" dirty="0"/>
              <a:t>order to mark texts that are based upon AI, explanations and comments can be highlighted with a special font or </a:t>
            </a:r>
            <a:r>
              <a:rPr lang="en-US" dirty="0" err="1" smtClean="0"/>
              <a:t>colour</a:t>
            </a:r>
            <a:r>
              <a:rPr lang="en-US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documentation has to be delivered together with the </a:t>
            </a:r>
            <a:r>
              <a:rPr lang="en-US" dirty="0" smtClean="0"/>
              <a:t>thesis;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</a:t>
            </a:r>
            <a:r>
              <a:rPr lang="en-US" dirty="0"/>
              <a:t>text passages with KI have to be cited. The same scheme has to be used as for articles, etc. If necessary you ae allowed to use footnotes (e.g., see documentation </a:t>
            </a:r>
            <a:r>
              <a:rPr lang="en-US" dirty="0" err="1"/>
              <a:t>ChatGPD</a:t>
            </a:r>
            <a:r>
              <a:rPr lang="en-US" dirty="0"/>
              <a:t> (Year), p xx-</a:t>
            </a:r>
            <a:r>
              <a:rPr lang="en-US" dirty="0" err="1"/>
              <a:t>yy</a:t>
            </a:r>
            <a:r>
              <a:rPr lang="en-US" dirty="0" smtClean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documentation must be listed in </a:t>
            </a:r>
            <a:r>
              <a:rPr lang="en-US" dirty="0" smtClean="0"/>
              <a:t>references;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Both </a:t>
            </a:r>
            <a:r>
              <a:rPr lang="en-US" dirty="0"/>
              <a:t>original texts and translations with AI have to be listed in the references, e.g., Meier 2007, p 208-209, translated with KI-Tool </a:t>
            </a:r>
            <a:r>
              <a:rPr lang="en-US" dirty="0" smtClean="0"/>
              <a:t>Z)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student has always the full responsibility for arguments, statements, citations, sources and for the correctness. It must clear that the thesis is state of the art and </a:t>
            </a:r>
            <a:r>
              <a:rPr lang="en-US" dirty="0" smtClean="0"/>
              <a:t>self-contained;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case of missing citations of AI-tools the process will be same as for other </a:t>
            </a:r>
            <a:r>
              <a:rPr lang="en-US" dirty="0" err="1"/>
              <a:t>souces</a:t>
            </a:r>
            <a:r>
              <a:rPr lang="en-US" dirty="0"/>
              <a:t> categories (e.g., articles in scientific journals).</a:t>
            </a:r>
          </a:p>
          <a:p>
            <a:endParaRPr lang="de-DE" sz="2400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783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71787" y="18455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The </a:t>
            </a:r>
            <a:r>
              <a:rPr lang="de-DE" sz="2800" dirty="0" err="1" smtClean="0"/>
              <a:t>new</a:t>
            </a:r>
            <a:r>
              <a:rPr lang="de-DE" sz="2800" dirty="0" smtClean="0"/>
              <a:t> </a:t>
            </a:r>
            <a:r>
              <a:rPr lang="de-DE" sz="2800" dirty="0" err="1" smtClean="0"/>
              <a:t>challenge</a:t>
            </a:r>
            <a:r>
              <a:rPr lang="de-DE" sz="2800" dirty="0" smtClean="0"/>
              <a:t>: </a:t>
            </a:r>
            <a:r>
              <a:rPr lang="de-DE" sz="2800" dirty="0" err="1" smtClean="0"/>
              <a:t>Artifical</a:t>
            </a:r>
            <a:r>
              <a:rPr lang="de-DE" sz="2800" dirty="0" smtClean="0"/>
              <a:t> </a:t>
            </a:r>
            <a:r>
              <a:rPr lang="de-DE" sz="2800" dirty="0" err="1" smtClean="0"/>
              <a:t>Intelligence</a:t>
            </a:r>
            <a:r>
              <a:rPr lang="de-DE" sz="2800" dirty="0" smtClean="0"/>
              <a:t> (AI)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Examinations</a:t>
            </a:r>
            <a:endParaRPr lang="de-DE" sz="2800" dirty="0" smtClean="0"/>
          </a:p>
          <a:p>
            <a:pPr algn="ctr"/>
            <a:r>
              <a:rPr lang="de-DE" dirty="0" err="1" smtClean="0"/>
              <a:t>Thursday</a:t>
            </a:r>
            <a:r>
              <a:rPr lang="de-DE" dirty="0" smtClean="0"/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182848"/>
            <a:ext cx="1130835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de-DE" sz="2400" dirty="0" smtClean="0"/>
              <a:t>Area </a:t>
            </a:r>
            <a:r>
              <a:rPr lang="de-DE" sz="2400" dirty="0" smtClean="0"/>
              <a:t>„</a:t>
            </a:r>
            <a:r>
              <a:rPr lang="de-DE" sz="2400" dirty="0" err="1" smtClean="0"/>
              <a:t>examinations</a:t>
            </a:r>
            <a:r>
              <a:rPr lang="de-DE" sz="2400" dirty="0" smtClean="0"/>
              <a:t>“: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preliminary</a:t>
            </a:r>
            <a:r>
              <a:rPr lang="de-DE" sz="2400" dirty="0" smtClean="0"/>
              <a:t> </a:t>
            </a:r>
            <a:r>
              <a:rPr lang="de-DE" sz="2400" dirty="0" err="1" smtClean="0"/>
              <a:t>thoughts</a:t>
            </a:r>
            <a:r>
              <a:rPr lang="de-DE" sz="2400" dirty="0" smtClean="0"/>
              <a:t> at </a:t>
            </a:r>
            <a:r>
              <a:rPr lang="de-DE" sz="2400" dirty="0" err="1" smtClean="0"/>
              <a:t>Faculty</a:t>
            </a:r>
            <a:r>
              <a:rPr lang="de-DE" sz="2400" dirty="0" smtClean="0"/>
              <a:t> „Wetterdienst“ at University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smtClean="0"/>
              <a:t>Applied Science</a:t>
            </a:r>
            <a:endParaRPr lang="de-D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</a:t>
            </a:r>
            <a:r>
              <a:rPr lang="en-US" dirty="0" err="1"/>
              <a:t>ChatGPD</a:t>
            </a:r>
            <a:r>
              <a:rPr lang="en-US" dirty="0"/>
              <a:t>) is only able to write texts from already existing documents. However, at least presently only people are able to develop new ideas and techniques. </a:t>
            </a:r>
            <a:r>
              <a:rPr lang="en-US" dirty="0" err="1"/>
              <a:t>ChatGPD</a:t>
            </a:r>
            <a:r>
              <a:rPr lang="en-US" dirty="0"/>
              <a:t> is not always up to date. </a:t>
            </a:r>
            <a:r>
              <a:rPr lang="en-US" dirty="0" err="1"/>
              <a:t>ChatGPD</a:t>
            </a:r>
            <a:r>
              <a:rPr lang="en-US" dirty="0"/>
              <a:t> is trained to deliver flowing texts, less to scientific correctness.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 you agree with these statements?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Ideas for overcoming this issue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Discussions </a:t>
            </a:r>
            <a:r>
              <a:rPr lang="en-US" dirty="0"/>
              <a:t>between student and advisor in order to check the student’s understanding and the grade of independent </a:t>
            </a:r>
            <a:r>
              <a:rPr lang="en-US" dirty="0" smtClean="0"/>
              <a:t>work,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Presentation </a:t>
            </a:r>
            <a:r>
              <a:rPr lang="en-US" dirty="0"/>
              <a:t>of essential results with questions and answers from the </a:t>
            </a:r>
            <a:r>
              <a:rPr lang="en-US" dirty="0" smtClean="0"/>
              <a:t>auditory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to integrate these outcomes in the evaluation/marking of a thesis?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65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>Deutscher Wetterdienst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Jacobs Wilfried</dc:creator>
  <cp:lastModifiedBy>Jacobs Wilfried</cp:lastModifiedBy>
  <cp:revision>31</cp:revision>
  <cp:lastPrinted>2023-11-13T10:46:50Z</cp:lastPrinted>
  <dcterms:created xsi:type="dcterms:W3CDTF">2023-11-13T06:59:59Z</dcterms:created>
  <dcterms:modified xsi:type="dcterms:W3CDTF">2023-11-16T07:36:30Z</dcterms:modified>
</cp:coreProperties>
</file>