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4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11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7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5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8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8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4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2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A2F4-0C67-4CE7-8E5E-5D2A502A78BE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9282-A04E-4588-B732-38BC36EEE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7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71787" y="18455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The </a:t>
            </a:r>
            <a:r>
              <a:rPr lang="de-DE" sz="2800" dirty="0" err="1" smtClean="0"/>
              <a:t>new</a:t>
            </a:r>
            <a:r>
              <a:rPr lang="de-DE" sz="2800" dirty="0" smtClean="0"/>
              <a:t> </a:t>
            </a:r>
            <a:r>
              <a:rPr lang="de-DE" sz="2800" dirty="0" err="1" smtClean="0"/>
              <a:t>challenge</a:t>
            </a:r>
            <a:r>
              <a:rPr lang="de-DE" sz="2800" dirty="0" smtClean="0"/>
              <a:t>: </a:t>
            </a:r>
            <a:r>
              <a:rPr lang="de-DE" sz="2800" dirty="0" err="1" smtClean="0"/>
              <a:t>Artifical</a:t>
            </a:r>
            <a:r>
              <a:rPr lang="de-DE" sz="2800" dirty="0" smtClean="0"/>
              <a:t> </a:t>
            </a:r>
            <a:r>
              <a:rPr lang="de-DE" sz="2800" dirty="0" err="1" smtClean="0"/>
              <a:t>Intelligence</a:t>
            </a:r>
            <a:r>
              <a:rPr lang="de-DE" sz="2800" dirty="0" smtClean="0"/>
              <a:t> (AI)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Examinations</a:t>
            </a:r>
            <a:endParaRPr lang="de-DE" sz="2800" dirty="0" smtClean="0"/>
          </a:p>
          <a:p>
            <a:pPr algn="ctr"/>
            <a:r>
              <a:rPr lang="de-DE" dirty="0" err="1" smtClean="0"/>
              <a:t>Thursday</a:t>
            </a:r>
            <a:r>
              <a:rPr lang="de-DE" dirty="0" smtClean="0"/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0393" y="1761688"/>
            <a:ext cx="1130835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de-DE" sz="2400" dirty="0" err="1" smtClean="0"/>
              <a:t>Introduction</a:t>
            </a:r>
            <a:r>
              <a:rPr lang="de-DE" sz="2400" dirty="0" smtClean="0"/>
              <a:t> (10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)</a:t>
            </a:r>
          </a:p>
          <a:p>
            <a:pPr marL="400050" indent="-400050">
              <a:buAutoNum type="romanUcPeriod"/>
            </a:pPr>
            <a:r>
              <a:rPr lang="de-DE" sz="2400" dirty="0" smtClean="0"/>
              <a:t>Work in separate </a:t>
            </a:r>
            <a:r>
              <a:rPr lang="de-DE" sz="2400" dirty="0" err="1" smtClean="0"/>
              <a:t>groups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separate </a:t>
            </a:r>
            <a:r>
              <a:rPr lang="de-DE" sz="2400" dirty="0" err="1" smtClean="0"/>
              <a:t>discussions</a:t>
            </a:r>
            <a:r>
              <a:rPr lang="de-DE" sz="2400" dirty="0" smtClean="0"/>
              <a:t> (30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)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de-DE" sz="2000" dirty="0" err="1" smtClean="0"/>
              <a:t>please</a:t>
            </a:r>
            <a:r>
              <a:rPr lang="de-DE" sz="2000" dirty="0" smtClean="0"/>
              <a:t> </a:t>
            </a:r>
            <a:r>
              <a:rPr lang="de-DE" sz="2000" dirty="0" err="1" smtClean="0"/>
              <a:t>select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group</a:t>
            </a:r>
            <a:r>
              <a:rPr lang="de-DE" sz="2000" dirty="0" smtClean="0"/>
              <a:t> a </a:t>
            </a:r>
            <a:r>
              <a:rPr lang="de-DE" sz="2000" dirty="0" err="1" smtClean="0"/>
              <a:t>facilitator</a:t>
            </a:r>
            <a:endParaRPr lang="de-DE" sz="2000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de-DE" sz="2000" dirty="0" err="1" smtClean="0"/>
              <a:t>please</a:t>
            </a:r>
            <a:r>
              <a:rPr lang="de-DE" sz="2000" dirty="0" smtClean="0"/>
              <a:t> </a:t>
            </a: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notices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 </a:t>
            </a:r>
            <a:r>
              <a:rPr lang="de-DE" sz="2000" dirty="0" err="1" smtClean="0"/>
              <a:t>short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endParaRPr lang="de-DE" sz="2000" dirty="0" smtClean="0"/>
          </a:p>
          <a:p>
            <a:pPr marL="400050" indent="-400050">
              <a:buAutoNum type="romanUcPeriod"/>
            </a:pPr>
            <a:r>
              <a:rPr lang="de-DE" sz="2400" dirty="0" err="1" smtClean="0"/>
              <a:t>Auditory</a:t>
            </a:r>
            <a:r>
              <a:rPr lang="de-DE" sz="2400" dirty="0" smtClean="0"/>
              <a:t> (Exchange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fixing</a:t>
            </a:r>
            <a:r>
              <a:rPr lang="de-DE" sz="2400" dirty="0" smtClean="0"/>
              <a:t> relevant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) (40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) </a:t>
            </a:r>
            <a:r>
              <a:rPr lang="de-DE" sz="2400" dirty="0" err="1" smtClean="0"/>
              <a:t>by</a:t>
            </a:r>
            <a:endParaRPr lang="de-DE" sz="2400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de-DE" sz="2000" dirty="0" err="1" smtClean="0"/>
              <a:t>presentations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facilitators</a:t>
            </a:r>
            <a:r>
              <a:rPr lang="de-DE" sz="2000" dirty="0" smtClean="0"/>
              <a:t> (</a:t>
            </a:r>
            <a:r>
              <a:rPr lang="de-DE" sz="2000" dirty="0" err="1" smtClean="0"/>
              <a:t>completed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group</a:t>
            </a:r>
            <a:r>
              <a:rPr lang="de-DE" sz="2000" dirty="0" smtClean="0"/>
              <a:t> </a:t>
            </a:r>
            <a:r>
              <a:rPr lang="de-DE" sz="2000" dirty="0" err="1" smtClean="0"/>
              <a:t>members</a:t>
            </a:r>
            <a:r>
              <a:rPr lang="de-DE" sz="2000" dirty="0" smtClean="0"/>
              <a:t>)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questions</a:t>
            </a:r>
            <a:endParaRPr lang="de-DE" sz="2000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de-DE" sz="2000" dirty="0" err="1" smtClean="0"/>
              <a:t>Scnearios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future</a:t>
            </a:r>
            <a:r>
              <a:rPr lang="de-DE" sz="2000" dirty="0"/>
              <a:t>?</a:t>
            </a:r>
            <a:endParaRPr lang="de-DE" sz="2000" dirty="0" smtClean="0"/>
          </a:p>
          <a:p>
            <a:pPr marL="400050" indent="-400050">
              <a:buFont typeface="+mj-lt"/>
              <a:buAutoNum type="romanUcPeriod"/>
            </a:pPr>
            <a:r>
              <a:rPr lang="de-DE" sz="2400" dirty="0" smtClean="0"/>
              <a:t>Summary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next</a:t>
            </a:r>
            <a:r>
              <a:rPr lang="de-DE" sz="2400" dirty="0" smtClean="0"/>
              <a:t> </a:t>
            </a:r>
            <a:r>
              <a:rPr lang="de-DE" sz="2400" dirty="0" err="1" smtClean="0"/>
              <a:t>steps</a:t>
            </a:r>
            <a:r>
              <a:rPr lang="de-DE" sz="2400" dirty="0" smtClean="0"/>
              <a:t> (05 </a:t>
            </a:r>
            <a:r>
              <a:rPr lang="de-DE" sz="2400" dirty="0" err="1" smtClean="0"/>
              <a:t>minutes</a:t>
            </a:r>
            <a:r>
              <a:rPr lang="de-DE" sz="2400" dirty="0" smtClean="0"/>
              <a:t>)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783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71787" y="125835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800" dirty="0">
                <a:solidFill>
                  <a:prstClr val="black"/>
                </a:solidFill>
              </a:rPr>
              <a:t>The </a:t>
            </a:r>
            <a:r>
              <a:rPr lang="de-DE" sz="2800" dirty="0" err="1">
                <a:solidFill>
                  <a:prstClr val="black"/>
                </a:solidFill>
              </a:rPr>
              <a:t>new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challenge</a:t>
            </a:r>
            <a:r>
              <a:rPr lang="de-DE" sz="2800" dirty="0">
                <a:solidFill>
                  <a:prstClr val="black"/>
                </a:solidFill>
              </a:rPr>
              <a:t>: </a:t>
            </a:r>
            <a:r>
              <a:rPr lang="de-DE" sz="2800" dirty="0" err="1">
                <a:solidFill>
                  <a:prstClr val="black"/>
                </a:solidFill>
              </a:rPr>
              <a:t>Artifical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Intelligence</a:t>
            </a:r>
            <a:r>
              <a:rPr lang="de-DE" sz="2800" dirty="0">
                <a:solidFill>
                  <a:prstClr val="black"/>
                </a:solidFill>
              </a:rPr>
              <a:t> (AI) </a:t>
            </a:r>
            <a:r>
              <a:rPr lang="de-DE" sz="2800" dirty="0" err="1">
                <a:solidFill>
                  <a:prstClr val="black"/>
                </a:solidFill>
              </a:rPr>
              <a:t>and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Examinations</a:t>
            </a:r>
            <a:endParaRPr lang="de-DE" sz="2800" dirty="0">
              <a:solidFill>
                <a:prstClr val="black"/>
              </a:solidFill>
            </a:endParaRPr>
          </a:p>
          <a:p>
            <a:pPr lvl="0" algn="ctr"/>
            <a:r>
              <a:rPr lang="de-DE" dirty="0" err="1">
                <a:solidFill>
                  <a:prstClr val="black"/>
                </a:solidFill>
              </a:rPr>
              <a:t>Thursday</a:t>
            </a:r>
            <a:r>
              <a:rPr lang="de-DE" dirty="0">
                <a:solidFill>
                  <a:prstClr val="black"/>
                </a:solidFill>
              </a:rPr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35560" y="1409350"/>
            <a:ext cx="1130835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 startAt="2"/>
            </a:pPr>
            <a:r>
              <a:rPr lang="de-DE" sz="2400" dirty="0" smtClean="0"/>
              <a:t>Separate </a:t>
            </a:r>
            <a:r>
              <a:rPr lang="de-DE" sz="2400" dirty="0" err="1" smtClean="0"/>
              <a:t>groups</a:t>
            </a:r>
            <a:r>
              <a:rPr lang="de-DE" sz="2400" dirty="0" smtClean="0"/>
              <a:t>: </a:t>
            </a:r>
            <a:r>
              <a:rPr lang="de-DE" sz="2400" dirty="0" err="1" smtClean="0"/>
              <a:t>Please</a:t>
            </a:r>
            <a:r>
              <a:rPr lang="de-DE" sz="2400" dirty="0" smtClean="0"/>
              <a:t> </a:t>
            </a:r>
            <a:r>
              <a:rPr lang="de-DE" sz="2400" dirty="0" err="1" smtClean="0"/>
              <a:t>think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following</a:t>
            </a:r>
            <a:r>
              <a:rPr lang="de-DE" sz="2400" dirty="0" smtClean="0"/>
              <a:t> </a:t>
            </a:r>
            <a:r>
              <a:rPr lang="de-DE" sz="2400" dirty="0" err="1" smtClean="0"/>
              <a:t>questions</a:t>
            </a:r>
            <a:r>
              <a:rPr lang="de-DE" sz="2400" dirty="0" smtClean="0"/>
              <a:t>/</a:t>
            </a:r>
            <a:r>
              <a:rPr lang="de-DE" sz="2400" dirty="0" err="1" smtClean="0"/>
              <a:t>issues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solutions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even</a:t>
            </a:r>
            <a:r>
              <a:rPr lang="de-DE" sz="2400" dirty="0" smtClean="0"/>
              <a:t> </a:t>
            </a:r>
            <a:r>
              <a:rPr lang="de-DE" sz="2400" dirty="0" err="1" smtClean="0"/>
              <a:t>existing</a:t>
            </a:r>
            <a:r>
              <a:rPr lang="de-DE" sz="2400" dirty="0" smtClean="0"/>
              <a:t> </a:t>
            </a:r>
            <a:r>
              <a:rPr lang="de-DE" sz="2400" dirty="0" err="1" smtClean="0"/>
              <a:t>solutions</a:t>
            </a:r>
            <a:r>
              <a:rPr lang="de-DE" sz="2400" dirty="0" smtClean="0"/>
              <a:t>.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additional </a:t>
            </a:r>
            <a:r>
              <a:rPr lang="de-DE" sz="2400" dirty="0" err="1" smtClean="0"/>
              <a:t>ideas</a:t>
            </a:r>
            <a:r>
              <a:rPr lang="de-DE" sz="2400" dirty="0" smtClean="0"/>
              <a:t> </a:t>
            </a:r>
            <a:r>
              <a:rPr lang="de-DE" sz="2400" dirty="0" err="1" smtClean="0"/>
              <a:t>please</a:t>
            </a:r>
            <a:r>
              <a:rPr lang="de-DE" sz="2400" dirty="0" smtClean="0"/>
              <a:t> </a:t>
            </a:r>
            <a:r>
              <a:rPr lang="de-DE" sz="2400" dirty="0" err="1" smtClean="0"/>
              <a:t>feel</a:t>
            </a:r>
            <a:r>
              <a:rPr lang="de-DE" sz="2400" dirty="0" smtClean="0"/>
              <a:t> </a:t>
            </a:r>
            <a:r>
              <a:rPr lang="de-DE" sz="2400" dirty="0" err="1" smtClean="0"/>
              <a:t>free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consider</a:t>
            </a:r>
            <a:r>
              <a:rPr lang="de-DE" sz="2400" dirty="0" smtClean="0"/>
              <a:t> also </a:t>
            </a:r>
            <a:r>
              <a:rPr lang="de-DE" sz="2400" dirty="0" err="1" smtClean="0"/>
              <a:t>them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bring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floor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sz="2000" dirty="0" smtClean="0"/>
              <a:t>Group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AI, e.g., </a:t>
            </a:r>
            <a:r>
              <a:rPr lang="de-DE" dirty="0" err="1" smtClean="0"/>
              <a:t>ChatGPT</a:t>
            </a:r>
            <a:r>
              <a:rPr lang="de-DE" dirty="0" smtClean="0"/>
              <a:t> 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prevent</a:t>
            </a:r>
            <a:r>
              <a:rPr lang="de-DE" dirty="0" smtClean="0"/>
              <a:t> </a:t>
            </a:r>
            <a:r>
              <a:rPr lang="de-DE" dirty="0" err="1" smtClean="0"/>
              <a:t>plagiarism</a:t>
            </a:r>
            <a:r>
              <a:rPr lang="de-DE" dirty="0" smtClean="0"/>
              <a:t>? How </a:t>
            </a:r>
            <a:r>
              <a:rPr lang="de-DE" dirty="0" err="1" smtClean="0"/>
              <a:t>to</a:t>
            </a:r>
            <a:r>
              <a:rPr lang="de-DE" dirty="0" smtClean="0"/>
              <a:t> handle </a:t>
            </a:r>
            <a:r>
              <a:rPr lang="de-DE" dirty="0" err="1" smtClean="0"/>
              <a:t>breachs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regulations</a:t>
            </a:r>
            <a:r>
              <a:rPr lang="de-DE" dirty="0" smtClean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exists</a:t>
            </a:r>
            <a:r>
              <a:rPr lang="de-DE" dirty="0" smtClean="0"/>
              <a:t>?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?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2000" dirty="0" smtClean="0"/>
              <a:t>Group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‘ </a:t>
            </a:r>
            <a:r>
              <a:rPr lang="de-DE" dirty="0" err="1" smtClean="0"/>
              <a:t>competences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visible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proofed</a:t>
            </a:r>
            <a:r>
              <a:rPr lang="de-DE" dirty="0" smtClean="0"/>
              <a:t> </a:t>
            </a:r>
            <a:r>
              <a:rPr lang="de-DE" dirty="0" err="1" smtClean="0"/>
              <a:t>accordingly</a:t>
            </a:r>
            <a:r>
              <a:rPr lang="de-DE" dirty="0" smtClean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thesis</a:t>
            </a:r>
            <a:r>
              <a:rPr lang="de-DE" dirty="0" smtClean="0"/>
              <a:t> (</a:t>
            </a:r>
            <a:r>
              <a:rPr lang="de-DE" dirty="0" err="1" smtClean="0"/>
              <a:t>BSc</a:t>
            </a:r>
            <a:r>
              <a:rPr lang="de-DE" dirty="0" smtClean="0"/>
              <a:t>, </a:t>
            </a:r>
            <a:r>
              <a:rPr lang="de-DE" dirty="0" err="1" smtClean="0"/>
              <a:t>MSc</a:t>
            </a:r>
            <a:r>
              <a:rPr lang="de-DE" dirty="0" smtClean="0"/>
              <a:t>, PHD) in </a:t>
            </a:r>
            <a:r>
              <a:rPr lang="de-DE" dirty="0" err="1" smtClean="0"/>
              <a:t>the</a:t>
            </a:r>
            <a:r>
              <a:rPr lang="de-DE" dirty="0" smtClean="0"/>
              <a:t> light </a:t>
            </a:r>
            <a:r>
              <a:rPr lang="de-DE" dirty="0" err="1" smtClean="0"/>
              <a:t>of</a:t>
            </a:r>
            <a:r>
              <a:rPr lang="de-DE" dirty="0" smtClean="0"/>
              <a:t> AI?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examinations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r>
              <a:rPr lang="de-DE" dirty="0" smtClean="0"/>
              <a:t> after a 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self-preparation</a:t>
            </a:r>
            <a:r>
              <a:rPr lang="de-DE" dirty="0" smtClean="0"/>
              <a:t>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How to adapt the tasks for students in the light of increasing power of </a:t>
            </a:r>
            <a:r>
              <a:rPr lang="en-US" dirty="0" smtClean="0"/>
              <a:t>AI</a:t>
            </a:r>
            <a:r>
              <a:rPr lang="en-US" dirty="0"/>
              <a:t>?</a:t>
            </a:r>
            <a:endParaRPr lang="de-DE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sz="2000" dirty="0" smtClean="0"/>
              <a:t>Group</a:t>
            </a:r>
            <a:endParaRPr lang="de-DE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train</a:t>
            </a:r>
            <a:r>
              <a:rPr lang="de-DE" dirty="0" smtClean="0"/>
              <a:t> </a:t>
            </a:r>
            <a:r>
              <a:rPr lang="de-DE" dirty="0" err="1" smtClean="0"/>
              <a:t>trainers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smtClean="0"/>
              <a:t> </a:t>
            </a:r>
            <a:r>
              <a:rPr lang="de-DE" smtClean="0"/>
              <a:t>AI?</a:t>
            </a:r>
            <a:endParaRPr lang="de-DE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How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AI?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05343" y="251669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800" dirty="0">
                <a:solidFill>
                  <a:prstClr val="black"/>
                </a:solidFill>
              </a:rPr>
              <a:t>The </a:t>
            </a:r>
            <a:r>
              <a:rPr lang="de-DE" sz="2800" dirty="0" err="1">
                <a:solidFill>
                  <a:prstClr val="black"/>
                </a:solidFill>
              </a:rPr>
              <a:t>new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challenge</a:t>
            </a:r>
            <a:r>
              <a:rPr lang="de-DE" sz="2800" dirty="0">
                <a:solidFill>
                  <a:prstClr val="black"/>
                </a:solidFill>
              </a:rPr>
              <a:t>: </a:t>
            </a:r>
            <a:r>
              <a:rPr lang="de-DE" sz="2800" dirty="0" err="1">
                <a:solidFill>
                  <a:prstClr val="black"/>
                </a:solidFill>
              </a:rPr>
              <a:t>Artifical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Intelligence</a:t>
            </a:r>
            <a:r>
              <a:rPr lang="de-DE" sz="2800" dirty="0">
                <a:solidFill>
                  <a:prstClr val="black"/>
                </a:solidFill>
              </a:rPr>
              <a:t> (AI) </a:t>
            </a:r>
            <a:r>
              <a:rPr lang="de-DE" sz="2800" dirty="0" err="1">
                <a:solidFill>
                  <a:prstClr val="black"/>
                </a:solidFill>
              </a:rPr>
              <a:t>and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Examinations</a:t>
            </a:r>
            <a:endParaRPr lang="de-DE" sz="2800" dirty="0">
              <a:solidFill>
                <a:prstClr val="black"/>
              </a:solidFill>
            </a:endParaRPr>
          </a:p>
          <a:p>
            <a:pPr lvl="0" algn="ctr"/>
            <a:r>
              <a:rPr lang="de-DE" dirty="0" err="1">
                <a:solidFill>
                  <a:prstClr val="black"/>
                </a:solidFill>
              </a:rPr>
              <a:t>Thursday</a:t>
            </a:r>
            <a:r>
              <a:rPr lang="de-DE" dirty="0">
                <a:solidFill>
                  <a:prstClr val="black"/>
                </a:solidFill>
              </a:rPr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de-DE" sz="2000" dirty="0" err="1" smtClean="0"/>
              <a:t>Auditory</a:t>
            </a:r>
            <a:r>
              <a:rPr lang="de-DE" sz="2000" dirty="0" smtClean="0"/>
              <a:t> (Exchange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fixing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results</a:t>
            </a:r>
            <a:r>
              <a:rPr lang="de-DE" sz="2000" dirty="0" smtClean="0"/>
              <a:t>)</a:t>
            </a:r>
          </a:p>
          <a:p>
            <a:pPr marL="804863" lvl="1" indent="-347663">
              <a:buFont typeface="+mj-lt"/>
              <a:buAutoNum type="arabicPeriod"/>
            </a:pPr>
            <a:r>
              <a:rPr lang="de-DE" sz="2000" dirty="0" smtClean="0"/>
              <a:t>Group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sz="2000" dirty="0" smtClean="0"/>
              <a:t>Group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sz="2000" dirty="0" smtClean="0"/>
              <a:t>Group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61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800" dirty="0">
                <a:solidFill>
                  <a:prstClr val="black"/>
                </a:solidFill>
              </a:rPr>
              <a:t>The </a:t>
            </a:r>
            <a:r>
              <a:rPr lang="de-DE" sz="2800" dirty="0" err="1">
                <a:solidFill>
                  <a:prstClr val="black"/>
                </a:solidFill>
              </a:rPr>
              <a:t>new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challenge</a:t>
            </a:r>
            <a:r>
              <a:rPr lang="de-DE" sz="2800" dirty="0">
                <a:solidFill>
                  <a:prstClr val="black"/>
                </a:solidFill>
              </a:rPr>
              <a:t>: </a:t>
            </a:r>
            <a:r>
              <a:rPr lang="de-DE" sz="2800" dirty="0" err="1">
                <a:solidFill>
                  <a:prstClr val="black"/>
                </a:solidFill>
              </a:rPr>
              <a:t>Artifical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Intelligence</a:t>
            </a:r>
            <a:r>
              <a:rPr lang="de-DE" sz="2800" dirty="0">
                <a:solidFill>
                  <a:prstClr val="black"/>
                </a:solidFill>
              </a:rPr>
              <a:t> (AI) </a:t>
            </a:r>
            <a:r>
              <a:rPr lang="de-DE" sz="2800" dirty="0" err="1">
                <a:solidFill>
                  <a:prstClr val="black"/>
                </a:solidFill>
              </a:rPr>
              <a:t>and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Examinations</a:t>
            </a:r>
            <a:endParaRPr lang="de-DE" sz="2800" dirty="0">
              <a:solidFill>
                <a:prstClr val="black"/>
              </a:solidFill>
            </a:endParaRPr>
          </a:p>
          <a:p>
            <a:pPr lvl="0" algn="ctr"/>
            <a:r>
              <a:rPr lang="de-DE" dirty="0" err="1">
                <a:solidFill>
                  <a:prstClr val="black"/>
                </a:solidFill>
              </a:rPr>
              <a:t>Thursday</a:t>
            </a:r>
            <a:r>
              <a:rPr lang="de-DE" dirty="0">
                <a:solidFill>
                  <a:prstClr val="black"/>
                </a:solidFill>
              </a:rPr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de-DE" sz="2000" dirty="0" err="1" smtClean="0"/>
              <a:t>Auditory</a:t>
            </a:r>
            <a:r>
              <a:rPr lang="de-DE" sz="2000" dirty="0" smtClean="0"/>
              <a:t> (Scenarios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future</a:t>
            </a:r>
            <a:r>
              <a:rPr lang="de-DE" sz="2000" dirty="0" smtClean="0"/>
              <a:t>): How will AI </a:t>
            </a:r>
            <a:r>
              <a:rPr lang="de-DE" sz="2000" dirty="0" err="1" smtClean="0"/>
              <a:t>influence</a:t>
            </a:r>
            <a:r>
              <a:rPr lang="de-DE" sz="2000" dirty="0" smtClean="0"/>
              <a:t> </a:t>
            </a:r>
            <a:r>
              <a:rPr lang="de-DE" sz="2000" dirty="0" err="1" smtClean="0"/>
              <a:t>training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studying</a:t>
            </a:r>
            <a:r>
              <a:rPr lang="de-DE" sz="2000" dirty="0" smtClean="0"/>
              <a:t>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3-5 </a:t>
            </a:r>
            <a:r>
              <a:rPr lang="de-DE" sz="2000" dirty="0" err="1" smtClean="0"/>
              <a:t>years</a:t>
            </a:r>
            <a:r>
              <a:rPr lang="de-DE" sz="2000" dirty="0" smtClean="0"/>
              <a:t>?</a:t>
            </a:r>
          </a:p>
          <a:p>
            <a:pPr marL="804863" lvl="1" indent="-347663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4467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13732" y="520117"/>
            <a:ext cx="110734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800" dirty="0">
                <a:solidFill>
                  <a:prstClr val="black"/>
                </a:solidFill>
              </a:rPr>
              <a:t>The </a:t>
            </a:r>
            <a:r>
              <a:rPr lang="de-DE" sz="2800" dirty="0" err="1">
                <a:solidFill>
                  <a:prstClr val="black"/>
                </a:solidFill>
              </a:rPr>
              <a:t>new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challenge</a:t>
            </a:r>
            <a:r>
              <a:rPr lang="de-DE" sz="2800" dirty="0">
                <a:solidFill>
                  <a:prstClr val="black"/>
                </a:solidFill>
              </a:rPr>
              <a:t>: </a:t>
            </a:r>
            <a:r>
              <a:rPr lang="de-DE" sz="2800" dirty="0" err="1">
                <a:solidFill>
                  <a:prstClr val="black"/>
                </a:solidFill>
              </a:rPr>
              <a:t>Artifical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Intelligence</a:t>
            </a:r>
            <a:r>
              <a:rPr lang="de-DE" sz="2800" dirty="0">
                <a:solidFill>
                  <a:prstClr val="black"/>
                </a:solidFill>
              </a:rPr>
              <a:t> (AI) </a:t>
            </a:r>
            <a:r>
              <a:rPr lang="de-DE" sz="2800" dirty="0" err="1">
                <a:solidFill>
                  <a:prstClr val="black"/>
                </a:solidFill>
              </a:rPr>
              <a:t>and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r>
              <a:rPr lang="de-DE" sz="2800" dirty="0" err="1">
                <a:solidFill>
                  <a:prstClr val="black"/>
                </a:solidFill>
              </a:rPr>
              <a:t>Examinations</a:t>
            </a:r>
            <a:endParaRPr lang="de-DE" sz="2800" dirty="0">
              <a:solidFill>
                <a:prstClr val="black"/>
              </a:solidFill>
            </a:endParaRPr>
          </a:p>
          <a:p>
            <a:pPr lvl="0" algn="ctr"/>
            <a:r>
              <a:rPr lang="de-DE" dirty="0" err="1">
                <a:solidFill>
                  <a:prstClr val="black"/>
                </a:solidFill>
              </a:rPr>
              <a:t>Thursday</a:t>
            </a:r>
            <a:r>
              <a:rPr lang="de-DE" dirty="0">
                <a:solidFill>
                  <a:prstClr val="black"/>
                </a:solidFill>
              </a:rPr>
              <a:t> 16th November 05:00 – 06:30 UTC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8782" y="1753299"/>
            <a:ext cx="11308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de-DE" sz="2000" dirty="0" smtClean="0"/>
              <a:t>Summary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next</a:t>
            </a:r>
            <a:r>
              <a:rPr lang="de-DE" sz="2000" dirty="0" smtClean="0"/>
              <a:t> </a:t>
            </a:r>
            <a:r>
              <a:rPr lang="de-DE" sz="2000" dirty="0" err="1" smtClean="0"/>
              <a:t>steps</a:t>
            </a:r>
            <a:endParaRPr lang="de-DE" sz="20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DE" sz="2000" dirty="0" smtClean="0"/>
              <a:t>Link: </a:t>
            </a:r>
            <a:r>
              <a:rPr lang="de-DE" u="sng" dirty="0">
                <a:hlinkClick r:id="rId2"/>
              </a:rPr>
              <a:t>https://www.scribbr.com</a:t>
            </a:r>
            <a:r>
              <a:rPr lang="de-DE" u="sng" dirty="0" smtClean="0">
                <a:hlinkClick r:id="rId2"/>
              </a:rPr>
              <a:t>/</a:t>
            </a:r>
            <a:endParaRPr lang="de-DE" u="sng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DE" sz="2000" u="sng" dirty="0" smtClean="0"/>
              <a:t>Additional links, </a:t>
            </a:r>
            <a:r>
              <a:rPr lang="de-DE" sz="2000" u="sng" dirty="0" err="1" smtClean="0"/>
              <a:t>articles</a:t>
            </a:r>
            <a:r>
              <a:rPr lang="de-DE" sz="2000" u="sng" dirty="0" smtClean="0"/>
              <a:t>, etc. </a:t>
            </a:r>
            <a:r>
              <a:rPr lang="de-DE" sz="2000" u="sng" dirty="0" err="1" smtClean="0"/>
              <a:t>are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very</a:t>
            </a:r>
            <a:r>
              <a:rPr lang="de-DE" sz="2000" u="sng" dirty="0" smtClean="0"/>
              <a:t> </a:t>
            </a:r>
            <a:r>
              <a:rPr lang="de-DE" sz="2000" u="sng" dirty="0" err="1" smtClean="0"/>
              <a:t>welcome</a:t>
            </a:r>
            <a:r>
              <a:rPr lang="de-DE" sz="2000" u="sng" dirty="0" smtClean="0"/>
              <a:t> </a:t>
            </a:r>
            <a:r>
              <a:rPr lang="de-DE" sz="2000" u="sng" dirty="0" smtClean="0">
                <a:sym typeface="Wingdings" panose="05000000000000000000" pitchFamily="2" charset="2"/>
              </a:rPr>
              <a:t> </a:t>
            </a:r>
            <a:r>
              <a:rPr lang="de-DE" sz="2000" u="sng" dirty="0" err="1" smtClean="0">
                <a:sym typeface="Wingdings" panose="05000000000000000000" pitchFamily="2" charset="2"/>
              </a:rPr>
              <a:t>forum</a:t>
            </a:r>
            <a:endParaRPr lang="de-DE" sz="2000" u="sng" dirty="0" smtClean="0">
              <a:sym typeface="Wingdings" panose="05000000000000000000" pitchFamily="2" charset="2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e-DE" sz="2000" u="sng" dirty="0" err="1" smtClean="0">
                <a:sym typeface="Wingdings" panose="05000000000000000000" pitchFamily="2" charset="2"/>
              </a:rPr>
              <a:t>Let‘s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us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keep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informed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and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connected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with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each</a:t>
            </a:r>
            <a:r>
              <a:rPr lang="de-DE" sz="2000" u="sng" dirty="0" smtClean="0">
                <a:sym typeface="Wingdings" panose="05000000000000000000" pitchFamily="2" charset="2"/>
              </a:rPr>
              <a:t> </a:t>
            </a:r>
            <a:r>
              <a:rPr lang="de-DE" sz="2000" u="sng" dirty="0" err="1" smtClean="0">
                <a:sym typeface="Wingdings" panose="05000000000000000000" pitchFamily="2" charset="2"/>
              </a:rPr>
              <a:t>other</a:t>
            </a:r>
            <a:r>
              <a:rPr lang="de-DE" sz="2000" u="sng" dirty="0" smtClean="0">
                <a:sym typeface="Wingdings" panose="05000000000000000000" pitchFamily="2" charset="2"/>
              </a:rPr>
              <a:t>.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4985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Breitbild</PresentationFormat>
  <Paragraphs>43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Jacobs Wilfried</dc:creator>
  <cp:lastModifiedBy>Jacobs Wilfried</cp:lastModifiedBy>
  <cp:revision>29</cp:revision>
  <cp:lastPrinted>2023-11-13T10:46:50Z</cp:lastPrinted>
  <dcterms:created xsi:type="dcterms:W3CDTF">2023-11-13T06:59:59Z</dcterms:created>
  <dcterms:modified xsi:type="dcterms:W3CDTF">2023-11-15T08:57:28Z</dcterms:modified>
</cp:coreProperties>
</file>