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15.11.2023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2445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15.11.2023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370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15.11.2023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3118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15.11.2023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677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15.11.2023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5541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15.11.2023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0860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15.11.2023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2851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15.11.2023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9055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15.11.2023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35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15.11.2023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46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DA2F4-0C67-4CE7-8E5E-5D2A502A78BE}" type="datetimeFigureOut">
              <a:rPr lang="de-DE" smtClean="0"/>
              <a:t>15.11.2023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827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DA2F4-0C67-4CE7-8E5E-5D2A502A78BE}" type="datetimeFigureOut">
              <a:rPr lang="de-DE" smtClean="0"/>
              <a:t>15.11.2023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69282-A04E-4588-B732-38BC36EEE5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547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ribbr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771787" y="184557"/>
            <a:ext cx="110734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/>
              <a:t>The </a:t>
            </a:r>
            <a:r>
              <a:rPr lang="de-DE" sz="2800" dirty="0" err="1" smtClean="0"/>
              <a:t>new</a:t>
            </a:r>
            <a:r>
              <a:rPr lang="de-DE" sz="2800" dirty="0" smtClean="0"/>
              <a:t> </a:t>
            </a:r>
            <a:r>
              <a:rPr lang="de-DE" sz="2800" dirty="0" err="1" smtClean="0"/>
              <a:t>challenge</a:t>
            </a:r>
            <a:r>
              <a:rPr lang="de-DE" sz="2800" dirty="0" smtClean="0"/>
              <a:t>: </a:t>
            </a:r>
            <a:r>
              <a:rPr lang="de-DE" sz="2800" dirty="0" err="1" smtClean="0"/>
              <a:t>Artifical</a:t>
            </a:r>
            <a:r>
              <a:rPr lang="de-DE" sz="2800" dirty="0" smtClean="0"/>
              <a:t> </a:t>
            </a:r>
            <a:r>
              <a:rPr lang="de-DE" sz="2800" dirty="0" err="1" smtClean="0"/>
              <a:t>Intelligence</a:t>
            </a:r>
            <a:r>
              <a:rPr lang="de-DE" sz="2800" dirty="0" smtClean="0"/>
              <a:t> (AI) </a:t>
            </a:r>
            <a:r>
              <a:rPr lang="de-DE" sz="2800" dirty="0" err="1" smtClean="0"/>
              <a:t>and</a:t>
            </a:r>
            <a:r>
              <a:rPr lang="de-DE" sz="2800" dirty="0" smtClean="0"/>
              <a:t> </a:t>
            </a:r>
            <a:r>
              <a:rPr lang="de-DE" sz="2800" dirty="0" err="1" smtClean="0"/>
              <a:t>Examinations</a:t>
            </a:r>
            <a:endParaRPr lang="de-DE" sz="2800" dirty="0" smtClean="0"/>
          </a:p>
          <a:p>
            <a:pPr algn="ctr"/>
            <a:r>
              <a:rPr lang="de-DE" dirty="0" err="1" smtClean="0"/>
              <a:t>Thursday</a:t>
            </a:r>
            <a:r>
              <a:rPr lang="de-DE" dirty="0" smtClean="0"/>
              <a:t> 16th November 05:00 – 06:30 UTC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10393" y="1761688"/>
            <a:ext cx="11308359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eriod"/>
            </a:pPr>
            <a:r>
              <a:rPr lang="de-DE" sz="2400" dirty="0" err="1" smtClean="0"/>
              <a:t>Introduction</a:t>
            </a:r>
            <a:r>
              <a:rPr lang="de-DE" sz="2400" dirty="0" smtClean="0"/>
              <a:t> (10 </a:t>
            </a:r>
            <a:r>
              <a:rPr lang="de-DE" sz="2400" dirty="0" err="1" smtClean="0"/>
              <a:t>minutes</a:t>
            </a:r>
            <a:r>
              <a:rPr lang="de-DE" sz="2400" dirty="0" smtClean="0"/>
              <a:t>)</a:t>
            </a:r>
          </a:p>
          <a:p>
            <a:pPr marL="400050" indent="-400050">
              <a:buAutoNum type="romanUcPeriod"/>
            </a:pPr>
            <a:r>
              <a:rPr lang="de-DE" sz="2400" dirty="0" smtClean="0"/>
              <a:t>Work in separate </a:t>
            </a:r>
            <a:r>
              <a:rPr lang="de-DE" sz="2400" dirty="0" err="1" smtClean="0"/>
              <a:t>groups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separate </a:t>
            </a:r>
            <a:r>
              <a:rPr lang="de-DE" sz="2400" dirty="0" err="1" smtClean="0"/>
              <a:t>discussions</a:t>
            </a:r>
            <a:r>
              <a:rPr lang="de-DE" sz="2400" dirty="0" smtClean="0"/>
              <a:t> (30 </a:t>
            </a:r>
            <a:r>
              <a:rPr lang="de-DE" sz="2400" dirty="0" err="1" smtClean="0"/>
              <a:t>minutes</a:t>
            </a:r>
            <a:r>
              <a:rPr lang="de-DE" sz="2400" dirty="0" smtClean="0"/>
              <a:t>)</a:t>
            </a:r>
          </a:p>
          <a:p>
            <a:pPr marL="857250" lvl="1" indent="-400050">
              <a:buFont typeface="Arial" panose="020B0604020202020204" pitchFamily="34" charset="0"/>
              <a:buChar char="•"/>
            </a:pPr>
            <a:r>
              <a:rPr lang="de-DE" sz="2000" dirty="0" err="1" smtClean="0"/>
              <a:t>please</a:t>
            </a:r>
            <a:r>
              <a:rPr lang="de-DE" sz="2000" dirty="0" smtClean="0"/>
              <a:t> </a:t>
            </a:r>
            <a:r>
              <a:rPr lang="de-DE" sz="2000" dirty="0" err="1" smtClean="0"/>
              <a:t>select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each</a:t>
            </a:r>
            <a:r>
              <a:rPr lang="de-DE" sz="2000" dirty="0" smtClean="0"/>
              <a:t> </a:t>
            </a:r>
            <a:r>
              <a:rPr lang="de-DE" sz="2000" dirty="0" err="1" smtClean="0"/>
              <a:t>group</a:t>
            </a:r>
            <a:r>
              <a:rPr lang="de-DE" sz="2000" dirty="0" smtClean="0"/>
              <a:t> a </a:t>
            </a:r>
            <a:r>
              <a:rPr lang="de-DE" sz="2000" dirty="0" err="1" smtClean="0"/>
              <a:t>facilitator</a:t>
            </a:r>
            <a:endParaRPr lang="de-DE" sz="2000" dirty="0" smtClean="0"/>
          </a:p>
          <a:p>
            <a:pPr marL="857250" lvl="1" indent="-400050">
              <a:buFont typeface="Arial" panose="020B0604020202020204" pitchFamily="34" charset="0"/>
              <a:buChar char="•"/>
            </a:pPr>
            <a:r>
              <a:rPr lang="de-DE" sz="2000" dirty="0" err="1" smtClean="0"/>
              <a:t>please</a:t>
            </a:r>
            <a:r>
              <a:rPr lang="de-DE" sz="2000" dirty="0" smtClean="0"/>
              <a:t> </a:t>
            </a:r>
            <a:r>
              <a:rPr lang="de-DE" sz="2000" dirty="0" err="1" smtClean="0"/>
              <a:t>make</a:t>
            </a:r>
            <a:r>
              <a:rPr lang="de-DE" sz="2000" dirty="0" smtClean="0"/>
              <a:t> </a:t>
            </a:r>
            <a:r>
              <a:rPr lang="de-DE" sz="2000" dirty="0" err="1" smtClean="0"/>
              <a:t>notices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a </a:t>
            </a:r>
            <a:r>
              <a:rPr lang="de-DE" sz="2000" dirty="0" err="1" smtClean="0"/>
              <a:t>short</a:t>
            </a:r>
            <a:r>
              <a:rPr lang="de-DE" sz="2000" dirty="0" smtClean="0"/>
              <a:t> </a:t>
            </a:r>
            <a:r>
              <a:rPr lang="de-DE" sz="2000" dirty="0" err="1" smtClean="0"/>
              <a:t>presentation</a:t>
            </a:r>
            <a:endParaRPr lang="de-DE" sz="2000" dirty="0" smtClean="0"/>
          </a:p>
          <a:p>
            <a:pPr marL="400050" indent="-400050">
              <a:buAutoNum type="romanUcPeriod"/>
            </a:pPr>
            <a:r>
              <a:rPr lang="de-DE" sz="2400" dirty="0" err="1" smtClean="0"/>
              <a:t>Auditory</a:t>
            </a:r>
            <a:r>
              <a:rPr lang="de-DE" sz="2400" dirty="0" smtClean="0"/>
              <a:t> (Exchange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fixing</a:t>
            </a:r>
            <a:r>
              <a:rPr lang="de-DE" sz="2400" dirty="0" smtClean="0"/>
              <a:t> relevant </a:t>
            </a:r>
            <a:r>
              <a:rPr lang="de-DE" sz="2400" dirty="0" err="1" smtClean="0"/>
              <a:t>results</a:t>
            </a:r>
            <a:r>
              <a:rPr lang="de-DE" sz="2400" dirty="0" smtClean="0"/>
              <a:t>) (40 </a:t>
            </a:r>
            <a:r>
              <a:rPr lang="de-DE" sz="2400" dirty="0" err="1" smtClean="0"/>
              <a:t>minutes</a:t>
            </a:r>
            <a:r>
              <a:rPr lang="de-DE" sz="2400" dirty="0" smtClean="0"/>
              <a:t>) </a:t>
            </a:r>
            <a:r>
              <a:rPr lang="de-DE" sz="2400" dirty="0" err="1" smtClean="0"/>
              <a:t>by</a:t>
            </a:r>
            <a:endParaRPr lang="de-DE" sz="2400" dirty="0" smtClean="0"/>
          </a:p>
          <a:p>
            <a:pPr marL="857250" lvl="1" indent="-400050">
              <a:buFont typeface="Arial" panose="020B0604020202020204" pitchFamily="34" charset="0"/>
              <a:buChar char="•"/>
            </a:pPr>
            <a:r>
              <a:rPr lang="de-DE" sz="2000" dirty="0" err="1" smtClean="0"/>
              <a:t>presentations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</a:t>
            </a:r>
            <a:r>
              <a:rPr lang="de-DE" sz="2000" dirty="0" err="1" smtClean="0"/>
              <a:t>facilitators</a:t>
            </a:r>
            <a:r>
              <a:rPr lang="de-DE" sz="2000" dirty="0" smtClean="0"/>
              <a:t> (</a:t>
            </a:r>
            <a:r>
              <a:rPr lang="de-DE" sz="2000" dirty="0" err="1" smtClean="0"/>
              <a:t>completed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</a:t>
            </a:r>
            <a:r>
              <a:rPr lang="de-DE" sz="2000" dirty="0" err="1" smtClean="0"/>
              <a:t>group</a:t>
            </a:r>
            <a:r>
              <a:rPr lang="de-DE" sz="2000" dirty="0" smtClean="0"/>
              <a:t> </a:t>
            </a:r>
            <a:r>
              <a:rPr lang="de-DE" sz="2000" dirty="0" err="1" smtClean="0"/>
              <a:t>members</a:t>
            </a:r>
            <a:r>
              <a:rPr lang="de-DE" sz="2000" dirty="0" smtClean="0"/>
              <a:t>)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questions</a:t>
            </a:r>
            <a:endParaRPr lang="de-DE" sz="2000" dirty="0" smtClean="0"/>
          </a:p>
          <a:p>
            <a:pPr marL="857250" lvl="1" indent="-400050">
              <a:buFont typeface="Arial" panose="020B0604020202020204" pitchFamily="34" charset="0"/>
              <a:buChar char="•"/>
            </a:pPr>
            <a:r>
              <a:rPr lang="de-DE" sz="2000" dirty="0" err="1" smtClean="0"/>
              <a:t>Scnearios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future</a:t>
            </a:r>
            <a:r>
              <a:rPr lang="de-DE" sz="2000" dirty="0"/>
              <a:t>?</a:t>
            </a:r>
            <a:endParaRPr lang="de-DE" sz="2000" dirty="0" smtClean="0"/>
          </a:p>
          <a:p>
            <a:pPr marL="400050" indent="-400050">
              <a:buFont typeface="+mj-lt"/>
              <a:buAutoNum type="romanUcPeriod"/>
            </a:pPr>
            <a:r>
              <a:rPr lang="de-DE" sz="2400" dirty="0" smtClean="0"/>
              <a:t>Summary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next</a:t>
            </a:r>
            <a:r>
              <a:rPr lang="de-DE" sz="2400" dirty="0" smtClean="0"/>
              <a:t> </a:t>
            </a:r>
            <a:r>
              <a:rPr lang="de-DE" sz="2400" dirty="0" err="1" smtClean="0"/>
              <a:t>steps</a:t>
            </a:r>
            <a:r>
              <a:rPr lang="de-DE" sz="2400" dirty="0" smtClean="0"/>
              <a:t> (05 </a:t>
            </a:r>
            <a:r>
              <a:rPr lang="de-DE" sz="2400" dirty="0" err="1" smtClean="0"/>
              <a:t>minutes</a:t>
            </a:r>
            <a:r>
              <a:rPr lang="de-DE" sz="2400" dirty="0" smtClean="0"/>
              <a:t>)</a:t>
            </a:r>
          </a:p>
          <a:p>
            <a:pPr marL="857250" lvl="1" indent="-400050">
              <a:buFont typeface="Arial" panose="020B0604020202020204" pitchFamily="34" charset="0"/>
              <a:buChar char="•"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07830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771787" y="125835"/>
            <a:ext cx="110734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de-DE" sz="2800" dirty="0">
                <a:solidFill>
                  <a:prstClr val="black"/>
                </a:solidFill>
              </a:rPr>
              <a:t>The </a:t>
            </a:r>
            <a:r>
              <a:rPr lang="de-DE" sz="2800" dirty="0" err="1">
                <a:solidFill>
                  <a:prstClr val="black"/>
                </a:solidFill>
              </a:rPr>
              <a:t>new</a:t>
            </a:r>
            <a:r>
              <a:rPr lang="de-DE" sz="2800" dirty="0">
                <a:solidFill>
                  <a:prstClr val="black"/>
                </a:solidFill>
              </a:rPr>
              <a:t> </a:t>
            </a:r>
            <a:r>
              <a:rPr lang="de-DE" sz="2800" dirty="0" err="1">
                <a:solidFill>
                  <a:prstClr val="black"/>
                </a:solidFill>
              </a:rPr>
              <a:t>challenge</a:t>
            </a:r>
            <a:r>
              <a:rPr lang="de-DE" sz="2800" dirty="0">
                <a:solidFill>
                  <a:prstClr val="black"/>
                </a:solidFill>
              </a:rPr>
              <a:t>: </a:t>
            </a:r>
            <a:r>
              <a:rPr lang="de-DE" sz="2800" dirty="0" err="1">
                <a:solidFill>
                  <a:prstClr val="black"/>
                </a:solidFill>
              </a:rPr>
              <a:t>Artifical</a:t>
            </a:r>
            <a:r>
              <a:rPr lang="de-DE" sz="2800" dirty="0">
                <a:solidFill>
                  <a:prstClr val="black"/>
                </a:solidFill>
              </a:rPr>
              <a:t> </a:t>
            </a:r>
            <a:r>
              <a:rPr lang="de-DE" sz="2800" dirty="0" err="1">
                <a:solidFill>
                  <a:prstClr val="black"/>
                </a:solidFill>
              </a:rPr>
              <a:t>Intelligence</a:t>
            </a:r>
            <a:r>
              <a:rPr lang="de-DE" sz="2800" dirty="0">
                <a:solidFill>
                  <a:prstClr val="black"/>
                </a:solidFill>
              </a:rPr>
              <a:t> (AI) </a:t>
            </a:r>
            <a:r>
              <a:rPr lang="de-DE" sz="2800" dirty="0" err="1">
                <a:solidFill>
                  <a:prstClr val="black"/>
                </a:solidFill>
              </a:rPr>
              <a:t>and</a:t>
            </a:r>
            <a:r>
              <a:rPr lang="de-DE" sz="2800" dirty="0">
                <a:solidFill>
                  <a:prstClr val="black"/>
                </a:solidFill>
              </a:rPr>
              <a:t> </a:t>
            </a:r>
            <a:r>
              <a:rPr lang="de-DE" sz="2800" dirty="0" err="1">
                <a:solidFill>
                  <a:prstClr val="black"/>
                </a:solidFill>
              </a:rPr>
              <a:t>Examinations</a:t>
            </a:r>
            <a:endParaRPr lang="de-DE" sz="2800" dirty="0">
              <a:solidFill>
                <a:prstClr val="black"/>
              </a:solidFill>
            </a:endParaRPr>
          </a:p>
          <a:p>
            <a:pPr lvl="0" algn="ctr"/>
            <a:r>
              <a:rPr lang="de-DE" dirty="0" err="1">
                <a:solidFill>
                  <a:prstClr val="black"/>
                </a:solidFill>
              </a:rPr>
              <a:t>Thursday</a:t>
            </a:r>
            <a:r>
              <a:rPr lang="de-DE" dirty="0">
                <a:solidFill>
                  <a:prstClr val="black"/>
                </a:solidFill>
              </a:rPr>
              <a:t> 16th November 05:00 – 06:30 UTC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35560" y="1409350"/>
            <a:ext cx="11308359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romanUcPeriod" startAt="2"/>
            </a:pPr>
            <a:r>
              <a:rPr lang="de-DE" sz="2400" dirty="0" smtClean="0"/>
              <a:t>Separate </a:t>
            </a:r>
            <a:r>
              <a:rPr lang="de-DE" sz="2400" dirty="0" err="1" smtClean="0"/>
              <a:t>groups</a:t>
            </a:r>
            <a:r>
              <a:rPr lang="de-DE" sz="2400" dirty="0" smtClean="0"/>
              <a:t>: </a:t>
            </a:r>
            <a:r>
              <a:rPr lang="de-DE" sz="2400" dirty="0" err="1" smtClean="0"/>
              <a:t>Please</a:t>
            </a:r>
            <a:r>
              <a:rPr lang="de-DE" sz="2400" dirty="0" smtClean="0"/>
              <a:t> </a:t>
            </a:r>
            <a:r>
              <a:rPr lang="de-DE" sz="2400" dirty="0" err="1" smtClean="0"/>
              <a:t>think</a:t>
            </a:r>
            <a:r>
              <a:rPr lang="de-DE" sz="2400" dirty="0" smtClean="0"/>
              <a:t> </a:t>
            </a:r>
            <a:r>
              <a:rPr lang="de-DE" sz="2400" dirty="0" err="1" smtClean="0"/>
              <a:t>about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following</a:t>
            </a:r>
            <a:r>
              <a:rPr lang="de-DE" sz="2400" dirty="0" smtClean="0"/>
              <a:t> </a:t>
            </a:r>
            <a:r>
              <a:rPr lang="de-DE" sz="2400" dirty="0" err="1" smtClean="0"/>
              <a:t>questions</a:t>
            </a:r>
            <a:r>
              <a:rPr lang="de-DE" sz="2400" dirty="0" smtClean="0"/>
              <a:t>/</a:t>
            </a:r>
            <a:r>
              <a:rPr lang="de-DE" sz="2400" dirty="0" err="1" smtClean="0"/>
              <a:t>issues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may</a:t>
            </a:r>
            <a:r>
              <a:rPr lang="de-DE" sz="2400" dirty="0" smtClean="0"/>
              <a:t>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solutions</a:t>
            </a:r>
            <a:r>
              <a:rPr lang="de-DE" sz="2400" dirty="0" smtClean="0"/>
              <a:t> </a:t>
            </a:r>
            <a:r>
              <a:rPr lang="de-DE" sz="2400" dirty="0" err="1" smtClean="0"/>
              <a:t>or</a:t>
            </a:r>
            <a:r>
              <a:rPr lang="de-DE" sz="2400" dirty="0" smtClean="0"/>
              <a:t> </a:t>
            </a:r>
            <a:r>
              <a:rPr lang="de-DE" sz="2400" dirty="0" err="1" smtClean="0"/>
              <a:t>even</a:t>
            </a:r>
            <a:r>
              <a:rPr lang="de-DE" sz="2400" dirty="0" smtClean="0"/>
              <a:t> </a:t>
            </a:r>
            <a:r>
              <a:rPr lang="de-DE" sz="2400" dirty="0" err="1" smtClean="0"/>
              <a:t>existing</a:t>
            </a:r>
            <a:r>
              <a:rPr lang="de-DE" sz="2400" dirty="0" smtClean="0"/>
              <a:t> </a:t>
            </a:r>
            <a:r>
              <a:rPr lang="de-DE" sz="2400" dirty="0" err="1" smtClean="0"/>
              <a:t>solutions</a:t>
            </a:r>
            <a:r>
              <a:rPr lang="de-DE" sz="2400" dirty="0" smtClean="0"/>
              <a:t>. </a:t>
            </a:r>
            <a:r>
              <a:rPr lang="de-DE" sz="2400" dirty="0" err="1" smtClean="0"/>
              <a:t>If</a:t>
            </a:r>
            <a:r>
              <a:rPr lang="de-DE" sz="2400" dirty="0" smtClean="0"/>
              <a:t> </a:t>
            </a:r>
            <a:r>
              <a:rPr lang="de-DE" sz="2400" dirty="0" err="1" smtClean="0"/>
              <a:t>you</a:t>
            </a:r>
            <a:r>
              <a:rPr lang="de-DE" sz="2400" dirty="0" smtClean="0"/>
              <a:t> </a:t>
            </a:r>
            <a:r>
              <a:rPr lang="de-DE" sz="2400" dirty="0" err="1" smtClean="0"/>
              <a:t>have</a:t>
            </a:r>
            <a:r>
              <a:rPr lang="de-DE" sz="2400" dirty="0" smtClean="0"/>
              <a:t> additional </a:t>
            </a:r>
            <a:r>
              <a:rPr lang="de-DE" sz="2400" dirty="0" err="1" smtClean="0"/>
              <a:t>ideas</a:t>
            </a:r>
            <a:r>
              <a:rPr lang="de-DE" sz="2400" dirty="0" smtClean="0"/>
              <a:t> </a:t>
            </a:r>
            <a:r>
              <a:rPr lang="de-DE" sz="2400" dirty="0" err="1" smtClean="0"/>
              <a:t>please</a:t>
            </a:r>
            <a:r>
              <a:rPr lang="de-DE" sz="2400" dirty="0" smtClean="0"/>
              <a:t> </a:t>
            </a:r>
            <a:r>
              <a:rPr lang="de-DE" sz="2400" dirty="0" err="1" smtClean="0"/>
              <a:t>feel</a:t>
            </a:r>
            <a:r>
              <a:rPr lang="de-DE" sz="2400" dirty="0" smtClean="0"/>
              <a:t> </a:t>
            </a:r>
            <a:r>
              <a:rPr lang="de-DE" sz="2400" dirty="0" err="1" smtClean="0"/>
              <a:t>free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consider</a:t>
            </a:r>
            <a:r>
              <a:rPr lang="de-DE" sz="2400" dirty="0" smtClean="0"/>
              <a:t> also </a:t>
            </a:r>
            <a:r>
              <a:rPr lang="de-DE" sz="2400" dirty="0" err="1" smtClean="0"/>
              <a:t>them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bring </a:t>
            </a:r>
            <a:r>
              <a:rPr lang="de-DE" sz="2400" dirty="0" err="1" smtClean="0"/>
              <a:t>it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floor</a:t>
            </a:r>
            <a:r>
              <a:rPr lang="de-DE" sz="2400" dirty="0" smtClean="0"/>
              <a:t>.</a:t>
            </a:r>
          </a:p>
          <a:p>
            <a:endParaRPr lang="de-DE" sz="24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de-DE" sz="2000" dirty="0" smtClean="0"/>
              <a:t>Group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dirty="0" smtClean="0"/>
              <a:t>How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identify</a:t>
            </a:r>
            <a:r>
              <a:rPr lang="de-DE" dirty="0" smtClean="0"/>
              <a:t> AI, e.g., </a:t>
            </a:r>
            <a:r>
              <a:rPr lang="de-DE" dirty="0" err="1" smtClean="0"/>
              <a:t>ChatGPT</a:t>
            </a:r>
            <a:r>
              <a:rPr lang="de-DE" dirty="0" smtClean="0"/>
              <a:t> 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dirty="0" smtClean="0"/>
              <a:t>How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prevent</a:t>
            </a:r>
            <a:r>
              <a:rPr lang="de-DE" dirty="0" smtClean="0"/>
              <a:t> </a:t>
            </a:r>
            <a:r>
              <a:rPr lang="de-DE" dirty="0" err="1" smtClean="0"/>
              <a:t>plagiarism</a:t>
            </a:r>
            <a:r>
              <a:rPr lang="de-DE" dirty="0" smtClean="0"/>
              <a:t>? How </a:t>
            </a:r>
            <a:r>
              <a:rPr lang="de-DE" dirty="0" err="1" smtClean="0"/>
              <a:t>to</a:t>
            </a:r>
            <a:r>
              <a:rPr lang="de-DE" dirty="0" smtClean="0"/>
              <a:t> handle </a:t>
            </a:r>
            <a:r>
              <a:rPr lang="de-DE" dirty="0" err="1" smtClean="0"/>
              <a:t>breachs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regulations</a:t>
            </a:r>
            <a:r>
              <a:rPr lang="de-DE" dirty="0" smtClean="0"/>
              <a:t>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automatic</a:t>
            </a:r>
            <a:r>
              <a:rPr lang="de-DE" dirty="0" smtClean="0"/>
              <a:t> </a:t>
            </a:r>
            <a:r>
              <a:rPr lang="de-DE" dirty="0" err="1" smtClean="0"/>
              <a:t>tools</a:t>
            </a:r>
            <a:r>
              <a:rPr lang="de-DE" dirty="0" smtClean="0"/>
              <a:t> </a:t>
            </a:r>
            <a:r>
              <a:rPr lang="de-DE" dirty="0" err="1" smtClean="0"/>
              <a:t>already</a:t>
            </a:r>
            <a:r>
              <a:rPr lang="de-DE" dirty="0" smtClean="0"/>
              <a:t> </a:t>
            </a:r>
            <a:r>
              <a:rPr lang="de-DE" dirty="0" err="1" smtClean="0"/>
              <a:t>exists</a:t>
            </a:r>
            <a:r>
              <a:rPr lang="de-DE" dirty="0" smtClean="0"/>
              <a:t>?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experiences</a:t>
            </a:r>
            <a:r>
              <a:rPr lang="de-DE" dirty="0" smtClean="0"/>
              <a:t> do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?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sz="2000" dirty="0" smtClean="0"/>
              <a:t>Group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dirty="0" smtClean="0"/>
              <a:t>How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ensure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students</a:t>
            </a:r>
            <a:r>
              <a:rPr lang="de-DE" dirty="0" smtClean="0"/>
              <a:t>‘ </a:t>
            </a:r>
            <a:r>
              <a:rPr lang="de-DE" dirty="0" err="1" smtClean="0"/>
              <a:t>competences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visible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proofed</a:t>
            </a:r>
            <a:r>
              <a:rPr lang="de-DE" dirty="0" smtClean="0"/>
              <a:t> </a:t>
            </a:r>
            <a:r>
              <a:rPr lang="de-DE" dirty="0" err="1" smtClean="0"/>
              <a:t>accordingly</a:t>
            </a:r>
            <a:r>
              <a:rPr lang="de-DE" dirty="0" smtClean="0"/>
              <a:t>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dirty="0" smtClean="0"/>
              <a:t>How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consider</a:t>
            </a:r>
            <a:r>
              <a:rPr lang="de-DE" dirty="0" smtClean="0"/>
              <a:t> </a:t>
            </a:r>
            <a:r>
              <a:rPr lang="de-DE" dirty="0" err="1" smtClean="0"/>
              <a:t>thesis</a:t>
            </a:r>
            <a:r>
              <a:rPr lang="de-DE" dirty="0" smtClean="0"/>
              <a:t> (</a:t>
            </a:r>
            <a:r>
              <a:rPr lang="de-DE" dirty="0" err="1" smtClean="0"/>
              <a:t>BSc</a:t>
            </a:r>
            <a:r>
              <a:rPr lang="de-DE" dirty="0" smtClean="0"/>
              <a:t>, </a:t>
            </a:r>
            <a:r>
              <a:rPr lang="de-DE" dirty="0" err="1" smtClean="0"/>
              <a:t>MSc</a:t>
            </a:r>
            <a:r>
              <a:rPr lang="de-DE" dirty="0" smtClean="0"/>
              <a:t>, PHD) in </a:t>
            </a:r>
            <a:r>
              <a:rPr lang="de-DE" dirty="0" err="1" smtClean="0"/>
              <a:t>the</a:t>
            </a:r>
            <a:r>
              <a:rPr lang="de-DE" dirty="0" smtClean="0"/>
              <a:t> light </a:t>
            </a:r>
            <a:r>
              <a:rPr lang="de-DE" dirty="0" err="1" smtClean="0"/>
              <a:t>of</a:t>
            </a:r>
            <a:r>
              <a:rPr lang="de-DE" dirty="0" smtClean="0"/>
              <a:t> AI?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dirty="0" err="1" smtClean="0"/>
              <a:t>What‘s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written</a:t>
            </a:r>
            <a:r>
              <a:rPr lang="de-DE" dirty="0" smtClean="0"/>
              <a:t> </a:t>
            </a:r>
            <a:r>
              <a:rPr lang="de-DE" dirty="0" err="1" smtClean="0"/>
              <a:t>examinations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presentations</a:t>
            </a:r>
            <a:r>
              <a:rPr lang="de-DE" dirty="0" smtClean="0"/>
              <a:t> after a time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self-preparation</a:t>
            </a:r>
            <a:r>
              <a:rPr lang="de-DE" dirty="0" smtClean="0"/>
              <a:t>?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/>
              <a:t>How to adapt the tasks for students in the light of increasing power of </a:t>
            </a:r>
            <a:r>
              <a:rPr lang="en-US" dirty="0" smtClean="0"/>
              <a:t>AI</a:t>
            </a:r>
            <a:r>
              <a:rPr lang="en-US" dirty="0"/>
              <a:t>?</a:t>
            </a:r>
            <a:endParaRPr lang="de-DE" dirty="0" smtClean="0"/>
          </a:p>
          <a:p>
            <a:pPr marL="800100" lvl="1" indent="-342900">
              <a:buFont typeface="+mj-lt"/>
              <a:buAutoNum type="arabicPeriod"/>
            </a:pPr>
            <a:r>
              <a:rPr lang="de-DE" sz="2000" dirty="0" smtClean="0"/>
              <a:t>Group</a:t>
            </a:r>
            <a:endParaRPr lang="de-DE" sz="2000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dirty="0" smtClean="0"/>
              <a:t>How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train</a:t>
            </a:r>
            <a:r>
              <a:rPr lang="de-DE" dirty="0" smtClean="0"/>
              <a:t> </a:t>
            </a:r>
            <a:r>
              <a:rPr lang="de-DE" dirty="0" err="1" smtClean="0"/>
              <a:t>trainers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students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usage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smtClean="0"/>
              <a:t> </a:t>
            </a:r>
            <a:r>
              <a:rPr lang="de-DE" smtClean="0"/>
              <a:t>AI?</a:t>
            </a:r>
            <a:endParaRPr lang="de-DE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de-DE" dirty="0" smtClean="0"/>
              <a:t>How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get</a:t>
            </a:r>
            <a:r>
              <a:rPr lang="de-DE" dirty="0" smtClean="0"/>
              <a:t> </a:t>
            </a:r>
            <a:r>
              <a:rPr lang="de-DE" dirty="0" err="1" smtClean="0"/>
              <a:t>benefit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AI?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250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805343" y="251669"/>
            <a:ext cx="110734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de-DE" sz="2800" dirty="0">
                <a:solidFill>
                  <a:prstClr val="black"/>
                </a:solidFill>
              </a:rPr>
              <a:t>The </a:t>
            </a:r>
            <a:r>
              <a:rPr lang="de-DE" sz="2800" dirty="0" err="1">
                <a:solidFill>
                  <a:prstClr val="black"/>
                </a:solidFill>
              </a:rPr>
              <a:t>new</a:t>
            </a:r>
            <a:r>
              <a:rPr lang="de-DE" sz="2800" dirty="0">
                <a:solidFill>
                  <a:prstClr val="black"/>
                </a:solidFill>
              </a:rPr>
              <a:t> </a:t>
            </a:r>
            <a:r>
              <a:rPr lang="de-DE" sz="2800" dirty="0" err="1">
                <a:solidFill>
                  <a:prstClr val="black"/>
                </a:solidFill>
              </a:rPr>
              <a:t>challenge</a:t>
            </a:r>
            <a:r>
              <a:rPr lang="de-DE" sz="2800" dirty="0">
                <a:solidFill>
                  <a:prstClr val="black"/>
                </a:solidFill>
              </a:rPr>
              <a:t>: </a:t>
            </a:r>
            <a:r>
              <a:rPr lang="de-DE" sz="2800" dirty="0" err="1">
                <a:solidFill>
                  <a:prstClr val="black"/>
                </a:solidFill>
              </a:rPr>
              <a:t>Artifical</a:t>
            </a:r>
            <a:r>
              <a:rPr lang="de-DE" sz="2800" dirty="0">
                <a:solidFill>
                  <a:prstClr val="black"/>
                </a:solidFill>
              </a:rPr>
              <a:t> </a:t>
            </a:r>
            <a:r>
              <a:rPr lang="de-DE" sz="2800" dirty="0" err="1">
                <a:solidFill>
                  <a:prstClr val="black"/>
                </a:solidFill>
              </a:rPr>
              <a:t>Intelligence</a:t>
            </a:r>
            <a:r>
              <a:rPr lang="de-DE" sz="2800" dirty="0">
                <a:solidFill>
                  <a:prstClr val="black"/>
                </a:solidFill>
              </a:rPr>
              <a:t> (AI) </a:t>
            </a:r>
            <a:r>
              <a:rPr lang="de-DE" sz="2800" dirty="0" err="1">
                <a:solidFill>
                  <a:prstClr val="black"/>
                </a:solidFill>
              </a:rPr>
              <a:t>and</a:t>
            </a:r>
            <a:r>
              <a:rPr lang="de-DE" sz="2800" dirty="0">
                <a:solidFill>
                  <a:prstClr val="black"/>
                </a:solidFill>
              </a:rPr>
              <a:t> </a:t>
            </a:r>
            <a:r>
              <a:rPr lang="de-DE" sz="2800" dirty="0" err="1">
                <a:solidFill>
                  <a:prstClr val="black"/>
                </a:solidFill>
              </a:rPr>
              <a:t>Examinations</a:t>
            </a:r>
            <a:endParaRPr lang="de-DE" sz="2800" dirty="0">
              <a:solidFill>
                <a:prstClr val="black"/>
              </a:solidFill>
            </a:endParaRPr>
          </a:p>
          <a:p>
            <a:pPr lvl="0" algn="ctr"/>
            <a:r>
              <a:rPr lang="de-DE" dirty="0" err="1">
                <a:solidFill>
                  <a:prstClr val="black"/>
                </a:solidFill>
              </a:rPr>
              <a:t>Thursday</a:t>
            </a:r>
            <a:r>
              <a:rPr lang="de-DE" dirty="0">
                <a:solidFill>
                  <a:prstClr val="black"/>
                </a:solidFill>
              </a:rPr>
              <a:t> 16th November 05:00 – 06:30 UTC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18782" y="1753299"/>
            <a:ext cx="1130835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romanUcPeriod" startAt="3"/>
            </a:pPr>
            <a:r>
              <a:rPr lang="de-DE" sz="2000" dirty="0" err="1" smtClean="0"/>
              <a:t>Auditory</a:t>
            </a:r>
            <a:r>
              <a:rPr lang="de-DE" sz="2000" dirty="0" smtClean="0"/>
              <a:t> (Exchange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fixing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results</a:t>
            </a:r>
            <a:r>
              <a:rPr lang="de-DE" sz="2000" dirty="0" smtClean="0"/>
              <a:t>)</a:t>
            </a:r>
          </a:p>
          <a:p>
            <a:pPr marL="804863" lvl="1" indent="-347663">
              <a:buFont typeface="+mj-lt"/>
              <a:buAutoNum type="arabicPeriod"/>
            </a:pPr>
            <a:r>
              <a:rPr lang="de-DE" sz="2000" dirty="0" smtClean="0"/>
              <a:t>Group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800100" lvl="1" indent="-342900">
              <a:buFont typeface="+mj-lt"/>
              <a:buAutoNum type="arabicPeriod"/>
            </a:pPr>
            <a:r>
              <a:rPr lang="de-DE" sz="2000" dirty="0" smtClean="0"/>
              <a:t>Group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800100" lvl="1" indent="-342900">
              <a:buFont typeface="+mj-lt"/>
              <a:buAutoNum type="arabicPeriod"/>
            </a:pPr>
            <a:r>
              <a:rPr lang="de-DE" sz="2000" dirty="0" smtClean="0"/>
              <a:t>Group</a:t>
            </a:r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1610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813732" y="520117"/>
            <a:ext cx="110734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de-DE" sz="2800" dirty="0">
                <a:solidFill>
                  <a:prstClr val="black"/>
                </a:solidFill>
              </a:rPr>
              <a:t>The </a:t>
            </a:r>
            <a:r>
              <a:rPr lang="de-DE" sz="2800" dirty="0" err="1">
                <a:solidFill>
                  <a:prstClr val="black"/>
                </a:solidFill>
              </a:rPr>
              <a:t>new</a:t>
            </a:r>
            <a:r>
              <a:rPr lang="de-DE" sz="2800" dirty="0">
                <a:solidFill>
                  <a:prstClr val="black"/>
                </a:solidFill>
              </a:rPr>
              <a:t> </a:t>
            </a:r>
            <a:r>
              <a:rPr lang="de-DE" sz="2800" dirty="0" err="1">
                <a:solidFill>
                  <a:prstClr val="black"/>
                </a:solidFill>
              </a:rPr>
              <a:t>challenge</a:t>
            </a:r>
            <a:r>
              <a:rPr lang="de-DE" sz="2800" dirty="0">
                <a:solidFill>
                  <a:prstClr val="black"/>
                </a:solidFill>
              </a:rPr>
              <a:t>: </a:t>
            </a:r>
            <a:r>
              <a:rPr lang="de-DE" sz="2800" dirty="0" err="1">
                <a:solidFill>
                  <a:prstClr val="black"/>
                </a:solidFill>
              </a:rPr>
              <a:t>Artifical</a:t>
            </a:r>
            <a:r>
              <a:rPr lang="de-DE" sz="2800" dirty="0">
                <a:solidFill>
                  <a:prstClr val="black"/>
                </a:solidFill>
              </a:rPr>
              <a:t> </a:t>
            </a:r>
            <a:r>
              <a:rPr lang="de-DE" sz="2800" dirty="0" err="1">
                <a:solidFill>
                  <a:prstClr val="black"/>
                </a:solidFill>
              </a:rPr>
              <a:t>Intelligence</a:t>
            </a:r>
            <a:r>
              <a:rPr lang="de-DE" sz="2800" dirty="0">
                <a:solidFill>
                  <a:prstClr val="black"/>
                </a:solidFill>
              </a:rPr>
              <a:t> (AI) </a:t>
            </a:r>
            <a:r>
              <a:rPr lang="de-DE" sz="2800" dirty="0" err="1">
                <a:solidFill>
                  <a:prstClr val="black"/>
                </a:solidFill>
              </a:rPr>
              <a:t>and</a:t>
            </a:r>
            <a:r>
              <a:rPr lang="de-DE" sz="2800" dirty="0">
                <a:solidFill>
                  <a:prstClr val="black"/>
                </a:solidFill>
              </a:rPr>
              <a:t> </a:t>
            </a:r>
            <a:r>
              <a:rPr lang="de-DE" sz="2800" dirty="0" err="1">
                <a:solidFill>
                  <a:prstClr val="black"/>
                </a:solidFill>
              </a:rPr>
              <a:t>Examinations</a:t>
            </a:r>
            <a:endParaRPr lang="de-DE" sz="2800" dirty="0">
              <a:solidFill>
                <a:prstClr val="black"/>
              </a:solidFill>
            </a:endParaRPr>
          </a:p>
          <a:p>
            <a:pPr lvl="0" algn="ctr"/>
            <a:r>
              <a:rPr lang="de-DE" dirty="0" err="1">
                <a:solidFill>
                  <a:prstClr val="black"/>
                </a:solidFill>
              </a:rPr>
              <a:t>Thursday</a:t>
            </a:r>
            <a:r>
              <a:rPr lang="de-DE" dirty="0">
                <a:solidFill>
                  <a:prstClr val="black"/>
                </a:solidFill>
              </a:rPr>
              <a:t> 16th November 05:00 – 06:30 UTC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18782" y="1753299"/>
            <a:ext cx="113083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romanUcPeriod" startAt="3"/>
            </a:pPr>
            <a:r>
              <a:rPr lang="de-DE" sz="2000" dirty="0" err="1" smtClean="0"/>
              <a:t>Auditory</a:t>
            </a:r>
            <a:r>
              <a:rPr lang="de-DE" sz="2000" dirty="0" smtClean="0"/>
              <a:t> (Scenarios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future</a:t>
            </a:r>
            <a:r>
              <a:rPr lang="de-DE" sz="2000" dirty="0" smtClean="0"/>
              <a:t>): How will AI </a:t>
            </a:r>
            <a:r>
              <a:rPr lang="de-DE" sz="2000" dirty="0" err="1" smtClean="0"/>
              <a:t>influence</a:t>
            </a:r>
            <a:r>
              <a:rPr lang="de-DE" sz="2000" dirty="0" smtClean="0"/>
              <a:t> </a:t>
            </a:r>
            <a:r>
              <a:rPr lang="de-DE" sz="2000" dirty="0" err="1" smtClean="0"/>
              <a:t>training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studying</a:t>
            </a:r>
            <a:r>
              <a:rPr lang="de-DE" sz="2000" dirty="0" smtClean="0"/>
              <a:t> </a:t>
            </a:r>
            <a:r>
              <a:rPr lang="de-DE" sz="2000" dirty="0" err="1" smtClean="0"/>
              <a:t>during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next</a:t>
            </a:r>
            <a:r>
              <a:rPr lang="de-DE" sz="2000" dirty="0" smtClean="0"/>
              <a:t> </a:t>
            </a:r>
            <a:r>
              <a:rPr lang="de-DE" sz="2000" dirty="0" err="1" smtClean="0"/>
              <a:t>up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3-5 </a:t>
            </a:r>
            <a:r>
              <a:rPr lang="de-DE" sz="2000" dirty="0" err="1" smtClean="0"/>
              <a:t>years</a:t>
            </a:r>
            <a:r>
              <a:rPr lang="de-DE" sz="2000" dirty="0" smtClean="0"/>
              <a:t>?</a:t>
            </a:r>
          </a:p>
          <a:p>
            <a:pPr marL="804863" lvl="1" indent="-347663">
              <a:buFont typeface="Arial" panose="020B0604020202020204" pitchFamily="34" charset="0"/>
              <a:buChar char="•"/>
            </a:pPr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144679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813732" y="520117"/>
            <a:ext cx="110734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de-DE" sz="2800" dirty="0">
                <a:solidFill>
                  <a:prstClr val="black"/>
                </a:solidFill>
              </a:rPr>
              <a:t>The </a:t>
            </a:r>
            <a:r>
              <a:rPr lang="de-DE" sz="2800" dirty="0" err="1">
                <a:solidFill>
                  <a:prstClr val="black"/>
                </a:solidFill>
              </a:rPr>
              <a:t>new</a:t>
            </a:r>
            <a:r>
              <a:rPr lang="de-DE" sz="2800" dirty="0">
                <a:solidFill>
                  <a:prstClr val="black"/>
                </a:solidFill>
              </a:rPr>
              <a:t> </a:t>
            </a:r>
            <a:r>
              <a:rPr lang="de-DE" sz="2800" dirty="0" err="1">
                <a:solidFill>
                  <a:prstClr val="black"/>
                </a:solidFill>
              </a:rPr>
              <a:t>challenge</a:t>
            </a:r>
            <a:r>
              <a:rPr lang="de-DE" sz="2800" dirty="0">
                <a:solidFill>
                  <a:prstClr val="black"/>
                </a:solidFill>
              </a:rPr>
              <a:t>: </a:t>
            </a:r>
            <a:r>
              <a:rPr lang="de-DE" sz="2800" dirty="0" err="1">
                <a:solidFill>
                  <a:prstClr val="black"/>
                </a:solidFill>
              </a:rPr>
              <a:t>Artifical</a:t>
            </a:r>
            <a:r>
              <a:rPr lang="de-DE" sz="2800" dirty="0">
                <a:solidFill>
                  <a:prstClr val="black"/>
                </a:solidFill>
              </a:rPr>
              <a:t> </a:t>
            </a:r>
            <a:r>
              <a:rPr lang="de-DE" sz="2800" dirty="0" err="1">
                <a:solidFill>
                  <a:prstClr val="black"/>
                </a:solidFill>
              </a:rPr>
              <a:t>Intelligence</a:t>
            </a:r>
            <a:r>
              <a:rPr lang="de-DE" sz="2800" dirty="0">
                <a:solidFill>
                  <a:prstClr val="black"/>
                </a:solidFill>
              </a:rPr>
              <a:t> (AI) </a:t>
            </a:r>
            <a:r>
              <a:rPr lang="de-DE" sz="2800" dirty="0" err="1">
                <a:solidFill>
                  <a:prstClr val="black"/>
                </a:solidFill>
              </a:rPr>
              <a:t>and</a:t>
            </a:r>
            <a:r>
              <a:rPr lang="de-DE" sz="2800" dirty="0">
                <a:solidFill>
                  <a:prstClr val="black"/>
                </a:solidFill>
              </a:rPr>
              <a:t> </a:t>
            </a:r>
            <a:r>
              <a:rPr lang="de-DE" sz="2800" dirty="0" err="1">
                <a:solidFill>
                  <a:prstClr val="black"/>
                </a:solidFill>
              </a:rPr>
              <a:t>Examinations</a:t>
            </a:r>
            <a:endParaRPr lang="de-DE" sz="2800" dirty="0">
              <a:solidFill>
                <a:prstClr val="black"/>
              </a:solidFill>
            </a:endParaRPr>
          </a:p>
          <a:p>
            <a:pPr lvl="0" algn="ctr"/>
            <a:r>
              <a:rPr lang="de-DE" dirty="0" err="1">
                <a:solidFill>
                  <a:prstClr val="black"/>
                </a:solidFill>
              </a:rPr>
              <a:t>Thursday</a:t>
            </a:r>
            <a:r>
              <a:rPr lang="de-DE" dirty="0">
                <a:solidFill>
                  <a:prstClr val="black"/>
                </a:solidFill>
              </a:rPr>
              <a:t> 16th November 05:00 – 06:30 UTC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18782" y="1753299"/>
            <a:ext cx="113083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romanLcPeriod" startAt="4"/>
            </a:pPr>
            <a:r>
              <a:rPr lang="de-DE" sz="2000" dirty="0" smtClean="0"/>
              <a:t>Summary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next</a:t>
            </a:r>
            <a:r>
              <a:rPr lang="de-DE" sz="2000" dirty="0" smtClean="0"/>
              <a:t> </a:t>
            </a:r>
            <a:r>
              <a:rPr lang="de-DE" sz="2000" dirty="0" err="1" smtClean="0"/>
              <a:t>steps</a:t>
            </a:r>
            <a:endParaRPr lang="de-DE" sz="2000" dirty="0"/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de-DE" sz="2000" dirty="0" smtClean="0"/>
              <a:t>Link: </a:t>
            </a:r>
            <a:r>
              <a:rPr lang="de-DE" u="sng" dirty="0">
                <a:hlinkClick r:id="rId2"/>
              </a:rPr>
              <a:t>https://www.scribbr.com</a:t>
            </a:r>
            <a:r>
              <a:rPr lang="de-DE" u="sng" dirty="0" smtClean="0">
                <a:hlinkClick r:id="rId2"/>
              </a:rPr>
              <a:t>/</a:t>
            </a:r>
            <a:endParaRPr lang="de-DE" u="sng" dirty="0" smtClean="0"/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de-DE" sz="2000" u="sng" dirty="0" smtClean="0"/>
              <a:t>Additional links, </a:t>
            </a:r>
            <a:r>
              <a:rPr lang="de-DE" sz="2000" u="sng" dirty="0" err="1" smtClean="0"/>
              <a:t>articles</a:t>
            </a:r>
            <a:r>
              <a:rPr lang="de-DE" sz="2000" u="sng" dirty="0" smtClean="0"/>
              <a:t>, etc. </a:t>
            </a:r>
            <a:r>
              <a:rPr lang="de-DE" sz="2000" u="sng" dirty="0" err="1" smtClean="0"/>
              <a:t>are</a:t>
            </a:r>
            <a:r>
              <a:rPr lang="de-DE" sz="2000" u="sng" dirty="0" smtClean="0"/>
              <a:t> </a:t>
            </a:r>
            <a:r>
              <a:rPr lang="de-DE" sz="2000" u="sng" dirty="0" err="1" smtClean="0"/>
              <a:t>very</a:t>
            </a:r>
            <a:r>
              <a:rPr lang="de-DE" sz="2000" u="sng" dirty="0" smtClean="0"/>
              <a:t> </a:t>
            </a:r>
            <a:r>
              <a:rPr lang="de-DE" sz="2000" u="sng" dirty="0" err="1" smtClean="0"/>
              <a:t>welcome</a:t>
            </a:r>
            <a:r>
              <a:rPr lang="de-DE" sz="2000" u="sng" dirty="0" smtClean="0"/>
              <a:t> </a:t>
            </a:r>
            <a:r>
              <a:rPr lang="de-DE" sz="2000" u="sng" dirty="0" smtClean="0">
                <a:sym typeface="Wingdings" panose="05000000000000000000" pitchFamily="2" charset="2"/>
              </a:rPr>
              <a:t> </a:t>
            </a:r>
            <a:r>
              <a:rPr lang="de-DE" sz="2000" u="sng" dirty="0" err="1" smtClean="0">
                <a:sym typeface="Wingdings" panose="05000000000000000000" pitchFamily="2" charset="2"/>
              </a:rPr>
              <a:t>forum</a:t>
            </a:r>
            <a:endParaRPr lang="de-DE" sz="2000" u="sng" dirty="0" smtClean="0">
              <a:sym typeface="Wingdings" panose="05000000000000000000" pitchFamily="2" charset="2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de-DE" sz="2000" u="sng" dirty="0" err="1" smtClean="0">
                <a:sym typeface="Wingdings" panose="05000000000000000000" pitchFamily="2" charset="2"/>
              </a:rPr>
              <a:t>Let‘s</a:t>
            </a:r>
            <a:r>
              <a:rPr lang="de-DE" sz="2000" u="sng" dirty="0" smtClean="0">
                <a:sym typeface="Wingdings" panose="05000000000000000000" pitchFamily="2" charset="2"/>
              </a:rPr>
              <a:t> </a:t>
            </a:r>
            <a:r>
              <a:rPr lang="de-DE" sz="2000" u="sng" dirty="0" err="1" smtClean="0">
                <a:sym typeface="Wingdings" panose="05000000000000000000" pitchFamily="2" charset="2"/>
              </a:rPr>
              <a:t>us</a:t>
            </a:r>
            <a:r>
              <a:rPr lang="de-DE" sz="2000" u="sng" dirty="0" smtClean="0">
                <a:sym typeface="Wingdings" panose="05000000000000000000" pitchFamily="2" charset="2"/>
              </a:rPr>
              <a:t> </a:t>
            </a:r>
            <a:r>
              <a:rPr lang="de-DE" sz="2000" u="sng" dirty="0" err="1" smtClean="0">
                <a:sym typeface="Wingdings" panose="05000000000000000000" pitchFamily="2" charset="2"/>
              </a:rPr>
              <a:t>keep</a:t>
            </a:r>
            <a:r>
              <a:rPr lang="de-DE" sz="2000" u="sng" dirty="0" smtClean="0">
                <a:sym typeface="Wingdings" panose="05000000000000000000" pitchFamily="2" charset="2"/>
              </a:rPr>
              <a:t> </a:t>
            </a:r>
            <a:r>
              <a:rPr lang="de-DE" sz="2000" u="sng" dirty="0" err="1" smtClean="0">
                <a:sym typeface="Wingdings" panose="05000000000000000000" pitchFamily="2" charset="2"/>
              </a:rPr>
              <a:t>informed</a:t>
            </a:r>
            <a:r>
              <a:rPr lang="de-DE" sz="2000" u="sng" dirty="0" smtClean="0">
                <a:sym typeface="Wingdings" panose="05000000000000000000" pitchFamily="2" charset="2"/>
              </a:rPr>
              <a:t> </a:t>
            </a:r>
            <a:r>
              <a:rPr lang="de-DE" sz="2000" u="sng" dirty="0" err="1" smtClean="0">
                <a:sym typeface="Wingdings" panose="05000000000000000000" pitchFamily="2" charset="2"/>
              </a:rPr>
              <a:t>and</a:t>
            </a:r>
            <a:r>
              <a:rPr lang="de-DE" sz="2000" u="sng" dirty="0" smtClean="0">
                <a:sym typeface="Wingdings" panose="05000000000000000000" pitchFamily="2" charset="2"/>
              </a:rPr>
              <a:t> </a:t>
            </a:r>
            <a:r>
              <a:rPr lang="de-DE" sz="2000" u="sng" dirty="0" err="1" smtClean="0">
                <a:sym typeface="Wingdings" panose="05000000000000000000" pitchFamily="2" charset="2"/>
              </a:rPr>
              <a:t>connected</a:t>
            </a:r>
            <a:r>
              <a:rPr lang="de-DE" sz="2000" u="sng" dirty="0" smtClean="0">
                <a:sym typeface="Wingdings" panose="05000000000000000000" pitchFamily="2" charset="2"/>
              </a:rPr>
              <a:t> </a:t>
            </a:r>
            <a:r>
              <a:rPr lang="de-DE" sz="2000" u="sng" dirty="0" err="1" smtClean="0">
                <a:sym typeface="Wingdings" panose="05000000000000000000" pitchFamily="2" charset="2"/>
              </a:rPr>
              <a:t>with</a:t>
            </a:r>
            <a:r>
              <a:rPr lang="de-DE" sz="2000" u="sng" dirty="0" smtClean="0">
                <a:sym typeface="Wingdings" panose="05000000000000000000" pitchFamily="2" charset="2"/>
              </a:rPr>
              <a:t> </a:t>
            </a:r>
            <a:r>
              <a:rPr lang="de-DE" sz="2000" u="sng" dirty="0" err="1" smtClean="0">
                <a:sym typeface="Wingdings" panose="05000000000000000000" pitchFamily="2" charset="2"/>
              </a:rPr>
              <a:t>each</a:t>
            </a:r>
            <a:r>
              <a:rPr lang="de-DE" sz="2000" u="sng" dirty="0" smtClean="0">
                <a:sym typeface="Wingdings" panose="05000000000000000000" pitchFamily="2" charset="2"/>
              </a:rPr>
              <a:t> </a:t>
            </a:r>
            <a:r>
              <a:rPr lang="de-DE" sz="2000" u="sng" dirty="0" err="1" smtClean="0">
                <a:sym typeface="Wingdings" panose="05000000000000000000" pitchFamily="2" charset="2"/>
              </a:rPr>
              <a:t>other</a:t>
            </a:r>
            <a:r>
              <a:rPr lang="de-DE" sz="2000" u="sng" dirty="0" smtClean="0">
                <a:sym typeface="Wingdings" panose="05000000000000000000" pitchFamily="2" charset="2"/>
              </a:rPr>
              <a:t>.</a:t>
            </a:r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249859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373</Words>
  <Application>Microsoft Office PowerPoint</Application>
  <PresentationFormat>Breitbild</PresentationFormat>
  <Paragraphs>43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Deutscher Wetterdienst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Jacobs Wilfried</dc:creator>
  <cp:lastModifiedBy>Jacobs Wilfried</cp:lastModifiedBy>
  <cp:revision>29</cp:revision>
  <cp:lastPrinted>2023-11-13T10:46:50Z</cp:lastPrinted>
  <dcterms:created xsi:type="dcterms:W3CDTF">2023-11-13T06:59:59Z</dcterms:created>
  <dcterms:modified xsi:type="dcterms:W3CDTF">2023-11-15T08:57:28Z</dcterms:modified>
</cp:coreProperties>
</file>