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44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37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11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77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54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86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85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5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46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27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DA2F4-0C67-4CE7-8E5E-5D2A502A78BE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47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13732" y="520117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Session „</a:t>
            </a:r>
            <a:r>
              <a:rPr lang="de-DE" sz="2800" dirty="0" err="1" smtClean="0"/>
              <a:t>Fostering</a:t>
            </a:r>
            <a:r>
              <a:rPr lang="de-DE" sz="2800" dirty="0" smtClean="0"/>
              <a:t> </a:t>
            </a:r>
            <a:r>
              <a:rPr lang="de-DE" sz="2800" dirty="0" err="1" smtClean="0"/>
              <a:t>collaboration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compunities</a:t>
            </a:r>
            <a:r>
              <a:rPr lang="de-DE" sz="2800" dirty="0" smtClean="0"/>
              <a:t>“</a:t>
            </a:r>
          </a:p>
          <a:p>
            <a:pPr algn="ctr"/>
            <a:r>
              <a:rPr lang="de-DE" dirty="0" err="1" smtClean="0"/>
              <a:t>Monday</a:t>
            </a:r>
            <a:r>
              <a:rPr lang="de-DE" dirty="0" smtClean="0"/>
              <a:t> 13th November 12:00 – 13:30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782" y="1753299"/>
            <a:ext cx="113083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I. </a:t>
            </a:r>
            <a:r>
              <a:rPr lang="de-DE" dirty="0" err="1" smtClean="0"/>
              <a:t>Whistle</a:t>
            </a:r>
            <a:r>
              <a:rPr lang="de-DE" dirty="0" smtClean="0"/>
              <a:t> </a:t>
            </a:r>
            <a:r>
              <a:rPr lang="de-DE" dirty="0" err="1" smtClean="0"/>
              <a:t>stops</a:t>
            </a:r>
            <a:r>
              <a:rPr lang="de-DE" dirty="0" smtClean="0"/>
              <a:t> (</a:t>
            </a:r>
            <a:r>
              <a:rPr lang="de-DE" b="1" dirty="0" err="1" smtClean="0"/>
              <a:t>each</a:t>
            </a:r>
            <a:r>
              <a:rPr lang="de-DE" b="1" dirty="0" smtClean="0"/>
              <a:t> 3 </a:t>
            </a:r>
            <a:r>
              <a:rPr lang="de-DE" b="1" dirty="0" err="1" smtClean="0"/>
              <a:t>minutes</a:t>
            </a:r>
            <a:r>
              <a:rPr lang="de-DE" b="1" dirty="0" smtClean="0"/>
              <a:t>, </a:t>
            </a:r>
            <a:r>
              <a:rPr lang="de-DE" b="1" dirty="0" err="1" smtClean="0"/>
              <a:t>yielding</a:t>
            </a:r>
            <a:r>
              <a:rPr lang="de-DE" b="1" dirty="0" smtClean="0"/>
              <a:t> </a:t>
            </a:r>
            <a:r>
              <a:rPr lang="de-DE" b="1" dirty="0" err="1" smtClean="0"/>
              <a:t>about</a:t>
            </a:r>
            <a:r>
              <a:rPr lang="de-DE" b="1" dirty="0" smtClean="0"/>
              <a:t> 15 </a:t>
            </a:r>
            <a:r>
              <a:rPr lang="de-DE" b="1" dirty="0" err="1" smtClean="0"/>
              <a:t>minutes</a:t>
            </a:r>
            <a:r>
              <a:rPr lang="de-DE" b="1" dirty="0" smtClean="0"/>
              <a:t> in total</a:t>
            </a:r>
            <a:r>
              <a:rPr lang="de-DE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Ivan Smiljanic </a:t>
            </a:r>
            <a:r>
              <a:rPr lang="de-DE" dirty="0" err="1" smtClean="0"/>
              <a:t>and</a:t>
            </a:r>
            <a:r>
              <a:rPr lang="de-DE" dirty="0" smtClean="0"/>
              <a:t> Madalina Ungur – Community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Practise</a:t>
            </a:r>
            <a:r>
              <a:rPr lang="de-DE" dirty="0" smtClean="0"/>
              <a:t> –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hold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reins</a:t>
            </a:r>
            <a:r>
              <a:rPr lang="de-DE" dirty="0" smtClean="0"/>
              <a:t>: A </a:t>
            </a:r>
            <a:r>
              <a:rPr lang="de-DE" dirty="0" err="1" smtClean="0"/>
              <a:t>video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3 </a:t>
            </a:r>
            <a:r>
              <a:rPr lang="de-DE" dirty="0" err="1" smtClean="0"/>
              <a:t>minutes</a:t>
            </a:r>
            <a:r>
              <a:rPr lang="de-DE" dirty="0" smtClean="0"/>
              <a:t>: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present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session</a:t>
            </a:r>
            <a:endParaRPr lang="de-DE" dirty="0" smtClean="0"/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Heleen ter Pelkwijk, Fabienne </a:t>
            </a:r>
            <a:r>
              <a:rPr lang="de-DE" dirty="0"/>
              <a:t>W</a:t>
            </a:r>
            <a:r>
              <a:rPr lang="de-DE" dirty="0" smtClean="0"/>
              <a:t>erder, </a:t>
            </a:r>
            <a:r>
              <a:rPr lang="de-DE" dirty="0" err="1" smtClean="0"/>
              <a:t>Tsvet</a:t>
            </a:r>
            <a:r>
              <a:rPr lang="de-DE" dirty="0" smtClean="0"/>
              <a:t> Ross-Lazarov, Tomislav Marekovic– EUMETCAL </a:t>
            </a:r>
            <a:r>
              <a:rPr lang="de-DE" dirty="0" err="1" smtClean="0"/>
              <a:t>Hackathon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Method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Experiences</a:t>
            </a:r>
            <a:r>
              <a:rPr lang="de-DE" dirty="0" smtClean="0"/>
              <a:t>: Relevant Video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3 </a:t>
            </a:r>
            <a:r>
              <a:rPr lang="de-DE" dirty="0" err="1" smtClean="0"/>
              <a:t>minutes</a:t>
            </a:r>
            <a:r>
              <a:rPr lang="de-DE" dirty="0" smtClean="0"/>
              <a:t> (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Hackathon</a:t>
            </a:r>
            <a:r>
              <a:rPr lang="de-DE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Bernadette </a:t>
            </a:r>
            <a:r>
              <a:rPr lang="de-DE" dirty="0" err="1" smtClean="0"/>
              <a:t>Connell</a:t>
            </a:r>
            <a:r>
              <a:rPr lang="de-DE" dirty="0" smtClean="0"/>
              <a:t>, E. Sanders, J. Galvez, D. Souza, K.-A. </a:t>
            </a:r>
            <a:r>
              <a:rPr lang="de-DE" dirty="0" err="1" smtClean="0"/>
              <a:t>Caesaar</a:t>
            </a:r>
            <a:r>
              <a:rPr lang="de-DE" dirty="0" smtClean="0"/>
              <a:t>, S. Morris, </a:t>
            </a:r>
            <a:r>
              <a:rPr lang="de-DE" dirty="0" err="1" smtClean="0"/>
              <a:t>M.Campos</a:t>
            </a:r>
            <a:r>
              <a:rPr lang="de-DE" dirty="0" smtClean="0"/>
              <a:t> – </a:t>
            </a:r>
            <a:r>
              <a:rPr lang="de-DE" dirty="0" err="1" smtClean="0"/>
              <a:t>Reflections</a:t>
            </a:r>
            <a:r>
              <a:rPr lang="de-DE" dirty="0" smtClean="0"/>
              <a:t> on </a:t>
            </a:r>
            <a:r>
              <a:rPr lang="de-DE" dirty="0" err="1" smtClean="0"/>
              <a:t>training</a:t>
            </a:r>
            <a:r>
              <a:rPr lang="de-DE" dirty="0" smtClean="0"/>
              <a:t> </a:t>
            </a:r>
            <a:r>
              <a:rPr lang="de-DE" dirty="0" err="1" smtClean="0"/>
              <a:t>impact</a:t>
            </a:r>
            <a:r>
              <a:rPr lang="de-DE" dirty="0" smtClean="0"/>
              <a:t>: Diagrammes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Luciane Veeck, Patrick Parrish – (1) Call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Proposals</a:t>
            </a:r>
            <a:r>
              <a:rPr lang="de-DE" dirty="0" smtClean="0"/>
              <a:t>: New 2024 </a:t>
            </a:r>
            <a:r>
              <a:rPr lang="de-DE" dirty="0" err="1" smtClean="0"/>
              <a:t>edition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WMO Global Campus </a:t>
            </a:r>
            <a:r>
              <a:rPr lang="de-DE" dirty="0" err="1" smtClean="0"/>
              <a:t>Innovations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(2) </a:t>
            </a:r>
            <a:r>
              <a:rPr lang="de-DE" dirty="0" err="1" smtClean="0"/>
              <a:t>Dialogue</a:t>
            </a:r>
            <a:r>
              <a:rPr lang="de-DE" dirty="0" smtClean="0"/>
              <a:t>: </a:t>
            </a:r>
            <a:r>
              <a:rPr lang="de-DE" dirty="0" err="1" smtClean="0"/>
              <a:t>Envisioning</a:t>
            </a:r>
            <a:r>
              <a:rPr lang="de-DE" dirty="0" smtClean="0"/>
              <a:t> Education </a:t>
            </a:r>
            <a:r>
              <a:rPr lang="de-DE" dirty="0" err="1" smtClean="0"/>
              <a:t>and</a:t>
            </a:r>
            <a:r>
              <a:rPr lang="de-DE" dirty="0" smtClean="0"/>
              <a:t> Training in 2030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Mick Pope – </a:t>
            </a:r>
            <a:r>
              <a:rPr lang="de-DE" dirty="0" err="1" smtClean="0"/>
              <a:t>CONECTing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dots</a:t>
            </a:r>
            <a:r>
              <a:rPr lang="de-DE" dirty="0" smtClean="0"/>
              <a:t>: WMO Global Campus  &amp; </a:t>
            </a:r>
            <a:r>
              <a:rPr lang="de-DE" dirty="0" err="1" smtClean="0"/>
              <a:t>cooperation</a:t>
            </a:r>
            <a:r>
              <a:rPr lang="de-DE" dirty="0" smtClean="0"/>
              <a:t> in </a:t>
            </a:r>
            <a:r>
              <a:rPr lang="de-DE" dirty="0" err="1" smtClean="0"/>
              <a:t>meteorological</a:t>
            </a:r>
            <a:r>
              <a:rPr lang="de-DE" dirty="0" smtClean="0"/>
              <a:t> </a:t>
            </a:r>
            <a:r>
              <a:rPr lang="de-DE" dirty="0" err="1" smtClean="0"/>
              <a:t>training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830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13732" y="520117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Session „</a:t>
            </a:r>
            <a:r>
              <a:rPr lang="de-DE" sz="2800" dirty="0" err="1" smtClean="0"/>
              <a:t>Fostering</a:t>
            </a:r>
            <a:r>
              <a:rPr lang="de-DE" sz="2800" dirty="0" smtClean="0"/>
              <a:t> </a:t>
            </a:r>
            <a:r>
              <a:rPr lang="de-DE" sz="2800" dirty="0" err="1" smtClean="0"/>
              <a:t>collaboration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compunities</a:t>
            </a:r>
            <a:r>
              <a:rPr lang="de-DE" sz="2800" dirty="0" smtClean="0"/>
              <a:t>“</a:t>
            </a:r>
          </a:p>
          <a:p>
            <a:pPr algn="ctr"/>
            <a:r>
              <a:rPr lang="de-DE" dirty="0" err="1" smtClean="0"/>
              <a:t>Monday</a:t>
            </a:r>
            <a:r>
              <a:rPr lang="de-DE" dirty="0" smtClean="0"/>
              <a:t> 13th November 12:00 – 13:30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782" y="1753299"/>
            <a:ext cx="113083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II. Working </a:t>
            </a:r>
            <a:r>
              <a:rPr lang="de-DE" dirty="0" err="1" smtClean="0"/>
              <a:t>with</a:t>
            </a:r>
            <a:r>
              <a:rPr lang="de-DE" dirty="0" smtClean="0"/>
              <a:t> material (</a:t>
            </a:r>
            <a:r>
              <a:rPr lang="de-DE" b="1" dirty="0" smtClean="0"/>
              <a:t>30 </a:t>
            </a:r>
            <a:r>
              <a:rPr lang="de-DE" b="1" dirty="0" err="1" smtClean="0"/>
              <a:t>minutes</a:t>
            </a:r>
            <a:r>
              <a:rPr lang="de-DE" dirty="0" smtClean="0"/>
              <a:t>,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priorities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selecting</a:t>
            </a:r>
            <a:r>
              <a:rPr lang="de-DE" dirty="0" smtClean="0"/>
              <a:t> </a:t>
            </a:r>
            <a:r>
              <a:rPr lang="de-DE" dirty="0" err="1" smtClean="0"/>
              <a:t>topics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links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CALMet</a:t>
            </a:r>
            <a:r>
              <a:rPr lang="de-DE" smtClean="0"/>
              <a:t> XV 2023-web page</a:t>
            </a:r>
            <a:r>
              <a:rPr lang="de-DE" dirty="0" smtClean="0"/>
              <a:t>.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notices</a:t>
            </a:r>
            <a:r>
              <a:rPr lang="de-DE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Ivan Smiljanic </a:t>
            </a:r>
            <a:r>
              <a:rPr lang="de-DE" dirty="0" err="1" smtClean="0"/>
              <a:t>and</a:t>
            </a:r>
            <a:r>
              <a:rPr lang="de-DE" dirty="0" smtClean="0"/>
              <a:t> Madalina Ungur – Community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Practise</a:t>
            </a:r>
            <a:r>
              <a:rPr lang="de-DE" dirty="0" smtClean="0"/>
              <a:t> –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hold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reins</a:t>
            </a:r>
            <a:r>
              <a:rPr lang="de-DE" dirty="0" smtClean="0"/>
              <a:t>: A </a:t>
            </a:r>
            <a:r>
              <a:rPr lang="de-DE" dirty="0" err="1" smtClean="0"/>
              <a:t>video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3 </a:t>
            </a:r>
            <a:r>
              <a:rPr lang="de-DE" dirty="0" err="1" smtClean="0"/>
              <a:t>minutes</a:t>
            </a:r>
            <a:r>
              <a:rPr lang="de-DE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Heleen ter Pelkwijk, Fabienne </a:t>
            </a:r>
            <a:r>
              <a:rPr lang="de-DE" dirty="0"/>
              <a:t>W</a:t>
            </a:r>
            <a:r>
              <a:rPr lang="de-DE" dirty="0" smtClean="0"/>
              <a:t>erder, </a:t>
            </a:r>
            <a:r>
              <a:rPr lang="de-DE" dirty="0" err="1" smtClean="0"/>
              <a:t>Tsvet</a:t>
            </a:r>
            <a:r>
              <a:rPr lang="de-DE" dirty="0" smtClean="0"/>
              <a:t> Ross-Lazarov, Tomislav Marekovic– EUMETCAL </a:t>
            </a:r>
            <a:r>
              <a:rPr lang="de-DE" dirty="0" err="1" smtClean="0"/>
              <a:t>Hackathon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Method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Experiences</a:t>
            </a:r>
            <a:r>
              <a:rPr lang="de-DE" dirty="0" smtClean="0"/>
              <a:t>: Comments, </a:t>
            </a:r>
            <a:r>
              <a:rPr lang="de-DE" dirty="0" err="1" smtClean="0"/>
              <a:t>suggestions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Hackathons</a:t>
            </a:r>
            <a:r>
              <a:rPr lang="de-DE" dirty="0" smtClean="0"/>
              <a:t> (EPS, Optical </a:t>
            </a:r>
            <a:r>
              <a:rPr lang="de-DE" dirty="0" err="1" smtClean="0"/>
              <a:t>Phenomena</a:t>
            </a:r>
            <a:r>
              <a:rPr lang="de-DE" dirty="0" smtClean="0"/>
              <a:t>, Mountain Wave </a:t>
            </a:r>
            <a:r>
              <a:rPr lang="de-DE" dirty="0" err="1" smtClean="0"/>
              <a:t>Turbulence</a:t>
            </a:r>
            <a:r>
              <a:rPr lang="de-DE" dirty="0" smtClean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Bernadette </a:t>
            </a:r>
            <a:r>
              <a:rPr lang="de-DE" dirty="0" err="1" smtClean="0"/>
              <a:t>Connell</a:t>
            </a:r>
            <a:r>
              <a:rPr lang="de-DE" dirty="0" smtClean="0"/>
              <a:t>, E. Sanders, J. Galvez, D. Souza, K.-A. Caesar, S. Morris, </a:t>
            </a:r>
            <a:r>
              <a:rPr lang="de-DE" dirty="0" err="1" smtClean="0"/>
              <a:t>M.Campos</a:t>
            </a:r>
            <a:r>
              <a:rPr lang="de-DE" dirty="0" smtClean="0"/>
              <a:t> – </a:t>
            </a:r>
            <a:r>
              <a:rPr lang="de-DE" dirty="0" err="1" smtClean="0"/>
              <a:t>Reflections</a:t>
            </a:r>
            <a:r>
              <a:rPr lang="de-DE" dirty="0" smtClean="0"/>
              <a:t> on </a:t>
            </a:r>
            <a:r>
              <a:rPr lang="de-DE" dirty="0" err="1" smtClean="0"/>
              <a:t>training</a:t>
            </a:r>
            <a:r>
              <a:rPr lang="de-DE" dirty="0" smtClean="0"/>
              <a:t> </a:t>
            </a:r>
            <a:r>
              <a:rPr lang="de-DE" dirty="0" err="1" smtClean="0"/>
              <a:t>impact</a:t>
            </a:r>
            <a:r>
              <a:rPr lang="de-DE" dirty="0" smtClean="0"/>
              <a:t>: Diagrammes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Luciane Veeck, Patrick Parrish – (1) Call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Proposals</a:t>
            </a:r>
            <a:r>
              <a:rPr lang="de-DE" dirty="0" smtClean="0"/>
              <a:t>: New 2024 </a:t>
            </a:r>
            <a:r>
              <a:rPr lang="de-DE" dirty="0" err="1" smtClean="0"/>
              <a:t>edition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WMO Global Campus </a:t>
            </a:r>
            <a:r>
              <a:rPr lang="de-DE" dirty="0" err="1" smtClean="0"/>
              <a:t>Innovations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(2) </a:t>
            </a:r>
            <a:r>
              <a:rPr lang="de-DE" dirty="0" err="1" smtClean="0"/>
              <a:t>Dialogue</a:t>
            </a:r>
            <a:r>
              <a:rPr lang="de-DE" dirty="0" smtClean="0"/>
              <a:t>: </a:t>
            </a:r>
            <a:r>
              <a:rPr lang="de-DE" dirty="0" err="1" smtClean="0"/>
              <a:t>Envisioning</a:t>
            </a:r>
            <a:r>
              <a:rPr lang="de-DE" dirty="0" smtClean="0"/>
              <a:t> Education </a:t>
            </a:r>
            <a:r>
              <a:rPr lang="de-DE" dirty="0" err="1" smtClean="0"/>
              <a:t>and</a:t>
            </a:r>
            <a:r>
              <a:rPr lang="de-DE" dirty="0" smtClean="0"/>
              <a:t> Training in 2030: 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dirty="0" smtClean="0"/>
              <a:t>Mick Pope – </a:t>
            </a:r>
            <a:r>
              <a:rPr lang="de-DE" dirty="0" err="1" smtClean="0"/>
              <a:t>CONECTing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dots</a:t>
            </a:r>
            <a:r>
              <a:rPr lang="de-DE" dirty="0" smtClean="0"/>
              <a:t>: WMO Global Campus  &amp; </a:t>
            </a:r>
            <a:r>
              <a:rPr lang="de-DE" dirty="0" err="1" smtClean="0"/>
              <a:t>cooperation</a:t>
            </a:r>
            <a:r>
              <a:rPr lang="de-DE" dirty="0" smtClean="0"/>
              <a:t> in </a:t>
            </a:r>
            <a:r>
              <a:rPr lang="de-DE" dirty="0" err="1" smtClean="0"/>
              <a:t>meteorological</a:t>
            </a:r>
            <a:r>
              <a:rPr lang="de-DE" dirty="0" smtClean="0"/>
              <a:t> </a:t>
            </a:r>
            <a:r>
              <a:rPr lang="de-DE" dirty="0" err="1" smtClean="0"/>
              <a:t>training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250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13732" y="520117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Session „</a:t>
            </a:r>
            <a:r>
              <a:rPr lang="de-DE" sz="2800" dirty="0" err="1" smtClean="0"/>
              <a:t>Fostering</a:t>
            </a:r>
            <a:r>
              <a:rPr lang="de-DE" sz="2800" dirty="0" smtClean="0"/>
              <a:t> </a:t>
            </a:r>
            <a:r>
              <a:rPr lang="de-DE" sz="2800" dirty="0" err="1" smtClean="0"/>
              <a:t>collaboration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compunities</a:t>
            </a:r>
            <a:r>
              <a:rPr lang="de-DE" sz="2800" dirty="0" smtClean="0"/>
              <a:t>“</a:t>
            </a:r>
          </a:p>
          <a:p>
            <a:pPr algn="ctr"/>
            <a:r>
              <a:rPr lang="de-DE" dirty="0" err="1" smtClean="0"/>
              <a:t>Monday</a:t>
            </a:r>
            <a:r>
              <a:rPr lang="de-DE" dirty="0" smtClean="0"/>
              <a:t> 13th November 12:00 – 13:30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782" y="1753299"/>
            <a:ext cx="11308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III. </a:t>
            </a:r>
            <a:r>
              <a:rPr lang="de-DE" dirty="0" err="1" smtClean="0"/>
              <a:t>Discussion</a:t>
            </a:r>
            <a:r>
              <a:rPr lang="de-DE" dirty="0" smtClean="0"/>
              <a:t>: Most relevant </a:t>
            </a:r>
            <a:r>
              <a:rPr lang="de-DE" dirty="0" err="1" smtClean="0"/>
              <a:t>thoughts</a:t>
            </a:r>
            <a:r>
              <a:rPr lang="de-DE" dirty="0" smtClean="0"/>
              <a:t>, </a:t>
            </a:r>
            <a:r>
              <a:rPr lang="de-DE" dirty="0" err="1" smtClean="0"/>
              <a:t>suggestions</a:t>
            </a:r>
            <a:r>
              <a:rPr lang="de-DE" dirty="0" smtClean="0"/>
              <a:t>, </a:t>
            </a:r>
            <a:r>
              <a:rPr lang="de-DE" dirty="0" err="1" smtClean="0"/>
              <a:t>comments</a:t>
            </a:r>
            <a:r>
              <a:rPr lang="de-DE" dirty="0" smtClean="0"/>
              <a:t>, etc., </a:t>
            </a:r>
            <a:r>
              <a:rPr lang="de-DE" b="1" dirty="0" err="1" smtClean="0"/>
              <a:t>about</a:t>
            </a:r>
            <a:r>
              <a:rPr lang="de-DE" b="1" dirty="0" smtClean="0"/>
              <a:t> 30 </a:t>
            </a:r>
            <a:r>
              <a:rPr lang="de-DE" b="1" dirty="0" err="1" smtClean="0"/>
              <a:t>minutes</a:t>
            </a:r>
            <a:r>
              <a:rPr lang="de-DE" dirty="0" smtClean="0"/>
              <a:t>). I will </a:t>
            </a:r>
            <a:r>
              <a:rPr lang="de-DE" dirty="0" err="1" smtClean="0"/>
              <a:t>try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notices</a:t>
            </a:r>
            <a:endParaRPr lang="de-DE" dirty="0" smtClean="0"/>
          </a:p>
          <a:p>
            <a:r>
              <a:rPr lang="de-DE" dirty="0"/>
              <a:t>	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4325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13732" y="520117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Session „</a:t>
            </a:r>
            <a:r>
              <a:rPr lang="de-DE" sz="2800" dirty="0" err="1" smtClean="0"/>
              <a:t>Fostering</a:t>
            </a:r>
            <a:r>
              <a:rPr lang="de-DE" sz="2800" dirty="0" smtClean="0"/>
              <a:t> </a:t>
            </a:r>
            <a:r>
              <a:rPr lang="de-DE" sz="2800" dirty="0" err="1" smtClean="0"/>
              <a:t>collaboration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compunities</a:t>
            </a:r>
            <a:r>
              <a:rPr lang="de-DE" sz="2800" dirty="0" smtClean="0"/>
              <a:t>“</a:t>
            </a:r>
          </a:p>
          <a:p>
            <a:pPr algn="ctr"/>
            <a:r>
              <a:rPr lang="de-DE" dirty="0" err="1" smtClean="0"/>
              <a:t>Monday</a:t>
            </a:r>
            <a:r>
              <a:rPr lang="de-DE" dirty="0" smtClean="0"/>
              <a:t> 13th November 12:00 – 13:30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782" y="1753299"/>
            <a:ext cx="1130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IV. </a:t>
            </a:r>
            <a:r>
              <a:rPr lang="de-DE" dirty="0" err="1" smtClean="0"/>
              <a:t>Closing</a:t>
            </a:r>
            <a:r>
              <a:rPr lang="de-DE" dirty="0" smtClean="0"/>
              <a:t> – final </a:t>
            </a:r>
            <a:r>
              <a:rPr lang="de-DE" dirty="0" err="1" smtClean="0"/>
              <a:t>steps</a:t>
            </a:r>
            <a:r>
              <a:rPr lang="de-DE" dirty="0" smtClean="0"/>
              <a:t>: Summary,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put</a:t>
            </a:r>
            <a:r>
              <a:rPr lang="de-DE" dirty="0" smtClean="0"/>
              <a:t> on Forum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r>
              <a:rPr lang="de-DE" dirty="0" smtClean="0"/>
              <a:t> </a:t>
            </a:r>
            <a:r>
              <a:rPr lang="de-DE" dirty="0" err="1" smtClean="0"/>
              <a:t>later</a:t>
            </a:r>
            <a:r>
              <a:rPr lang="de-DE" dirty="0" smtClean="0"/>
              <a:t> on. Comments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appreciated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9127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Deutscher Wetterdienst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Jacobs Wilfried</dc:creator>
  <cp:lastModifiedBy>Jacobs Wilfried</cp:lastModifiedBy>
  <cp:revision>10</cp:revision>
  <dcterms:created xsi:type="dcterms:W3CDTF">2023-11-13T06:59:59Z</dcterms:created>
  <dcterms:modified xsi:type="dcterms:W3CDTF">2023-11-13T08:33:05Z</dcterms:modified>
</cp:coreProperties>
</file>