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326" r:id="rId5"/>
    <p:sldId id="1384" r:id="rId6"/>
    <p:sldId id="1365" r:id="rId7"/>
    <p:sldId id="1404" r:id="rId8"/>
    <p:sldId id="1406" r:id="rId9"/>
    <p:sldId id="1407" r:id="rId10"/>
    <p:sldId id="1408" r:id="rId11"/>
    <p:sldId id="1401" r:id="rId12"/>
    <p:sldId id="1409" r:id="rId13"/>
    <p:sldId id="1410" r:id="rId14"/>
    <p:sldId id="1362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EDFE90-AB1F-FE86-FC1F-FE60FBC82BE7}" name="Luis Filipe NUNES" initials="LFN" userId="S::lfnunes@wmo.int::4aa28c8f-af2c-4a2b-9cfc-8cf541e572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600"/>
    <a:srgbClr val="FAA61A"/>
    <a:srgbClr val="66CCFF"/>
    <a:srgbClr val="70BF54"/>
    <a:srgbClr val="36B5C5"/>
    <a:srgbClr val="6699FF"/>
    <a:srgbClr val="005BAA"/>
    <a:srgbClr val="00B5D5"/>
    <a:srgbClr val="01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00129-7ECE-475E-97A5-C9ACF0E24A52}" v="145" dt="2023-09-18T12:44:08.780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197"/>
  </p:normalViewPr>
  <p:slideViewPr>
    <p:cSldViewPr snapToGrid="0" snapToObjects="1" showGuides="1">
      <p:cViewPr varScale="1">
        <p:scale>
          <a:sx n="56" d="100"/>
          <a:sy n="56" d="100"/>
        </p:scale>
        <p:origin x="96" y="786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ilipe NUNES" userId="4aa28c8f-af2c-4a2b-9cfc-8cf541e572a6" providerId="ADAL" clId="{4D100129-7ECE-475E-97A5-C9ACF0E24A52}"/>
    <pc:docChg chg="undo custSel addSld delSld modSld sldOrd">
      <pc:chgData name="Luis Filipe NUNES" userId="4aa28c8f-af2c-4a2b-9cfc-8cf541e572a6" providerId="ADAL" clId="{4D100129-7ECE-475E-97A5-C9ACF0E24A52}" dt="2023-09-18T12:44:08.776" v="2302" actId="113"/>
      <pc:docMkLst>
        <pc:docMk/>
      </pc:docMkLst>
      <pc:sldChg chg="modSp mod">
        <pc:chgData name="Luis Filipe NUNES" userId="4aa28c8f-af2c-4a2b-9cfc-8cf541e572a6" providerId="ADAL" clId="{4D100129-7ECE-475E-97A5-C9ACF0E24A52}" dt="2023-09-18T11:16:44.424" v="16" actId="20577"/>
        <pc:sldMkLst>
          <pc:docMk/>
          <pc:sldMk cId="848427124" sldId="1326"/>
        </pc:sldMkLst>
        <pc:spChg chg="mod">
          <ac:chgData name="Luis Filipe NUNES" userId="4aa28c8f-af2c-4a2b-9cfc-8cf541e572a6" providerId="ADAL" clId="{4D100129-7ECE-475E-97A5-C9ACF0E24A52}" dt="2023-09-18T11:16:44.424" v="16" actId="20577"/>
          <ac:spMkLst>
            <pc:docMk/>
            <pc:sldMk cId="848427124" sldId="1326"/>
            <ac:spMk id="3" creationId="{B03144F4-5698-74E7-D66F-4371DD61C451}"/>
          </ac:spMkLst>
        </pc:spChg>
        <pc:spChg chg="mod">
          <ac:chgData name="Luis Filipe NUNES" userId="4aa28c8f-af2c-4a2b-9cfc-8cf541e572a6" providerId="ADAL" clId="{4D100129-7ECE-475E-97A5-C9ACF0E24A52}" dt="2023-09-18T11:16:04.706" v="9" actId="113"/>
          <ac:spMkLst>
            <pc:docMk/>
            <pc:sldMk cId="848427124" sldId="1326"/>
            <ac:spMk id="4" creationId="{04E371C8-146F-BD8E-1D9F-6BA4929F87FE}"/>
          </ac:spMkLst>
        </pc:spChg>
      </pc:sldChg>
      <pc:sldChg chg="modSp mod">
        <pc:chgData name="Luis Filipe NUNES" userId="4aa28c8f-af2c-4a2b-9cfc-8cf541e572a6" providerId="ADAL" clId="{4D100129-7ECE-475E-97A5-C9ACF0E24A52}" dt="2023-09-18T12:31:18.936" v="2215" actId="404"/>
        <pc:sldMkLst>
          <pc:docMk/>
          <pc:sldMk cId="2791397115" sldId="1362"/>
        </pc:sldMkLst>
        <pc:spChg chg="mod">
          <ac:chgData name="Luis Filipe NUNES" userId="4aa28c8f-af2c-4a2b-9cfc-8cf541e572a6" providerId="ADAL" clId="{4D100129-7ECE-475E-97A5-C9ACF0E24A52}" dt="2023-09-18T12:31:18.936" v="2215" actId="404"/>
          <ac:spMkLst>
            <pc:docMk/>
            <pc:sldMk cId="2791397115" sldId="1362"/>
            <ac:spMk id="2" creationId="{5A082FB0-955D-C92E-2742-111F25586907}"/>
          </ac:spMkLst>
        </pc:spChg>
      </pc:sldChg>
      <pc:sldChg chg="addSp delSp modSp mod ord modAnim">
        <pc:chgData name="Luis Filipe NUNES" userId="4aa28c8f-af2c-4a2b-9cfc-8cf541e572a6" providerId="ADAL" clId="{4D100129-7ECE-475E-97A5-C9ACF0E24A52}" dt="2023-09-18T11:24:07.603" v="214" actId="1036"/>
        <pc:sldMkLst>
          <pc:docMk/>
          <pc:sldMk cId="1450731931" sldId="1365"/>
        </pc:sldMkLst>
        <pc:spChg chg="mod">
          <ac:chgData name="Luis Filipe NUNES" userId="4aa28c8f-af2c-4a2b-9cfc-8cf541e572a6" providerId="ADAL" clId="{4D100129-7ECE-475E-97A5-C9ACF0E24A52}" dt="2023-09-18T11:24:07.603" v="214" actId="1036"/>
          <ac:spMkLst>
            <pc:docMk/>
            <pc:sldMk cId="1450731931" sldId="1365"/>
            <ac:spMk id="2" creationId="{F2956A57-9482-1F1B-0DCA-3113EA9938A2}"/>
          </ac:spMkLst>
        </pc:spChg>
        <pc:spChg chg="add mod">
          <ac:chgData name="Luis Filipe NUNES" userId="4aa28c8f-af2c-4a2b-9cfc-8cf541e572a6" providerId="ADAL" clId="{4D100129-7ECE-475E-97A5-C9ACF0E24A52}" dt="2023-09-18T11:23:42.127" v="202"/>
          <ac:spMkLst>
            <pc:docMk/>
            <pc:sldMk cId="1450731931" sldId="1365"/>
            <ac:spMk id="5" creationId="{342CEB17-F410-207C-C515-C591E38137E3}"/>
          </ac:spMkLst>
        </pc:spChg>
        <pc:spChg chg="add mod">
          <ac:chgData name="Luis Filipe NUNES" userId="4aa28c8f-af2c-4a2b-9cfc-8cf541e572a6" providerId="ADAL" clId="{4D100129-7ECE-475E-97A5-C9ACF0E24A52}" dt="2023-09-18T11:23:42.127" v="202"/>
          <ac:spMkLst>
            <pc:docMk/>
            <pc:sldMk cId="1450731931" sldId="1365"/>
            <ac:spMk id="9" creationId="{7968CE83-1ABF-80E3-90C5-D1197C9565D0}"/>
          </ac:spMkLst>
        </pc:spChg>
        <pc:picChg chg="add mod">
          <ac:chgData name="Luis Filipe NUNES" userId="4aa28c8f-af2c-4a2b-9cfc-8cf541e572a6" providerId="ADAL" clId="{4D100129-7ECE-475E-97A5-C9ACF0E24A52}" dt="2023-09-18T11:23:42.127" v="202"/>
          <ac:picMkLst>
            <pc:docMk/>
            <pc:sldMk cId="1450731931" sldId="1365"/>
            <ac:picMk id="3" creationId="{0109C48B-39C4-4409-5D04-5CC9E64FDDC6}"/>
          </ac:picMkLst>
        </pc:picChg>
        <pc:picChg chg="add mod">
          <ac:chgData name="Luis Filipe NUNES" userId="4aa28c8f-af2c-4a2b-9cfc-8cf541e572a6" providerId="ADAL" clId="{4D100129-7ECE-475E-97A5-C9ACF0E24A52}" dt="2023-09-18T11:23:42.127" v="202"/>
          <ac:picMkLst>
            <pc:docMk/>
            <pc:sldMk cId="1450731931" sldId="1365"/>
            <ac:picMk id="4" creationId="{F7688E8A-69CE-EA5D-A93A-8A73A5187F0B}"/>
          </ac:picMkLst>
        </pc:picChg>
        <pc:picChg chg="del">
          <ac:chgData name="Luis Filipe NUNES" userId="4aa28c8f-af2c-4a2b-9cfc-8cf541e572a6" providerId="ADAL" clId="{4D100129-7ECE-475E-97A5-C9ACF0E24A52}" dt="2023-09-18T11:23:24.212" v="199" actId="478"/>
          <ac:picMkLst>
            <pc:docMk/>
            <pc:sldMk cId="1450731931" sldId="1365"/>
            <ac:picMk id="8" creationId="{76AA166B-8299-F508-8AC0-F3F6CD82A216}"/>
          </ac:picMkLst>
        </pc:picChg>
        <pc:cxnChg chg="add mod">
          <ac:chgData name="Luis Filipe NUNES" userId="4aa28c8f-af2c-4a2b-9cfc-8cf541e572a6" providerId="ADAL" clId="{4D100129-7ECE-475E-97A5-C9ACF0E24A52}" dt="2023-09-18T11:23:42.127" v="202"/>
          <ac:cxnSpMkLst>
            <pc:docMk/>
            <pc:sldMk cId="1450731931" sldId="1365"/>
            <ac:cxnSpMk id="7" creationId="{B5DCD584-9A6E-12ED-EB47-5EDA040E802B}"/>
          </ac:cxnSpMkLst>
        </pc:cxnChg>
      </pc:sldChg>
      <pc:sldChg chg="modSp mod modAnim">
        <pc:chgData name="Luis Filipe NUNES" userId="4aa28c8f-af2c-4a2b-9cfc-8cf541e572a6" providerId="ADAL" clId="{4D100129-7ECE-475E-97A5-C9ACF0E24A52}" dt="2023-09-18T12:35:56.995" v="2293" actId="27636"/>
        <pc:sldMkLst>
          <pc:docMk/>
          <pc:sldMk cId="1894581133" sldId="1384"/>
        </pc:sldMkLst>
        <pc:spChg chg="mod">
          <ac:chgData name="Luis Filipe NUNES" userId="4aa28c8f-af2c-4a2b-9cfc-8cf541e572a6" providerId="ADAL" clId="{4D100129-7ECE-475E-97A5-C9ACF0E24A52}" dt="2023-09-18T12:35:56.995" v="2293" actId="27636"/>
          <ac:spMkLst>
            <pc:docMk/>
            <pc:sldMk cId="1894581133" sldId="1384"/>
            <ac:spMk id="3" creationId="{CF9AD7EB-4E98-A120-4769-D167982BAC1C}"/>
          </ac:spMkLst>
        </pc:spChg>
      </pc:sldChg>
      <pc:sldChg chg="del">
        <pc:chgData name="Luis Filipe NUNES" userId="4aa28c8f-af2c-4a2b-9cfc-8cf541e572a6" providerId="ADAL" clId="{4D100129-7ECE-475E-97A5-C9ACF0E24A52}" dt="2023-09-18T11:18:38.716" v="38" actId="47"/>
        <pc:sldMkLst>
          <pc:docMk/>
          <pc:sldMk cId="2511083286" sldId="1388"/>
        </pc:sldMkLst>
      </pc:sldChg>
      <pc:sldChg chg="delSp modSp mod delAnim">
        <pc:chgData name="Luis Filipe NUNES" userId="4aa28c8f-af2c-4a2b-9cfc-8cf541e572a6" providerId="ADAL" clId="{4D100129-7ECE-475E-97A5-C9ACF0E24A52}" dt="2023-09-18T11:49:16.661" v="911" actId="1036"/>
        <pc:sldMkLst>
          <pc:docMk/>
          <pc:sldMk cId="662801327" sldId="1401"/>
        </pc:sldMkLst>
        <pc:spChg chg="mod">
          <ac:chgData name="Luis Filipe NUNES" userId="4aa28c8f-af2c-4a2b-9cfc-8cf541e572a6" providerId="ADAL" clId="{4D100129-7ECE-475E-97A5-C9ACF0E24A52}" dt="2023-09-18T11:48:10.831" v="848" actId="1036"/>
          <ac:spMkLst>
            <pc:docMk/>
            <pc:sldMk cId="662801327" sldId="1401"/>
            <ac:spMk id="2" creationId="{6CDE6BBE-298D-46EB-459E-9F88C0B8941D}"/>
          </ac:spMkLst>
        </pc:spChg>
        <pc:spChg chg="del">
          <ac:chgData name="Luis Filipe NUNES" userId="4aa28c8f-af2c-4a2b-9cfc-8cf541e572a6" providerId="ADAL" clId="{4D100129-7ECE-475E-97A5-C9ACF0E24A52}" dt="2023-09-18T11:47:44.878" v="829" actId="478"/>
          <ac:spMkLst>
            <pc:docMk/>
            <pc:sldMk cId="662801327" sldId="1401"/>
            <ac:spMk id="4" creationId="{0876B5F8-E851-B872-5E19-06C280D12D13}"/>
          </ac:spMkLst>
        </pc:spChg>
        <pc:spChg chg="del">
          <ac:chgData name="Luis Filipe NUNES" userId="4aa28c8f-af2c-4a2b-9cfc-8cf541e572a6" providerId="ADAL" clId="{4D100129-7ECE-475E-97A5-C9ACF0E24A52}" dt="2023-09-18T11:48:26.512" v="850" actId="478"/>
          <ac:spMkLst>
            <pc:docMk/>
            <pc:sldMk cId="662801327" sldId="1401"/>
            <ac:spMk id="7" creationId="{277870E0-5695-C594-E258-1D6F88B8AFA1}"/>
          </ac:spMkLst>
        </pc:spChg>
        <pc:spChg chg="del">
          <ac:chgData name="Luis Filipe NUNES" userId="4aa28c8f-af2c-4a2b-9cfc-8cf541e572a6" providerId="ADAL" clId="{4D100129-7ECE-475E-97A5-C9ACF0E24A52}" dt="2023-09-18T11:48:33.402" v="852" actId="478"/>
          <ac:spMkLst>
            <pc:docMk/>
            <pc:sldMk cId="662801327" sldId="1401"/>
            <ac:spMk id="8" creationId="{B1E4C56D-5A31-8E8A-5BD8-CB34B185F434}"/>
          </ac:spMkLst>
        </pc:spChg>
        <pc:spChg chg="del">
          <ac:chgData name="Luis Filipe NUNES" userId="4aa28c8f-af2c-4a2b-9cfc-8cf541e572a6" providerId="ADAL" clId="{4D100129-7ECE-475E-97A5-C9ACF0E24A52}" dt="2023-09-18T11:48:21.460" v="849" actId="478"/>
          <ac:spMkLst>
            <pc:docMk/>
            <pc:sldMk cId="662801327" sldId="1401"/>
            <ac:spMk id="10" creationId="{9BD99D9D-FD12-C073-DB5E-7A72AF884F1D}"/>
          </ac:spMkLst>
        </pc:spChg>
        <pc:spChg chg="del">
          <ac:chgData name="Luis Filipe NUNES" userId="4aa28c8f-af2c-4a2b-9cfc-8cf541e572a6" providerId="ADAL" clId="{4D100129-7ECE-475E-97A5-C9ACF0E24A52}" dt="2023-09-18T11:48:29.169" v="851" actId="478"/>
          <ac:spMkLst>
            <pc:docMk/>
            <pc:sldMk cId="662801327" sldId="1401"/>
            <ac:spMk id="11" creationId="{F1B78260-F08E-9DA7-BD35-8407BDA598D5}"/>
          </ac:spMkLst>
        </pc:spChg>
        <pc:spChg chg="del">
          <ac:chgData name="Luis Filipe NUNES" userId="4aa28c8f-af2c-4a2b-9cfc-8cf541e572a6" providerId="ADAL" clId="{4D100129-7ECE-475E-97A5-C9ACF0E24A52}" dt="2023-09-18T11:48:21.460" v="849" actId="478"/>
          <ac:spMkLst>
            <pc:docMk/>
            <pc:sldMk cId="662801327" sldId="1401"/>
            <ac:spMk id="13" creationId="{A4E4F6FF-42F0-CAF6-88FD-DFD6332D4117}"/>
          </ac:spMkLst>
        </pc:spChg>
        <pc:picChg chg="mod">
          <ac:chgData name="Luis Filipe NUNES" userId="4aa28c8f-af2c-4a2b-9cfc-8cf541e572a6" providerId="ADAL" clId="{4D100129-7ECE-475E-97A5-C9ACF0E24A52}" dt="2023-09-18T11:49:16.661" v="911" actId="1036"/>
          <ac:picMkLst>
            <pc:docMk/>
            <pc:sldMk cId="662801327" sldId="1401"/>
            <ac:picMk id="5" creationId="{F69FF34E-563C-A883-800B-8EE5AEDB8A8D}"/>
          </ac:picMkLst>
        </pc:picChg>
        <pc:cxnChg chg="del mod">
          <ac:chgData name="Luis Filipe NUNES" userId="4aa28c8f-af2c-4a2b-9cfc-8cf541e572a6" providerId="ADAL" clId="{4D100129-7ECE-475E-97A5-C9ACF0E24A52}" dt="2023-09-18T11:48:21.460" v="849" actId="478"/>
          <ac:cxnSpMkLst>
            <pc:docMk/>
            <pc:sldMk cId="662801327" sldId="1401"/>
            <ac:cxnSpMk id="9" creationId="{632E4A9B-850C-56BB-3EE8-D9A3A7100B1F}"/>
          </ac:cxnSpMkLst>
        </pc:cxnChg>
        <pc:cxnChg chg="del">
          <ac:chgData name="Luis Filipe NUNES" userId="4aa28c8f-af2c-4a2b-9cfc-8cf541e572a6" providerId="ADAL" clId="{4D100129-7ECE-475E-97A5-C9ACF0E24A52}" dt="2023-09-18T11:48:21.460" v="849" actId="478"/>
          <ac:cxnSpMkLst>
            <pc:docMk/>
            <pc:sldMk cId="662801327" sldId="1401"/>
            <ac:cxnSpMk id="12" creationId="{22C40A6B-A498-C879-716B-E38809168DF4}"/>
          </ac:cxnSpMkLst>
        </pc:cxnChg>
      </pc:sldChg>
      <pc:sldChg chg="addSp delSp modSp mod ord modAnim">
        <pc:chgData name="Luis Filipe NUNES" userId="4aa28c8f-af2c-4a2b-9cfc-8cf541e572a6" providerId="ADAL" clId="{4D100129-7ECE-475E-97A5-C9ACF0E24A52}" dt="2023-09-18T12:32:49.722" v="2222"/>
        <pc:sldMkLst>
          <pc:docMk/>
          <pc:sldMk cId="3114485520" sldId="1404"/>
        </pc:sldMkLst>
        <pc:spChg chg="add mod">
          <ac:chgData name="Luis Filipe NUNES" userId="4aa28c8f-af2c-4a2b-9cfc-8cf541e572a6" providerId="ADAL" clId="{4D100129-7ECE-475E-97A5-C9ACF0E24A52}" dt="2023-09-18T11:24:49.765" v="220"/>
          <ac:spMkLst>
            <pc:docMk/>
            <pc:sldMk cId="3114485520" sldId="1404"/>
            <ac:spMk id="2" creationId="{DE4FF9D0-FF0F-38A2-2302-6209DFA3FE58}"/>
          </ac:spMkLst>
        </pc:spChg>
        <pc:spChg chg="mod">
          <ac:chgData name="Luis Filipe NUNES" userId="4aa28c8f-af2c-4a2b-9cfc-8cf541e572a6" providerId="ADAL" clId="{4D100129-7ECE-475E-97A5-C9ACF0E24A52}" dt="2023-09-18T11:26:08.189" v="249" actId="1036"/>
          <ac:spMkLst>
            <pc:docMk/>
            <pc:sldMk cId="3114485520" sldId="1404"/>
            <ac:spMk id="4" creationId="{A5ED350D-738C-CD3E-7D83-1CB105F66DEA}"/>
          </ac:spMkLst>
        </pc:spChg>
        <pc:grpChg chg="add mod">
          <ac:chgData name="Luis Filipe NUNES" userId="4aa28c8f-af2c-4a2b-9cfc-8cf541e572a6" providerId="ADAL" clId="{4D100129-7ECE-475E-97A5-C9ACF0E24A52}" dt="2023-09-18T11:24:49.765" v="220"/>
          <ac:grpSpMkLst>
            <pc:docMk/>
            <pc:sldMk cId="3114485520" sldId="1404"/>
            <ac:grpSpMk id="3" creationId="{5A0C825D-BA8B-7F83-F242-F404E062EC3D}"/>
          </ac:grpSpMkLst>
        </pc:grpChg>
        <pc:picChg chg="mod">
          <ac:chgData name="Luis Filipe NUNES" userId="4aa28c8f-af2c-4a2b-9cfc-8cf541e572a6" providerId="ADAL" clId="{4D100129-7ECE-475E-97A5-C9ACF0E24A52}" dt="2023-09-18T11:24:49.765" v="220"/>
          <ac:picMkLst>
            <pc:docMk/>
            <pc:sldMk cId="3114485520" sldId="1404"/>
            <ac:picMk id="5" creationId="{D096B07D-E930-518A-F6CF-5E55E600963D}"/>
          </ac:picMkLst>
        </pc:picChg>
        <pc:picChg chg="del">
          <ac:chgData name="Luis Filipe NUNES" userId="4aa28c8f-af2c-4a2b-9cfc-8cf541e572a6" providerId="ADAL" clId="{4D100129-7ECE-475E-97A5-C9ACF0E24A52}" dt="2023-09-18T11:24:34.517" v="217" actId="478"/>
          <ac:picMkLst>
            <pc:docMk/>
            <pc:sldMk cId="3114485520" sldId="1404"/>
            <ac:picMk id="7" creationId="{64BF57AA-05C2-1884-E346-5CB6E4546D8D}"/>
          </ac:picMkLst>
        </pc:picChg>
        <pc:picChg chg="mod">
          <ac:chgData name="Luis Filipe NUNES" userId="4aa28c8f-af2c-4a2b-9cfc-8cf541e572a6" providerId="ADAL" clId="{4D100129-7ECE-475E-97A5-C9ACF0E24A52}" dt="2023-09-18T11:24:49.765" v="220"/>
          <ac:picMkLst>
            <pc:docMk/>
            <pc:sldMk cId="3114485520" sldId="1404"/>
            <ac:picMk id="8" creationId="{1C971F5A-1B54-7363-ADE6-9E6BAC5DB545}"/>
          </ac:picMkLst>
        </pc:picChg>
        <pc:picChg chg="mod">
          <ac:chgData name="Luis Filipe NUNES" userId="4aa28c8f-af2c-4a2b-9cfc-8cf541e572a6" providerId="ADAL" clId="{4D100129-7ECE-475E-97A5-C9ACF0E24A52}" dt="2023-09-18T11:24:49.765" v="220"/>
          <ac:picMkLst>
            <pc:docMk/>
            <pc:sldMk cId="3114485520" sldId="1404"/>
            <ac:picMk id="9" creationId="{3B875FD5-74A8-1E3A-2D3E-54BF2E3EDF2D}"/>
          </ac:picMkLst>
        </pc:picChg>
        <pc:picChg chg="mod">
          <ac:chgData name="Luis Filipe NUNES" userId="4aa28c8f-af2c-4a2b-9cfc-8cf541e572a6" providerId="ADAL" clId="{4D100129-7ECE-475E-97A5-C9ACF0E24A52}" dt="2023-09-18T11:24:49.765" v="220"/>
          <ac:picMkLst>
            <pc:docMk/>
            <pc:sldMk cId="3114485520" sldId="1404"/>
            <ac:picMk id="10" creationId="{F0F5A39E-D672-6161-4181-854F3F87C633}"/>
          </ac:picMkLst>
        </pc:picChg>
      </pc:sldChg>
      <pc:sldChg chg="del">
        <pc:chgData name="Luis Filipe NUNES" userId="4aa28c8f-af2c-4a2b-9cfc-8cf541e572a6" providerId="ADAL" clId="{4D100129-7ECE-475E-97A5-C9ACF0E24A52}" dt="2023-09-18T12:31:00.396" v="2199" actId="47"/>
        <pc:sldMkLst>
          <pc:docMk/>
          <pc:sldMk cId="701431115" sldId="1405"/>
        </pc:sldMkLst>
      </pc:sldChg>
      <pc:sldChg chg="addSp delSp modSp add mod modAnim">
        <pc:chgData name="Luis Filipe NUNES" userId="4aa28c8f-af2c-4a2b-9cfc-8cf541e572a6" providerId="ADAL" clId="{4D100129-7ECE-475E-97A5-C9ACF0E24A52}" dt="2023-09-18T12:33:12.566" v="2276" actId="1038"/>
        <pc:sldMkLst>
          <pc:docMk/>
          <pc:sldMk cId="2253499303" sldId="1406"/>
        </pc:sldMkLst>
        <pc:spChg chg="del">
          <ac:chgData name="Luis Filipe NUNES" userId="4aa28c8f-af2c-4a2b-9cfc-8cf541e572a6" providerId="ADAL" clId="{4D100129-7ECE-475E-97A5-C9ACF0E24A52}" dt="2023-09-18T11:26:35.566" v="252" actId="478"/>
          <ac:spMkLst>
            <pc:docMk/>
            <pc:sldMk cId="2253499303" sldId="1406"/>
            <ac:spMk id="2" creationId="{DE4FF9D0-FF0F-38A2-2302-6209DFA3FE58}"/>
          </ac:spMkLst>
        </pc:spChg>
        <pc:spChg chg="add mod">
          <ac:chgData name="Luis Filipe NUNES" userId="4aa28c8f-af2c-4a2b-9cfc-8cf541e572a6" providerId="ADAL" clId="{4D100129-7ECE-475E-97A5-C9ACF0E24A52}" dt="2023-09-18T11:29:19.464" v="369" actId="1038"/>
          <ac:spMkLst>
            <pc:docMk/>
            <pc:sldMk cId="2253499303" sldId="1406"/>
            <ac:spMk id="7" creationId="{CFB5A19B-97CD-6E3B-36BB-C9C6A134C186}"/>
          </ac:spMkLst>
        </pc:spChg>
        <pc:spChg chg="add mod">
          <ac:chgData name="Luis Filipe NUNES" userId="4aa28c8f-af2c-4a2b-9cfc-8cf541e572a6" providerId="ADAL" clId="{4D100129-7ECE-475E-97A5-C9ACF0E24A52}" dt="2023-09-18T11:29:19.464" v="369" actId="1038"/>
          <ac:spMkLst>
            <pc:docMk/>
            <pc:sldMk cId="2253499303" sldId="1406"/>
            <ac:spMk id="11" creationId="{CB0E3128-179F-4711-A9EB-BE51BF6352E9}"/>
          </ac:spMkLst>
        </pc:spChg>
        <pc:spChg chg="add mod">
          <ac:chgData name="Luis Filipe NUNES" userId="4aa28c8f-af2c-4a2b-9cfc-8cf541e572a6" providerId="ADAL" clId="{4D100129-7ECE-475E-97A5-C9ACF0E24A52}" dt="2023-09-18T11:29:19.464" v="369" actId="1038"/>
          <ac:spMkLst>
            <pc:docMk/>
            <pc:sldMk cId="2253499303" sldId="1406"/>
            <ac:spMk id="12" creationId="{C9A209FD-21EE-80A6-608A-F0DA37EB4D05}"/>
          </ac:spMkLst>
        </pc:spChg>
        <pc:spChg chg="add mod">
          <ac:chgData name="Luis Filipe NUNES" userId="4aa28c8f-af2c-4a2b-9cfc-8cf541e572a6" providerId="ADAL" clId="{4D100129-7ECE-475E-97A5-C9ACF0E24A52}" dt="2023-09-18T11:29:19.464" v="369" actId="1038"/>
          <ac:spMkLst>
            <pc:docMk/>
            <pc:sldMk cId="2253499303" sldId="1406"/>
            <ac:spMk id="13" creationId="{A2373DB9-37E4-9795-86EE-BB7D90A8B19D}"/>
          </ac:spMkLst>
        </pc:spChg>
        <pc:spChg chg="add mod">
          <ac:chgData name="Luis Filipe NUNES" userId="4aa28c8f-af2c-4a2b-9cfc-8cf541e572a6" providerId="ADAL" clId="{4D100129-7ECE-475E-97A5-C9ACF0E24A52}" dt="2023-09-18T11:29:19.464" v="369" actId="1038"/>
          <ac:spMkLst>
            <pc:docMk/>
            <pc:sldMk cId="2253499303" sldId="1406"/>
            <ac:spMk id="18" creationId="{3C8064E8-7139-37FF-60E1-85771FE94EBE}"/>
          </ac:spMkLst>
        </pc:spChg>
        <pc:spChg chg="add mod">
          <ac:chgData name="Luis Filipe NUNES" userId="4aa28c8f-af2c-4a2b-9cfc-8cf541e572a6" providerId="ADAL" clId="{4D100129-7ECE-475E-97A5-C9ACF0E24A52}" dt="2023-09-18T11:29:19.464" v="369" actId="1038"/>
          <ac:spMkLst>
            <pc:docMk/>
            <pc:sldMk cId="2253499303" sldId="1406"/>
            <ac:spMk id="20" creationId="{8FA87E81-7EC7-F096-BD91-D6FA67CF792F}"/>
          </ac:spMkLst>
        </pc:spChg>
        <pc:spChg chg="add mod">
          <ac:chgData name="Luis Filipe NUNES" userId="4aa28c8f-af2c-4a2b-9cfc-8cf541e572a6" providerId="ADAL" clId="{4D100129-7ECE-475E-97A5-C9ACF0E24A52}" dt="2023-09-18T11:29:19.464" v="369" actId="1038"/>
          <ac:spMkLst>
            <pc:docMk/>
            <pc:sldMk cId="2253499303" sldId="1406"/>
            <ac:spMk id="22" creationId="{C80DF470-FB13-D14C-21B4-275E0FE9373A}"/>
          </ac:spMkLst>
        </pc:spChg>
        <pc:spChg chg="add mod">
          <ac:chgData name="Luis Filipe NUNES" userId="4aa28c8f-af2c-4a2b-9cfc-8cf541e572a6" providerId="ADAL" clId="{4D100129-7ECE-475E-97A5-C9ACF0E24A52}" dt="2023-09-18T11:29:19.464" v="369" actId="1038"/>
          <ac:spMkLst>
            <pc:docMk/>
            <pc:sldMk cId="2253499303" sldId="1406"/>
            <ac:spMk id="31" creationId="{0FE3D599-2DFD-AB77-81F3-C739EC9BFBE1}"/>
          </ac:spMkLst>
        </pc:spChg>
        <pc:grpChg chg="del">
          <ac:chgData name="Luis Filipe NUNES" userId="4aa28c8f-af2c-4a2b-9cfc-8cf541e572a6" providerId="ADAL" clId="{4D100129-7ECE-475E-97A5-C9ACF0E24A52}" dt="2023-09-18T11:26:35.566" v="252" actId="478"/>
          <ac:grpSpMkLst>
            <pc:docMk/>
            <pc:sldMk cId="2253499303" sldId="1406"/>
            <ac:grpSpMk id="3" creationId="{5A0C825D-BA8B-7F83-F242-F404E062EC3D}"/>
          </ac:grpSpMkLst>
        </pc:grpChg>
        <pc:grpChg chg="add mod">
          <ac:chgData name="Luis Filipe NUNES" userId="4aa28c8f-af2c-4a2b-9cfc-8cf541e572a6" providerId="ADAL" clId="{4D100129-7ECE-475E-97A5-C9ACF0E24A52}" dt="2023-09-18T11:29:19.464" v="369" actId="1038"/>
          <ac:grpSpMkLst>
            <pc:docMk/>
            <pc:sldMk cId="2253499303" sldId="1406"/>
            <ac:grpSpMk id="14" creationId="{F7ABB9F6-A68C-0EF3-50D6-DE6C51532F87}"/>
          </ac:grpSpMkLst>
        </pc:grpChg>
        <pc:grpChg chg="add mod">
          <ac:chgData name="Luis Filipe NUNES" userId="4aa28c8f-af2c-4a2b-9cfc-8cf541e572a6" providerId="ADAL" clId="{4D100129-7ECE-475E-97A5-C9ACF0E24A52}" dt="2023-09-18T11:29:19.464" v="369" actId="1038"/>
          <ac:grpSpMkLst>
            <pc:docMk/>
            <pc:sldMk cId="2253499303" sldId="1406"/>
            <ac:grpSpMk id="32" creationId="{04607A36-4EE7-2C74-E808-1F3EE787CF81}"/>
          </ac:grpSpMkLst>
        </pc:grpChg>
        <pc:graphicFrameChg chg="del">
          <ac:chgData name="Luis Filipe NUNES" userId="4aa28c8f-af2c-4a2b-9cfc-8cf541e572a6" providerId="ADAL" clId="{4D100129-7ECE-475E-97A5-C9ACF0E24A52}" dt="2023-09-18T11:29:24.643" v="370" actId="478"/>
          <ac:graphicFrameMkLst>
            <pc:docMk/>
            <pc:sldMk cId="2253499303" sldId="1406"/>
            <ac:graphicFrameMk id="6" creationId="{D9487771-2A50-271D-E0C8-6EC40F383607}"/>
          </ac:graphicFrameMkLst>
        </pc:graphicFrameChg>
        <pc:picChg chg="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15" creationId="{384AFCFF-3FAA-1C4E-0945-39C54EF14A5E}"/>
          </ac:picMkLst>
        </pc:picChg>
        <pc:picChg chg="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16" creationId="{AA46B6B7-57F6-E1B6-BC62-AE0B7153D6A3}"/>
          </ac:picMkLst>
        </pc:picChg>
        <pc:picChg chg="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17" creationId="{1588C72B-FBDD-66EA-9119-C3B101CD68AF}"/>
          </ac:picMkLst>
        </pc:picChg>
        <pc:picChg chg="add 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21" creationId="{4E4CF51B-3767-1248-BB2D-A95C433FE3C6}"/>
          </ac:picMkLst>
        </pc:picChg>
        <pc:picChg chg="add 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24" creationId="{68D79877-C4B0-9AE2-E63B-A98F1394C1F1}"/>
          </ac:picMkLst>
        </pc:picChg>
        <pc:picChg chg="add 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26" creationId="{E358D49E-4024-1E4D-7A31-D7C54FB2D9CE}"/>
          </ac:picMkLst>
        </pc:picChg>
        <pc:picChg chg="add 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27" creationId="{467211BC-76DA-154B-9296-AB6CEFC0E4DC}"/>
          </ac:picMkLst>
        </pc:picChg>
        <pc:picChg chg="add 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28" creationId="{CCF4D7BA-C6C3-581D-805E-4960D63E5DBF}"/>
          </ac:picMkLst>
        </pc:picChg>
        <pc:picChg chg="add mod">
          <ac:chgData name="Luis Filipe NUNES" userId="4aa28c8f-af2c-4a2b-9cfc-8cf541e572a6" providerId="ADAL" clId="{4D100129-7ECE-475E-97A5-C9ACF0E24A52}" dt="2023-09-18T11:29:19.464" v="369" actId="1038"/>
          <ac:picMkLst>
            <pc:docMk/>
            <pc:sldMk cId="2253499303" sldId="1406"/>
            <ac:picMk id="29" creationId="{7098A8F5-D655-CDBD-F9D2-8A8EB632F179}"/>
          </ac:picMkLst>
        </pc:picChg>
        <pc:cxnChg chg="add mod">
          <ac:chgData name="Luis Filipe NUNES" userId="4aa28c8f-af2c-4a2b-9cfc-8cf541e572a6" providerId="ADAL" clId="{4D100129-7ECE-475E-97A5-C9ACF0E24A52}" dt="2023-09-18T11:29:19.464" v="369" actId="1038"/>
          <ac:cxnSpMkLst>
            <pc:docMk/>
            <pc:sldMk cId="2253499303" sldId="1406"/>
            <ac:cxnSpMk id="19" creationId="{0047DA60-2B0A-DB4D-5154-50A26011D178}"/>
          </ac:cxnSpMkLst>
        </pc:cxnChg>
        <pc:cxnChg chg="add mod">
          <ac:chgData name="Luis Filipe NUNES" userId="4aa28c8f-af2c-4a2b-9cfc-8cf541e572a6" providerId="ADAL" clId="{4D100129-7ECE-475E-97A5-C9ACF0E24A52}" dt="2023-09-18T11:29:19.464" v="369" actId="1038"/>
          <ac:cxnSpMkLst>
            <pc:docMk/>
            <pc:sldMk cId="2253499303" sldId="1406"/>
            <ac:cxnSpMk id="23" creationId="{A2CD4A78-874C-A47F-DDF3-51CD6B515133}"/>
          </ac:cxnSpMkLst>
        </pc:cxnChg>
        <pc:cxnChg chg="add mod">
          <ac:chgData name="Luis Filipe NUNES" userId="4aa28c8f-af2c-4a2b-9cfc-8cf541e572a6" providerId="ADAL" clId="{4D100129-7ECE-475E-97A5-C9ACF0E24A52}" dt="2023-09-18T11:29:19.464" v="369" actId="1038"/>
          <ac:cxnSpMkLst>
            <pc:docMk/>
            <pc:sldMk cId="2253499303" sldId="1406"/>
            <ac:cxnSpMk id="30" creationId="{8702127E-9355-9F4E-C913-8ED41FC3C6B3}"/>
          </ac:cxnSpMkLst>
        </pc:cxnChg>
        <pc:cxnChg chg="add mod">
          <ac:chgData name="Luis Filipe NUNES" userId="4aa28c8f-af2c-4a2b-9cfc-8cf541e572a6" providerId="ADAL" clId="{4D100129-7ECE-475E-97A5-C9ACF0E24A52}" dt="2023-09-18T12:33:12.566" v="2276" actId="1038"/>
          <ac:cxnSpMkLst>
            <pc:docMk/>
            <pc:sldMk cId="2253499303" sldId="1406"/>
            <ac:cxnSpMk id="34" creationId="{4ACDBFF7-2F77-BE8E-C1D6-9781597D2655}"/>
          </ac:cxnSpMkLst>
        </pc:cxnChg>
      </pc:sldChg>
      <pc:sldChg chg="del">
        <pc:chgData name="Luis Filipe NUNES" userId="4aa28c8f-af2c-4a2b-9cfc-8cf541e572a6" providerId="ADAL" clId="{4D100129-7ECE-475E-97A5-C9ACF0E24A52}" dt="2023-09-18T11:24:31.965" v="216" actId="47"/>
        <pc:sldMkLst>
          <pc:docMk/>
          <pc:sldMk cId="2679066722" sldId="1406"/>
        </pc:sldMkLst>
      </pc:sldChg>
      <pc:sldChg chg="addSp delSp modSp add mod ord modAnim">
        <pc:chgData name="Luis Filipe NUNES" userId="4aa28c8f-af2c-4a2b-9cfc-8cf541e572a6" providerId="ADAL" clId="{4D100129-7ECE-475E-97A5-C9ACF0E24A52}" dt="2023-09-18T12:44:08.776" v="2302" actId="113"/>
        <pc:sldMkLst>
          <pc:docMk/>
          <pc:sldMk cId="951553009" sldId="1407"/>
        </pc:sldMkLst>
        <pc:spChg chg="mod">
          <ac:chgData name="Luis Filipe NUNES" userId="4aa28c8f-af2c-4a2b-9cfc-8cf541e572a6" providerId="ADAL" clId="{4D100129-7ECE-475E-97A5-C9ACF0E24A52}" dt="2023-09-18T12:44:08.776" v="2302" actId="113"/>
          <ac:spMkLst>
            <pc:docMk/>
            <pc:sldMk cId="951553009" sldId="1407"/>
            <ac:spMk id="2" creationId="{DE4FF9D0-FF0F-38A2-2302-6209DFA3FE58}"/>
          </ac:spMkLst>
        </pc:spChg>
        <pc:spChg chg="mod">
          <ac:chgData name="Luis Filipe NUNES" userId="4aa28c8f-af2c-4a2b-9cfc-8cf541e572a6" providerId="ADAL" clId="{4D100129-7ECE-475E-97A5-C9ACF0E24A52}" dt="2023-09-18T11:38:13.867" v="525" actId="20577"/>
          <ac:spMkLst>
            <pc:docMk/>
            <pc:sldMk cId="951553009" sldId="1407"/>
            <ac:spMk id="4" creationId="{A5ED350D-738C-CD3E-7D83-1CB105F66DEA}"/>
          </ac:spMkLst>
        </pc:spChg>
        <pc:grpChg chg="del">
          <ac:chgData name="Luis Filipe NUNES" userId="4aa28c8f-af2c-4a2b-9cfc-8cf541e572a6" providerId="ADAL" clId="{4D100129-7ECE-475E-97A5-C9ACF0E24A52}" dt="2023-09-18T11:36:00.202" v="452" actId="478"/>
          <ac:grpSpMkLst>
            <pc:docMk/>
            <pc:sldMk cId="951553009" sldId="1407"/>
            <ac:grpSpMk id="3" creationId="{5A0C825D-BA8B-7F83-F242-F404E062EC3D}"/>
          </ac:grpSpMkLst>
        </pc:grpChg>
        <pc:picChg chg="add mod">
          <ac:chgData name="Luis Filipe NUNES" userId="4aa28c8f-af2c-4a2b-9cfc-8cf541e572a6" providerId="ADAL" clId="{4D100129-7ECE-475E-97A5-C9ACF0E24A52}" dt="2023-09-18T12:09:42.067" v="1170" actId="1036"/>
          <ac:picMkLst>
            <pc:docMk/>
            <pc:sldMk cId="951553009" sldId="1407"/>
            <ac:picMk id="7" creationId="{79FFA107-CCAB-9FA7-4CFD-0484EEACC03A}"/>
          </ac:picMkLst>
        </pc:picChg>
      </pc:sldChg>
      <pc:sldChg chg="new del">
        <pc:chgData name="Luis Filipe NUNES" userId="4aa28c8f-af2c-4a2b-9cfc-8cf541e572a6" providerId="ADAL" clId="{4D100129-7ECE-475E-97A5-C9ACF0E24A52}" dt="2023-09-18T11:18:53.941" v="40" actId="680"/>
        <pc:sldMkLst>
          <pc:docMk/>
          <pc:sldMk cId="1009255845" sldId="1407"/>
        </pc:sldMkLst>
      </pc:sldChg>
      <pc:sldChg chg="addSp modSp new del mod ord modAnim">
        <pc:chgData name="Luis Filipe NUNES" userId="4aa28c8f-af2c-4a2b-9cfc-8cf541e572a6" providerId="ADAL" clId="{4D100129-7ECE-475E-97A5-C9ACF0E24A52}" dt="2023-09-18T11:24:10.535" v="215" actId="47"/>
        <pc:sldMkLst>
          <pc:docMk/>
          <pc:sldMk cId="3204252745" sldId="1407"/>
        </pc:sldMkLst>
        <pc:spChg chg="add mod">
          <ac:chgData name="Luis Filipe NUNES" userId="4aa28c8f-af2c-4a2b-9cfc-8cf541e572a6" providerId="ADAL" clId="{4D100129-7ECE-475E-97A5-C9ACF0E24A52}" dt="2023-09-18T11:19:18.485" v="78" actId="1037"/>
          <ac:spMkLst>
            <pc:docMk/>
            <pc:sldMk cId="3204252745" sldId="1407"/>
            <ac:spMk id="2" creationId="{3B24A37C-DDBD-AF04-48B9-51837F76E2AF}"/>
          </ac:spMkLst>
        </pc:spChg>
        <pc:spChg chg="add mod">
          <ac:chgData name="Luis Filipe NUNES" userId="4aa28c8f-af2c-4a2b-9cfc-8cf541e572a6" providerId="ADAL" clId="{4D100129-7ECE-475E-97A5-C9ACF0E24A52}" dt="2023-09-18T11:20:27.381" v="135" actId="1036"/>
          <ac:spMkLst>
            <pc:docMk/>
            <pc:sldMk cId="3204252745" sldId="1407"/>
            <ac:spMk id="5" creationId="{0EB2189E-8827-FD45-383E-CD60148ECC13}"/>
          </ac:spMkLst>
        </pc:spChg>
        <pc:spChg chg="add mod">
          <ac:chgData name="Luis Filipe NUNES" userId="4aa28c8f-af2c-4a2b-9cfc-8cf541e572a6" providerId="ADAL" clId="{4D100129-7ECE-475E-97A5-C9ACF0E24A52}" dt="2023-09-18T11:20:31.760" v="143" actId="1037"/>
          <ac:spMkLst>
            <pc:docMk/>
            <pc:sldMk cId="3204252745" sldId="1407"/>
            <ac:spMk id="7" creationId="{A0537269-1A54-0B79-85ED-DCBA5B0343A6}"/>
          </ac:spMkLst>
        </pc:spChg>
        <pc:picChg chg="add mod">
          <ac:chgData name="Luis Filipe NUNES" userId="4aa28c8f-af2c-4a2b-9cfc-8cf541e572a6" providerId="ADAL" clId="{4D100129-7ECE-475E-97A5-C9ACF0E24A52}" dt="2023-09-18T11:21:23.637" v="161" actId="1038"/>
          <ac:picMkLst>
            <pc:docMk/>
            <pc:sldMk cId="3204252745" sldId="1407"/>
            <ac:picMk id="3" creationId="{7348AB1D-932F-39DA-B9E5-1B97097717F9}"/>
          </ac:picMkLst>
        </pc:picChg>
        <pc:picChg chg="add mod">
          <ac:chgData name="Luis Filipe NUNES" userId="4aa28c8f-af2c-4a2b-9cfc-8cf541e572a6" providerId="ADAL" clId="{4D100129-7ECE-475E-97A5-C9ACF0E24A52}" dt="2023-09-18T11:19:48.201" v="98" actId="1035"/>
          <ac:picMkLst>
            <pc:docMk/>
            <pc:sldMk cId="3204252745" sldId="1407"/>
            <ac:picMk id="4" creationId="{7F7EB84B-8D58-9556-DCD8-21B303468CA0}"/>
          </ac:picMkLst>
        </pc:picChg>
        <pc:cxnChg chg="add mod">
          <ac:chgData name="Luis Filipe NUNES" userId="4aa28c8f-af2c-4a2b-9cfc-8cf541e572a6" providerId="ADAL" clId="{4D100129-7ECE-475E-97A5-C9ACF0E24A52}" dt="2023-09-18T11:20:47.277" v="145" actId="14100"/>
          <ac:cxnSpMkLst>
            <pc:docMk/>
            <pc:sldMk cId="3204252745" sldId="1407"/>
            <ac:cxnSpMk id="6" creationId="{DC9E4287-07EC-FF5A-F889-E1F2352E2337}"/>
          </ac:cxnSpMkLst>
        </pc:cxnChg>
      </pc:sldChg>
      <pc:sldChg chg="addSp delSp modSp add mod modAnim">
        <pc:chgData name="Luis Filipe NUNES" userId="4aa28c8f-af2c-4a2b-9cfc-8cf541e572a6" providerId="ADAL" clId="{4D100129-7ECE-475E-97A5-C9ACF0E24A52}" dt="2023-09-18T12:37:29.192" v="2294" actId="207"/>
        <pc:sldMkLst>
          <pc:docMk/>
          <pc:sldMk cId="2563846074" sldId="1408"/>
        </pc:sldMkLst>
        <pc:spChg chg="del">
          <ac:chgData name="Luis Filipe NUNES" userId="4aa28c8f-af2c-4a2b-9cfc-8cf541e572a6" providerId="ADAL" clId="{4D100129-7ECE-475E-97A5-C9ACF0E24A52}" dt="2023-09-18T11:38:36.058" v="527" actId="478"/>
          <ac:spMkLst>
            <pc:docMk/>
            <pc:sldMk cId="2563846074" sldId="1408"/>
            <ac:spMk id="2" creationId="{DE4FF9D0-FF0F-38A2-2302-6209DFA3FE58}"/>
          </ac:spMkLst>
        </pc:spChg>
        <pc:spChg chg="add mod">
          <ac:chgData name="Luis Filipe NUNES" userId="4aa28c8f-af2c-4a2b-9cfc-8cf541e572a6" providerId="ADAL" clId="{4D100129-7ECE-475E-97A5-C9ACF0E24A52}" dt="2023-09-18T12:37:29.192" v="2294" actId="207"/>
          <ac:spMkLst>
            <pc:docMk/>
            <pc:sldMk cId="2563846074" sldId="1408"/>
            <ac:spMk id="3" creationId="{064697B3-F46C-CE4C-2429-610241A98151}"/>
          </ac:spMkLst>
        </pc:spChg>
        <pc:spChg chg="add mod">
          <ac:chgData name="Luis Filipe NUNES" userId="4aa28c8f-af2c-4a2b-9cfc-8cf541e572a6" providerId="ADAL" clId="{4D100129-7ECE-475E-97A5-C9ACF0E24A52}" dt="2023-09-18T11:44:42.972" v="761" actId="114"/>
          <ac:spMkLst>
            <pc:docMk/>
            <pc:sldMk cId="2563846074" sldId="1408"/>
            <ac:spMk id="5" creationId="{0EAA3B4D-FAC5-EDEF-B232-EDE4A43AEBE2}"/>
          </ac:spMkLst>
        </pc:spChg>
        <pc:spChg chg="add mod">
          <ac:chgData name="Luis Filipe NUNES" userId="4aa28c8f-af2c-4a2b-9cfc-8cf541e572a6" providerId="ADAL" clId="{4D100129-7ECE-475E-97A5-C9ACF0E24A52}" dt="2023-09-18T11:47:10.728" v="828" actId="6549"/>
          <ac:spMkLst>
            <pc:docMk/>
            <pc:sldMk cId="2563846074" sldId="1408"/>
            <ac:spMk id="7" creationId="{54DF05E0-7247-45E1-1A5D-A2B7F4586B81}"/>
          </ac:spMkLst>
        </pc:spChg>
      </pc:sldChg>
      <pc:sldChg chg="addSp delSp modSp add del mod delAnim">
        <pc:chgData name="Luis Filipe NUNES" userId="4aa28c8f-af2c-4a2b-9cfc-8cf541e572a6" providerId="ADAL" clId="{4D100129-7ECE-475E-97A5-C9ACF0E24A52}" dt="2023-09-18T11:26:11.520" v="250" actId="47"/>
        <pc:sldMkLst>
          <pc:docMk/>
          <pc:sldMk cId="2565527441" sldId="1408"/>
        </pc:sldMkLst>
        <pc:spChg chg="del">
          <ac:chgData name="Luis Filipe NUNES" userId="4aa28c8f-af2c-4a2b-9cfc-8cf541e572a6" providerId="ADAL" clId="{4D100129-7ECE-475E-97A5-C9ACF0E24A52}" dt="2023-09-18T11:21:57.556" v="163" actId="478"/>
          <ac:spMkLst>
            <pc:docMk/>
            <pc:sldMk cId="2565527441" sldId="1408"/>
            <ac:spMk id="5" creationId="{0EB2189E-8827-FD45-383E-CD60148ECC13}"/>
          </ac:spMkLst>
        </pc:spChg>
        <pc:spChg chg="del">
          <ac:chgData name="Luis Filipe NUNES" userId="4aa28c8f-af2c-4a2b-9cfc-8cf541e572a6" providerId="ADAL" clId="{4D100129-7ECE-475E-97A5-C9ACF0E24A52}" dt="2023-09-18T11:21:57.556" v="163" actId="478"/>
          <ac:spMkLst>
            <pc:docMk/>
            <pc:sldMk cId="2565527441" sldId="1408"/>
            <ac:spMk id="7" creationId="{A0537269-1A54-0B79-85ED-DCBA5B0343A6}"/>
          </ac:spMkLst>
        </pc:spChg>
        <pc:spChg chg="add del mod">
          <ac:chgData name="Luis Filipe NUNES" userId="4aa28c8f-af2c-4a2b-9cfc-8cf541e572a6" providerId="ADAL" clId="{4D100129-7ECE-475E-97A5-C9ACF0E24A52}" dt="2023-09-18T11:22:06.694" v="165"/>
          <ac:spMkLst>
            <pc:docMk/>
            <pc:sldMk cId="2565527441" sldId="1408"/>
            <ac:spMk id="8" creationId="{9A5CA0A5-8A54-5A66-DD60-6CB2C1551E4D}"/>
          </ac:spMkLst>
        </pc:spChg>
        <pc:spChg chg="add mod">
          <ac:chgData name="Luis Filipe NUNES" userId="4aa28c8f-af2c-4a2b-9cfc-8cf541e572a6" providerId="ADAL" clId="{4D100129-7ECE-475E-97A5-C9ACF0E24A52}" dt="2023-09-18T11:22:52.508" v="196" actId="14100"/>
          <ac:spMkLst>
            <pc:docMk/>
            <pc:sldMk cId="2565527441" sldId="1408"/>
            <ac:spMk id="9" creationId="{369501DF-EF6F-2DC1-2296-C9681F987111}"/>
          </ac:spMkLst>
        </pc:spChg>
        <pc:grpChg chg="add mod">
          <ac:chgData name="Luis Filipe NUNES" userId="4aa28c8f-af2c-4a2b-9cfc-8cf541e572a6" providerId="ADAL" clId="{4D100129-7ECE-475E-97A5-C9ACF0E24A52}" dt="2023-09-18T11:23:00.085" v="198" actId="14100"/>
          <ac:grpSpMkLst>
            <pc:docMk/>
            <pc:sldMk cId="2565527441" sldId="1408"/>
            <ac:grpSpMk id="10" creationId="{962E0245-08F4-A9E0-5603-74188490012C}"/>
          </ac:grpSpMkLst>
        </pc:grpChg>
        <pc:picChg chg="del">
          <ac:chgData name="Luis Filipe NUNES" userId="4aa28c8f-af2c-4a2b-9cfc-8cf541e572a6" providerId="ADAL" clId="{4D100129-7ECE-475E-97A5-C9ACF0E24A52}" dt="2023-09-18T11:21:57.556" v="163" actId="478"/>
          <ac:picMkLst>
            <pc:docMk/>
            <pc:sldMk cId="2565527441" sldId="1408"/>
            <ac:picMk id="3" creationId="{7348AB1D-932F-39DA-B9E5-1B97097717F9}"/>
          </ac:picMkLst>
        </pc:picChg>
        <pc:picChg chg="del">
          <ac:chgData name="Luis Filipe NUNES" userId="4aa28c8f-af2c-4a2b-9cfc-8cf541e572a6" providerId="ADAL" clId="{4D100129-7ECE-475E-97A5-C9ACF0E24A52}" dt="2023-09-18T11:21:57.556" v="163" actId="478"/>
          <ac:picMkLst>
            <pc:docMk/>
            <pc:sldMk cId="2565527441" sldId="1408"/>
            <ac:picMk id="4" creationId="{7F7EB84B-8D58-9556-DCD8-21B303468CA0}"/>
          </ac:picMkLst>
        </pc:picChg>
        <pc:picChg chg="mod">
          <ac:chgData name="Luis Filipe NUNES" userId="4aa28c8f-af2c-4a2b-9cfc-8cf541e572a6" providerId="ADAL" clId="{4D100129-7ECE-475E-97A5-C9ACF0E24A52}" dt="2023-09-18T11:22:53.838" v="197"/>
          <ac:picMkLst>
            <pc:docMk/>
            <pc:sldMk cId="2565527441" sldId="1408"/>
            <ac:picMk id="11" creationId="{3C8C3235-4641-D609-4854-F4862DC49708}"/>
          </ac:picMkLst>
        </pc:picChg>
        <pc:picChg chg="mod">
          <ac:chgData name="Luis Filipe NUNES" userId="4aa28c8f-af2c-4a2b-9cfc-8cf541e572a6" providerId="ADAL" clId="{4D100129-7ECE-475E-97A5-C9ACF0E24A52}" dt="2023-09-18T11:22:53.838" v="197"/>
          <ac:picMkLst>
            <pc:docMk/>
            <pc:sldMk cId="2565527441" sldId="1408"/>
            <ac:picMk id="12" creationId="{53806A8B-8B3A-EBE1-0FA8-CC17F8084538}"/>
          </ac:picMkLst>
        </pc:picChg>
        <pc:picChg chg="mod">
          <ac:chgData name="Luis Filipe NUNES" userId="4aa28c8f-af2c-4a2b-9cfc-8cf541e572a6" providerId="ADAL" clId="{4D100129-7ECE-475E-97A5-C9ACF0E24A52}" dt="2023-09-18T11:22:53.838" v="197"/>
          <ac:picMkLst>
            <pc:docMk/>
            <pc:sldMk cId="2565527441" sldId="1408"/>
            <ac:picMk id="13" creationId="{19A2214C-F948-A171-B8D4-61CDDB3A276F}"/>
          </ac:picMkLst>
        </pc:picChg>
        <pc:picChg chg="mod">
          <ac:chgData name="Luis Filipe NUNES" userId="4aa28c8f-af2c-4a2b-9cfc-8cf541e572a6" providerId="ADAL" clId="{4D100129-7ECE-475E-97A5-C9ACF0E24A52}" dt="2023-09-18T11:22:53.838" v="197"/>
          <ac:picMkLst>
            <pc:docMk/>
            <pc:sldMk cId="2565527441" sldId="1408"/>
            <ac:picMk id="14" creationId="{F8E01CA6-45DA-65DF-3403-4CC5FFEA17DF}"/>
          </ac:picMkLst>
        </pc:picChg>
        <pc:cxnChg chg="del mod">
          <ac:chgData name="Luis Filipe NUNES" userId="4aa28c8f-af2c-4a2b-9cfc-8cf541e572a6" providerId="ADAL" clId="{4D100129-7ECE-475E-97A5-C9ACF0E24A52}" dt="2023-09-18T11:21:57.556" v="163" actId="478"/>
          <ac:cxnSpMkLst>
            <pc:docMk/>
            <pc:sldMk cId="2565527441" sldId="1408"/>
            <ac:cxnSpMk id="6" creationId="{DC9E4287-07EC-FF5A-F889-E1F2352E2337}"/>
          </ac:cxnSpMkLst>
        </pc:cxnChg>
      </pc:sldChg>
      <pc:sldChg chg="modSp add mod ord modAnim">
        <pc:chgData name="Luis Filipe NUNES" userId="4aa28c8f-af2c-4a2b-9cfc-8cf541e572a6" providerId="ADAL" clId="{4D100129-7ECE-475E-97A5-C9ACF0E24A52}" dt="2023-09-18T12:43:43.136" v="2299" actId="113"/>
        <pc:sldMkLst>
          <pc:docMk/>
          <pc:sldMk cId="531834515" sldId="1409"/>
        </pc:sldMkLst>
        <pc:spChg chg="mod">
          <ac:chgData name="Luis Filipe NUNES" userId="4aa28c8f-af2c-4a2b-9cfc-8cf541e572a6" providerId="ADAL" clId="{4D100129-7ECE-475E-97A5-C9ACF0E24A52}" dt="2023-09-18T12:43:43.136" v="2299" actId="113"/>
          <ac:spMkLst>
            <pc:docMk/>
            <pc:sldMk cId="531834515" sldId="1409"/>
            <ac:spMk id="2" creationId="{DE4FF9D0-FF0F-38A2-2302-6209DFA3FE58}"/>
          </ac:spMkLst>
        </pc:spChg>
      </pc:sldChg>
      <pc:sldChg chg="addSp delSp modSp add mod modAnim">
        <pc:chgData name="Luis Filipe NUNES" userId="4aa28c8f-af2c-4a2b-9cfc-8cf541e572a6" providerId="ADAL" clId="{4D100129-7ECE-475E-97A5-C9ACF0E24A52}" dt="2023-09-18T12:43:23.001" v="2296" actId="113"/>
        <pc:sldMkLst>
          <pc:docMk/>
          <pc:sldMk cId="3552050066" sldId="1410"/>
        </pc:sldMkLst>
        <pc:spChg chg="mod">
          <ac:chgData name="Luis Filipe NUNES" userId="4aa28c8f-af2c-4a2b-9cfc-8cf541e572a6" providerId="ADAL" clId="{4D100129-7ECE-475E-97A5-C9ACF0E24A52}" dt="2023-09-18T12:43:23.001" v="2296" actId="113"/>
          <ac:spMkLst>
            <pc:docMk/>
            <pc:sldMk cId="3552050066" sldId="1410"/>
            <ac:spMk id="2" creationId="{DE4FF9D0-FF0F-38A2-2302-6209DFA3FE58}"/>
          </ac:spMkLst>
        </pc:spChg>
        <pc:spChg chg="mod">
          <ac:chgData name="Luis Filipe NUNES" userId="4aa28c8f-af2c-4a2b-9cfc-8cf541e572a6" providerId="ADAL" clId="{4D100129-7ECE-475E-97A5-C9ACF0E24A52}" dt="2023-09-18T12:27:57.848" v="2141" actId="20577"/>
          <ac:spMkLst>
            <pc:docMk/>
            <pc:sldMk cId="3552050066" sldId="1410"/>
            <ac:spMk id="4" creationId="{A5ED350D-738C-CD3E-7D83-1CB105F66DEA}"/>
          </ac:spMkLst>
        </pc:spChg>
        <pc:spChg chg="mod">
          <ac:chgData name="Luis Filipe NUNES" userId="4aa28c8f-af2c-4a2b-9cfc-8cf541e572a6" providerId="ADAL" clId="{4D100129-7ECE-475E-97A5-C9ACF0E24A52}" dt="2023-09-18T12:03:09.594" v="1064" actId="1036"/>
          <ac:spMkLst>
            <pc:docMk/>
            <pc:sldMk cId="3552050066" sldId="1410"/>
            <ac:spMk id="10" creationId="{F4866358-CA14-4B09-C16D-8DB29C70E394}"/>
          </ac:spMkLst>
        </pc:spChg>
        <pc:spChg chg="mod">
          <ac:chgData name="Luis Filipe NUNES" userId="4aa28c8f-af2c-4a2b-9cfc-8cf541e572a6" providerId="ADAL" clId="{4D100129-7ECE-475E-97A5-C9ACF0E24A52}" dt="2023-09-18T12:03:09.594" v="1064" actId="1036"/>
          <ac:spMkLst>
            <pc:docMk/>
            <pc:sldMk cId="3552050066" sldId="1410"/>
            <ac:spMk id="11" creationId="{DBEB46F6-31C5-882B-0A45-8198F9E36633}"/>
          </ac:spMkLst>
        </pc:spChg>
        <pc:spChg chg="mod">
          <ac:chgData name="Luis Filipe NUNES" userId="4aa28c8f-af2c-4a2b-9cfc-8cf541e572a6" providerId="ADAL" clId="{4D100129-7ECE-475E-97A5-C9ACF0E24A52}" dt="2023-09-18T12:03:09.594" v="1064" actId="1036"/>
          <ac:spMkLst>
            <pc:docMk/>
            <pc:sldMk cId="3552050066" sldId="1410"/>
            <ac:spMk id="12" creationId="{56DAAD03-2FF2-8195-7DE5-9645109BCC57}"/>
          </ac:spMkLst>
        </pc:spChg>
        <pc:spChg chg="mod">
          <ac:chgData name="Luis Filipe NUNES" userId="4aa28c8f-af2c-4a2b-9cfc-8cf541e572a6" providerId="ADAL" clId="{4D100129-7ECE-475E-97A5-C9ACF0E24A52}" dt="2023-09-18T12:03:09.594" v="1064" actId="1036"/>
          <ac:spMkLst>
            <pc:docMk/>
            <pc:sldMk cId="3552050066" sldId="1410"/>
            <ac:spMk id="13" creationId="{546A1E4E-B5FF-34FC-1571-3A1F19D223B1}"/>
          </ac:spMkLst>
        </pc:spChg>
        <pc:spChg chg="add mod">
          <ac:chgData name="Luis Filipe NUNES" userId="4aa28c8f-af2c-4a2b-9cfc-8cf541e572a6" providerId="ADAL" clId="{4D100129-7ECE-475E-97A5-C9ACF0E24A52}" dt="2023-09-18T12:03:09.594" v="1064" actId="1036"/>
          <ac:spMkLst>
            <pc:docMk/>
            <pc:sldMk cId="3552050066" sldId="1410"/>
            <ac:spMk id="15" creationId="{ACFBB6F4-AD1F-DF76-FCFF-F5D02E77A2AA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17" creationId="{84045C8F-32E9-47A7-FD77-C4135EC6D08F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18" creationId="{5A766543-43A7-0C3A-C496-AD8BBB67B6E1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19" creationId="{7A770139-2C11-346E-2D43-6D8A42399946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20" creationId="{FF11B101-38FA-F316-349B-C14359637D05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21" creationId="{0383216B-5C16-A91A-2033-A3AEFB9C24EA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22" creationId="{355E5F90-343F-9591-9074-F7CF72061C58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23" creationId="{DF49AF10-00AF-0CBD-4612-C1ADA33D0311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24" creationId="{BF0BC859-C15F-5A0A-81B2-835A8FB92076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26" creationId="{EB07B118-43B9-5DF7-6A89-3273EF2651AC}"/>
          </ac:spMkLst>
        </pc:spChg>
        <pc:spChg chg="add del mod">
          <ac:chgData name="Luis Filipe NUNES" userId="4aa28c8f-af2c-4a2b-9cfc-8cf541e572a6" providerId="ADAL" clId="{4D100129-7ECE-475E-97A5-C9ACF0E24A52}" dt="2023-09-18T12:18:55.418" v="1605" actId="478"/>
          <ac:spMkLst>
            <pc:docMk/>
            <pc:sldMk cId="3552050066" sldId="1410"/>
            <ac:spMk id="27" creationId="{E6D0DF74-2365-9FC6-0051-481735B2CC49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28" creationId="{E82E491B-D835-52B9-0E33-328D3AC5CA00}"/>
          </ac:spMkLst>
        </pc:spChg>
        <pc:spChg chg="add del mod">
          <ac:chgData name="Luis Filipe NUNES" userId="4aa28c8f-af2c-4a2b-9cfc-8cf541e572a6" providerId="ADAL" clId="{4D100129-7ECE-475E-97A5-C9ACF0E24A52}" dt="2023-09-18T12:19:01.969" v="1606" actId="478"/>
          <ac:spMkLst>
            <pc:docMk/>
            <pc:sldMk cId="3552050066" sldId="1410"/>
            <ac:spMk id="29" creationId="{0A1A687E-99A3-C686-DD54-1E187AFBEC87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30" creationId="{71D664E6-2A7C-EA4F-4D92-D6315EEC6EC9}"/>
          </ac:spMkLst>
        </pc:spChg>
        <pc:spChg chg="add del mod">
          <ac:chgData name="Luis Filipe NUNES" userId="4aa28c8f-af2c-4a2b-9cfc-8cf541e572a6" providerId="ADAL" clId="{4D100129-7ECE-475E-97A5-C9ACF0E24A52}" dt="2023-09-18T12:20:00.778" v="1792" actId="478"/>
          <ac:spMkLst>
            <pc:docMk/>
            <pc:sldMk cId="3552050066" sldId="1410"/>
            <ac:spMk id="31" creationId="{B3297E21-206D-2548-76EF-3117176AF33E}"/>
          </ac:spMkLst>
        </pc:spChg>
        <pc:spChg chg="add del mod">
          <ac:chgData name="Luis Filipe NUNES" userId="4aa28c8f-af2c-4a2b-9cfc-8cf541e572a6" providerId="ADAL" clId="{4D100129-7ECE-475E-97A5-C9ACF0E24A52}" dt="2023-09-18T12:27:11.553" v="2070" actId="478"/>
          <ac:spMkLst>
            <pc:docMk/>
            <pc:sldMk cId="3552050066" sldId="1410"/>
            <ac:spMk id="32" creationId="{A3156513-3F46-02DB-30E9-288E0C35FF05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33" creationId="{1226B9DF-F81B-1A43-473F-3220E915A234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34" creationId="{6AEC965B-B8C0-567A-7367-B17791CA7B3B}"/>
          </ac:spMkLst>
        </pc:spChg>
        <pc:spChg chg="add mod">
          <ac:chgData name="Luis Filipe NUNES" userId="4aa28c8f-af2c-4a2b-9cfc-8cf541e572a6" providerId="ADAL" clId="{4D100129-7ECE-475E-97A5-C9ACF0E24A52}" dt="2023-09-18T12:29:17.403" v="2195" actId="1038"/>
          <ac:spMkLst>
            <pc:docMk/>
            <pc:sldMk cId="3552050066" sldId="1410"/>
            <ac:spMk id="35" creationId="{080558B3-82AD-2916-0149-5F88E65913AE}"/>
          </ac:spMkLst>
        </pc:spChg>
        <pc:grpChg chg="add mod">
          <ac:chgData name="Luis Filipe NUNES" userId="4aa28c8f-af2c-4a2b-9cfc-8cf541e572a6" providerId="ADAL" clId="{4D100129-7ECE-475E-97A5-C9ACF0E24A52}" dt="2023-09-18T12:03:09.594" v="1064" actId="1036"/>
          <ac:grpSpMkLst>
            <pc:docMk/>
            <pc:sldMk cId="3552050066" sldId="1410"/>
            <ac:grpSpMk id="9" creationId="{BCC1A33B-2EAD-BF37-17C2-3892995D61FD}"/>
          </ac:grpSpMkLst>
        </pc:grpChg>
        <pc:grpChg chg="add del mod">
          <ac:chgData name="Luis Filipe NUNES" userId="4aa28c8f-af2c-4a2b-9cfc-8cf541e572a6" providerId="ADAL" clId="{4D100129-7ECE-475E-97A5-C9ACF0E24A52}" dt="2023-09-18T12:10:06.451" v="1171" actId="478"/>
          <ac:grpSpMkLst>
            <pc:docMk/>
            <pc:sldMk cId="3552050066" sldId="1410"/>
            <ac:grpSpMk id="16" creationId="{CA894E27-36D2-98E7-7D3A-02B1F1B2CA15}"/>
          </ac:grpSpMkLst>
        </pc:grpChg>
        <pc:graphicFrameChg chg="add del">
          <ac:chgData name="Luis Filipe NUNES" userId="4aa28c8f-af2c-4a2b-9cfc-8cf541e572a6" providerId="ADAL" clId="{4D100129-7ECE-475E-97A5-C9ACF0E24A52}" dt="2023-09-18T12:02:57.001" v="1034" actId="478"/>
          <ac:graphicFrameMkLst>
            <pc:docMk/>
            <pc:sldMk cId="3552050066" sldId="1410"/>
            <ac:graphicFrameMk id="6" creationId="{D9487771-2A50-271D-E0C8-6EC40F383607}"/>
          </ac:graphicFrameMkLst>
        </pc:graphicFrameChg>
        <pc:picChg chg="add mod">
          <ac:chgData name="Luis Filipe NUNES" userId="4aa28c8f-af2c-4a2b-9cfc-8cf541e572a6" providerId="ADAL" clId="{4D100129-7ECE-475E-97A5-C9ACF0E24A52}" dt="2023-09-18T12:03:09.594" v="1064" actId="1036"/>
          <ac:picMkLst>
            <pc:docMk/>
            <pc:sldMk cId="3552050066" sldId="1410"/>
            <ac:picMk id="3" creationId="{A2A10CD4-1453-22D3-19FA-59B103654795}"/>
          </ac:picMkLst>
        </pc:picChg>
        <pc:picChg chg="add mod">
          <ac:chgData name="Luis Filipe NUNES" userId="4aa28c8f-af2c-4a2b-9cfc-8cf541e572a6" providerId="ADAL" clId="{4D100129-7ECE-475E-97A5-C9ACF0E24A52}" dt="2023-09-18T12:03:09.594" v="1064" actId="1036"/>
          <ac:picMkLst>
            <pc:docMk/>
            <pc:sldMk cId="3552050066" sldId="1410"/>
            <ac:picMk id="5" creationId="{B95F19CA-DF11-BE06-E7F6-55F14E93E118}"/>
          </ac:picMkLst>
        </pc:picChg>
        <pc:picChg chg="add mod">
          <ac:chgData name="Luis Filipe NUNES" userId="4aa28c8f-af2c-4a2b-9cfc-8cf541e572a6" providerId="ADAL" clId="{4D100129-7ECE-475E-97A5-C9ACF0E24A52}" dt="2023-09-18T12:03:09.594" v="1064" actId="1036"/>
          <ac:picMkLst>
            <pc:docMk/>
            <pc:sldMk cId="3552050066" sldId="1410"/>
            <ac:picMk id="7" creationId="{02CE99F3-436E-C644-F8DD-2AAF4370DA68}"/>
          </ac:picMkLst>
        </pc:picChg>
        <pc:picChg chg="add mod">
          <ac:chgData name="Luis Filipe NUNES" userId="4aa28c8f-af2c-4a2b-9cfc-8cf541e572a6" providerId="ADAL" clId="{4D100129-7ECE-475E-97A5-C9ACF0E24A52}" dt="2023-09-18T12:03:09.594" v="1064" actId="1036"/>
          <ac:picMkLst>
            <pc:docMk/>
            <pc:sldMk cId="3552050066" sldId="1410"/>
            <ac:picMk id="8" creationId="{9F2DB911-C400-7083-CA34-058ED7D1BD41}"/>
          </ac:picMkLst>
        </pc:picChg>
        <pc:picChg chg="add mod">
          <ac:chgData name="Luis Filipe NUNES" userId="4aa28c8f-af2c-4a2b-9cfc-8cf541e572a6" providerId="ADAL" clId="{4D100129-7ECE-475E-97A5-C9ACF0E24A52}" dt="2023-09-18T12:03:09.594" v="1064" actId="1036"/>
          <ac:picMkLst>
            <pc:docMk/>
            <pc:sldMk cId="3552050066" sldId="1410"/>
            <ac:picMk id="14" creationId="{2E2B4178-CC90-ED40-ECC5-0B6846555C7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18/09/2023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0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36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98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4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07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17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9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6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6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3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4" y="1851185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29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29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5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2" y="4864605"/>
            <a:ext cx="115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4" y="2666794"/>
            <a:ext cx="405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3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0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0" y="1928961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4" y="3343940"/>
            <a:ext cx="3986666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4"/>
          <a:ext cx="4791658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6" y="2827583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3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2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2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5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7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0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39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jpg"/><Relationship Id="rId10" Type="http://schemas.openxmlformats.org/officeDocument/2006/relationships/image" Target="../media/image17.gif"/><Relationship Id="rId4" Type="http://schemas.openxmlformats.org/officeDocument/2006/relationships/image" Target="../media/image10.jp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wdqms.wmo.in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A923D4-62FE-367B-3661-5BB3A9858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5"/>
            <a:ext cx="9695699" cy="6858000"/>
          </a:xfrm>
          <a:prstGeom prst="rect">
            <a:avLst/>
          </a:prstGeom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B03144F4-5698-74E7-D66F-4371DD61C451}"/>
              </a:ext>
            </a:extLst>
          </p:cNvPr>
          <p:cNvSpPr/>
          <p:nvPr/>
        </p:nvSpPr>
        <p:spPr>
          <a:xfrm>
            <a:off x="484632" y="178415"/>
            <a:ext cx="11265408" cy="82721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Training Workshop on Incident Management System</a:t>
            </a:r>
          </a:p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for RWCs in RA IV, 18 September 2023, virtual</a:t>
            </a:r>
          </a:p>
        </p:txBody>
      </p:sp>
      <p:sp>
        <p:nvSpPr>
          <p:cNvPr id="4" name="Shape 79">
            <a:extLst>
              <a:ext uri="{FF2B5EF4-FFF2-40B4-BE49-F238E27FC236}">
                <a16:creationId xmlns:a16="http://schemas.microsoft.com/office/drawing/2014/main" id="{04E371C8-146F-BD8E-1D9F-6BA4929F87FE}"/>
              </a:ext>
            </a:extLst>
          </p:cNvPr>
          <p:cNvSpPr/>
          <p:nvPr/>
        </p:nvSpPr>
        <p:spPr>
          <a:xfrm>
            <a:off x="34834" y="1557953"/>
            <a:ext cx="12191999" cy="246221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Introduction to WIGOS Data Quality Monitoring System (WDQMS) concept and functions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005BAA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Luís NUNES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WIGOS Branch, Observing Networks and Measurement Division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Acknowledgements: Tanja Kleinert, </a:t>
            </a:r>
            <a:r>
              <a:rPr lang="en-US" sz="2400" dirty="0" err="1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Ercan</a:t>
            </a:r>
            <a:r>
              <a:rPr lang="en-US" sz="2400" dirty="0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5BAA"/>
                </a:solidFill>
                <a:latin typeface="Arial" panose="020B0604020202020204"/>
                <a:cs typeface="Calibri" panose="020F0502020204030204" pitchFamily="34" charset="0"/>
              </a:rPr>
              <a:t>Buyukbas</a:t>
            </a:r>
            <a:endParaRPr lang="en-US" sz="2400" dirty="0">
              <a:solidFill>
                <a:srgbClr val="005BAA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9004FF-5EDC-25E0-2F29-3A99659E7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71" y="3859872"/>
            <a:ext cx="4498857" cy="2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10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ED350D-738C-CD3E-7D83-1CB105F66DEA}"/>
              </a:ext>
            </a:extLst>
          </p:cNvPr>
          <p:cNvSpPr txBox="1">
            <a:spLocks/>
          </p:cNvSpPr>
          <p:nvPr/>
        </p:nvSpPr>
        <p:spPr>
          <a:xfrm>
            <a:off x="207264" y="249242"/>
            <a:ext cx="1170432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WDQMS outputs as part of the WIGOS monitoring and evaluation functions (examples for surface pressure)</a:t>
            </a:r>
            <a:endParaRPr lang="en-GB" sz="3400" dirty="0">
              <a:solidFill>
                <a:srgbClr val="005BAA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4FF9D0-FF0F-38A2-2302-6209DFA3FE58}"/>
              </a:ext>
            </a:extLst>
          </p:cNvPr>
          <p:cNvSpPr txBox="1">
            <a:spLocks/>
          </p:cNvSpPr>
          <p:nvPr/>
        </p:nvSpPr>
        <p:spPr>
          <a:xfrm>
            <a:off x="121920" y="1614677"/>
            <a:ext cx="3913632" cy="4233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2" indent="-342900">
              <a:spcBef>
                <a:spcPts val="600"/>
              </a:spcBef>
            </a:pPr>
            <a:r>
              <a:rPr lang="en-US" sz="2200" dirty="0"/>
              <a:t>The webtool displays maps of </a:t>
            </a:r>
            <a:r>
              <a:rPr lang="en-US" sz="2200" b="1" dirty="0"/>
              <a:t>monitoring </a:t>
            </a:r>
            <a:r>
              <a:rPr lang="en-US" sz="2200" dirty="0"/>
              <a:t>outputs from Monitoring </a:t>
            </a:r>
            <a:r>
              <a:rPr lang="en-US" sz="2200" dirty="0" err="1"/>
              <a:t>Centres</a:t>
            </a:r>
            <a:r>
              <a:rPr lang="en-US" sz="2200" dirty="0"/>
              <a:t> allowing to evaluate the stations performances within a RWC´s responsibility</a:t>
            </a:r>
          </a:p>
          <a:p>
            <a:pPr marL="347663" lvl="2" indent="-342900">
              <a:spcBef>
                <a:spcPts val="600"/>
              </a:spcBef>
            </a:pPr>
            <a:endParaRPr lang="en-US" sz="1600" dirty="0"/>
          </a:p>
          <a:p>
            <a:pPr marL="347663" lvl="2" indent="-342900">
              <a:spcBef>
                <a:spcPts val="600"/>
              </a:spcBef>
            </a:pPr>
            <a:r>
              <a:rPr lang="en-US" sz="2200" dirty="0"/>
              <a:t>It serves as part of the WIGOS </a:t>
            </a:r>
            <a:r>
              <a:rPr lang="en-US" sz="2200" b="1" dirty="0"/>
              <a:t>evaluation </a:t>
            </a:r>
            <a:r>
              <a:rPr lang="en-US" sz="2200" dirty="0"/>
              <a:t>function by aggregating the performances on a daily basis or in time series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4045C8F-32E9-47A7-FD77-C4135EC6D08F}"/>
              </a:ext>
            </a:extLst>
          </p:cNvPr>
          <p:cNvSpPr txBox="1">
            <a:spLocks/>
          </p:cNvSpPr>
          <p:nvPr/>
        </p:nvSpPr>
        <p:spPr>
          <a:xfrm>
            <a:off x="4569823" y="1621537"/>
            <a:ext cx="4354721" cy="5169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>
                <a:latin typeface="+mn-lt"/>
              </a:rPr>
              <a:t>Data availability</a:t>
            </a:r>
            <a:endParaRPr lang="en-CH" sz="2400" u="sng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CH" sz="2000" dirty="0">
                <a:latin typeface="+mn-lt"/>
              </a:rPr>
              <a:t>More than 100%</a:t>
            </a: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CH" sz="2000" dirty="0">
                <a:latin typeface="+mn-lt"/>
              </a:rPr>
              <a:t>Normal (≥ 80%)</a:t>
            </a: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GB" sz="2000" dirty="0">
                <a:latin typeface="+mn-lt"/>
              </a:rPr>
              <a:t>Availability issues (≥30%)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GB" sz="2000" dirty="0">
                <a:latin typeface="+mn-lt"/>
              </a:rPr>
              <a:t>Availability issues (&lt;30%)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CH" sz="2000" dirty="0">
                <a:latin typeface="+mn-lt"/>
              </a:rPr>
              <a:t>Not received in period</a:t>
            </a: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GB" sz="2000" dirty="0">
                <a:latin typeface="+mn-lt"/>
              </a:rPr>
              <a:t>OSCAR Schedule issue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GB" sz="2000" dirty="0">
                <a:latin typeface="+mn-lt"/>
              </a:rPr>
              <a:t>No match in OSCAR/Surface</a:t>
            </a:r>
            <a:endParaRPr lang="en-CH" sz="2000" dirty="0">
              <a:latin typeface="+mn-lt"/>
            </a:endParaRPr>
          </a:p>
          <a:p>
            <a:endParaRPr lang="en-CH" sz="2000" dirty="0">
              <a:latin typeface="+mn-lt"/>
            </a:endParaRPr>
          </a:p>
        </p:txBody>
      </p:sp>
      <p:sp>
        <p:nvSpPr>
          <p:cNvPr id="18" name="Ellipse 6">
            <a:extLst>
              <a:ext uri="{FF2B5EF4-FFF2-40B4-BE49-F238E27FC236}">
                <a16:creationId xmlns:a16="http://schemas.microsoft.com/office/drawing/2014/main" id="{5A766543-43A7-0C3A-C496-AD8BBB67B6E1}"/>
              </a:ext>
            </a:extLst>
          </p:cNvPr>
          <p:cNvSpPr/>
          <p:nvPr/>
        </p:nvSpPr>
        <p:spPr>
          <a:xfrm>
            <a:off x="5083809" y="2212074"/>
            <a:ext cx="361506" cy="329609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Ellipse 3">
            <a:extLst>
              <a:ext uri="{FF2B5EF4-FFF2-40B4-BE49-F238E27FC236}">
                <a16:creationId xmlns:a16="http://schemas.microsoft.com/office/drawing/2014/main" id="{7A770139-2C11-346E-2D43-6D8A42399946}"/>
              </a:ext>
            </a:extLst>
          </p:cNvPr>
          <p:cNvSpPr/>
          <p:nvPr/>
        </p:nvSpPr>
        <p:spPr>
          <a:xfrm>
            <a:off x="5082823" y="3324134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6">
            <a:extLst>
              <a:ext uri="{FF2B5EF4-FFF2-40B4-BE49-F238E27FC236}">
                <a16:creationId xmlns:a16="http://schemas.microsoft.com/office/drawing/2014/main" id="{FF11B101-38FA-F316-349B-C14359637D05}"/>
              </a:ext>
            </a:extLst>
          </p:cNvPr>
          <p:cNvSpPr/>
          <p:nvPr/>
        </p:nvSpPr>
        <p:spPr>
          <a:xfrm>
            <a:off x="5075722" y="4543242"/>
            <a:ext cx="361506" cy="32960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4">
            <a:extLst>
              <a:ext uri="{FF2B5EF4-FFF2-40B4-BE49-F238E27FC236}">
                <a16:creationId xmlns:a16="http://schemas.microsoft.com/office/drawing/2014/main" id="{0383216B-5C16-A91A-2033-A3AEFB9C24EA}"/>
              </a:ext>
            </a:extLst>
          </p:cNvPr>
          <p:cNvSpPr/>
          <p:nvPr/>
        </p:nvSpPr>
        <p:spPr>
          <a:xfrm>
            <a:off x="5082823" y="3942208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6">
            <a:extLst>
              <a:ext uri="{FF2B5EF4-FFF2-40B4-BE49-F238E27FC236}">
                <a16:creationId xmlns:a16="http://schemas.microsoft.com/office/drawing/2014/main" id="{355E5F90-343F-9591-9074-F7CF72061C58}"/>
              </a:ext>
            </a:extLst>
          </p:cNvPr>
          <p:cNvSpPr/>
          <p:nvPr/>
        </p:nvSpPr>
        <p:spPr>
          <a:xfrm>
            <a:off x="5075722" y="5086092"/>
            <a:ext cx="361506" cy="32960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6">
            <a:extLst>
              <a:ext uri="{FF2B5EF4-FFF2-40B4-BE49-F238E27FC236}">
                <a16:creationId xmlns:a16="http://schemas.microsoft.com/office/drawing/2014/main" id="{DF49AF10-00AF-0CBD-4612-C1ADA33D0311}"/>
              </a:ext>
            </a:extLst>
          </p:cNvPr>
          <p:cNvSpPr/>
          <p:nvPr/>
        </p:nvSpPr>
        <p:spPr>
          <a:xfrm>
            <a:off x="5082823" y="2821628"/>
            <a:ext cx="361506" cy="329609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Ellipse 6">
            <a:extLst>
              <a:ext uri="{FF2B5EF4-FFF2-40B4-BE49-F238E27FC236}">
                <a16:creationId xmlns:a16="http://schemas.microsoft.com/office/drawing/2014/main" id="{BF0BC859-C15F-5A0A-81B2-835A8FB92076}"/>
              </a:ext>
            </a:extLst>
          </p:cNvPr>
          <p:cNvSpPr/>
          <p:nvPr/>
        </p:nvSpPr>
        <p:spPr>
          <a:xfrm>
            <a:off x="5082823" y="5701418"/>
            <a:ext cx="361506" cy="32960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B07B118-43B9-5DF7-6A89-3273EF2651AC}"/>
              </a:ext>
            </a:extLst>
          </p:cNvPr>
          <p:cNvSpPr txBox="1">
            <a:spLocks/>
          </p:cNvSpPr>
          <p:nvPr/>
        </p:nvSpPr>
        <p:spPr>
          <a:xfrm>
            <a:off x="8416400" y="1627633"/>
            <a:ext cx="3475628" cy="5169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>
                <a:latin typeface="+mn-lt"/>
              </a:rPr>
              <a:t>Data quality</a:t>
            </a:r>
            <a:endParaRPr lang="en-CH" sz="24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Very high O-B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High O-B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Moderate O-B</a:t>
            </a: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Small O-B</a:t>
            </a:r>
            <a:endParaRPr lang="en-CH" sz="2000" dirty="0">
              <a:latin typeface="+mn-lt"/>
            </a:endParaRPr>
          </a:p>
          <a:p>
            <a:pPr marL="892175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Very small O-B</a:t>
            </a:r>
            <a:endParaRPr lang="en-CH" sz="2000" dirty="0">
              <a:latin typeface="+mn-lt"/>
            </a:endParaRPr>
          </a:p>
        </p:txBody>
      </p:sp>
      <p:sp>
        <p:nvSpPr>
          <p:cNvPr id="28" name="Ellipse 3">
            <a:extLst>
              <a:ext uri="{FF2B5EF4-FFF2-40B4-BE49-F238E27FC236}">
                <a16:creationId xmlns:a16="http://schemas.microsoft.com/office/drawing/2014/main" id="{E82E491B-D835-52B9-0E33-328D3AC5CA00}"/>
              </a:ext>
            </a:extLst>
          </p:cNvPr>
          <p:cNvSpPr/>
          <p:nvPr/>
        </p:nvSpPr>
        <p:spPr>
          <a:xfrm>
            <a:off x="8929399" y="2769398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4">
            <a:extLst>
              <a:ext uri="{FF2B5EF4-FFF2-40B4-BE49-F238E27FC236}">
                <a16:creationId xmlns:a16="http://schemas.microsoft.com/office/drawing/2014/main" id="{71D664E6-2A7C-EA4F-4D92-D6315EEC6EC9}"/>
              </a:ext>
            </a:extLst>
          </p:cNvPr>
          <p:cNvSpPr/>
          <p:nvPr/>
        </p:nvSpPr>
        <p:spPr>
          <a:xfrm>
            <a:off x="8929399" y="2204848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6">
            <a:extLst>
              <a:ext uri="{FF2B5EF4-FFF2-40B4-BE49-F238E27FC236}">
                <a16:creationId xmlns:a16="http://schemas.microsoft.com/office/drawing/2014/main" id="{1226B9DF-F81B-1A43-473F-3220E915A234}"/>
              </a:ext>
            </a:extLst>
          </p:cNvPr>
          <p:cNvSpPr/>
          <p:nvPr/>
        </p:nvSpPr>
        <p:spPr>
          <a:xfrm>
            <a:off x="8929399" y="3378842"/>
            <a:ext cx="361506" cy="32960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6">
            <a:extLst>
              <a:ext uri="{FF2B5EF4-FFF2-40B4-BE49-F238E27FC236}">
                <a16:creationId xmlns:a16="http://schemas.microsoft.com/office/drawing/2014/main" id="{6AEC965B-B8C0-567A-7367-B17791CA7B3B}"/>
              </a:ext>
            </a:extLst>
          </p:cNvPr>
          <p:cNvSpPr/>
          <p:nvPr/>
        </p:nvSpPr>
        <p:spPr>
          <a:xfrm>
            <a:off x="8923303" y="4528508"/>
            <a:ext cx="361506" cy="329609"/>
          </a:xfrm>
          <a:prstGeom prst="ellipse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Ellipse 6">
            <a:extLst>
              <a:ext uri="{FF2B5EF4-FFF2-40B4-BE49-F238E27FC236}">
                <a16:creationId xmlns:a16="http://schemas.microsoft.com/office/drawing/2014/main" id="{080558B3-82AD-2916-0149-5F88E65913AE}"/>
              </a:ext>
            </a:extLst>
          </p:cNvPr>
          <p:cNvSpPr/>
          <p:nvPr/>
        </p:nvSpPr>
        <p:spPr>
          <a:xfrm>
            <a:off x="8935495" y="3943292"/>
            <a:ext cx="361506" cy="329609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05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8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2957075" y="300211"/>
            <a:ext cx="608097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48627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hr-HR" sz="5400" b="1" i="0" u="none" strike="noStrike" kern="1200" cap="none" spc="-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kumimoji="0" lang="en-US" sz="5400" b="1" i="0" u="none" strike="noStrike" kern="1200" cap="none" spc="-8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charset="0"/>
              <a:sym typeface="Montserrat-Regular"/>
            </a:endParaRPr>
          </a:p>
          <a:p>
            <a:pPr marL="0" marR="0" lvl="0" indent="0" algn="ctr" defTabSz="548627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5400" b="1" spc="-86" dirty="0">
                <a:solidFill>
                  <a:srgbClr val="FFFFFF"/>
                </a:solidFill>
                <a:latin typeface="Arial" panose="020B0604020202020204"/>
                <a:ea typeface="Verdana" panose="020B0604030504040204" pitchFamily="34" charset="0"/>
                <a:cs typeface="Arial" charset="0"/>
                <a:sym typeface="Montserrat-Regular"/>
              </a:rPr>
              <a:t>Merci</a:t>
            </a:r>
          </a:p>
          <a:p>
            <a:pPr marL="0" marR="0" lvl="0" indent="0" algn="ctr" defTabSz="548627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5400" b="1" i="0" u="none" strike="noStrike" kern="1200" cap="none" spc="-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charset="0"/>
                <a:sym typeface="Montserrat-Regular"/>
              </a:rPr>
              <a:t>Gracias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5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203201" y="6350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D7EB-4E98-A120-4769-D167982BAC1C}"/>
              </a:ext>
            </a:extLst>
          </p:cNvPr>
          <p:cNvSpPr txBox="1">
            <a:spLocks/>
          </p:cNvSpPr>
          <p:nvPr/>
        </p:nvSpPr>
        <p:spPr>
          <a:xfrm>
            <a:off x="457200" y="977403"/>
            <a:ext cx="10972800" cy="4819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  <a:p>
            <a:pPr marL="1028700" lvl="1" indent="-342900">
              <a:lnSpc>
                <a:spcPct val="150000"/>
              </a:lnSpc>
              <a:buSzPct val="200000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Value Chain and Quality of Weather Observations</a:t>
            </a:r>
          </a:p>
          <a:p>
            <a:pPr marL="342900" indent="-342900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What?</a:t>
            </a:r>
          </a:p>
          <a:p>
            <a:pPr marL="1028700" lvl="1" indent="-342900">
              <a:lnSpc>
                <a:spcPct val="150000"/>
              </a:lnSpc>
              <a:buSzPct val="200000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WDQMS concept and functions</a:t>
            </a:r>
          </a:p>
          <a:p>
            <a:pPr marL="342900" indent="-342900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link to/from OSCAR/Surface</a:t>
            </a:r>
          </a:p>
          <a:p>
            <a:pPr marL="342900" indent="-342900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Data availability and data quality issues</a:t>
            </a:r>
          </a:p>
        </p:txBody>
      </p:sp>
    </p:spTree>
    <p:extLst>
      <p:ext uri="{BB962C8B-B14F-4D97-AF65-F5344CB8AC3E}">
        <p14:creationId xmlns:p14="http://schemas.microsoft.com/office/powerpoint/2010/main" val="18945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2956A57-9482-1F1B-0DCA-3113EA9938A2}"/>
              </a:ext>
            </a:extLst>
          </p:cNvPr>
          <p:cNvSpPr txBox="1">
            <a:spLocks/>
          </p:cNvSpPr>
          <p:nvPr/>
        </p:nvSpPr>
        <p:spPr>
          <a:xfrm>
            <a:off x="1097280" y="234953"/>
            <a:ext cx="10038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Observations in Value Chain</a:t>
            </a:r>
          </a:p>
        </p:txBody>
      </p:sp>
      <p:pic>
        <p:nvPicPr>
          <p:cNvPr id="3" name="image4.png">
            <a:extLst>
              <a:ext uri="{FF2B5EF4-FFF2-40B4-BE49-F238E27FC236}">
                <a16:creationId xmlns:a16="http://schemas.microsoft.com/office/drawing/2014/main" id="{0109C48B-39C4-4409-5D04-5CC9E64FDDC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85914" y="738026"/>
            <a:ext cx="8986840" cy="3633945"/>
          </a:xfrm>
          <a:prstGeom prst="rect">
            <a:avLst/>
          </a:prstGeom>
          <a:ln/>
        </p:spPr>
      </p:pic>
      <p:pic>
        <p:nvPicPr>
          <p:cNvPr id="4" name="image5.png">
            <a:extLst>
              <a:ext uri="{FF2B5EF4-FFF2-40B4-BE49-F238E27FC236}">
                <a16:creationId xmlns:a16="http://schemas.microsoft.com/office/drawing/2014/main" id="{F7688E8A-69CE-EA5D-A93A-8A73A5187F0B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2470" y="3615093"/>
            <a:ext cx="10174655" cy="3208547"/>
          </a:xfrm>
          <a:prstGeom prst="rect">
            <a:avLst/>
          </a:prstGeom>
          <a:ln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42CEB17-F410-207C-C515-C591E38137E3}"/>
              </a:ext>
            </a:extLst>
          </p:cNvPr>
          <p:cNvSpPr/>
          <p:nvPr/>
        </p:nvSpPr>
        <p:spPr>
          <a:xfrm>
            <a:off x="2932328" y="1618764"/>
            <a:ext cx="1798549" cy="1762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DCD584-9A6E-12ED-EB47-5EDA040E802B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467486" y="3122787"/>
            <a:ext cx="665394" cy="863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968CE83-1ABF-80E3-90C5-D1197C9565D0}"/>
              </a:ext>
            </a:extLst>
          </p:cNvPr>
          <p:cNvSpPr/>
          <p:nvPr/>
        </p:nvSpPr>
        <p:spPr>
          <a:xfrm>
            <a:off x="3656909" y="4393931"/>
            <a:ext cx="1798549" cy="1762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ED350D-738C-CD3E-7D83-1CB105F66DEA}"/>
              </a:ext>
            </a:extLst>
          </p:cNvPr>
          <p:cNvSpPr txBox="1">
            <a:spLocks/>
          </p:cNvSpPr>
          <p:nvPr/>
        </p:nvSpPr>
        <p:spPr>
          <a:xfrm>
            <a:off x="1097280" y="249242"/>
            <a:ext cx="10038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Observations data and their quality</a:t>
            </a:r>
            <a:endParaRPr lang="en-GB" dirty="0">
              <a:solidFill>
                <a:srgbClr val="005BAA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4FF9D0-FF0F-38A2-2302-6209DFA3FE58}"/>
              </a:ext>
            </a:extLst>
          </p:cNvPr>
          <p:cNvSpPr txBox="1">
            <a:spLocks/>
          </p:cNvSpPr>
          <p:nvPr/>
        </p:nvSpPr>
        <p:spPr>
          <a:xfrm>
            <a:off x="885826" y="1200149"/>
            <a:ext cx="10172700" cy="3886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The overall </a:t>
            </a:r>
            <a:r>
              <a:rPr lang="en-US" sz="2400" b="1" dirty="0"/>
              <a:t>purpose of taking weather and climate observations </a:t>
            </a:r>
            <a:r>
              <a:rPr lang="en-US" sz="2400" dirty="0"/>
              <a:t>(and others) is to provide information in sufficient detail to meet the users requirements, to ultimately contribute to safety and well being of the people and goods.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To ensure that, </a:t>
            </a:r>
            <a:r>
              <a:rPr lang="en-US" sz="2400" b="1" dirty="0"/>
              <a:t>efforts </a:t>
            </a:r>
            <a:r>
              <a:rPr lang="en-US" sz="2400" dirty="0"/>
              <a:t>are made to acquire, transmit, and archive observations with the greatest precision and consistency possible.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However, observed data can be subject to </a:t>
            </a:r>
            <a:r>
              <a:rPr lang="en-US" sz="2400" b="1" dirty="0"/>
              <a:t>failures and/or errors</a:t>
            </a:r>
            <a:r>
              <a:rPr lang="en-US" sz="2400" dirty="0"/>
              <a:t> (e.g. due to human intervention, equipment failures, issues in the data processing, coding, or transmission).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Various means are used to assure data "</a:t>
            </a:r>
            <a:r>
              <a:rPr lang="en-US" sz="2400" b="1" dirty="0"/>
              <a:t>quality</a:t>
            </a:r>
            <a:r>
              <a:rPr lang="en-US" sz="2400" dirty="0"/>
              <a:t>" and availability. </a:t>
            </a:r>
          </a:p>
        </p:txBody>
      </p:sp>
      <p:grpSp>
        <p:nvGrpSpPr>
          <p:cNvPr id="3" name="Gruppieren 4">
            <a:extLst>
              <a:ext uri="{FF2B5EF4-FFF2-40B4-BE49-F238E27FC236}">
                <a16:creationId xmlns:a16="http://schemas.microsoft.com/office/drawing/2014/main" id="{5A0C825D-BA8B-7F83-F242-F404E062EC3D}"/>
              </a:ext>
            </a:extLst>
          </p:cNvPr>
          <p:cNvGrpSpPr/>
          <p:nvPr/>
        </p:nvGrpSpPr>
        <p:grpSpPr>
          <a:xfrm>
            <a:off x="2193600" y="5272088"/>
            <a:ext cx="7536187" cy="1502377"/>
            <a:chOff x="508921" y="5143821"/>
            <a:chExt cx="8233357" cy="1640782"/>
          </a:xfrm>
        </p:grpSpPr>
        <p:pic>
          <p:nvPicPr>
            <p:cNvPr id="5" name="Grafik 6">
              <a:extLst>
                <a:ext uri="{FF2B5EF4-FFF2-40B4-BE49-F238E27FC236}">
                  <a16:creationId xmlns:a16="http://schemas.microsoft.com/office/drawing/2014/main" id="{D096B07D-E930-518A-F6CF-5E55E6009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32" y="5143821"/>
              <a:ext cx="1647825" cy="16383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C971F5A-1B54-7363-ADE6-9E6BAC5DB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21" y="5143821"/>
              <a:ext cx="2458100" cy="1640782"/>
            </a:xfrm>
            <a:prstGeom prst="rect">
              <a:avLst/>
            </a:prstGeom>
          </p:spPr>
        </p:pic>
        <p:pic>
          <p:nvPicPr>
            <p:cNvPr id="9" name="Grafik 9">
              <a:extLst>
                <a:ext uri="{FF2B5EF4-FFF2-40B4-BE49-F238E27FC236}">
                  <a16:creationId xmlns:a16="http://schemas.microsoft.com/office/drawing/2014/main" id="{3B875FD5-74A8-1E3A-2D3E-54BF2E3ED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26"/>
            <a:stretch/>
          </p:blipFill>
          <p:spPr>
            <a:xfrm>
              <a:off x="4828565" y="5143821"/>
              <a:ext cx="1759931" cy="1638300"/>
            </a:xfrm>
            <a:prstGeom prst="rect">
              <a:avLst/>
            </a:prstGeom>
          </p:spPr>
        </p:pic>
        <p:pic>
          <p:nvPicPr>
            <p:cNvPr id="10" name="Grafik 10">
              <a:extLst>
                <a:ext uri="{FF2B5EF4-FFF2-40B4-BE49-F238E27FC236}">
                  <a16:creationId xmlns:a16="http://schemas.microsoft.com/office/drawing/2014/main" id="{F0F5A39E-D672-6161-4181-854F3F87C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07" y="5143821"/>
              <a:ext cx="2047471" cy="1640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4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ED350D-738C-CD3E-7D83-1CB105F66DEA}"/>
              </a:ext>
            </a:extLst>
          </p:cNvPr>
          <p:cNvSpPr txBox="1">
            <a:spLocks/>
          </p:cNvSpPr>
          <p:nvPr/>
        </p:nvSpPr>
        <p:spPr>
          <a:xfrm>
            <a:off x="1097280" y="249242"/>
            <a:ext cx="10038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Observations data and their quality</a:t>
            </a:r>
            <a:endParaRPr lang="en-GB" dirty="0">
              <a:solidFill>
                <a:srgbClr val="005BAA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607A36-4EE7-2C74-E808-1F3EE787CF81}"/>
              </a:ext>
            </a:extLst>
          </p:cNvPr>
          <p:cNvGrpSpPr/>
          <p:nvPr/>
        </p:nvGrpSpPr>
        <p:grpSpPr>
          <a:xfrm>
            <a:off x="1138341" y="1073247"/>
            <a:ext cx="10477398" cy="5677094"/>
            <a:chOff x="109640" y="1442167"/>
            <a:chExt cx="9443629" cy="5308184"/>
          </a:xfrm>
        </p:grpSpPr>
        <p:sp>
          <p:nvSpPr>
            <p:cNvPr id="7" name="Rechteck 31">
              <a:extLst>
                <a:ext uri="{FF2B5EF4-FFF2-40B4-BE49-F238E27FC236}">
                  <a16:creationId xmlns:a16="http://schemas.microsoft.com/office/drawing/2014/main" id="{CFB5A19B-97CD-6E3B-36BB-C9C6A134C186}"/>
                </a:ext>
              </a:extLst>
            </p:cNvPr>
            <p:cNvSpPr/>
            <p:nvPr/>
          </p:nvSpPr>
          <p:spPr>
            <a:xfrm rot="5400000">
              <a:off x="6502682" y="3699352"/>
              <a:ext cx="3298912" cy="28022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de-DE" sz="3600" dirty="0">
                  <a:solidFill>
                    <a:schemeClr val="tx2"/>
                  </a:solidFill>
                </a:rPr>
                <a:t>WDQMS </a:t>
              </a:r>
              <a:r>
                <a:rPr lang="de-DE" sz="3600" dirty="0" err="1">
                  <a:solidFill>
                    <a:schemeClr val="tx2"/>
                  </a:solidFill>
                </a:rPr>
                <a:t>starts</a:t>
              </a:r>
              <a:r>
                <a:rPr lang="de-DE" sz="3600" dirty="0">
                  <a:solidFill>
                    <a:schemeClr val="tx2"/>
                  </a:solidFill>
                </a:rPr>
                <a:t> </a:t>
              </a:r>
              <a:r>
                <a:rPr lang="de-DE" sz="3600" dirty="0" err="1">
                  <a:solidFill>
                    <a:schemeClr val="tx2"/>
                  </a:solidFill>
                </a:rPr>
                <a:t>here</a:t>
              </a:r>
              <a:endParaRPr lang="de-DE" sz="3600" dirty="0">
                <a:solidFill>
                  <a:schemeClr val="tx2"/>
                </a:solidFill>
              </a:endParaRPr>
            </a:p>
          </p:txBody>
        </p:sp>
        <p:sp>
          <p:nvSpPr>
            <p:cNvPr id="11" name="Rechteck 25">
              <a:extLst>
                <a:ext uri="{FF2B5EF4-FFF2-40B4-BE49-F238E27FC236}">
                  <a16:creationId xmlns:a16="http://schemas.microsoft.com/office/drawing/2014/main" id="{CB0E3128-179F-4711-A9EB-BE51BF6352E9}"/>
                </a:ext>
              </a:extLst>
            </p:cNvPr>
            <p:cNvSpPr/>
            <p:nvPr/>
          </p:nvSpPr>
          <p:spPr>
            <a:xfrm rot="5400000">
              <a:off x="6895540" y="4638675"/>
              <a:ext cx="1745382" cy="18400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de-DE" sz="2400" b="1" dirty="0"/>
                <a:t>International </a:t>
              </a:r>
              <a:r>
                <a:rPr lang="de-DE" sz="2400" b="1" dirty="0" err="1"/>
                <a:t>users</a:t>
              </a:r>
              <a:endParaRPr lang="de-DE" sz="2400" b="1" dirty="0"/>
            </a:p>
            <a:p>
              <a:pPr algn="ctr"/>
              <a:r>
                <a:rPr lang="de-DE" dirty="0"/>
                <a:t>e.g. global NWP </a:t>
              </a:r>
              <a:r>
                <a:rPr lang="de-DE" dirty="0" err="1"/>
                <a:t>centres</a:t>
              </a:r>
              <a:endParaRPr lang="de-DE" dirty="0"/>
            </a:p>
          </p:txBody>
        </p:sp>
        <p:sp>
          <p:nvSpPr>
            <p:cNvPr id="12" name="Abgerundetes Rechteck 34">
              <a:extLst>
                <a:ext uri="{FF2B5EF4-FFF2-40B4-BE49-F238E27FC236}">
                  <a16:creationId xmlns:a16="http://schemas.microsoft.com/office/drawing/2014/main" id="{C9A209FD-21EE-80A6-608A-F0DA37EB4D05}"/>
                </a:ext>
              </a:extLst>
            </p:cNvPr>
            <p:cNvSpPr/>
            <p:nvPr/>
          </p:nvSpPr>
          <p:spPr>
            <a:xfrm>
              <a:off x="865023" y="6184239"/>
              <a:ext cx="4745255" cy="56611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1"/>
                  </a:solidFill>
                </a:rPr>
                <a:t>International </a:t>
              </a:r>
              <a:r>
                <a:rPr lang="de-DE" dirty="0" err="1">
                  <a:solidFill>
                    <a:schemeClr val="tx1"/>
                  </a:solidFill>
                </a:rPr>
                <a:t>exchange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de-DE" dirty="0" err="1">
                  <a:solidFill>
                    <a:schemeClr val="tx1"/>
                  </a:solidFill>
                </a:rPr>
                <a:t>to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be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indicated</a:t>
              </a:r>
              <a:r>
                <a:rPr lang="de-DE" dirty="0">
                  <a:solidFill>
                    <a:schemeClr val="tx1"/>
                  </a:solidFill>
                </a:rPr>
                <a:t> in</a:t>
              </a:r>
            </a:p>
          </p:txBody>
        </p:sp>
        <p:sp>
          <p:nvSpPr>
            <p:cNvPr id="13" name="Rechteck 8">
              <a:extLst>
                <a:ext uri="{FF2B5EF4-FFF2-40B4-BE49-F238E27FC236}">
                  <a16:creationId xmlns:a16="http://schemas.microsoft.com/office/drawing/2014/main" id="{A2373DB9-37E4-9795-86EE-BB7D90A8B19D}"/>
                </a:ext>
              </a:extLst>
            </p:cNvPr>
            <p:cNvSpPr/>
            <p:nvPr/>
          </p:nvSpPr>
          <p:spPr>
            <a:xfrm>
              <a:off x="1955364" y="1442167"/>
              <a:ext cx="5812224" cy="17292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de-DE" dirty="0"/>
                <a:t>National </a:t>
              </a:r>
              <a:r>
                <a:rPr lang="de-DE" dirty="0" err="1"/>
                <a:t>observing</a:t>
              </a:r>
              <a:r>
                <a:rPr lang="de-DE" dirty="0"/>
                <a:t> </a:t>
              </a:r>
              <a:r>
                <a:rPr lang="de-DE" dirty="0" err="1"/>
                <a:t>stations</a:t>
              </a:r>
              <a:endParaRPr lang="de-DE" dirty="0"/>
            </a:p>
          </p:txBody>
        </p:sp>
        <p:grpSp>
          <p:nvGrpSpPr>
            <p:cNvPr id="14" name="Gruppieren 35">
              <a:extLst>
                <a:ext uri="{FF2B5EF4-FFF2-40B4-BE49-F238E27FC236}">
                  <a16:creationId xmlns:a16="http://schemas.microsoft.com/office/drawing/2014/main" id="{F7ABB9F6-A68C-0EF3-50D6-DE6C51532F87}"/>
                </a:ext>
              </a:extLst>
            </p:cNvPr>
            <p:cNvGrpSpPr/>
            <p:nvPr/>
          </p:nvGrpSpPr>
          <p:grpSpPr>
            <a:xfrm>
              <a:off x="2060143" y="1548935"/>
              <a:ext cx="5621317" cy="1339765"/>
              <a:chOff x="1987977" y="1610499"/>
              <a:chExt cx="5800394" cy="1446874"/>
            </a:xfrm>
          </p:grpSpPr>
          <p:pic>
            <p:nvPicPr>
              <p:cNvPr id="15" name="Grafik 4">
                <a:extLst>
                  <a:ext uri="{FF2B5EF4-FFF2-40B4-BE49-F238E27FC236}">
                    <a16:creationId xmlns:a16="http://schemas.microsoft.com/office/drawing/2014/main" id="{384AFCFF-3FAA-1C4E-0945-39C54EF14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6603" y="1641302"/>
                <a:ext cx="1418179" cy="14099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Grafik 5">
                <a:extLst>
                  <a:ext uri="{FF2B5EF4-FFF2-40B4-BE49-F238E27FC236}">
                    <a16:creationId xmlns:a16="http://schemas.microsoft.com/office/drawing/2014/main" id="{AA46B6B7-57F6-E1B6-BC62-AE0B7153D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7977" y="1610499"/>
                <a:ext cx="2115531" cy="14121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Grafik 6">
                <a:extLst>
                  <a:ext uri="{FF2B5EF4-FFF2-40B4-BE49-F238E27FC236}">
                    <a16:creationId xmlns:a16="http://schemas.microsoft.com/office/drawing/2014/main" id="{1588C72B-FBDD-66EA-9119-C3B101CD68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626"/>
              <a:stretch/>
            </p:blipFill>
            <p:spPr>
              <a:xfrm>
                <a:off x="6273709" y="1647392"/>
                <a:ext cx="1514662" cy="14099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8" name="Ellipse 9">
              <a:extLst>
                <a:ext uri="{FF2B5EF4-FFF2-40B4-BE49-F238E27FC236}">
                  <a16:creationId xmlns:a16="http://schemas.microsoft.com/office/drawing/2014/main" id="{3C8064E8-7139-37FF-60E1-85771FE94EBE}"/>
                </a:ext>
              </a:extLst>
            </p:cNvPr>
            <p:cNvSpPr/>
            <p:nvPr/>
          </p:nvSpPr>
          <p:spPr>
            <a:xfrm>
              <a:off x="401405" y="4181709"/>
              <a:ext cx="1934030" cy="113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3200" dirty="0"/>
                <a:t>NMHS HQ</a:t>
              </a:r>
            </a:p>
          </p:txBody>
        </p:sp>
        <p:cxnSp>
          <p:nvCxnSpPr>
            <p:cNvPr id="19" name="Gerade Verbindung mit Pfeil 15">
              <a:extLst>
                <a:ext uri="{FF2B5EF4-FFF2-40B4-BE49-F238E27FC236}">
                  <a16:creationId xmlns:a16="http://schemas.microsoft.com/office/drawing/2014/main" id="{0047DA60-2B0A-DB4D-5154-50A26011D178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2052203" y="3212259"/>
              <a:ext cx="1718932" cy="11357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6">
              <a:extLst>
                <a:ext uri="{FF2B5EF4-FFF2-40B4-BE49-F238E27FC236}">
                  <a16:creationId xmlns:a16="http://schemas.microsoft.com/office/drawing/2014/main" id="{8FA87E81-7EC7-F096-BD91-D6FA67CF792F}"/>
                </a:ext>
              </a:extLst>
            </p:cNvPr>
            <p:cNvSpPr/>
            <p:nvPr/>
          </p:nvSpPr>
          <p:spPr>
            <a:xfrm>
              <a:off x="109640" y="3345551"/>
              <a:ext cx="2612676" cy="84305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1"/>
                  </a:solidFill>
                </a:rPr>
                <a:t>Data </a:t>
              </a:r>
              <a:r>
                <a:rPr lang="de-DE" dirty="0" err="1">
                  <a:solidFill>
                    <a:schemeClr val="tx1"/>
                  </a:solidFill>
                </a:rPr>
                <a:t>transmission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from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site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to</a:t>
              </a:r>
              <a:r>
                <a:rPr lang="de-DE" dirty="0">
                  <a:solidFill>
                    <a:schemeClr val="tx1"/>
                  </a:solidFill>
                </a:rPr>
                <a:t> NMHS Data </a:t>
              </a:r>
              <a:r>
                <a:rPr lang="de-DE" dirty="0" err="1">
                  <a:solidFill>
                    <a:schemeClr val="tx1"/>
                  </a:solidFill>
                </a:rPr>
                <a:t>Centre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or</a:t>
              </a:r>
              <a:r>
                <a:rPr lang="de-DE" dirty="0">
                  <a:solidFill>
                    <a:schemeClr val="tx1"/>
                  </a:solidFill>
                </a:rPr>
                <a:t> Headquarter (HQ) Office</a:t>
              </a:r>
            </a:p>
          </p:txBody>
        </p:sp>
        <p:pic>
          <p:nvPicPr>
            <p:cNvPr id="21" name="Grafik 18">
              <a:extLst>
                <a:ext uri="{FF2B5EF4-FFF2-40B4-BE49-F238E27FC236}">
                  <a16:creationId xmlns:a16="http://schemas.microsoft.com/office/drawing/2014/main" id="{4E4CF51B-3767-1248-BB2D-A95C433FE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410" y="3657642"/>
              <a:ext cx="3107228" cy="2224493"/>
            </a:xfrm>
            <a:prstGeom prst="rect">
              <a:avLst/>
            </a:prstGeom>
          </p:spPr>
        </p:pic>
        <p:sp>
          <p:nvSpPr>
            <p:cNvPr id="22" name="Rechteck 19">
              <a:extLst>
                <a:ext uri="{FF2B5EF4-FFF2-40B4-BE49-F238E27FC236}">
                  <a16:creationId xmlns:a16="http://schemas.microsoft.com/office/drawing/2014/main" id="{C80DF470-FB13-D14C-21B4-275E0FE9373A}"/>
                </a:ext>
              </a:extLst>
            </p:cNvPr>
            <p:cNvSpPr/>
            <p:nvPr/>
          </p:nvSpPr>
          <p:spPr>
            <a:xfrm>
              <a:off x="3771135" y="4103023"/>
              <a:ext cx="1906303" cy="9035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b="1" dirty="0">
                  <a:solidFill>
                    <a:schemeClr val="tx1"/>
                  </a:solidFill>
                </a:rPr>
                <a:t>GTS/WIS</a:t>
              </a: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A2CD4A78-874C-A47F-DDF3-51CD6B515133}"/>
                </a:ext>
              </a:extLst>
            </p:cNvPr>
            <p:cNvCxnSpPr>
              <a:stCxn id="18" idx="6"/>
              <a:endCxn id="21" idx="1"/>
            </p:cNvCxnSpPr>
            <p:nvPr/>
          </p:nvCxnSpPr>
          <p:spPr>
            <a:xfrm>
              <a:off x="2335435" y="4749600"/>
              <a:ext cx="773975" cy="202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8" descr="ECMWF">
              <a:extLst>
                <a:ext uri="{FF2B5EF4-FFF2-40B4-BE49-F238E27FC236}">
                  <a16:creationId xmlns:a16="http://schemas.microsoft.com/office/drawing/2014/main" id="{68D79877-C4B0-9AE2-E63B-A98F1394C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926" y="4631487"/>
              <a:ext cx="720000" cy="5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H:\Meetings Others\WMO\CBS\WIGOS_WDQMS\TT-WDQMS\WDQMS Training material\Collection of training material\images\JMA logo.gif">
              <a:extLst>
                <a:ext uri="{FF2B5EF4-FFF2-40B4-BE49-F238E27FC236}">
                  <a16:creationId xmlns:a16="http://schemas.microsoft.com/office/drawing/2014/main" id="{E358D49E-4024-1E4D-7A31-D7C54FB2D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926" y="6410397"/>
              <a:ext cx="720000" cy="2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H:\Meetings Others\WMO\CBS\WIGOS_WDQMS\TT-WDQMS\WDQMS Training material\Collection of training material\images\ncep_80.gif">
              <a:extLst>
                <a:ext uri="{FF2B5EF4-FFF2-40B4-BE49-F238E27FC236}">
                  <a16:creationId xmlns:a16="http://schemas.microsoft.com/office/drawing/2014/main" id="{467211BC-76DA-154B-9296-AB6CEFC0E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1926" y="5269735"/>
              <a:ext cx="720000" cy="420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CCF4D7BA-C6C3-581D-805E-4960D63E5D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3"/>
            <a:stretch/>
          </p:blipFill>
          <p:spPr bwMode="auto">
            <a:xfrm>
              <a:off x="8990174" y="5775697"/>
              <a:ext cx="310946" cy="52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Grafik 38">
              <a:extLst>
                <a:ext uri="{FF2B5EF4-FFF2-40B4-BE49-F238E27FC236}">
                  <a16:creationId xmlns:a16="http://schemas.microsoft.com/office/drawing/2014/main" id="{7098A8F5-D655-CDBD-F9D2-8A8EB632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47698" y="6247614"/>
              <a:ext cx="2280302" cy="455217"/>
            </a:xfrm>
            <a:prstGeom prst="rect">
              <a:avLst/>
            </a:prstGeom>
          </p:spPr>
        </p:pic>
        <p:cxnSp>
          <p:nvCxnSpPr>
            <p:cNvPr id="30" name="Gerade Verbindung mit Pfeil 39">
              <a:extLst>
                <a:ext uri="{FF2B5EF4-FFF2-40B4-BE49-F238E27FC236}">
                  <a16:creationId xmlns:a16="http://schemas.microsoft.com/office/drawing/2014/main" id="{8702127E-9355-9F4E-C913-8ED41FC3C6B3}"/>
                </a:ext>
              </a:extLst>
            </p:cNvPr>
            <p:cNvCxnSpPr>
              <a:stCxn id="18" idx="5"/>
            </p:cNvCxnSpPr>
            <p:nvPr/>
          </p:nvCxnSpPr>
          <p:spPr>
            <a:xfrm>
              <a:off x="2052203" y="5151159"/>
              <a:ext cx="745103" cy="9945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42">
              <a:extLst>
                <a:ext uri="{FF2B5EF4-FFF2-40B4-BE49-F238E27FC236}">
                  <a16:creationId xmlns:a16="http://schemas.microsoft.com/office/drawing/2014/main" id="{0FE3D599-2DFD-AB77-81F3-C739EC9BFBE1}"/>
                </a:ext>
              </a:extLst>
            </p:cNvPr>
            <p:cNvSpPr/>
            <p:nvPr/>
          </p:nvSpPr>
          <p:spPr>
            <a:xfrm>
              <a:off x="8913744" y="3180197"/>
              <a:ext cx="635733" cy="145129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8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cxnSp>
        <p:nvCxnSpPr>
          <p:cNvPr id="34" name="Gerade Verbindung mit Pfeil 22">
            <a:extLst>
              <a:ext uri="{FF2B5EF4-FFF2-40B4-BE49-F238E27FC236}">
                <a16:creationId xmlns:a16="http://schemas.microsoft.com/office/drawing/2014/main" id="{4ACDBFF7-2F77-BE8E-C1D6-9781597D2655}"/>
              </a:ext>
            </a:extLst>
          </p:cNvPr>
          <p:cNvCxnSpPr/>
          <p:nvPr/>
        </p:nvCxnSpPr>
        <p:spPr>
          <a:xfrm>
            <a:off x="7711085" y="4590412"/>
            <a:ext cx="858700" cy="21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9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ED350D-738C-CD3E-7D83-1CB105F66DEA}"/>
              </a:ext>
            </a:extLst>
          </p:cNvPr>
          <p:cNvSpPr txBox="1">
            <a:spLocks/>
          </p:cNvSpPr>
          <p:nvPr/>
        </p:nvSpPr>
        <p:spPr>
          <a:xfrm>
            <a:off x="1097280" y="249242"/>
            <a:ext cx="10038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WDQMS Webtool</a:t>
            </a:r>
            <a:endParaRPr lang="en-GB" dirty="0">
              <a:solidFill>
                <a:srgbClr val="005BAA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4FF9D0-FF0F-38A2-2302-6209DFA3FE58}"/>
              </a:ext>
            </a:extLst>
          </p:cNvPr>
          <p:cNvSpPr txBox="1">
            <a:spLocks/>
          </p:cNvSpPr>
          <p:nvPr/>
        </p:nvSpPr>
        <p:spPr>
          <a:xfrm>
            <a:off x="495682" y="1090421"/>
            <a:ext cx="10525886" cy="4733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A web based tool for </a:t>
            </a:r>
            <a:r>
              <a:rPr lang="en-US" sz="2400" b="1" dirty="0"/>
              <a:t>near-real time monitoring the availability and quality </a:t>
            </a:r>
            <a:r>
              <a:rPr lang="en-US" sz="2400" dirty="0"/>
              <a:t>of observations </a:t>
            </a:r>
            <a:r>
              <a:rPr lang="en-US" sz="2400" b="1" dirty="0"/>
              <a:t>exchanged internationally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Land surface and upper air observations (near-real-time NWP)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Surface and upper air observations of GCOS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Surface and upper air GBON observations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One of the </a:t>
            </a:r>
            <a:r>
              <a:rPr lang="en-US" sz="2400" b="1" dirty="0"/>
              <a:t>WIGOS Tools</a:t>
            </a:r>
            <a:r>
              <a:rPr lang="en-US" sz="2400" dirty="0"/>
              <a:t>, critical for WIGOS implementation/operations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Operational since March 2020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Under evolution based on requirements and expansion of the observing systems/observations to be monitored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Several new releases expected per year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Current release 1.4.2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>
                <a:hlinkClick r:id="rId4"/>
              </a:rPr>
              <a:t>https://wdqms.wmo.int</a:t>
            </a:r>
            <a:r>
              <a:rPr lang="en-US" sz="2400" dirty="0"/>
              <a:t> 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79FFA107-CCAB-9FA7-4CFD-0484EEACC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4126825"/>
            <a:ext cx="5169408" cy="26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ED350D-738C-CD3E-7D83-1CB105F66DEA}"/>
              </a:ext>
            </a:extLst>
          </p:cNvPr>
          <p:cNvSpPr txBox="1">
            <a:spLocks/>
          </p:cNvSpPr>
          <p:nvPr/>
        </p:nvSpPr>
        <p:spPr>
          <a:xfrm>
            <a:off x="1097280" y="249242"/>
            <a:ext cx="10038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WDQMS Webtool</a:t>
            </a:r>
            <a:endParaRPr lang="en-GB" dirty="0">
              <a:solidFill>
                <a:srgbClr val="005BAA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4697B3-F46C-CE4C-2429-610241A98151}"/>
              </a:ext>
            </a:extLst>
          </p:cNvPr>
          <p:cNvSpPr/>
          <p:nvPr/>
        </p:nvSpPr>
        <p:spPr>
          <a:xfrm>
            <a:off x="92451" y="977498"/>
            <a:ext cx="3824456" cy="5795033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Surface land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(availability &amp; quality)</a:t>
            </a:r>
          </a:p>
          <a:p>
            <a:pPr marL="271463" marR="0" lvl="0" indent="-1841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Surface pressure</a:t>
            </a:r>
            <a:r>
              <a:rPr kumimoji="0" lang="en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/geopotential height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temperature (2m)</a:t>
            </a: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humidity (2m)</a:t>
            </a: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 (10m)</a:t>
            </a:r>
            <a:endParaRPr kumimoji="0" lang="en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Upper air observations (availability &amp; quality)</a:t>
            </a:r>
          </a:p>
          <a:p>
            <a:pPr marL="358775" marR="0" lvl="0" indent="-358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temperature </a:t>
            </a:r>
          </a:p>
          <a:p>
            <a:pPr marL="358775" marR="0" lvl="0" indent="-358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humidity </a:t>
            </a:r>
          </a:p>
          <a:p>
            <a:pPr marL="358775" marR="0" lvl="0" indent="-358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AA3B4D-FAC5-EDEF-B232-EDE4A43AEBE2}"/>
              </a:ext>
            </a:extLst>
          </p:cNvPr>
          <p:cNvSpPr/>
          <p:nvPr/>
        </p:nvSpPr>
        <p:spPr>
          <a:xfrm>
            <a:off x="3924867" y="977498"/>
            <a:ext cx="4236494" cy="57950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ompleteness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surface land observations (GCOS)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ressure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 and min temperature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vapor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Precipitation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Sunshine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duratio</a:t>
            </a:r>
            <a:r>
              <a:rPr kumimoji="0" lang="en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kumimoji="0" lang="en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of upper air land observations (GCOS)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Humidity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DF05E0-7247-45E1-1A5D-A2B7F4586B81}"/>
              </a:ext>
            </a:extLst>
          </p:cNvPr>
          <p:cNvSpPr/>
          <p:nvPr/>
        </p:nvSpPr>
        <p:spPr>
          <a:xfrm>
            <a:off x="8161361" y="979770"/>
            <a:ext cx="3938201" cy="57950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GBON stations monitor. (surface availability) </a:t>
            </a:r>
          </a:p>
          <a:p>
            <a:pPr marL="271463" marR="0" lvl="0" indent="-1841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Surface pressure</a:t>
            </a:r>
            <a:r>
              <a:rPr kumimoji="0" lang="en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/geopotential height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temperature (2m)</a:t>
            </a: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humidity (2m)</a:t>
            </a:r>
          </a:p>
          <a:p>
            <a:pPr marR="0" lvl="0" indent="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 (10m)</a:t>
            </a:r>
            <a:endParaRPr kumimoji="0" lang="en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kumimoji="0" lang="en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GBON stations monitoring (upper air) </a:t>
            </a:r>
          </a:p>
          <a:p>
            <a:pPr marL="533400" marR="0" lvl="0" indent="-533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soundings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84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8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262382"/>
            <a:ext cx="10038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WDQMS Process</a:t>
            </a:r>
            <a:endParaRPr lang="en-GB" sz="32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FF34E-563C-A883-800B-8EE5AEDB8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220" y="1316736"/>
            <a:ext cx="10347004" cy="520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ED350D-738C-CD3E-7D83-1CB105F66DEA}"/>
              </a:ext>
            </a:extLst>
          </p:cNvPr>
          <p:cNvSpPr txBox="1">
            <a:spLocks/>
          </p:cNvSpPr>
          <p:nvPr/>
        </p:nvSpPr>
        <p:spPr>
          <a:xfrm>
            <a:off x="1097280" y="249242"/>
            <a:ext cx="10038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WDQMS Webtool</a:t>
            </a:r>
            <a:endParaRPr lang="en-GB" dirty="0">
              <a:solidFill>
                <a:srgbClr val="005BAA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4FF9D0-FF0F-38A2-2302-6209DFA3FE58}"/>
              </a:ext>
            </a:extLst>
          </p:cNvPr>
          <p:cNvSpPr txBox="1">
            <a:spLocks/>
          </p:cNvSpPr>
          <p:nvPr/>
        </p:nvSpPr>
        <p:spPr>
          <a:xfrm>
            <a:off x="804672" y="1200149"/>
            <a:ext cx="10741152" cy="4834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The WIGOS </a:t>
            </a:r>
            <a:r>
              <a:rPr lang="en-US" sz="2400" b="1" dirty="0"/>
              <a:t>monitoring function </a:t>
            </a:r>
            <a:r>
              <a:rPr lang="en-US" sz="2400" dirty="0"/>
              <a:t>- WIGOS Monitoring </a:t>
            </a:r>
            <a:r>
              <a:rPr lang="en-US" sz="2400" dirty="0" err="1"/>
              <a:t>Centres</a:t>
            </a:r>
            <a:r>
              <a:rPr lang="en-US" sz="2400" dirty="0"/>
              <a:t> (Global NWP </a:t>
            </a:r>
            <a:r>
              <a:rPr lang="en-US" sz="2400" dirty="0" err="1"/>
              <a:t>Centres</a:t>
            </a:r>
            <a:r>
              <a:rPr lang="en-US" sz="2400" dirty="0"/>
              <a:t>: ECMWF, NCEP, JMA, DWD):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400" dirty="0"/>
              <a:t>provide daily monitoring reports (availability/quality/completeness)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provide input to the WIGOS evaluation function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The WIGOS </a:t>
            </a:r>
            <a:r>
              <a:rPr lang="en-US" sz="2400" b="1" dirty="0"/>
              <a:t>evaluation function </a:t>
            </a:r>
            <a:r>
              <a:rPr lang="en-US" sz="2400" dirty="0"/>
              <a:t>generates routine performance reports on the basis of the relevant information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From the daily monitoring reports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From metadata about the observing stations, from the Observing Systems Capability Analysis and Review (OSCAR)/Surface tool,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From the WMO Information System (WIS)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/>
              <a:t>The WIGOS </a:t>
            </a:r>
            <a:r>
              <a:rPr lang="en-US" sz="2400" b="1" dirty="0"/>
              <a:t>incident management function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200" dirty="0"/>
              <a:t>takes up the issues that the evaluation function raise as incidents, and follows up actions with the data supplier to resolve the incident</a:t>
            </a:r>
          </a:p>
        </p:txBody>
      </p:sp>
    </p:spTree>
    <p:extLst>
      <p:ext uri="{BB962C8B-B14F-4D97-AF65-F5344CB8AC3E}">
        <p14:creationId xmlns:p14="http://schemas.microsoft.com/office/powerpoint/2010/main" val="53183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150y_PPT template_final" id="{67D63888-2D1D-994C-B36F-8859526EF670}" vid="{F300701F-8589-C547-ABFF-F41875A81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7E1DFA11F9A49A85050D7E1585839" ma:contentTypeVersion="21" ma:contentTypeDescription="Create a new document." ma:contentTypeScope="" ma:versionID="69af37dbbabe07f5d79281118a7c7e39">
  <xsd:schema xmlns:xsd="http://www.w3.org/2001/XMLSchema" xmlns:xs="http://www.w3.org/2001/XMLSchema" xmlns:p="http://schemas.microsoft.com/office/2006/metadata/properties" xmlns:ns1="http://schemas.microsoft.com/sharepoint/v3" xmlns:ns2="3c76eea2-c21a-46e1-8f98-cfc2ba460d51" xmlns:ns3="96d886eb-95f6-47f3-bdfb-70dab5061c60" targetNamespace="http://schemas.microsoft.com/office/2006/metadata/properties" ma:root="true" ma:fieldsID="691b8ec7fd8f97c7fe86b1ece507f57a" ns1:_="" ns2:_="" ns3:_="">
    <xsd:import namespace="http://schemas.microsoft.com/sharepoint/v3"/>
    <xsd:import namespace="3c76eea2-c21a-46e1-8f98-cfc2ba460d51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ink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6eea2-c21a-46e1-8f98-cfc2ba460d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ink" ma:index="2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s" ma:index="27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75f39b5-acb7-46a4-91b0-268d5cabe986}" ma:internalName="TaxCatchAll" ma:showField="CatchAllData" ma:web="96d886eb-95f6-47f3-bdfb-70dab5061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76eea2-c21a-46e1-8f98-cfc2ba460d51">
      <Terms xmlns="http://schemas.microsoft.com/office/infopath/2007/PartnerControls"/>
    </lcf76f155ced4ddcb4097134ff3c332f>
    <TaxCatchAll xmlns="96d886eb-95f6-47f3-bdfb-70dab5061c60" xsi:nil="true"/>
    <_ip_UnifiedCompliancePolicyUIAction xmlns="http://schemas.microsoft.com/sharepoint/v3" xsi:nil="true"/>
    <_ip_UnifiedCompliancePolicyProperties xmlns="http://schemas.microsoft.com/sharepoint/v3" xsi:nil="true"/>
    <links xmlns="3c76eea2-c21a-46e1-8f98-cfc2ba460d51">
      <Url xsi:nil="true"/>
      <Description xsi:nil="true"/>
    </links>
    <Link xmlns="3c76eea2-c21a-46e1-8f98-cfc2ba460d51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CC4B96B0-4EF4-4A53-B78F-4008C562F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76eea2-c21a-46e1-8f98-cfc2ba460d51"/>
    <ds:schemaRef ds:uri="96d886eb-95f6-47f3-bdfb-70dab506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E761A7-9B41-4658-94A3-8CC0ABD65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EBCFA-2731-43B9-B40B-E4E9A98ADC89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  <ds:schemaRef ds:uri="3c76eea2-c21a-46e1-8f98-cfc2ba460d51"/>
    <ds:schemaRef ds:uri="96d886eb-95f6-47f3-bdfb-70dab5061c6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 150y_PPT template_final</Template>
  <TotalTime>3751</TotalTime>
  <Words>704</Words>
  <Application>Microsoft Office PowerPoint</Application>
  <PresentationFormat>Widescreen</PresentationFormat>
  <Paragraphs>123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Verdana</vt:lpstr>
      <vt:lpstr>Univers LT Std 55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"Luis Filipe NUNES" &lt;lfnunes@wmo.int&gt;</dc:creator>
  <cp:lastModifiedBy>Luis Filipe NUNES</cp:lastModifiedBy>
  <cp:revision>12</cp:revision>
  <dcterms:created xsi:type="dcterms:W3CDTF">2023-05-09T10:25:34Z</dcterms:created>
  <dcterms:modified xsi:type="dcterms:W3CDTF">2023-09-18T12:44:15Z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0x0101004237E1DFA11F9A49A85050D7E1585839</vt:lpwstr>
  </property>
</Properties>
</file>