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57" r:id="rId7"/>
    <p:sldId id="258" r:id="rId8"/>
    <p:sldId id="259" r:id="rId9"/>
    <p:sldId id="262" r:id="rId10"/>
    <p:sldId id="263" r:id="rId11"/>
    <p:sldId id="264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7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ngqing Chen" userId="428f82cd-7fb9-41d4-a92f-3876bbc04e3f" providerId="ADAL" clId="{BEDF7DA1-4E36-48F6-957C-7FE803FC462F}"/>
    <pc:docChg chg="undo redo custSel addSld delSld modSld">
      <pc:chgData name="Yongqing Chen" userId="428f82cd-7fb9-41d4-a92f-3876bbc04e3f" providerId="ADAL" clId="{BEDF7DA1-4E36-48F6-957C-7FE803FC462F}" dt="2022-09-30T07:05:41.969" v="138" actId="1076"/>
      <pc:docMkLst>
        <pc:docMk/>
      </pc:docMkLst>
      <pc:sldChg chg="modSp mod">
        <pc:chgData name="Yongqing Chen" userId="428f82cd-7fb9-41d4-a92f-3876bbc04e3f" providerId="ADAL" clId="{BEDF7DA1-4E36-48F6-957C-7FE803FC462F}" dt="2022-09-30T03:11:32.631" v="64" actId="108"/>
        <pc:sldMkLst>
          <pc:docMk/>
          <pc:sldMk cId="0" sldId="256"/>
        </pc:sldMkLst>
        <pc:spChg chg="mod">
          <ac:chgData name="Yongqing Chen" userId="428f82cd-7fb9-41d4-a92f-3876bbc04e3f" providerId="ADAL" clId="{BEDF7DA1-4E36-48F6-957C-7FE803FC462F}" dt="2022-09-30T03:10:51.941" v="18" actId="122"/>
          <ac:spMkLst>
            <pc:docMk/>
            <pc:sldMk cId="0" sldId="256"/>
            <ac:spMk id="4" creationId="{00000000-0000-0000-0000-000000000000}"/>
          </ac:spMkLst>
        </pc:spChg>
        <pc:spChg chg="mod">
          <ac:chgData name="Yongqing Chen" userId="428f82cd-7fb9-41d4-a92f-3876bbc04e3f" providerId="ADAL" clId="{BEDF7DA1-4E36-48F6-957C-7FE803FC462F}" dt="2022-09-30T03:11:32.631" v="64" actId="108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Yongqing Chen" userId="428f82cd-7fb9-41d4-a92f-3876bbc04e3f" providerId="ADAL" clId="{BEDF7DA1-4E36-48F6-957C-7FE803FC462F}" dt="2022-09-30T03:32:52.717" v="131" actId="20577"/>
        <pc:sldMkLst>
          <pc:docMk/>
          <pc:sldMk cId="0" sldId="266"/>
        </pc:sldMkLst>
        <pc:spChg chg="mod">
          <ac:chgData name="Yongqing Chen" userId="428f82cd-7fb9-41d4-a92f-3876bbc04e3f" providerId="ADAL" clId="{BEDF7DA1-4E36-48F6-957C-7FE803FC462F}" dt="2022-09-30T03:32:52.717" v="131" actId="20577"/>
          <ac:spMkLst>
            <pc:docMk/>
            <pc:sldMk cId="0" sldId="266"/>
            <ac:spMk id="3" creationId="{00000000-0000-0000-0000-000000000000}"/>
          </ac:spMkLst>
        </pc:spChg>
      </pc:sldChg>
      <pc:sldChg chg="del">
        <pc:chgData name="Yongqing Chen" userId="428f82cd-7fb9-41d4-a92f-3876bbc04e3f" providerId="ADAL" clId="{BEDF7DA1-4E36-48F6-957C-7FE803FC462F}" dt="2022-09-30T03:33:41.298" v="132" actId="47"/>
        <pc:sldMkLst>
          <pc:docMk/>
          <pc:sldMk cId="0" sldId="267"/>
        </pc:sldMkLst>
      </pc:sldChg>
      <pc:sldChg chg="modSp mod">
        <pc:chgData name="Yongqing Chen" userId="428f82cd-7fb9-41d4-a92f-3876bbc04e3f" providerId="ADAL" clId="{BEDF7DA1-4E36-48F6-957C-7FE803FC462F}" dt="2022-09-30T03:34:00.136" v="133" actId="6549"/>
        <pc:sldMkLst>
          <pc:docMk/>
          <pc:sldMk cId="0" sldId="268"/>
        </pc:sldMkLst>
        <pc:spChg chg="mod">
          <ac:chgData name="Yongqing Chen" userId="428f82cd-7fb9-41d4-a92f-3876bbc04e3f" providerId="ADAL" clId="{BEDF7DA1-4E36-48F6-957C-7FE803FC462F}" dt="2022-09-30T03:34:00.136" v="133" actId="6549"/>
          <ac:spMkLst>
            <pc:docMk/>
            <pc:sldMk cId="0" sldId="268"/>
            <ac:spMk id="3" creationId="{00000000-0000-0000-0000-000000000000}"/>
          </ac:spMkLst>
        </pc:spChg>
      </pc:sldChg>
      <pc:sldChg chg="delSp modSp add mod delAnim">
        <pc:chgData name="Yongqing Chen" userId="428f82cd-7fb9-41d4-a92f-3876bbc04e3f" providerId="ADAL" clId="{BEDF7DA1-4E36-48F6-957C-7FE803FC462F}" dt="2022-09-30T07:05:41.969" v="138" actId="1076"/>
        <pc:sldMkLst>
          <pc:docMk/>
          <pc:sldMk cId="1539880249" sldId="1448"/>
        </pc:sldMkLst>
        <pc:spChg chg="del">
          <ac:chgData name="Yongqing Chen" userId="428f82cd-7fb9-41d4-a92f-3876bbc04e3f" providerId="ADAL" clId="{BEDF7DA1-4E36-48F6-957C-7FE803FC462F}" dt="2022-09-30T07:05:32.158" v="137" actId="478"/>
          <ac:spMkLst>
            <pc:docMk/>
            <pc:sldMk cId="1539880249" sldId="1448"/>
            <ac:spMk id="5" creationId="{FA7ACD5E-1175-42AD-B91B-970EB4526D6B}"/>
          </ac:spMkLst>
        </pc:spChg>
        <pc:spChg chg="mod">
          <ac:chgData name="Yongqing Chen" userId="428f82cd-7fb9-41d4-a92f-3876bbc04e3f" providerId="ADAL" clId="{BEDF7DA1-4E36-48F6-957C-7FE803FC462F}" dt="2022-09-30T07:05:18.994" v="136" actId="122"/>
          <ac:spMkLst>
            <pc:docMk/>
            <pc:sldMk cId="1539880249" sldId="1448"/>
            <ac:spMk id="18435" creationId="{00000000-0000-0000-0000-000000000000}"/>
          </ac:spMkLst>
        </pc:spChg>
        <pc:spChg chg="mod">
          <ac:chgData name="Yongqing Chen" userId="428f82cd-7fb9-41d4-a92f-3876bbc04e3f" providerId="ADAL" clId="{BEDF7DA1-4E36-48F6-957C-7FE803FC462F}" dt="2022-09-30T07:05:41.969" v="138" actId="1076"/>
          <ac:spMkLst>
            <pc:docMk/>
            <pc:sldMk cId="1539880249" sldId="1448"/>
            <ac:spMk id="18436" creationId="{00000000-0000-0000-0000-000000000000}"/>
          </ac:spMkLst>
        </pc:spChg>
      </pc:sldChg>
    </pc:docChg>
  </pc:docChgLst>
  <pc:docChgLst>
    <pc:chgData name="Daniel Vila Espigo" userId="9798a58a-c41e-459d-826f-230e87c1f65d" providerId="ADAL" clId="{6C9C9D7A-AED6-46D9-91EB-D5E621C189E7}"/>
    <pc:docChg chg="custSel modSld">
      <pc:chgData name="Daniel Vila Espigo" userId="9798a58a-c41e-459d-826f-230e87c1f65d" providerId="ADAL" clId="{6C9C9D7A-AED6-46D9-91EB-D5E621C189E7}" dt="2023-09-15T11:21:22.823" v="86" actId="14100"/>
      <pc:docMkLst>
        <pc:docMk/>
      </pc:docMkLst>
      <pc:sldChg chg="modSp mod">
        <pc:chgData name="Daniel Vila Espigo" userId="9798a58a-c41e-459d-826f-230e87c1f65d" providerId="ADAL" clId="{6C9C9D7A-AED6-46D9-91EB-D5E621C189E7}" dt="2023-09-15T11:21:22.823" v="86" actId="14100"/>
        <pc:sldMkLst>
          <pc:docMk/>
          <pc:sldMk cId="0" sldId="256"/>
        </pc:sldMkLst>
        <pc:spChg chg="mod">
          <ac:chgData name="Daniel Vila Espigo" userId="9798a58a-c41e-459d-826f-230e87c1f65d" providerId="ADAL" clId="{6C9C9D7A-AED6-46D9-91EB-D5E621C189E7}" dt="2023-09-15T11:21:22.823" v="86" actId="14100"/>
          <ac:spMkLst>
            <pc:docMk/>
            <pc:sldMk cId="0" sldId="256"/>
            <ac:spMk id="4" creationId="{00000000-0000-0000-0000-000000000000}"/>
          </ac:spMkLst>
        </pc:spChg>
      </pc:sldChg>
    </pc:docChg>
  </pc:docChgLst>
  <pc:docChgLst>
    <pc:chgData name="Zulkarnain" userId="5083becb-a57d-47aa-bc56-c8e14edc6f30" providerId="ADAL" clId="{668D6827-3D31-4D30-8A6B-27CCC374C573}"/>
    <pc:docChg chg="custSel delSld modSld">
      <pc:chgData name="Zulkarnain" userId="5083becb-a57d-47aa-bc56-c8e14edc6f30" providerId="ADAL" clId="{668D6827-3D31-4D30-8A6B-27CCC374C573}" dt="2023-02-07T16:59:52.039" v="11" actId="47"/>
      <pc:docMkLst>
        <pc:docMk/>
      </pc:docMkLst>
      <pc:sldChg chg="delSp modSp mod">
        <pc:chgData name="Zulkarnain" userId="5083becb-a57d-47aa-bc56-c8e14edc6f30" providerId="ADAL" clId="{668D6827-3D31-4D30-8A6B-27CCC374C573}" dt="2023-02-07T16:59:26.250" v="8" actId="1076"/>
        <pc:sldMkLst>
          <pc:docMk/>
          <pc:sldMk cId="0" sldId="256"/>
        </pc:sldMkLst>
        <pc:spChg chg="mod">
          <ac:chgData name="Zulkarnain" userId="5083becb-a57d-47aa-bc56-c8e14edc6f30" providerId="ADAL" clId="{668D6827-3D31-4D30-8A6B-27CCC374C573}" dt="2023-02-07T16:59:26.250" v="8" actId="1076"/>
          <ac:spMkLst>
            <pc:docMk/>
            <pc:sldMk cId="0" sldId="256"/>
            <ac:spMk id="4" creationId="{00000000-0000-0000-0000-000000000000}"/>
          </ac:spMkLst>
        </pc:spChg>
        <pc:spChg chg="del">
          <ac:chgData name="Zulkarnain" userId="5083becb-a57d-47aa-bc56-c8e14edc6f30" providerId="ADAL" clId="{668D6827-3D31-4D30-8A6B-27CCC374C573}" dt="2023-02-07T16:58:41.703" v="0" actId="478"/>
          <ac:spMkLst>
            <pc:docMk/>
            <pc:sldMk cId="0" sldId="256"/>
            <ac:spMk id="5" creationId="{00000000-0000-0000-0000-000000000000}"/>
          </ac:spMkLst>
        </pc:spChg>
      </pc:sldChg>
      <pc:sldChg chg="del">
        <pc:chgData name="Zulkarnain" userId="5083becb-a57d-47aa-bc56-c8e14edc6f30" providerId="ADAL" clId="{668D6827-3D31-4D30-8A6B-27CCC374C573}" dt="2023-02-07T16:59:41.904" v="10" actId="47"/>
        <pc:sldMkLst>
          <pc:docMk/>
          <pc:sldMk cId="0" sldId="266"/>
        </pc:sldMkLst>
      </pc:sldChg>
      <pc:sldChg chg="del">
        <pc:chgData name="Zulkarnain" userId="5083becb-a57d-47aa-bc56-c8e14edc6f30" providerId="ADAL" clId="{668D6827-3D31-4D30-8A6B-27CCC374C573}" dt="2023-02-07T16:59:32.131" v="9" actId="47"/>
        <pc:sldMkLst>
          <pc:docMk/>
          <pc:sldMk cId="0" sldId="268"/>
        </pc:sldMkLst>
      </pc:sldChg>
      <pc:sldChg chg="del">
        <pc:chgData name="Zulkarnain" userId="5083becb-a57d-47aa-bc56-c8e14edc6f30" providerId="ADAL" clId="{668D6827-3D31-4D30-8A6B-27CCC374C573}" dt="2023-02-07T16:59:52.039" v="11" actId="47"/>
        <pc:sldMkLst>
          <pc:docMk/>
          <pc:sldMk cId="1539880249" sldId="1448"/>
        </pc:sldMkLst>
      </pc:sldChg>
      <pc:sldMasterChg chg="delSldLayout">
        <pc:chgData name="Zulkarnain" userId="5083becb-a57d-47aa-bc56-c8e14edc6f30" providerId="ADAL" clId="{668D6827-3D31-4D30-8A6B-27CCC374C573}" dt="2023-02-07T16:59:52.039" v="11" actId="47"/>
        <pc:sldMasterMkLst>
          <pc:docMk/>
          <pc:sldMasterMk cId="0" sldId="2147483648"/>
        </pc:sldMasterMkLst>
        <pc:sldLayoutChg chg="del">
          <pc:chgData name="Zulkarnain" userId="5083becb-a57d-47aa-bc56-c8e14edc6f30" providerId="ADAL" clId="{668D6827-3D31-4D30-8A6B-27CCC374C573}" dt="2023-02-07T16:59:52.039" v="11" actId="47"/>
          <pc:sldLayoutMkLst>
            <pc:docMk/>
            <pc:sldMasterMk cId="0" sldId="2147483648"/>
            <pc:sldLayoutMk cId="151437520" sldId="214748366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00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00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00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151118"/>
            <a:ext cx="1988820" cy="1706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43121" y="1316737"/>
            <a:ext cx="2275344" cy="1232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82751" y="1333500"/>
            <a:ext cx="2200910" cy="1158240"/>
          </a:xfrm>
          <a:custGeom>
            <a:avLst/>
            <a:gdLst/>
            <a:ahLst/>
            <a:cxnLst/>
            <a:rect l="l" t="t" r="r" b="b"/>
            <a:pathLst>
              <a:path w="2200910" h="1158239">
                <a:moveTo>
                  <a:pt x="0" y="579120"/>
                </a:moveTo>
                <a:lnTo>
                  <a:pt x="6905" y="513885"/>
                </a:lnTo>
                <a:lnTo>
                  <a:pt x="27126" y="450766"/>
                </a:lnTo>
                <a:lnTo>
                  <a:pt x="59919" y="390156"/>
                </a:lnTo>
                <a:lnTo>
                  <a:pt x="104541" y="332445"/>
                </a:lnTo>
                <a:lnTo>
                  <a:pt x="131056" y="304800"/>
                </a:lnTo>
                <a:lnTo>
                  <a:pt x="160249" y="278025"/>
                </a:lnTo>
                <a:lnTo>
                  <a:pt x="192029" y="252172"/>
                </a:lnTo>
                <a:lnTo>
                  <a:pt x="226301" y="227288"/>
                </a:lnTo>
                <a:lnTo>
                  <a:pt x="262973" y="203422"/>
                </a:lnTo>
                <a:lnTo>
                  <a:pt x="301952" y="180623"/>
                </a:lnTo>
                <a:lnTo>
                  <a:pt x="343146" y="158941"/>
                </a:lnTo>
                <a:lnTo>
                  <a:pt x="386460" y="138424"/>
                </a:lnTo>
                <a:lnTo>
                  <a:pt x="431803" y="119122"/>
                </a:lnTo>
                <a:lnTo>
                  <a:pt x="479082" y="101082"/>
                </a:lnTo>
                <a:lnTo>
                  <a:pt x="528203" y="84354"/>
                </a:lnTo>
                <a:lnTo>
                  <a:pt x="579075" y="68987"/>
                </a:lnTo>
                <a:lnTo>
                  <a:pt x="631602" y="55030"/>
                </a:lnTo>
                <a:lnTo>
                  <a:pt x="685694" y="42532"/>
                </a:lnTo>
                <a:lnTo>
                  <a:pt x="741258" y="31541"/>
                </a:lnTo>
                <a:lnTo>
                  <a:pt x="798199" y="22107"/>
                </a:lnTo>
                <a:lnTo>
                  <a:pt x="856425" y="14279"/>
                </a:lnTo>
                <a:lnTo>
                  <a:pt x="915845" y="8105"/>
                </a:lnTo>
                <a:lnTo>
                  <a:pt x="976363" y="3635"/>
                </a:lnTo>
                <a:lnTo>
                  <a:pt x="1037888" y="916"/>
                </a:lnTo>
                <a:lnTo>
                  <a:pt x="1100328" y="0"/>
                </a:lnTo>
                <a:lnTo>
                  <a:pt x="1162767" y="916"/>
                </a:lnTo>
                <a:lnTo>
                  <a:pt x="1224292" y="3635"/>
                </a:lnTo>
                <a:lnTo>
                  <a:pt x="1284810" y="8105"/>
                </a:lnTo>
                <a:lnTo>
                  <a:pt x="1344230" y="14279"/>
                </a:lnTo>
                <a:lnTo>
                  <a:pt x="1402456" y="22107"/>
                </a:lnTo>
                <a:lnTo>
                  <a:pt x="1459397" y="31541"/>
                </a:lnTo>
                <a:lnTo>
                  <a:pt x="1514961" y="42532"/>
                </a:lnTo>
                <a:lnTo>
                  <a:pt x="1569053" y="55030"/>
                </a:lnTo>
                <a:lnTo>
                  <a:pt x="1621580" y="68987"/>
                </a:lnTo>
                <a:lnTo>
                  <a:pt x="1672452" y="84354"/>
                </a:lnTo>
                <a:lnTo>
                  <a:pt x="1721573" y="101082"/>
                </a:lnTo>
                <a:lnTo>
                  <a:pt x="1768852" y="119122"/>
                </a:lnTo>
                <a:lnTo>
                  <a:pt x="1814195" y="138424"/>
                </a:lnTo>
                <a:lnTo>
                  <a:pt x="1857509" y="158941"/>
                </a:lnTo>
                <a:lnTo>
                  <a:pt x="1898703" y="180623"/>
                </a:lnTo>
                <a:lnTo>
                  <a:pt x="1937682" y="203422"/>
                </a:lnTo>
                <a:lnTo>
                  <a:pt x="1974354" y="227288"/>
                </a:lnTo>
                <a:lnTo>
                  <a:pt x="2008626" y="252172"/>
                </a:lnTo>
                <a:lnTo>
                  <a:pt x="2040406" y="278025"/>
                </a:lnTo>
                <a:lnTo>
                  <a:pt x="2069599" y="304800"/>
                </a:lnTo>
                <a:lnTo>
                  <a:pt x="2096114" y="332445"/>
                </a:lnTo>
                <a:lnTo>
                  <a:pt x="2140736" y="390156"/>
                </a:lnTo>
                <a:lnTo>
                  <a:pt x="2173529" y="450766"/>
                </a:lnTo>
                <a:lnTo>
                  <a:pt x="2193750" y="513885"/>
                </a:lnTo>
                <a:lnTo>
                  <a:pt x="2200656" y="579120"/>
                </a:lnTo>
                <a:lnTo>
                  <a:pt x="2198914" y="611977"/>
                </a:lnTo>
                <a:lnTo>
                  <a:pt x="2185258" y="676202"/>
                </a:lnTo>
                <a:lnTo>
                  <a:pt x="2158658" y="738116"/>
                </a:lnTo>
                <a:lnTo>
                  <a:pt x="2119857" y="797325"/>
                </a:lnTo>
                <a:lnTo>
                  <a:pt x="2069599" y="853439"/>
                </a:lnTo>
                <a:lnTo>
                  <a:pt x="2040406" y="880214"/>
                </a:lnTo>
                <a:lnTo>
                  <a:pt x="2008626" y="906067"/>
                </a:lnTo>
                <a:lnTo>
                  <a:pt x="1974354" y="930951"/>
                </a:lnTo>
                <a:lnTo>
                  <a:pt x="1937682" y="954817"/>
                </a:lnTo>
                <a:lnTo>
                  <a:pt x="1898703" y="977616"/>
                </a:lnTo>
                <a:lnTo>
                  <a:pt x="1857509" y="999298"/>
                </a:lnTo>
                <a:lnTo>
                  <a:pt x="1814195" y="1019815"/>
                </a:lnTo>
                <a:lnTo>
                  <a:pt x="1768852" y="1039117"/>
                </a:lnTo>
                <a:lnTo>
                  <a:pt x="1721573" y="1057157"/>
                </a:lnTo>
                <a:lnTo>
                  <a:pt x="1672452" y="1073885"/>
                </a:lnTo>
                <a:lnTo>
                  <a:pt x="1621580" y="1089252"/>
                </a:lnTo>
                <a:lnTo>
                  <a:pt x="1569053" y="1103209"/>
                </a:lnTo>
                <a:lnTo>
                  <a:pt x="1514961" y="1115707"/>
                </a:lnTo>
                <a:lnTo>
                  <a:pt x="1459397" y="1126698"/>
                </a:lnTo>
                <a:lnTo>
                  <a:pt x="1402456" y="1136132"/>
                </a:lnTo>
                <a:lnTo>
                  <a:pt x="1344230" y="1143960"/>
                </a:lnTo>
                <a:lnTo>
                  <a:pt x="1284810" y="1150134"/>
                </a:lnTo>
                <a:lnTo>
                  <a:pt x="1224292" y="1154604"/>
                </a:lnTo>
                <a:lnTo>
                  <a:pt x="1162767" y="1157323"/>
                </a:lnTo>
                <a:lnTo>
                  <a:pt x="1100328" y="1158239"/>
                </a:lnTo>
                <a:lnTo>
                  <a:pt x="1037888" y="1157323"/>
                </a:lnTo>
                <a:lnTo>
                  <a:pt x="976363" y="1154604"/>
                </a:lnTo>
                <a:lnTo>
                  <a:pt x="915845" y="1150134"/>
                </a:lnTo>
                <a:lnTo>
                  <a:pt x="856425" y="1143960"/>
                </a:lnTo>
                <a:lnTo>
                  <a:pt x="798199" y="1136132"/>
                </a:lnTo>
                <a:lnTo>
                  <a:pt x="741258" y="1126698"/>
                </a:lnTo>
                <a:lnTo>
                  <a:pt x="685694" y="1115707"/>
                </a:lnTo>
                <a:lnTo>
                  <a:pt x="631602" y="1103209"/>
                </a:lnTo>
                <a:lnTo>
                  <a:pt x="579075" y="1089252"/>
                </a:lnTo>
                <a:lnTo>
                  <a:pt x="528203" y="1073885"/>
                </a:lnTo>
                <a:lnTo>
                  <a:pt x="479082" y="1057157"/>
                </a:lnTo>
                <a:lnTo>
                  <a:pt x="431803" y="1039117"/>
                </a:lnTo>
                <a:lnTo>
                  <a:pt x="386460" y="1019815"/>
                </a:lnTo>
                <a:lnTo>
                  <a:pt x="343146" y="999298"/>
                </a:lnTo>
                <a:lnTo>
                  <a:pt x="301952" y="977616"/>
                </a:lnTo>
                <a:lnTo>
                  <a:pt x="262973" y="954817"/>
                </a:lnTo>
                <a:lnTo>
                  <a:pt x="226301" y="930951"/>
                </a:lnTo>
                <a:lnTo>
                  <a:pt x="192029" y="906067"/>
                </a:lnTo>
                <a:lnTo>
                  <a:pt x="160249" y="880214"/>
                </a:lnTo>
                <a:lnTo>
                  <a:pt x="131056" y="853439"/>
                </a:lnTo>
                <a:lnTo>
                  <a:pt x="104541" y="825794"/>
                </a:lnTo>
                <a:lnTo>
                  <a:pt x="59919" y="768083"/>
                </a:lnTo>
                <a:lnTo>
                  <a:pt x="27126" y="707473"/>
                </a:lnTo>
                <a:lnTo>
                  <a:pt x="6905" y="644354"/>
                </a:lnTo>
                <a:lnTo>
                  <a:pt x="0" y="579120"/>
                </a:lnTo>
                <a:close/>
              </a:path>
            </a:pathLst>
          </a:custGeom>
          <a:ln w="12192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12931" y="853421"/>
            <a:ext cx="2519204" cy="2263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054095" y="871727"/>
            <a:ext cx="2441575" cy="2185670"/>
          </a:xfrm>
          <a:custGeom>
            <a:avLst/>
            <a:gdLst/>
            <a:ahLst/>
            <a:cxnLst/>
            <a:rect l="l" t="t" r="r" b="b"/>
            <a:pathLst>
              <a:path w="2441575" h="2185670">
                <a:moveTo>
                  <a:pt x="0" y="2185416"/>
                </a:moveTo>
                <a:lnTo>
                  <a:pt x="2441448" y="2185416"/>
                </a:lnTo>
                <a:lnTo>
                  <a:pt x="2441448" y="0"/>
                </a:lnTo>
                <a:lnTo>
                  <a:pt x="0" y="0"/>
                </a:lnTo>
                <a:lnTo>
                  <a:pt x="0" y="2185416"/>
                </a:lnTo>
                <a:close/>
              </a:path>
            </a:pathLst>
          </a:custGeom>
          <a:ln w="1524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999232" y="865632"/>
            <a:ext cx="1437894" cy="5646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151118"/>
            <a:ext cx="1988820" cy="1706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0258" y="342976"/>
            <a:ext cx="6523482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00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744091"/>
            <a:ext cx="8255000" cy="423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21014" y="6465214"/>
            <a:ext cx="1028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49.png"/><Relationship Id="rId39" Type="http://schemas.openxmlformats.org/officeDocument/2006/relationships/image" Target="../media/image62.png"/><Relationship Id="rId21" Type="http://schemas.openxmlformats.org/officeDocument/2006/relationships/image" Target="../media/image45.png"/><Relationship Id="rId34" Type="http://schemas.openxmlformats.org/officeDocument/2006/relationships/image" Target="../media/image5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2.png"/><Relationship Id="rId41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7.png"/><Relationship Id="rId32" Type="http://schemas.openxmlformats.org/officeDocument/2006/relationships/image" Target="../media/image55.png"/><Relationship Id="rId37" Type="http://schemas.openxmlformats.org/officeDocument/2006/relationships/image" Target="../media/image60.png"/><Relationship Id="rId40" Type="http://schemas.openxmlformats.org/officeDocument/2006/relationships/image" Target="../media/image63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3.png"/><Relationship Id="rId28" Type="http://schemas.openxmlformats.org/officeDocument/2006/relationships/image" Target="../media/image51.png"/><Relationship Id="rId36" Type="http://schemas.openxmlformats.org/officeDocument/2006/relationships/image" Target="../media/image5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5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58.png"/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8.png"/><Relationship Id="rId33" Type="http://schemas.openxmlformats.org/officeDocument/2006/relationships/image" Target="../media/image56.png"/><Relationship Id="rId38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jira.ecmwf.int/" TargetMode="External"/><Relationship Id="rId3" Type="http://schemas.openxmlformats.org/officeDocument/2006/relationships/hyperlink" Target="https://library.wmo.int/index.php?lvl=notice_display&amp;amp;id=20746" TargetMode="External"/><Relationship Id="rId7" Type="http://schemas.openxmlformats.org/officeDocument/2006/relationships/hyperlink" Target="https://wdqms.wmo.int/" TargetMode="External"/><Relationship Id="rId2" Type="http://schemas.openxmlformats.org/officeDocument/2006/relationships/hyperlink" Target="https://library.wmo.int/s.php?h=4c521e5107a632339440de79fe5b9e6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car.wmo.int/surface/" TargetMode="External"/><Relationship Id="rId5" Type="http://schemas.openxmlformats.org/officeDocument/2006/relationships/hyperlink" Target="https://etrp.wmo.int/course/view.php?id=146" TargetMode="External"/><Relationship Id="rId4" Type="http://schemas.openxmlformats.org/officeDocument/2006/relationships/hyperlink" Target="https://library.wmo.int/index.php?lvl=notice_display&amp;amp;id=20824&amp;amp;.XaRg0a6Wapq" TargetMode="Externa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89.png"/><Relationship Id="rId3" Type="http://schemas.openxmlformats.org/officeDocument/2006/relationships/image" Target="../media/image66.png"/><Relationship Id="rId21" Type="http://schemas.openxmlformats.org/officeDocument/2006/relationships/image" Target="../media/image84.png"/><Relationship Id="rId34" Type="http://schemas.openxmlformats.org/officeDocument/2006/relationships/image" Target="../media/image97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88.png"/><Relationship Id="rId33" Type="http://schemas.openxmlformats.org/officeDocument/2006/relationships/image" Target="../media/image96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29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image" Target="../media/image87.png"/><Relationship Id="rId32" Type="http://schemas.openxmlformats.org/officeDocument/2006/relationships/image" Target="../media/image95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91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31" Type="http://schemas.openxmlformats.org/officeDocument/2006/relationships/image" Target="../media/image94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90.png"/><Relationship Id="rId30" Type="http://schemas.openxmlformats.org/officeDocument/2006/relationships/image" Target="../media/image93.png"/><Relationship Id="rId8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o.int/wigos" TargetMode="External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51118"/>
            <a:ext cx="1988820" cy="1706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990600"/>
            <a:ext cx="8153400" cy="27409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0" dirty="0">
                <a:solidFill>
                  <a:srgbClr val="000090"/>
                </a:solidFill>
              </a:rPr>
              <a:t>RA IV Training Webinar on Incident Management System (IMS)</a:t>
            </a:r>
            <a:br>
              <a:rPr lang="en-US" sz="2400" b="0" dirty="0">
                <a:solidFill>
                  <a:srgbClr val="000090"/>
                </a:solidFill>
              </a:rPr>
            </a:br>
            <a:r>
              <a:rPr lang="en-US" sz="2400" b="0" dirty="0">
                <a:solidFill>
                  <a:srgbClr val="000090"/>
                </a:solidFill>
              </a:rPr>
              <a:t>Online, 18 September 2023</a:t>
            </a:r>
            <a:br>
              <a:rPr lang="en-US" sz="3600" dirty="0">
                <a:solidFill>
                  <a:srgbClr val="000090"/>
                </a:solidFill>
              </a:rPr>
            </a:br>
            <a:br>
              <a:rPr lang="en-US" sz="3400" spc="-30" dirty="0">
                <a:solidFill>
                  <a:srgbClr val="000090"/>
                </a:solidFill>
              </a:rPr>
            </a:br>
            <a:r>
              <a:rPr lang="en-US" sz="3400" spc="-30" dirty="0">
                <a:solidFill>
                  <a:srgbClr val="000090"/>
                </a:solidFill>
              </a:rPr>
              <a:t>RWCs functions and roles and responsibilities of relevant NFPs</a:t>
            </a:r>
            <a:endParaRPr lang="en-US" sz="3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51118"/>
            <a:ext cx="1988820" cy="1706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2367" y="429259"/>
            <a:ext cx="7397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99"/>
                </a:solidFill>
                <a:latin typeface="Arial"/>
                <a:cs typeface="Arial"/>
              </a:rPr>
              <a:t>A </a:t>
            </a:r>
            <a:r>
              <a:rPr dirty="0">
                <a:solidFill>
                  <a:srgbClr val="000099"/>
                </a:solidFill>
                <a:latin typeface="Arial"/>
                <a:cs typeface="Arial"/>
              </a:rPr>
              <a:t>diagram of the </a:t>
            </a:r>
            <a:r>
              <a:rPr spc="-15" dirty="0">
                <a:solidFill>
                  <a:srgbClr val="000099"/>
                </a:solidFill>
                <a:latin typeface="Arial"/>
                <a:cs typeface="Arial"/>
              </a:rPr>
              <a:t>RWCs</a:t>
            </a:r>
            <a:r>
              <a:rPr spc="-204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99"/>
                </a:solidFill>
                <a:latin typeface="Arial"/>
                <a:cs typeface="Arial"/>
              </a:rPr>
              <a:t>Functions</a:t>
            </a:r>
          </a:p>
        </p:txBody>
      </p:sp>
      <p:sp>
        <p:nvSpPr>
          <p:cNvPr id="4" name="object 4"/>
          <p:cNvSpPr/>
          <p:nvPr/>
        </p:nvSpPr>
        <p:spPr>
          <a:xfrm>
            <a:off x="182879" y="1295400"/>
            <a:ext cx="8778240" cy="4413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12389" y="3629914"/>
            <a:ext cx="1028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(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62009" y="3629914"/>
            <a:ext cx="1028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129" y="1352753"/>
            <a:ext cx="8642350" cy="4798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National </a:t>
            </a:r>
            <a:r>
              <a:rPr sz="2800" spc="-15" dirty="0">
                <a:latin typeface="Calibri"/>
                <a:cs typeface="Calibri"/>
              </a:rPr>
              <a:t>Focal </a:t>
            </a:r>
            <a:r>
              <a:rPr sz="2800" spc="-25" dirty="0">
                <a:latin typeface="Calibri"/>
                <a:cs typeface="Calibri"/>
              </a:rPr>
              <a:t>Point for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WIGOS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National </a:t>
            </a:r>
            <a:r>
              <a:rPr sz="2800" spc="-15" dirty="0">
                <a:latin typeface="Calibri"/>
                <a:cs typeface="Calibri"/>
              </a:rPr>
              <a:t>Focal </a:t>
            </a:r>
            <a:r>
              <a:rPr sz="2800" spc="-25" dirty="0">
                <a:latin typeface="Calibri"/>
                <a:cs typeface="Calibri"/>
              </a:rPr>
              <a:t>Point for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OSCAR/Surface</a:t>
            </a:r>
            <a:endParaRPr sz="2800" dirty="0">
              <a:latin typeface="Calibri"/>
              <a:cs typeface="Calibri"/>
            </a:endParaRPr>
          </a:p>
          <a:p>
            <a:pPr marL="631190" marR="5080" lvl="1" indent="-323215">
              <a:lnSpc>
                <a:spcPct val="100000"/>
              </a:lnSpc>
              <a:spcBef>
                <a:spcPts val="30"/>
              </a:spcBef>
              <a:buFont typeface="Arial"/>
              <a:buChar char="–"/>
              <a:tabLst>
                <a:tab pos="631190" algn="l"/>
                <a:tab pos="631825" algn="l"/>
              </a:tabLst>
            </a:pPr>
            <a:r>
              <a:rPr sz="2400" spc="-10" dirty="0">
                <a:latin typeface="Calibri"/>
                <a:cs typeface="Calibri"/>
              </a:rPr>
              <a:t>OSCAR/Surface </a:t>
            </a:r>
            <a:r>
              <a:rPr sz="2400" dirty="0">
                <a:latin typeface="Calibri"/>
                <a:cs typeface="Calibri"/>
              </a:rPr>
              <a:t>is the </a:t>
            </a:r>
            <a:r>
              <a:rPr sz="2400" spc="-5" dirty="0">
                <a:latin typeface="Calibri"/>
                <a:cs typeface="Calibri"/>
              </a:rPr>
              <a:t>Observing Capabilities Analysis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Review  </a:t>
            </a:r>
            <a:r>
              <a:rPr sz="2400" spc="-5" dirty="0">
                <a:latin typeface="Calibri"/>
                <a:cs typeface="Calibri"/>
              </a:rPr>
              <a:t>(OSCAR) </a:t>
            </a:r>
            <a:r>
              <a:rPr sz="2400" spc="-15" dirty="0">
                <a:latin typeface="Calibri"/>
                <a:cs typeface="Calibri"/>
              </a:rPr>
              <a:t>tool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surface-based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observations</a:t>
            </a:r>
            <a:endParaRPr sz="2400" dirty="0">
              <a:latin typeface="Calibri"/>
              <a:cs typeface="Calibri"/>
            </a:endParaRPr>
          </a:p>
          <a:p>
            <a:pPr marL="1032510" marR="222885" lvl="2" indent="-325120">
              <a:lnSpc>
                <a:spcPct val="100000"/>
              </a:lnSpc>
              <a:spcBef>
                <a:spcPts val="30"/>
              </a:spcBef>
              <a:buSzPct val="120000"/>
              <a:buFont typeface="Arial"/>
              <a:buChar char="•"/>
              <a:tabLst>
                <a:tab pos="1031875" algn="l"/>
                <a:tab pos="1033144" algn="l"/>
              </a:tabLst>
            </a:pPr>
            <a:r>
              <a:rPr sz="2000" spc="-15" dirty="0">
                <a:latin typeface="Calibri"/>
                <a:cs typeface="Calibri"/>
              </a:rPr>
              <a:t>Intented to </a:t>
            </a:r>
            <a:r>
              <a:rPr sz="2000" spc="-10" dirty="0">
                <a:latin typeface="Calibri"/>
                <a:cs typeface="Calibri"/>
              </a:rPr>
              <a:t>register </a:t>
            </a:r>
            <a:r>
              <a:rPr sz="2000" dirty="0">
                <a:latin typeface="Calibri"/>
                <a:cs typeface="Calibri"/>
              </a:rPr>
              <a:t>all the </a:t>
            </a:r>
            <a:r>
              <a:rPr sz="2000" spc="-5" dirty="0">
                <a:latin typeface="Calibri"/>
                <a:cs typeface="Calibri"/>
              </a:rPr>
              <a:t>observational </a:t>
            </a:r>
            <a:r>
              <a:rPr sz="2000" spc="-10" dirty="0">
                <a:latin typeface="Calibri"/>
                <a:cs typeface="Calibri"/>
              </a:rPr>
              <a:t>metadata </a:t>
            </a:r>
            <a:r>
              <a:rPr sz="2000" spc="-15" dirty="0">
                <a:latin typeface="Calibri"/>
                <a:cs typeface="Calibri"/>
              </a:rPr>
              <a:t>related to </a:t>
            </a:r>
            <a:r>
              <a:rPr sz="2000" dirty="0">
                <a:latin typeface="Calibri"/>
                <a:cs typeface="Calibri"/>
              </a:rPr>
              <a:t>all </a:t>
            </a:r>
            <a:r>
              <a:rPr sz="2000" spc="-10" dirty="0">
                <a:latin typeface="Calibri"/>
                <a:cs typeface="Calibri"/>
              </a:rPr>
              <a:t>surface  stations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(non-space-based)</a:t>
            </a:r>
            <a:endParaRPr sz="2000" dirty="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850" dirty="0">
              <a:latin typeface="Times New Roman"/>
              <a:cs typeface="Times New Roman"/>
            </a:endParaRPr>
          </a:p>
          <a:p>
            <a:pPr marL="337185" indent="-325120">
              <a:lnSpc>
                <a:spcPct val="100000"/>
              </a:lnSpc>
              <a:spcBef>
                <a:spcPts val="5"/>
              </a:spcBef>
              <a:buSzPct val="85714"/>
              <a:buFont typeface="Arial"/>
              <a:buChar char="•"/>
              <a:tabLst>
                <a:tab pos="337185" algn="l"/>
                <a:tab pos="337820" algn="l"/>
              </a:tabLst>
            </a:pPr>
            <a:r>
              <a:rPr sz="2800" spc="-10" dirty="0">
                <a:latin typeface="Calibri"/>
                <a:cs typeface="Calibri"/>
              </a:rPr>
              <a:t>National </a:t>
            </a:r>
            <a:r>
              <a:rPr sz="2800" spc="-15" dirty="0">
                <a:latin typeface="Calibri"/>
                <a:cs typeface="Calibri"/>
              </a:rPr>
              <a:t>Focal </a:t>
            </a:r>
            <a:r>
              <a:rPr sz="2800" spc="-25" dirty="0">
                <a:latin typeface="Calibri"/>
                <a:cs typeface="Calibri"/>
              </a:rPr>
              <a:t>Point for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WDQMS</a:t>
            </a:r>
            <a:endParaRPr sz="2800" dirty="0">
              <a:latin typeface="Calibri"/>
              <a:cs typeface="Calibri"/>
            </a:endParaRPr>
          </a:p>
          <a:p>
            <a:pPr marL="631190" lvl="1" indent="-323215">
              <a:lnSpc>
                <a:spcPct val="100000"/>
              </a:lnSpc>
              <a:spcBef>
                <a:spcPts val="25"/>
              </a:spcBef>
              <a:buFont typeface="Arial"/>
              <a:buChar char="–"/>
              <a:tabLst>
                <a:tab pos="631190" algn="l"/>
                <a:tab pos="631825" algn="l"/>
              </a:tabLst>
            </a:pPr>
            <a:r>
              <a:rPr sz="2400" dirty="0">
                <a:latin typeface="Calibri"/>
                <a:cs typeface="Calibri"/>
              </a:rPr>
              <a:t>WDQMS is the WIGOS </a:t>
            </a:r>
            <a:r>
              <a:rPr sz="2400" spc="-15" dirty="0">
                <a:latin typeface="Calibri"/>
                <a:cs typeface="Calibri"/>
              </a:rPr>
              <a:t>Data </a:t>
            </a:r>
            <a:r>
              <a:rPr sz="2400" dirty="0">
                <a:latin typeface="Calibri"/>
                <a:cs typeface="Calibri"/>
              </a:rPr>
              <a:t>Quality </a:t>
            </a:r>
            <a:r>
              <a:rPr sz="2400" spc="-5" dirty="0">
                <a:latin typeface="Calibri"/>
                <a:cs typeface="Calibri"/>
              </a:rPr>
              <a:t>Monitoring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System</a:t>
            </a:r>
            <a:endParaRPr sz="2400" dirty="0">
              <a:latin typeface="Calibri"/>
              <a:cs typeface="Calibri"/>
            </a:endParaRPr>
          </a:p>
          <a:p>
            <a:pPr marL="1032510" lvl="2" indent="-325755">
              <a:lnSpc>
                <a:spcPct val="100000"/>
              </a:lnSpc>
              <a:spcBef>
                <a:spcPts val="30"/>
              </a:spcBef>
              <a:buSzPct val="120000"/>
              <a:buFont typeface="Arial"/>
              <a:buChar char="•"/>
              <a:tabLst>
                <a:tab pos="1031875" algn="l"/>
                <a:tab pos="1033144" algn="l"/>
              </a:tabLst>
            </a:pPr>
            <a:r>
              <a:rPr sz="2000" spc="-10" dirty="0">
                <a:latin typeface="Calibri"/>
                <a:cs typeface="Calibri"/>
              </a:rPr>
              <a:t>Provides </a:t>
            </a:r>
            <a:r>
              <a:rPr sz="2000" spc="-5" dirty="0">
                <a:latin typeface="Calibri"/>
                <a:cs typeface="Calibri"/>
              </a:rPr>
              <a:t>monitoring results (maps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graphics)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near-real time on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</a:p>
          <a:p>
            <a:pPr marR="248920"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performance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surface stations (data availability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quality)</a:t>
            </a:r>
            <a:endParaRPr sz="2000" dirty="0">
              <a:latin typeface="Calibri"/>
              <a:cs typeface="Calibri"/>
            </a:endParaRPr>
          </a:p>
          <a:p>
            <a:pPr marL="1032510" lvl="2" indent="-325755">
              <a:lnSpc>
                <a:spcPct val="100000"/>
              </a:lnSpc>
              <a:buSzPct val="120000"/>
              <a:buFont typeface="Arial"/>
              <a:buChar char="•"/>
              <a:tabLst>
                <a:tab pos="1031875" algn="l"/>
                <a:tab pos="1033144" algn="l"/>
              </a:tabLst>
            </a:pPr>
            <a:r>
              <a:rPr sz="2000" dirty="0">
                <a:latin typeface="Calibri"/>
                <a:cs typeface="Calibri"/>
              </a:rPr>
              <a:t>It </a:t>
            </a:r>
            <a:r>
              <a:rPr sz="2000" spc="-15" dirty="0">
                <a:latin typeface="Calibri"/>
                <a:cs typeface="Calibri"/>
              </a:rPr>
              <a:t>relates </a:t>
            </a:r>
            <a:r>
              <a:rPr sz="2000" dirty="0">
                <a:latin typeface="Calibri"/>
                <a:cs typeface="Calibri"/>
              </a:rPr>
              <a:t>closely </a:t>
            </a:r>
            <a:r>
              <a:rPr sz="2000" spc="-5" dirty="0">
                <a:latin typeface="Calibri"/>
                <a:cs typeface="Calibri"/>
              </a:rPr>
              <a:t>with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work </a:t>
            </a:r>
            <a:r>
              <a:rPr sz="2000" spc="-5" dirty="0">
                <a:latin typeface="Calibri"/>
                <a:cs typeface="Calibri"/>
              </a:rPr>
              <a:t>of Regional </a:t>
            </a:r>
            <a:r>
              <a:rPr sz="2000" dirty="0">
                <a:latin typeface="Calibri"/>
                <a:cs typeface="Calibri"/>
              </a:rPr>
              <a:t>WIGOS </a:t>
            </a:r>
            <a:r>
              <a:rPr sz="2000" spc="-10" dirty="0">
                <a:latin typeface="Calibri"/>
                <a:cs typeface="Calibri"/>
              </a:rPr>
              <a:t>Centres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(RWC)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1888" y="342976"/>
            <a:ext cx="74060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There </a:t>
            </a:r>
            <a:r>
              <a:rPr spc="-20" dirty="0"/>
              <a:t>are </a:t>
            </a:r>
            <a:r>
              <a:rPr spc="-10" dirty="0"/>
              <a:t>three NFPs </a:t>
            </a:r>
            <a:r>
              <a:rPr spc="-20" dirty="0"/>
              <a:t>related to</a:t>
            </a:r>
            <a:r>
              <a:rPr spc="-5" dirty="0"/>
              <a:t> WIGOS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051" y="1037821"/>
            <a:ext cx="3397020" cy="3046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2212" y="1056132"/>
            <a:ext cx="3319779" cy="2969260"/>
          </a:xfrm>
          <a:custGeom>
            <a:avLst/>
            <a:gdLst/>
            <a:ahLst/>
            <a:cxnLst/>
            <a:rect l="l" t="t" r="r" b="b"/>
            <a:pathLst>
              <a:path w="3319779" h="2969260">
                <a:moveTo>
                  <a:pt x="0" y="2968752"/>
                </a:moveTo>
                <a:lnTo>
                  <a:pt x="3319272" y="2968752"/>
                </a:lnTo>
                <a:lnTo>
                  <a:pt x="3319272" y="0"/>
                </a:lnTo>
                <a:lnTo>
                  <a:pt x="0" y="0"/>
                </a:lnTo>
                <a:lnTo>
                  <a:pt x="0" y="2968752"/>
                </a:lnTo>
                <a:close/>
              </a:path>
            </a:pathLst>
          </a:custGeom>
          <a:ln w="1524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59" y="1043939"/>
            <a:ext cx="1722882" cy="677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3352" y="1110818"/>
            <a:ext cx="13449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F81BC"/>
                </a:solidFill>
                <a:latin typeface="Calibri"/>
                <a:cs typeface="Calibri"/>
              </a:rPr>
              <a:t>Member</a:t>
            </a:r>
            <a:r>
              <a:rPr sz="2400" spc="-9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F81BC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9268" y="1981200"/>
            <a:ext cx="3049523" cy="1923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6511" y="2005583"/>
            <a:ext cx="2959735" cy="1833880"/>
          </a:xfrm>
          <a:custGeom>
            <a:avLst/>
            <a:gdLst/>
            <a:ahLst/>
            <a:cxnLst/>
            <a:rect l="l" t="t" r="r" b="b"/>
            <a:pathLst>
              <a:path w="2959735" h="1833879">
                <a:moveTo>
                  <a:pt x="2654046" y="0"/>
                </a:moveTo>
                <a:lnTo>
                  <a:pt x="305562" y="0"/>
                </a:lnTo>
                <a:lnTo>
                  <a:pt x="255998" y="3998"/>
                </a:lnTo>
                <a:lnTo>
                  <a:pt x="208980" y="15575"/>
                </a:lnTo>
                <a:lnTo>
                  <a:pt x="165138" y="34101"/>
                </a:lnTo>
                <a:lnTo>
                  <a:pt x="125100" y="58948"/>
                </a:lnTo>
                <a:lnTo>
                  <a:pt x="89496" y="89487"/>
                </a:lnTo>
                <a:lnTo>
                  <a:pt x="58955" y="125089"/>
                </a:lnTo>
                <a:lnTo>
                  <a:pt x="34106" y="165127"/>
                </a:lnTo>
                <a:lnTo>
                  <a:pt x="15577" y="208970"/>
                </a:lnTo>
                <a:lnTo>
                  <a:pt x="3999" y="255991"/>
                </a:lnTo>
                <a:lnTo>
                  <a:pt x="0" y="305562"/>
                </a:lnTo>
                <a:lnTo>
                  <a:pt x="0" y="1527810"/>
                </a:lnTo>
                <a:lnTo>
                  <a:pt x="3999" y="1577380"/>
                </a:lnTo>
                <a:lnTo>
                  <a:pt x="15577" y="1624401"/>
                </a:lnTo>
                <a:lnTo>
                  <a:pt x="34106" y="1668244"/>
                </a:lnTo>
                <a:lnTo>
                  <a:pt x="58955" y="1708282"/>
                </a:lnTo>
                <a:lnTo>
                  <a:pt x="89496" y="1743884"/>
                </a:lnTo>
                <a:lnTo>
                  <a:pt x="125100" y="1774423"/>
                </a:lnTo>
                <a:lnTo>
                  <a:pt x="165138" y="1799270"/>
                </a:lnTo>
                <a:lnTo>
                  <a:pt x="208980" y="1817796"/>
                </a:lnTo>
                <a:lnTo>
                  <a:pt x="255998" y="1829373"/>
                </a:lnTo>
                <a:lnTo>
                  <a:pt x="305562" y="1833371"/>
                </a:lnTo>
                <a:lnTo>
                  <a:pt x="2654046" y="1833371"/>
                </a:lnTo>
                <a:lnTo>
                  <a:pt x="2703616" y="1829373"/>
                </a:lnTo>
                <a:lnTo>
                  <a:pt x="2750637" y="1817796"/>
                </a:lnTo>
                <a:lnTo>
                  <a:pt x="2794480" y="1799270"/>
                </a:lnTo>
                <a:lnTo>
                  <a:pt x="2834518" y="1774423"/>
                </a:lnTo>
                <a:lnTo>
                  <a:pt x="2870120" y="1743884"/>
                </a:lnTo>
                <a:lnTo>
                  <a:pt x="2900659" y="1708282"/>
                </a:lnTo>
                <a:lnTo>
                  <a:pt x="2925506" y="1668244"/>
                </a:lnTo>
                <a:lnTo>
                  <a:pt x="2944032" y="1624401"/>
                </a:lnTo>
                <a:lnTo>
                  <a:pt x="2955609" y="1577380"/>
                </a:lnTo>
                <a:lnTo>
                  <a:pt x="2959608" y="1527810"/>
                </a:lnTo>
                <a:lnTo>
                  <a:pt x="2959608" y="305562"/>
                </a:lnTo>
                <a:lnTo>
                  <a:pt x="2955609" y="255991"/>
                </a:lnTo>
                <a:lnTo>
                  <a:pt x="2944032" y="208970"/>
                </a:lnTo>
                <a:lnTo>
                  <a:pt x="2925506" y="165127"/>
                </a:lnTo>
                <a:lnTo>
                  <a:pt x="2900659" y="125089"/>
                </a:lnTo>
                <a:lnTo>
                  <a:pt x="2870120" y="89487"/>
                </a:lnTo>
                <a:lnTo>
                  <a:pt x="2834518" y="58948"/>
                </a:lnTo>
                <a:lnTo>
                  <a:pt x="2794480" y="34101"/>
                </a:lnTo>
                <a:lnTo>
                  <a:pt x="2750637" y="15575"/>
                </a:lnTo>
                <a:lnTo>
                  <a:pt x="2703616" y="3998"/>
                </a:lnTo>
                <a:lnTo>
                  <a:pt x="2654046" y="0"/>
                </a:lnTo>
                <a:close/>
              </a:path>
            </a:pathLst>
          </a:custGeom>
          <a:solidFill>
            <a:srgbClr val="F8FD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6511" y="2005583"/>
            <a:ext cx="2959735" cy="1833880"/>
          </a:xfrm>
          <a:custGeom>
            <a:avLst/>
            <a:gdLst/>
            <a:ahLst/>
            <a:cxnLst/>
            <a:rect l="l" t="t" r="r" b="b"/>
            <a:pathLst>
              <a:path w="2959735" h="1833879">
                <a:moveTo>
                  <a:pt x="0" y="305562"/>
                </a:moveTo>
                <a:lnTo>
                  <a:pt x="3999" y="255991"/>
                </a:lnTo>
                <a:lnTo>
                  <a:pt x="15577" y="208970"/>
                </a:lnTo>
                <a:lnTo>
                  <a:pt x="34106" y="165127"/>
                </a:lnTo>
                <a:lnTo>
                  <a:pt x="58955" y="125089"/>
                </a:lnTo>
                <a:lnTo>
                  <a:pt x="89496" y="89487"/>
                </a:lnTo>
                <a:lnTo>
                  <a:pt x="125100" y="58948"/>
                </a:lnTo>
                <a:lnTo>
                  <a:pt x="165138" y="34101"/>
                </a:lnTo>
                <a:lnTo>
                  <a:pt x="208980" y="15575"/>
                </a:lnTo>
                <a:lnTo>
                  <a:pt x="255998" y="3998"/>
                </a:lnTo>
                <a:lnTo>
                  <a:pt x="305562" y="0"/>
                </a:lnTo>
                <a:lnTo>
                  <a:pt x="2654046" y="0"/>
                </a:lnTo>
                <a:lnTo>
                  <a:pt x="2703616" y="3998"/>
                </a:lnTo>
                <a:lnTo>
                  <a:pt x="2750637" y="15575"/>
                </a:lnTo>
                <a:lnTo>
                  <a:pt x="2794480" y="34101"/>
                </a:lnTo>
                <a:lnTo>
                  <a:pt x="2834518" y="58948"/>
                </a:lnTo>
                <a:lnTo>
                  <a:pt x="2870120" y="89487"/>
                </a:lnTo>
                <a:lnTo>
                  <a:pt x="2900659" y="125089"/>
                </a:lnTo>
                <a:lnTo>
                  <a:pt x="2925506" y="165127"/>
                </a:lnTo>
                <a:lnTo>
                  <a:pt x="2944032" y="208970"/>
                </a:lnTo>
                <a:lnTo>
                  <a:pt x="2955609" y="255991"/>
                </a:lnTo>
                <a:lnTo>
                  <a:pt x="2959608" y="305562"/>
                </a:lnTo>
                <a:lnTo>
                  <a:pt x="2959608" y="1527810"/>
                </a:lnTo>
                <a:lnTo>
                  <a:pt x="2955609" y="1577380"/>
                </a:lnTo>
                <a:lnTo>
                  <a:pt x="2944032" y="1624401"/>
                </a:lnTo>
                <a:lnTo>
                  <a:pt x="2925506" y="1668244"/>
                </a:lnTo>
                <a:lnTo>
                  <a:pt x="2900659" y="1708282"/>
                </a:lnTo>
                <a:lnTo>
                  <a:pt x="2870120" y="1743884"/>
                </a:lnTo>
                <a:lnTo>
                  <a:pt x="2834518" y="1774423"/>
                </a:lnTo>
                <a:lnTo>
                  <a:pt x="2794480" y="1799270"/>
                </a:lnTo>
                <a:lnTo>
                  <a:pt x="2750637" y="1817796"/>
                </a:lnTo>
                <a:lnTo>
                  <a:pt x="2703616" y="1829373"/>
                </a:lnTo>
                <a:lnTo>
                  <a:pt x="2654046" y="1833371"/>
                </a:lnTo>
                <a:lnTo>
                  <a:pt x="305562" y="1833371"/>
                </a:lnTo>
                <a:lnTo>
                  <a:pt x="255998" y="1829373"/>
                </a:lnTo>
                <a:lnTo>
                  <a:pt x="208980" y="1817796"/>
                </a:lnTo>
                <a:lnTo>
                  <a:pt x="165138" y="1799270"/>
                </a:lnTo>
                <a:lnTo>
                  <a:pt x="125100" y="1774423"/>
                </a:lnTo>
                <a:lnTo>
                  <a:pt x="89496" y="1743884"/>
                </a:lnTo>
                <a:lnTo>
                  <a:pt x="58955" y="1708282"/>
                </a:lnTo>
                <a:lnTo>
                  <a:pt x="34106" y="1668244"/>
                </a:lnTo>
                <a:lnTo>
                  <a:pt x="15577" y="1624401"/>
                </a:lnTo>
                <a:lnTo>
                  <a:pt x="3999" y="1577380"/>
                </a:lnTo>
                <a:lnTo>
                  <a:pt x="0" y="1527810"/>
                </a:lnTo>
                <a:lnTo>
                  <a:pt x="0" y="305562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9324" y="2394178"/>
            <a:ext cx="1676400" cy="6599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88008" y="2417038"/>
            <a:ext cx="1432560" cy="6675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6567" y="2418588"/>
            <a:ext cx="1586483" cy="569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96567" y="2418588"/>
            <a:ext cx="1586865" cy="570230"/>
          </a:xfrm>
          <a:custGeom>
            <a:avLst/>
            <a:gdLst/>
            <a:ahLst/>
            <a:cxnLst/>
            <a:rect l="l" t="t" r="r" b="b"/>
            <a:pathLst>
              <a:path w="1586864" h="570230">
                <a:moveTo>
                  <a:pt x="0" y="94996"/>
                </a:moveTo>
                <a:lnTo>
                  <a:pt x="7467" y="58025"/>
                </a:lnTo>
                <a:lnTo>
                  <a:pt x="27828" y="27828"/>
                </a:lnTo>
                <a:lnTo>
                  <a:pt x="58025" y="7467"/>
                </a:lnTo>
                <a:lnTo>
                  <a:pt x="94995" y="0"/>
                </a:lnTo>
                <a:lnTo>
                  <a:pt x="1491488" y="0"/>
                </a:lnTo>
                <a:lnTo>
                  <a:pt x="1528458" y="7467"/>
                </a:lnTo>
                <a:lnTo>
                  <a:pt x="1558655" y="27828"/>
                </a:lnTo>
                <a:lnTo>
                  <a:pt x="1579016" y="58025"/>
                </a:lnTo>
                <a:lnTo>
                  <a:pt x="1586483" y="94996"/>
                </a:lnTo>
                <a:lnTo>
                  <a:pt x="1586483" y="474979"/>
                </a:lnTo>
                <a:lnTo>
                  <a:pt x="1579016" y="511950"/>
                </a:lnTo>
                <a:lnTo>
                  <a:pt x="1558655" y="542147"/>
                </a:lnTo>
                <a:lnTo>
                  <a:pt x="1528458" y="562508"/>
                </a:lnTo>
                <a:lnTo>
                  <a:pt x="1491488" y="569976"/>
                </a:lnTo>
                <a:lnTo>
                  <a:pt x="94995" y="569976"/>
                </a:lnTo>
                <a:lnTo>
                  <a:pt x="58025" y="562508"/>
                </a:lnTo>
                <a:lnTo>
                  <a:pt x="27828" y="542147"/>
                </a:lnTo>
                <a:lnTo>
                  <a:pt x="7467" y="511950"/>
                </a:lnTo>
                <a:lnTo>
                  <a:pt x="0" y="474979"/>
                </a:lnTo>
                <a:lnTo>
                  <a:pt x="0" y="94996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24914" y="2465958"/>
            <a:ext cx="112712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9100" marR="5080" indent="-407034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SCA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/Sur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NFP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0331" y="2394178"/>
            <a:ext cx="1092708" cy="6599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200" y="2417038"/>
            <a:ext cx="954036" cy="6675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7576" y="2418588"/>
            <a:ext cx="1002792" cy="5699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7576" y="2418588"/>
            <a:ext cx="1003300" cy="570230"/>
          </a:xfrm>
          <a:custGeom>
            <a:avLst/>
            <a:gdLst/>
            <a:ahLst/>
            <a:cxnLst/>
            <a:rect l="l" t="t" r="r" b="b"/>
            <a:pathLst>
              <a:path w="1003300" h="570230">
                <a:moveTo>
                  <a:pt x="0" y="94996"/>
                </a:moveTo>
                <a:lnTo>
                  <a:pt x="7465" y="58025"/>
                </a:lnTo>
                <a:lnTo>
                  <a:pt x="27824" y="27828"/>
                </a:lnTo>
                <a:lnTo>
                  <a:pt x="58019" y="7467"/>
                </a:lnTo>
                <a:lnTo>
                  <a:pt x="94995" y="0"/>
                </a:lnTo>
                <a:lnTo>
                  <a:pt x="907795" y="0"/>
                </a:lnTo>
                <a:lnTo>
                  <a:pt x="944766" y="7467"/>
                </a:lnTo>
                <a:lnTo>
                  <a:pt x="974963" y="27828"/>
                </a:lnTo>
                <a:lnTo>
                  <a:pt x="995324" y="58025"/>
                </a:lnTo>
                <a:lnTo>
                  <a:pt x="1002792" y="94996"/>
                </a:lnTo>
                <a:lnTo>
                  <a:pt x="1002792" y="474979"/>
                </a:lnTo>
                <a:lnTo>
                  <a:pt x="995324" y="511950"/>
                </a:lnTo>
                <a:lnTo>
                  <a:pt x="974963" y="542147"/>
                </a:lnTo>
                <a:lnTo>
                  <a:pt x="944766" y="562508"/>
                </a:lnTo>
                <a:lnTo>
                  <a:pt x="907795" y="569976"/>
                </a:lnTo>
                <a:lnTo>
                  <a:pt x="94995" y="569976"/>
                </a:lnTo>
                <a:lnTo>
                  <a:pt x="58019" y="562508"/>
                </a:lnTo>
                <a:lnTo>
                  <a:pt x="27824" y="542147"/>
                </a:lnTo>
                <a:lnTo>
                  <a:pt x="7465" y="511950"/>
                </a:lnTo>
                <a:lnTo>
                  <a:pt x="0" y="474979"/>
                </a:lnTo>
                <a:lnTo>
                  <a:pt x="0" y="94996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94156" y="2465958"/>
            <a:ext cx="6496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0340" marR="5080" indent="-16827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WD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MS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NFP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25067" y="3078467"/>
            <a:ext cx="1092708" cy="6614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72311" y="3102864"/>
            <a:ext cx="1002792" cy="571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72311" y="3102864"/>
            <a:ext cx="1003300" cy="571500"/>
          </a:xfrm>
          <a:custGeom>
            <a:avLst/>
            <a:gdLst/>
            <a:ahLst/>
            <a:cxnLst/>
            <a:rect l="l" t="t" r="r" b="b"/>
            <a:pathLst>
              <a:path w="1003300" h="571500">
                <a:moveTo>
                  <a:pt x="0" y="95250"/>
                </a:moveTo>
                <a:lnTo>
                  <a:pt x="7485" y="58185"/>
                </a:lnTo>
                <a:lnTo>
                  <a:pt x="27898" y="27908"/>
                </a:lnTo>
                <a:lnTo>
                  <a:pt x="58175" y="7489"/>
                </a:lnTo>
                <a:lnTo>
                  <a:pt x="95250" y="0"/>
                </a:lnTo>
                <a:lnTo>
                  <a:pt x="907542" y="0"/>
                </a:lnTo>
                <a:lnTo>
                  <a:pt x="944606" y="7489"/>
                </a:lnTo>
                <a:lnTo>
                  <a:pt x="974883" y="27908"/>
                </a:lnTo>
                <a:lnTo>
                  <a:pt x="995302" y="58185"/>
                </a:lnTo>
                <a:lnTo>
                  <a:pt x="1002792" y="95250"/>
                </a:lnTo>
                <a:lnTo>
                  <a:pt x="1002792" y="476250"/>
                </a:lnTo>
                <a:lnTo>
                  <a:pt x="995302" y="513314"/>
                </a:lnTo>
                <a:lnTo>
                  <a:pt x="974883" y="543591"/>
                </a:lnTo>
                <a:lnTo>
                  <a:pt x="944606" y="564010"/>
                </a:lnTo>
                <a:lnTo>
                  <a:pt x="907542" y="571500"/>
                </a:lnTo>
                <a:lnTo>
                  <a:pt x="95250" y="571500"/>
                </a:lnTo>
                <a:lnTo>
                  <a:pt x="58175" y="564010"/>
                </a:lnTo>
                <a:lnTo>
                  <a:pt x="27898" y="543591"/>
                </a:lnTo>
                <a:lnTo>
                  <a:pt x="7485" y="513314"/>
                </a:lnTo>
                <a:lnTo>
                  <a:pt x="0" y="476250"/>
                </a:lnTo>
                <a:lnTo>
                  <a:pt x="0" y="9525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343660" y="3283965"/>
            <a:ext cx="2603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. . .</a:t>
            </a:r>
            <a:r>
              <a:rPr sz="11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59180" y="1949195"/>
            <a:ext cx="1236726" cy="45491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83944" y="1991613"/>
            <a:ext cx="990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4F81BC"/>
                </a:solidFill>
                <a:latin typeface="Calibri"/>
                <a:cs typeface="Calibri"/>
              </a:rPr>
              <a:t>WIGOS</a:t>
            </a:r>
            <a:r>
              <a:rPr sz="1600" spc="-4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F81BC"/>
                </a:solidFill>
                <a:latin typeface="Calibri"/>
                <a:cs typeface="Calibri"/>
              </a:rPr>
              <a:t>NFP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204466" y="1075436"/>
            <a:ext cx="1152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spc="-5" dirty="0">
                <a:solidFill>
                  <a:srgbClr val="375F92"/>
                </a:solidFill>
                <a:latin typeface="Calibri"/>
                <a:cs typeface="Calibri"/>
              </a:rPr>
              <a:t>National</a:t>
            </a:r>
            <a:r>
              <a:rPr sz="1600" b="0" spc="-8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0" spc="-10" dirty="0">
                <a:solidFill>
                  <a:srgbClr val="375F92"/>
                </a:solidFill>
                <a:latin typeface="Calibri"/>
                <a:cs typeface="Calibri"/>
              </a:rPr>
              <a:t>level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764792" y="41148"/>
            <a:ext cx="7287768" cy="20634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27803" y="73152"/>
            <a:ext cx="3770376" cy="13075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11401" y="65528"/>
            <a:ext cx="7198995" cy="1973580"/>
          </a:xfrm>
          <a:custGeom>
            <a:avLst/>
            <a:gdLst/>
            <a:ahLst/>
            <a:cxnLst/>
            <a:rect l="l" t="t" r="r" b="b"/>
            <a:pathLst>
              <a:path w="7198995" h="1973580">
                <a:moveTo>
                  <a:pt x="4567606" y="0"/>
                </a:moveTo>
                <a:lnTo>
                  <a:pt x="4404791" y="1404"/>
                </a:lnTo>
                <a:lnTo>
                  <a:pt x="4188425" y="6980"/>
                </a:lnTo>
                <a:lnTo>
                  <a:pt x="4027348" y="13950"/>
                </a:lnTo>
                <a:lnTo>
                  <a:pt x="3867859" y="23322"/>
                </a:lnTo>
                <a:lnTo>
                  <a:pt x="3710464" y="35104"/>
                </a:lnTo>
                <a:lnTo>
                  <a:pt x="3555668" y="49305"/>
                </a:lnTo>
                <a:lnTo>
                  <a:pt x="3403977" y="65934"/>
                </a:lnTo>
                <a:lnTo>
                  <a:pt x="3255898" y="85001"/>
                </a:lnTo>
                <a:lnTo>
                  <a:pt x="3159434" y="99070"/>
                </a:lnTo>
                <a:lnTo>
                  <a:pt x="3064949" y="114230"/>
                </a:lnTo>
                <a:lnTo>
                  <a:pt x="2972594" y="130483"/>
                </a:lnTo>
                <a:lnTo>
                  <a:pt x="2882519" y="147831"/>
                </a:lnTo>
                <a:lnTo>
                  <a:pt x="2816612" y="161559"/>
                </a:lnTo>
                <a:lnTo>
                  <a:pt x="2753134" y="175688"/>
                </a:lnTo>
                <a:lnTo>
                  <a:pt x="2692087" y="190204"/>
                </a:lnTo>
                <a:lnTo>
                  <a:pt x="2633478" y="205092"/>
                </a:lnTo>
                <a:lnTo>
                  <a:pt x="2577312" y="220336"/>
                </a:lnTo>
                <a:lnTo>
                  <a:pt x="2523592" y="235921"/>
                </a:lnTo>
                <a:lnTo>
                  <a:pt x="2472325" y="251833"/>
                </a:lnTo>
                <a:lnTo>
                  <a:pt x="2423515" y="268055"/>
                </a:lnTo>
                <a:lnTo>
                  <a:pt x="2377167" y="284573"/>
                </a:lnTo>
                <a:lnTo>
                  <a:pt x="2333287" y="301372"/>
                </a:lnTo>
                <a:lnTo>
                  <a:pt x="2291878" y="318436"/>
                </a:lnTo>
                <a:lnTo>
                  <a:pt x="2252947" y="335751"/>
                </a:lnTo>
                <a:lnTo>
                  <a:pt x="2216497" y="353301"/>
                </a:lnTo>
                <a:lnTo>
                  <a:pt x="2182534" y="371070"/>
                </a:lnTo>
                <a:lnTo>
                  <a:pt x="2122090" y="407209"/>
                </a:lnTo>
                <a:lnTo>
                  <a:pt x="2071653" y="444046"/>
                </a:lnTo>
                <a:lnTo>
                  <a:pt x="2031263" y="481460"/>
                </a:lnTo>
                <a:lnTo>
                  <a:pt x="2000960" y="519329"/>
                </a:lnTo>
                <a:lnTo>
                  <a:pt x="1980783" y="557532"/>
                </a:lnTo>
                <a:lnTo>
                  <a:pt x="1970773" y="595949"/>
                </a:lnTo>
                <a:lnTo>
                  <a:pt x="1969592" y="615200"/>
                </a:lnTo>
                <a:lnTo>
                  <a:pt x="1970968" y="634458"/>
                </a:lnTo>
                <a:lnTo>
                  <a:pt x="1981409" y="672937"/>
                </a:lnTo>
                <a:lnTo>
                  <a:pt x="2002135" y="711266"/>
                </a:lnTo>
                <a:lnTo>
                  <a:pt x="2033186" y="749323"/>
                </a:lnTo>
                <a:lnTo>
                  <a:pt x="2074602" y="786986"/>
                </a:lnTo>
                <a:lnTo>
                  <a:pt x="2126421" y="824135"/>
                </a:lnTo>
                <a:lnTo>
                  <a:pt x="2188685" y="860649"/>
                </a:lnTo>
                <a:lnTo>
                  <a:pt x="2223746" y="878630"/>
                </a:lnTo>
                <a:lnTo>
                  <a:pt x="2261433" y="896406"/>
                </a:lnTo>
                <a:lnTo>
                  <a:pt x="2301751" y="913963"/>
                </a:lnTo>
                <a:lnTo>
                  <a:pt x="2344704" y="931285"/>
                </a:lnTo>
                <a:lnTo>
                  <a:pt x="2390298" y="948357"/>
                </a:lnTo>
                <a:lnTo>
                  <a:pt x="2438538" y="965164"/>
                </a:lnTo>
                <a:lnTo>
                  <a:pt x="2489428" y="981691"/>
                </a:lnTo>
                <a:lnTo>
                  <a:pt x="2542975" y="997923"/>
                </a:lnTo>
                <a:lnTo>
                  <a:pt x="2599182" y="1013844"/>
                </a:lnTo>
                <a:lnTo>
                  <a:pt x="0" y="1973075"/>
                </a:lnTo>
                <a:lnTo>
                  <a:pt x="3381121" y="1159513"/>
                </a:lnTo>
                <a:lnTo>
                  <a:pt x="5787247" y="1159513"/>
                </a:lnTo>
                <a:lnTo>
                  <a:pt x="5886414" y="1146802"/>
                </a:lnTo>
                <a:lnTo>
                  <a:pt x="5978747" y="1133734"/>
                </a:lnTo>
                <a:lnTo>
                  <a:pt x="6069121" y="1119713"/>
                </a:lnTo>
                <a:lnTo>
                  <a:pt x="6157403" y="1104744"/>
                </a:lnTo>
                <a:lnTo>
                  <a:pt x="6243459" y="1088829"/>
                </a:lnTo>
                <a:lnTo>
                  <a:pt x="6285610" y="1080519"/>
                </a:lnTo>
                <a:lnTo>
                  <a:pt x="6351517" y="1066791"/>
                </a:lnTo>
                <a:lnTo>
                  <a:pt x="6414995" y="1052662"/>
                </a:lnTo>
                <a:lnTo>
                  <a:pt x="6476042" y="1038146"/>
                </a:lnTo>
                <a:lnTo>
                  <a:pt x="6534651" y="1023258"/>
                </a:lnTo>
                <a:lnTo>
                  <a:pt x="6590817" y="1008014"/>
                </a:lnTo>
                <a:lnTo>
                  <a:pt x="6644537" y="992428"/>
                </a:lnTo>
                <a:lnTo>
                  <a:pt x="6695804" y="976517"/>
                </a:lnTo>
                <a:lnTo>
                  <a:pt x="6744614" y="960295"/>
                </a:lnTo>
                <a:lnTo>
                  <a:pt x="6790962" y="943776"/>
                </a:lnTo>
                <a:lnTo>
                  <a:pt x="6834842" y="926978"/>
                </a:lnTo>
                <a:lnTo>
                  <a:pt x="6876251" y="909913"/>
                </a:lnTo>
                <a:lnTo>
                  <a:pt x="6915182" y="892599"/>
                </a:lnTo>
                <a:lnTo>
                  <a:pt x="6951632" y="875049"/>
                </a:lnTo>
                <a:lnTo>
                  <a:pt x="6985595" y="857280"/>
                </a:lnTo>
                <a:lnTo>
                  <a:pt x="7046039" y="821141"/>
                </a:lnTo>
                <a:lnTo>
                  <a:pt x="7096476" y="784304"/>
                </a:lnTo>
                <a:lnTo>
                  <a:pt x="7136866" y="746890"/>
                </a:lnTo>
                <a:lnTo>
                  <a:pt x="7167169" y="709021"/>
                </a:lnTo>
                <a:lnTo>
                  <a:pt x="7187346" y="670817"/>
                </a:lnTo>
                <a:lnTo>
                  <a:pt x="7197356" y="632401"/>
                </a:lnTo>
                <a:lnTo>
                  <a:pt x="7198537" y="613150"/>
                </a:lnTo>
                <a:lnTo>
                  <a:pt x="7197161" y="593892"/>
                </a:lnTo>
                <a:lnTo>
                  <a:pt x="7186720" y="555413"/>
                </a:lnTo>
                <a:lnTo>
                  <a:pt x="7165994" y="517084"/>
                </a:lnTo>
                <a:lnTo>
                  <a:pt x="7134943" y="479027"/>
                </a:lnTo>
                <a:lnTo>
                  <a:pt x="7093527" y="441364"/>
                </a:lnTo>
                <a:lnTo>
                  <a:pt x="7041708" y="404214"/>
                </a:lnTo>
                <a:lnTo>
                  <a:pt x="6979444" y="367701"/>
                </a:lnTo>
                <a:lnTo>
                  <a:pt x="6944383" y="349720"/>
                </a:lnTo>
                <a:lnTo>
                  <a:pt x="6906696" y="331944"/>
                </a:lnTo>
                <a:lnTo>
                  <a:pt x="6866378" y="314387"/>
                </a:lnTo>
                <a:lnTo>
                  <a:pt x="6823425" y="297065"/>
                </a:lnTo>
                <a:lnTo>
                  <a:pt x="6777831" y="279993"/>
                </a:lnTo>
                <a:lnTo>
                  <a:pt x="6729591" y="263186"/>
                </a:lnTo>
                <a:lnTo>
                  <a:pt x="6678701" y="246659"/>
                </a:lnTo>
                <a:lnTo>
                  <a:pt x="6625154" y="230427"/>
                </a:lnTo>
                <a:lnTo>
                  <a:pt x="6568948" y="214506"/>
                </a:lnTo>
                <a:lnTo>
                  <a:pt x="6530466" y="204189"/>
                </a:lnTo>
                <a:lnTo>
                  <a:pt x="6491225" y="194122"/>
                </a:lnTo>
                <a:lnTo>
                  <a:pt x="6451242" y="184306"/>
                </a:lnTo>
                <a:lnTo>
                  <a:pt x="6410537" y="174740"/>
                </a:lnTo>
                <a:lnTo>
                  <a:pt x="6327034" y="156360"/>
                </a:lnTo>
                <a:lnTo>
                  <a:pt x="6240864" y="138987"/>
                </a:lnTo>
                <a:lnTo>
                  <a:pt x="6152179" y="122623"/>
                </a:lnTo>
                <a:lnTo>
                  <a:pt x="6061128" y="107270"/>
                </a:lnTo>
                <a:lnTo>
                  <a:pt x="5967860" y="92931"/>
                </a:lnTo>
                <a:lnTo>
                  <a:pt x="5824131" y="73331"/>
                </a:lnTo>
                <a:lnTo>
                  <a:pt x="5676258" y="56028"/>
                </a:lnTo>
                <a:lnTo>
                  <a:pt x="5524747" y="41032"/>
                </a:lnTo>
                <a:lnTo>
                  <a:pt x="5370104" y="28351"/>
                </a:lnTo>
                <a:lnTo>
                  <a:pt x="5212834" y="17995"/>
                </a:lnTo>
                <a:lnTo>
                  <a:pt x="5053444" y="9972"/>
                </a:lnTo>
                <a:lnTo>
                  <a:pt x="4838499" y="2922"/>
                </a:lnTo>
                <a:lnTo>
                  <a:pt x="4621882" y="59"/>
                </a:lnTo>
                <a:lnTo>
                  <a:pt x="4567606" y="0"/>
                </a:lnTo>
                <a:close/>
              </a:path>
              <a:path w="7198995" h="1973580">
                <a:moveTo>
                  <a:pt x="5787247" y="1159513"/>
                </a:moveTo>
                <a:lnTo>
                  <a:pt x="3381121" y="1159513"/>
                </a:lnTo>
                <a:lnTo>
                  <a:pt x="3529492" y="1176214"/>
                </a:lnTo>
                <a:lnTo>
                  <a:pt x="3680672" y="1190576"/>
                </a:lnTo>
                <a:lnTo>
                  <a:pt x="3834209" y="1202613"/>
                </a:lnTo>
                <a:lnTo>
                  <a:pt x="3989654" y="1212336"/>
                </a:lnTo>
                <a:lnTo>
                  <a:pt x="4146554" y="1219757"/>
                </a:lnTo>
                <a:lnTo>
                  <a:pt x="4357240" y="1226092"/>
                </a:lnTo>
                <a:lnTo>
                  <a:pt x="4568642" y="1228387"/>
                </a:lnTo>
                <a:lnTo>
                  <a:pt x="4779693" y="1226669"/>
                </a:lnTo>
                <a:lnTo>
                  <a:pt x="4989324" y="1220968"/>
                </a:lnTo>
                <a:lnTo>
                  <a:pt x="5196464" y="1211314"/>
                </a:lnTo>
                <a:lnTo>
                  <a:pt x="5349542" y="1201495"/>
                </a:lnTo>
                <a:lnTo>
                  <a:pt x="5500168" y="1189481"/>
                </a:lnTo>
                <a:lnTo>
                  <a:pt x="5647890" y="1175284"/>
                </a:lnTo>
                <a:lnTo>
                  <a:pt x="5787247" y="1159513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11401" y="65528"/>
            <a:ext cx="7198995" cy="1973580"/>
          </a:xfrm>
          <a:custGeom>
            <a:avLst/>
            <a:gdLst/>
            <a:ahLst/>
            <a:cxnLst/>
            <a:rect l="l" t="t" r="r" b="b"/>
            <a:pathLst>
              <a:path w="7198995" h="1973580">
                <a:moveTo>
                  <a:pt x="0" y="1973075"/>
                </a:moveTo>
                <a:lnTo>
                  <a:pt x="2599182" y="1013844"/>
                </a:lnTo>
                <a:lnTo>
                  <a:pt x="2542975" y="997923"/>
                </a:lnTo>
                <a:lnTo>
                  <a:pt x="2489428" y="981691"/>
                </a:lnTo>
                <a:lnTo>
                  <a:pt x="2438538" y="965164"/>
                </a:lnTo>
                <a:lnTo>
                  <a:pt x="2390298" y="948357"/>
                </a:lnTo>
                <a:lnTo>
                  <a:pt x="2344704" y="931285"/>
                </a:lnTo>
                <a:lnTo>
                  <a:pt x="2301751" y="913963"/>
                </a:lnTo>
                <a:lnTo>
                  <a:pt x="2261433" y="896406"/>
                </a:lnTo>
                <a:lnTo>
                  <a:pt x="2223746" y="878630"/>
                </a:lnTo>
                <a:lnTo>
                  <a:pt x="2188685" y="860649"/>
                </a:lnTo>
                <a:lnTo>
                  <a:pt x="2126421" y="824135"/>
                </a:lnTo>
                <a:lnTo>
                  <a:pt x="2074602" y="786986"/>
                </a:lnTo>
                <a:lnTo>
                  <a:pt x="2033186" y="749323"/>
                </a:lnTo>
                <a:lnTo>
                  <a:pt x="2002135" y="711266"/>
                </a:lnTo>
                <a:lnTo>
                  <a:pt x="1981409" y="672937"/>
                </a:lnTo>
                <a:lnTo>
                  <a:pt x="1970968" y="634458"/>
                </a:lnTo>
                <a:lnTo>
                  <a:pt x="1969592" y="615200"/>
                </a:lnTo>
                <a:lnTo>
                  <a:pt x="1970773" y="595949"/>
                </a:lnTo>
                <a:lnTo>
                  <a:pt x="1980783" y="557532"/>
                </a:lnTo>
                <a:lnTo>
                  <a:pt x="2000960" y="519329"/>
                </a:lnTo>
                <a:lnTo>
                  <a:pt x="2031263" y="481460"/>
                </a:lnTo>
                <a:lnTo>
                  <a:pt x="2071653" y="444046"/>
                </a:lnTo>
                <a:lnTo>
                  <a:pt x="2122090" y="407209"/>
                </a:lnTo>
                <a:lnTo>
                  <a:pt x="2182534" y="371070"/>
                </a:lnTo>
                <a:lnTo>
                  <a:pt x="2216497" y="353301"/>
                </a:lnTo>
                <a:lnTo>
                  <a:pt x="2252947" y="335751"/>
                </a:lnTo>
                <a:lnTo>
                  <a:pt x="2291878" y="318436"/>
                </a:lnTo>
                <a:lnTo>
                  <a:pt x="2333287" y="301372"/>
                </a:lnTo>
                <a:lnTo>
                  <a:pt x="2377167" y="284573"/>
                </a:lnTo>
                <a:lnTo>
                  <a:pt x="2423515" y="268055"/>
                </a:lnTo>
                <a:lnTo>
                  <a:pt x="2472325" y="251833"/>
                </a:lnTo>
                <a:lnTo>
                  <a:pt x="2523592" y="235921"/>
                </a:lnTo>
                <a:lnTo>
                  <a:pt x="2577312" y="220336"/>
                </a:lnTo>
                <a:lnTo>
                  <a:pt x="2633478" y="205092"/>
                </a:lnTo>
                <a:lnTo>
                  <a:pt x="2692087" y="190204"/>
                </a:lnTo>
                <a:lnTo>
                  <a:pt x="2753134" y="175688"/>
                </a:lnTo>
                <a:lnTo>
                  <a:pt x="2816612" y="161559"/>
                </a:lnTo>
                <a:lnTo>
                  <a:pt x="2882519" y="147831"/>
                </a:lnTo>
                <a:lnTo>
                  <a:pt x="2927262" y="139020"/>
                </a:lnTo>
                <a:lnTo>
                  <a:pt x="2972594" y="130483"/>
                </a:lnTo>
                <a:lnTo>
                  <a:pt x="3018496" y="122220"/>
                </a:lnTo>
                <a:lnTo>
                  <a:pt x="3064949" y="114230"/>
                </a:lnTo>
                <a:lnTo>
                  <a:pt x="3111935" y="106514"/>
                </a:lnTo>
                <a:lnTo>
                  <a:pt x="3159434" y="99070"/>
                </a:lnTo>
                <a:lnTo>
                  <a:pt x="3207428" y="91900"/>
                </a:lnTo>
                <a:lnTo>
                  <a:pt x="3255898" y="85001"/>
                </a:lnTo>
                <a:lnTo>
                  <a:pt x="3304825" y="78374"/>
                </a:lnTo>
                <a:lnTo>
                  <a:pt x="3354191" y="72018"/>
                </a:lnTo>
                <a:lnTo>
                  <a:pt x="3403977" y="65934"/>
                </a:lnTo>
                <a:lnTo>
                  <a:pt x="3454164" y="60121"/>
                </a:lnTo>
                <a:lnTo>
                  <a:pt x="3504734" y="54578"/>
                </a:lnTo>
                <a:lnTo>
                  <a:pt x="3555668" y="49305"/>
                </a:lnTo>
                <a:lnTo>
                  <a:pt x="3606946" y="44302"/>
                </a:lnTo>
                <a:lnTo>
                  <a:pt x="3658551" y="39568"/>
                </a:lnTo>
                <a:lnTo>
                  <a:pt x="3710464" y="35104"/>
                </a:lnTo>
                <a:lnTo>
                  <a:pt x="3762665" y="30908"/>
                </a:lnTo>
                <a:lnTo>
                  <a:pt x="3815136" y="26981"/>
                </a:lnTo>
                <a:lnTo>
                  <a:pt x="3867859" y="23322"/>
                </a:lnTo>
                <a:lnTo>
                  <a:pt x="3920814" y="19931"/>
                </a:lnTo>
                <a:lnTo>
                  <a:pt x="3973984" y="16807"/>
                </a:lnTo>
                <a:lnTo>
                  <a:pt x="4027348" y="13950"/>
                </a:lnTo>
                <a:lnTo>
                  <a:pt x="4080889" y="11361"/>
                </a:lnTo>
                <a:lnTo>
                  <a:pt x="4134587" y="9037"/>
                </a:lnTo>
                <a:lnTo>
                  <a:pt x="4188425" y="6980"/>
                </a:lnTo>
                <a:lnTo>
                  <a:pt x="4242383" y="5188"/>
                </a:lnTo>
                <a:lnTo>
                  <a:pt x="4296442" y="3662"/>
                </a:lnTo>
                <a:lnTo>
                  <a:pt x="4350584" y="2400"/>
                </a:lnTo>
                <a:lnTo>
                  <a:pt x="4404791" y="1404"/>
                </a:lnTo>
                <a:lnTo>
                  <a:pt x="4459042" y="672"/>
                </a:lnTo>
                <a:lnTo>
                  <a:pt x="4513320" y="204"/>
                </a:lnTo>
                <a:lnTo>
                  <a:pt x="4567606" y="0"/>
                </a:lnTo>
                <a:lnTo>
                  <a:pt x="4621882" y="59"/>
                </a:lnTo>
                <a:lnTo>
                  <a:pt x="4676127" y="381"/>
                </a:lnTo>
                <a:lnTo>
                  <a:pt x="4730324" y="965"/>
                </a:lnTo>
                <a:lnTo>
                  <a:pt x="4784455" y="1813"/>
                </a:lnTo>
                <a:lnTo>
                  <a:pt x="4838499" y="2922"/>
                </a:lnTo>
                <a:lnTo>
                  <a:pt x="4892439" y="4293"/>
                </a:lnTo>
                <a:lnTo>
                  <a:pt x="4946256" y="5925"/>
                </a:lnTo>
                <a:lnTo>
                  <a:pt x="4999930" y="7818"/>
                </a:lnTo>
                <a:lnTo>
                  <a:pt x="5053444" y="9972"/>
                </a:lnTo>
                <a:lnTo>
                  <a:pt x="5106779" y="12386"/>
                </a:lnTo>
                <a:lnTo>
                  <a:pt x="5159915" y="15061"/>
                </a:lnTo>
                <a:lnTo>
                  <a:pt x="5212834" y="17995"/>
                </a:lnTo>
                <a:lnTo>
                  <a:pt x="5265518" y="21188"/>
                </a:lnTo>
                <a:lnTo>
                  <a:pt x="5317948" y="24640"/>
                </a:lnTo>
                <a:lnTo>
                  <a:pt x="5370104" y="28351"/>
                </a:lnTo>
                <a:lnTo>
                  <a:pt x="5421968" y="32320"/>
                </a:lnTo>
                <a:lnTo>
                  <a:pt x="5473522" y="36547"/>
                </a:lnTo>
                <a:lnTo>
                  <a:pt x="5524747" y="41032"/>
                </a:lnTo>
                <a:lnTo>
                  <a:pt x="5575624" y="45774"/>
                </a:lnTo>
                <a:lnTo>
                  <a:pt x="5626133" y="50773"/>
                </a:lnTo>
                <a:lnTo>
                  <a:pt x="5676258" y="56028"/>
                </a:lnTo>
                <a:lnTo>
                  <a:pt x="5725978" y="61540"/>
                </a:lnTo>
                <a:lnTo>
                  <a:pt x="5775275" y="67308"/>
                </a:lnTo>
                <a:lnTo>
                  <a:pt x="5824131" y="73331"/>
                </a:lnTo>
                <a:lnTo>
                  <a:pt x="5872526" y="79610"/>
                </a:lnTo>
                <a:lnTo>
                  <a:pt x="5920442" y="86143"/>
                </a:lnTo>
                <a:lnTo>
                  <a:pt x="5967860" y="92931"/>
                </a:lnTo>
                <a:lnTo>
                  <a:pt x="6014761" y="99974"/>
                </a:lnTo>
                <a:lnTo>
                  <a:pt x="6061128" y="107270"/>
                </a:lnTo>
                <a:lnTo>
                  <a:pt x="6106940" y="114820"/>
                </a:lnTo>
                <a:lnTo>
                  <a:pt x="6152179" y="122623"/>
                </a:lnTo>
                <a:lnTo>
                  <a:pt x="6196827" y="130679"/>
                </a:lnTo>
                <a:lnTo>
                  <a:pt x="6240864" y="138987"/>
                </a:lnTo>
                <a:lnTo>
                  <a:pt x="6284273" y="147548"/>
                </a:lnTo>
                <a:lnTo>
                  <a:pt x="6327034" y="156360"/>
                </a:lnTo>
                <a:lnTo>
                  <a:pt x="6369128" y="165424"/>
                </a:lnTo>
                <a:lnTo>
                  <a:pt x="6410537" y="174740"/>
                </a:lnTo>
                <a:lnTo>
                  <a:pt x="6451242" y="184306"/>
                </a:lnTo>
                <a:lnTo>
                  <a:pt x="6491225" y="194122"/>
                </a:lnTo>
                <a:lnTo>
                  <a:pt x="6530466" y="204189"/>
                </a:lnTo>
                <a:lnTo>
                  <a:pt x="6568948" y="214506"/>
                </a:lnTo>
                <a:lnTo>
                  <a:pt x="6625154" y="230427"/>
                </a:lnTo>
                <a:lnTo>
                  <a:pt x="6678701" y="246659"/>
                </a:lnTo>
                <a:lnTo>
                  <a:pt x="6729591" y="263186"/>
                </a:lnTo>
                <a:lnTo>
                  <a:pt x="6777831" y="279993"/>
                </a:lnTo>
                <a:lnTo>
                  <a:pt x="6823425" y="297065"/>
                </a:lnTo>
                <a:lnTo>
                  <a:pt x="6866378" y="314387"/>
                </a:lnTo>
                <a:lnTo>
                  <a:pt x="6906696" y="331944"/>
                </a:lnTo>
                <a:lnTo>
                  <a:pt x="6944383" y="349720"/>
                </a:lnTo>
                <a:lnTo>
                  <a:pt x="6979444" y="367701"/>
                </a:lnTo>
                <a:lnTo>
                  <a:pt x="7041708" y="404214"/>
                </a:lnTo>
                <a:lnTo>
                  <a:pt x="7093527" y="441364"/>
                </a:lnTo>
                <a:lnTo>
                  <a:pt x="7134943" y="479027"/>
                </a:lnTo>
                <a:lnTo>
                  <a:pt x="7165994" y="517084"/>
                </a:lnTo>
                <a:lnTo>
                  <a:pt x="7186720" y="555413"/>
                </a:lnTo>
                <a:lnTo>
                  <a:pt x="7197161" y="593892"/>
                </a:lnTo>
                <a:lnTo>
                  <a:pt x="7198537" y="613150"/>
                </a:lnTo>
                <a:lnTo>
                  <a:pt x="7197356" y="632401"/>
                </a:lnTo>
                <a:lnTo>
                  <a:pt x="7187346" y="670817"/>
                </a:lnTo>
                <a:lnTo>
                  <a:pt x="7167169" y="709021"/>
                </a:lnTo>
                <a:lnTo>
                  <a:pt x="7136866" y="746890"/>
                </a:lnTo>
                <a:lnTo>
                  <a:pt x="7096476" y="784304"/>
                </a:lnTo>
                <a:lnTo>
                  <a:pt x="7046039" y="821141"/>
                </a:lnTo>
                <a:lnTo>
                  <a:pt x="6985595" y="857280"/>
                </a:lnTo>
                <a:lnTo>
                  <a:pt x="6951632" y="875049"/>
                </a:lnTo>
                <a:lnTo>
                  <a:pt x="6915182" y="892599"/>
                </a:lnTo>
                <a:lnTo>
                  <a:pt x="6876251" y="909913"/>
                </a:lnTo>
                <a:lnTo>
                  <a:pt x="6834842" y="926978"/>
                </a:lnTo>
                <a:lnTo>
                  <a:pt x="6790962" y="943776"/>
                </a:lnTo>
                <a:lnTo>
                  <a:pt x="6744614" y="960295"/>
                </a:lnTo>
                <a:lnTo>
                  <a:pt x="6695804" y="976517"/>
                </a:lnTo>
                <a:lnTo>
                  <a:pt x="6644537" y="992428"/>
                </a:lnTo>
                <a:lnTo>
                  <a:pt x="6590817" y="1008014"/>
                </a:lnTo>
                <a:lnTo>
                  <a:pt x="6534651" y="1023258"/>
                </a:lnTo>
                <a:lnTo>
                  <a:pt x="6476042" y="1038146"/>
                </a:lnTo>
                <a:lnTo>
                  <a:pt x="6414995" y="1052662"/>
                </a:lnTo>
                <a:lnTo>
                  <a:pt x="6351517" y="1066791"/>
                </a:lnTo>
                <a:lnTo>
                  <a:pt x="6285610" y="1080519"/>
                </a:lnTo>
                <a:lnTo>
                  <a:pt x="6243459" y="1088829"/>
                </a:lnTo>
                <a:lnTo>
                  <a:pt x="6200718" y="1096904"/>
                </a:lnTo>
                <a:lnTo>
                  <a:pt x="6157403" y="1104744"/>
                </a:lnTo>
                <a:lnTo>
                  <a:pt x="6113532" y="1112347"/>
                </a:lnTo>
                <a:lnTo>
                  <a:pt x="6069121" y="1119713"/>
                </a:lnTo>
                <a:lnTo>
                  <a:pt x="6024188" y="1126842"/>
                </a:lnTo>
                <a:lnTo>
                  <a:pt x="5978747" y="1133734"/>
                </a:lnTo>
                <a:lnTo>
                  <a:pt x="5932817" y="1140387"/>
                </a:lnTo>
                <a:lnTo>
                  <a:pt x="5886414" y="1146802"/>
                </a:lnTo>
                <a:lnTo>
                  <a:pt x="5839555" y="1152978"/>
                </a:lnTo>
                <a:lnTo>
                  <a:pt x="5792256" y="1158915"/>
                </a:lnTo>
                <a:lnTo>
                  <a:pt x="5744535" y="1164612"/>
                </a:lnTo>
                <a:lnTo>
                  <a:pt x="5696407" y="1170068"/>
                </a:lnTo>
                <a:lnTo>
                  <a:pt x="5647890" y="1175284"/>
                </a:lnTo>
                <a:lnTo>
                  <a:pt x="5598999" y="1180258"/>
                </a:lnTo>
                <a:lnTo>
                  <a:pt x="5549753" y="1184991"/>
                </a:lnTo>
                <a:lnTo>
                  <a:pt x="5500168" y="1189481"/>
                </a:lnTo>
                <a:lnTo>
                  <a:pt x="5450260" y="1193729"/>
                </a:lnTo>
                <a:lnTo>
                  <a:pt x="5400046" y="1197734"/>
                </a:lnTo>
                <a:lnTo>
                  <a:pt x="5349542" y="1201495"/>
                </a:lnTo>
                <a:lnTo>
                  <a:pt x="5298767" y="1205012"/>
                </a:lnTo>
                <a:lnTo>
                  <a:pt x="5247735" y="1208285"/>
                </a:lnTo>
                <a:lnTo>
                  <a:pt x="5196464" y="1211314"/>
                </a:lnTo>
                <a:lnTo>
                  <a:pt x="5144971" y="1214096"/>
                </a:lnTo>
                <a:lnTo>
                  <a:pt x="5093272" y="1216633"/>
                </a:lnTo>
                <a:lnTo>
                  <a:pt x="5041384" y="1218924"/>
                </a:lnTo>
                <a:lnTo>
                  <a:pt x="4989324" y="1220968"/>
                </a:lnTo>
                <a:lnTo>
                  <a:pt x="4937108" y="1222765"/>
                </a:lnTo>
                <a:lnTo>
                  <a:pt x="4884753" y="1224315"/>
                </a:lnTo>
                <a:lnTo>
                  <a:pt x="4832276" y="1225616"/>
                </a:lnTo>
                <a:lnTo>
                  <a:pt x="4779693" y="1226669"/>
                </a:lnTo>
                <a:lnTo>
                  <a:pt x="4727022" y="1227473"/>
                </a:lnTo>
                <a:lnTo>
                  <a:pt x="4674279" y="1228027"/>
                </a:lnTo>
                <a:lnTo>
                  <a:pt x="4621480" y="1228332"/>
                </a:lnTo>
                <a:lnTo>
                  <a:pt x="4568642" y="1228387"/>
                </a:lnTo>
                <a:lnTo>
                  <a:pt x="4515783" y="1228190"/>
                </a:lnTo>
                <a:lnTo>
                  <a:pt x="4462918" y="1227743"/>
                </a:lnTo>
                <a:lnTo>
                  <a:pt x="4410065" y="1227043"/>
                </a:lnTo>
                <a:lnTo>
                  <a:pt x="4357240" y="1226092"/>
                </a:lnTo>
                <a:lnTo>
                  <a:pt x="4304459" y="1224888"/>
                </a:lnTo>
                <a:lnTo>
                  <a:pt x="4251740" y="1223431"/>
                </a:lnTo>
                <a:lnTo>
                  <a:pt x="4199100" y="1221721"/>
                </a:lnTo>
                <a:lnTo>
                  <a:pt x="4146554" y="1219757"/>
                </a:lnTo>
                <a:lnTo>
                  <a:pt x="4094120" y="1217538"/>
                </a:lnTo>
                <a:lnTo>
                  <a:pt x="4041814" y="1215064"/>
                </a:lnTo>
                <a:lnTo>
                  <a:pt x="3989654" y="1212336"/>
                </a:lnTo>
                <a:lnTo>
                  <a:pt x="3937655" y="1209351"/>
                </a:lnTo>
                <a:lnTo>
                  <a:pt x="3885834" y="1206110"/>
                </a:lnTo>
                <a:lnTo>
                  <a:pt x="3834209" y="1202613"/>
                </a:lnTo>
                <a:lnTo>
                  <a:pt x="3782796" y="1198858"/>
                </a:lnTo>
                <a:lnTo>
                  <a:pt x="3731611" y="1194846"/>
                </a:lnTo>
                <a:lnTo>
                  <a:pt x="3680672" y="1190576"/>
                </a:lnTo>
                <a:lnTo>
                  <a:pt x="3629994" y="1186048"/>
                </a:lnTo>
                <a:lnTo>
                  <a:pt x="3579595" y="1181261"/>
                </a:lnTo>
                <a:lnTo>
                  <a:pt x="3529492" y="1176214"/>
                </a:lnTo>
                <a:lnTo>
                  <a:pt x="3479700" y="1170907"/>
                </a:lnTo>
                <a:lnTo>
                  <a:pt x="3430238" y="1165340"/>
                </a:lnTo>
                <a:lnTo>
                  <a:pt x="3381121" y="1159513"/>
                </a:lnTo>
                <a:lnTo>
                  <a:pt x="0" y="1973075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665090" y="129667"/>
            <a:ext cx="3459479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 Narrow"/>
                <a:cs typeface="Arial Narrow"/>
              </a:rPr>
              <a:t>WIGOS NFP = </a:t>
            </a:r>
            <a:r>
              <a:rPr sz="1400" spc="-5" dirty="0">
                <a:latin typeface="Arial Narrow"/>
                <a:cs typeface="Arial Narrow"/>
              </a:rPr>
              <a:t>leads Member’s communications on  </a:t>
            </a:r>
            <a:r>
              <a:rPr sz="1400" dirty="0">
                <a:latin typeface="Arial Narrow"/>
                <a:cs typeface="Arial Narrow"/>
              </a:rPr>
              <a:t>WIGOS, </a:t>
            </a:r>
            <a:r>
              <a:rPr sz="1400" spc="-5" dirty="0">
                <a:latin typeface="Arial Narrow"/>
                <a:cs typeface="Arial Narrow"/>
              </a:rPr>
              <a:t>with </a:t>
            </a:r>
            <a:r>
              <a:rPr sz="1400" dirty="0">
                <a:latin typeface="Arial Narrow"/>
                <a:cs typeface="Arial Narrow"/>
              </a:rPr>
              <a:t>WMO; </a:t>
            </a:r>
            <a:r>
              <a:rPr sz="1400" spc="-5" dirty="0">
                <a:latin typeface="Arial Narrow"/>
                <a:cs typeface="Arial Narrow"/>
              </a:rPr>
              <a:t>Monitors and reports on national  status of </a:t>
            </a:r>
            <a:r>
              <a:rPr sz="1400" dirty="0">
                <a:latin typeface="Arial Narrow"/>
                <a:cs typeface="Arial Narrow"/>
              </a:rPr>
              <a:t>WIGOS </a:t>
            </a:r>
            <a:r>
              <a:rPr sz="1400" spc="-5" dirty="0">
                <a:latin typeface="Arial Narrow"/>
                <a:cs typeface="Arial Narrow"/>
              </a:rPr>
              <a:t>implementation and issues in </a:t>
            </a:r>
            <a:r>
              <a:rPr sz="1400" dirty="0">
                <a:latin typeface="Arial Narrow"/>
                <a:cs typeface="Arial Narrow"/>
              </a:rPr>
              <a:t>the  </a:t>
            </a:r>
            <a:r>
              <a:rPr sz="1400" spc="-5" dirty="0">
                <a:latin typeface="Arial Narrow"/>
                <a:cs typeface="Arial Narrow"/>
              </a:rPr>
              <a:t>country; </a:t>
            </a:r>
            <a:r>
              <a:rPr sz="1400" dirty="0">
                <a:latin typeface="Arial Narrow"/>
                <a:cs typeface="Arial Narrow"/>
              </a:rPr>
              <a:t>Identify </a:t>
            </a:r>
            <a:r>
              <a:rPr sz="1400" spc="-5" dirty="0">
                <a:latin typeface="Arial Narrow"/>
                <a:cs typeface="Arial Narrow"/>
              </a:rPr>
              <a:t>and follow-up on </a:t>
            </a:r>
            <a:r>
              <a:rPr sz="1400" dirty="0">
                <a:latin typeface="Arial Narrow"/>
                <a:cs typeface="Arial Narrow"/>
              </a:rPr>
              <a:t>WIGOS-related  </a:t>
            </a:r>
            <a:r>
              <a:rPr sz="1400" spc="-5" dirty="0">
                <a:latin typeface="Arial Narrow"/>
                <a:cs typeface="Arial Narrow"/>
              </a:rPr>
              <a:t>training and capacity development</a:t>
            </a:r>
            <a:r>
              <a:rPr sz="1400" spc="20" dirty="0">
                <a:latin typeface="Arial Narrow"/>
                <a:cs typeface="Arial Narrow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needs;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10255" y="1315211"/>
            <a:ext cx="6329172" cy="48082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31635" y="1491995"/>
            <a:ext cx="2450592" cy="45079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57626" y="1345271"/>
            <a:ext cx="6240145" cy="4711700"/>
          </a:xfrm>
          <a:custGeom>
            <a:avLst/>
            <a:gdLst/>
            <a:ahLst/>
            <a:cxnLst/>
            <a:rect l="l" t="t" r="r" b="b"/>
            <a:pathLst>
              <a:path w="6240145" h="4711700">
                <a:moveTo>
                  <a:pt x="0" y="1346200"/>
                </a:moveTo>
                <a:lnTo>
                  <a:pt x="2922524" y="2451100"/>
                </a:lnTo>
                <a:lnTo>
                  <a:pt x="2924425" y="2501900"/>
                </a:lnTo>
                <a:lnTo>
                  <a:pt x="2927223" y="2552700"/>
                </a:lnTo>
                <a:lnTo>
                  <a:pt x="2930907" y="2616200"/>
                </a:lnTo>
                <a:lnTo>
                  <a:pt x="2935470" y="2667000"/>
                </a:lnTo>
                <a:lnTo>
                  <a:pt x="2940903" y="2717800"/>
                </a:lnTo>
                <a:lnTo>
                  <a:pt x="2947196" y="2768600"/>
                </a:lnTo>
                <a:lnTo>
                  <a:pt x="2954342" y="2832100"/>
                </a:lnTo>
                <a:lnTo>
                  <a:pt x="2962332" y="2882900"/>
                </a:lnTo>
                <a:lnTo>
                  <a:pt x="2971156" y="2933700"/>
                </a:lnTo>
                <a:lnTo>
                  <a:pt x="2980806" y="2984500"/>
                </a:lnTo>
                <a:lnTo>
                  <a:pt x="2991274" y="3035300"/>
                </a:lnTo>
                <a:lnTo>
                  <a:pt x="3002550" y="3086100"/>
                </a:lnTo>
                <a:lnTo>
                  <a:pt x="3014626" y="3136900"/>
                </a:lnTo>
                <a:lnTo>
                  <a:pt x="3027494" y="3187700"/>
                </a:lnTo>
                <a:lnTo>
                  <a:pt x="3041143" y="3238500"/>
                </a:lnTo>
                <a:lnTo>
                  <a:pt x="3055567" y="3289300"/>
                </a:lnTo>
                <a:lnTo>
                  <a:pt x="3070755" y="3340100"/>
                </a:lnTo>
                <a:lnTo>
                  <a:pt x="3086700" y="3390900"/>
                </a:lnTo>
                <a:lnTo>
                  <a:pt x="3103392" y="3429000"/>
                </a:lnTo>
                <a:lnTo>
                  <a:pt x="3120823" y="3479800"/>
                </a:lnTo>
                <a:lnTo>
                  <a:pt x="3138984" y="3530600"/>
                </a:lnTo>
                <a:lnTo>
                  <a:pt x="3157867" y="3568700"/>
                </a:lnTo>
                <a:lnTo>
                  <a:pt x="3177462" y="3619500"/>
                </a:lnTo>
                <a:lnTo>
                  <a:pt x="3197761" y="3657600"/>
                </a:lnTo>
                <a:lnTo>
                  <a:pt x="3218756" y="3708400"/>
                </a:lnTo>
                <a:lnTo>
                  <a:pt x="3240436" y="3746500"/>
                </a:lnTo>
                <a:lnTo>
                  <a:pt x="3262795" y="3797300"/>
                </a:lnTo>
                <a:lnTo>
                  <a:pt x="3285822" y="3835400"/>
                </a:lnTo>
                <a:lnTo>
                  <a:pt x="3309510" y="3873500"/>
                </a:lnTo>
                <a:lnTo>
                  <a:pt x="3333849" y="3911600"/>
                </a:lnTo>
                <a:lnTo>
                  <a:pt x="3358832" y="3949700"/>
                </a:lnTo>
                <a:lnTo>
                  <a:pt x="3384448" y="3987800"/>
                </a:lnTo>
                <a:lnTo>
                  <a:pt x="3410690" y="4025900"/>
                </a:lnTo>
                <a:lnTo>
                  <a:pt x="3437548" y="4064000"/>
                </a:lnTo>
                <a:lnTo>
                  <a:pt x="3465014" y="4102100"/>
                </a:lnTo>
                <a:lnTo>
                  <a:pt x="3493080" y="4140200"/>
                </a:lnTo>
                <a:lnTo>
                  <a:pt x="3521736" y="4178300"/>
                </a:lnTo>
                <a:lnTo>
                  <a:pt x="3550974" y="4203700"/>
                </a:lnTo>
                <a:lnTo>
                  <a:pt x="3580784" y="4241800"/>
                </a:lnTo>
                <a:lnTo>
                  <a:pt x="3611159" y="4267200"/>
                </a:lnTo>
                <a:lnTo>
                  <a:pt x="3642090" y="4305300"/>
                </a:lnTo>
                <a:lnTo>
                  <a:pt x="3673568" y="4330700"/>
                </a:lnTo>
                <a:lnTo>
                  <a:pt x="3705583" y="4368800"/>
                </a:lnTo>
                <a:lnTo>
                  <a:pt x="3738129" y="4394200"/>
                </a:lnTo>
                <a:lnTo>
                  <a:pt x="3771194" y="4419600"/>
                </a:lnTo>
                <a:lnTo>
                  <a:pt x="3804772" y="4445000"/>
                </a:lnTo>
                <a:lnTo>
                  <a:pt x="3838853" y="4470400"/>
                </a:lnTo>
                <a:lnTo>
                  <a:pt x="3873429" y="4495800"/>
                </a:lnTo>
                <a:lnTo>
                  <a:pt x="3908490" y="4521200"/>
                </a:lnTo>
                <a:lnTo>
                  <a:pt x="3944028" y="4533900"/>
                </a:lnTo>
                <a:lnTo>
                  <a:pt x="3980035" y="4559300"/>
                </a:lnTo>
                <a:lnTo>
                  <a:pt x="4016502" y="4572000"/>
                </a:lnTo>
                <a:lnTo>
                  <a:pt x="4055728" y="4597400"/>
                </a:lnTo>
                <a:lnTo>
                  <a:pt x="4095063" y="4610100"/>
                </a:lnTo>
                <a:lnTo>
                  <a:pt x="4134490" y="4635500"/>
                </a:lnTo>
                <a:lnTo>
                  <a:pt x="4292817" y="4686300"/>
                </a:lnTo>
                <a:lnTo>
                  <a:pt x="4332477" y="4686300"/>
                </a:lnTo>
                <a:lnTo>
                  <a:pt x="4411787" y="4711700"/>
                </a:lnTo>
                <a:lnTo>
                  <a:pt x="4726639" y="4711700"/>
                </a:lnTo>
                <a:lnTo>
                  <a:pt x="4765476" y="4699000"/>
                </a:lnTo>
                <a:lnTo>
                  <a:pt x="4804147" y="4699000"/>
                </a:lnTo>
                <a:lnTo>
                  <a:pt x="4880929" y="4673600"/>
                </a:lnTo>
                <a:lnTo>
                  <a:pt x="4919011" y="4673600"/>
                </a:lnTo>
                <a:lnTo>
                  <a:pt x="4994478" y="4648200"/>
                </a:lnTo>
                <a:lnTo>
                  <a:pt x="5031833" y="4622800"/>
                </a:lnTo>
                <a:lnTo>
                  <a:pt x="5105710" y="4597400"/>
                </a:lnTo>
                <a:lnTo>
                  <a:pt x="5142201" y="4572000"/>
                </a:lnTo>
                <a:lnTo>
                  <a:pt x="5178375" y="4559300"/>
                </a:lnTo>
                <a:lnTo>
                  <a:pt x="5214215" y="4533900"/>
                </a:lnTo>
                <a:lnTo>
                  <a:pt x="5249707" y="4521200"/>
                </a:lnTo>
                <a:lnTo>
                  <a:pt x="5319583" y="4470400"/>
                </a:lnTo>
                <a:lnTo>
                  <a:pt x="5387883" y="4419600"/>
                </a:lnTo>
                <a:lnTo>
                  <a:pt x="5421404" y="4394200"/>
                </a:lnTo>
                <a:lnTo>
                  <a:pt x="5454485" y="4368800"/>
                </a:lnTo>
                <a:lnTo>
                  <a:pt x="5487111" y="4330700"/>
                </a:lnTo>
                <a:lnTo>
                  <a:pt x="5519266" y="4305300"/>
                </a:lnTo>
                <a:lnTo>
                  <a:pt x="5550936" y="4267200"/>
                </a:lnTo>
                <a:lnTo>
                  <a:pt x="5582106" y="4241800"/>
                </a:lnTo>
                <a:lnTo>
                  <a:pt x="5612760" y="4203700"/>
                </a:lnTo>
                <a:lnTo>
                  <a:pt x="5642882" y="4165600"/>
                </a:lnTo>
                <a:lnTo>
                  <a:pt x="5672459" y="4140200"/>
                </a:lnTo>
                <a:lnTo>
                  <a:pt x="5701474" y="4102100"/>
                </a:lnTo>
                <a:lnTo>
                  <a:pt x="5729912" y="4064000"/>
                </a:lnTo>
                <a:lnTo>
                  <a:pt x="5757758" y="4025900"/>
                </a:lnTo>
                <a:lnTo>
                  <a:pt x="5784998" y="3975100"/>
                </a:lnTo>
                <a:lnTo>
                  <a:pt x="5811615" y="3937000"/>
                </a:lnTo>
                <a:lnTo>
                  <a:pt x="5837594" y="3898900"/>
                </a:lnTo>
                <a:lnTo>
                  <a:pt x="5862921" y="3860800"/>
                </a:lnTo>
                <a:lnTo>
                  <a:pt x="5887580" y="3810000"/>
                </a:lnTo>
                <a:lnTo>
                  <a:pt x="5911556" y="3771900"/>
                </a:lnTo>
                <a:lnTo>
                  <a:pt x="5934834" y="3721100"/>
                </a:lnTo>
                <a:lnTo>
                  <a:pt x="5957398" y="3670300"/>
                </a:lnTo>
                <a:lnTo>
                  <a:pt x="5979233" y="3632200"/>
                </a:lnTo>
                <a:lnTo>
                  <a:pt x="6000324" y="3581400"/>
                </a:lnTo>
                <a:lnTo>
                  <a:pt x="6020657" y="3530600"/>
                </a:lnTo>
                <a:lnTo>
                  <a:pt x="6040215" y="3479800"/>
                </a:lnTo>
                <a:lnTo>
                  <a:pt x="6058983" y="3429000"/>
                </a:lnTo>
                <a:lnTo>
                  <a:pt x="6076947" y="3378200"/>
                </a:lnTo>
                <a:lnTo>
                  <a:pt x="6094090" y="3327400"/>
                </a:lnTo>
                <a:lnTo>
                  <a:pt x="6110399" y="3276600"/>
                </a:lnTo>
                <a:lnTo>
                  <a:pt x="6125857" y="3213100"/>
                </a:lnTo>
                <a:lnTo>
                  <a:pt x="6140450" y="3162300"/>
                </a:lnTo>
                <a:lnTo>
                  <a:pt x="6152982" y="3111500"/>
                </a:lnTo>
                <a:lnTo>
                  <a:pt x="6164644" y="3060700"/>
                </a:lnTo>
                <a:lnTo>
                  <a:pt x="6175440" y="3009900"/>
                </a:lnTo>
                <a:lnTo>
                  <a:pt x="6185376" y="2959100"/>
                </a:lnTo>
                <a:lnTo>
                  <a:pt x="6194457" y="2908300"/>
                </a:lnTo>
                <a:lnTo>
                  <a:pt x="6202689" y="2857500"/>
                </a:lnTo>
                <a:lnTo>
                  <a:pt x="6210078" y="2806700"/>
                </a:lnTo>
                <a:lnTo>
                  <a:pt x="6216629" y="2743200"/>
                </a:lnTo>
                <a:lnTo>
                  <a:pt x="6222347" y="2692400"/>
                </a:lnTo>
                <a:lnTo>
                  <a:pt x="6227238" y="2641600"/>
                </a:lnTo>
                <a:lnTo>
                  <a:pt x="6231308" y="2590800"/>
                </a:lnTo>
                <a:lnTo>
                  <a:pt x="6234561" y="2540000"/>
                </a:lnTo>
                <a:lnTo>
                  <a:pt x="6237004" y="2489200"/>
                </a:lnTo>
                <a:lnTo>
                  <a:pt x="6238642" y="2438400"/>
                </a:lnTo>
                <a:lnTo>
                  <a:pt x="6239480" y="2387600"/>
                </a:lnTo>
                <a:lnTo>
                  <a:pt x="6239524" y="2336800"/>
                </a:lnTo>
                <a:lnTo>
                  <a:pt x="6238779" y="2286000"/>
                </a:lnTo>
                <a:lnTo>
                  <a:pt x="6237251" y="2235200"/>
                </a:lnTo>
                <a:lnTo>
                  <a:pt x="6234946" y="2184400"/>
                </a:lnTo>
                <a:lnTo>
                  <a:pt x="6231868" y="2133600"/>
                </a:lnTo>
                <a:lnTo>
                  <a:pt x="6228024" y="2082800"/>
                </a:lnTo>
                <a:lnTo>
                  <a:pt x="6223418" y="2032000"/>
                </a:lnTo>
                <a:lnTo>
                  <a:pt x="6218057" y="1981200"/>
                </a:lnTo>
                <a:lnTo>
                  <a:pt x="6211946" y="1930400"/>
                </a:lnTo>
                <a:lnTo>
                  <a:pt x="6205090" y="1879600"/>
                </a:lnTo>
                <a:lnTo>
                  <a:pt x="6197494" y="1828800"/>
                </a:lnTo>
                <a:lnTo>
                  <a:pt x="6189165" y="1778000"/>
                </a:lnTo>
                <a:lnTo>
                  <a:pt x="6180108" y="1739900"/>
                </a:lnTo>
                <a:lnTo>
                  <a:pt x="6170328" y="1689100"/>
                </a:lnTo>
                <a:lnTo>
                  <a:pt x="6159831" y="1638300"/>
                </a:lnTo>
                <a:lnTo>
                  <a:pt x="6148622" y="1587500"/>
                </a:lnTo>
                <a:lnTo>
                  <a:pt x="6142664" y="1562100"/>
                </a:lnTo>
                <a:lnTo>
                  <a:pt x="3020060" y="1562100"/>
                </a:lnTo>
                <a:lnTo>
                  <a:pt x="0" y="1346200"/>
                </a:lnTo>
                <a:close/>
              </a:path>
              <a:path w="6240145" h="4711700">
                <a:moveTo>
                  <a:pt x="4788370" y="12700"/>
                </a:moveTo>
                <a:lnTo>
                  <a:pt x="4395033" y="12700"/>
                </a:lnTo>
                <a:lnTo>
                  <a:pt x="4356362" y="25400"/>
                </a:lnTo>
                <a:lnTo>
                  <a:pt x="4317873" y="25400"/>
                </a:lnTo>
                <a:lnTo>
                  <a:pt x="4091594" y="101600"/>
                </a:lnTo>
                <a:lnTo>
                  <a:pt x="4054799" y="127000"/>
                </a:lnTo>
                <a:lnTo>
                  <a:pt x="4018308" y="139700"/>
                </a:lnTo>
                <a:lnTo>
                  <a:pt x="3982134" y="165100"/>
                </a:lnTo>
                <a:lnTo>
                  <a:pt x="3946294" y="177800"/>
                </a:lnTo>
                <a:lnTo>
                  <a:pt x="3910802" y="203200"/>
                </a:lnTo>
                <a:lnTo>
                  <a:pt x="3840926" y="254000"/>
                </a:lnTo>
                <a:lnTo>
                  <a:pt x="3806571" y="266700"/>
                </a:lnTo>
                <a:lnTo>
                  <a:pt x="3772626" y="304800"/>
                </a:lnTo>
                <a:lnTo>
                  <a:pt x="3739105" y="330200"/>
                </a:lnTo>
                <a:lnTo>
                  <a:pt x="3706024" y="355600"/>
                </a:lnTo>
                <a:lnTo>
                  <a:pt x="3673398" y="381000"/>
                </a:lnTo>
                <a:lnTo>
                  <a:pt x="3641243" y="419100"/>
                </a:lnTo>
                <a:lnTo>
                  <a:pt x="3609573" y="444500"/>
                </a:lnTo>
                <a:lnTo>
                  <a:pt x="3578403" y="482600"/>
                </a:lnTo>
                <a:lnTo>
                  <a:pt x="3547749" y="508000"/>
                </a:lnTo>
                <a:lnTo>
                  <a:pt x="3517627" y="546100"/>
                </a:lnTo>
                <a:lnTo>
                  <a:pt x="3488050" y="584200"/>
                </a:lnTo>
                <a:lnTo>
                  <a:pt x="3459035" y="622300"/>
                </a:lnTo>
                <a:lnTo>
                  <a:pt x="3430597" y="660400"/>
                </a:lnTo>
                <a:lnTo>
                  <a:pt x="3402751" y="698500"/>
                </a:lnTo>
                <a:lnTo>
                  <a:pt x="3375511" y="736600"/>
                </a:lnTo>
                <a:lnTo>
                  <a:pt x="3348894" y="774700"/>
                </a:lnTo>
                <a:lnTo>
                  <a:pt x="3322915" y="825500"/>
                </a:lnTo>
                <a:lnTo>
                  <a:pt x="3297588" y="863600"/>
                </a:lnTo>
                <a:lnTo>
                  <a:pt x="3272929" y="901700"/>
                </a:lnTo>
                <a:lnTo>
                  <a:pt x="3248953" y="952500"/>
                </a:lnTo>
                <a:lnTo>
                  <a:pt x="3225675" y="990600"/>
                </a:lnTo>
                <a:lnTo>
                  <a:pt x="3203111" y="1041400"/>
                </a:lnTo>
                <a:lnTo>
                  <a:pt x="3181276" y="1092200"/>
                </a:lnTo>
                <a:lnTo>
                  <a:pt x="3160185" y="1143000"/>
                </a:lnTo>
                <a:lnTo>
                  <a:pt x="3139852" y="1193800"/>
                </a:lnTo>
                <a:lnTo>
                  <a:pt x="3120294" y="1244600"/>
                </a:lnTo>
                <a:lnTo>
                  <a:pt x="3101526" y="1295400"/>
                </a:lnTo>
                <a:lnTo>
                  <a:pt x="3083562" y="1346200"/>
                </a:lnTo>
                <a:lnTo>
                  <a:pt x="3066419" y="1397000"/>
                </a:lnTo>
                <a:lnTo>
                  <a:pt x="3050110" y="1447800"/>
                </a:lnTo>
                <a:lnTo>
                  <a:pt x="3034652" y="1498600"/>
                </a:lnTo>
                <a:lnTo>
                  <a:pt x="3020060" y="1562100"/>
                </a:lnTo>
                <a:lnTo>
                  <a:pt x="6142664" y="1562100"/>
                </a:lnTo>
                <a:lnTo>
                  <a:pt x="6136707" y="1536700"/>
                </a:lnTo>
                <a:lnTo>
                  <a:pt x="6124091" y="1498600"/>
                </a:lnTo>
                <a:lnTo>
                  <a:pt x="6110779" y="1447800"/>
                </a:lnTo>
                <a:lnTo>
                  <a:pt x="6096778" y="1397000"/>
                </a:lnTo>
                <a:lnTo>
                  <a:pt x="6082093" y="1358900"/>
                </a:lnTo>
                <a:lnTo>
                  <a:pt x="6066729" y="1308100"/>
                </a:lnTo>
                <a:lnTo>
                  <a:pt x="6050691" y="1270000"/>
                </a:lnTo>
                <a:lnTo>
                  <a:pt x="6033986" y="1219200"/>
                </a:lnTo>
                <a:lnTo>
                  <a:pt x="6016618" y="1181100"/>
                </a:lnTo>
                <a:lnTo>
                  <a:pt x="5998594" y="1130300"/>
                </a:lnTo>
                <a:lnTo>
                  <a:pt x="5979918" y="1092200"/>
                </a:lnTo>
                <a:lnTo>
                  <a:pt x="5960596" y="1054100"/>
                </a:lnTo>
                <a:lnTo>
                  <a:pt x="5940634" y="1003300"/>
                </a:lnTo>
                <a:lnTo>
                  <a:pt x="5920038" y="965200"/>
                </a:lnTo>
                <a:lnTo>
                  <a:pt x="5898811" y="927100"/>
                </a:lnTo>
                <a:lnTo>
                  <a:pt x="5876961" y="889000"/>
                </a:lnTo>
                <a:lnTo>
                  <a:pt x="5854493" y="850900"/>
                </a:lnTo>
                <a:lnTo>
                  <a:pt x="5831411" y="812800"/>
                </a:lnTo>
                <a:lnTo>
                  <a:pt x="5807722" y="774700"/>
                </a:lnTo>
                <a:lnTo>
                  <a:pt x="5783431" y="736600"/>
                </a:lnTo>
                <a:lnTo>
                  <a:pt x="5758544" y="698500"/>
                </a:lnTo>
                <a:lnTo>
                  <a:pt x="5733066" y="660400"/>
                </a:lnTo>
                <a:lnTo>
                  <a:pt x="5707002" y="622300"/>
                </a:lnTo>
                <a:lnTo>
                  <a:pt x="5680359" y="596900"/>
                </a:lnTo>
                <a:lnTo>
                  <a:pt x="5653141" y="558800"/>
                </a:lnTo>
                <a:lnTo>
                  <a:pt x="5625354" y="520700"/>
                </a:lnTo>
                <a:lnTo>
                  <a:pt x="5597003" y="495300"/>
                </a:lnTo>
                <a:lnTo>
                  <a:pt x="5568095" y="469900"/>
                </a:lnTo>
                <a:lnTo>
                  <a:pt x="5538634" y="431800"/>
                </a:lnTo>
                <a:lnTo>
                  <a:pt x="5508626" y="406400"/>
                </a:lnTo>
                <a:lnTo>
                  <a:pt x="5478077" y="381000"/>
                </a:lnTo>
                <a:lnTo>
                  <a:pt x="5446991" y="342900"/>
                </a:lnTo>
                <a:lnTo>
                  <a:pt x="5415375" y="317500"/>
                </a:lnTo>
                <a:lnTo>
                  <a:pt x="5383234" y="292100"/>
                </a:lnTo>
                <a:lnTo>
                  <a:pt x="5350574" y="266700"/>
                </a:lnTo>
                <a:lnTo>
                  <a:pt x="5317399" y="241300"/>
                </a:lnTo>
                <a:lnTo>
                  <a:pt x="5283716" y="228600"/>
                </a:lnTo>
                <a:lnTo>
                  <a:pt x="5249530" y="203200"/>
                </a:lnTo>
                <a:lnTo>
                  <a:pt x="5214846" y="177800"/>
                </a:lnTo>
                <a:lnTo>
                  <a:pt x="5179670" y="165100"/>
                </a:lnTo>
                <a:lnTo>
                  <a:pt x="5144008" y="139700"/>
                </a:lnTo>
                <a:lnTo>
                  <a:pt x="5104781" y="127000"/>
                </a:lnTo>
                <a:lnTo>
                  <a:pt x="5065446" y="101600"/>
                </a:lnTo>
                <a:lnTo>
                  <a:pt x="4788370" y="12700"/>
                </a:lnTo>
                <a:close/>
              </a:path>
              <a:path w="6240145" h="4711700">
                <a:moveTo>
                  <a:pt x="4669530" y="0"/>
                </a:moveTo>
                <a:lnTo>
                  <a:pt x="4472858" y="0"/>
                </a:lnTo>
                <a:lnTo>
                  <a:pt x="4433870" y="12700"/>
                </a:lnTo>
                <a:lnTo>
                  <a:pt x="4709104" y="12700"/>
                </a:lnTo>
                <a:lnTo>
                  <a:pt x="4669530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57626" y="1338997"/>
            <a:ext cx="6240145" cy="4718050"/>
          </a:xfrm>
          <a:custGeom>
            <a:avLst/>
            <a:gdLst/>
            <a:ahLst/>
            <a:cxnLst/>
            <a:rect l="l" t="t" r="r" b="b"/>
            <a:pathLst>
              <a:path w="6240145" h="4718050">
                <a:moveTo>
                  <a:pt x="0" y="1343115"/>
                </a:moveTo>
                <a:lnTo>
                  <a:pt x="3020060" y="1557491"/>
                </a:lnTo>
                <a:lnTo>
                  <a:pt x="3034652" y="1502222"/>
                </a:lnTo>
                <a:lnTo>
                  <a:pt x="3050110" y="1447776"/>
                </a:lnTo>
                <a:lnTo>
                  <a:pt x="3066419" y="1394164"/>
                </a:lnTo>
                <a:lnTo>
                  <a:pt x="3083562" y="1341397"/>
                </a:lnTo>
                <a:lnTo>
                  <a:pt x="3101526" y="1289483"/>
                </a:lnTo>
                <a:lnTo>
                  <a:pt x="3120294" y="1238434"/>
                </a:lnTo>
                <a:lnTo>
                  <a:pt x="3139852" y="1188259"/>
                </a:lnTo>
                <a:lnTo>
                  <a:pt x="3160185" y="1138969"/>
                </a:lnTo>
                <a:lnTo>
                  <a:pt x="3181276" y="1090573"/>
                </a:lnTo>
                <a:lnTo>
                  <a:pt x="3203111" y="1043083"/>
                </a:lnTo>
                <a:lnTo>
                  <a:pt x="3225675" y="996508"/>
                </a:lnTo>
                <a:lnTo>
                  <a:pt x="3248953" y="950857"/>
                </a:lnTo>
                <a:lnTo>
                  <a:pt x="3272929" y="906143"/>
                </a:lnTo>
                <a:lnTo>
                  <a:pt x="3297588" y="862373"/>
                </a:lnTo>
                <a:lnTo>
                  <a:pt x="3322915" y="819560"/>
                </a:lnTo>
                <a:lnTo>
                  <a:pt x="3348894" y="777712"/>
                </a:lnTo>
                <a:lnTo>
                  <a:pt x="3375511" y="736840"/>
                </a:lnTo>
                <a:lnTo>
                  <a:pt x="3402751" y="696954"/>
                </a:lnTo>
                <a:lnTo>
                  <a:pt x="3430597" y="658064"/>
                </a:lnTo>
                <a:lnTo>
                  <a:pt x="3459035" y="620181"/>
                </a:lnTo>
                <a:lnTo>
                  <a:pt x="3488050" y="583314"/>
                </a:lnTo>
                <a:lnTo>
                  <a:pt x="3517627" y="547474"/>
                </a:lnTo>
                <a:lnTo>
                  <a:pt x="3547749" y="512671"/>
                </a:lnTo>
                <a:lnTo>
                  <a:pt x="3578403" y="478915"/>
                </a:lnTo>
                <a:lnTo>
                  <a:pt x="3609573" y="446216"/>
                </a:lnTo>
                <a:lnTo>
                  <a:pt x="3641243" y="414584"/>
                </a:lnTo>
                <a:lnTo>
                  <a:pt x="3673398" y="384029"/>
                </a:lnTo>
                <a:lnTo>
                  <a:pt x="3706024" y="354563"/>
                </a:lnTo>
                <a:lnTo>
                  <a:pt x="3739105" y="326193"/>
                </a:lnTo>
                <a:lnTo>
                  <a:pt x="3772626" y="298932"/>
                </a:lnTo>
                <a:lnTo>
                  <a:pt x="3806571" y="272788"/>
                </a:lnTo>
                <a:lnTo>
                  <a:pt x="3840926" y="247773"/>
                </a:lnTo>
                <a:lnTo>
                  <a:pt x="3875674" y="223896"/>
                </a:lnTo>
                <a:lnTo>
                  <a:pt x="3910802" y="201168"/>
                </a:lnTo>
                <a:lnTo>
                  <a:pt x="3946294" y="179597"/>
                </a:lnTo>
                <a:lnTo>
                  <a:pt x="3982134" y="159196"/>
                </a:lnTo>
                <a:lnTo>
                  <a:pt x="4018308" y="139974"/>
                </a:lnTo>
                <a:lnTo>
                  <a:pt x="4054799" y="121940"/>
                </a:lnTo>
                <a:lnTo>
                  <a:pt x="4091594" y="105106"/>
                </a:lnTo>
                <a:lnTo>
                  <a:pt x="4128676" y="89481"/>
                </a:lnTo>
                <a:lnTo>
                  <a:pt x="4166031" y="75075"/>
                </a:lnTo>
                <a:lnTo>
                  <a:pt x="4203644" y="61899"/>
                </a:lnTo>
                <a:lnTo>
                  <a:pt x="4241498" y="49963"/>
                </a:lnTo>
                <a:lnTo>
                  <a:pt x="4279580" y="39277"/>
                </a:lnTo>
                <a:lnTo>
                  <a:pt x="4317873" y="29851"/>
                </a:lnTo>
                <a:lnTo>
                  <a:pt x="4356362" y="21694"/>
                </a:lnTo>
                <a:lnTo>
                  <a:pt x="4395033" y="14819"/>
                </a:lnTo>
                <a:lnTo>
                  <a:pt x="4433870" y="9233"/>
                </a:lnTo>
                <a:lnTo>
                  <a:pt x="4472858" y="4949"/>
                </a:lnTo>
                <a:lnTo>
                  <a:pt x="4511982" y="1975"/>
                </a:lnTo>
                <a:lnTo>
                  <a:pt x="4551226" y="322"/>
                </a:lnTo>
                <a:lnTo>
                  <a:pt x="4590576" y="0"/>
                </a:lnTo>
                <a:lnTo>
                  <a:pt x="4630015" y="1019"/>
                </a:lnTo>
                <a:lnTo>
                  <a:pt x="4669530" y="3389"/>
                </a:lnTo>
                <a:lnTo>
                  <a:pt x="4709104" y="7121"/>
                </a:lnTo>
                <a:lnTo>
                  <a:pt x="4748722" y="12225"/>
                </a:lnTo>
                <a:lnTo>
                  <a:pt x="4788370" y="18710"/>
                </a:lnTo>
                <a:lnTo>
                  <a:pt x="4828032" y="26588"/>
                </a:lnTo>
                <a:lnTo>
                  <a:pt x="4867692" y="35867"/>
                </a:lnTo>
                <a:lnTo>
                  <a:pt x="4907337" y="46559"/>
                </a:lnTo>
                <a:lnTo>
                  <a:pt x="4946949" y="58673"/>
                </a:lnTo>
                <a:lnTo>
                  <a:pt x="4986515" y="72219"/>
                </a:lnTo>
                <a:lnTo>
                  <a:pt x="5026019" y="87208"/>
                </a:lnTo>
                <a:lnTo>
                  <a:pt x="5065446" y="103650"/>
                </a:lnTo>
                <a:lnTo>
                  <a:pt x="5104781" y="121555"/>
                </a:lnTo>
                <a:lnTo>
                  <a:pt x="5144008" y="140933"/>
                </a:lnTo>
                <a:lnTo>
                  <a:pt x="5179670" y="159903"/>
                </a:lnTo>
                <a:lnTo>
                  <a:pt x="5214846" y="179909"/>
                </a:lnTo>
                <a:lnTo>
                  <a:pt x="5249530" y="200933"/>
                </a:lnTo>
                <a:lnTo>
                  <a:pt x="5283716" y="222960"/>
                </a:lnTo>
                <a:lnTo>
                  <a:pt x="5317399" y="245972"/>
                </a:lnTo>
                <a:lnTo>
                  <a:pt x="5350574" y="269953"/>
                </a:lnTo>
                <a:lnTo>
                  <a:pt x="5383234" y="294887"/>
                </a:lnTo>
                <a:lnTo>
                  <a:pt x="5415375" y="320756"/>
                </a:lnTo>
                <a:lnTo>
                  <a:pt x="5446991" y="347543"/>
                </a:lnTo>
                <a:lnTo>
                  <a:pt x="5478077" y="375234"/>
                </a:lnTo>
                <a:lnTo>
                  <a:pt x="5508626" y="403810"/>
                </a:lnTo>
                <a:lnTo>
                  <a:pt x="5538634" y="433254"/>
                </a:lnTo>
                <a:lnTo>
                  <a:pt x="5568095" y="463552"/>
                </a:lnTo>
                <a:lnTo>
                  <a:pt x="5597003" y="494685"/>
                </a:lnTo>
                <a:lnTo>
                  <a:pt x="5625354" y="526637"/>
                </a:lnTo>
                <a:lnTo>
                  <a:pt x="5653141" y="559391"/>
                </a:lnTo>
                <a:lnTo>
                  <a:pt x="5680359" y="592931"/>
                </a:lnTo>
                <a:lnTo>
                  <a:pt x="5707002" y="627240"/>
                </a:lnTo>
                <a:lnTo>
                  <a:pt x="5733066" y="662302"/>
                </a:lnTo>
                <a:lnTo>
                  <a:pt x="5758544" y="698099"/>
                </a:lnTo>
                <a:lnTo>
                  <a:pt x="5783431" y="734616"/>
                </a:lnTo>
                <a:lnTo>
                  <a:pt x="5807722" y="771835"/>
                </a:lnTo>
                <a:lnTo>
                  <a:pt x="5831411" y="809740"/>
                </a:lnTo>
                <a:lnTo>
                  <a:pt x="5854493" y="848314"/>
                </a:lnTo>
                <a:lnTo>
                  <a:pt x="5876961" y="887541"/>
                </a:lnTo>
                <a:lnTo>
                  <a:pt x="5898811" y="927403"/>
                </a:lnTo>
                <a:lnTo>
                  <a:pt x="5920038" y="967885"/>
                </a:lnTo>
                <a:lnTo>
                  <a:pt x="5940634" y="1008969"/>
                </a:lnTo>
                <a:lnTo>
                  <a:pt x="5960596" y="1050640"/>
                </a:lnTo>
                <a:lnTo>
                  <a:pt x="5979918" y="1092879"/>
                </a:lnTo>
                <a:lnTo>
                  <a:pt x="5998594" y="1135671"/>
                </a:lnTo>
                <a:lnTo>
                  <a:pt x="6016618" y="1179000"/>
                </a:lnTo>
                <a:lnTo>
                  <a:pt x="6033986" y="1222847"/>
                </a:lnTo>
                <a:lnTo>
                  <a:pt x="6050691" y="1267197"/>
                </a:lnTo>
                <a:lnTo>
                  <a:pt x="6066729" y="1312034"/>
                </a:lnTo>
                <a:lnTo>
                  <a:pt x="6082093" y="1357339"/>
                </a:lnTo>
                <a:lnTo>
                  <a:pt x="6096778" y="1403098"/>
                </a:lnTo>
                <a:lnTo>
                  <a:pt x="6110779" y="1449292"/>
                </a:lnTo>
                <a:lnTo>
                  <a:pt x="6124091" y="1495906"/>
                </a:lnTo>
                <a:lnTo>
                  <a:pt x="6136707" y="1542923"/>
                </a:lnTo>
                <a:lnTo>
                  <a:pt x="6148622" y="1590326"/>
                </a:lnTo>
                <a:lnTo>
                  <a:pt x="6159831" y="1638098"/>
                </a:lnTo>
                <a:lnTo>
                  <a:pt x="6170328" y="1686223"/>
                </a:lnTo>
                <a:lnTo>
                  <a:pt x="6180108" y="1734684"/>
                </a:lnTo>
                <a:lnTo>
                  <a:pt x="6189165" y="1783465"/>
                </a:lnTo>
                <a:lnTo>
                  <a:pt x="6197494" y="1832549"/>
                </a:lnTo>
                <a:lnTo>
                  <a:pt x="6205090" y="1881919"/>
                </a:lnTo>
                <a:lnTo>
                  <a:pt x="6211946" y="1931558"/>
                </a:lnTo>
                <a:lnTo>
                  <a:pt x="6218057" y="1981450"/>
                </a:lnTo>
                <a:lnTo>
                  <a:pt x="6223418" y="2031579"/>
                </a:lnTo>
                <a:lnTo>
                  <a:pt x="6228024" y="2081927"/>
                </a:lnTo>
                <a:lnTo>
                  <a:pt x="6231868" y="2132479"/>
                </a:lnTo>
                <a:lnTo>
                  <a:pt x="6234946" y="2183216"/>
                </a:lnTo>
                <a:lnTo>
                  <a:pt x="6237251" y="2234124"/>
                </a:lnTo>
                <a:lnTo>
                  <a:pt x="6238779" y="2285184"/>
                </a:lnTo>
                <a:lnTo>
                  <a:pt x="6239524" y="2336380"/>
                </a:lnTo>
                <a:lnTo>
                  <a:pt x="6239480" y="2387697"/>
                </a:lnTo>
                <a:lnTo>
                  <a:pt x="6238642" y="2439116"/>
                </a:lnTo>
                <a:lnTo>
                  <a:pt x="6237004" y="2490622"/>
                </a:lnTo>
                <a:lnTo>
                  <a:pt x="6234561" y="2542198"/>
                </a:lnTo>
                <a:lnTo>
                  <a:pt x="6231308" y="2593826"/>
                </a:lnTo>
                <a:lnTo>
                  <a:pt x="6227238" y="2645491"/>
                </a:lnTo>
                <a:lnTo>
                  <a:pt x="6222347" y="2697176"/>
                </a:lnTo>
                <a:lnTo>
                  <a:pt x="6216629" y="2748865"/>
                </a:lnTo>
                <a:lnTo>
                  <a:pt x="6210078" y="2800539"/>
                </a:lnTo>
                <a:lnTo>
                  <a:pt x="6202689" y="2852184"/>
                </a:lnTo>
                <a:lnTo>
                  <a:pt x="6194457" y="2903781"/>
                </a:lnTo>
                <a:lnTo>
                  <a:pt x="6185376" y="2955316"/>
                </a:lnTo>
                <a:lnTo>
                  <a:pt x="6175440" y="3006770"/>
                </a:lnTo>
                <a:lnTo>
                  <a:pt x="6164644" y="3058127"/>
                </a:lnTo>
                <a:lnTo>
                  <a:pt x="6152982" y="3109371"/>
                </a:lnTo>
                <a:lnTo>
                  <a:pt x="6140450" y="3160485"/>
                </a:lnTo>
                <a:lnTo>
                  <a:pt x="6125857" y="3215756"/>
                </a:lnTo>
                <a:lnTo>
                  <a:pt x="6110399" y="3270204"/>
                </a:lnTo>
                <a:lnTo>
                  <a:pt x="6094090" y="3323817"/>
                </a:lnTo>
                <a:lnTo>
                  <a:pt x="6076947" y="3376586"/>
                </a:lnTo>
                <a:lnTo>
                  <a:pt x="6058983" y="3428501"/>
                </a:lnTo>
                <a:lnTo>
                  <a:pt x="6040215" y="3479552"/>
                </a:lnTo>
                <a:lnTo>
                  <a:pt x="6020657" y="3529728"/>
                </a:lnTo>
                <a:lnTo>
                  <a:pt x="6000324" y="3579019"/>
                </a:lnTo>
                <a:lnTo>
                  <a:pt x="5979233" y="3627415"/>
                </a:lnTo>
                <a:lnTo>
                  <a:pt x="5957398" y="3674907"/>
                </a:lnTo>
                <a:lnTo>
                  <a:pt x="5934834" y="3721483"/>
                </a:lnTo>
                <a:lnTo>
                  <a:pt x="5911556" y="3767134"/>
                </a:lnTo>
                <a:lnTo>
                  <a:pt x="5887580" y="3811850"/>
                </a:lnTo>
                <a:lnTo>
                  <a:pt x="5862921" y="3855620"/>
                </a:lnTo>
                <a:lnTo>
                  <a:pt x="5837594" y="3898434"/>
                </a:lnTo>
                <a:lnTo>
                  <a:pt x="5811615" y="3940282"/>
                </a:lnTo>
                <a:lnTo>
                  <a:pt x="5784998" y="3981154"/>
                </a:lnTo>
                <a:lnTo>
                  <a:pt x="5757758" y="4021041"/>
                </a:lnTo>
                <a:lnTo>
                  <a:pt x="5729912" y="4059931"/>
                </a:lnTo>
                <a:lnTo>
                  <a:pt x="5701474" y="4097814"/>
                </a:lnTo>
                <a:lnTo>
                  <a:pt x="5672459" y="4134681"/>
                </a:lnTo>
                <a:lnTo>
                  <a:pt x="5642882" y="4170521"/>
                </a:lnTo>
                <a:lnTo>
                  <a:pt x="5612760" y="4205324"/>
                </a:lnTo>
                <a:lnTo>
                  <a:pt x="5582106" y="4239081"/>
                </a:lnTo>
                <a:lnTo>
                  <a:pt x="5550936" y="4271780"/>
                </a:lnTo>
                <a:lnTo>
                  <a:pt x="5519266" y="4303411"/>
                </a:lnTo>
                <a:lnTo>
                  <a:pt x="5487111" y="4333966"/>
                </a:lnTo>
                <a:lnTo>
                  <a:pt x="5454485" y="4363432"/>
                </a:lnTo>
                <a:lnTo>
                  <a:pt x="5421404" y="4391801"/>
                </a:lnTo>
                <a:lnTo>
                  <a:pt x="5387883" y="4419062"/>
                </a:lnTo>
                <a:lnTo>
                  <a:pt x="5353938" y="4445205"/>
                </a:lnTo>
                <a:lnTo>
                  <a:pt x="5319583" y="4470220"/>
                </a:lnTo>
                <a:lnTo>
                  <a:pt x="5284835" y="4494096"/>
                </a:lnTo>
                <a:lnTo>
                  <a:pt x="5249707" y="4516824"/>
                </a:lnTo>
                <a:lnTo>
                  <a:pt x="5214215" y="4538394"/>
                </a:lnTo>
                <a:lnTo>
                  <a:pt x="5178375" y="4558794"/>
                </a:lnTo>
                <a:lnTo>
                  <a:pt x="5142201" y="4578016"/>
                </a:lnTo>
                <a:lnTo>
                  <a:pt x="5105710" y="4596049"/>
                </a:lnTo>
                <a:lnTo>
                  <a:pt x="5068915" y="4612882"/>
                </a:lnTo>
                <a:lnTo>
                  <a:pt x="5031833" y="4628506"/>
                </a:lnTo>
                <a:lnTo>
                  <a:pt x="4994478" y="4642911"/>
                </a:lnTo>
                <a:lnTo>
                  <a:pt x="4956865" y="4656086"/>
                </a:lnTo>
                <a:lnTo>
                  <a:pt x="4919011" y="4668021"/>
                </a:lnTo>
                <a:lnTo>
                  <a:pt x="4880929" y="4678706"/>
                </a:lnTo>
                <a:lnTo>
                  <a:pt x="4842636" y="4688132"/>
                </a:lnTo>
                <a:lnTo>
                  <a:pt x="4804147" y="4696287"/>
                </a:lnTo>
                <a:lnTo>
                  <a:pt x="4765476" y="4703161"/>
                </a:lnTo>
                <a:lnTo>
                  <a:pt x="4726639" y="4708745"/>
                </a:lnTo>
                <a:lnTo>
                  <a:pt x="4687651" y="4713029"/>
                </a:lnTo>
                <a:lnTo>
                  <a:pt x="4648527" y="4716001"/>
                </a:lnTo>
                <a:lnTo>
                  <a:pt x="4609283" y="4717653"/>
                </a:lnTo>
                <a:lnTo>
                  <a:pt x="4569933" y="4717974"/>
                </a:lnTo>
                <a:lnTo>
                  <a:pt x="4530494" y="4716953"/>
                </a:lnTo>
                <a:lnTo>
                  <a:pt x="4490979" y="4714581"/>
                </a:lnTo>
                <a:lnTo>
                  <a:pt x="4451405" y="4710848"/>
                </a:lnTo>
                <a:lnTo>
                  <a:pt x="4411787" y="4705743"/>
                </a:lnTo>
                <a:lnTo>
                  <a:pt x="4372139" y="4699256"/>
                </a:lnTo>
                <a:lnTo>
                  <a:pt x="4332477" y="4691377"/>
                </a:lnTo>
                <a:lnTo>
                  <a:pt x="4292817" y="4682096"/>
                </a:lnTo>
                <a:lnTo>
                  <a:pt x="4253172" y="4671403"/>
                </a:lnTo>
                <a:lnTo>
                  <a:pt x="4213560" y="4659287"/>
                </a:lnTo>
                <a:lnTo>
                  <a:pt x="4173994" y="4645739"/>
                </a:lnTo>
                <a:lnTo>
                  <a:pt x="4134490" y="4630748"/>
                </a:lnTo>
                <a:lnTo>
                  <a:pt x="4095063" y="4614304"/>
                </a:lnTo>
                <a:lnTo>
                  <a:pt x="4055728" y="4596398"/>
                </a:lnTo>
                <a:lnTo>
                  <a:pt x="4016502" y="4577018"/>
                </a:lnTo>
                <a:lnTo>
                  <a:pt x="3980035" y="4557599"/>
                </a:lnTo>
                <a:lnTo>
                  <a:pt x="3944028" y="4537052"/>
                </a:lnTo>
                <a:lnTo>
                  <a:pt x="3908490" y="4515394"/>
                </a:lnTo>
                <a:lnTo>
                  <a:pt x="3873429" y="4492641"/>
                </a:lnTo>
                <a:lnTo>
                  <a:pt x="3838853" y="4468811"/>
                </a:lnTo>
                <a:lnTo>
                  <a:pt x="3804772" y="4443922"/>
                </a:lnTo>
                <a:lnTo>
                  <a:pt x="3771194" y="4417988"/>
                </a:lnTo>
                <a:lnTo>
                  <a:pt x="3738129" y="4391029"/>
                </a:lnTo>
                <a:lnTo>
                  <a:pt x="3705583" y="4363061"/>
                </a:lnTo>
                <a:lnTo>
                  <a:pt x="3673568" y="4334100"/>
                </a:lnTo>
                <a:lnTo>
                  <a:pt x="3642090" y="4304164"/>
                </a:lnTo>
                <a:lnTo>
                  <a:pt x="3611159" y="4273270"/>
                </a:lnTo>
                <a:lnTo>
                  <a:pt x="3580784" y="4241434"/>
                </a:lnTo>
                <a:lnTo>
                  <a:pt x="3550974" y="4208674"/>
                </a:lnTo>
                <a:lnTo>
                  <a:pt x="3521736" y="4175007"/>
                </a:lnTo>
                <a:lnTo>
                  <a:pt x="3493080" y="4140449"/>
                </a:lnTo>
                <a:lnTo>
                  <a:pt x="3465014" y="4105019"/>
                </a:lnTo>
                <a:lnTo>
                  <a:pt x="3437548" y="4068731"/>
                </a:lnTo>
                <a:lnTo>
                  <a:pt x="3410690" y="4031605"/>
                </a:lnTo>
                <a:lnTo>
                  <a:pt x="3384448" y="3993656"/>
                </a:lnTo>
                <a:lnTo>
                  <a:pt x="3358832" y="3954902"/>
                </a:lnTo>
                <a:lnTo>
                  <a:pt x="3333849" y="3915359"/>
                </a:lnTo>
                <a:lnTo>
                  <a:pt x="3309510" y="3875045"/>
                </a:lnTo>
                <a:lnTo>
                  <a:pt x="3285822" y="3833977"/>
                </a:lnTo>
                <a:lnTo>
                  <a:pt x="3262795" y="3792171"/>
                </a:lnTo>
                <a:lnTo>
                  <a:pt x="3240436" y="3749645"/>
                </a:lnTo>
                <a:lnTo>
                  <a:pt x="3218756" y="3706415"/>
                </a:lnTo>
                <a:lnTo>
                  <a:pt x="3197761" y="3662499"/>
                </a:lnTo>
                <a:lnTo>
                  <a:pt x="3177462" y="3617913"/>
                </a:lnTo>
                <a:lnTo>
                  <a:pt x="3157867" y="3572675"/>
                </a:lnTo>
                <a:lnTo>
                  <a:pt x="3138984" y="3526802"/>
                </a:lnTo>
                <a:lnTo>
                  <a:pt x="3120823" y="3480309"/>
                </a:lnTo>
                <a:lnTo>
                  <a:pt x="3103392" y="3433216"/>
                </a:lnTo>
                <a:lnTo>
                  <a:pt x="3086700" y="3385538"/>
                </a:lnTo>
                <a:lnTo>
                  <a:pt x="3070755" y="3337292"/>
                </a:lnTo>
                <a:lnTo>
                  <a:pt x="3055567" y="3288496"/>
                </a:lnTo>
                <a:lnTo>
                  <a:pt x="3041143" y="3239166"/>
                </a:lnTo>
                <a:lnTo>
                  <a:pt x="3027494" y="3189320"/>
                </a:lnTo>
                <a:lnTo>
                  <a:pt x="3014626" y="3138974"/>
                </a:lnTo>
                <a:lnTo>
                  <a:pt x="3002550" y="3088145"/>
                </a:lnTo>
                <a:lnTo>
                  <a:pt x="2991274" y="3036851"/>
                </a:lnTo>
                <a:lnTo>
                  <a:pt x="2980806" y="2985109"/>
                </a:lnTo>
                <a:lnTo>
                  <a:pt x="2971156" y="2932934"/>
                </a:lnTo>
                <a:lnTo>
                  <a:pt x="2962332" y="2880345"/>
                </a:lnTo>
                <a:lnTo>
                  <a:pt x="2954342" y="2827359"/>
                </a:lnTo>
                <a:lnTo>
                  <a:pt x="2947196" y="2773991"/>
                </a:lnTo>
                <a:lnTo>
                  <a:pt x="2940903" y="2720261"/>
                </a:lnTo>
                <a:lnTo>
                  <a:pt x="2935470" y="2666183"/>
                </a:lnTo>
                <a:lnTo>
                  <a:pt x="2930907" y="2611776"/>
                </a:lnTo>
                <a:lnTo>
                  <a:pt x="2927223" y="2557056"/>
                </a:lnTo>
                <a:lnTo>
                  <a:pt x="2924425" y="2502040"/>
                </a:lnTo>
                <a:lnTo>
                  <a:pt x="2922524" y="2446745"/>
                </a:lnTo>
                <a:lnTo>
                  <a:pt x="0" y="1343115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369177" y="1547621"/>
            <a:ext cx="213931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 Narrow"/>
                <a:cs typeface="Arial Narrow"/>
              </a:rPr>
              <a:t>OSCAR/Surface NFP </a:t>
            </a:r>
            <a:r>
              <a:rPr sz="1400" dirty="0">
                <a:latin typeface="Arial Narrow"/>
                <a:cs typeface="Arial Narrow"/>
              </a:rPr>
              <a:t>=  </a:t>
            </a:r>
            <a:r>
              <a:rPr sz="1400" spc="-5" dirty="0">
                <a:latin typeface="Arial Narrow"/>
                <a:cs typeface="Arial Narrow"/>
              </a:rPr>
              <a:t>Coordinates national activities  related to </a:t>
            </a:r>
            <a:r>
              <a:rPr sz="1400" dirty="0">
                <a:latin typeface="Arial Narrow"/>
                <a:cs typeface="Arial Narrow"/>
              </a:rPr>
              <a:t>WIGOS </a:t>
            </a:r>
            <a:r>
              <a:rPr sz="1400" spc="-5" dirty="0">
                <a:latin typeface="Arial Narrow"/>
                <a:cs typeface="Arial Narrow"/>
              </a:rPr>
              <a:t>metadata  </a:t>
            </a:r>
            <a:r>
              <a:rPr sz="1400" dirty="0">
                <a:latin typeface="Arial Narrow"/>
                <a:cs typeface="Arial Narrow"/>
              </a:rPr>
              <a:t>towards </a:t>
            </a:r>
            <a:r>
              <a:rPr sz="1400" spc="-5" dirty="0">
                <a:latin typeface="Arial Narrow"/>
                <a:cs typeface="Arial Narrow"/>
              </a:rPr>
              <a:t>their availability in  </a:t>
            </a:r>
            <a:r>
              <a:rPr sz="1400" dirty="0">
                <a:latin typeface="Arial Narrow"/>
                <a:cs typeface="Arial Narrow"/>
              </a:rPr>
              <a:t>OSCAR/Surf; </a:t>
            </a:r>
            <a:r>
              <a:rPr sz="1400" spc="-5" dirty="0">
                <a:latin typeface="Arial Narrow"/>
                <a:cs typeface="Arial Narrow"/>
              </a:rPr>
              <a:t>Coordinates its  user accounts at national level;  Promulgates </a:t>
            </a:r>
            <a:r>
              <a:rPr sz="1400" dirty="0">
                <a:latin typeface="Arial Narrow"/>
                <a:cs typeface="Arial Narrow"/>
              </a:rPr>
              <a:t>WMO </a:t>
            </a:r>
            <a:r>
              <a:rPr sz="1400" spc="-5" dirty="0">
                <a:latin typeface="Arial Narrow"/>
                <a:cs typeface="Arial Narrow"/>
              </a:rPr>
              <a:t>relevant  </a:t>
            </a:r>
            <a:r>
              <a:rPr sz="1400" spc="-10" dirty="0">
                <a:latin typeface="Arial Narrow"/>
                <a:cs typeface="Arial Narrow"/>
              </a:rPr>
              <a:t>regulatory, </a:t>
            </a:r>
            <a:r>
              <a:rPr sz="1400" spc="-5" dirty="0">
                <a:latin typeface="Arial Narrow"/>
                <a:cs typeface="Arial Narrow"/>
              </a:rPr>
              <a:t>guidance and training  materials; </a:t>
            </a:r>
            <a:r>
              <a:rPr sz="1400" dirty="0">
                <a:latin typeface="Arial Narrow"/>
                <a:cs typeface="Arial Narrow"/>
              </a:rPr>
              <a:t>Ensures </a:t>
            </a:r>
            <a:r>
              <a:rPr sz="1400" spc="-5" dirty="0">
                <a:latin typeface="Arial Narrow"/>
                <a:cs typeface="Arial Narrow"/>
              </a:rPr>
              <a:t>that all  accredited users are trained to  edit metadata in </a:t>
            </a:r>
            <a:r>
              <a:rPr sz="1400" dirty="0">
                <a:latin typeface="Arial Narrow"/>
                <a:cs typeface="Arial Narrow"/>
              </a:rPr>
              <a:t>OSCAR/Surf,  </a:t>
            </a:r>
            <a:r>
              <a:rPr sz="1400" spc="-5" dirty="0">
                <a:latin typeface="Arial Narrow"/>
                <a:cs typeface="Arial Narrow"/>
              </a:rPr>
              <a:t>including </a:t>
            </a:r>
            <a:r>
              <a:rPr sz="1400" dirty="0">
                <a:latin typeface="Arial Narrow"/>
                <a:cs typeface="Arial Narrow"/>
              </a:rPr>
              <a:t>the </a:t>
            </a:r>
            <a:r>
              <a:rPr sz="1400" spc="-5" dirty="0">
                <a:latin typeface="Arial Narrow"/>
                <a:cs typeface="Arial Narrow"/>
              </a:rPr>
              <a:t>use of automatic  insertion/updates to  </a:t>
            </a:r>
            <a:r>
              <a:rPr sz="1400" dirty="0">
                <a:latin typeface="Arial Narrow"/>
                <a:cs typeface="Arial Narrow"/>
              </a:rPr>
              <a:t>OSCAR/Surf; </a:t>
            </a:r>
            <a:r>
              <a:rPr sz="1400" spc="-5" dirty="0">
                <a:latin typeface="Arial Narrow"/>
                <a:cs typeface="Arial Narrow"/>
              </a:rPr>
              <a:t>Works closely</a:t>
            </a:r>
            <a:r>
              <a:rPr sz="1400" spc="-80" dirty="0">
                <a:latin typeface="Arial Narrow"/>
                <a:cs typeface="Arial Narrow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with  </a:t>
            </a:r>
            <a:r>
              <a:rPr sz="1400" dirty="0">
                <a:latin typeface="Arial Narrow"/>
                <a:cs typeface="Arial Narrow"/>
              </a:rPr>
              <a:t>the </a:t>
            </a:r>
            <a:r>
              <a:rPr sz="1400" spc="-5" dirty="0">
                <a:latin typeface="Arial Narrow"/>
                <a:cs typeface="Arial Narrow"/>
              </a:rPr>
              <a:t>relevant </a:t>
            </a:r>
            <a:r>
              <a:rPr sz="1400" spc="-10" dirty="0">
                <a:latin typeface="Arial Narrow"/>
                <a:cs typeface="Arial Narrow"/>
              </a:rPr>
              <a:t>RWC; </a:t>
            </a:r>
            <a:r>
              <a:rPr sz="1400" spc="-5" dirty="0">
                <a:latin typeface="Arial Narrow"/>
                <a:cs typeface="Arial Narrow"/>
              </a:rPr>
              <a:t>Reports on  </a:t>
            </a:r>
            <a:r>
              <a:rPr sz="1400" dirty="0">
                <a:latin typeface="Arial Narrow"/>
                <a:cs typeface="Arial Narrow"/>
              </a:rPr>
              <a:t>the </a:t>
            </a:r>
            <a:r>
              <a:rPr sz="1400" spc="-5" dirty="0">
                <a:latin typeface="Arial Narrow"/>
                <a:cs typeface="Arial Narrow"/>
              </a:rPr>
              <a:t>status of national </a:t>
            </a:r>
            <a:r>
              <a:rPr sz="1400" dirty="0">
                <a:latin typeface="Arial Narrow"/>
                <a:cs typeface="Arial Narrow"/>
              </a:rPr>
              <a:t>WIGOS  </a:t>
            </a:r>
            <a:r>
              <a:rPr sz="1400" spc="-5" dirty="0">
                <a:latin typeface="Arial Narrow"/>
                <a:cs typeface="Arial Narrow"/>
              </a:rPr>
              <a:t>metadata in </a:t>
            </a:r>
            <a:r>
              <a:rPr sz="1400" dirty="0">
                <a:latin typeface="Arial Narrow"/>
                <a:cs typeface="Arial Narrow"/>
              </a:rPr>
              <a:t>OSCAR/Surf; </a:t>
            </a:r>
            <a:r>
              <a:rPr sz="1400" spc="-30" dirty="0">
                <a:latin typeface="Arial Narrow"/>
                <a:cs typeface="Arial Narrow"/>
              </a:rPr>
              <a:t>Takes  </a:t>
            </a:r>
            <a:r>
              <a:rPr sz="1400" spc="-5" dirty="0">
                <a:latin typeface="Arial Narrow"/>
                <a:cs typeface="Arial Narrow"/>
              </a:rPr>
              <a:t>actions </a:t>
            </a:r>
            <a:r>
              <a:rPr sz="1400" dirty="0">
                <a:latin typeface="Arial Narrow"/>
                <a:cs typeface="Arial Narrow"/>
              </a:rPr>
              <a:t>to </a:t>
            </a:r>
            <a:r>
              <a:rPr sz="1400" spc="-5" dirty="0">
                <a:latin typeface="Arial Narrow"/>
                <a:cs typeface="Arial Narrow"/>
              </a:rPr>
              <a:t>correct erroneous  and/or missing metadata in  OSCAR/Surface.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14983" y="2634998"/>
            <a:ext cx="5015484" cy="42229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01239" y="3665220"/>
            <a:ext cx="3147060" cy="30144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62037" y="2659633"/>
            <a:ext cx="4926330" cy="4163695"/>
          </a:xfrm>
          <a:custGeom>
            <a:avLst/>
            <a:gdLst/>
            <a:ahLst/>
            <a:cxnLst/>
            <a:rect l="l" t="t" r="r" b="b"/>
            <a:pathLst>
              <a:path w="4926330" h="4163695">
                <a:moveTo>
                  <a:pt x="0" y="0"/>
                </a:moveTo>
                <a:lnTo>
                  <a:pt x="1091120" y="1446402"/>
                </a:lnTo>
                <a:lnTo>
                  <a:pt x="1056248" y="1484397"/>
                </a:lnTo>
                <a:lnTo>
                  <a:pt x="1022846" y="1522977"/>
                </a:lnTo>
                <a:lnTo>
                  <a:pt x="990915" y="1562118"/>
                </a:lnTo>
                <a:lnTo>
                  <a:pt x="960457" y="1601795"/>
                </a:lnTo>
                <a:lnTo>
                  <a:pt x="931474" y="1641983"/>
                </a:lnTo>
                <a:lnTo>
                  <a:pt x="903967" y="1682657"/>
                </a:lnTo>
                <a:lnTo>
                  <a:pt x="877938" y="1723792"/>
                </a:lnTo>
                <a:lnTo>
                  <a:pt x="853388" y="1765364"/>
                </a:lnTo>
                <a:lnTo>
                  <a:pt x="830320" y="1807346"/>
                </a:lnTo>
                <a:lnTo>
                  <a:pt x="808734" y="1849714"/>
                </a:lnTo>
                <a:lnTo>
                  <a:pt x="788632" y="1892444"/>
                </a:lnTo>
                <a:lnTo>
                  <a:pt x="770016" y="1935510"/>
                </a:lnTo>
                <a:lnTo>
                  <a:pt x="752888" y="1978887"/>
                </a:lnTo>
                <a:lnTo>
                  <a:pt x="737249" y="2022551"/>
                </a:lnTo>
                <a:lnTo>
                  <a:pt x="723100" y="2066475"/>
                </a:lnTo>
                <a:lnTo>
                  <a:pt x="710444" y="2110637"/>
                </a:lnTo>
                <a:lnTo>
                  <a:pt x="699283" y="2155009"/>
                </a:lnTo>
                <a:lnTo>
                  <a:pt x="689616" y="2199568"/>
                </a:lnTo>
                <a:lnTo>
                  <a:pt x="681447" y="2244288"/>
                </a:lnTo>
                <a:lnTo>
                  <a:pt x="674777" y="2289145"/>
                </a:lnTo>
                <a:lnTo>
                  <a:pt x="669607" y="2334113"/>
                </a:lnTo>
                <a:lnTo>
                  <a:pt x="665940" y="2379168"/>
                </a:lnTo>
                <a:lnTo>
                  <a:pt x="663776" y="2424285"/>
                </a:lnTo>
                <a:lnTo>
                  <a:pt x="663118" y="2469438"/>
                </a:lnTo>
                <a:lnTo>
                  <a:pt x="663966" y="2514603"/>
                </a:lnTo>
                <a:lnTo>
                  <a:pt x="666323" y="2559754"/>
                </a:lnTo>
                <a:lnTo>
                  <a:pt x="670190" y="2604867"/>
                </a:lnTo>
                <a:lnTo>
                  <a:pt x="675570" y="2649917"/>
                </a:lnTo>
                <a:lnTo>
                  <a:pt x="682462" y="2694878"/>
                </a:lnTo>
                <a:lnTo>
                  <a:pt x="690870" y="2739727"/>
                </a:lnTo>
                <a:lnTo>
                  <a:pt x="700794" y="2784437"/>
                </a:lnTo>
                <a:lnTo>
                  <a:pt x="712237" y="2828984"/>
                </a:lnTo>
                <a:lnTo>
                  <a:pt x="725199" y="2873343"/>
                </a:lnTo>
                <a:lnTo>
                  <a:pt x="739683" y="2917489"/>
                </a:lnTo>
                <a:lnTo>
                  <a:pt x="755691" y="2961397"/>
                </a:lnTo>
                <a:lnTo>
                  <a:pt x="773223" y="3005042"/>
                </a:lnTo>
                <a:lnTo>
                  <a:pt x="792281" y="3048399"/>
                </a:lnTo>
                <a:lnTo>
                  <a:pt x="812867" y="3091443"/>
                </a:lnTo>
                <a:lnTo>
                  <a:pt x="834983" y="3134149"/>
                </a:lnTo>
                <a:lnTo>
                  <a:pt x="858631" y="3176493"/>
                </a:lnTo>
                <a:lnTo>
                  <a:pt x="883811" y="3218448"/>
                </a:lnTo>
                <a:lnTo>
                  <a:pt x="910526" y="3259991"/>
                </a:lnTo>
                <a:lnTo>
                  <a:pt x="938776" y="3301096"/>
                </a:lnTo>
                <a:lnTo>
                  <a:pt x="968565" y="3341738"/>
                </a:lnTo>
                <a:lnTo>
                  <a:pt x="995811" y="3376806"/>
                </a:lnTo>
                <a:lnTo>
                  <a:pt x="1023949" y="3411164"/>
                </a:lnTo>
                <a:lnTo>
                  <a:pt x="1052959" y="3444809"/>
                </a:lnTo>
                <a:lnTo>
                  <a:pt x="1082824" y="3477737"/>
                </a:lnTo>
                <a:lnTo>
                  <a:pt x="1113524" y="3509943"/>
                </a:lnTo>
                <a:lnTo>
                  <a:pt x="1145039" y="3541425"/>
                </a:lnTo>
                <a:lnTo>
                  <a:pt x="1177350" y="3572179"/>
                </a:lnTo>
                <a:lnTo>
                  <a:pt x="1210439" y="3602200"/>
                </a:lnTo>
                <a:lnTo>
                  <a:pt x="1244285" y="3631485"/>
                </a:lnTo>
                <a:lnTo>
                  <a:pt x="1278871" y="3660030"/>
                </a:lnTo>
                <a:lnTo>
                  <a:pt x="1314177" y="3687832"/>
                </a:lnTo>
                <a:lnTo>
                  <a:pt x="1350183" y="3714886"/>
                </a:lnTo>
                <a:lnTo>
                  <a:pt x="1386870" y="3741188"/>
                </a:lnTo>
                <a:lnTo>
                  <a:pt x="1424220" y="3766736"/>
                </a:lnTo>
                <a:lnTo>
                  <a:pt x="1462214" y="3791525"/>
                </a:lnTo>
                <a:lnTo>
                  <a:pt x="1500831" y="3815551"/>
                </a:lnTo>
                <a:lnTo>
                  <a:pt x="1540053" y="3838811"/>
                </a:lnTo>
                <a:lnTo>
                  <a:pt x="1579861" y="3861301"/>
                </a:lnTo>
                <a:lnTo>
                  <a:pt x="1620236" y="3883016"/>
                </a:lnTo>
                <a:lnTo>
                  <a:pt x="1661158" y="3903954"/>
                </a:lnTo>
                <a:lnTo>
                  <a:pt x="1702608" y="3924110"/>
                </a:lnTo>
                <a:lnTo>
                  <a:pt x="1744567" y="3943481"/>
                </a:lnTo>
                <a:lnTo>
                  <a:pt x="1787017" y="3962063"/>
                </a:lnTo>
                <a:lnTo>
                  <a:pt x="1829937" y="3979852"/>
                </a:lnTo>
                <a:lnTo>
                  <a:pt x="1873309" y="3996844"/>
                </a:lnTo>
                <a:lnTo>
                  <a:pt x="1917114" y="4013036"/>
                </a:lnTo>
                <a:lnTo>
                  <a:pt x="1961332" y="4028424"/>
                </a:lnTo>
                <a:lnTo>
                  <a:pt x="2005944" y="4043003"/>
                </a:lnTo>
                <a:lnTo>
                  <a:pt x="2050931" y="4056771"/>
                </a:lnTo>
                <a:lnTo>
                  <a:pt x="2096274" y="4069722"/>
                </a:lnTo>
                <a:lnTo>
                  <a:pt x="2141955" y="4081855"/>
                </a:lnTo>
                <a:lnTo>
                  <a:pt x="2187952" y="4093164"/>
                </a:lnTo>
                <a:lnTo>
                  <a:pt x="2234249" y="4103647"/>
                </a:lnTo>
                <a:lnTo>
                  <a:pt x="2280824" y="4113298"/>
                </a:lnTo>
                <a:lnTo>
                  <a:pt x="2327660" y="4122115"/>
                </a:lnTo>
                <a:lnTo>
                  <a:pt x="2374737" y="4130094"/>
                </a:lnTo>
                <a:lnTo>
                  <a:pt x="2422036" y="4137230"/>
                </a:lnTo>
                <a:lnTo>
                  <a:pt x="2469537" y="4143520"/>
                </a:lnTo>
                <a:lnTo>
                  <a:pt x="2517222" y="4148961"/>
                </a:lnTo>
                <a:lnTo>
                  <a:pt x="2565072" y="4153549"/>
                </a:lnTo>
                <a:lnTo>
                  <a:pt x="2613067" y="4157279"/>
                </a:lnTo>
                <a:lnTo>
                  <a:pt x="2661188" y="4160147"/>
                </a:lnTo>
                <a:lnTo>
                  <a:pt x="2709416" y="4162152"/>
                </a:lnTo>
                <a:lnTo>
                  <a:pt x="2757732" y="4163287"/>
                </a:lnTo>
                <a:lnTo>
                  <a:pt x="2806117" y="4163550"/>
                </a:lnTo>
                <a:lnTo>
                  <a:pt x="2854551" y="4162937"/>
                </a:lnTo>
                <a:lnTo>
                  <a:pt x="2903016" y="4161443"/>
                </a:lnTo>
                <a:lnTo>
                  <a:pt x="2951492" y="4159066"/>
                </a:lnTo>
                <a:lnTo>
                  <a:pt x="2999960" y="4155802"/>
                </a:lnTo>
                <a:lnTo>
                  <a:pt x="3048401" y="4151646"/>
                </a:lnTo>
                <a:lnTo>
                  <a:pt x="3096795" y="4146594"/>
                </a:lnTo>
                <a:lnTo>
                  <a:pt x="3145125" y="4140644"/>
                </a:lnTo>
                <a:lnTo>
                  <a:pt x="3193370" y="4133791"/>
                </a:lnTo>
                <a:lnTo>
                  <a:pt x="3241511" y="4126032"/>
                </a:lnTo>
                <a:lnTo>
                  <a:pt x="3289529" y="4117362"/>
                </a:lnTo>
                <a:lnTo>
                  <a:pt x="3337406" y="4107779"/>
                </a:lnTo>
                <a:lnTo>
                  <a:pt x="3385121" y="4097277"/>
                </a:lnTo>
                <a:lnTo>
                  <a:pt x="3432657" y="4085854"/>
                </a:lnTo>
                <a:lnTo>
                  <a:pt x="3479993" y="4073505"/>
                </a:lnTo>
                <a:lnTo>
                  <a:pt x="3527110" y="4060227"/>
                </a:lnTo>
                <a:lnTo>
                  <a:pt x="3573990" y="4046016"/>
                </a:lnTo>
                <a:lnTo>
                  <a:pt x="3620612" y="4030868"/>
                </a:lnTo>
                <a:lnTo>
                  <a:pt x="3666959" y="4014780"/>
                </a:lnTo>
                <a:lnTo>
                  <a:pt x="3713011" y="3997747"/>
                </a:lnTo>
                <a:lnTo>
                  <a:pt x="3758748" y="3979766"/>
                </a:lnTo>
                <a:lnTo>
                  <a:pt x="3804152" y="3960833"/>
                </a:lnTo>
                <a:lnTo>
                  <a:pt x="3849203" y="3940944"/>
                </a:lnTo>
                <a:lnTo>
                  <a:pt x="3893883" y="3920096"/>
                </a:lnTo>
                <a:lnTo>
                  <a:pt x="3941384" y="3896654"/>
                </a:lnTo>
                <a:lnTo>
                  <a:pt x="3987846" y="3872385"/>
                </a:lnTo>
                <a:lnTo>
                  <a:pt x="4033263" y="3847309"/>
                </a:lnTo>
                <a:lnTo>
                  <a:pt x="4077630" y="3821445"/>
                </a:lnTo>
                <a:lnTo>
                  <a:pt x="4120940" y="3794813"/>
                </a:lnTo>
                <a:lnTo>
                  <a:pt x="4163188" y="3767431"/>
                </a:lnTo>
                <a:lnTo>
                  <a:pt x="4204366" y="3739318"/>
                </a:lnTo>
                <a:lnTo>
                  <a:pt x="4244471" y="3710494"/>
                </a:lnTo>
                <a:lnTo>
                  <a:pt x="4283495" y="3680978"/>
                </a:lnTo>
                <a:lnTo>
                  <a:pt x="4321432" y="3650789"/>
                </a:lnTo>
                <a:lnTo>
                  <a:pt x="4358276" y="3619946"/>
                </a:lnTo>
                <a:lnTo>
                  <a:pt x="4394023" y="3588468"/>
                </a:lnTo>
                <a:lnTo>
                  <a:pt x="4428664" y="3556376"/>
                </a:lnTo>
                <a:lnTo>
                  <a:pt x="4462196" y="3523687"/>
                </a:lnTo>
                <a:lnTo>
                  <a:pt x="4494610" y="3490421"/>
                </a:lnTo>
                <a:lnTo>
                  <a:pt x="4525903" y="3456597"/>
                </a:lnTo>
                <a:lnTo>
                  <a:pt x="4556067" y="3422234"/>
                </a:lnTo>
                <a:lnTo>
                  <a:pt x="4585096" y="3387352"/>
                </a:lnTo>
                <a:lnTo>
                  <a:pt x="4612985" y="3351969"/>
                </a:lnTo>
                <a:lnTo>
                  <a:pt x="4639728" y="3316106"/>
                </a:lnTo>
                <a:lnTo>
                  <a:pt x="4665319" y="3279780"/>
                </a:lnTo>
                <a:lnTo>
                  <a:pt x="4689751" y="3243012"/>
                </a:lnTo>
                <a:lnTo>
                  <a:pt x="4713019" y="3205820"/>
                </a:lnTo>
                <a:lnTo>
                  <a:pt x="4735116" y="3168223"/>
                </a:lnTo>
                <a:lnTo>
                  <a:pt x="4756037" y="3130242"/>
                </a:lnTo>
                <a:lnTo>
                  <a:pt x="4775776" y="3091894"/>
                </a:lnTo>
                <a:lnTo>
                  <a:pt x="4794327" y="3053199"/>
                </a:lnTo>
                <a:lnTo>
                  <a:pt x="4811684" y="3014176"/>
                </a:lnTo>
                <a:lnTo>
                  <a:pt x="4827840" y="2974845"/>
                </a:lnTo>
                <a:lnTo>
                  <a:pt x="4842790" y="2935225"/>
                </a:lnTo>
                <a:lnTo>
                  <a:pt x="4856528" y="2895334"/>
                </a:lnTo>
                <a:lnTo>
                  <a:pt x="4869048" y="2855193"/>
                </a:lnTo>
                <a:lnTo>
                  <a:pt x="4880344" y="2814819"/>
                </a:lnTo>
                <a:lnTo>
                  <a:pt x="4890409" y="2774233"/>
                </a:lnTo>
                <a:lnTo>
                  <a:pt x="4899239" y="2733454"/>
                </a:lnTo>
                <a:lnTo>
                  <a:pt x="4906826" y="2692500"/>
                </a:lnTo>
                <a:lnTo>
                  <a:pt x="4913165" y="2651390"/>
                </a:lnTo>
                <a:lnTo>
                  <a:pt x="4918251" y="2610145"/>
                </a:lnTo>
                <a:lnTo>
                  <a:pt x="4922076" y="2568784"/>
                </a:lnTo>
                <a:lnTo>
                  <a:pt x="4924635" y="2527324"/>
                </a:lnTo>
                <a:lnTo>
                  <a:pt x="4925923" y="2485786"/>
                </a:lnTo>
                <a:lnTo>
                  <a:pt x="4925932" y="2444189"/>
                </a:lnTo>
                <a:lnTo>
                  <a:pt x="4924657" y="2402552"/>
                </a:lnTo>
                <a:lnTo>
                  <a:pt x="4922093" y="2360894"/>
                </a:lnTo>
                <a:lnTo>
                  <a:pt x="4918232" y="2319234"/>
                </a:lnTo>
                <a:lnTo>
                  <a:pt x="4913070" y="2277592"/>
                </a:lnTo>
                <a:lnTo>
                  <a:pt x="4906600" y="2235986"/>
                </a:lnTo>
                <a:lnTo>
                  <a:pt x="4898816" y="2194437"/>
                </a:lnTo>
                <a:lnTo>
                  <a:pt x="4889712" y="2152962"/>
                </a:lnTo>
                <a:lnTo>
                  <a:pt x="4879282" y="2111581"/>
                </a:lnTo>
                <a:lnTo>
                  <a:pt x="4867520" y="2070314"/>
                </a:lnTo>
                <a:lnTo>
                  <a:pt x="4854421" y="2029179"/>
                </a:lnTo>
                <a:lnTo>
                  <a:pt x="4839978" y="1988196"/>
                </a:lnTo>
                <a:lnTo>
                  <a:pt x="4824185" y="1947384"/>
                </a:lnTo>
                <a:lnTo>
                  <a:pt x="4807036" y="1906762"/>
                </a:lnTo>
                <a:lnTo>
                  <a:pt x="4788526" y="1866349"/>
                </a:lnTo>
                <a:lnTo>
                  <a:pt x="4768648" y="1826164"/>
                </a:lnTo>
                <a:lnTo>
                  <a:pt x="4747396" y="1786228"/>
                </a:lnTo>
                <a:lnTo>
                  <a:pt x="4724765" y="1746557"/>
                </a:lnTo>
                <a:lnTo>
                  <a:pt x="4700748" y="1707173"/>
                </a:lnTo>
                <a:lnTo>
                  <a:pt x="4675339" y="1668094"/>
                </a:lnTo>
                <a:lnTo>
                  <a:pt x="4648533" y="1629340"/>
                </a:lnTo>
                <a:lnTo>
                  <a:pt x="4620323" y="1590928"/>
                </a:lnTo>
                <a:lnTo>
                  <a:pt x="4593077" y="1555860"/>
                </a:lnTo>
                <a:lnTo>
                  <a:pt x="4564939" y="1521502"/>
                </a:lnTo>
                <a:lnTo>
                  <a:pt x="4535929" y="1487856"/>
                </a:lnTo>
                <a:lnTo>
                  <a:pt x="4506064" y="1454928"/>
                </a:lnTo>
                <a:lnTo>
                  <a:pt x="4475364" y="1422721"/>
                </a:lnTo>
                <a:lnTo>
                  <a:pt x="4443849" y="1391239"/>
                </a:lnTo>
                <a:lnTo>
                  <a:pt x="4411538" y="1360485"/>
                </a:lnTo>
                <a:lnTo>
                  <a:pt x="4378449" y="1330463"/>
                </a:lnTo>
                <a:lnTo>
                  <a:pt x="4344603" y="1301178"/>
                </a:lnTo>
                <a:lnTo>
                  <a:pt x="4310017" y="1272632"/>
                </a:lnTo>
                <a:lnTo>
                  <a:pt x="4274711" y="1244830"/>
                </a:lnTo>
                <a:lnTo>
                  <a:pt x="4238705" y="1217776"/>
                </a:lnTo>
                <a:lnTo>
                  <a:pt x="4202018" y="1191473"/>
                </a:lnTo>
                <a:lnTo>
                  <a:pt x="4164668" y="1165925"/>
                </a:lnTo>
                <a:lnTo>
                  <a:pt x="4126674" y="1141135"/>
                </a:lnTo>
                <a:lnTo>
                  <a:pt x="4088057" y="1117109"/>
                </a:lnTo>
                <a:lnTo>
                  <a:pt x="4048835" y="1093849"/>
                </a:lnTo>
                <a:lnTo>
                  <a:pt x="4009027" y="1071358"/>
                </a:lnTo>
                <a:lnTo>
                  <a:pt x="3968652" y="1049642"/>
                </a:lnTo>
                <a:lnTo>
                  <a:pt x="3927730" y="1028704"/>
                </a:lnTo>
                <a:lnTo>
                  <a:pt x="3894553" y="1012570"/>
                </a:lnTo>
                <a:lnTo>
                  <a:pt x="1695005" y="1012570"/>
                </a:lnTo>
                <a:lnTo>
                  <a:pt x="0" y="0"/>
                </a:lnTo>
                <a:close/>
              </a:path>
              <a:path w="4926330" h="4163695">
                <a:moveTo>
                  <a:pt x="2782771" y="769103"/>
                </a:moveTo>
                <a:lnTo>
                  <a:pt x="2734337" y="769717"/>
                </a:lnTo>
                <a:lnTo>
                  <a:pt x="2685872" y="771210"/>
                </a:lnTo>
                <a:lnTo>
                  <a:pt x="2637396" y="773587"/>
                </a:lnTo>
                <a:lnTo>
                  <a:pt x="2588928" y="776852"/>
                </a:lnTo>
                <a:lnTo>
                  <a:pt x="2540487" y="781009"/>
                </a:lnTo>
                <a:lnTo>
                  <a:pt x="2492093" y="786060"/>
                </a:lnTo>
                <a:lnTo>
                  <a:pt x="2443763" y="792011"/>
                </a:lnTo>
                <a:lnTo>
                  <a:pt x="2395518" y="798864"/>
                </a:lnTo>
                <a:lnTo>
                  <a:pt x="2347377" y="806624"/>
                </a:lnTo>
                <a:lnTo>
                  <a:pt x="2299359" y="815294"/>
                </a:lnTo>
                <a:lnTo>
                  <a:pt x="2251482" y="824878"/>
                </a:lnTo>
                <a:lnTo>
                  <a:pt x="2203767" y="835380"/>
                </a:lnTo>
                <a:lnTo>
                  <a:pt x="2156231" y="846804"/>
                </a:lnTo>
                <a:lnTo>
                  <a:pt x="2108895" y="859153"/>
                </a:lnTo>
                <a:lnTo>
                  <a:pt x="2061778" y="872432"/>
                </a:lnTo>
                <a:lnTo>
                  <a:pt x="2014898" y="886644"/>
                </a:lnTo>
                <a:lnTo>
                  <a:pt x="1968276" y="901793"/>
                </a:lnTo>
                <a:lnTo>
                  <a:pt x="1921929" y="917882"/>
                </a:lnTo>
                <a:lnTo>
                  <a:pt x="1875877" y="934916"/>
                </a:lnTo>
                <a:lnTo>
                  <a:pt x="1830140" y="952897"/>
                </a:lnTo>
                <a:lnTo>
                  <a:pt x="1784736" y="971831"/>
                </a:lnTo>
                <a:lnTo>
                  <a:pt x="1739685" y="991721"/>
                </a:lnTo>
                <a:lnTo>
                  <a:pt x="1695005" y="1012570"/>
                </a:lnTo>
                <a:lnTo>
                  <a:pt x="3894553" y="1012570"/>
                </a:lnTo>
                <a:lnTo>
                  <a:pt x="3844321" y="989176"/>
                </a:lnTo>
                <a:lnTo>
                  <a:pt x="3801871" y="970594"/>
                </a:lnTo>
                <a:lnTo>
                  <a:pt x="3758951" y="952805"/>
                </a:lnTo>
                <a:lnTo>
                  <a:pt x="3715579" y="935812"/>
                </a:lnTo>
                <a:lnTo>
                  <a:pt x="3671774" y="919620"/>
                </a:lnTo>
                <a:lnTo>
                  <a:pt x="3627556" y="904232"/>
                </a:lnTo>
                <a:lnTo>
                  <a:pt x="3582944" y="889652"/>
                </a:lnTo>
                <a:lnTo>
                  <a:pt x="3537957" y="875885"/>
                </a:lnTo>
                <a:lnTo>
                  <a:pt x="3492614" y="862932"/>
                </a:lnTo>
                <a:lnTo>
                  <a:pt x="3446933" y="850800"/>
                </a:lnTo>
                <a:lnTo>
                  <a:pt x="3400936" y="839490"/>
                </a:lnTo>
                <a:lnTo>
                  <a:pt x="3354639" y="829008"/>
                </a:lnTo>
                <a:lnTo>
                  <a:pt x="3308064" y="819356"/>
                </a:lnTo>
                <a:lnTo>
                  <a:pt x="3261228" y="810539"/>
                </a:lnTo>
                <a:lnTo>
                  <a:pt x="3214151" y="802560"/>
                </a:lnTo>
                <a:lnTo>
                  <a:pt x="3166852" y="795423"/>
                </a:lnTo>
                <a:lnTo>
                  <a:pt x="3119351" y="789133"/>
                </a:lnTo>
                <a:lnTo>
                  <a:pt x="3071666" y="783692"/>
                </a:lnTo>
                <a:lnTo>
                  <a:pt x="3023816" y="779105"/>
                </a:lnTo>
                <a:lnTo>
                  <a:pt x="2975821" y="775375"/>
                </a:lnTo>
                <a:lnTo>
                  <a:pt x="2927700" y="772506"/>
                </a:lnTo>
                <a:lnTo>
                  <a:pt x="2879472" y="770502"/>
                </a:lnTo>
                <a:lnTo>
                  <a:pt x="2831156" y="769366"/>
                </a:lnTo>
                <a:lnTo>
                  <a:pt x="2782771" y="76910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62037" y="2659633"/>
            <a:ext cx="4926330" cy="4163695"/>
          </a:xfrm>
          <a:custGeom>
            <a:avLst/>
            <a:gdLst/>
            <a:ahLst/>
            <a:cxnLst/>
            <a:rect l="l" t="t" r="r" b="b"/>
            <a:pathLst>
              <a:path w="4926330" h="4163695">
                <a:moveTo>
                  <a:pt x="0" y="0"/>
                </a:moveTo>
                <a:lnTo>
                  <a:pt x="1695005" y="1012570"/>
                </a:lnTo>
                <a:lnTo>
                  <a:pt x="1739685" y="991721"/>
                </a:lnTo>
                <a:lnTo>
                  <a:pt x="1784736" y="971831"/>
                </a:lnTo>
                <a:lnTo>
                  <a:pt x="1830140" y="952897"/>
                </a:lnTo>
                <a:lnTo>
                  <a:pt x="1875877" y="934916"/>
                </a:lnTo>
                <a:lnTo>
                  <a:pt x="1921929" y="917882"/>
                </a:lnTo>
                <a:lnTo>
                  <a:pt x="1968276" y="901793"/>
                </a:lnTo>
                <a:lnTo>
                  <a:pt x="2014898" y="886644"/>
                </a:lnTo>
                <a:lnTo>
                  <a:pt x="2061778" y="872432"/>
                </a:lnTo>
                <a:lnTo>
                  <a:pt x="2108895" y="859153"/>
                </a:lnTo>
                <a:lnTo>
                  <a:pt x="2156231" y="846804"/>
                </a:lnTo>
                <a:lnTo>
                  <a:pt x="2203767" y="835380"/>
                </a:lnTo>
                <a:lnTo>
                  <a:pt x="2251482" y="824878"/>
                </a:lnTo>
                <a:lnTo>
                  <a:pt x="2299359" y="815294"/>
                </a:lnTo>
                <a:lnTo>
                  <a:pt x="2347377" y="806624"/>
                </a:lnTo>
                <a:lnTo>
                  <a:pt x="2395518" y="798864"/>
                </a:lnTo>
                <a:lnTo>
                  <a:pt x="2443763" y="792011"/>
                </a:lnTo>
                <a:lnTo>
                  <a:pt x="2492093" y="786060"/>
                </a:lnTo>
                <a:lnTo>
                  <a:pt x="2540487" y="781009"/>
                </a:lnTo>
                <a:lnTo>
                  <a:pt x="2588928" y="776852"/>
                </a:lnTo>
                <a:lnTo>
                  <a:pt x="2637396" y="773587"/>
                </a:lnTo>
                <a:lnTo>
                  <a:pt x="2685872" y="771210"/>
                </a:lnTo>
                <a:lnTo>
                  <a:pt x="2734337" y="769717"/>
                </a:lnTo>
                <a:lnTo>
                  <a:pt x="2782771" y="769103"/>
                </a:lnTo>
                <a:lnTo>
                  <a:pt x="2831156" y="769366"/>
                </a:lnTo>
                <a:lnTo>
                  <a:pt x="2879472" y="770502"/>
                </a:lnTo>
                <a:lnTo>
                  <a:pt x="2927700" y="772506"/>
                </a:lnTo>
                <a:lnTo>
                  <a:pt x="2975821" y="775375"/>
                </a:lnTo>
                <a:lnTo>
                  <a:pt x="3023816" y="779105"/>
                </a:lnTo>
                <a:lnTo>
                  <a:pt x="3071666" y="783692"/>
                </a:lnTo>
                <a:lnTo>
                  <a:pt x="3119351" y="789133"/>
                </a:lnTo>
                <a:lnTo>
                  <a:pt x="3166852" y="795423"/>
                </a:lnTo>
                <a:lnTo>
                  <a:pt x="3214151" y="802560"/>
                </a:lnTo>
                <a:lnTo>
                  <a:pt x="3261228" y="810539"/>
                </a:lnTo>
                <a:lnTo>
                  <a:pt x="3308064" y="819356"/>
                </a:lnTo>
                <a:lnTo>
                  <a:pt x="3354639" y="829008"/>
                </a:lnTo>
                <a:lnTo>
                  <a:pt x="3400936" y="839490"/>
                </a:lnTo>
                <a:lnTo>
                  <a:pt x="3446933" y="850800"/>
                </a:lnTo>
                <a:lnTo>
                  <a:pt x="3492614" y="862932"/>
                </a:lnTo>
                <a:lnTo>
                  <a:pt x="3537957" y="875885"/>
                </a:lnTo>
                <a:lnTo>
                  <a:pt x="3582944" y="889652"/>
                </a:lnTo>
                <a:lnTo>
                  <a:pt x="3627556" y="904232"/>
                </a:lnTo>
                <a:lnTo>
                  <a:pt x="3671774" y="919620"/>
                </a:lnTo>
                <a:lnTo>
                  <a:pt x="3715579" y="935812"/>
                </a:lnTo>
                <a:lnTo>
                  <a:pt x="3758951" y="952805"/>
                </a:lnTo>
                <a:lnTo>
                  <a:pt x="3801871" y="970594"/>
                </a:lnTo>
                <a:lnTo>
                  <a:pt x="3844321" y="989176"/>
                </a:lnTo>
                <a:lnTo>
                  <a:pt x="3886280" y="1008547"/>
                </a:lnTo>
                <a:lnTo>
                  <a:pt x="3927730" y="1028704"/>
                </a:lnTo>
                <a:lnTo>
                  <a:pt x="3968652" y="1049642"/>
                </a:lnTo>
                <a:lnTo>
                  <a:pt x="4009027" y="1071358"/>
                </a:lnTo>
                <a:lnTo>
                  <a:pt x="4048835" y="1093849"/>
                </a:lnTo>
                <a:lnTo>
                  <a:pt x="4088057" y="1117109"/>
                </a:lnTo>
                <a:lnTo>
                  <a:pt x="4126674" y="1141135"/>
                </a:lnTo>
                <a:lnTo>
                  <a:pt x="4164668" y="1165925"/>
                </a:lnTo>
                <a:lnTo>
                  <a:pt x="4202018" y="1191473"/>
                </a:lnTo>
                <a:lnTo>
                  <a:pt x="4238705" y="1217776"/>
                </a:lnTo>
                <a:lnTo>
                  <a:pt x="4274711" y="1244830"/>
                </a:lnTo>
                <a:lnTo>
                  <a:pt x="4310017" y="1272632"/>
                </a:lnTo>
                <a:lnTo>
                  <a:pt x="4344603" y="1301178"/>
                </a:lnTo>
                <a:lnTo>
                  <a:pt x="4378449" y="1330463"/>
                </a:lnTo>
                <a:lnTo>
                  <a:pt x="4411538" y="1360485"/>
                </a:lnTo>
                <a:lnTo>
                  <a:pt x="4443849" y="1391239"/>
                </a:lnTo>
                <a:lnTo>
                  <a:pt x="4475364" y="1422721"/>
                </a:lnTo>
                <a:lnTo>
                  <a:pt x="4506064" y="1454928"/>
                </a:lnTo>
                <a:lnTo>
                  <a:pt x="4535929" y="1487856"/>
                </a:lnTo>
                <a:lnTo>
                  <a:pt x="4564939" y="1521502"/>
                </a:lnTo>
                <a:lnTo>
                  <a:pt x="4593077" y="1555860"/>
                </a:lnTo>
                <a:lnTo>
                  <a:pt x="4620323" y="1590928"/>
                </a:lnTo>
                <a:lnTo>
                  <a:pt x="4648533" y="1629340"/>
                </a:lnTo>
                <a:lnTo>
                  <a:pt x="4675339" y="1668094"/>
                </a:lnTo>
                <a:lnTo>
                  <a:pt x="4700748" y="1707173"/>
                </a:lnTo>
                <a:lnTo>
                  <a:pt x="4724765" y="1746557"/>
                </a:lnTo>
                <a:lnTo>
                  <a:pt x="4747396" y="1786228"/>
                </a:lnTo>
                <a:lnTo>
                  <a:pt x="4768648" y="1826164"/>
                </a:lnTo>
                <a:lnTo>
                  <a:pt x="4788526" y="1866349"/>
                </a:lnTo>
                <a:lnTo>
                  <a:pt x="4807036" y="1906762"/>
                </a:lnTo>
                <a:lnTo>
                  <a:pt x="4824185" y="1947384"/>
                </a:lnTo>
                <a:lnTo>
                  <a:pt x="4839978" y="1988196"/>
                </a:lnTo>
                <a:lnTo>
                  <a:pt x="4854421" y="2029179"/>
                </a:lnTo>
                <a:lnTo>
                  <a:pt x="4867520" y="2070314"/>
                </a:lnTo>
                <a:lnTo>
                  <a:pt x="4879282" y="2111581"/>
                </a:lnTo>
                <a:lnTo>
                  <a:pt x="4889712" y="2152962"/>
                </a:lnTo>
                <a:lnTo>
                  <a:pt x="4898816" y="2194437"/>
                </a:lnTo>
                <a:lnTo>
                  <a:pt x="4906600" y="2235986"/>
                </a:lnTo>
                <a:lnTo>
                  <a:pt x="4913070" y="2277592"/>
                </a:lnTo>
                <a:lnTo>
                  <a:pt x="4918232" y="2319234"/>
                </a:lnTo>
                <a:lnTo>
                  <a:pt x="4922093" y="2360894"/>
                </a:lnTo>
                <a:lnTo>
                  <a:pt x="4924657" y="2402552"/>
                </a:lnTo>
                <a:lnTo>
                  <a:pt x="4925932" y="2444189"/>
                </a:lnTo>
                <a:lnTo>
                  <a:pt x="4925923" y="2485786"/>
                </a:lnTo>
                <a:lnTo>
                  <a:pt x="4924635" y="2527324"/>
                </a:lnTo>
                <a:lnTo>
                  <a:pt x="4922076" y="2568784"/>
                </a:lnTo>
                <a:lnTo>
                  <a:pt x="4918251" y="2610145"/>
                </a:lnTo>
                <a:lnTo>
                  <a:pt x="4913165" y="2651390"/>
                </a:lnTo>
                <a:lnTo>
                  <a:pt x="4906826" y="2692500"/>
                </a:lnTo>
                <a:lnTo>
                  <a:pt x="4899239" y="2733454"/>
                </a:lnTo>
                <a:lnTo>
                  <a:pt x="4890409" y="2774233"/>
                </a:lnTo>
                <a:lnTo>
                  <a:pt x="4880344" y="2814819"/>
                </a:lnTo>
                <a:lnTo>
                  <a:pt x="4869048" y="2855193"/>
                </a:lnTo>
                <a:lnTo>
                  <a:pt x="4856528" y="2895334"/>
                </a:lnTo>
                <a:lnTo>
                  <a:pt x="4842790" y="2935225"/>
                </a:lnTo>
                <a:lnTo>
                  <a:pt x="4827840" y="2974845"/>
                </a:lnTo>
                <a:lnTo>
                  <a:pt x="4811684" y="3014176"/>
                </a:lnTo>
                <a:lnTo>
                  <a:pt x="4794327" y="3053199"/>
                </a:lnTo>
                <a:lnTo>
                  <a:pt x="4775776" y="3091894"/>
                </a:lnTo>
                <a:lnTo>
                  <a:pt x="4756037" y="3130242"/>
                </a:lnTo>
                <a:lnTo>
                  <a:pt x="4735116" y="3168223"/>
                </a:lnTo>
                <a:lnTo>
                  <a:pt x="4713019" y="3205820"/>
                </a:lnTo>
                <a:lnTo>
                  <a:pt x="4689751" y="3243012"/>
                </a:lnTo>
                <a:lnTo>
                  <a:pt x="4665319" y="3279780"/>
                </a:lnTo>
                <a:lnTo>
                  <a:pt x="4639728" y="3316106"/>
                </a:lnTo>
                <a:lnTo>
                  <a:pt x="4612985" y="3351969"/>
                </a:lnTo>
                <a:lnTo>
                  <a:pt x="4585096" y="3387352"/>
                </a:lnTo>
                <a:lnTo>
                  <a:pt x="4556067" y="3422234"/>
                </a:lnTo>
                <a:lnTo>
                  <a:pt x="4525903" y="3456597"/>
                </a:lnTo>
                <a:lnTo>
                  <a:pt x="4494610" y="3490421"/>
                </a:lnTo>
                <a:lnTo>
                  <a:pt x="4462196" y="3523687"/>
                </a:lnTo>
                <a:lnTo>
                  <a:pt x="4428664" y="3556376"/>
                </a:lnTo>
                <a:lnTo>
                  <a:pt x="4394023" y="3588468"/>
                </a:lnTo>
                <a:lnTo>
                  <a:pt x="4358276" y="3619946"/>
                </a:lnTo>
                <a:lnTo>
                  <a:pt x="4321432" y="3650789"/>
                </a:lnTo>
                <a:lnTo>
                  <a:pt x="4283495" y="3680978"/>
                </a:lnTo>
                <a:lnTo>
                  <a:pt x="4244471" y="3710494"/>
                </a:lnTo>
                <a:lnTo>
                  <a:pt x="4204366" y="3739318"/>
                </a:lnTo>
                <a:lnTo>
                  <a:pt x="4163188" y="3767431"/>
                </a:lnTo>
                <a:lnTo>
                  <a:pt x="4120940" y="3794813"/>
                </a:lnTo>
                <a:lnTo>
                  <a:pt x="4077630" y="3821445"/>
                </a:lnTo>
                <a:lnTo>
                  <a:pt x="4033263" y="3847309"/>
                </a:lnTo>
                <a:lnTo>
                  <a:pt x="3987846" y="3872385"/>
                </a:lnTo>
                <a:lnTo>
                  <a:pt x="3941384" y="3896654"/>
                </a:lnTo>
                <a:lnTo>
                  <a:pt x="3893883" y="3920096"/>
                </a:lnTo>
                <a:lnTo>
                  <a:pt x="3849203" y="3940944"/>
                </a:lnTo>
                <a:lnTo>
                  <a:pt x="3804152" y="3960833"/>
                </a:lnTo>
                <a:lnTo>
                  <a:pt x="3758748" y="3979766"/>
                </a:lnTo>
                <a:lnTo>
                  <a:pt x="3713011" y="3997747"/>
                </a:lnTo>
                <a:lnTo>
                  <a:pt x="3666959" y="4014780"/>
                </a:lnTo>
                <a:lnTo>
                  <a:pt x="3620612" y="4030868"/>
                </a:lnTo>
                <a:lnTo>
                  <a:pt x="3573990" y="4046016"/>
                </a:lnTo>
                <a:lnTo>
                  <a:pt x="3527110" y="4060227"/>
                </a:lnTo>
                <a:lnTo>
                  <a:pt x="3479993" y="4073505"/>
                </a:lnTo>
                <a:lnTo>
                  <a:pt x="3432657" y="4085854"/>
                </a:lnTo>
                <a:lnTo>
                  <a:pt x="3385121" y="4097277"/>
                </a:lnTo>
                <a:lnTo>
                  <a:pt x="3337406" y="4107779"/>
                </a:lnTo>
                <a:lnTo>
                  <a:pt x="3289529" y="4117362"/>
                </a:lnTo>
                <a:lnTo>
                  <a:pt x="3241511" y="4126032"/>
                </a:lnTo>
                <a:lnTo>
                  <a:pt x="3193370" y="4133791"/>
                </a:lnTo>
                <a:lnTo>
                  <a:pt x="3145125" y="4140644"/>
                </a:lnTo>
                <a:lnTo>
                  <a:pt x="3096795" y="4146594"/>
                </a:lnTo>
                <a:lnTo>
                  <a:pt x="3048401" y="4151646"/>
                </a:lnTo>
                <a:lnTo>
                  <a:pt x="2999960" y="4155802"/>
                </a:lnTo>
                <a:lnTo>
                  <a:pt x="2951492" y="4159066"/>
                </a:lnTo>
                <a:lnTo>
                  <a:pt x="2903016" y="4161443"/>
                </a:lnTo>
                <a:lnTo>
                  <a:pt x="2854551" y="4162937"/>
                </a:lnTo>
                <a:lnTo>
                  <a:pt x="2806117" y="4163550"/>
                </a:lnTo>
                <a:lnTo>
                  <a:pt x="2757732" y="4163287"/>
                </a:lnTo>
                <a:lnTo>
                  <a:pt x="2709416" y="4162152"/>
                </a:lnTo>
                <a:lnTo>
                  <a:pt x="2661188" y="4160147"/>
                </a:lnTo>
                <a:lnTo>
                  <a:pt x="2613067" y="4157279"/>
                </a:lnTo>
                <a:lnTo>
                  <a:pt x="2565072" y="4153549"/>
                </a:lnTo>
                <a:lnTo>
                  <a:pt x="2517222" y="4148961"/>
                </a:lnTo>
                <a:lnTo>
                  <a:pt x="2469537" y="4143520"/>
                </a:lnTo>
                <a:lnTo>
                  <a:pt x="2422036" y="4137230"/>
                </a:lnTo>
                <a:lnTo>
                  <a:pt x="2374737" y="4130094"/>
                </a:lnTo>
                <a:lnTo>
                  <a:pt x="2327660" y="4122115"/>
                </a:lnTo>
                <a:lnTo>
                  <a:pt x="2280824" y="4113298"/>
                </a:lnTo>
                <a:lnTo>
                  <a:pt x="2234249" y="4103647"/>
                </a:lnTo>
                <a:lnTo>
                  <a:pt x="2187952" y="4093164"/>
                </a:lnTo>
                <a:lnTo>
                  <a:pt x="2141955" y="4081855"/>
                </a:lnTo>
                <a:lnTo>
                  <a:pt x="2096274" y="4069722"/>
                </a:lnTo>
                <a:lnTo>
                  <a:pt x="2050931" y="4056771"/>
                </a:lnTo>
                <a:lnTo>
                  <a:pt x="2005944" y="4043003"/>
                </a:lnTo>
                <a:lnTo>
                  <a:pt x="1961332" y="4028424"/>
                </a:lnTo>
                <a:lnTo>
                  <a:pt x="1917114" y="4013036"/>
                </a:lnTo>
                <a:lnTo>
                  <a:pt x="1873309" y="3996844"/>
                </a:lnTo>
                <a:lnTo>
                  <a:pt x="1829937" y="3979852"/>
                </a:lnTo>
                <a:lnTo>
                  <a:pt x="1787017" y="3962063"/>
                </a:lnTo>
                <a:lnTo>
                  <a:pt x="1744567" y="3943481"/>
                </a:lnTo>
                <a:lnTo>
                  <a:pt x="1702608" y="3924110"/>
                </a:lnTo>
                <a:lnTo>
                  <a:pt x="1661158" y="3903954"/>
                </a:lnTo>
                <a:lnTo>
                  <a:pt x="1620236" y="3883016"/>
                </a:lnTo>
                <a:lnTo>
                  <a:pt x="1579861" y="3861301"/>
                </a:lnTo>
                <a:lnTo>
                  <a:pt x="1540053" y="3838811"/>
                </a:lnTo>
                <a:lnTo>
                  <a:pt x="1500831" y="3815551"/>
                </a:lnTo>
                <a:lnTo>
                  <a:pt x="1462214" y="3791525"/>
                </a:lnTo>
                <a:lnTo>
                  <a:pt x="1424220" y="3766736"/>
                </a:lnTo>
                <a:lnTo>
                  <a:pt x="1386870" y="3741188"/>
                </a:lnTo>
                <a:lnTo>
                  <a:pt x="1350183" y="3714886"/>
                </a:lnTo>
                <a:lnTo>
                  <a:pt x="1314177" y="3687832"/>
                </a:lnTo>
                <a:lnTo>
                  <a:pt x="1278871" y="3660030"/>
                </a:lnTo>
                <a:lnTo>
                  <a:pt x="1244285" y="3631485"/>
                </a:lnTo>
                <a:lnTo>
                  <a:pt x="1210439" y="3602200"/>
                </a:lnTo>
                <a:lnTo>
                  <a:pt x="1177350" y="3572179"/>
                </a:lnTo>
                <a:lnTo>
                  <a:pt x="1145039" y="3541425"/>
                </a:lnTo>
                <a:lnTo>
                  <a:pt x="1113524" y="3509943"/>
                </a:lnTo>
                <a:lnTo>
                  <a:pt x="1082824" y="3477737"/>
                </a:lnTo>
                <a:lnTo>
                  <a:pt x="1052959" y="3444809"/>
                </a:lnTo>
                <a:lnTo>
                  <a:pt x="1023949" y="3411164"/>
                </a:lnTo>
                <a:lnTo>
                  <a:pt x="995811" y="3376806"/>
                </a:lnTo>
                <a:lnTo>
                  <a:pt x="968565" y="3341738"/>
                </a:lnTo>
                <a:lnTo>
                  <a:pt x="938776" y="3301096"/>
                </a:lnTo>
                <a:lnTo>
                  <a:pt x="910526" y="3259991"/>
                </a:lnTo>
                <a:lnTo>
                  <a:pt x="883811" y="3218448"/>
                </a:lnTo>
                <a:lnTo>
                  <a:pt x="858631" y="3176493"/>
                </a:lnTo>
                <a:lnTo>
                  <a:pt x="834983" y="3134149"/>
                </a:lnTo>
                <a:lnTo>
                  <a:pt x="812867" y="3091443"/>
                </a:lnTo>
                <a:lnTo>
                  <a:pt x="792281" y="3048399"/>
                </a:lnTo>
                <a:lnTo>
                  <a:pt x="773223" y="3005042"/>
                </a:lnTo>
                <a:lnTo>
                  <a:pt x="755691" y="2961397"/>
                </a:lnTo>
                <a:lnTo>
                  <a:pt x="739683" y="2917489"/>
                </a:lnTo>
                <a:lnTo>
                  <a:pt x="725199" y="2873343"/>
                </a:lnTo>
                <a:lnTo>
                  <a:pt x="712237" y="2828984"/>
                </a:lnTo>
                <a:lnTo>
                  <a:pt x="700794" y="2784437"/>
                </a:lnTo>
                <a:lnTo>
                  <a:pt x="690870" y="2739727"/>
                </a:lnTo>
                <a:lnTo>
                  <a:pt x="682462" y="2694878"/>
                </a:lnTo>
                <a:lnTo>
                  <a:pt x="675570" y="2649917"/>
                </a:lnTo>
                <a:lnTo>
                  <a:pt x="670190" y="2604867"/>
                </a:lnTo>
                <a:lnTo>
                  <a:pt x="666323" y="2559754"/>
                </a:lnTo>
                <a:lnTo>
                  <a:pt x="663966" y="2514603"/>
                </a:lnTo>
                <a:lnTo>
                  <a:pt x="663118" y="2469438"/>
                </a:lnTo>
                <a:lnTo>
                  <a:pt x="663776" y="2424285"/>
                </a:lnTo>
                <a:lnTo>
                  <a:pt x="665940" y="2379168"/>
                </a:lnTo>
                <a:lnTo>
                  <a:pt x="669607" y="2334113"/>
                </a:lnTo>
                <a:lnTo>
                  <a:pt x="674777" y="2289145"/>
                </a:lnTo>
                <a:lnTo>
                  <a:pt x="681447" y="2244288"/>
                </a:lnTo>
                <a:lnTo>
                  <a:pt x="689616" y="2199568"/>
                </a:lnTo>
                <a:lnTo>
                  <a:pt x="699283" y="2155009"/>
                </a:lnTo>
                <a:lnTo>
                  <a:pt x="710444" y="2110637"/>
                </a:lnTo>
                <a:lnTo>
                  <a:pt x="723100" y="2066475"/>
                </a:lnTo>
                <a:lnTo>
                  <a:pt x="737249" y="2022551"/>
                </a:lnTo>
                <a:lnTo>
                  <a:pt x="752888" y="1978887"/>
                </a:lnTo>
                <a:lnTo>
                  <a:pt x="770016" y="1935510"/>
                </a:lnTo>
                <a:lnTo>
                  <a:pt x="788632" y="1892444"/>
                </a:lnTo>
                <a:lnTo>
                  <a:pt x="808734" y="1849714"/>
                </a:lnTo>
                <a:lnTo>
                  <a:pt x="830320" y="1807346"/>
                </a:lnTo>
                <a:lnTo>
                  <a:pt x="853388" y="1765364"/>
                </a:lnTo>
                <a:lnTo>
                  <a:pt x="877938" y="1723792"/>
                </a:lnTo>
                <a:lnTo>
                  <a:pt x="903967" y="1682657"/>
                </a:lnTo>
                <a:lnTo>
                  <a:pt x="931474" y="1641983"/>
                </a:lnTo>
                <a:lnTo>
                  <a:pt x="960457" y="1601795"/>
                </a:lnTo>
                <a:lnTo>
                  <a:pt x="990915" y="1562118"/>
                </a:lnTo>
                <a:lnTo>
                  <a:pt x="1022846" y="1522977"/>
                </a:lnTo>
                <a:lnTo>
                  <a:pt x="1056248" y="1484397"/>
                </a:lnTo>
                <a:lnTo>
                  <a:pt x="1091120" y="144640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488438" y="3722623"/>
            <a:ext cx="27362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 Narrow"/>
                <a:cs typeface="Arial Narrow"/>
              </a:rPr>
              <a:t>WDQMS NFP </a:t>
            </a:r>
            <a:r>
              <a:rPr sz="1400" dirty="0">
                <a:latin typeface="Arial Narrow"/>
                <a:cs typeface="Arial Narrow"/>
              </a:rPr>
              <a:t>= </a:t>
            </a:r>
            <a:r>
              <a:rPr sz="1400" spc="-5" dirty="0">
                <a:latin typeface="Arial Narrow"/>
                <a:cs typeface="Arial Narrow"/>
              </a:rPr>
              <a:t>Provides timely </a:t>
            </a:r>
            <a:r>
              <a:rPr sz="1400" u="heavy" spc="-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answers </a:t>
            </a:r>
            <a:r>
              <a:rPr sz="1400" spc="-5" dirty="0">
                <a:latin typeface="Arial Narrow"/>
                <a:cs typeface="Arial Narrow"/>
              </a:rPr>
              <a:t> </a:t>
            </a:r>
            <a:r>
              <a:rPr sz="1400" u="heavy" spc="-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to all queries and tickets sent by 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the</a:t>
            </a:r>
            <a:r>
              <a:rPr sz="1400" u="heavy" spc="5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RWC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41" name="object 41"/>
          <p:cNvSpPr txBox="1"/>
          <p:nvPr/>
        </p:nvSpPr>
        <p:spPr>
          <a:xfrm>
            <a:off x="2438145" y="4149344"/>
            <a:ext cx="2836545" cy="237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400" u="heavy" spc="-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related to issues with observations </a:t>
            </a:r>
            <a:r>
              <a:rPr sz="1400" dirty="0">
                <a:latin typeface="Arial Narrow"/>
                <a:cs typeface="Arial Narrow"/>
              </a:rPr>
              <a:t>from the  </a:t>
            </a:r>
            <a:r>
              <a:rPr sz="1400" spc="-5" dirty="0">
                <a:latin typeface="Arial Narrow"/>
                <a:cs typeface="Arial Narrow"/>
              </a:rPr>
              <a:t>country; Initiates and coordinates actions to  solve those issues as quickly as possible;  Liaises with </a:t>
            </a:r>
            <a:r>
              <a:rPr sz="1400" dirty="0">
                <a:latin typeface="Arial Narrow"/>
                <a:cs typeface="Arial Narrow"/>
              </a:rPr>
              <a:t>OSCAR/Surface NFP </a:t>
            </a:r>
            <a:r>
              <a:rPr sz="1400" spc="-5" dirty="0">
                <a:latin typeface="Arial Narrow"/>
                <a:cs typeface="Arial Narrow"/>
              </a:rPr>
              <a:t>in  relation to stations that exchange data  internationally; Promulgates nationally </a:t>
            </a:r>
            <a:r>
              <a:rPr sz="1400" dirty="0">
                <a:latin typeface="Arial Narrow"/>
                <a:cs typeface="Arial Narrow"/>
              </a:rPr>
              <a:t>the  WDQMS </a:t>
            </a:r>
            <a:r>
              <a:rPr sz="1400" spc="-5" dirty="0">
                <a:latin typeface="Arial Narrow"/>
                <a:cs typeface="Arial Narrow"/>
              </a:rPr>
              <a:t>related practices and procedures;  Liaises with other relevant </a:t>
            </a:r>
            <a:r>
              <a:rPr sz="1400" dirty="0">
                <a:latin typeface="Arial Narrow"/>
                <a:cs typeface="Arial Narrow"/>
              </a:rPr>
              <a:t>WMO </a:t>
            </a:r>
            <a:r>
              <a:rPr sz="1400" spc="-5" dirty="0">
                <a:latin typeface="Arial Narrow"/>
                <a:cs typeface="Arial Narrow"/>
              </a:rPr>
              <a:t>Regional  Centres, e.g. </a:t>
            </a:r>
            <a:r>
              <a:rPr sz="1400" dirty="0">
                <a:latin typeface="Arial Narrow"/>
                <a:cs typeface="Arial Narrow"/>
              </a:rPr>
              <a:t>RICs, </a:t>
            </a:r>
            <a:r>
              <a:rPr sz="1400" spc="-5" dirty="0">
                <a:latin typeface="Arial Narrow"/>
                <a:cs typeface="Arial Narrow"/>
              </a:rPr>
              <a:t>RTCs, to find  sustainable solutions for issues identified  by the</a:t>
            </a:r>
            <a:r>
              <a:rPr sz="1400" dirty="0">
                <a:latin typeface="Arial Narrow"/>
                <a:cs typeface="Arial Narrow"/>
              </a:rPr>
              <a:t> WDQMS.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5695" y="919988"/>
            <a:ext cx="11264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F81BC"/>
                </a:solidFill>
                <a:latin typeface="Calibri"/>
                <a:cs typeface="Calibri"/>
              </a:rPr>
              <a:t>Member</a:t>
            </a:r>
            <a:r>
              <a:rPr sz="2000" spc="-8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F81BC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90672" y="1546860"/>
            <a:ext cx="2267712" cy="1438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37916" y="1571244"/>
            <a:ext cx="2178050" cy="1348740"/>
          </a:xfrm>
          <a:custGeom>
            <a:avLst/>
            <a:gdLst/>
            <a:ahLst/>
            <a:cxnLst/>
            <a:rect l="l" t="t" r="r" b="b"/>
            <a:pathLst>
              <a:path w="2178050" h="1348739">
                <a:moveTo>
                  <a:pt x="1953006" y="0"/>
                </a:moveTo>
                <a:lnTo>
                  <a:pt x="224789" y="0"/>
                </a:lnTo>
                <a:lnTo>
                  <a:pt x="179470" y="4564"/>
                </a:lnTo>
                <a:lnTo>
                  <a:pt x="137267" y="17656"/>
                </a:lnTo>
                <a:lnTo>
                  <a:pt x="99082" y="38375"/>
                </a:lnTo>
                <a:lnTo>
                  <a:pt x="65817" y="65817"/>
                </a:lnTo>
                <a:lnTo>
                  <a:pt x="38375" y="99082"/>
                </a:lnTo>
                <a:lnTo>
                  <a:pt x="17656" y="137267"/>
                </a:lnTo>
                <a:lnTo>
                  <a:pt x="4564" y="179470"/>
                </a:lnTo>
                <a:lnTo>
                  <a:pt x="0" y="224789"/>
                </a:lnTo>
                <a:lnTo>
                  <a:pt x="0" y="1123950"/>
                </a:lnTo>
                <a:lnTo>
                  <a:pt x="4564" y="1169269"/>
                </a:lnTo>
                <a:lnTo>
                  <a:pt x="17656" y="1211472"/>
                </a:lnTo>
                <a:lnTo>
                  <a:pt x="38375" y="1249657"/>
                </a:lnTo>
                <a:lnTo>
                  <a:pt x="65817" y="1282922"/>
                </a:lnTo>
                <a:lnTo>
                  <a:pt x="99082" y="1310364"/>
                </a:lnTo>
                <a:lnTo>
                  <a:pt x="137267" y="1331083"/>
                </a:lnTo>
                <a:lnTo>
                  <a:pt x="179470" y="1344175"/>
                </a:lnTo>
                <a:lnTo>
                  <a:pt x="224789" y="1348739"/>
                </a:lnTo>
                <a:lnTo>
                  <a:pt x="1953006" y="1348739"/>
                </a:lnTo>
                <a:lnTo>
                  <a:pt x="1998325" y="1344175"/>
                </a:lnTo>
                <a:lnTo>
                  <a:pt x="2040528" y="1331083"/>
                </a:lnTo>
                <a:lnTo>
                  <a:pt x="2078713" y="1310364"/>
                </a:lnTo>
                <a:lnTo>
                  <a:pt x="2111978" y="1282922"/>
                </a:lnTo>
                <a:lnTo>
                  <a:pt x="2139420" y="1249657"/>
                </a:lnTo>
                <a:lnTo>
                  <a:pt x="2160139" y="1211472"/>
                </a:lnTo>
                <a:lnTo>
                  <a:pt x="2173231" y="1169269"/>
                </a:lnTo>
                <a:lnTo>
                  <a:pt x="2177796" y="1123950"/>
                </a:lnTo>
                <a:lnTo>
                  <a:pt x="2177796" y="224789"/>
                </a:lnTo>
                <a:lnTo>
                  <a:pt x="2173231" y="179470"/>
                </a:lnTo>
                <a:lnTo>
                  <a:pt x="2160139" y="137267"/>
                </a:lnTo>
                <a:lnTo>
                  <a:pt x="2139420" y="99082"/>
                </a:lnTo>
                <a:lnTo>
                  <a:pt x="2111978" y="65817"/>
                </a:lnTo>
                <a:lnTo>
                  <a:pt x="2078713" y="38375"/>
                </a:lnTo>
                <a:lnTo>
                  <a:pt x="2040528" y="17656"/>
                </a:lnTo>
                <a:lnTo>
                  <a:pt x="1998325" y="4564"/>
                </a:lnTo>
                <a:lnTo>
                  <a:pt x="1953006" y="0"/>
                </a:lnTo>
                <a:close/>
              </a:path>
            </a:pathLst>
          </a:custGeom>
          <a:solidFill>
            <a:srgbClr val="F8FD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7916" y="1571244"/>
            <a:ext cx="2178050" cy="1348740"/>
          </a:xfrm>
          <a:custGeom>
            <a:avLst/>
            <a:gdLst/>
            <a:ahLst/>
            <a:cxnLst/>
            <a:rect l="l" t="t" r="r" b="b"/>
            <a:pathLst>
              <a:path w="2178050" h="1348739">
                <a:moveTo>
                  <a:pt x="0" y="224789"/>
                </a:moveTo>
                <a:lnTo>
                  <a:pt x="4564" y="179470"/>
                </a:lnTo>
                <a:lnTo>
                  <a:pt x="17656" y="137267"/>
                </a:lnTo>
                <a:lnTo>
                  <a:pt x="38375" y="99082"/>
                </a:lnTo>
                <a:lnTo>
                  <a:pt x="65817" y="65817"/>
                </a:lnTo>
                <a:lnTo>
                  <a:pt x="99082" y="38375"/>
                </a:lnTo>
                <a:lnTo>
                  <a:pt x="137267" y="17656"/>
                </a:lnTo>
                <a:lnTo>
                  <a:pt x="179470" y="4564"/>
                </a:lnTo>
                <a:lnTo>
                  <a:pt x="224789" y="0"/>
                </a:lnTo>
                <a:lnTo>
                  <a:pt x="1953006" y="0"/>
                </a:lnTo>
                <a:lnTo>
                  <a:pt x="1998325" y="4564"/>
                </a:lnTo>
                <a:lnTo>
                  <a:pt x="2040528" y="17656"/>
                </a:lnTo>
                <a:lnTo>
                  <a:pt x="2078713" y="38375"/>
                </a:lnTo>
                <a:lnTo>
                  <a:pt x="2111978" y="65817"/>
                </a:lnTo>
                <a:lnTo>
                  <a:pt x="2139420" y="99082"/>
                </a:lnTo>
                <a:lnTo>
                  <a:pt x="2160139" y="137267"/>
                </a:lnTo>
                <a:lnTo>
                  <a:pt x="2173231" y="179470"/>
                </a:lnTo>
                <a:lnTo>
                  <a:pt x="2177796" y="224789"/>
                </a:lnTo>
                <a:lnTo>
                  <a:pt x="2177796" y="1123950"/>
                </a:lnTo>
                <a:lnTo>
                  <a:pt x="2173231" y="1169269"/>
                </a:lnTo>
                <a:lnTo>
                  <a:pt x="2160139" y="1211472"/>
                </a:lnTo>
                <a:lnTo>
                  <a:pt x="2139420" y="1249657"/>
                </a:lnTo>
                <a:lnTo>
                  <a:pt x="2111978" y="1282922"/>
                </a:lnTo>
                <a:lnTo>
                  <a:pt x="2078713" y="1310364"/>
                </a:lnTo>
                <a:lnTo>
                  <a:pt x="2040528" y="1331083"/>
                </a:lnTo>
                <a:lnTo>
                  <a:pt x="1998325" y="1344175"/>
                </a:lnTo>
                <a:lnTo>
                  <a:pt x="1953006" y="1348739"/>
                </a:lnTo>
                <a:lnTo>
                  <a:pt x="224789" y="1348739"/>
                </a:lnTo>
                <a:lnTo>
                  <a:pt x="179470" y="1344175"/>
                </a:lnTo>
                <a:lnTo>
                  <a:pt x="137267" y="1331083"/>
                </a:lnTo>
                <a:lnTo>
                  <a:pt x="99082" y="1310364"/>
                </a:lnTo>
                <a:lnTo>
                  <a:pt x="65817" y="1282922"/>
                </a:lnTo>
                <a:lnTo>
                  <a:pt x="38375" y="1249657"/>
                </a:lnTo>
                <a:lnTo>
                  <a:pt x="17656" y="1211472"/>
                </a:lnTo>
                <a:lnTo>
                  <a:pt x="4564" y="1169269"/>
                </a:lnTo>
                <a:lnTo>
                  <a:pt x="0" y="1123950"/>
                </a:lnTo>
                <a:lnTo>
                  <a:pt x="0" y="224789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0688" y="1850161"/>
            <a:ext cx="1257300" cy="5105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06596" y="1837969"/>
            <a:ext cx="1240536" cy="5836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27932" y="1874520"/>
            <a:ext cx="1167383" cy="420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27932" y="1874520"/>
            <a:ext cx="1167765" cy="421005"/>
          </a:xfrm>
          <a:custGeom>
            <a:avLst/>
            <a:gdLst/>
            <a:ahLst/>
            <a:cxnLst/>
            <a:rect l="l" t="t" r="r" b="b"/>
            <a:pathLst>
              <a:path w="1167764" h="421005">
                <a:moveTo>
                  <a:pt x="0" y="70103"/>
                </a:moveTo>
                <a:lnTo>
                  <a:pt x="5506" y="42808"/>
                </a:lnTo>
                <a:lnTo>
                  <a:pt x="20526" y="20526"/>
                </a:lnTo>
                <a:lnTo>
                  <a:pt x="42808" y="5506"/>
                </a:lnTo>
                <a:lnTo>
                  <a:pt x="70103" y="0"/>
                </a:lnTo>
                <a:lnTo>
                  <a:pt x="1097279" y="0"/>
                </a:lnTo>
                <a:lnTo>
                  <a:pt x="1124575" y="5506"/>
                </a:lnTo>
                <a:lnTo>
                  <a:pt x="1146857" y="20526"/>
                </a:lnTo>
                <a:lnTo>
                  <a:pt x="1161877" y="42808"/>
                </a:lnTo>
                <a:lnTo>
                  <a:pt x="1167383" y="70103"/>
                </a:lnTo>
                <a:lnTo>
                  <a:pt x="1167383" y="350519"/>
                </a:lnTo>
                <a:lnTo>
                  <a:pt x="1161877" y="377815"/>
                </a:lnTo>
                <a:lnTo>
                  <a:pt x="1146857" y="400097"/>
                </a:lnTo>
                <a:lnTo>
                  <a:pt x="1124575" y="415117"/>
                </a:lnTo>
                <a:lnTo>
                  <a:pt x="1097279" y="420624"/>
                </a:lnTo>
                <a:lnTo>
                  <a:pt x="70103" y="420624"/>
                </a:lnTo>
                <a:lnTo>
                  <a:pt x="42808" y="415117"/>
                </a:lnTo>
                <a:lnTo>
                  <a:pt x="20526" y="400097"/>
                </a:lnTo>
                <a:lnTo>
                  <a:pt x="5506" y="377815"/>
                </a:lnTo>
                <a:lnTo>
                  <a:pt x="0" y="350519"/>
                </a:lnTo>
                <a:lnTo>
                  <a:pt x="0" y="70103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28261" y="1880742"/>
            <a:ext cx="969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 marR="5080" indent="-3479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OSC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AR/Sur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ace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NFP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88207" y="1850161"/>
            <a:ext cx="827532" cy="5105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30879" y="1856206"/>
            <a:ext cx="766559" cy="5410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35451" y="1874520"/>
            <a:ext cx="737615" cy="420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35451" y="1874520"/>
            <a:ext cx="737870" cy="421005"/>
          </a:xfrm>
          <a:custGeom>
            <a:avLst/>
            <a:gdLst/>
            <a:ahLst/>
            <a:cxnLst/>
            <a:rect l="l" t="t" r="r" b="b"/>
            <a:pathLst>
              <a:path w="737870" h="421005">
                <a:moveTo>
                  <a:pt x="0" y="70103"/>
                </a:moveTo>
                <a:lnTo>
                  <a:pt x="5506" y="42808"/>
                </a:lnTo>
                <a:lnTo>
                  <a:pt x="20526" y="20526"/>
                </a:lnTo>
                <a:lnTo>
                  <a:pt x="42808" y="5506"/>
                </a:lnTo>
                <a:lnTo>
                  <a:pt x="70103" y="0"/>
                </a:lnTo>
                <a:lnTo>
                  <a:pt x="667512" y="0"/>
                </a:lnTo>
                <a:lnTo>
                  <a:pt x="694807" y="5506"/>
                </a:lnTo>
                <a:lnTo>
                  <a:pt x="717089" y="20526"/>
                </a:lnTo>
                <a:lnTo>
                  <a:pt x="732109" y="42808"/>
                </a:lnTo>
                <a:lnTo>
                  <a:pt x="737615" y="70103"/>
                </a:lnTo>
                <a:lnTo>
                  <a:pt x="737615" y="350519"/>
                </a:lnTo>
                <a:lnTo>
                  <a:pt x="732109" y="377815"/>
                </a:lnTo>
                <a:lnTo>
                  <a:pt x="717089" y="400097"/>
                </a:lnTo>
                <a:lnTo>
                  <a:pt x="694807" y="415117"/>
                </a:lnTo>
                <a:lnTo>
                  <a:pt x="667512" y="420624"/>
                </a:lnTo>
                <a:lnTo>
                  <a:pt x="70103" y="420624"/>
                </a:lnTo>
                <a:lnTo>
                  <a:pt x="42808" y="415117"/>
                </a:lnTo>
                <a:lnTo>
                  <a:pt x="20526" y="400097"/>
                </a:lnTo>
                <a:lnTo>
                  <a:pt x="5506" y="377815"/>
                </a:lnTo>
                <a:lnTo>
                  <a:pt x="0" y="350519"/>
                </a:lnTo>
                <a:lnTo>
                  <a:pt x="0" y="70103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45941" y="1895982"/>
            <a:ext cx="51689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3510" marR="5080" indent="-131445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QMS 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NFP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95115" y="2354605"/>
            <a:ext cx="827532" cy="5105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67328" y="2444534"/>
            <a:ext cx="483082" cy="3733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42359" y="2378964"/>
            <a:ext cx="737615" cy="420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42359" y="2378964"/>
            <a:ext cx="737870" cy="421005"/>
          </a:xfrm>
          <a:custGeom>
            <a:avLst/>
            <a:gdLst/>
            <a:ahLst/>
            <a:cxnLst/>
            <a:rect l="l" t="t" r="r" b="b"/>
            <a:pathLst>
              <a:path w="737870" h="421005">
                <a:moveTo>
                  <a:pt x="0" y="70103"/>
                </a:moveTo>
                <a:lnTo>
                  <a:pt x="5506" y="42808"/>
                </a:lnTo>
                <a:lnTo>
                  <a:pt x="20526" y="20526"/>
                </a:lnTo>
                <a:lnTo>
                  <a:pt x="42808" y="5506"/>
                </a:lnTo>
                <a:lnTo>
                  <a:pt x="70103" y="0"/>
                </a:lnTo>
                <a:lnTo>
                  <a:pt x="667512" y="0"/>
                </a:lnTo>
                <a:lnTo>
                  <a:pt x="694807" y="5506"/>
                </a:lnTo>
                <a:lnTo>
                  <a:pt x="717089" y="20526"/>
                </a:lnTo>
                <a:lnTo>
                  <a:pt x="732109" y="42808"/>
                </a:lnTo>
                <a:lnTo>
                  <a:pt x="737615" y="70103"/>
                </a:lnTo>
                <a:lnTo>
                  <a:pt x="737615" y="350520"/>
                </a:lnTo>
                <a:lnTo>
                  <a:pt x="732109" y="377815"/>
                </a:lnTo>
                <a:lnTo>
                  <a:pt x="717089" y="400097"/>
                </a:lnTo>
                <a:lnTo>
                  <a:pt x="694807" y="415117"/>
                </a:lnTo>
                <a:lnTo>
                  <a:pt x="667512" y="420624"/>
                </a:lnTo>
                <a:lnTo>
                  <a:pt x="70103" y="420624"/>
                </a:lnTo>
                <a:lnTo>
                  <a:pt x="42808" y="415117"/>
                </a:lnTo>
                <a:lnTo>
                  <a:pt x="20526" y="400097"/>
                </a:lnTo>
                <a:lnTo>
                  <a:pt x="5506" y="377815"/>
                </a:lnTo>
                <a:lnTo>
                  <a:pt x="0" y="350520"/>
                </a:lnTo>
                <a:lnTo>
                  <a:pt x="0" y="70103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881754" y="2484247"/>
            <a:ext cx="2603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. . .</a:t>
            </a:r>
            <a:r>
              <a:rPr sz="11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21023" y="1531607"/>
            <a:ext cx="1082802" cy="3985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728720" y="1566799"/>
            <a:ext cx="8705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F81BC"/>
                </a:solidFill>
                <a:latin typeface="Calibri"/>
                <a:cs typeface="Calibri"/>
              </a:rPr>
              <a:t>WIGOS</a:t>
            </a:r>
            <a:r>
              <a:rPr sz="1400" spc="-7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F81BC"/>
                </a:solidFill>
                <a:latin typeface="Calibri"/>
                <a:cs typeface="Calibri"/>
              </a:rPr>
              <a:t>NFP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5279" y="3345179"/>
            <a:ext cx="2537460" cy="22814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5572" y="3372611"/>
            <a:ext cx="2441575" cy="2185670"/>
          </a:xfrm>
          <a:custGeom>
            <a:avLst/>
            <a:gdLst/>
            <a:ahLst/>
            <a:cxnLst/>
            <a:rect l="l" t="t" r="r" b="b"/>
            <a:pathLst>
              <a:path w="2441575" h="2185670">
                <a:moveTo>
                  <a:pt x="0" y="2185416"/>
                </a:moveTo>
                <a:lnTo>
                  <a:pt x="2441448" y="2185416"/>
                </a:lnTo>
                <a:lnTo>
                  <a:pt x="2441448" y="0"/>
                </a:lnTo>
                <a:lnTo>
                  <a:pt x="0" y="0"/>
                </a:lnTo>
                <a:lnTo>
                  <a:pt x="0" y="2185416"/>
                </a:lnTo>
                <a:close/>
              </a:path>
            </a:pathLst>
          </a:custGeom>
          <a:ln w="152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6804" y="3366515"/>
            <a:ext cx="1425702" cy="5646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92658" y="3420567"/>
            <a:ext cx="11150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Member</a:t>
            </a:r>
            <a:r>
              <a:rPr sz="20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22148" y="4047744"/>
            <a:ext cx="2267712" cy="1438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9391" y="4072128"/>
            <a:ext cx="2178050" cy="1348740"/>
          </a:xfrm>
          <a:custGeom>
            <a:avLst/>
            <a:gdLst/>
            <a:ahLst/>
            <a:cxnLst/>
            <a:rect l="l" t="t" r="r" b="b"/>
            <a:pathLst>
              <a:path w="2178050" h="1348739">
                <a:moveTo>
                  <a:pt x="1953006" y="0"/>
                </a:moveTo>
                <a:lnTo>
                  <a:pt x="224789" y="0"/>
                </a:lnTo>
                <a:lnTo>
                  <a:pt x="179488" y="4564"/>
                </a:lnTo>
                <a:lnTo>
                  <a:pt x="137293" y="17656"/>
                </a:lnTo>
                <a:lnTo>
                  <a:pt x="99110" y="38375"/>
                </a:lnTo>
                <a:lnTo>
                  <a:pt x="65841" y="65817"/>
                </a:lnTo>
                <a:lnTo>
                  <a:pt x="38392" y="99082"/>
                </a:lnTo>
                <a:lnTo>
                  <a:pt x="17665" y="137267"/>
                </a:lnTo>
                <a:lnTo>
                  <a:pt x="4567" y="179470"/>
                </a:lnTo>
                <a:lnTo>
                  <a:pt x="0" y="224790"/>
                </a:lnTo>
                <a:lnTo>
                  <a:pt x="0" y="1123950"/>
                </a:lnTo>
                <a:lnTo>
                  <a:pt x="4567" y="1169269"/>
                </a:lnTo>
                <a:lnTo>
                  <a:pt x="17665" y="1211472"/>
                </a:lnTo>
                <a:lnTo>
                  <a:pt x="38392" y="1249657"/>
                </a:lnTo>
                <a:lnTo>
                  <a:pt x="65841" y="1282922"/>
                </a:lnTo>
                <a:lnTo>
                  <a:pt x="99110" y="1310364"/>
                </a:lnTo>
                <a:lnTo>
                  <a:pt x="137293" y="1331083"/>
                </a:lnTo>
                <a:lnTo>
                  <a:pt x="179488" y="1344175"/>
                </a:lnTo>
                <a:lnTo>
                  <a:pt x="224789" y="1348740"/>
                </a:lnTo>
                <a:lnTo>
                  <a:pt x="1953006" y="1348740"/>
                </a:lnTo>
                <a:lnTo>
                  <a:pt x="1998325" y="1344175"/>
                </a:lnTo>
                <a:lnTo>
                  <a:pt x="2040528" y="1331083"/>
                </a:lnTo>
                <a:lnTo>
                  <a:pt x="2078713" y="1310364"/>
                </a:lnTo>
                <a:lnTo>
                  <a:pt x="2111978" y="1282922"/>
                </a:lnTo>
                <a:lnTo>
                  <a:pt x="2139420" y="1249657"/>
                </a:lnTo>
                <a:lnTo>
                  <a:pt x="2160139" y="1211472"/>
                </a:lnTo>
                <a:lnTo>
                  <a:pt x="2173231" y="1169269"/>
                </a:lnTo>
                <a:lnTo>
                  <a:pt x="2177796" y="1123950"/>
                </a:lnTo>
                <a:lnTo>
                  <a:pt x="2177796" y="224790"/>
                </a:lnTo>
                <a:lnTo>
                  <a:pt x="2173231" y="179470"/>
                </a:lnTo>
                <a:lnTo>
                  <a:pt x="2160139" y="137267"/>
                </a:lnTo>
                <a:lnTo>
                  <a:pt x="2139420" y="99082"/>
                </a:lnTo>
                <a:lnTo>
                  <a:pt x="2111978" y="65817"/>
                </a:lnTo>
                <a:lnTo>
                  <a:pt x="2078713" y="38375"/>
                </a:lnTo>
                <a:lnTo>
                  <a:pt x="2040528" y="17656"/>
                </a:lnTo>
                <a:lnTo>
                  <a:pt x="1998325" y="4564"/>
                </a:lnTo>
                <a:lnTo>
                  <a:pt x="1953006" y="0"/>
                </a:lnTo>
                <a:close/>
              </a:path>
            </a:pathLst>
          </a:custGeom>
          <a:solidFill>
            <a:srgbClr val="F8FD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9391" y="4072128"/>
            <a:ext cx="2178050" cy="1348740"/>
          </a:xfrm>
          <a:custGeom>
            <a:avLst/>
            <a:gdLst/>
            <a:ahLst/>
            <a:cxnLst/>
            <a:rect l="l" t="t" r="r" b="b"/>
            <a:pathLst>
              <a:path w="2178050" h="1348739">
                <a:moveTo>
                  <a:pt x="0" y="224790"/>
                </a:moveTo>
                <a:lnTo>
                  <a:pt x="4567" y="179470"/>
                </a:lnTo>
                <a:lnTo>
                  <a:pt x="17665" y="137267"/>
                </a:lnTo>
                <a:lnTo>
                  <a:pt x="38392" y="99082"/>
                </a:lnTo>
                <a:lnTo>
                  <a:pt x="65841" y="65817"/>
                </a:lnTo>
                <a:lnTo>
                  <a:pt x="99110" y="38375"/>
                </a:lnTo>
                <a:lnTo>
                  <a:pt x="137293" y="17656"/>
                </a:lnTo>
                <a:lnTo>
                  <a:pt x="179488" y="4564"/>
                </a:lnTo>
                <a:lnTo>
                  <a:pt x="224789" y="0"/>
                </a:lnTo>
                <a:lnTo>
                  <a:pt x="1953006" y="0"/>
                </a:lnTo>
                <a:lnTo>
                  <a:pt x="1998325" y="4564"/>
                </a:lnTo>
                <a:lnTo>
                  <a:pt x="2040528" y="17656"/>
                </a:lnTo>
                <a:lnTo>
                  <a:pt x="2078713" y="38375"/>
                </a:lnTo>
                <a:lnTo>
                  <a:pt x="2111978" y="65817"/>
                </a:lnTo>
                <a:lnTo>
                  <a:pt x="2139420" y="99082"/>
                </a:lnTo>
                <a:lnTo>
                  <a:pt x="2160139" y="137267"/>
                </a:lnTo>
                <a:lnTo>
                  <a:pt x="2173231" y="179470"/>
                </a:lnTo>
                <a:lnTo>
                  <a:pt x="2177796" y="224790"/>
                </a:lnTo>
                <a:lnTo>
                  <a:pt x="2177796" y="1123950"/>
                </a:lnTo>
                <a:lnTo>
                  <a:pt x="2173231" y="1169269"/>
                </a:lnTo>
                <a:lnTo>
                  <a:pt x="2160139" y="1211472"/>
                </a:lnTo>
                <a:lnTo>
                  <a:pt x="2139420" y="1249657"/>
                </a:lnTo>
                <a:lnTo>
                  <a:pt x="2111978" y="1282922"/>
                </a:lnTo>
                <a:lnTo>
                  <a:pt x="2078713" y="1310364"/>
                </a:lnTo>
                <a:lnTo>
                  <a:pt x="2040528" y="1331083"/>
                </a:lnTo>
                <a:lnTo>
                  <a:pt x="1998325" y="1344175"/>
                </a:lnTo>
                <a:lnTo>
                  <a:pt x="1953006" y="1348740"/>
                </a:lnTo>
                <a:lnTo>
                  <a:pt x="224789" y="1348740"/>
                </a:lnTo>
                <a:lnTo>
                  <a:pt x="179488" y="1344175"/>
                </a:lnTo>
                <a:lnTo>
                  <a:pt x="137293" y="1331083"/>
                </a:lnTo>
                <a:lnTo>
                  <a:pt x="99110" y="1310364"/>
                </a:lnTo>
                <a:lnTo>
                  <a:pt x="65841" y="1282922"/>
                </a:lnTo>
                <a:lnTo>
                  <a:pt x="38392" y="1249657"/>
                </a:lnTo>
                <a:lnTo>
                  <a:pt x="17665" y="1211472"/>
                </a:lnTo>
                <a:lnTo>
                  <a:pt x="4567" y="1169269"/>
                </a:lnTo>
                <a:lnTo>
                  <a:pt x="0" y="1123950"/>
                </a:lnTo>
                <a:lnTo>
                  <a:pt x="0" y="22479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12163" y="4351045"/>
            <a:ext cx="1257300" cy="5105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38072" y="4338853"/>
            <a:ext cx="1240536" cy="58366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59408" y="4375403"/>
            <a:ext cx="1167384" cy="42062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59408" y="4375403"/>
            <a:ext cx="1167765" cy="421005"/>
          </a:xfrm>
          <a:custGeom>
            <a:avLst/>
            <a:gdLst/>
            <a:ahLst/>
            <a:cxnLst/>
            <a:rect l="l" t="t" r="r" b="b"/>
            <a:pathLst>
              <a:path w="1167764" h="421004">
                <a:moveTo>
                  <a:pt x="0" y="70104"/>
                </a:moveTo>
                <a:lnTo>
                  <a:pt x="5506" y="42808"/>
                </a:lnTo>
                <a:lnTo>
                  <a:pt x="20526" y="20526"/>
                </a:lnTo>
                <a:lnTo>
                  <a:pt x="42808" y="5506"/>
                </a:lnTo>
                <a:lnTo>
                  <a:pt x="70103" y="0"/>
                </a:lnTo>
                <a:lnTo>
                  <a:pt x="1097280" y="0"/>
                </a:lnTo>
                <a:lnTo>
                  <a:pt x="1124575" y="5506"/>
                </a:lnTo>
                <a:lnTo>
                  <a:pt x="1146857" y="20526"/>
                </a:lnTo>
                <a:lnTo>
                  <a:pt x="1161877" y="42808"/>
                </a:lnTo>
                <a:lnTo>
                  <a:pt x="1167384" y="70104"/>
                </a:lnTo>
                <a:lnTo>
                  <a:pt x="1167384" y="350520"/>
                </a:lnTo>
                <a:lnTo>
                  <a:pt x="1161877" y="377815"/>
                </a:lnTo>
                <a:lnTo>
                  <a:pt x="1146857" y="400097"/>
                </a:lnTo>
                <a:lnTo>
                  <a:pt x="1124575" y="415117"/>
                </a:lnTo>
                <a:lnTo>
                  <a:pt x="1097280" y="420624"/>
                </a:lnTo>
                <a:lnTo>
                  <a:pt x="70103" y="420624"/>
                </a:lnTo>
                <a:lnTo>
                  <a:pt x="42808" y="415117"/>
                </a:lnTo>
                <a:lnTo>
                  <a:pt x="20526" y="400097"/>
                </a:lnTo>
                <a:lnTo>
                  <a:pt x="5506" y="377815"/>
                </a:lnTo>
                <a:lnTo>
                  <a:pt x="0" y="350520"/>
                </a:lnTo>
                <a:lnTo>
                  <a:pt x="0" y="70104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459230" y="4381880"/>
            <a:ext cx="969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 marR="5080" indent="-3479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OSC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AR/Sur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ace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NFP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19683" y="4351045"/>
            <a:ext cx="826020" cy="51051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2355" y="4355579"/>
            <a:ext cx="766559" cy="5425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6927" y="4375403"/>
            <a:ext cx="736091" cy="42062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6927" y="4375403"/>
            <a:ext cx="736600" cy="421005"/>
          </a:xfrm>
          <a:custGeom>
            <a:avLst/>
            <a:gdLst/>
            <a:ahLst/>
            <a:cxnLst/>
            <a:rect l="l" t="t" r="r" b="b"/>
            <a:pathLst>
              <a:path w="736600" h="421004">
                <a:moveTo>
                  <a:pt x="0" y="70104"/>
                </a:moveTo>
                <a:lnTo>
                  <a:pt x="5508" y="42808"/>
                </a:lnTo>
                <a:lnTo>
                  <a:pt x="20531" y="20526"/>
                </a:lnTo>
                <a:lnTo>
                  <a:pt x="42814" y="5506"/>
                </a:lnTo>
                <a:lnTo>
                  <a:pt x="70103" y="0"/>
                </a:lnTo>
                <a:lnTo>
                  <a:pt x="665988" y="0"/>
                </a:lnTo>
                <a:lnTo>
                  <a:pt x="693283" y="5506"/>
                </a:lnTo>
                <a:lnTo>
                  <a:pt x="715565" y="20526"/>
                </a:lnTo>
                <a:lnTo>
                  <a:pt x="730585" y="42808"/>
                </a:lnTo>
                <a:lnTo>
                  <a:pt x="736091" y="70104"/>
                </a:lnTo>
                <a:lnTo>
                  <a:pt x="736091" y="350520"/>
                </a:lnTo>
                <a:lnTo>
                  <a:pt x="730585" y="377815"/>
                </a:lnTo>
                <a:lnTo>
                  <a:pt x="715565" y="400097"/>
                </a:lnTo>
                <a:lnTo>
                  <a:pt x="693283" y="415117"/>
                </a:lnTo>
                <a:lnTo>
                  <a:pt x="665988" y="420624"/>
                </a:lnTo>
                <a:lnTo>
                  <a:pt x="70103" y="420624"/>
                </a:lnTo>
                <a:lnTo>
                  <a:pt x="42814" y="415117"/>
                </a:lnTo>
                <a:lnTo>
                  <a:pt x="20531" y="400097"/>
                </a:lnTo>
                <a:lnTo>
                  <a:pt x="5508" y="377815"/>
                </a:lnTo>
                <a:lnTo>
                  <a:pt x="0" y="350520"/>
                </a:lnTo>
                <a:lnTo>
                  <a:pt x="0" y="70104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76757" y="4397121"/>
            <a:ext cx="51689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 marR="5080" indent="-131445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QMS 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NFP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26591" y="4855489"/>
            <a:ext cx="827532" cy="51051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98803" y="4943805"/>
            <a:ext cx="483082" cy="37495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73836" y="4879847"/>
            <a:ext cx="737615" cy="42062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73836" y="4879847"/>
            <a:ext cx="737870" cy="421005"/>
          </a:xfrm>
          <a:custGeom>
            <a:avLst/>
            <a:gdLst/>
            <a:ahLst/>
            <a:cxnLst/>
            <a:rect l="l" t="t" r="r" b="b"/>
            <a:pathLst>
              <a:path w="737869" h="421004">
                <a:moveTo>
                  <a:pt x="0" y="70103"/>
                </a:moveTo>
                <a:lnTo>
                  <a:pt x="5508" y="42808"/>
                </a:lnTo>
                <a:lnTo>
                  <a:pt x="20531" y="20526"/>
                </a:lnTo>
                <a:lnTo>
                  <a:pt x="42814" y="5506"/>
                </a:lnTo>
                <a:lnTo>
                  <a:pt x="70103" y="0"/>
                </a:lnTo>
                <a:lnTo>
                  <a:pt x="667512" y="0"/>
                </a:lnTo>
                <a:lnTo>
                  <a:pt x="694807" y="5506"/>
                </a:lnTo>
                <a:lnTo>
                  <a:pt x="717089" y="20526"/>
                </a:lnTo>
                <a:lnTo>
                  <a:pt x="732109" y="42808"/>
                </a:lnTo>
                <a:lnTo>
                  <a:pt x="737615" y="70103"/>
                </a:lnTo>
                <a:lnTo>
                  <a:pt x="737615" y="350519"/>
                </a:lnTo>
                <a:lnTo>
                  <a:pt x="732109" y="377815"/>
                </a:lnTo>
                <a:lnTo>
                  <a:pt x="717089" y="400097"/>
                </a:lnTo>
                <a:lnTo>
                  <a:pt x="694807" y="415117"/>
                </a:lnTo>
                <a:lnTo>
                  <a:pt x="667512" y="420623"/>
                </a:lnTo>
                <a:lnTo>
                  <a:pt x="70103" y="420623"/>
                </a:lnTo>
                <a:lnTo>
                  <a:pt x="42814" y="415117"/>
                </a:lnTo>
                <a:lnTo>
                  <a:pt x="20531" y="400097"/>
                </a:lnTo>
                <a:lnTo>
                  <a:pt x="5508" y="377815"/>
                </a:lnTo>
                <a:lnTo>
                  <a:pt x="0" y="350519"/>
                </a:lnTo>
                <a:lnTo>
                  <a:pt x="0" y="70103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212596" y="4985384"/>
            <a:ext cx="2603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. . .</a:t>
            </a:r>
            <a:r>
              <a:rPr sz="11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52500" y="4032491"/>
            <a:ext cx="1082802" cy="3985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059586" y="4067936"/>
            <a:ext cx="8705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F81BC"/>
                </a:solidFill>
                <a:latin typeface="Calibri"/>
                <a:cs typeface="Calibri"/>
              </a:rPr>
              <a:t>WIGOS</a:t>
            </a:r>
            <a:r>
              <a:rPr sz="1400" spc="-7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F81BC"/>
                </a:solidFill>
                <a:latin typeface="Calibri"/>
                <a:cs typeface="Calibri"/>
              </a:rPr>
              <a:t>NFP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012937" y="3358877"/>
            <a:ext cx="2520717" cy="22631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54095" y="3377184"/>
            <a:ext cx="2443480" cy="2185670"/>
          </a:xfrm>
          <a:custGeom>
            <a:avLst/>
            <a:gdLst/>
            <a:ahLst/>
            <a:cxnLst/>
            <a:rect l="l" t="t" r="r" b="b"/>
            <a:pathLst>
              <a:path w="2443479" h="2185670">
                <a:moveTo>
                  <a:pt x="0" y="2185416"/>
                </a:moveTo>
                <a:lnTo>
                  <a:pt x="2442972" y="2185416"/>
                </a:lnTo>
                <a:lnTo>
                  <a:pt x="2442972" y="0"/>
                </a:lnTo>
                <a:lnTo>
                  <a:pt x="0" y="0"/>
                </a:lnTo>
                <a:lnTo>
                  <a:pt x="0" y="2185416"/>
                </a:lnTo>
                <a:close/>
              </a:path>
            </a:pathLst>
          </a:custGeom>
          <a:ln w="1524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03804" y="3371088"/>
            <a:ext cx="1428749" cy="56464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160522" y="3425697"/>
            <a:ext cx="11176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Member</a:t>
            </a:r>
            <a:r>
              <a:rPr sz="2000" spc="-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B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090672" y="4052315"/>
            <a:ext cx="2267712" cy="1438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37916" y="4076700"/>
            <a:ext cx="2178050" cy="1348740"/>
          </a:xfrm>
          <a:custGeom>
            <a:avLst/>
            <a:gdLst/>
            <a:ahLst/>
            <a:cxnLst/>
            <a:rect l="l" t="t" r="r" b="b"/>
            <a:pathLst>
              <a:path w="2178050" h="1348739">
                <a:moveTo>
                  <a:pt x="1953006" y="0"/>
                </a:moveTo>
                <a:lnTo>
                  <a:pt x="224789" y="0"/>
                </a:lnTo>
                <a:lnTo>
                  <a:pt x="179470" y="4564"/>
                </a:lnTo>
                <a:lnTo>
                  <a:pt x="137267" y="17656"/>
                </a:lnTo>
                <a:lnTo>
                  <a:pt x="99082" y="38375"/>
                </a:lnTo>
                <a:lnTo>
                  <a:pt x="65817" y="65817"/>
                </a:lnTo>
                <a:lnTo>
                  <a:pt x="38375" y="99082"/>
                </a:lnTo>
                <a:lnTo>
                  <a:pt x="17656" y="137267"/>
                </a:lnTo>
                <a:lnTo>
                  <a:pt x="4564" y="179470"/>
                </a:lnTo>
                <a:lnTo>
                  <a:pt x="0" y="224789"/>
                </a:lnTo>
                <a:lnTo>
                  <a:pt x="0" y="1123950"/>
                </a:lnTo>
                <a:lnTo>
                  <a:pt x="4564" y="1169269"/>
                </a:lnTo>
                <a:lnTo>
                  <a:pt x="17656" y="1211472"/>
                </a:lnTo>
                <a:lnTo>
                  <a:pt x="38375" y="1249657"/>
                </a:lnTo>
                <a:lnTo>
                  <a:pt x="65817" y="1282922"/>
                </a:lnTo>
                <a:lnTo>
                  <a:pt x="99082" y="1310364"/>
                </a:lnTo>
                <a:lnTo>
                  <a:pt x="137267" y="1331083"/>
                </a:lnTo>
                <a:lnTo>
                  <a:pt x="179470" y="1344175"/>
                </a:lnTo>
                <a:lnTo>
                  <a:pt x="224789" y="1348740"/>
                </a:lnTo>
                <a:lnTo>
                  <a:pt x="1953006" y="1348740"/>
                </a:lnTo>
                <a:lnTo>
                  <a:pt x="1998325" y="1344175"/>
                </a:lnTo>
                <a:lnTo>
                  <a:pt x="2040528" y="1331083"/>
                </a:lnTo>
                <a:lnTo>
                  <a:pt x="2078713" y="1310364"/>
                </a:lnTo>
                <a:lnTo>
                  <a:pt x="2111978" y="1282922"/>
                </a:lnTo>
                <a:lnTo>
                  <a:pt x="2139420" y="1249657"/>
                </a:lnTo>
                <a:lnTo>
                  <a:pt x="2160139" y="1211472"/>
                </a:lnTo>
                <a:lnTo>
                  <a:pt x="2173231" y="1169269"/>
                </a:lnTo>
                <a:lnTo>
                  <a:pt x="2177796" y="1123950"/>
                </a:lnTo>
                <a:lnTo>
                  <a:pt x="2177796" y="224789"/>
                </a:lnTo>
                <a:lnTo>
                  <a:pt x="2173231" y="179470"/>
                </a:lnTo>
                <a:lnTo>
                  <a:pt x="2160139" y="137267"/>
                </a:lnTo>
                <a:lnTo>
                  <a:pt x="2139420" y="99082"/>
                </a:lnTo>
                <a:lnTo>
                  <a:pt x="2111978" y="65817"/>
                </a:lnTo>
                <a:lnTo>
                  <a:pt x="2078713" y="38375"/>
                </a:lnTo>
                <a:lnTo>
                  <a:pt x="2040528" y="17656"/>
                </a:lnTo>
                <a:lnTo>
                  <a:pt x="1998325" y="4564"/>
                </a:lnTo>
                <a:lnTo>
                  <a:pt x="1953006" y="0"/>
                </a:lnTo>
                <a:close/>
              </a:path>
            </a:pathLst>
          </a:custGeom>
          <a:solidFill>
            <a:srgbClr val="F8FD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37916" y="4076700"/>
            <a:ext cx="2178050" cy="1348740"/>
          </a:xfrm>
          <a:custGeom>
            <a:avLst/>
            <a:gdLst/>
            <a:ahLst/>
            <a:cxnLst/>
            <a:rect l="l" t="t" r="r" b="b"/>
            <a:pathLst>
              <a:path w="2178050" h="1348739">
                <a:moveTo>
                  <a:pt x="0" y="224789"/>
                </a:moveTo>
                <a:lnTo>
                  <a:pt x="4564" y="179470"/>
                </a:lnTo>
                <a:lnTo>
                  <a:pt x="17656" y="137267"/>
                </a:lnTo>
                <a:lnTo>
                  <a:pt x="38375" y="99082"/>
                </a:lnTo>
                <a:lnTo>
                  <a:pt x="65817" y="65817"/>
                </a:lnTo>
                <a:lnTo>
                  <a:pt x="99082" y="38375"/>
                </a:lnTo>
                <a:lnTo>
                  <a:pt x="137267" y="17656"/>
                </a:lnTo>
                <a:lnTo>
                  <a:pt x="179470" y="4564"/>
                </a:lnTo>
                <a:lnTo>
                  <a:pt x="224789" y="0"/>
                </a:lnTo>
                <a:lnTo>
                  <a:pt x="1953006" y="0"/>
                </a:lnTo>
                <a:lnTo>
                  <a:pt x="1998325" y="4564"/>
                </a:lnTo>
                <a:lnTo>
                  <a:pt x="2040528" y="17656"/>
                </a:lnTo>
                <a:lnTo>
                  <a:pt x="2078713" y="38375"/>
                </a:lnTo>
                <a:lnTo>
                  <a:pt x="2111978" y="65817"/>
                </a:lnTo>
                <a:lnTo>
                  <a:pt x="2139420" y="99082"/>
                </a:lnTo>
                <a:lnTo>
                  <a:pt x="2160139" y="137267"/>
                </a:lnTo>
                <a:lnTo>
                  <a:pt x="2173231" y="179470"/>
                </a:lnTo>
                <a:lnTo>
                  <a:pt x="2177796" y="224789"/>
                </a:lnTo>
                <a:lnTo>
                  <a:pt x="2177796" y="1123950"/>
                </a:lnTo>
                <a:lnTo>
                  <a:pt x="2173231" y="1169269"/>
                </a:lnTo>
                <a:lnTo>
                  <a:pt x="2160139" y="1211472"/>
                </a:lnTo>
                <a:lnTo>
                  <a:pt x="2139420" y="1249657"/>
                </a:lnTo>
                <a:lnTo>
                  <a:pt x="2111978" y="1282922"/>
                </a:lnTo>
                <a:lnTo>
                  <a:pt x="2078713" y="1310364"/>
                </a:lnTo>
                <a:lnTo>
                  <a:pt x="2040528" y="1331083"/>
                </a:lnTo>
                <a:lnTo>
                  <a:pt x="1998325" y="1344175"/>
                </a:lnTo>
                <a:lnTo>
                  <a:pt x="1953006" y="1348740"/>
                </a:lnTo>
                <a:lnTo>
                  <a:pt x="224789" y="1348740"/>
                </a:lnTo>
                <a:lnTo>
                  <a:pt x="179470" y="1344175"/>
                </a:lnTo>
                <a:lnTo>
                  <a:pt x="137267" y="1331083"/>
                </a:lnTo>
                <a:lnTo>
                  <a:pt x="99082" y="1310364"/>
                </a:lnTo>
                <a:lnTo>
                  <a:pt x="65817" y="1282922"/>
                </a:lnTo>
                <a:lnTo>
                  <a:pt x="38375" y="1249657"/>
                </a:lnTo>
                <a:lnTo>
                  <a:pt x="17656" y="1211472"/>
                </a:lnTo>
                <a:lnTo>
                  <a:pt x="4564" y="1169269"/>
                </a:lnTo>
                <a:lnTo>
                  <a:pt x="0" y="1123950"/>
                </a:lnTo>
                <a:lnTo>
                  <a:pt x="0" y="224789"/>
                </a:lnTo>
                <a:close/>
              </a:path>
            </a:pathLst>
          </a:custGeom>
          <a:ln w="9144">
            <a:solidFill>
              <a:srgbClr val="548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85259" y="4360189"/>
            <a:ext cx="1248156" cy="5013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06596" y="4343425"/>
            <a:ext cx="1240536" cy="58366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27932" y="4379976"/>
            <a:ext cx="1167383" cy="42062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128261" y="4386453"/>
            <a:ext cx="969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 marR="5080" indent="-3479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OSC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AR/Sur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ace  NFP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192779" y="4360189"/>
            <a:ext cx="818388" cy="50137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232404" y="4361662"/>
            <a:ext cx="766559" cy="54104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35451" y="4379976"/>
            <a:ext cx="737615" cy="420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346196" y="4401692"/>
            <a:ext cx="51689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 marR="5080" indent="-131445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QMS 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NFP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599688" y="4864633"/>
            <a:ext cx="818388" cy="50137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67328" y="4948377"/>
            <a:ext cx="483082" cy="37495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642359" y="4884420"/>
            <a:ext cx="737615" cy="420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3882009" y="4989957"/>
            <a:ext cx="2603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. . .</a:t>
            </a:r>
            <a:r>
              <a:rPr sz="11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621023" y="4037063"/>
            <a:ext cx="1082802" cy="39853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3728973" y="4072509"/>
            <a:ext cx="8705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F81BC"/>
                </a:solidFill>
                <a:latin typeface="Calibri"/>
                <a:cs typeface="Calibri"/>
              </a:rPr>
              <a:t>WIGOS</a:t>
            </a:r>
            <a:r>
              <a:rPr sz="1400" spc="-7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F81BC"/>
                </a:solidFill>
                <a:latin typeface="Calibri"/>
                <a:cs typeface="Calibri"/>
              </a:rPr>
              <a:t>NFP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44779" y="284988"/>
            <a:ext cx="5672328" cy="603351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023" y="309372"/>
            <a:ext cx="5582920" cy="5943600"/>
          </a:xfrm>
          <a:custGeom>
            <a:avLst/>
            <a:gdLst/>
            <a:ahLst/>
            <a:cxnLst/>
            <a:rect l="l" t="t" r="r" b="b"/>
            <a:pathLst>
              <a:path w="5582920" h="5943600">
                <a:moveTo>
                  <a:pt x="0" y="930401"/>
                </a:moveTo>
                <a:lnTo>
                  <a:pt x="1210" y="882524"/>
                </a:lnTo>
                <a:lnTo>
                  <a:pt x="4803" y="835274"/>
                </a:lnTo>
                <a:lnTo>
                  <a:pt x="10720" y="788712"/>
                </a:lnTo>
                <a:lnTo>
                  <a:pt x="18902" y="742894"/>
                </a:lnTo>
                <a:lnTo>
                  <a:pt x="29291" y="697881"/>
                </a:lnTo>
                <a:lnTo>
                  <a:pt x="41829" y="653730"/>
                </a:lnTo>
                <a:lnTo>
                  <a:pt x="56457" y="610500"/>
                </a:lnTo>
                <a:lnTo>
                  <a:pt x="73116" y="568249"/>
                </a:lnTo>
                <a:lnTo>
                  <a:pt x="91749" y="527036"/>
                </a:lnTo>
                <a:lnTo>
                  <a:pt x="112296" y="486919"/>
                </a:lnTo>
                <a:lnTo>
                  <a:pt x="134699" y="447956"/>
                </a:lnTo>
                <a:lnTo>
                  <a:pt x="158900" y="410207"/>
                </a:lnTo>
                <a:lnTo>
                  <a:pt x="184841" y="373729"/>
                </a:lnTo>
                <a:lnTo>
                  <a:pt x="212462" y="338581"/>
                </a:lnTo>
                <a:lnTo>
                  <a:pt x="241705" y="304822"/>
                </a:lnTo>
                <a:lnTo>
                  <a:pt x="272513" y="272510"/>
                </a:lnTo>
                <a:lnTo>
                  <a:pt x="304826" y="241703"/>
                </a:lnTo>
                <a:lnTo>
                  <a:pt x="338586" y="212460"/>
                </a:lnTo>
                <a:lnTo>
                  <a:pt x="373735" y="184839"/>
                </a:lnTo>
                <a:lnTo>
                  <a:pt x="410213" y="158899"/>
                </a:lnTo>
                <a:lnTo>
                  <a:pt x="447964" y="134698"/>
                </a:lnTo>
                <a:lnTo>
                  <a:pt x="486927" y="112295"/>
                </a:lnTo>
                <a:lnTo>
                  <a:pt x="527045" y="91748"/>
                </a:lnTo>
                <a:lnTo>
                  <a:pt x="568260" y="73116"/>
                </a:lnTo>
                <a:lnTo>
                  <a:pt x="610512" y="56457"/>
                </a:lnTo>
                <a:lnTo>
                  <a:pt x="653744" y="41829"/>
                </a:lnTo>
                <a:lnTo>
                  <a:pt x="697896" y="29291"/>
                </a:lnTo>
                <a:lnTo>
                  <a:pt x="742911" y="18902"/>
                </a:lnTo>
                <a:lnTo>
                  <a:pt x="788730" y="10720"/>
                </a:lnTo>
                <a:lnTo>
                  <a:pt x="835295" y="4803"/>
                </a:lnTo>
                <a:lnTo>
                  <a:pt x="882547" y="1210"/>
                </a:lnTo>
                <a:lnTo>
                  <a:pt x="930427" y="0"/>
                </a:lnTo>
                <a:lnTo>
                  <a:pt x="4652010" y="0"/>
                </a:lnTo>
                <a:lnTo>
                  <a:pt x="4699887" y="1210"/>
                </a:lnTo>
                <a:lnTo>
                  <a:pt x="4747137" y="4803"/>
                </a:lnTo>
                <a:lnTo>
                  <a:pt x="4793699" y="10720"/>
                </a:lnTo>
                <a:lnTo>
                  <a:pt x="4839517" y="18902"/>
                </a:lnTo>
                <a:lnTo>
                  <a:pt x="4884530" y="29291"/>
                </a:lnTo>
                <a:lnTo>
                  <a:pt x="4928681" y="41829"/>
                </a:lnTo>
                <a:lnTo>
                  <a:pt x="4971911" y="56457"/>
                </a:lnTo>
                <a:lnTo>
                  <a:pt x="5014162" y="73116"/>
                </a:lnTo>
                <a:lnTo>
                  <a:pt x="5055375" y="91748"/>
                </a:lnTo>
                <a:lnTo>
                  <a:pt x="5095492" y="112295"/>
                </a:lnTo>
                <a:lnTo>
                  <a:pt x="5134455" y="134698"/>
                </a:lnTo>
                <a:lnTo>
                  <a:pt x="5172204" y="158899"/>
                </a:lnTo>
                <a:lnTo>
                  <a:pt x="5208682" y="184839"/>
                </a:lnTo>
                <a:lnTo>
                  <a:pt x="5243830" y="212460"/>
                </a:lnTo>
                <a:lnTo>
                  <a:pt x="5277589" y="241703"/>
                </a:lnTo>
                <a:lnTo>
                  <a:pt x="5309901" y="272510"/>
                </a:lnTo>
                <a:lnTo>
                  <a:pt x="5340708" y="304822"/>
                </a:lnTo>
                <a:lnTo>
                  <a:pt x="5369951" y="338581"/>
                </a:lnTo>
                <a:lnTo>
                  <a:pt x="5397572" y="373729"/>
                </a:lnTo>
                <a:lnTo>
                  <a:pt x="5423512" y="410207"/>
                </a:lnTo>
                <a:lnTo>
                  <a:pt x="5447713" y="447956"/>
                </a:lnTo>
                <a:lnTo>
                  <a:pt x="5470116" y="486919"/>
                </a:lnTo>
                <a:lnTo>
                  <a:pt x="5490663" y="527036"/>
                </a:lnTo>
                <a:lnTo>
                  <a:pt x="5509295" y="568249"/>
                </a:lnTo>
                <a:lnTo>
                  <a:pt x="5525954" y="610500"/>
                </a:lnTo>
                <a:lnTo>
                  <a:pt x="5540582" y="653730"/>
                </a:lnTo>
                <a:lnTo>
                  <a:pt x="5553120" y="697881"/>
                </a:lnTo>
                <a:lnTo>
                  <a:pt x="5563509" y="742894"/>
                </a:lnTo>
                <a:lnTo>
                  <a:pt x="5571691" y="788712"/>
                </a:lnTo>
                <a:lnTo>
                  <a:pt x="5577608" y="835274"/>
                </a:lnTo>
                <a:lnTo>
                  <a:pt x="5581201" y="882524"/>
                </a:lnTo>
                <a:lnTo>
                  <a:pt x="5582412" y="930401"/>
                </a:lnTo>
                <a:lnTo>
                  <a:pt x="5582412" y="5013198"/>
                </a:lnTo>
                <a:lnTo>
                  <a:pt x="5581201" y="5061075"/>
                </a:lnTo>
                <a:lnTo>
                  <a:pt x="5577608" y="5108325"/>
                </a:lnTo>
                <a:lnTo>
                  <a:pt x="5571691" y="5154887"/>
                </a:lnTo>
                <a:lnTo>
                  <a:pt x="5563509" y="5200705"/>
                </a:lnTo>
                <a:lnTo>
                  <a:pt x="5553120" y="5245718"/>
                </a:lnTo>
                <a:lnTo>
                  <a:pt x="5540582" y="5289869"/>
                </a:lnTo>
                <a:lnTo>
                  <a:pt x="5525954" y="5333099"/>
                </a:lnTo>
                <a:lnTo>
                  <a:pt x="5509295" y="5375350"/>
                </a:lnTo>
                <a:lnTo>
                  <a:pt x="5490663" y="5416563"/>
                </a:lnTo>
                <a:lnTo>
                  <a:pt x="5470116" y="5456680"/>
                </a:lnTo>
                <a:lnTo>
                  <a:pt x="5447713" y="5495643"/>
                </a:lnTo>
                <a:lnTo>
                  <a:pt x="5423512" y="5533392"/>
                </a:lnTo>
                <a:lnTo>
                  <a:pt x="5397572" y="5569870"/>
                </a:lnTo>
                <a:lnTo>
                  <a:pt x="5369951" y="5605018"/>
                </a:lnTo>
                <a:lnTo>
                  <a:pt x="5340708" y="5638777"/>
                </a:lnTo>
                <a:lnTo>
                  <a:pt x="5309901" y="5671089"/>
                </a:lnTo>
                <a:lnTo>
                  <a:pt x="5277589" y="5701896"/>
                </a:lnTo>
                <a:lnTo>
                  <a:pt x="5243830" y="5731139"/>
                </a:lnTo>
                <a:lnTo>
                  <a:pt x="5208682" y="5758760"/>
                </a:lnTo>
                <a:lnTo>
                  <a:pt x="5172204" y="5784700"/>
                </a:lnTo>
                <a:lnTo>
                  <a:pt x="5134455" y="5808901"/>
                </a:lnTo>
                <a:lnTo>
                  <a:pt x="5095492" y="5831304"/>
                </a:lnTo>
                <a:lnTo>
                  <a:pt x="5055375" y="5851851"/>
                </a:lnTo>
                <a:lnTo>
                  <a:pt x="5014162" y="5870483"/>
                </a:lnTo>
                <a:lnTo>
                  <a:pt x="4971911" y="5887142"/>
                </a:lnTo>
                <a:lnTo>
                  <a:pt x="4928681" y="5901770"/>
                </a:lnTo>
                <a:lnTo>
                  <a:pt x="4884530" y="5914308"/>
                </a:lnTo>
                <a:lnTo>
                  <a:pt x="4839517" y="5924697"/>
                </a:lnTo>
                <a:lnTo>
                  <a:pt x="4793699" y="5932879"/>
                </a:lnTo>
                <a:lnTo>
                  <a:pt x="4747137" y="5938796"/>
                </a:lnTo>
                <a:lnTo>
                  <a:pt x="4699887" y="5942389"/>
                </a:lnTo>
                <a:lnTo>
                  <a:pt x="4652010" y="5943600"/>
                </a:lnTo>
                <a:lnTo>
                  <a:pt x="930427" y="5943600"/>
                </a:lnTo>
                <a:lnTo>
                  <a:pt x="882547" y="5942389"/>
                </a:lnTo>
                <a:lnTo>
                  <a:pt x="835295" y="5938796"/>
                </a:lnTo>
                <a:lnTo>
                  <a:pt x="788730" y="5932879"/>
                </a:lnTo>
                <a:lnTo>
                  <a:pt x="742911" y="5924697"/>
                </a:lnTo>
                <a:lnTo>
                  <a:pt x="697896" y="5914308"/>
                </a:lnTo>
                <a:lnTo>
                  <a:pt x="653744" y="5901770"/>
                </a:lnTo>
                <a:lnTo>
                  <a:pt x="610512" y="5887142"/>
                </a:lnTo>
                <a:lnTo>
                  <a:pt x="568260" y="5870483"/>
                </a:lnTo>
                <a:lnTo>
                  <a:pt x="527045" y="5851851"/>
                </a:lnTo>
                <a:lnTo>
                  <a:pt x="486927" y="5831304"/>
                </a:lnTo>
                <a:lnTo>
                  <a:pt x="447964" y="5808901"/>
                </a:lnTo>
                <a:lnTo>
                  <a:pt x="410213" y="5784700"/>
                </a:lnTo>
                <a:lnTo>
                  <a:pt x="373735" y="5758760"/>
                </a:lnTo>
                <a:lnTo>
                  <a:pt x="338586" y="5731139"/>
                </a:lnTo>
                <a:lnTo>
                  <a:pt x="304826" y="5701896"/>
                </a:lnTo>
                <a:lnTo>
                  <a:pt x="272513" y="5671089"/>
                </a:lnTo>
                <a:lnTo>
                  <a:pt x="241705" y="5638777"/>
                </a:lnTo>
                <a:lnTo>
                  <a:pt x="212462" y="5605018"/>
                </a:lnTo>
                <a:lnTo>
                  <a:pt x="184841" y="5569870"/>
                </a:lnTo>
                <a:lnTo>
                  <a:pt x="158900" y="5533392"/>
                </a:lnTo>
                <a:lnTo>
                  <a:pt x="134699" y="5495643"/>
                </a:lnTo>
                <a:lnTo>
                  <a:pt x="112296" y="5456680"/>
                </a:lnTo>
                <a:lnTo>
                  <a:pt x="91749" y="5416563"/>
                </a:lnTo>
                <a:lnTo>
                  <a:pt x="73116" y="5375350"/>
                </a:lnTo>
                <a:lnTo>
                  <a:pt x="56457" y="5333099"/>
                </a:lnTo>
                <a:lnTo>
                  <a:pt x="41829" y="5289869"/>
                </a:lnTo>
                <a:lnTo>
                  <a:pt x="29291" y="5245718"/>
                </a:lnTo>
                <a:lnTo>
                  <a:pt x="18902" y="5200705"/>
                </a:lnTo>
                <a:lnTo>
                  <a:pt x="10720" y="5154887"/>
                </a:lnTo>
                <a:lnTo>
                  <a:pt x="4803" y="5108325"/>
                </a:lnTo>
                <a:lnTo>
                  <a:pt x="1210" y="5061075"/>
                </a:lnTo>
                <a:lnTo>
                  <a:pt x="0" y="5013198"/>
                </a:lnTo>
                <a:lnTo>
                  <a:pt x="0" y="930401"/>
                </a:lnTo>
                <a:close/>
              </a:path>
            </a:pathLst>
          </a:custGeom>
          <a:ln w="914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44068" y="1237488"/>
            <a:ext cx="2490977" cy="166801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023619" y="1418285"/>
            <a:ext cx="15347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45" dirty="0">
                <a:solidFill>
                  <a:srgbClr val="00AFEF"/>
                </a:solidFill>
                <a:latin typeface="Calibri"/>
                <a:cs typeface="Calibri"/>
              </a:rPr>
              <a:t>R</a:t>
            </a:r>
            <a:r>
              <a:rPr sz="6000" b="1" spc="-75" dirty="0">
                <a:solidFill>
                  <a:srgbClr val="00AFEF"/>
                </a:solidFill>
                <a:latin typeface="Calibri"/>
                <a:cs typeface="Calibri"/>
              </a:rPr>
              <a:t>W</a:t>
            </a:r>
            <a:r>
              <a:rPr sz="6000" b="1" dirty="0">
                <a:solidFill>
                  <a:srgbClr val="00AFEF"/>
                </a:solidFill>
                <a:latin typeface="Calibri"/>
                <a:cs typeface="Calibri"/>
              </a:rPr>
              <a:t>C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570603" y="895603"/>
            <a:ext cx="873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75F92"/>
                </a:solidFill>
                <a:latin typeface="Calibri"/>
                <a:cs typeface="Calibri"/>
              </a:rPr>
              <a:t>National</a:t>
            </a:r>
            <a:r>
              <a:rPr sz="1200" spc="-6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75F92"/>
                </a:solidFill>
                <a:latin typeface="Calibri"/>
                <a:cs typeface="Calibri"/>
              </a:rPr>
              <a:t>level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572127" y="3375786"/>
            <a:ext cx="875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AF50"/>
                </a:solidFill>
                <a:latin typeface="Calibri"/>
                <a:cs typeface="Calibri"/>
              </a:rPr>
              <a:t>National</a:t>
            </a:r>
            <a:r>
              <a:rPr sz="1200" spc="-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AF50"/>
                </a:solidFill>
                <a:latin typeface="Calibri"/>
                <a:cs typeface="Calibri"/>
              </a:rPr>
              <a:t>level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917319" y="3384296"/>
            <a:ext cx="873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National</a:t>
            </a:r>
            <a:r>
              <a:rPr sz="12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level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222373" y="310388"/>
            <a:ext cx="10242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AFEF"/>
                </a:solidFill>
                <a:latin typeface="Calibri"/>
                <a:cs typeface="Calibri"/>
              </a:rPr>
              <a:t>Regional</a:t>
            </a:r>
            <a:r>
              <a:rPr sz="1400" spc="-6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AFEF"/>
                </a:solidFill>
                <a:latin typeface="Calibri"/>
                <a:cs typeface="Calibri"/>
              </a:rPr>
              <a:t>level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453639" y="4572"/>
            <a:ext cx="6690359" cy="311810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494020" y="242315"/>
            <a:ext cx="3119628" cy="270357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00757" y="28730"/>
            <a:ext cx="6611620" cy="3028950"/>
          </a:xfrm>
          <a:custGeom>
            <a:avLst/>
            <a:gdLst/>
            <a:ahLst/>
            <a:cxnLst/>
            <a:rect l="l" t="t" r="r" b="b"/>
            <a:pathLst>
              <a:path w="6611620" h="3028950">
                <a:moveTo>
                  <a:pt x="4536689" y="0"/>
                </a:moveTo>
                <a:lnTo>
                  <a:pt x="4483845" y="408"/>
                </a:lnTo>
                <a:lnTo>
                  <a:pt x="4431244" y="1794"/>
                </a:lnTo>
                <a:lnTo>
                  <a:pt x="4378905" y="4146"/>
                </a:lnTo>
                <a:lnTo>
                  <a:pt x="4326848" y="7454"/>
                </a:lnTo>
                <a:lnTo>
                  <a:pt x="4275092" y="11708"/>
                </a:lnTo>
                <a:lnTo>
                  <a:pt x="4223657" y="16897"/>
                </a:lnTo>
                <a:lnTo>
                  <a:pt x="4172563" y="23011"/>
                </a:lnTo>
                <a:lnTo>
                  <a:pt x="4121828" y="30039"/>
                </a:lnTo>
                <a:lnTo>
                  <a:pt x="4071472" y="37972"/>
                </a:lnTo>
                <a:lnTo>
                  <a:pt x="4021515" y="46798"/>
                </a:lnTo>
                <a:lnTo>
                  <a:pt x="3971977" y="56508"/>
                </a:lnTo>
                <a:lnTo>
                  <a:pt x="3922877" y="67091"/>
                </a:lnTo>
                <a:lnTo>
                  <a:pt x="3874234" y="78537"/>
                </a:lnTo>
                <a:lnTo>
                  <a:pt x="3826069" y="90835"/>
                </a:lnTo>
                <a:lnTo>
                  <a:pt x="3778400" y="103975"/>
                </a:lnTo>
                <a:lnTo>
                  <a:pt x="3731247" y="117946"/>
                </a:lnTo>
                <a:lnTo>
                  <a:pt x="3684630" y="132739"/>
                </a:lnTo>
                <a:lnTo>
                  <a:pt x="3638569" y="148342"/>
                </a:lnTo>
                <a:lnTo>
                  <a:pt x="3593082" y="164746"/>
                </a:lnTo>
                <a:lnTo>
                  <a:pt x="3548190" y="181940"/>
                </a:lnTo>
                <a:lnTo>
                  <a:pt x="3503911" y="199914"/>
                </a:lnTo>
                <a:lnTo>
                  <a:pt x="3460266" y="218657"/>
                </a:lnTo>
                <a:lnTo>
                  <a:pt x="3417274" y="238159"/>
                </a:lnTo>
                <a:lnTo>
                  <a:pt x="3374954" y="258410"/>
                </a:lnTo>
                <a:lnTo>
                  <a:pt x="3333327" y="279398"/>
                </a:lnTo>
                <a:lnTo>
                  <a:pt x="3292411" y="301115"/>
                </a:lnTo>
                <a:lnTo>
                  <a:pt x="3252226" y="323549"/>
                </a:lnTo>
                <a:lnTo>
                  <a:pt x="3212792" y="346690"/>
                </a:lnTo>
                <a:lnTo>
                  <a:pt x="3174128" y="370528"/>
                </a:lnTo>
                <a:lnTo>
                  <a:pt x="3136255" y="395052"/>
                </a:lnTo>
                <a:lnTo>
                  <a:pt x="3099190" y="420252"/>
                </a:lnTo>
                <a:lnTo>
                  <a:pt x="3062954" y="446118"/>
                </a:lnTo>
                <a:lnTo>
                  <a:pt x="3027567" y="472639"/>
                </a:lnTo>
                <a:lnTo>
                  <a:pt x="2993048" y="499804"/>
                </a:lnTo>
                <a:lnTo>
                  <a:pt x="2959416" y="527605"/>
                </a:lnTo>
                <a:lnTo>
                  <a:pt x="2926691" y="556029"/>
                </a:lnTo>
                <a:lnTo>
                  <a:pt x="2894893" y="585067"/>
                </a:lnTo>
                <a:lnTo>
                  <a:pt x="2864041" y="614708"/>
                </a:lnTo>
                <a:lnTo>
                  <a:pt x="2834154" y="644943"/>
                </a:lnTo>
                <a:lnTo>
                  <a:pt x="2805253" y="675760"/>
                </a:lnTo>
                <a:lnTo>
                  <a:pt x="2777357" y="707149"/>
                </a:lnTo>
                <a:lnTo>
                  <a:pt x="2750485" y="739100"/>
                </a:lnTo>
                <a:lnTo>
                  <a:pt x="2724657" y="771602"/>
                </a:lnTo>
                <a:lnTo>
                  <a:pt x="2699892" y="804646"/>
                </a:lnTo>
                <a:lnTo>
                  <a:pt x="2676210" y="838220"/>
                </a:lnTo>
                <a:lnTo>
                  <a:pt x="2653631" y="872315"/>
                </a:lnTo>
                <a:lnTo>
                  <a:pt x="2632174" y="906920"/>
                </a:lnTo>
                <a:lnTo>
                  <a:pt x="2611858" y="942024"/>
                </a:lnTo>
                <a:lnTo>
                  <a:pt x="2592703" y="977618"/>
                </a:lnTo>
                <a:lnTo>
                  <a:pt x="2574729" y="1013690"/>
                </a:lnTo>
                <a:lnTo>
                  <a:pt x="2557955" y="1050231"/>
                </a:lnTo>
                <a:lnTo>
                  <a:pt x="2542401" y="1087230"/>
                </a:lnTo>
                <a:lnTo>
                  <a:pt x="2528087" y="1124677"/>
                </a:lnTo>
                <a:lnTo>
                  <a:pt x="2515031" y="1162561"/>
                </a:lnTo>
                <a:lnTo>
                  <a:pt x="2503253" y="1200872"/>
                </a:lnTo>
                <a:lnTo>
                  <a:pt x="2492774" y="1239600"/>
                </a:lnTo>
                <a:lnTo>
                  <a:pt x="2483612" y="1278734"/>
                </a:lnTo>
                <a:lnTo>
                  <a:pt x="0" y="1632683"/>
                </a:lnTo>
                <a:lnTo>
                  <a:pt x="2511933" y="1856203"/>
                </a:lnTo>
                <a:lnTo>
                  <a:pt x="2525385" y="1896076"/>
                </a:lnTo>
                <a:lnTo>
                  <a:pt x="2540242" y="1935505"/>
                </a:lnTo>
                <a:lnTo>
                  <a:pt x="2556485" y="1974476"/>
                </a:lnTo>
                <a:lnTo>
                  <a:pt x="2574091" y="2012976"/>
                </a:lnTo>
                <a:lnTo>
                  <a:pt x="2593057" y="2051021"/>
                </a:lnTo>
                <a:lnTo>
                  <a:pt x="2613311" y="2088502"/>
                </a:lnTo>
                <a:lnTo>
                  <a:pt x="2634883" y="2125500"/>
                </a:lnTo>
                <a:lnTo>
                  <a:pt x="2657734" y="2161970"/>
                </a:lnTo>
                <a:lnTo>
                  <a:pt x="2681845" y="2197897"/>
                </a:lnTo>
                <a:lnTo>
                  <a:pt x="2707194" y="2233267"/>
                </a:lnTo>
                <a:lnTo>
                  <a:pt x="2733761" y="2268066"/>
                </a:lnTo>
                <a:lnTo>
                  <a:pt x="2761523" y="2302279"/>
                </a:lnTo>
                <a:lnTo>
                  <a:pt x="2790461" y="2335892"/>
                </a:lnTo>
                <a:lnTo>
                  <a:pt x="2820554" y="2368892"/>
                </a:lnTo>
                <a:lnTo>
                  <a:pt x="2851780" y="2401264"/>
                </a:lnTo>
                <a:lnTo>
                  <a:pt x="2884118" y="2432993"/>
                </a:lnTo>
                <a:lnTo>
                  <a:pt x="2917549" y="2464066"/>
                </a:lnTo>
                <a:lnTo>
                  <a:pt x="2952049" y="2494469"/>
                </a:lnTo>
                <a:lnTo>
                  <a:pt x="2987600" y="2524186"/>
                </a:lnTo>
                <a:lnTo>
                  <a:pt x="3024180" y="2553205"/>
                </a:lnTo>
                <a:lnTo>
                  <a:pt x="3061767" y="2581511"/>
                </a:lnTo>
                <a:lnTo>
                  <a:pt x="3100342" y="2609089"/>
                </a:lnTo>
                <a:lnTo>
                  <a:pt x="3139882" y="2635925"/>
                </a:lnTo>
                <a:lnTo>
                  <a:pt x="3180368" y="2662006"/>
                </a:lnTo>
                <a:lnTo>
                  <a:pt x="3221778" y="2687317"/>
                </a:lnTo>
                <a:lnTo>
                  <a:pt x="3264091" y="2711844"/>
                </a:lnTo>
                <a:lnTo>
                  <a:pt x="3307287" y="2735573"/>
                </a:lnTo>
                <a:lnTo>
                  <a:pt x="3351344" y="2758489"/>
                </a:lnTo>
                <a:lnTo>
                  <a:pt x="3396241" y="2780578"/>
                </a:lnTo>
                <a:lnTo>
                  <a:pt x="3441958" y="2801826"/>
                </a:lnTo>
                <a:lnTo>
                  <a:pt x="3488474" y="2822220"/>
                </a:lnTo>
                <a:lnTo>
                  <a:pt x="3535767" y="2841744"/>
                </a:lnTo>
                <a:lnTo>
                  <a:pt x="3583817" y="2860385"/>
                </a:lnTo>
                <a:lnTo>
                  <a:pt x="3632603" y="2878128"/>
                </a:lnTo>
                <a:lnTo>
                  <a:pt x="3682104" y="2894959"/>
                </a:lnTo>
                <a:lnTo>
                  <a:pt x="3732299" y="2910864"/>
                </a:lnTo>
                <a:lnTo>
                  <a:pt x="3783167" y="2925829"/>
                </a:lnTo>
                <a:lnTo>
                  <a:pt x="3834687" y="2939840"/>
                </a:lnTo>
                <a:lnTo>
                  <a:pt x="3886838" y="2952882"/>
                </a:lnTo>
                <a:lnTo>
                  <a:pt x="3939599" y="2964941"/>
                </a:lnTo>
                <a:lnTo>
                  <a:pt x="3992950" y="2976003"/>
                </a:lnTo>
                <a:lnTo>
                  <a:pt x="4046869" y="2986054"/>
                </a:lnTo>
                <a:lnTo>
                  <a:pt x="4101336" y="2995080"/>
                </a:lnTo>
                <a:lnTo>
                  <a:pt x="4156329" y="3003066"/>
                </a:lnTo>
                <a:lnTo>
                  <a:pt x="4211828" y="3009998"/>
                </a:lnTo>
                <a:lnTo>
                  <a:pt x="4265716" y="3015668"/>
                </a:lnTo>
                <a:lnTo>
                  <a:pt x="4319479" y="3020299"/>
                </a:lnTo>
                <a:lnTo>
                  <a:pt x="4373098" y="3023901"/>
                </a:lnTo>
                <a:lnTo>
                  <a:pt x="4426552" y="3026485"/>
                </a:lnTo>
                <a:lnTo>
                  <a:pt x="4479822" y="3028061"/>
                </a:lnTo>
                <a:lnTo>
                  <a:pt x="4532888" y="3028639"/>
                </a:lnTo>
                <a:lnTo>
                  <a:pt x="4585732" y="3028230"/>
                </a:lnTo>
                <a:lnTo>
                  <a:pt x="4638333" y="3026845"/>
                </a:lnTo>
                <a:lnTo>
                  <a:pt x="4690672" y="3024493"/>
                </a:lnTo>
                <a:lnTo>
                  <a:pt x="4742729" y="3021184"/>
                </a:lnTo>
                <a:lnTo>
                  <a:pt x="4794485" y="3016931"/>
                </a:lnTo>
                <a:lnTo>
                  <a:pt x="4845920" y="3011742"/>
                </a:lnTo>
                <a:lnTo>
                  <a:pt x="4897014" y="3005628"/>
                </a:lnTo>
                <a:lnTo>
                  <a:pt x="4947749" y="2998599"/>
                </a:lnTo>
                <a:lnTo>
                  <a:pt x="4998105" y="2990667"/>
                </a:lnTo>
                <a:lnTo>
                  <a:pt x="5048062" y="2981840"/>
                </a:lnTo>
                <a:lnTo>
                  <a:pt x="5097600" y="2972130"/>
                </a:lnTo>
                <a:lnTo>
                  <a:pt x="5146700" y="2961547"/>
                </a:lnTo>
                <a:lnTo>
                  <a:pt x="5195343" y="2950101"/>
                </a:lnTo>
                <a:lnTo>
                  <a:pt x="5243508" y="2937804"/>
                </a:lnTo>
                <a:lnTo>
                  <a:pt x="5291177" y="2924664"/>
                </a:lnTo>
                <a:lnTo>
                  <a:pt x="5338330" y="2910692"/>
                </a:lnTo>
                <a:lnTo>
                  <a:pt x="5384947" y="2895899"/>
                </a:lnTo>
                <a:lnTo>
                  <a:pt x="5431008" y="2880296"/>
                </a:lnTo>
                <a:lnTo>
                  <a:pt x="5476495" y="2863892"/>
                </a:lnTo>
                <a:lnTo>
                  <a:pt x="5521387" y="2846698"/>
                </a:lnTo>
                <a:lnTo>
                  <a:pt x="5565666" y="2828724"/>
                </a:lnTo>
                <a:lnTo>
                  <a:pt x="5609311" y="2809981"/>
                </a:lnTo>
                <a:lnTo>
                  <a:pt x="5652303" y="2790479"/>
                </a:lnTo>
                <a:lnTo>
                  <a:pt x="5694623" y="2770229"/>
                </a:lnTo>
                <a:lnTo>
                  <a:pt x="5736250" y="2749240"/>
                </a:lnTo>
                <a:lnTo>
                  <a:pt x="5777166" y="2727524"/>
                </a:lnTo>
                <a:lnTo>
                  <a:pt x="5817351" y="2705090"/>
                </a:lnTo>
                <a:lnTo>
                  <a:pt x="5856785" y="2681948"/>
                </a:lnTo>
                <a:lnTo>
                  <a:pt x="5895449" y="2658111"/>
                </a:lnTo>
                <a:lnTo>
                  <a:pt x="5933322" y="2633587"/>
                </a:lnTo>
                <a:lnTo>
                  <a:pt x="5970387" y="2608386"/>
                </a:lnTo>
                <a:lnTo>
                  <a:pt x="6006623" y="2582521"/>
                </a:lnTo>
                <a:lnTo>
                  <a:pt x="6042010" y="2556000"/>
                </a:lnTo>
                <a:lnTo>
                  <a:pt x="6076529" y="2528834"/>
                </a:lnTo>
                <a:lnTo>
                  <a:pt x="6110161" y="2501034"/>
                </a:lnTo>
                <a:lnTo>
                  <a:pt x="6142886" y="2472609"/>
                </a:lnTo>
                <a:lnTo>
                  <a:pt x="6174684" y="2443571"/>
                </a:lnTo>
                <a:lnTo>
                  <a:pt x="6205536" y="2413930"/>
                </a:lnTo>
                <a:lnTo>
                  <a:pt x="6235423" y="2383696"/>
                </a:lnTo>
                <a:lnTo>
                  <a:pt x="6264324" y="2352879"/>
                </a:lnTo>
                <a:lnTo>
                  <a:pt x="6292220" y="2321490"/>
                </a:lnTo>
                <a:lnTo>
                  <a:pt x="6319092" y="2289538"/>
                </a:lnTo>
                <a:lnTo>
                  <a:pt x="6344920" y="2257036"/>
                </a:lnTo>
                <a:lnTo>
                  <a:pt x="6369685" y="2223992"/>
                </a:lnTo>
                <a:lnTo>
                  <a:pt x="6393367" y="2190418"/>
                </a:lnTo>
                <a:lnTo>
                  <a:pt x="6415946" y="2156323"/>
                </a:lnTo>
                <a:lnTo>
                  <a:pt x="6437403" y="2121718"/>
                </a:lnTo>
                <a:lnTo>
                  <a:pt x="6457719" y="2086614"/>
                </a:lnTo>
                <a:lnTo>
                  <a:pt x="6476890" y="2050989"/>
                </a:lnTo>
                <a:lnTo>
                  <a:pt x="6494848" y="2014948"/>
                </a:lnTo>
                <a:lnTo>
                  <a:pt x="6511622" y="1978407"/>
                </a:lnTo>
                <a:lnTo>
                  <a:pt x="6527176" y="1941408"/>
                </a:lnTo>
                <a:lnTo>
                  <a:pt x="6541490" y="1903961"/>
                </a:lnTo>
                <a:lnTo>
                  <a:pt x="6554546" y="1866077"/>
                </a:lnTo>
                <a:lnTo>
                  <a:pt x="6566324" y="1827766"/>
                </a:lnTo>
                <a:lnTo>
                  <a:pt x="6576803" y="1789038"/>
                </a:lnTo>
                <a:lnTo>
                  <a:pt x="6585966" y="1749904"/>
                </a:lnTo>
                <a:lnTo>
                  <a:pt x="6593976" y="1709318"/>
                </a:lnTo>
                <a:lnTo>
                  <a:pt x="6600466" y="1668831"/>
                </a:lnTo>
                <a:lnTo>
                  <a:pt x="6605453" y="1628457"/>
                </a:lnTo>
                <a:lnTo>
                  <a:pt x="6608951" y="1588212"/>
                </a:lnTo>
                <a:lnTo>
                  <a:pt x="6610976" y="1548112"/>
                </a:lnTo>
                <a:lnTo>
                  <a:pt x="6611545" y="1508174"/>
                </a:lnTo>
                <a:lnTo>
                  <a:pt x="6610671" y="1468412"/>
                </a:lnTo>
                <a:lnTo>
                  <a:pt x="6608373" y="1428842"/>
                </a:lnTo>
                <a:lnTo>
                  <a:pt x="6604664" y="1389480"/>
                </a:lnTo>
                <a:lnTo>
                  <a:pt x="6599561" y="1350341"/>
                </a:lnTo>
                <a:lnTo>
                  <a:pt x="6593079" y="1311442"/>
                </a:lnTo>
                <a:lnTo>
                  <a:pt x="6585234" y="1272798"/>
                </a:lnTo>
                <a:lnTo>
                  <a:pt x="6576042" y="1234425"/>
                </a:lnTo>
                <a:lnTo>
                  <a:pt x="6565518" y="1196338"/>
                </a:lnTo>
                <a:lnTo>
                  <a:pt x="6553678" y="1158554"/>
                </a:lnTo>
                <a:lnTo>
                  <a:pt x="6540538" y="1121087"/>
                </a:lnTo>
                <a:lnTo>
                  <a:pt x="6526114" y="1083954"/>
                </a:lnTo>
                <a:lnTo>
                  <a:pt x="6510421" y="1047169"/>
                </a:lnTo>
                <a:lnTo>
                  <a:pt x="6493474" y="1010750"/>
                </a:lnTo>
                <a:lnTo>
                  <a:pt x="6475290" y="974712"/>
                </a:lnTo>
                <a:lnTo>
                  <a:pt x="6455884" y="939070"/>
                </a:lnTo>
                <a:lnTo>
                  <a:pt x="6435272" y="903840"/>
                </a:lnTo>
                <a:lnTo>
                  <a:pt x="6413469" y="869037"/>
                </a:lnTo>
                <a:lnTo>
                  <a:pt x="6390492" y="834679"/>
                </a:lnTo>
                <a:lnTo>
                  <a:pt x="6366355" y="800779"/>
                </a:lnTo>
                <a:lnTo>
                  <a:pt x="6341075" y="767354"/>
                </a:lnTo>
                <a:lnTo>
                  <a:pt x="6314667" y="734420"/>
                </a:lnTo>
                <a:lnTo>
                  <a:pt x="6287148" y="701992"/>
                </a:lnTo>
                <a:lnTo>
                  <a:pt x="6258531" y="670086"/>
                </a:lnTo>
                <a:lnTo>
                  <a:pt x="6228834" y="638717"/>
                </a:lnTo>
                <a:lnTo>
                  <a:pt x="6198072" y="607902"/>
                </a:lnTo>
                <a:lnTo>
                  <a:pt x="6166261" y="577656"/>
                </a:lnTo>
                <a:lnTo>
                  <a:pt x="6133416" y="547995"/>
                </a:lnTo>
                <a:lnTo>
                  <a:pt x="6099553" y="518934"/>
                </a:lnTo>
                <a:lnTo>
                  <a:pt x="6064688" y="490490"/>
                </a:lnTo>
                <a:lnTo>
                  <a:pt x="6028836" y="462677"/>
                </a:lnTo>
                <a:lnTo>
                  <a:pt x="5992013" y="435512"/>
                </a:lnTo>
                <a:lnTo>
                  <a:pt x="5954235" y="409010"/>
                </a:lnTo>
                <a:lnTo>
                  <a:pt x="5915517" y="383187"/>
                </a:lnTo>
                <a:lnTo>
                  <a:pt x="5875875" y="358058"/>
                </a:lnTo>
                <a:lnTo>
                  <a:pt x="5835326" y="333641"/>
                </a:lnTo>
                <a:lnTo>
                  <a:pt x="5793883" y="309949"/>
                </a:lnTo>
                <a:lnTo>
                  <a:pt x="5751564" y="286999"/>
                </a:lnTo>
                <a:lnTo>
                  <a:pt x="5708383" y="264806"/>
                </a:lnTo>
                <a:lnTo>
                  <a:pt x="5664357" y="243387"/>
                </a:lnTo>
                <a:lnTo>
                  <a:pt x="5619502" y="222756"/>
                </a:lnTo>
                <a:lnTo>
                  <a:pt x="5573832" y="202930"/>
                </a:lnTo>
                <a:lnTo>
                  <a:pt x="5527363" y="183925"/>
                </a:lnTo>
                <a:lnTo>
                  <a:pt x="5480112" y="165755"/>
                </a:lnTo>
                <a:lnTo>
                  <a:pt x="5432094" y="148437"/>
                </a:lnTo>
                <a:lnTo>
                  <a:pt x="5383324" y="131986"/>
                </a:lnTo>
                <a:lnTo>
                  <a:pt x="5333819" y="116419"/>
                </a:lnTo>
                <a:lnTo>
                  <a:pt x="5283593" y="101750"/>
                </a:lnTo>
                <a:lnTo>
                  <a:pt x="5232664" y="87996"/>
                </a:lnTo>
                <a:lnTo>
                  <a:pt x="5181045" y="75172"/>
                </a:lnTo>
                <a:lnTo>
                  <a:pt x="5128753" y="63293"/>
                </a:lnTo>
                <a:lnTo>
                  <a:pt x="5075805" y="52377"/>
                </a:lnTo>
                <a:lnTo>
                  <a:pt x="5022214" y="42437"/>
                </a:lnTo>
                <a:lnTo>
                  <a:pt x="4967998" y="33491"/>
                </a:lnTo>
                <a:lnTo>
                  <a:pt x="4913171" y="25553"/>
                </a:lnTo>
                <a:lnTo>
                  <a:pt x="4857750" y="18640"/>
                </a:lnTo>
                <a:lnTo>
                  <a:pt x="4803861" y="12970"/>
                </a:lnTo>
                <a:lnTo>
                  <a:pt x="4750098" y="8340"/>
                </a:lnTo>
                <a:lnTo>
                  <a:pt x="4696479" y="4738"/>
                </a:lnTo>
                <a:lnTo>
                  <a:pt x="4643025" y="2154"/>
                </a:lnTo>
                <a:lnTo>
                  <a:pt x="4589755" y="578"/>
                </a:lnTo>
                <a:lnTo>
                  <a:pt x="4536689" y="0"/>
                </a:lnTo>
                <a:close/>
              </a:path>
            </a:pathLst>
          </a:custGeom>
          <a:solidFill>
            <a:srgbClr val="E6D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00757" y="28730"/>
            <a:ext cx="6611620" cy="3028950"/>
          </a:xfrm>
          <a:custGeom>
            <a:avLst/>
            <a:gdLst/>
            <a:ahLst/>
            <a:cxnLst/>
            <a:rect l="l" t="t" r="r" b="b"/>
            <a:pathLst>
              <a:path w="6611620" h="3028950">
                <a:moveTo>
                  <a:pt x="0" y="1632683"/>
                </a:moveTo>
                <a:lnTo>
                  <a:pt x="2483612" y="1278734"/>
                </a:lnTo>
                <a:lnTo>
                  <a:pt x="2492774" y="1239600"/>
                </a:lnTo>
                <a:lnTo>
                  <a:pt x="2503253" y="1200872"/>
                </a:lnTo>
                <a:lnTo>
                  <a:pt x="2515031" y="1162561"/>
                </a:lnTo>
                <a:lnTo>
                  <a:pt x="2528087" y="1124677"/>
                </a:lnTo>
                <a:lnTo>
                  <a:pt x="2542401" y="1087230"/>
                </a:lnTo>
                <a:lnTo>
                  <a:pt x="2557955" y="1050231"/>
                </a:lnTo>
                <a:lnTo>
                  <a:pt x="2574729" y="1013690"/>
                </a:lnTo>
                <a:lnTo>
                  <a:pt x="2592703" y="977618"/>
                </a:lnTo>
                <a:lnTo>
                  <a:pt x="2611858" y="942024"/>
                </a:lnTo>
                <a:lnTo>
                  <a:pt x="2632174" y="906920"/>
                </a:lnTo>
                <a:lnTo>
                  <a:pt x="2653631" y="872315"/>
                </a:lnTo>
                <a:lnTo>
                  <a:pt x="2676210" y="838220"/>
                </a:lnTo>
                <a:lnTo>
                  <a:pt x="2699892" y="804646"/>
                </a:lnTo>
                <a:lnTo>
                  <a:pt x="2724657" y="771602"/>
                </a:lnTo>
                <a:lnTo>
                  <a:pt x="2750485" y="739100"/>
                </a:lnTo>
                <a:lnTo>
                  <a:pt x="2777357" y="707149"/>
                </a:lnTo>
                <a:lnTo>
                  <a:pt x="2805253" y="675760"/>
                </a:lnTo>
                <a:lnTo>
                  <a:pt x="2834154" y="644943"/>
                </a:lnTo>
                <a:lnTo>
                  <a:pt x="2864041" y="614708"/>
                </a:lnTo>
                <a:lnTo>
                  <a:pt x="2894893" y="585067"/>
                </a:lnTo>
                <a:lnTo>
                  <a:pt x="2926691" y="556029"/>
                </a:lnTo>
                <a:lnTo>
                  <a:pt x="2959416" y="527605"/>
                </a:lnTo>
                <a:lnTo>
                  <a:pt x="2993048" y="499804"/>
                </a:lnTo>
                <a:lnTo>
                  <a:pt x="3027567" y="472639"/>
                </a:lnTo>
                <a:lnTo>
                  <a:pt x="3062954" y="446118"/>
                </a:lnTo>
                <a:lnTo>
                  <a:pt x="3099190" y="420252"/>
                </a:lnTo>
                <a:lnTo>
                  <a:pt x="3136255" y="395052"/>
                </a:lnTo>
                <a:lnTo>
                  <a:pt x="3174128" y="370528"/>
                </a:lnTo>
                <a:lnTo>
                  <a:pt x="3212792" y="346690"/>
                </a:lnTo>
                <a:lnTo>
                  <a:pt x="3252226" y="323549"/>
                </a:lnTo>
                <a:lnTo>
                  <a:pt x="3292411" y="301115"/>
                </a:lnTo>
                <a:lnTo>
                  <a:pt x="3333327" y="279398"/>
                </a:lnTo>
                <a:lnTo>
                  <a:pt x="3374954" y="258410"/>
                </a:lnTo>
                <a:lnTo>
                  <a:pt x="3417274" y="238159"/>
                </a:lnTo>
                <a:lnTo>
                  <a:pt x="3460266" y="218657"/>
                </a:lnTo>
                <a:lnTo>
                  <a:pt x="3503911" y="199914"/>
                </a:lnTo>
                <a:lnTo>
                  <a:pt x="3548190" y="181940"/>
                </a:lnTo>
                <a:lnTo>
                  <a:pt x="3593082" y="164746"/>
                </a:lnTo>
                <a:lnTo>
                  <a:pt x="3638569" y="148342"/>
                </a:lnTo>
                <a:lnTo>
                  <a:pt x="3684630" y="132739"/>
                </a:lnTo>
                <a:lnTo>
                  <a:pt x="3731247" y="117946"/>
                </a:lnTo>
                <a:lnTo>
                  <a:pt x="3778400" y="103975"/>
                </a:lnTo>
                <a:lnTo>
                  <a:pt x="3826069" y="90835"/>
                </a:lnTo>
                <a:lnTo>
                  <a:pt x="3874234" y="78537"/>
                </a:lnTo>
                <a:lnTo>
                  <a:pt x="3922877" y="67091"/>
                </a:lnTo>
                <a:lnTo>
                  <a:pt x="3971977" y="56508"/>
                </a:lnTo>
                <a:lnTo>
                  <a:pt x="4021515" y="46798"/>
                </a:lnTo>
                <a:lnTo>
                  <a:pt x="4071472" y="37972"/>
                </a:lnTo>
                <a:lnTo>
                  <a:pt x="4121828" y="30039"/>
                </a:lnTo>
                <a:lnTo>
                  <a:pt x="4172563" y="23011"/>
                </a:lnTo>
                <a:lnTo>
                  <a:pt x="4223657" y="16897"/>
                </a:lnTo>
                <a:lnTo>
                  <a:pt x="4275092" y="11708"/>
                </a:lnTo>
                <a:lnTo>
                  <a:pt x="4326848" y="7454"/>
                </a:lnTo>
                <a:lnTo>
                  <a:pt x="4378905" y="4146"/>
                </a:lnTo>
                <a:lnTo>
                  <a:pt x="4431244" y="1794"/>
                </a:lnTo>
                <a:lnTo>
                  <a:pt x="4483845" y="408"/>
                </a:lnTo>
                <a:lnTo>
                  <a:pt x="4536689" y="0"/>
                </a:lnTo>
                <a:lnTo>
                  <a:pt x="4589755" y="578"/>
                </a:lnTo>
                <a:lnTo>
                  <a:pt x="4643025" y="2154"/>
                </a:lnTo>
                <a:lnTo>
                  <a:pt x="4696479" y="4738"/>
                </a:lnTo>
                <a:lnTo>
                  <a:pt x="4750098" y="8340"/>
                </a:lnTo>
                <a:lnTo>
                  <a:pt x="4803861" y="12970"/>
                </a:lnTo>
                <a:lnTo>
                  <a:pt x="4857750" y="18640"/>
                </a:lnTo>
                <a:lnTo>
                  <a:pt x="4913171" y="25553"/>
                </a:lnTo>
                <a:lnTo>
                  <a:pt x="4967998" y="33491"/>
                </a:lnTo>
                <a:lnTo>
                  <a:pt x="5022214" y="42437"/>
                </a:lnTo>
                <a:lnTo>
                  <a:pt x="5075805" y="52377"/>
                </a:lnTo>
                <a:lnTo>
                  <a:pt x="5128753" y="63293"/>
                </a:lnTo>
                <a:lnTo>
                  <a:pt x="5181045" y="75172"/>
                </a:lnTo>
                <a:lnTo>
                  <a:pt x="5232664" y="87996"/>
                </a:lnTo>
                <a:lnTo>
                  <a:pt x="5283593" y="101750"/>
                </a:lnTo>
                <a:lnTo>
                  <a:pt x="5333819" y="116419"/>
                </a:lnTo>
                <a:lnTo>
                  <a:pt x="5383324" y="131986"/>
                </a:lnTo>
                <a:lnTo>
                  <a:pt x="5432094" y="148437"/>
                </a:lnTo>
                <a:lnTo>
                  <a:pt x="5480112" y="165755"/>
                </a:lnTo>
                <a:lnTo>
                  <a:pt x="5527363" y="183925"/>
                </a:lnTo>
                <a:lnTo>
                  <a:pt x="5573832" y="202930"/>
                </a:lnTo>
                <a:lnTo>
                  <a:pt x="5619502" y="222756"/>
                </a:lnTo>
                <a:lnTo>
                  <a:pt x="5664357" y="243387"/>
                </a:lnTo>
                <a:lnTo>
                  <a:pt x="5708383" y="264806"/>
                </a:lnTo>
                <a:lnTo>
                  <a:pt x="5751564" y="286999"/>
                </a:lnTo>
                <a:lnTo>
                  <a:pt x="5793883" y="309949"/>
                </a:lnTo>
                <a:lnTo>
                  <a:pt x="5835326" y="333641"/>
                </a:lnTo>
                <a:lnTo>
                  <a:pt x="5875875" y="358058"/>
                </a:lnTo>
                <a:lnTo>
                  <a:pt x="5915517" y="383187"/>
                </a:lnTo>
                <a:lnTo>
                  <a:pt x="5954235" y="409010"/>
                </a:lnTo>
                <a:lnTo>
                  <a:pt x="5992013" y="435512"/>
                </a:lnTo>
                <a:lnTo>
                  <a:pt x="6028836" y="462677"/>
                </a:lnTo>
                <a:lnTo>
                  <a:pt x="6064688" y="490490"/>
                </a:lnTo>
                <a:lnTo>
                  <a:pt x="6099553" y="518934"/>
                </a:lnTo>
                <a:lnTo>
                  <a:pt x="6133416" y="547995"/>
                </a:lnTo>
                <a:lnTo>
                  <a:pt x="6166261" y="577656"/>
                </a:lnTo>
                <a:lnTo>
                  <a:pt x="6198072" y="607902"/>
                </a:lnTo>
                <a:lnTo>
                  <a:pt x="6228834" y="638717"/>
                </a:lnTo>
                <a:lnTo>
                  <a:pt x="6258531" y="670086"/>
                </a:lnTo>
                <a:lnTo>
                  <a:pt x="6287148" y="701992"/>
                </a:lnTo>
                <a:lnTo>
                  <a:pt x="6314667" y="734420"/>
                </a:lnTo>
                <a:lnTo>
                  <a:pt x="6341075" y="767354"/>
                </a:lnTo>
                <a:lnTo>
                  <a:pt x="6366355" y="800779"/>
                </a:lnTo>
                <a:lnTo>
                  <a:pt x="6390492" y="834679"/>
                </a:lnTo>
                <a:lnTo>
                  <a:pt x="6413469" y="869037"/>
                </a:lnTo>
                <a:lnTo>
                  <a:pt x="6435272" y="903840"/>
                </a:lnTo>
                <a:lnTo>
                  <a:pt x="6455884" y="939070"/>
                </a:lnTo>
                <a:lnTo>
                  <a:pt x="6475290" y="974712"/>
                </a:lnTo>
                <a:lnTo>
                  <a:pt x="6493474" y="1010750"/>
                </a:lnTo>
                <a:lnTo>
                  <a:pt x="6510421" y="1047169"/>
                </a:lnTo>
                <a:lnTo>
                  <a:pt x="6526114" y="1083954"/>
                </a:lnTo>
                <a:lnTo>
                  <a:pt x="6540538" y="1121087"/>
                </a:lnTo>
                <a:lnTo>
                  <a:pt x="6553678" y="1158554"/>
                </a:lnTo>
                <a:lnTo>
                  <a:pt x="6565518" y="1196338"/>
                </a:lnTo>
                <a:lnTo>
                  <a:pt x="6576042" y="1234425"/>
                </a:lnTo>
                <a:lnTo>
                  <a:pt x="6585234" y="1272798"/>
                </a:lnTo>
                <a:lnTo>
                  <a:pt x="6593079" y="1311442"/>
                </a:lnTo>
                <a:lnTo>
                  <a:pt x="6599561" y="1350341"/>
                </a:lnTo>
                <a:lnTo>
                  <a:pt x="6604664" y="1389480"/>
                </a:lnTo>
                <a:lnTo>
                  <a:pt x="6608373" y="1428842"/>
                </a:lnTo>
                <a:lnTo>
                  <a:pt x="6610671" y="1468412"/>
                </a:lnTo>
                <a:lnTo>
                  <a:pt x="6611545" y="1508174"/>
                </a:lnTo>
                <a:lnTo>
                  <a:pt x="6610976" y="1548112"/>
                </a:lnTo>
                <a:lnTo>
                  <a:pt x="6608951" y="1588212"/>
                </a:lnTo>
                <a:lnTo>
                  <a:pt x="6605453" y="1628457"/>
                </a:lnTo>
                <a:lnTo>
                  <a:pt x="6600466" y="1668831"/>
                </a:lnTo>
                <a:lnTo>
                  <a:pt x="6593976" y="1709318"/>
                </a:lnTo>
                <a:lnTo>
                  <a:pt x="6585966" y="1749904"/>
                </a:lnTo>
                <a:lnTo>
                  <a:pt x="6576803" y="1789038"/>
                </a:lnTo>
                <a:lnTo>
                  <a:pt x="6566324" y="1827766"/>
                </a:lnTo>
                <a:lnTo>
                  <a:pt x="6554546" y="1866077"/>
                </a:lnTo>
                <a:lnTo>
                  <a:pt x="6541490" y="1903961"/>
                </a:lnTo>
                <a:lnTo>
                  <a:pt x="6527176" y="1941408"/>
                </a:lnTo>
                <a:lnTo>
                  <a:pt x="6511622" y="1978407"/>
                </a:lnTo>
                <a:lnTo>
                  <a:pt x="6494848" y="2014948"/>
                </a:lnTo>
                <a:lnTo>
                  <a:pt x="6476874" y="2051021"/>
                </a:lnTo>
                <a:lnTo>
                  <a:pt x="6457719" y="2086614"/>
                </a:lnTo>
                <a:lnTo>
                  <a:pt x="6437403" y="2121718"/>
                </a:lnTo>
                <a:lnTo>
                  <a:pt x="6415946" y="2156323"/>
                </a:lnTo>
                <a:lnTo>
                  <a:pt x="6393367" y="2190418"/>
                </a:lnTo>
                <a:lnTo>
                  <a:pt x="6369685" y="2223992"/>
                </a:lnTo>
                <a:lnTo>
                  <a:pt x="6344920" y="2257036"/>
                </a:lnTo>
                <a:lnTo>
                  <a:pt x="6319092" y="2289538"/>
                </a:lnTo>
                <a:lnTo>
                  <a:pt x="6292220" y="2321490"/>
                </a:lnTo>
                <a:lnTo>
                  <a:pt x="6264324" y="2352879"/>
                </a:lnTo>
                <a:lnTo>
                  <a:pt x="6235423" y="2383696"/>
                </a:lnTo>
                <a:lnTo>
                  <a:pt x="6205536" y="2413930"/>
                </a:lnTo>
                <a:lnTo>
                  <a:pt x="6174684" y="2443571"/>
                </a:lnTo>
                <a:lnTo>
                  <a:pt x="6142886" y="2472609"/>
                </a:lnTo>
                <a:lnTo>
                  <a:pt x="6110161" y="2501034"/>
                </a:lnTo>
                <a:lnTo>
                  <a:pt x="6076529" y="2528834"/>
                </a:lnTo>
                <a:lnTo>
                  <a:pt x="6042010" y="2556000"/>
                </a:lnTo>
                <a:lnTo>
                  <a:pt x="6006623" y="2582521"/>
                </a:lnTo>
                <a:lnTo>
                  <a:pt x="5970387" y="2608386"/>
                </a:lnTo>
                <a:lnTo>
                  <a:pt x="5933322" y="2633587"/>
                </a:lnTo>
                <a:lnTo>
                  <a:pt x="5895449" y="2658111"/>
                </a:lnTo>
                <a:lnTo>
                  <a:pt x="5856785" y="2681948"/>
                </a:lnTo>
                <a:lnTo>
                  <a:pt x="5817351" y="2705090"/>
                </a:lnTo>
                <a:lnTo>
                  <a:pt x="5777166" y="2727524"/>
                </a:lnTo>
                <a:lnTo>
                  <a:pt x="5736250" y="2749240"/>
                </a:lnTo>
                <a:lnTo>
                  <a:pt x="5694623" y="2770229"/>
                </a:lnTo>
                <a:lnTo>
                  <a:pt x="5652303" y="2790479"/>
                </a:lnTo>
                <a:lnTo>
                  <a:pt x="5609311" y="2809981"/>
                </a:lnTo>
                <a:lnTo>
                  <a:pt x="5565666" y="2828724"/>
                </a:lnTo>
                <a:lnTo>
                  <a:pt x="5521387" y="2846698"/>
                </a:lnTo>
                <a:lnTo>
                  <a:pt x="5476495" y="2863892"/>
                </a:lnTo>
                <a:lnTo>
                  <a:pt x="5431008" y="2880296"/>
                </a:lnTo>
                <a:lnTo>
                  <a:pt x="5384947" y="2895899"/>
                </a:lnTo>
                <a:lnTo>
                  <a:pt x="5338330" y="2910692"/>
                </a:lnTo>
                <a:lnTo>
                  <a:pt x="5291177" y="2924664"/>
                </a:lnTo>
                <a:lnTo>
                  <a:pt x="5243508" y="2937804"/>
                </a:lnTo>
                <a:lnTo>
                  <a:pt x="5195343" y="2950101"/>
                </a:lnTo>
                <a:lnTo>
                  <a:pt x="5146700" y="2961547"/>
                </a:lnTo>
                <a:lnTo>
                  <a:pt x="5097600" y="2972130"/>
                </a:lnTo>
                <a:lnTo>
                  <a:pt x="5048062" y="2981840"/>
                </a:lnTo>
                <a:lnTo>
                  <a:pt x="4998105" y="2990667"/>
                </a:lnTo>
                <a:lnTo>
                  <a:pt x="4947749" y="2998599"/>
                </a:lnTo>
                <a:lnTo>
                  <a:pt x="4897014" y="3005628"/>
                </a:lnTo>
                <a:lnTo>
                  <a:pt x="4845920" y="3011742"/>
                </a:lnTo>
                <a:lnTo>
                  <a:pt x="4794485" y="3016931"/>
                </a:lnTo>
                <a:lnTo>
                  <a:pt x="4742729" y="3021184"/>
                </a:lnTo>
                <a:lnTo>
                  <a:pt x="4690672" y="3024493"/>
                </a:lnTo>
                <a:lnTo>
                  <a:pt x="4638333" y="3026845"/>
                </a:lnTo>
                <a:lnTo>
                  <a:pt x="4585732" y="3028230"/>
                </a:lnTo>
                <a:lnTo>
                  <a:pt x="4532888" y="3028639"/>
                </a:lnTo>
                <a:lnTo>
                  <a:pt x="4479822" y="3028061"/>
                </a:lnTo>
                <a:lnTo>
                  <a:pt x="4426552" y="3026485"/>
                </a:lnTo>
                <a:lnTo>
                  <a:pt x="4373098" y="3023901"/>
                </a:lnTo>
                <a:lnTo>
                  <a:pt x="4319479" y="3020299"/>
                </a:lnTo>
                <a:lnTo>
                  <a:pt x="4265716" y="3015668"/>
                </a:lnTo>
                <a:lnTo>
                  <a:pt x="4211828" y="3009998"/>
                </a:lnTo>
                <a:lnTo>
                  <a:pt x="4156329" y="3003066"/>
                </a:lnTo>
                <a:lnTo>
                  <a:pt x="4101336" y="2995080"/>
                </a:lnTo>
                <a:lnTo>
                  <a:pt x="4046869" y="2986054"/>
                </a:lnTo>
                <a:lnTo>
                  <a:pt x="3992950" y="2976003"/>
                </a:lnTo>
                <a:lnTo>
                  <a:pt x="3939599" y="2964941"/>
                </a:lnTo>
                <a:lnTo>
                  <a:pt x="3886838" y="2952882"/>
                </a:lnTo>
                <a:lnTo>
                  <a:pt x="3834687" y="2939840"/>
                </a:lnTo>
                <a:lnTo>
                  <a:pt x="3783167" y="2925829"/>
                </a:lnTo>
                <a:lnTo>
                  <a:pt x="3732299" y="2910864"/>
                </a:lnTo>
                <a:lnTo>
                  <a:pt x="3682104" y="2894959"/>
                </a:lnTo>
                <a:lnTo>
                  <a:pt x="3632603" y="2878128"/>
                </a:lnTo>
                <a:lnTo>
                  <a:pt x="3583817" y="2860385"/>
                </a:lnTo>
                <a:lnTo>
                  <a:pt x="3535767" y="2841744"/>
                </a:lnTo>
                <a:lnTo>
                  <a:pt x="3488474" y="2822220"/>
                </a:lnTo>
                <a:lnTo>
                  <a:pt x="3441958" y="2801826"/>
                </a:lnTo>
                <a:lnTo>
                  <a:pt x="3396241" y="2780578"/>
                </a:lnTo>
                <a:lnTo>
                  <a:pt x="3351344" y="2758489"/>
                </a:lnTo>
                <a:lnTo>
                  <a:pt x="3307287" y="2735573"/>
                </a:lnTo>
                <a:lnTo>
                  <a:pt x="3264091" y="2711844"/>
                </a:lnTo>
                <a:lnTo>
                  <a:pt x="3221778" y="2687317"/>
                </a:lnTo>
                <a:lnTo>
                  <a:pt x="3180368" y="2662006"/>
                </a:lnTo>
                <a:lnTo>
                  <a:pt x="3139882" y="2635925"/>
                </a:lnTo>
                <a:lnTo>
                  <a:pt x="3100342" y="2609089"/>
                </a:lnTo>
                <a:lnTo>
                  <a:pt x="3061767" y="2581511"/>
                </a:lnTo>
                <a:lnTo>
                  <a:pt x="3024180" y="2553205"/>
                </a:lnTo>
                <a:lnTo>
                  <a:pt x="2987600" y="2524186"/>
                </a:lnTo>
                <a:lnTo>
                  <a:pt x="2952049" y="2494469"/>
                </a:lnTo>
                <a:lnTo>
                  <a:pt x="2917549" y="2464066"/>
                </a:lnTo>
                <a:lnTo>
                  <a:pt x="2884118" y="2432993"/>
                </a:lnTo>
                <a:lnTo>
                  <a:pt x="2851780" y="2401264"/>
                </a:lnTo>
                <a:lnTo>
                  <a:pt x="2820554" y="2368892"/>
                </a:lnTo>
                <a:lnTo>
                  <a:pt x="2790461" y="2335892"/>
                </a:lnTo>
                <a:lnTo>
                  <a:pt x="2761523" y="2302279"/>
                </a:lnTo>
                <a:lnTo>
                  <a:pt x="2733761" y="2268066"/>
                </a:lnTo>
                <a:lnTo>
                  <a:pt x="2707194" y="2233267"/>
                </a:lnTo>
                <a:lnTo>
                  <a:pt x="2681845" y="2197897"/>
                </a:lnTo>
                <a:lnTo>
                  <a:pt x="2657734" y="2161970"/>
                </a:lnTo>
                <a:lnTo>
                  <a:pt x="2634883" y="2125500"/>
                </a:lnTo>
                <a:lnTo>
                  <a:pt x="2613311" y="2088502"/>
                </a:lnTo>
                <a:lnTo>
                  <a:pt x="2593040" y="2050989"/>
                </a:lnTo>
                <a:lnTo>
                  <a:pt x="2574091" y="2012976"/>
                </a:lnTo>
                <a:lnTo>
                  <a:pt x="2556485" y="1974476"/>
                </a:lnTo>
                <a:lnTo>
                  <a:pt x="2540242" y="1935505"/>
                </a:lnTo>
                <a:lnTo>
                  <a:pt x="2525385" y="1896076"/>
                </a:lnTo>
                <a:lnTo>
                  <a:pt x="2511933" y="1856203"/>
                </a:lnTo>
                <a:lnTo>
                  <a:pt x="0" y="1632683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5647182" y="307086"/>
            <a:ext cx="2776220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 Narrow"/>
                <a:cs typeface="Arial Narrow"/>
              </a:rPr>
              <a:t>RWC</a:t>
            </a:r>
            <a:r>
              <a:rPr sz="1600" b="1" spc="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staff:</a:t>
            </a:r>
            <a:endParaRPr sz="1600">
              <a:latin typeface="Arial Narrow"/>
              <a:cs typeface="Arial Narrow"/>
            </a:endParaRPr>
          </a:p>
          <a:p>
            <a:pPr marL="4445" algn="ctr">
              <a:lnSpc>
                <a:spcPct val="100000"/>
              </a:lnSpc>
            </a:pPr>
            <a:r>
              <a:rPr sz="1600" spc="-5" dirty="0">
                <a:latin typeface="Arial Narrow"/>
                <a:cs typeface="Arial Narrow"/>
              </a:rPr>
              <a:t>- identify performance issues</a:t>
            </a:r>
            <a:r>
              <a:rPr sz="1600" spc="-45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with</a:t>
            </a:r>
            <a:endParaRPr sz="16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latin typeface="Arial Narrow"/>
                <a:cs typeface="Arial Narrow"/>
              </a:rPr>
              <a:t>observations provided by</a:t>
            </a:r>
            <a:r>
              <a:rPr sz="1600" spc="-55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Members</a:t>
            </a:r>
            <a:endParaRPr sz="1600">
              <a:latin typeface="Arial Narrow"/>
              <a:cs typeface="Arial Narrow"/>
            </a:endParaRPr>
          </a:p>
          <a:p>
            <a:pPr marL="29209" marR="20320" indent="-635" algn="ctr">
              <a:lnSpc>
                <a:spcPct val="100000"/>
              </a:lnSpc>
            </a:pPr>
            <a:r>
              <a:rPr sz="1600" spc="-5" dirty="0">
                <a:latin typeface="Arial Narrow"/>
                <a:cs typeface="Arial Narrow"/>
              </a:rPr>
              <a:t>- use an incident management  system to raise tickets, and to follow-  up on them, using </a:t>
            </a:r>
            <a:r>
              <a:rPr sz="1600" spc="-10" dirty="0">
                <a:latin typeface="Arial Narrow"/>
                <a:cs typeface="Arial Narrow"/>
              </a:rPr>
              <a:t>RWC </a:t>
            </a:r>
            <a:r>
              <a:rPr sz="1600" spc="-5" dirty="0">
                <a:latin typeface="Arial Narrow"/>
                <a:cs typeface="Arial Narrow"/>
              </a:rPr>
              <a:t>account  credits to manage the</a:t>
            </a:r>
            <a:r>
              <a:rPr sz="1600" spc="-75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tickets;</a:t>
            </a:r>
            <a:endParaRPr sz="1600">
              <a:latin typeface="Arial Narrow"/>
              <a:cs typeface="Arial Narrow"/>
            </a:endParaRPr>
          </a:p>
          <a:p>
            <a:pPr marL="12065" marR="5080" algn="ctr">
              <a:lnSpc>
                <a:spcPct val="100000"/>
              </a:lnSpc>
            </a:pPr>
            <a:r>
              <a:rPr sz="1600" spc="-5" dirty="0">
                <a:latin typeface="Arial Narrow"/>
                <a:cs typeface="Arial Narrow"/>
              </a:rPr>
              <a:t>- also provide support and</a:t>
            </a:r>
            <a:r>
              <a:rPr sz="1600" spc="-65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assistance  </a:t>
            </a:r>
            <a:r>
              <a:rPr sz="1600" spc="-5" dirty="0">
                <a:latin typeface="Arial Narrow"/>
                <a:cs typeface="Arial Narrow"/>
              </a:rPr>
              <a:t>to Members and Region for their  WIGOS implementation</a:t>
            </a:r>
            <a:r>
              <a:rPr sz="1600" spc="-45" dirty="0">
                <a:latin typeface="Arial Narrow"/>
                <a:cs typeface="Arial Narrow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efforts.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740663" y="2263139"/>
            <a:ext cx="1072896" cy="216255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92162" y="2288285"/>
            <a:ext cx="973899" cy="207035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92162" y="2288285"/>
            <a:ext cx="974090" cy="2070735"/>
          </a:xfrm>
          <a:custGeom>
            <a:avLst/>
            <a:gdLst/>
            <a:ahLst/>
            <a:cxnLst/>
            <a:rect l="l" t="t" r="r" b="b"/>
            <a:pathLst>
              <a:path w="974089" h="2070735">
                <a:moveTo>
                  <a:pt x="769175" y="60198"/>
                </a:moveTo>
                <a:lnTo>
                  <a:pt x="913701" y="0"/>
                </a:lnTo>
                <a:lnTo>
                  <a:pt x="973899" y="144652"/>
                </a:lnTo>
                <a:lnTo>
                  <a:pt x="922718" y="123571"/>
                </a:lnTo>
                <a:lnTo>
                  <a:pt x="153581" y="1989074"/>
                </a:lnTo>
                <a:lnTo>
                  <a:pt x="204787" y="2010156"/>
                </a:lnTo>
                <a:lnTo>
                  <a:pt x="60172" y="2070353"/>
                </a:lnTo>
                <a:lnTo>
                  <a:pt x="0" y="1925701"/>
                </a:lnTo>
                <a:lnTo>
                  <a:pt x="51193" y="1946783"/>
                </a:lnTo>
                <a:lnTo>
                  <a:pt x="820356" y="81279"/>
                </a:lnTo>
                <a:lnTo>
                  <a:pt x="769175" y="6019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148839" y="2221992"/>
            <a:ext cx="1530096" cy="222656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198497" y="2247010"/>
            <a:ext cx="1434464" cy="213423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198497" y="2247010"/>
            <a:ext cx="1434465" cy="2134235"/>
          </a:xfrm>
          <a:custGeom>
            <a:avLst/>
            <a:gdLst/>
            <a:ahLst/>
            <a:cxnLst/>
            <a:rect l="l" t="t" r="r" b="b"/>
            <a:pathLst>
              <a:path w="1434464" h="2134235">
                <a:moveTo>
                  <a:pt x="0" y="162433"/>
                </a:moveTo>
                <a:lnTo>
                  <a:pt x="35813" y="0"/>
                </a:lnTo>
                <a:lnTo>
                  <a:pt x="198373" y="35813"/>
                </a:lnTo>
                <a:lnTo>
                  <a:pt x="148844" y="67437"/>
                </a:lnTo>
                <a:lnTo>
                  <a:pt x="1384935" y="2003297"/>
                </a:lnTo>
                <a:lnTo>
                  <a:pt x="1434464" y="1971675"/>
                </a:lnTo>
                <a:lnTo>
                  <a:pt x="1398651" y="2134235"/>
                </a:lnTo>
                <a:lnTo>
                  <a:pt x="1236090" y="2098294"/>
                </a:lnTo>
                <a:lnTo>
                  <a:pt x="1285748" y="2066670"/>
                </a:lnTo>
                <a:lnTo>
                  <a:pt x="49656" y="130810"/>
                </a:lnTo>
                <a:lnTo>
                  <a:pt x="0" y="162433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37460" y="1856219"/>
            <a:ext cx="783323" cy="38710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587244" y="1887092"/>
            <a:ext cx="688467" cy="28473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587244" y="1887092"/>
            <a:ext cx="688975" cy="285115"/>
          </a:xfrm>
          <a:custGeom>
            <a:avLst/>
            <a:gdLst/>
            <a:ahLst/>
            <a:cxnLst/>
            <a:rect l="l" t="t" r="r" b="b"/>
            <a:pathLst>
              <a:path w="688975" h="285114">
                <a:moveTo>
                  <a:pt x="603504" y="80645"/>
                </a:moveTo>
                <a:lnTo>
                  <a:pt x="688467" y="199644"/>
                </a:lnTo>
                <a:lnTo>
                  <a:pt x="569468" y="284734"/>
                </a:lnTo>
                <a:lnTo>
                  <a:pt x="577976" y="233680"/>
                </a:lnTo>
                <a:lnTo>
                  <a:pt x="93472" y="153035"/>
                </a:lnTo>
                <a:lnTo>
                  <a:pt x="84962" y="203962"/>
                </a:lnTo>
                <a:lnTo>
                  <a:pt x="0" y="84962"/>
                </a:lnTo>
                <a:lnTo>
                  <a:pt x="118999" y="0"/>
                </a:lnTo>
                <a:lnTo>
                  <a:pt x="110489" y="50927"/>
                </a:lnTo>
                <a:lnTo>
                  <a:pt x="594994" y="131699"/>
                </a:lnTo>
                <a:lnTo>
                  <a:pt x="603504" y="80645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129" y="1037590"/>
            <a:ext cx="8722995" cy="4479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5" dirty="0">
                <a:latin typeface="Calibri"/>
                <a:cs typeface="Calibri"/>
              </a:rPr>
              <a:t>Tools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material </a:t>
            </a:r>
            <a:r>
              <a:rPr sz="2800" spc="-15" dirty="0">
                <a:latin typeface="Calibri"/>
                <a:cs typeface="Calibri"/>
              </a:rPr>
              <a:t>available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support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RWCs:</a:t>
            </a:r>
            <a:endParaRPr sz="2800">
              <a:latin typeface="Calibri"/>
              <a:cs typeface="Calibri"/>
            </a:endParaRPr>
          </a:p>
          <a:p>
            <a:pPr marL="631190" indent="-323215">
              <a:lnSpc>
                <a:spcPct val="100000"/>
              </a:lnSpc>
              <a:spcBef>
                <a:spcPts val="30"/>
              </a:spcBef>
              <a:buClr>
                <a:srgbClr val="000000"/>
              </a:buClr>
              <a:buFont typeface="Arial"/>
              <a:buChar char="–"/>
              <a:tabLst>
                <a:tab pos="631190" algn="l"/>
                <a:tab pos="631825" algn="l"/>
              </a:tabLst>
            </a:pP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Guide </a:t>
            </a:r>
            <a:r>
              <a:rPr sz="24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to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WIGOS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spc="-5" dirty="0">
                <a:latin typeface="Calibri"/>
                <a:cs typeface="Calibri"/>
              </a:rPr>
              <a:t>(WMO-No.1165)</a:t>
            </a:r>
            <a:endParaRPr sz="2400">
              <a:latin typeface="Calibri"/>
              <a:cs typeface="Calibri"/>
            </a:endParaRPr>
          </a:p>
          <a:p>
            <a:pPr marL="631190" indent="-323215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pos="631190" algn="l"/>
                <a:tab pos="631825" algn="l"/>
              </a:tabLst>
            </a:pPr>
            <a:r>
              <a:rPr sz="24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Technical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Guidelines </a:t>
            </a:r>
            <a:r>
              <a:rPr sz="24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for </a:t>
            </a:r>
            <a:r>
              <a:rPr sz="2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RWCs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on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WDQMS</a:t>
            </a:r>
            <a:r>
              <a:rPr sz="2400" spc="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400" spc="-5" dirty="0">
                <a:latin typeface="Calibri"/>
                <a:cs typeface="Calibri"/>
              </a:rPr>
              <a:t>(WMO-No.1124)</a:t>
            </a:r>
            <a:endParaRPr sz="2400">
              <a:latin typeface="Calibri"/>
              <a:cs typeface="Calibri"/>
            </a:endParaRPr>
          </a:p>
          <a:p>
            <a:pPr marL="631190" indent="-323215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pos="631190" algn="l"/>
                <a:tab pos="631825" algn="l"/>
              </a:tabLst>
            </a:pPr>
            <a:r>
              <a:rPr sz="2400" u="heavy" spc="-6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OSCAR/Surface User’s</a:t>
            </a:r>
            <a:r>
              <a:rPr sz="24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Manual</a:t>
            </a:r>
            <a:endParaRPr sz="2400">
              <a:latin typeface="Calibri"/>
              <a:cs typeface="Calibri"/>
            </a:endParaRPr>
          </a:p>
          <a:p>
            <a:pPr marL="631190" marR="794385" indent="-323215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pos="631190" algn="l"/>
                <a:tab pos="631825" algn="l"/>
              </a:tabLst>
            </a:pP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WIGOS Learning </a:t>
            </a: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portal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- WMO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Moodle </a:t>
            </a:r>
            <a:r>
              <a:rPr sz="2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platform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0" dirty="0">
                <a:latin typeface="Calibri"/>
                <a:cs typeface="Calibri"/>
              </a:rPr>
              <a:t>contains  </a:t>
            </a:r>
            <a:r>
              <a:rPr sz="2400" spc="-5" dirty="0">
                <a:latin typeface="Calibri"/>
                <a:cs typeface="Calibri"/>
              </a:rPr>
              <a:t>videos, </a:t>
            </a:r>
            <a:r>
              <a:rPr sz="2400" spc="-10" dirty="0">
                <a:latin typeface="Calibri"/>
                <a:cs typeface="Calibri"/>
              </a:rPr>
              <a:t>presentations, documents, </a:t>
            </a:r>
            <a:r>
              <a:rPr sz="2400" spc="-5" dirty="0">
                <a:latin typeface="Calibri"/>
                <a:cs typeface="Calibri"/>
              </a:rPr>
              <a:t>links,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etc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–"/>
            </a:pPr>
            <a:endParaRPr sz="2500">
              <a:latin typeface="Times New Roman"/>
              <a:cs typeface="Times New Roman"/>
            </a:endParaRPr>
          </a:p>
          <a:p>
            <a:pPr marL="631190" marR="1022985" indent="-32321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–"/>
              <a:tabLst>
                <a:tab pos="631190" algn="l"/>
                <a:tab pos="631825" algn="l"/>
              </a:tabLst>
            </a:pP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OSCAR/Surface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spc="-15" dirty="0">
                <a:latin typeface="Calibri"/>
                <a:cs typeface="Calibri"/>
              </a:rPr>
              <a:t>hosted </a:t>
            </a:r>
            <a:r>
              <a:rPr sz="2400" spc="-10" dirty="0">
                <a:latin typeface="Calibri"/>
                <a:cs typeface="Calibri"/>
              </a:rPr>
              <a:t>by MeteoSwiss, operational </a:t>
            </a:r>
            <a:r>
              <a:rPr sz="2400" spc="-5" dirty="0">
                <a:latin typeface="Calibri"/>
                <a:cs typeface="Calibri"/>
              </a:rPr>
              <a:t>since  </a:t>
            </a:r>
            <a:r>
              <a:rPr sz="2400" spc="-30" dirty="0">
                <a:latin typeface="Calibri"/>
                <a:cs typeface="Calibri"/>
              </a:rPr>
              <a:t>May.2016</a:t>
            </a:r>
            <a:endParaRPr sz="2400">
              <a:latin typeface="Calibri"/>
              <a:cs typeface="Calibri"/>
            </a:endParaRPr>
          </a:p>
          <a:p>
            <a:pPr marL="631190" indent="-323215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pos="631190" algn="l"/>
                <a:tab pos="631825" algn="l"/>
              </a:tabLst>
            </a:pP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WDQMS </a:t>
            </a:r>
            <a:r>
              <a:rPr sz="24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Webtool</a:t>
            </a:r>
            <a:r>
              <a:rPr sz="2400" spc="-20" dirty="0">
                <a:latin typeface="Calibri"/>
                <a:cs typeface="Calibri"/>
              </a:rPr>
              <a:t>, </a:t>
            </a:r>
            <a:r>
              <a:rPr sz="2400" spc="-15" dirty="0">
                <a:latin typeface="Calibri"/>
                <a:cs typeface="Calibri"/>
              </a:rPr>
              <a:t>hosted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spc="-45" dirty="0">
                <a:latin typeface="Calibri"/>
                <a:cs typeface="Calibri"/>
              </a:rPr>
              <a:t>ECMWF, </a:t>
            </a:r>
            <a:r>
              <a:rPr sz="2400" spc="-10" dirty="0">
                <a:latin typeface="Calibri"/>
                <a:cs typeface="Calibri"/>
              </a:rPr>
              <a:t>operational </a:t>
            </a:r>
            <a:r>
              <a:rPr sz="2400" spc="-5" dirty="0">
                <a:latin typeface="Calibri"/>
                <a:cs typeface="Calibri"/>
              </a:rPr>
              <a:t>since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Mar.2020</a:t>
            </a:r>
            <a:endParaRPr sz="2400">
              <a:latin typeface="Calibri"/>
              <a:cs typeface="Calibri"/>
            </a:endParaRPr>
          </a:p>
          <a:p>
            <a:pPr marL="631190" marR="8255" indent="-323215">
              <a:lnSpc>
                <a:spcPct val="100000"/>
              </a:lnSpc>
              <a:buFont typeface="Arial"/>
              <a:buChar char="–"/>
              <a:tabLst>
                <a:tab pos="631190" algn="l"/>
                <a:tab pos="631825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prototype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Incident Management </a:t>
            </a:r>
            <a:r>
              <a:rPr sz="24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System</a:t>
            </a: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 </a:t>
            </a:r>
            <a:r>
              <a:rPr sz="2400" dirty="0">
                <a:latin typeface="Calibri"/>
                <a:cs typeface="Calibri"/>
              </a:rPr>
              <a:t>as an </a:t>
            </a:r>
            <a:r>
              <a:rPr sz="2400" spc="-5" dirty="0">
                <a:latin typeface="Calibri"/>
                <a:cs typeface="Calibri"/>
              </a:rPr>
              <a:t>online </a:t>
            </a:r>
            <a:r>
              <a:rPr sz="2400" spc="-15" dirty="0">
                <a:latin typeface="Calibri"/>
                <a:cs typeface="Calibri"/>
              </a:rPr>
              <a:t>tool  </a:t>
            </a:r>
            <a:r>
              <a:rPr sz="2400" spc="-10" dirty="0">
                <a:latin typeface="Calibri"/>
                <a:cs typeface="Calibri"/>
              </a:rPr>
              <a:t>available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all </a:t>
            </a:r>
            <a:r>
              <a:rPr sz="2400" spc="-15" dirty="0">
                <a:latin typeface="Calibri"/>
                <a:cs typeface="Calibri"/>
              </a:rPr>
              <a:t>RWCs, to register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follow-up </a:t>
            </a:r>
            <a:r>
              <a:rPr sz="2400" spc="-5" dirty="0">
                <a:latin typeface="Calibri"/>
                <a:cs typeface="Calibri"/>
              </a:rPr>
              <a:t>on incident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tickets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1981" y="6465214"/>
            <a:ext cx="1289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Support </a:t>
            </a:r>
            <a:r>
              <a:rPr spc="-20" dirty="0"/>
              <a:t>to RWCs related</a:t>
            </a:r>
            <a:r>
              <a:rPr spc="-5" dirty="0"/>
              <a:t> </a:t>
            </a:r>
            <a:r>
              <a:rPr dirty="0"/>
              <a:t>activities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0849" y="67767"/>
            <a:ext cx="76403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7390" marR="5080" indent="-695325">
              <a:lnSpc>
                <a:spcPct val="100000"/>
              </a:lnSpc>
              <a:spcBef>
                <a:spcPts val="100"/>
              </a:spcBef>
            </a:pPr>
            <a:r>
              <a:rPr b="0" spc="-25" dirty="0">
                <a:latin typeface="Calibri"/>
                <a:cs typeface="Calibri"/>
              </a:rPr>
              <a:t>Role </a:t>
            </a:r>
            <a:r>
              <a:rPr b="0" dirty="0">
                <a:latin typeface="Calibri"/>
                <a:cs typeface="Calibri"/>
              </a:rPr>
              <a:t>and </a:t>
            </a:r>
            <a:r>
              <a:rPr b="0" spc="-5" dirty="0">
                <a:latin typeface="Calibri"/>
                <a:cs typeface="Calibri"/>
              </a:rPr>
              <a:t>Responsibility of </a:t>
            </a:r>
            <a:r>
              <a:rPr b="0" dirty="0">
                <a:latin typeface="Calibri"/>
                <a:cs typeface="Calibri"/>
              </a:rPr>
              <a:t>WIGOS</a:t>
            </a:r>
            <a:r>
              <a:rPr b="0" spc="-8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related  </a:t>
            </a:r>
            <a:r>
              <a:rPr b="0" spc="-15" dirty="0">
                <a:latin typeface="Calibri"/>
                <a:cs typeface="Calibri"/>
              </a:rPr>
              <a:t>NFPs </a:t>
            </a:r>
            <a:r>
              <a:rPr b="0" dirty="0">
                <a:latin typeface="Calibri"/>
                <a:cs typeface="Calibri"/>
              </a:rPr>
              <a:t>in </a:t>
            </a:r>
            <a:r>
              <a:rPr b="0" spc="-15" dirty="0">
                <a:latin typeface="Calibri"/>
                <a:cs typeface="Calibri"/>
              </a:rPr>
              <a:t>relation </a:t>
            </a:r>
            <a:r>
              <a:rPr b="0" spc="-25" dirty="0">
                <a:latin typeface="Calibri"/>
                <a:cs typeface="Calibri"/>
              </a:rPr>
              <a:t>to RWC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functions</a:t>
            </a:r>
          </a:p>
        </p:txBody>
      </p:sp>
      <p:sp>
        <p:nvSpPr>
          <p:cNvPr id="3" name="object 3"/>
          <p:cNvSpPr/>
          <p:nvPr/>
        </p:nvSpPr>
        <p:spPr>
          <a:xfrm>
            <a:off x="981411" y="2103100"/>
            <a:ext cx="1847177" cy="2892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2603" y="2121407"/>
            <a:ext cx="1769745" cy="2814955"/>
          </a:xfrm>
          <a:custGeom>
            <a:avLst/>
            <a:gdLst/>
            <a:ahLst/>
            <a:cxnLst/>
            <a:rect l="l" t="t" r="r" b="b"/>
            <a:pathLst>
              <a:path w="1769745" h="2814954">
                <a:moveTo>
                  <a:pt x="0" y="2814828"/>
                </a:moveTo>
                <a:lnTo>
                  <a:pt x="1769364" y="2814828"/>
                </a:lnTo>
                <a:lnTo>
                  <a:pt x="1769364" y="0"/>
                </a:lnTo>
                <a:lnTo>
                  <a:pt x="0" y="0"/>
                </a:lnTo>
                <a:lnTo>
                  <a:pt x="0" y="2814828"/>
                </a:lnTo>
                <a:close/>
              </a:path>
            </a:pathLst>
          </a:custGeom>
          <a:ln w="1524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1936" y="2124455"/>
            <a:ext cx="1232153" cy="5646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9009" y="2178812"/>
            <a:ext cx="9226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Member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94232" y="2857512"/>
            <a:ext cx="1577340" cy="609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3688" y="2962668"/>
            <a:ext cx="1138427" cy="454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75" y="2881883"/>
            <a:ext cx="1487424" cy="5196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1475" y="2881883"/>
            <a:ext cx="1487805" cy="520065"/>
          </a:xfrm>
          <a:custGeom>
            <a:avLst/>
            <a:gdLst/>
            <a:ahLst/>
            <a:cxnLst/>
            <a:rect l="l" t="t" r="r" b="b"/>
            <a:pathLst>
              <a:path w="1487805" h="520064">
                <a:moveTo>
                  <a:pt x="0" y="86613"/>
                </a:moveTo>
                <a:lnTo>
                  <a:pt x="6805" y="52881"/>
                </a:lnTo>
                <a:lnTo>
                  <a:pt x="25366" y="25352"/>
                </a:lnTo>
                <a:lnTo>
                  <a:pt x="52897" y="6800"/>
                </a:lnTo>
                <a:lnTo>
                  <a:pt x="86614" y="0"/>
                </a:lnTo>
                <a:lnTo>
                  <a:pt x="1400810" y="0"/>
                </a:lnTo>
                <a:lnTo>
                  <a:pt x="1434542" y="6800"/>
                </a:lnTo>
                <a:lnTo>
                  <a:pt x="1462071" y="25352"/>
                </a:lnTo>
                <a:lnTo>
                  <a:pt x="1480623" y="52881"/>
                </a:lnTo>
                <a:lnTo>
                  <a:pt x="1487424" y="86613"/>
                </a:lnTo>
                <a:lnTo>
                  <a:pt x="1487424" y="433069"/>
                </a:lnTo>
                <a:lnTo>
                  <a:pt x="1480623" y="466802"/>
                </a:lnTo>
                <a:lnTo>
                  <a:pt x="1462071" y="494331"/>
                </a:lnTo>
                <a:lnTo>
                  <a:pt x="1434542" y="512883"/>
                </a:lnTo>
                <a:lnTo>
                  <a:pt x="1400810" y="519683"/>
                </a:lnTo>
                <a:lnTo>
                  <a:pt x="86614" y="519683"/>
                </a:lnTo>
                <a:lnTo>
                  <a:pt x="52897" y="512883"/>
                </a:lnTo>
                <a:lnTo>
                  <a:pt x="25366" y="494331"/>
                </a:lnTo>
                <a:lnTo>
                  <a:pt x="6805" y="466802"/>
                </a:lnTo>
                <a:lnTo>
                  <a:pt x="0" y="433069"/>
                </a:lnTo>
                <a:lnTo>
                  <a:pt x="0" y="86613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50975" y="3011170"/>
            <a:ext cx="8705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0099"/>
                </a:solidFill>
                <a:latin typeface="Calibri"/>
                <a:cs typeface="Calibri"/>
              </a:rPr>
              <a:t>WIGOS</a:t>
            </a:r>
            <a:r>
              <a:rPr sz="1400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0099"/>
                </a:solidFill>
                <a:latin typeface="Calibri"/>
                <a:cs typeface="Calibri"/>
              </a:rPr>
              <a:t>NFP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94232" y="4250461"/>
            <a:ext cx="1577340" cy="6110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60347" y="4355604"/>
            <a:ext cx="1243596" cy="4541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1475" y="4274820"/>
            <a:ext cx="1487424" cy="5212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1475" y="4274820"/>
            <a:ext cx="1487805" cy="521334"/>
          </a:xfrm>
          <a:custGeom>
            <a:avLst/>
            <a:gdLst/>
            <a:ahLst/>
            <a:cxnLst/>
            <a:rect l="l" t="t" r="r" b="b"/>
            <a:pathLst>
              <a:path w="1487805" h="521335">
                <a:moveTo>
                  <a:pt x="0" y="86867"/>
                </a:moveTo>
                <a:lnTo>
                  <a:pt x="6825" y="53042"/>
                </a:lnTo>
                <a:lnTo>
                  <a:pt x="25441" y="25431"/>
                </a:lnTo>
                <a:lnTo>
                  <a:pt x="53053" y="6822"/>
                </a:lnTo>
                <a:lnTo>
                  <a:pt x="86868" y="0"/>
                </a:lnTo>
                <a:lnTo>
                  <a:pt x="1400556" y="0"/>
                </a:lnTo>
                <a:lnTo>
                  <a:pt x="1434381" y="6822"/>
                </a:lnTo>
                <a:lnTo>
                  <a:pt x="1461992" y="25431"/>
                </a:lnTo>
                <a:lnTo>
                  <a:pt x="1480601" y="53042"/>
                </a:lnTo>
                <a:lnTo>
                  <a:pt x="1487424" y="86867"/>
                </a:lnTo>
                <a:lnTo>
                  <a:pt x="1487424" y="434339"/>
                </a:lnTo>
                <a:lnTo>
                  <a:pt x="1480601" y="468165"/>
                </a:lnTo>
                <a:lnTo>
                  <a:pt x="1461992" y="495776"/>
                </a:lnTo>
                <a:lnTo>
                  <a:pt x="1434381" y="514385"/>
                </a:lnTo>
                <a:lnTo>
                  <a:pt x="1400556" y="521207"/>
                </a:lnTo>
                <a:lnTo>
                  <a:pt x="86868" y="521207"/>
                </a:lnTo>
                <a:lnTo>
                  <a:pt x="53053" y="514385"/>
                </a:lnTo>
                <a:lnTo>
                  <a:pt x="25441" y="495776"/>
                </a:lnTo>
                <a:lnTo>
                  <a:pt x="6825" y="468165"/>
                </a:lnTo>
                <a:lnTo>
                  <a:pt x="0" y="434339"/>
                </a:lnTo>
                <a:lnTo>
                  <a:pt x="0" y="86867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97635" y="4405121"/>
            <a:ext cx="9753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0099"/>
                </a:solidFill>
                <a:latin typeface="Calibri"/>
                <a:cs typeface="Calibri"/>
              </a:rPr>
              <a:t>WDQMS</a:t>
            </a:r>
            <a:r>
              <a:rPr sz="1400" spc="-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0099"/>
                </a:solidFill>
                <a:latin typeface="Calibri"/>
                <a:cs typeface="Calibri"/>
              </a:rPr>
              <a:t>NFP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03375" y="3541801"/>
            <a:ext cx="1577339" cy="6110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93291" y="3540226"/>
            <a:ext cx="1432560" cy="6675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0619" y="3566159"/>
            <a:ext cx="1487424" cy="5212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0619" y="3566159"/>
            <a:ext cx="1487805" cy="521334"/>
          </a:xfrm>
          <a:custGeom>
            <a:avLst/>
            <a:gdLst/>
            <a:ahLst/>
            <a:cxnLst/>
            <a:rect l="l" t="t" r="r" b="b"/>
            <a:pathLst>
              <a:path w="1487805" h="521335">
                <a:moveTo>
                  <a:pt x="0" y="86867"/>
                </a:moveTo>
                <a:lnTo>
                  <a:pt x="6825" y="53042"/>
                </a:lnTo>
                <a:lnTo>
                  <a:pt x="25441" y="25431"/>
                </a:lnTo>
                <a:lnTo>
                  <a:pt x="53053" y="6822"/>
                </a:lnTo>
                <a:lnTo>
                  <a:pt x="86868" y="0"/>
                </a:lnTo>
                <a:lnTo>
                  <a:pt x="1400556" y="0"/>
                </a:lnTo>
                <a:lnTo>
                  <a:pt x="1434381" y="6822"/>
                </a:lnTo>
                <a:lnTo>
                  <a:pt x="1461992" y="25431"/>
                </a:lnTo>
                <a:lnTo>
                  <a:pt x="1480601" y="53042"/>
                </a:lnTo>
                <a:lnTo>
                  <a:pt x="1487424" y="86867"/>
                </a:lnTo>
                <a:lnTo>
                  <a:pt x="1487424" y="434339"/>
                </a:lnTo>
                <a:lnTo>
                  <a:pt x="1480601" y="468165"/>
                </a:lnTo>
                <a:lnTo>
                  <a:pt x="1461992" y="495776"/>
                </a:lnTo>
                <a:lnTo>
                  <a:pt x="1434381" y="514385"/>
                </a:lnTo>
                <a:lnTo>
                  <a:pt x="1400556" y="521207"/>
                </a:lnTo>
                <a:lnTo>
                  <a:pt x="86868" y="521207"/>
                </a:lnTo>
                <a:lnTo>
                  <a:pt x="53053" y="514385"/>
                </a:lnTo>
                <a:lnTo>
                  <a:pt x="25441" y="495776"/>
                </a:lnTo>
                <a:lnTo>
                  <a:pt x="6825" y="468165"/>
                </a:lnTo>
                <a:lnTo>
                  <a:pt x="0" y="434339"/>
                </a:lnTo>
                <a:lnTo>
                  <a:pt x="0" y="86867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330197" y="3589401"/>
            <a:ext cx="112712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9100" marR="5080" indent="-407034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000099"/>
                </a:solidFill>
                <a:latin typeface="Calibri"/>
                <a:cs typeface="Calibri"/>
              </a:rPr>
              <a:t>O</a:t>
            </a:r>
            <a:r>
              <a:rPr sz="1400" spc="-5" dirty="0">
                <a:solidFill>
                  <a:srgbClr val="000099"/>
                </a:solidFill>
                <a:latin typeface="Calibri"/>
                <a:cs typeface="Calibri"/>
              </a:rPr>
              <a:t>SCA</a:t>
            </a:r>
            <a:r>
              <a:rPr sz="1400" spc="5" dirty="0">
                <a:solidFill>
                  <a:srgbClr val="000099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000099"/>
                </a:solidFill>
                <a:latin typeface="Calibri"/>
                <a:cs typeface="Calibri"/>
              </a:rPr>
              <a:t>/Sur</a:t>
            </a:r>
            <a:r>
              <a:rPr sz="1400" spc="-25" dirty="0">
                <a:solidFill>
                  <a:srgbClr val="000099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000099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000099"/>
                </a:solidFill>
                <a:latin typeface="Calibri"/>
                <a:cs typeface="Calibri"/>
              </a:rPr>
              <a:t>e  </a:t>
            </a:r>
            <a:r>
              <a:rPr sz="1400" spc="-5" dirty="0">
                <a:solidFill>
                  <a:srgbClr val="000099"/>
                </a:solidFill>
                <a:latin typeface="Calibri"/>
                <a:cs typeface="Calibri"/>
              </a:rPr>
              <a:t>NFP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083525" y="2810258"/>
            <a:ext cx="1559104" cy="5928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42276" y="2906280"/>
            <a:ext cx="641629" cy="4541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21652" y="2825495"/>
            <a:ext cx="1487424" cy="5212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21652" y="2825495"/>
            <a:ext cx="1487805" cy="521334"/>
          </a:xfrm>
          <a:custGeom>
            <a:avLst/>
            <a:gdLst/>
            <a:ahLst/>
            <a:cxnLst/>
            <a:rect l="l" t="t" r="r" b="b"/>
            <a:pathLst>
              <a:path w="1487804" h="521335">
                <a:moveTo>
                  <a:pt x="0" y="86867"/>
                </a:moveTo>
                <a:lnTo>
                  <a:pt x="6822" y="53042"/>
                </a:lnTo>
                <a:lnTo>
                  <a:pt x="25431" y="25431"/>
                </a:lnTo>
                <a:lnTo>
                  <a:pt x="53042" y="6822"/>
                </a:lnTo>
                <a:lnTo>
                  <a:pt x="86868" y="0"/>
                </a:lnTo>
                <a:lnTo>
                  <a:pt x="1400555" y="0"/>
                </a:lnTo>
                <a:lnTo>
                  <a:pt x="1434381" y="6822"/>
                </a:lnTo>
                <a:lnTo>
                  <a:pt x="1461992" y="25431"/>
                </a:lnTo>
                <a:lnTo>
                  <a:pt x="1480601" y="53042"/>
                </a:lnTo>
                <a:lnTo>
                  <a:pt x="1487424" y="86867"/>
                </a:lnTo>
                <a:lnTo>
                  <a:pt x="1487424" y="434339"/>
                </a:lnTo>
                <a:lnTo>
                  <a:pt x="1480601" y="468165"/>
                </a:lnTo>
                <a:lnTo>
                  <a:pt x="1461992" y="495776"/>
                </a:lnTo>
                <a:lnTo>
                  <a:pt x="1434381" y="514385"/>
                </a:lnTo>
                <a:lnTo>
                  <a:pt x="1400555" y="521207"/>
                </a:lnTo>
                <a:lnTo>
                  <a:pt x="86868" y="521207"/>
                </a:lnTo>
                <a:lnTo>
                  <a:pt x="53042" y="514385"/>
                </a:lnTo>
                <a:lnTo>
                  <a:pt x="25431" y="495776"/>
                </a:lnTo>
                <a:lnTo>
                  <a:pt x="6822" y="468165"/>
                </a:lnTo>
                <a:lnTo>
                  <a:pt x="0" y="434339"/>
                </a:lnTo>
                <a:lnTo>
                  <a:pt x="0" y="86867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680197" y="2954782"/>
            <a:ext cx="3733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000099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000099"/>
                </a:solidFill>
                <a:latin typeface="Calibri"/>
                <a:cs typeface="Calibri"/>
              </a:rPr>
              <a:t>W</a:t>
            </a:r>
            <a:r>
              <a:rPr sz="1400" dirty="0">
                <a:solidFill>
                  <a:srgbClr val="000099"/>
                </a:solidFill>
                <a:latin typeface="Calibri"/>
                <a:cs typeface="Calibri"/>
              </a:rPr>
              <a:t>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87751" y="2302764"/>
            <a:ext cx="2029968" cy="15941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30932" y="2404110"/>
            <a:ext cx="1870075" cy="1434465"/>
          </a:xfrm>
          <a:custGeom>
            <a:avLst/>
            <a:gdLst/>
            <a:ahLst/>
            <a:cxnLst/>
            <a:rect l="l" t="t" r="r" b="b"/>
            <a:pathLst>
              <a:path w="1870075" h="1434464">
                <a:moveTo>
                  <a:pt x="1800475" y="36952"/>
                </a:moveTo>
                <a:lnTo>
                  <a:pt x="0" y="1413764"/>
                </a:lnTo>
                <a:lnTo>
                  <a:pt x="15748" y="1434338"/>
                </a:lnTo>
                <a:lnTo>
                  <a:pt x="1816223" y="57526"/>
                </a:lnTo>
                <a:lnTo>
                  <a:pt x="1800475" y="36952"/>
                </a:lnTo>
                <a:close/>
              </a:path>
              <a:path w="1870075" h="1434464">
                <a:moveTo>
                  <a:pt x="1855888" y="29082"/>
                </a:moveTo>
                <a:lnTo>
                  <a:pt x="1810766" y="29082"/>
                </a:lnTo>
                <a:lnTo>
                  <a:pt x="1826514" y="49656"/>
                </a:lnTo>
                <a:lnTo>
                  <a:pt x="1816223" y="57526"/>
                </a:lnTo>
                <a:lnTo>
                  <a:pt x="1831975" y="78104"/>
                </a:lnTo>
                <a:lnTo>
                  <a:pt x="1855888" y="29082"/>
                </a:lnTo>
                <a:close/>
              </a:path>
              <a:path w="1870075" h="1434464">
                <a:moveTo>
                  <a:pt x="1810766" y="29082"/>
                </a:moveTo>
                <a:lnTo>
                  <a:pt x="1800475" y="36952"/>
                </a:lnTo>
                <a:lnTo>
                  <a:pt x="1816223" y="57526"/>
                </a:lnTo>
                <a:lnTo>
                  <a:pt x="1826514" y="49656"/>
                </a:lnTo>
                <a:lnTo>
                  <a:pt x="1810766" y="29082"/>
                </a:lnTo>
                <a:close/>
              </a:path>
              <a:path w="1870075" h="1434464">
                <a:moveTo>
                  <a:pt x="1870075" y="0"/>
                </a:moveTo>
                <a:lnTo>
                  <a:pt x="1784731" y="16382"/>
                </a:lnTo>
                <a:lnTo>
                  <a:pt x="1800475" y="36952"/>
                </a:lnTo>
                <a:lnTo>
                  <a:pt x="1810766" y="29082"/>
                </a:lnTo>
                <a:lnTo>
                  <a:pt x="1855888" y="29082"/>
                </a:lnTo>
                <a:lnTo>
                  <a:pt x="18700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30852" y="3736847"/>
            <a:ext cx="914400" cy="9144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819903" y="4523359"/>
            <a:ext cx="3041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MS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33766" y="2136723"/>
            <a:ext cx="648335" cy="438784"/>
          </a:xfrm>
          <a:custGeom>
            <a:avLst/>
            <a:gdLst/>
            <a:ahLst/>
            <a:cxnLst/>
            <a:rect l="l" t="t" r="r" b="b"/>
            <a:pathLst>
              <a:path w="648335" h="438785">
                <a:moveTo>
                  <a:pt x="609804" y="0"/>
                </a:moveTo>
                <a:lnTo>
                  <a:pt x="38112" y="0"/>
                </a:lnTo>
                <a:lnTo>
                  <a:pt x="23314" y="3007"/>
                </a:lnTo>
                <a:lnTo>
                  <a:pt x="11195" y="11195"/>
                </a:lnTo>
                <a:lnTo>
                  <a:pt x="3007" y="23315"/>
                </a:lnTo>
                <a:lnTo>
                  <a:pt x="0" y="38114"/>
                </a:lnTo>
                <a:lnTo>
                  <a:pt x="0" y="438311"/>
                </a:lnTo>
                <a:lnTo>
                  <a:pt x="647917" y="438311"/>
                </a:lnTo>
                <a:lnTo>
                  <a:pt x="647917" y="381140"/>
                </a:lnTo>
                <a:lnTo>
                  <a:pt x="57169" y="381140"/>
                </a:lnTo>
                <a:lnTo>
                  <a:pt x="57169" y="57171"/>
                </a:lnTo>
                <a:lnTo>
                  <a:pt x="647917" y="57171"/>
                </a:lnTo>
                <a:lnTo>
                  <a:pt x="647917" y="38114"/>
                </a:lnTo>
                <a:lnTo>
                  <a:pt x="644910" y="23315"/>
                </a:lnTo>
                <a:lnTo>
                  <a:pt x="636721" y="11195"/>
                </a:lnTo>
                <a:lnTo>
                  <a:pt x="624603" y="3007"/>
                </a:lnTo>
                <a:lnTo>
                  <a:pt x="609804" y="0"/>
                </a:lnTo>
                <a:close/>
              </a:path>
              <a:path w="648335" h="438785">
                <a:moveTo>
                  <a:pt x="647917" y="57171"/>
                </a:moveTo>
                <a:lnTo>
                  <a:pt x="590748" y="57171"/>
                </a:lnTo>
                <a:lnTo>
                  <a:pt x="590748" y="381140"/>
                </a:lnTo>
                <a:lnTo>
                  <a:pt x="647917" y="381140"/>
                </a:lnTo>
                <a:lnTo>
                  <a:pt x="647917" y="57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19428" y="2613148"/>
            <a:ext cx="876935" cy="57785"/>
          </a:xfrm>
          <a:custGeom>
            <a:avLst/>
            <a:gdLst/>
            <a:ahLst/>
            <a:cxnLst/>
            <a:rect l="l" t="t" r="r" b="b"/>
            <a:pathLst>
              <a:path w="876935" h="57785">
                <a:moveTo>
                  <a:pt x="381128" y="0"/>
                </a:moveTo>
                <a:lnTo>
                  <a:pt x="0" y="0"/>
                </a:lnTo>
                <a:lnTo>
                  <a:pt x="0" y="19057"/>
                </a:lnTo>
                <a:lnTo>
                  <a:pt x="3007" y="33855"/>
                </a:lnTo>
                <a:lnTo>
                  <a:pt x="11195" y="45975"/>
                </a:lnTo>
                <a:lnTo>
                  <a:pt x="23314" y="54163"/>
                </a:lnTo>
                <a:lnTo>
                  <a:pt x="38112" y="57171"/>
                </a:lnTo>
                <a:lnTo>
                  <a:pt x="838481" y="57171"/>
                </a:lnTo>
                <a:lnTo>
                  <a:pt x="853280" y="54163"/>
                </a:lnTo>
                <a:lnTo>
                  <a:pt x="865398" y="45975"/>
                </a:lnTo>
                <a:lnTo>
                  <a:pt x="873587" y="33855"/>
                </a:lnTo>
                <a:lnTo>
                  <a:pt x="876594" y="19057"/>
                </a:lnTo>
                <a:lnTo>
                  <a:pt x="384939" y="19057"/>
                </a:lnTo>
                <a:lnTo>
                  <a:pt x="381128" y="15245"/>
                </a:lnTo>
                <a:lnTo>
                  <a:pt x="381128" y="0"/>
                </a:lnTo>
                <a:close/>
              </a:path>
              <a:path w="876935" h="57785">
                <a:moveTo>
                  <a:pt x="876594" y="0"/>
                </a:moveTo>
                <a:lnTo>
                  <a:pt x="495466" y="0"/>
                </a:lnTo>
                <a:lnTo>
                  <a:pt x="495466" y="15245"/>
                </a:lnTo>
                <a:lnTo>
                  <a:pt x="491655" y="19057"/>
                </a:lnTo>
                <a:lnTo>
                  <a:pt x="876594" y="19057"/>
                </a:lnTo>
                <a:lnTo>
                  <a:pt x="8765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422394" y="2635123"/>
            <a:ext cx="11271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OSCAR/Surface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647482" y="3016071"/>
            <a:ext cx="648335" cy="438784"/>
          </a:xfrm>
          <a:custGeom>
            <a:avLst/>
            <a:gdLst/>
            <a:ahLst/>
            <a:cxnLst/>
            <a:rect l="l" t="t" r="r" b="b"/>
            <a:pathLst>
              <a:path w="648335" h="438785">
                <a:moveTo>
                  <a:pt x="609804" y="0"/>
                </a:moveTo>
                <a:lnTo>
                  <a:pt x="38112" y="0"/>
                </a:lnTo>
                <a:lnTo>
                  <a:pt x="3007" y="23315"/>
                </a:lnTo>
                <a:lnTo>
                  <a:pt x="0" y="38114"/>
                </a:lnTo>
                <a:lnTo>
                  <a:pt x="0" y="438311"/>
                </a:lnTo>
                <a:lnTo>
                  <a:pt x="647917" y="438311"/>
                </a:lnTo>
                <a:lnTo>
                  <a:pt x="647917" y="381140"/>
                </a:lnTo>
                <a:lnTo>
                  <a:pt x="57169" y="381140"/>
                </a:lnTo>
                <a:lnTo>
                  <a:pt x="57169" y="57171"/>
                </a:lnTo>
                <a:lnTo>
                  <a:pt x="647917" y="57171"/>
                </a:lnTo>
                <a:lnTo>
                  <a:pt x="647917" y="38114"/>
                </a:lnTo>
                <a:lnTo>
                  <a:pt x="644910" y="23315"/>
                </a:lnTo>
                <a:lnTo>
                  <a:pt x="636721" y="11196"/>
                </a:lnTo>
                <a:lnTo>
                  <a:pt x="624603" y="3007"/>
                </a:lnTo>
                <a:lnTo>
                  <a:pt x="609804" y="0"/>
                </a:lnTo>
                <a:close/>
              </a:path>
              <a:path w="648335" h="438785">
                <a:moveTo>
                  <a:pt x="647917" y="57171"/>
                </a:moveTo>
                <a:lnTo>
                  <a:pt x="590748" y="57171"/>
                </a:lnTo>
                <a:lnTo>
                  <a:pt x="590748" y="381140"/>
                </a:lnTo>
                <a:lnTo>
                  <a:pt x="647917" y="381140"/>
                </a:lnTo>
                <a:lnTo>
                  <a:pt x="647917" y="57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33144" y="3492496"/>
            <a:ext cx="876935" cy="57785"/>
          </a:xfrm>
          <a:custGeom>
            <a:avLst/>
            <a:gdLst/>
            <a:ahLst/>
            <a:cxnLst/>
            <a:rect l="l" t="t" r="r" b="b"/>
            <a:pathLst>
              <a:path w="876935" h="57785">
                <a:moveTo>
                  <a:pt x="381128" y="0"/>
                </a:moveTo>
                <a:lnTo>
                  <a:pt x="0" y="0"/>
                </a:lnTo>
                <a:lnTo>
                  <a:pt x="0" y="19057"/>
                </a:lnTo>
                <a:lnTo>
                  <a:pt x="3007" y="33855"/>
                </a:lnTo>
                <a:lnTo>
                  <a:pt x="11195" y="45975"/>
                </a:lnTo>
                <a:lnTo>
                  <a:pt x="23314" y="54163"/>
                </a:lnTo>
                <a:lnTo>
                  <a:pt x="38112" y="57171"/>
                </a:lnTo>
                <a:lnTo>
                  <a:pt x="838481" y="57171"/>
                </a:lnTo>
                <a:lnTo>
                  <a:pt x="853280" y="54163"/>
                </a:lnTo>
                <a:lnTo>
                  <a:pt x="865398" y="45975"/>
                </a:lnTo>
                <a:lnTo>
                  <a:pt x="873587" y="33856"/>
                </a:lnTo>
                <a:lnTo>
                  <a:pt x="876594" y="19057"/>
                </a:lnTo>
                <a:lnTo>
                  <a:pt x="384939" y="19057"/>
                </a:lnTo>
                <a:lnTo>
                  <a:pt x="381128" y="15245"/>
                </a:lnTo>
                <a:lnTo>
                  <a:pt x="381128" y="0"/>
                </a:lnTo>
                <a:close/>
              </a:path>
              <a:path w="876935" h="57785">
                <a:moveTo>
                  <a:pt x="876594" y="0"/>
                </a:moveTo>
                <a:lnTo>
                  <a:pt x="495466" y="0"/>
                </a:lnTo>
                <a:lnTo>
                  <a:pt x="495466" y="15245"/>
                </a:lnTo>
                <a:lnTo>
                  <a:pt x="491655" y="19057"/>
                </a:lnTo>
                <a:lnTo>
                  <a:pt x="876594" y="19057"/>
                </a:lnTo>
                <a:lnTo>
                  <a:pt x="8765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317238" y="3528186"/>
            <a:ext cx="13074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WDQMS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Webtool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297423" y="2961106"/>
            <a:ext cx="1857755" cy="2591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40222" y="3027679"/>
            <a:ext cx="1697989" cy="135255"/>
          </a:xfrm>
          <a:custGeom>
            <a:avLst/>
            <a:gdLst/>
            <a:ahLst/>
            <a:cxnLst/>
            <a:rect l="l" t="t" r="r" b="b"/>
            <a:pathLst>
              <a:path w="1697990" h="135255">
                <a:moveTo>
                  <a:pt x="1619712" y="25813"/>
                </a:moveTo>
                <a:lnTo>
                  <a:pt x="0" y="108966"/>
                </a:lnTo>
                <a:lnTo>
                  <a:pt x="1269" y="134874"/>
                </a:lnTo>
                <a:lnTo>
                  <a:pt x="1621069" y="51716"/>
                </a:lnTo>
                <a:lnTo>
                  <a:pt x="1619712" y="25813"/>
                </a:lnTo>
                <a:close/>
              </a:path>
              <a:path w="1697990" h="135255">
                <a:moveTo>
                  <a:pt x="1675903" y="25146"/>
                </a:moveTo>
                <a:lnTo>
                  <a:pt x="1632711" y="25146"/>
                </a:lnTo>
                <a:lnTo>
                  <a:pt x="1633981" y="51054"/>
                </a:lnTo>
                <a:lnTo>
                  <a:pt x="1621069" y="51716"/>
                </a:lnTo>
                <a:lnTo>
                  <a:pt x="1622425" y="77597"/>
                </a:lnTo>
                <a:lnTo>
                  <a:pt x="1697990" y="34798"/>
                </a:lnTo>
                <a:lnTo>
                  <a:pt x="1675903" y="25146"/>
                </a:lnTo>
                <a:close/>
              </a:path>
              <a:path w="1697990" h="135255">
                <a:moveTo>
                  <a:pt x="1632711" y="25146"/>
                </a:moveTo>
                <a:lnTo>
                  <a:pt x="1619712" y="25813"/>
                </a:lnTo>
                <a:lnTo>
                  <a:pt x="1621069" y="51716"/>
                </a:lnTo>
                <a:lnTo>
                  <a:pt x="1633981" y="51054"/>
                </a:lnTo>
                <a:lnTo>
                  <a:pt x="1632711" y="25146"/>
                </a:lnTo>
                <a:close/>
              </a:path>
              <a:path w="1697990" h="135255">
                <a:moveTo>
                  <a:pt x="1618360" y="0"/>
                </a:moveTo>
                <a:lnTo>
                  <a:pt x="1619712" y="25813"/>
                </a:lnTo>
                <a:lnTo>
                  <a:pt x="1632711" y="25146"/>
                </a:lnTo>
                <a:lnTo>
                  <a:pt x="1675903" y="25146"/>
                </a:lnTo>
                <a:lnTo>
                  <a:pt x="161836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34940" y="3145523"/>
            <a:ext cx="1920239" cy="10790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48655" y="3246107"/>
            <a:ext cx="1833372" cy="8793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69814" y="3342004"/>
            <a:ext cx="1673860" cy="725805"/>
          </a:xfrm>
          <a:custGeom>
            <a:avLst/>
            <a:gdLst/>
            <a:ahLst/>
            <a:cxnLst/>
            <a:rect l="l" t="t" r="r" b="b"/>
            <a:pathLst>
              <a:path w="1673859" h="725804">
                <a:moveTo>
                  <a:pt x="76621" y="23879"/>
                </a:moveTo>
                <a:lnTo>
                  <a:pt x="66517" y="47725"/>
                </a:lnTo>
                <a:lnTo>
                  <a:pt x="1663700" y="725551"/>
                </a:lnTo>
                <a:lnTo>
                  <a:pt x="1673733" y="701675"/>
                </a:lnTo>
                <a:lnTo>
                  <a:pt x="76621" y="23879"/>
                </a:lnTo>
                <a:close/>
              </a:path>
              <a:path w="1673859" h="725804">
                <a:moveTo>
                  <a:pt x="86740" y="0"/>
                </a:moveTo>
                <a:lnTo>
                  <a:pt x="0" y="5461"/>
                </a:lnTo>
                <a:lnTo>
                  <a:pt x="56387" y="71628"/>
                </a:lnTo>
                <a:lnTo>
                  <a:pt x="66517" y="47725"/>
                </a:lnTo>
                <a:lnTo>
                  <a:pt x="54610" y="42672"/>
                </a:lnTo>
                <a:lnTo>
                  <a:pt x="64643" y="18796"/>
                </a:lnTo>
                <a:lnTo>
                  <a:pt x="78776" y="18796"/>
                </a:lnTo>
                <a:lnTo>
                  <a:pt x="86740" y="0"/>
                </a:lnTo>
                <a:close/>
              </a:path>
              <a:path w="1673859" h="725804">
                <a:moveTo>
                  <a:pt x="64643" y="18796"/>
                </a:moveTo>
                <a:lnTo>
                  <a:pt x="54610" y="42672"/>
                </a:lnTo>
                <a:lnTo>
                  <a:pt x="66517" y="47725"/>
                </a:lnTo>
                <a:lnTo>
                  <a:pt x="76621" y="23879"/>
                </a:lnTo>
                <a:lnTo>
                  <a:pt x="64643" y="18796"/>
                </a:lnTo>
                <a:close/>
              </a:path>
              <a:path w="1673859" h="725804">
                <a:moveTo>
                  <a:pt x="78776" y="18796"/>
                </a:moveTo>
                <a:lnTo>
                  <a:pt x="64643" y="18796"/>
                </a:lnTo>
                <a:lnTo>
                  <a:pt x="76621" y="23879"/>
                </a:lnTo>
                <a:lnTo>
                  <a:pt x="78776" y="18796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52700" y="3250692"/>
            <a:ext cx="2007107" cy="138226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73857" y="3272663"/>
            <a:ext cx="1849120" cy="1223645"/>
          </a:xfrm>
          <a:custGeom>
            <a:avLst/>
            <a:gdLst/>
            <a:ahLst/>
            <a:cxnLst/>
            <a:rect l="l" t="t" r="r" b="b"/>
            <a:pathLst>
              <a:path w="1849120" h="1223645">
                <a:moveTo>
                  <a:pt x="43561" y="1148080"/>
                </a:moveTo>
                <a:lnTo>
                  <a:pt x="0" y="1223264"/>
                </a:lnTo>
                <a:lnTo>
                  <a:pt x="86233" y="1212977"/>
                </a:lnTo>
                <a:lnTo>
                  <a:pt x="76713" y="1198499"/>
                </a:lnTo>
                <a:lnTo>
                  <a:pt x="61214" y="1198499"/>
                </a:lnTo>
                <a:lnTo>
                  <a:pt x="46990" y="1176782"/>
                </a:lnTo>
                <a:lnTo>
                  <a:pt x="57767" y="1169685"/>
                </a:lnTo>
                <a:lnTo>
                  <a:pt x="43561" y="1148080"/>
                </a:lnTo>
                <a:close/>
              </a:path>
              <a:path w="1849120" h="1223645">
                <a:moveTo>
                  <a:pt x="57767" y="1169685"/>
                </a:moveTo>
                <a:lnTo>
                  <a:pt x="46990" y="1176782"/>
                </a:lnTo>
                <a:lnTo>
                  <a:pt x="61214" y="1198499"/>
                </a:lnTo>
                <a:lnTo>
                  <a:pt x="72030" y="1191377"/>
                </a:lnTo>
                <a:lnTo>
                  <a:pt x="57767" y="1169685"/>
                </a:lnTo>
                <a:close/>
              </a:path>
              <a:path w="1849120" h="1223645">
                <a:moveTo>
                  <a:pt x="72030" y="1191377"/>
                </a:moveTo>
                <a:lnTo>
                  <a:pt x="61214" y="1198499"/>
                </a:lnTo>
                <a:lnTo>
                  <a:pt x="76713" y="1198499"/>
                </a:lnTo>
                <a:lnTo>
                  <a:pt x="72030" y="1191377"/>
                </a:lnTo>
                <a:close/>
              </a:path>
              <a:path w="1849120" h="1223645">
                <a:moveTo>
                  <a:pt x="1834261" y="0"/>
                </a:moveTo>
                <a:lnTo>
                  <a:pt x="57767" y="1169685"/>
                </a:lnTo>
                <a:lnTo>
                  <a:pt x="72030" y="1191377"/>
                </a:lnTo>
                <a:lnTo>
                  <a:pt x="1848612" y="21589"/>
                </a:lnTo>
                <a:lnTo>
                  <a:pt x="183426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88123" y="3831323"/>
            <a:ext cx="1577340" cy="6980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22819" y="3765791"/>
            <a:ext cx="1147572" cy="88088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35368" y="3855720"/>
            <a:ext cx="1487424" cy="6080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35368" y="3855720"/>
            <a:ext cx="1487805" cy="608330"/>
          </a:xfrm>
          <a:custGeom>
            <a:avLst/>
            <a:gdLst/>
            <a:ahLst/>
            <a:cxnLst/>
            <a:rect l="l" t="t" r="r" b="b"/>
            <a:pathLst>
              <a:path w="1487804" h="608329">
                <a:moveTo>
                  <a:pt x="0" y="101345"/>
                </a:moveTo>
                <a:lnTo>
                  <a:pt x="7959" y="61882"/>
                </a:lnTo>
                <a:lnTo>
                  <a:pt x="29670" y="29670"/>
                </a:lnTo>
                <a:lnTo>
                  <a:pt x="61882" y="7959"/>
                </a:lnTo>
                <a:lnTo>
                  <a:pt x="101346" y="0"/>
                </a:lnTo>
                <a:lnTo>
                  <a:pt x="1386077" y="0"/>
                </a:lnTo>
                <a:lnTo>
                  <a:pt x="1425541" y="7959"/>
                </a:lnTo>
                <a:lnTo>
                  <a:pt x="1457753" y="29670"/>
                </a:lnTo>
                <a:lnTo>
                  <a:pt x="1479464" y="61882"/>
                </a:lnTo>
                <a:lnTo>
                  <a:pt x="1487424" y="101345"/>
                </a:lnTo>
                <a:lnTo>
                  <a:pt x="1487424" y="506729"/>
                </a:lnTo>
                <a:lnTo>
                  <a:pt x="1479464" y="546193"/>
                </a:lnTo>
                <a:lnTo>
                  <a:pt x="1457753" y="578405"/>
                </a:lnTo>
                <a:lnTo>
                  <a:pt x="1425541" y="600116"/>
                </a:lnTo>
                <a:lnTo>
                  <a:pt x="1386077" y="608075"/>
                </a:lnTo>
                <a:lnTo>
                  <a:pt x="101346" y="608075"/>
                </a:lnTo>
                <a:lnTo>
                  <a:pt x="61882" y="600116"/>
                </a:lnTo>
                <a:lnTo>
                  <a:pt x="29670" y="578405"/>
                </a:lnTo>
                <a:lnTo>
                  <a:pt x="7959" y="546193"/>
                </a:lnTo>
                <a:lnTo>
                  <a:pt x="0" y="506729"/>
                </a:lnTo>
                <a:lnTo>
                  <a:pt x="0" y="101345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460742" y="3815588"/>
            <a:ext cx="84010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0099"/>
                </a:solidFill>
                <a:latin typeface="Calibri"/>
                <a:cs typeface="Calibri"/>
              </a:rPr>
              <a:t>WIGOS</a:t>
            </a:r>
            <a:endParaRPr sz="14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000099"/>
                </a:solidFill>
                <a:latin typeface="Calibri"/>
                <a:cs typeface="Calibri"/>
              </a:rPr>
              <a:t>Moni</a:t>
            </a:r>
            <a:r>
              <a:rPr sz="1400" spc="-15" dirty="0">
                <a:solidFill>
                  <a:srgbClr val="000099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000099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000099"/>
                </a:solidFill>
                <a:latin typeface="Calibri"/>
                <a:cs typeface="Calibri"/>
              </a:rPr>
              <a:t>ring  </a:t>
            </a:r>
            <a:r>
              <a:rPr sz="1400" spc="-10" dirty="0">
                <a:solidFill>
                  <a:srgbClr val="000099"/>
                </a:solidFill>
                <a:latin typeface="Calibri"/>
                <a:cs typeface="Calibri"/>
              </a:rPr>
              <a:t>Centres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538983" y="4093438"/>
            <a:ext cx="2109216" cy="69496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60142" y="4175505"/>
            <a:ext cx="1871980" cy="495934"/>
          </a:xfrm>
          <a:custGeom>
            <a:avLst/>
            <a:gdLst/>
            <a:ahLst/>
            <a:cxnLst/>
            <a:rect l="l" t="t" r="r" b="b"/>
            <a:pathLst>
              <a:path w="1871979" h="495935">
                <a:moveTo>
                  <a:pt x="66293" y="420370"/>
                </a:moveTo>
                <a:lnTo>
                  <a:pt x="0" y="476504"/>
                </a:lnTo>
                <a:lnTo>
                  <a:pt x="84708" y="495808"/>
                </a:lnTo>
                <a:lnTo>
                  <a:pt x="79314" y="473710"/>
                </a:lnTo>
                <a:lnTo>
                  <a:pt x="66039" y="473710"/>
                </a:lnTo>
                <a:lnTo>
                  <a:pt x="59816" y="448564"/>
                </a:lnTo>
                <a:lnTo>
                  <a:pt x="72424" y="445483"/>
                </a:lnTo>
                <a:lnTo>
                  <a:pt x="66293" y="420370"/>
                </a:lnTo>
                <a:close/>
              </a:path>
              <a:path w="1871979" h="495935">
                <a:moveTo>
                  <a:pt x="72424" y="445483"/>
                </a:moveTo>
                <a:lnTo>
                  <a:pt x="59816" y="448564"/>
                </a:lnTo>
                <a:lnTo>
                  <a:pt x="66039" y="473710"/>
                </a:lnTo>
                <a:lnTo>
                  <a:pt x="78567" y="470649"/>
                </a:lnTo>
                <a:lnTo>
                  <a:pt x="72424" y="445483"/>
                </a:lnTo>
                <a:close/>
              </a:path>
              <a:path w="1871979" h="495935">
                <a:moveTo>
                  <a:pt x="78567" y="470649"/>
                </a:moveTo>
                <a:lnTo>
                  <a:pt x="66039" y="473710"/>
                </a:lnTo>
                <a:lnTo>
                  <a:pt x="79314" y="473710"/>
                </a:lnTo>
                <a:lnTo>
                  <a:pt x="78567" y="470649"/>
                </a:lnTo>
                <a:close/>
              </a:path>
              <a:path w="1871979" h="495935">
                <a:moveTo>
                  <a:pt x="1792904" y="25158"/>
                </a:moveTo>
                <a:lnTo>
                  <a:pt x="72424" y="445483"/>
                </a:lnTo>
                <a:lnTo>
                  <a:pt x="78567" y="470649"/>
                </a:lnTo>
                <a:lnTo>
                  <a:pt x="1799047" y="50324"/>
                </a:lnTo>
                <a:lnTo>
                  <a:pt x="1792904" y="25158"/>
                </a:lnTo>
                <a:close/>
              </a:path>
              <a:path w="1871979" h="495935">
                <a:moveTo>
                  <a:pt x="1868172" y="22098"/>
                </a:moveTo>
                <a:lnTo>
                  <a:pt x="1805432" y="22098"/>
                </a:lnTo>
                <a:lnTo>
                  <a:pt x="1811655" y="47244"/>
                </a:lnTo>
                <a:lnTo>
                  <a:pt x="1799047" y="50324"/>
                </a:lnTo>
                <a:lnTo>
                  <a:pt x="1805178" y="75438"/>
                </a:lnTo>
                <a:lnTo>
                  <a:pt x="1868172" y="22098"/>
                </a:lnTo>
                <a:close/>
              </a:path>
              <a:path w="1871979" h="495935">
                <a:moveTo>
                  <a:pt x="1805432" y="22098"/>
                </a:moveTo>
                <a:lnTo>
                  <a:pt x="1792904" y="25158"/>
                </a:lnTo>
                <a:lnTo>
                  <a:pt x="1799047" y="50324"/>
                </a:lnTo>
                <a:lnTo>
                  <a:pt x="1811655" y="47244"/>
                </a:lnTo>
                <a:lnTo>
                  <a:pt x="1805432" y="22098"/>
                </a:lnTo>
                <a:close/>
              </a:path>
              <a:path w="1871979" h="495935">
                <a:moveTo>
                  <a:pt x="1786762" y="0"/>
                </a:moveTo>
                <a:lnTo>
                  <a:pt x="1792904" y="25158"/>
                </a:lnTo>
                <a:lnTo>
                  <a:pt x="1805432" y="22098"/>
                </a:lnTo>
                <a:lnTo>
                  <a:pt x="1868172" y="22098"/>
                </a:lnTo>
                <a:lnTo>
                  <a:pt x="1871471" y="19304"/>
                </a:lnTo>
                <a:lnTo>
                  <a:pt x="178676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09615" y="2343911"/>
            <a:ext cx="1845564" cy="70866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52160" y="2365882"/>
            <a:ext cx="1686560" cy="564515"/>
          </a:xfrm>
          <a:custGeom>
            <a:avLst/>
            <a:gdLst/>
            <a:ahLst/>
            <a:cxnLst/>
            <a:rect l="l" t="t" r="r" b="b"/>
            <a:pathLst>
              <a:path w="1686559" h="564514">
                <a:moveTo>
                  <a:pt x="1608240" y="539335"/>
                </a:moveTo>
                <a:lnTo>
                  <a:pt x="1600327" y="564006"/>
                </a:lnTo>
                <a:lnTo>
                  <a:pt x="1686306" y="550671"/>
                </a:lnTo>
                <a:lnTo>
                  <a:pt x="1678755" y="543305"/>
                </a:lnTo>
                <a:lnTo>
                  <a:pt x="1620646" y="543305"/>
                </a:lnTo>
                <a:lnTo>
                  <a:pt x="1608240" y="539335"/>
                </a:lnTo>
                <a:close/>
              </a:path>
              <a:path w="1686559" h="564514">
                <a:moveTo>
                  <a:pt x="1616140" y="514705"/>
                </a:moveTo>
                <a:lnTo>
                  <a:pt x="1608240" y="539335"/>
                </a:lnTo>
                <a:lnTo>
                  <a:pt x="1620646" y="543305"/>
                </a:lnTo>
                <a:lnTo>
                  <a:pt x="1628520" y="518667"/>
                </a:lnTo>
                <a:lnTo>
                  <a:pt x="1616140" y="514705"/>
                </a:lnTo>
                <a:close/>
              </a:path>
              <a:path w="1686559" h="564514">
                <a:moveTo>
                  <a:pt x="1624075" y="489965"/>
                </a:moveTo>
                <a:lnTo>
                  <a:pt x="1616140" y="514705"/>
                </a:lnTo>
                <a:lnTo>
                  <a:pt x="1628520" y="518667"/>
                </a:lnTo>
                <a:lnTo>
                  <a:pt x="1620646" y="543305"/>
                </a:lnTo>
                <a:lnTo>
                  <a:pt x="1678755" y="543305"/>
                </a:lnTo>
                <a:lnTo>
                  <a:pt x="1624075" y="489965"/>
                </a:lnTo>
                <a:close/>
              </a:path>
              <a:path w="1686559" h="564514">
                <a:moveTo>
                  <a:pt x="7874" y="0"/>
                </a:moveTo>
                <a:lnTo>
                  <a:pt x="0" y="24637"/>
                </a:lnTo>
                <a:lnTo>
                  <a:pt x="1608240" y="539335"/>
                </a:lnTo>
                <a:lnTo>
                  <a:pt x="1616140" y="514705"/>
                </a:lnTo>
                <a:lnTo>
                  <a:pt x="787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24855" y="4066082"/>
            <a:ext cx="1830324" cy="26360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46014" y="4129785"/>
            <a:ext cx="1592580" cy="102235"/>
          </a:xfrm>
          <a:custGeom>
            <a:avLst/>
            <a:gdLst/>
            <a:ahLst/>
            <a:cxnLst/>
            <a:rect l="l" t="t" r="r" b="b"/>
            <a:pathLst>
              <a:path w="1592579" h="102235">
                <a:moveTo>
                  <a:pt x="77088" y="24130"/>
                </a:moveTo>
                <a:lnTo>
                  <a:pt x="0" y="64262"/>
                </a:lnTo>
                <a:lnTo>
                  <a:pt x="78359" y="101853"/>
                </a:lnTo>
                <a:lnTo>
                  <a:pt x="77939" y="76200"/>
                </a:lnTo>
                <a:lnTo>
                  <a:pt x="65024" y="76200"/>
                </a:lnTo>
                <a:lnTo>
                  <a:pt x="64515" y="50291"/>
                </a:lnTo>
                <a:lnTo>
                  <a:pt x="77512" y="50074"/>
                </a:lnTo>
                <a:lnTo>
                  <a:pt x="77088" y="24130"/>
                </a:lnTo>
                <a:close/>
              </a:path>
              <a:path w="1592579" h="102235">
                <a:moveTo>
                  <a:pt x="1567793" y="25781"/>
                </a:moveTo>
                <a:lnTo>
                  <a:pt x="1527429" y="25781"/>
                </a:lnTo>
                <a:lnTo>
                  <a:pt x="1527810" y="51688"/>
                </a:lnTo>
                <a:lnTo>
                  <a:pt x="1514899" y="51905"/>
                </a:lnTo>
                <a:lnTo>
                  <a:pt x="1515364" y="77724"/>
                </a:lnTo>
                <a:lnTo>
                  <a:pt x="1592453" y="37591"/>
                </a:lnTo>
                <a:lnTo>
                  <a:pt x="1567793" y="25781"/>
                </a:lnTo>
                <a:close/>
              </a:path>
              <a:path w="1592579" h="102235">
                <a:moveTo>
                  <a:pt x="77512" y="50074"/>
                </a:moveTo>
                <a:lnTo>
                  <a:pt x="64515" y="50291"/>
                </a:lnTo>
                <a:lnTo>
                  <a:pt x="65024" y="76200"/>
                </a:lnTo>
                <a:lnTo>
                  <a:pt x="77936" y="75983"/>
                </a:lnTo>
                <a:lnTo>
                  <a:pt x="77512" y="50074"/>
                </a:lnTo>
                <a:close/>
              </a:path>
              <a:path w="1592579" h="102235">
                <a:moveTo>
                  <a:pt x="77936" y="75983"/>
                </a:moveTo>
                <a:lnTo>
                  <a:pt x="65024" y="76200"/>
                </a:lnTo>
                <a:lnTo>
                  <a:pt x="77939" y="76200"/>
                </a:lnTo>
                <a:lnTo>
                  <a:pt x="77936" y="75983"/>
                </a:lnTo>
                <a:close/>
              </a:path>
              <a:path w="1592579" h="102235">
                <a:moveTo>
                  <a:pt x="1514434" y="25998"/>
                </a:moveTo>
                <a:lnTo>
                  <a:pt x="77512" y="50074"/>
                </a:lnTo>
                <a:lnTo>
                  <a:pt x="77936" y="75983"/>
                </a:lnTo>
                <a:lnTo>
                  <a:pt x="1514899" y="51905"/>
                </a:lnTo>
                <a:lnTo>
                  <a:pt x="1514434" y="25998"/>
                </a:lnTo>
                <a:close/>
              </a:path>
              <a:path w="1592579" h="102235">
                <a:moveTo>
                  <a:pt x="1527429" y="25781"/>
                </a:moveTo>
                <a:lnTo>
                  <a:pt x="1514434" y="25998"/>
                </a:lnTo>
                <a:lnTo>
                  <a:pt x="1514899" y="51905"/>
                </a:lnTo>
                <a:lnTo>
                  <a:pt x="1527810" y="51688"/>
                </a:lnTo>
                <a:lnTo>
                  <a:pt x="1527429" y="25781"/>
                </a:lnTo>
                <a:close/>
              </a:path>
              <a:path w="1592579" h="102235">
                <a:moveTo>
                  <a:pt x="1513966" y="0"/>
                </a:moveTo>
                <a:lnTo>
                  <a:pt x="1514434" y="25998"/>
                </a:lnTo>
                <a:lnTo>
                  <a:pt x="1527429" y="25781"/>
                </a:lnTo>
                <a:lnTo>
                  <a:pt x="1567793" y="25781"/>
                </a:lnTo>
                <a:lnTo>
                  <a:pt x="1513966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67611" y="5608320"/>
            <a:ext cx="1443227" cy="2378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11046" y="5670803"/>
            <a:ext cx="1283335" cy="78105"/>
          </a:xfrm>
          <a:custGeom>
            <a:avLst/>
            <a:gdLst/>
            <a:ahLst/>
            <a:cxnLst/>
            <a:rect l="l" t="t" r="r" b="b"/>
            <a:pathLst>
              <a:path w="1283335" h="78104">
                <a:moveTo>
                  <a:pt x="1205356" y="0"/>
                </a:moveTo>
                <a:lnTo>
                  <a:pt x="1205356" y="77724"/>
                </a:lnTo>
                <a:lnTo>
                  <a:pt x="1257173" y="51816"/>
                </a:lnTo>
                <a:lnTo>
                  <a:pt x="1218311" y="51816"/>
                </a:lnTo>
                <a:lnTo>
                  <a:pt x="1218311" y="25908"/>
                </a:lnTo>
                <a:lnTo>
                  <a:pt x="1257173" y="25908"/>
                </a:lnTo>
                <a:lnTo>
                  <a:pt x="1205356" y="0"/>
                </a:lnTo>
                <a:close/>
              </a:path>
              <a:path w="1283335" h="78104">
                <a:moveTo>
                  <a:pt x="1205356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1205356" y="51816"/>
                </a:lnTo>
                <a:lnTo>
                  <a:pt x="1205356" y="25908"/>
                </a:lnTo>
                <a:close/>
              </a:path>
              <a:path w="1283335" h="78104">
                <a:moveTo>
                  <a:pt x="1257173" y="25908"/>
                </a:moveTo>
                <a:lnTo>
                  <a:pt x="1218311" y="25908"/>
                </a:lnTo>
                <a:lnTo>
                  <a:pt x="1218311" y="51816"/>
                </a:lnTo>
                <a:lnTo>
                  <a:pt x="1257173" y="51816"/>
                </a:lnTo>
                <a:lnTo>
                  <a:pt x="1283080" y="38862"/>
                </a:lnTo>
                <a:lnTo>
                  <a:pt x="1257173" y="2590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89888" y="5987796"/>
            <a:ext cx="1520952" cy="2378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11046" y="6050279"/>
            <a:ext cx="1283335" cy="78105"/>
          </a:xfrm>
          <a:custGeom>
            <a:avLst/>
            <a:gdLst/>
            <a:ahLst/>
            <a:cxnLst/>
            <a:rect l="l" t="t" r="r" b="b"/>
            <a:pathLst>
              <a:path w="1283335" h="78104">
                <a:moveTo>
                  <a:pt x="77723" y="0"/>
                </a:moveTo>
                <a:lnTo>
                  <a:pt x="0" y="38862"/>
                </a:lnTo>
                <a:lnTo>
                  <a:pt x="77723" y="77724"/>
                </a:lnTo>
                <a:lnTo>
                  <a:pt x="77723" y="51816"/>
                </a:lnTo>
                <a:lnTo>
                  <a:pt x="64769" y="51816"/>
                </a:lnTo>
                <a:lnTo>
                  <a:pt x="64769" y="25908"/>
                </a:lnTo>
                <a:lnTo>
                  <a:pt x="77723" y="25908"/>
                </a:lnTo>
                <a:lnTo>
                  <a:pt x="77723" y="0"/>
                </a:lnTo>
                <a:close/>
              </a:path>
              <a:path w="1283335" h="78104">
                <a:moveTo>
                  <a:pt x="1205356" y="0"/>
                </a:moveTo>
                <a:lnTo>
                  <a:pt x="1205356" y="77724"/>
                </a:lnTo>
                <a:lnTo>
                  <a:pt x="1257173" y="51816"/>
                </a:lnTo>
                <a:lnTo>
                  <a:pt x="1218311" y="51816"/>
                </a:lnTo>
                <a:lnTo>
                  <a:pt x="1218311" y="25908"/>
                </a:lnTo>
                <a:lnTo>
                  <a:pt x="1257172" y="25908"/>
                </a:lnTo>
                <a:lnTo>
                  <a:pt x="1205356" y="0"/>
                </a:lnTo>
                <a:close/>
              </a:path>
              <a:path w="1283335" h="78104">
                <a:moveTo>
                  <a:pt x="77723" y="25908"/>
                </a:moveTo>
                <a:lnTo>
                  <a:pt x="64769" y="25908"/>
                </a:lnTo>
                <a:lnTo>
                  <a:pt x="64769" y="51816"/>
                </a:lnTo>
                <a:lnTo>
                  <a:pt x="77723" y="51816"/>
                </a:lnTo>
                <a:lnTo>
                  <a:pt x="77723" y="25908"/>
                </a:lnTo>
                <a:close/>
              </a:path>
              <a:path w="1283335" h="78104">
                <a:moveTo>
                  <a:pt x="1205356" y="25908"/>
                </a:moveTo>
                <a:lnTo>
                  <a:pt x="77723" y="25908"/>
                </a:lnTo>
                <a:lnTo>
                  <a:pt x="77723" y="51816"/>
                </a:lnTo>
                <a:lnTo>
                  <a:pt x="1205356" y="51816"/>
                </a:lnTo>
                <a:lnTo>
                  <a:pt x="1205356" y="25908"/>
                </a:lnTo>
                <a:close/>
              </a:path>
              <a:path w="1283335" h="78104">
                <a:moveTo>
                  <a:pt x="1257172" y="25908"/>
                </a:moveTo>
                <a:lnTo>
                  <a:pt x="1218311" y="25908"/>
                </a:lnTo>
                <a:lnTo>
                  <a:pt x="1218311" y="51816"/>
                </a:lnTo>
                <a:lnTo>
                  <a:pt x="1257173" y="51816"/>
                </a:lnTo>
                <a:lnTo>
                  <a:pt x="1283080" y="38862"/>
                </a:lnTo>
                <a:lnTo>
                  <a:pt x="1257172" y="25908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66060" y="5454396"/>
            <a:ext cx="765810" cy="56464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95827" y="5454396"/>
            <a:ext cx="413765" cy="56464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73552" y="5454396"/>
            <a:ext cx="2027681" cy="56464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61488" y="5850635"/>
            <a:ext cx="761238" cy="56464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86683" y="5850635"/>
            <a:ext cx="413766" cy="56464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64408" y="5850635"/>
            <a:ext cx="2027682" cy="56464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917951" y="5417616"/>
            <a:ext cx="2230120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>
              <a:lnSpc>
                <a:spcPct val="1302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One-way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relationship  </a:t>
            </a:r>
            <a:r>
              <a:rPr sz="2000" spc="-30" dirty="0">
                <a:latin typeface="Calibri"/>
                <a:cs typeface="Calibri"/>
              </a:rPr>
              <a:t>Two-way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relationship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491981" y="6465214"/>
            <a:ext cx="1289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7377" y="1414094"/>
            <a:ext cx="279209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spc="-5" dirty="0">
                <a:solidFill>
                  <a:srgbClr val="000090"/>
                </a:solidFill>
                <a:latin typeface="Calibri"/>
                <a:cs typeface="Calibri"/>
              </a:rPr>
              <a:t>Thank</a:t>
            </a:r>
            <a:r>
              <a:rPr sz="5200" b="0" spc="-70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sz="5200" b="0" spc="-30" dirty="0">
                <a:solidFill>
                  <a:srgbClr val="000090"/>
                </a:solidFill>
                <a:latin typeface="Calibri"/>
                <a:cs typeface="Calibri"/>
              </a:rPr>
              <a:t>you</a:t>
            </a:r>
            <a:endParaRPr sz="5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304" y="2926461"/>
            <a:ext cx="7555230" cy="908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algn="ctr">
              <a:lnSpc>
                <a:spcPts val="3354"/>
              </a:lnSpc>
              <a:spcBef>
                <a:spcPts val="95"/>
              </a:spcBef>
            </a:pPr>
            <a:r>
              <a:rPr sz="2800" spc="-20" dirty="0">
                <a:solidFill>
                  <a:srgbClr val="000090"/>
                </a:solidFill>
                <a:latin typeface="Calibri"/>
                <a:cs typeface="Calibri"/>
              </a:rPr>
              <a:t>For </a:t>
            </a:r>
            <a:r>
              <a:rPr sz="2800" spc="-10" dirty="0">
                <a:solidFill>
                  <a:srgbClr val="000090"/>
                </a:solidFill>
                <a:latin typeface="Calibri"/>
                <a:cs typeface="Calibri"/>
              </a:rPr>
              <a:t>further</a:t>
            </a:r>
            <a:r>
              <a:rPr sz="2800" spc="25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90"/>
                </a:solidFill>
                <a:latin typeface="Calibri"/>
                <a:cs typeface="Calibri"/>
              </a:rPr>
              <a:t>information: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595"/>
              </a:lnSpc>
            </a:pPr>
            <a:r>
              <a:rPr sz="30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https://community.wmo.int/activity-areas/wigos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37E1DFA11F9A49A85050D7E1585839" ma:contentTypeVersion="20" ma:contentTypeDescription="Create a new document." ma:contentTypeScope="" ma:versionID="f4b8d2794213ba0ab17d46222d366f7a">
  <xsd:schema xmlns:xsd="http://www.w3.org/2001/XMLSchema" xmlns:xs="http://www.w3.org/2001/XMLSchema" xmlns:p="http://schemas.microsoft.com/office/2006/metadata/properties" xmlns:ns1="http://schemas.microsoft.com/sharepoint/v3" xmlns:ns2="3c76eea2-c21a-46e1-8f98-cfc2ba460d51" xmlns:ns3="96d886eb-95f6-47f3-bdfb-70dab5061c60" targetNamespace="http://schemas.microsoft.com/office/2006/metadata/properties" ma:root="true" ma:fieldsID="4146e03e494f2032980567f302af8955" ns1:_="" ns2:_="" ns3:_="">
    <xsd:import namespace="http://schemas.microsoft.com/sharepoint/v3"/>
    <xsd:import namespace="3c76eea2-c21a-46e1-8f98-cfc2ba460d51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ink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link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6eea2-c21a-46e1-8f98-cfc2ba460d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ink" ma:index="22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links" ma:index="27" nillable="true" ma:displayName="links" ma:format="Hyperlink" ma:internalName="link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c75f39b5-acb7-46a4-91b0-268d5cabe986}" ma:internalName="TaxCatchAll" ma:showField="CatchAllData" ma:web="96d886eb-95f6-47f3-bdfb-70dab5061c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76eea2-c21a-46e1-8f98-cfc2ba460d51">
      <Terms xmlns="http://schemas.microsoft.com/office/infopath/2007/PartnerControls"/>
    </lcf76f155ced4ddcb4097134ff3c332f>
    <TaxCatchAll xmlns="96d886eb-95f6-47f3-bdfb-70dab5061c60" xsi:nil="true"/>
    <_ip_UnifiedCompliancePolicyUIAction xmlns="http://schemas.microsoft.com/sharepoint/v3" xsi:nil="true"/>
    <_ip_UnifiedCompliancePolicyProperties xmlns="http://schemas.microsoft.com/sharepoint/v3" xsi:nil="true"/>
    <links xmlns="3c76eea2-c21a-46e1-8f98-cfc2ba460d51">
      <Url xsi:nil="true"/>
      <Description xsi:nil="true"/>
    </links>
    <Link xmlns="3c76eea2-c21a-46e1-8f98-cfc2ba460d51">
      <Url xsi:nil="true"/>
      <Description xsi:nil="true"/>
    </Link>
  </documentManagement>
</p:properties>
</file>

<file path=customXml/itemProps1.xml><?xml version="1.0" encoding="utf-8"?>
<ds:datastoreItem xmlns:ds="http://schemas.openxmlformats.org/officeDocument/2006/customXml" ds:itemID="{E01BCD3D-45F6-4CC2-924E-4397252DA6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c76eea2-c21a-46e1-8f98-cfc2ba460d51"/>
    <ds:schemaRef ds:uri="96d886eb-95f6-47f3-bdfb-70dab5061c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8E6CC8-F3F3-470A-BCB1-43351B150E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8D8268-2920-4A41-AD3B-D484CAC648F7}">
  <ds:schemaRefs>
    <ds:schemaRef ds:uri="http://schemas.microsoft.com/office/2006/metadata/properties"/>
    <ds:schemaRef ds:uri="http://schemas.microsoft.com/office/infopath/2007/PartnerControls"/>
    <ds:schemaRef ds:uri="c1a465f0-9ed0-43de-8189-a8c6f1075a5f"/>
    <ds:schemaRef ds:uri="1b00f30f-36d4-4fa1-aff8-52ec48b6e084"/>
    <ds:schemaRef ds:uri="3c76eea2-c21a-46e1-8f98-cfc2ba460d51"/>
    <ds:schemaRef ds:uri="96d886eb-95f6-47f3-bdfb-70dab5061c60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646</Words>
  <Application>Microsoft Office PowerPoint</Application>
  <PresentationFormat>On-screen Show (4:3)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Times New Roman</vt:lpstr>
      <vt:lpstr>Office Theme</vt:lpstr>
      <vt:lpstr>RA IV Training Webinar on Incident Management System (IMS) Online, 18 September 2023  RWCs functions and roles and responsibilities of relevant NFPs</vt:lpstr>
      <vt:lpstr>A diagram of the RWCs Functions</vt:lpstr>
      <vt:lpstr>There are three NFPs related to WIGOS</vt:lpstr>
      <vt:lpstr>National level</vt:lpstr>
      <vt:lpstr>PowerPoint Presentation</vt:lpstr>
      <vt:lpstr>Support to RWCs related activities</vt:lpstr>
      <vt:lpstr>Role and Responsibility of WIGOS related  NFPs in relation to RWC functions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LFNunes</dc:creator>
  <cp:lastModifiedBy>Daniel Vila</cp:lastModifiedBy>
  <cp:revision>3</cp:revision>
  <dcterms:created xsi:type="dcterms:W3CDTF">2022-09-29T02:53:57Z</dcterms:created>
  <dcterms:modified xsi:type="dcterms:W3CDTF">2023-09-15T11:21:31Z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2021-02-08T00:00:00Z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2022-09-29T00:00:00Z</vt:filetime>
  </property>
  <property fmtid="{D5CDD505-2E9C-101B-9397-08002B2CF9AE}" pid="5" name="ContentTypeId">
    <vt:lpwstr>0x0101004237E1DFA11F9A49A85050D7E1585839</vt:lpwstr>
  </property>
</Properties>
</file>