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8"/>
  </p:notesMasterIdLst>
  <p:handoutMasterIdLst>
    <p:handoutMasterId r:id="rId39"/>
  </p:handoutMasterIdLst>
  <p:sldIdLst>
    <p:sldId id="1326" r:id="rId5"/>
    <p:sldId id="1384" r:id="rId6"/>
    <p:sldId id="1417" r:id="rId7"/>
    <p:sldId id="1419" r:id="rId8"/>
    <p:sldId id="1429" r:id="rId9"/>
    <p:sldId id="1425" r:id="rId10"/>
    <p:sldId id="1427" r:id="rId11"/>
    <p:sldId id="1432" r:id="rId12"/>
    <p:sldId id="1426" r:id="rId13"/>
    <p:sldId id="1428" r:id="rId14"/>
    <p:sldId id="1431" r:id="rId15"/>
    <p:sldId id="1433" r:id="rId16"/>
    <p:sldId id="1434" r:id="rId17"/>
    <p:sldId id="1450" r:id="rId18"/>
    <p:sldId id="1420" r:id="rId19"/>
    <p:sldId id="1438" r:id="rId20"/>
    <p:sldId id="1439" r:id="rId21"/>
    <p:sldId id="1440" r:id="rId22"/>
    <p:sldId id="1441" r:id="rId23"/>
    <p:sldId id="1442" r:id="rId24"/>
    <p:sldId id="1443" r:id="rId25"/>
    <p:sldId id="1454" r:id="rId26"/>
    <p:sldId id="1444" r:id="rId27"/>
    <p:sldId id="1445" r:id="rId28"/>
    <p:sldId id="1451" r:id="rId29"/>
    <p:sldId id="1446" r:id="rId30"/>
    <p:sldId id="1447" r:id="rId31"/>
    <p:sldId id="1448" r:id="rId32"/>
    <p:sldId id="1449" r:id="rId33"/>
    <p:sldId id="1452" r:id="rId34"/>
    <p:sldId id="1453" r:id="rId35"/>
    <p:sldId id="1430" r:id="rId36"/>
    <p:sldId id="1402"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1980" userDrawn="1">
          <p15:clr>
            <a:srgbClr val="A4A3A4"/>
          </p15:clr>
        </p15:guide>
        <p15:guide id="4" pos="567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69F848-375C-F04D-3B67-351F3127C937}" name="Ercan Buyukbas" initials="EB" userId="S::ebuyukbas@wmo.int::ef4d9409-638f-4353-a4e1-71e0628c0db0" providerId="AD"/>
  <p188:author id="{6FEDFE90-AB1F-FE86-FC1F-FE60FBC82BE7}" name="Luis Filipe NUNES" initials="LFN" userId="S::lfnunes@wmo.int::4aa28c8f-af2c-4a2b-9cfc-8cf541e572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AD9"/>
    <a:srgbClr val="EDDD13"/>
    <a:srgbClr val="92D050"/>
    <a:srgbClr val="0BDFF5"/>
    <a:srgbClr val="97FA06"/>
    <a:srgbClr val="70BF54"/>
    <a:srgbClr val="0070C0"/>
    <a:srgbClr val="A50022"/>
    <a:srgbClr val="FAA61A"/>
    <a:srgbClr val="005B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3197"/>
  </p:normalViewPr>
  <p:slideViewPr>
    <p:cSldViewPr snapToGrid="0" snapToObjects="1" showGuides="1">
      <p:cViewPr varScale="1">
        <p:scale>
          <a:sx n="121" d="100"/>
          <a:sy n="121" d="100"/>
        </p:scale>
        <p:origin x="542" y="72"/>
      </p:cViewPr>
      <p:guideLst>
        <p:guide orient="horz" pos="2137"/>
        <p:guide pos="3840"/>
        <p:guide pos="1980"/>
        <p:guide pos="5677"/>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41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0552485767497"/>
          <c:y val="5.8941924822162595E-2"/>
          <c:w val="0.54829526962082076"/>
          <c:h val="0.86999264707033042"/>
        </c:manualLayout>
      </c:layout>
      <c:doughnutChart>
        <c:varyColors val="1"/>
        <c:ser>
          <c:idx val="0"/>
          <c:order val="0"/>
          <c:tx>
            <c:strRef>
              <c:f>Sheet1!$B$1</c:f>
              <c:strCache>
                <c:ptCount val="1"/>
                <c:pt idx="0">
                  <c:v>value</c:v>
                </c:pt>
              </c:strCache>
            </c:strRef>
          </c:tx>
          <c:spPr>
            <a:ln w="28575">
              <a:noFill/>
            </a:ln>
            <a:effectLst/>
            <a:scene3d>
              <a:camera prst="orthographicFront"/>
              <a:lightRig rig="threePt" dir="t"/>
            </a:scene3d>
            <a:sp3d/>
          </c:spPr>
          <c:dPt>
            <c:idx val="0"/>
            <c:bubble3D val="0"/>
            <c:spPr>
              <a:solidFill>
                <a:srgbClr val="005BAA"/>
              </a:solidFill>
              <a:ln w="28575">
                <a:noFill/>
              </a:ln>
              <a:effectLst/>
              <a:scene3d>
                <a:camera prst="orthographicFront"/>
                <a:lightRig rig="threePt" dir="t"/>
              </a:scene3d>
              <a:sp3d/>
            </c:spPr>
            <c:extLst>
              <c:ext xmlns:c16="http://schemas.microsoft.com/office/drawing/2014/chart" uri="{C3380CC4-5D6E-409C-BE32-E72D297353CC}">
                <c16:uniqueId val="{00000001-BC55-4805-BDCB-2D575D1044AB}"/>
              </c:ext>
            </c:extLst>
          </c:dPt>
          <c:dPt>
            <c:idx val="1"/>
            <c:bubble3D val="0"/>
            <c:spPr>
              <a:solidFill>
                <a:srgbClr val="00B5D5"/>
              </a:solidFill>
              <a:ln w="28575">
                <a:noFill/>
              </a:ln>
              <a:effectLst/>
              <a:scene3d>
                <a:camera prst="orthographicFront"/>
                <a:lightRig rig="threePt" dir="t"/>
              </a:scene3d>
              <a:sp3d/>
            </c:spPr>
            <c:extLst>
              <c:ext xmlns:c16="http://schemas.microsoft.com/office/drawing/2014/chart" uri="{C3380CC4-5D6E-409C-BE32-E72D297353CC}">
                <c16:uniqueId val="{00000003-BC55-4805-BDCB-2D575D1044AB}"/>
              </c:ext>
            </c:extLst>
          </c:dPt>
          <c:dPt>
            <c:idx val="2"/>
            <c:bubble3D val="0"/>
            <c:spPr>
              <a:solidFill>
                <a:srgbClr val="FAA61A"/>
              </a:solidFill>
              <a:ln w="28575">
                <a:noFill/>
              </a:ln>
              <a:effectLst/>
              <a:scene3d>
                <a:camera prst="orthographicFront"/>
                <a:lightRig rig="threePt" dir="t"/>
              </a:scene3d>
              <a:sp3d/>
            </c:spPr>
            <c:extLst>
              <c:ext xmlns:c16="http://schemas.microsoft.com/office/drawing/2014/chart" uri="{C3380CC4-5D6E-409C-BE32-E72D297353CC}">
                <c16:uniqueId val="{00000005-BC55-4805-BDCB-2D575D1044AB}"/>
              </c:ext>
            </c:extLst>
          </c:dPt>
          <c:dPt>
            <c:idx val="3"/>
            <c:bubble3D val="0"/>
            <c:spPr>
              <a:solidFill>
                <a:srgbClr val="70BF54"/>
              </a:solidFill>
              <a:ln w="28575">
                <a:noFill/>
              </a:ln>
              <a:effectLst/>
              <a:scene3d>
                <a:camera prst="orthographicFront"/>
                <a:lightRig rig="threePt" dir="t"/>
              </a:scene3d>
              <a:sp3d/>
            </c:spPr>
            <c:extLst>
              <c:ext xmlns:c16="http://schemas.microsoft.com/office/drawing/2014/chart" uri="{C3380CC4-5D6E-409C-BE32-E72D297353CC}">
                <c16:uniqueId val="{00000007-BC55-4805-BDCB-2D575D1044AB}"/>
              </c:ext>
            </c:extLst>
          </c:dPt>
          <c:dLbls>
            <c:delete val="1"/>
          </c:dLbls>
          <c:cat>
            <c:strRef>
              <c:f>Sheet1!$A$2:$A$5</c:f>
              <c:strCache>
                <c:ptCount val="4"/>
                <c:pt idx="0">
                  <c:v>Sale</c:v>
                </c:pt>
                <c:pt idx="1">
                  <c:v>Revenue</c:v>
                </c:pt>
                <c:pt idx="2">
                  <c:v>Profit</c:v>
                </c:pt>
                <c:pt idx="3">
                  <c:v>Expenditure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C55-4805-BDCB-2D575D1044A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sz="1200"/>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E08736-E05E-4131-85B2-9D92DA05009C}" type="doc">
      <dgm:prSet loTypeId="urn:microsoft.com/office/officeart/2005/8/layout/process2" loCatId="process" qsTypeId="urn:microsoft.com/office/officeart/2005/8/quickstyle/simple1" qsCatId="simple" csTypeId="urn:microsoft.com/office/officeart/2005/8/colors/accent1_2" csCatId="accent1" phldr="1"/>
      <dgm:spPr/>
    </dgm:pt>
    <dgm:pt modelId="{D006F015-8E92-4F14-B1DE-94EAF54C8CAF}">
      <dgm:prSet phldrT="[Text]"/>
      <dgm:spPr/>
      <dgm:t>
        <a:bodyPr/>
        <a:lstStyle/>
        <a:p>
          <a:r>
            <a:rPr lang="en-US" b="1" noProof="0" dirty="0">
              <a:solidFill>
                <a:srgbClr val="290AD9"/>
              </a:solidFill>
            </a:rPr>
            <a:t>Identification</a:t>
          </a:r>
        </a:p>
      </dgm:t>
    </dgm:pt>
    <dgm:pt modelId="{191D7CD9-938E-4442-8710-AB968819FF4C}" type="parTrans" cxnId="{01CBF67F-1A50-4F7F-8272-6B4E8E8BCDF5}">
      <dgm:prSet/>
      <dgm:spPr/>
      <dgm:t>
        <a:bodyPr/>
        <a:lstStyle/>
        <a:p>
          <a:endParaRPr lang="en-US" b="1" noProof="0" dirty="0">
            <a:solidFill>
              <a:srgbClr val="290AD9"/>
            </a:solidFill>
          </a:endParaRPr>
        </a:p>
      </dgm:t>
    </dgm:pt>
    <dgm:pt modelId="{D02D8682-F7B9-4651-8795-4B9FA21181AE}" type="sibTrans" cxnId="{01CBF67F-1A50-4F7F-8272-6B4E8E8BCDF5}">
      <dgm:prSet/>
      <dgm:spPr/>
      <dgm:t>
        <a:bodyPr/>
        <a:lstStyle/>
        <a:p>
          <a:endParaRPr lang="en-US" b="1" noProof="0" dirty="0">
            <a:solidFill>
              <a:srgbClr val="290AD9"/>
            </a:solidFill>
          </a:endParaRPr>
        </a:p>
      </dgm:t>
    </dgm:pt>
    <dgm:pt modelId="{BF2B6EEA-25C1-4AA0-81AC-643E6B503EC5}">
      <dgm:prSet phldrT="[Text]"/>
      <dgm:spPr/>
      <dgm:t>
        <a:bodyPr/>
        <a:lstStyle/>
        <a:p>
          <a:r>
            <a:rPr lang="en-US" b="1" noProof="0" dirty="0">
              <a:solidFill>
                <a:srgbClr val="290AD9"/>
              </a:solidFill>
            </a:rPr>
            <a:t>Evaluation</a:t>
          </a:r>
        </a:p>
      </dgm:t>
    </dgm:pt>
    <dgm:pt modelId="{F2FCB4A5-E7FD-4930-A1E2-B31F6B8D8510}" type="parTrans" cxnId="{449C0643-F7C9-4B26-A616-AD69C3F5F64A}">
      <dgm:prSet/>
      <dgm:spPr/>
      <dgm:t>
        <a:bodyPr/>
        <a:lstStyle/>
        <a:p>
          <a:endParaRPr lang="en-US" b="1" noProof="0" dirty="0">
            <a:solidFill>
              <a:srgbClr val="290AD9"/>
            </a:solidFill>
          </a:endParaRPr>
        </a:p>
      </dgm:t>
    </dgm:pt>
    <dgm:pt modelId="{9B1D80AF-9226-4AD3-B372-62730A83F175}" type="sibTrans" cxnId="{449C0643-F7C9-4B26-A616-AD69C3F5F64A}">
      <dgm:prSet/>
      <dgm:spPr/>
      <dgm:t>
        <a:bodyPr/>
        <a:lstStyle/>
        <a:p>
          <a:endParaRPr lang="en-US" b="1" noProof="0" dirty="0">
            <a:solidFill>
              <a:srgbClr val="290AD9"/>
            </a:solidFill>
          </a:endParaRPr>
        </a:p>
      </dgm:t>
    </dgm:pt>
    <dgm:pt modelId="{45D722C1-C908-413C-A742-9ADB67A4646A}">
      <dgm:prSet phldrT="[Text]"/>
      <dgm:spPr/>
      <dgm:t>
        <a:bodyPr/>
        <a:lstStyle/>
        <a:p>
          <a:r>
            <a:rPr lang="en-US" b="1" noProof="0" dirty="0">
              <a:solidFill>
                <a:srgbClr val="290AD9"/>
              </a:solidFill>
            </a:rPr>
            <a:t>Cause analysis in close collaboration</a:t>
          </a:r>
        </a:p>
      </dgm:t>
    </dgm:pt>
    <dgm:pt modelId="{B94318EA-D2E9-4DEE-8A80-57D83633F275}" type="parTrans" cxnId="{0940953C-C251-466B-8E4B-0886037459C2}">
      <dgm:prSet/>
      <dgm:spPr/>
      <dgm:t>
        <a:bodyPr/>
        <a:lstStyle/>
        <a:p>
          <a:endParaRPr lang="en-US" b="1" noProof="0" dirty="0">
            <a:solidFill>
              <a:srgbClr val="290AD9"/>
            </a:solidFill>
          </a:endParaRPr>
        </a:p>
      </dgm:t>
    </dgm:pt>
    <dgm:pt modelId="{DCF5A8C1-AEF2-492A-A4A1-B3922AADBD80}" type="sibTrans" cxnId="{0940953C-C251-466B-8E4B-0886037459C2}">
      <dgm:prSet/>
      <dgm:spPr/>
      <dgm:t>
        <a:bodyPr/>
        <a:lstStyle/>
        <a:p>
          <a:endParaRPr lang="en-US" b="1" noProof="0" dirty="0">
            <a:solidFill>
              <a:srgbClr val="290AD9"/>
            </a:solidFill>
          </a:endParaRPr>
        </a:p>
      </dgm:t>
    </dgm:pt>
    <dgm:pt modelId="{0F8B423E-494C-4EDC-BD7B-698F5EC08897}">
      <dgm:prSet phldrT="[Text]"/>
      <dgm:spPr/>
      <dgm:t>
        <a:bodyPr/>
        <a:lstStyle/>
        <a:p>
          <a:r>
            <a:rPr lang="en-US" b="1" noProof="0" dirty="0">
              <a:solidFill>
                <a:srgbClr val="290AD9"/>
              </a:solidFill>
            </a:rPr>
            <a:t>Action plan established</a:t>
          </a:r>
        </a:p>
      </dgm:t>
    </dgm:pt>
    <dgm:pt modelId="{53F0618F-C58A-4BA5-A6D6-8BA407994B36}" type="parTrans" cxnId="{7621A73B-DC94-4C7D-BD42-B149A894DC01}">
      <dgm:prSet/>
      <dgm:spPr/>
      <dgm:t>
        <a:bodyPr/>
        <a:lstStyle/>
        <a:p>
          <a:endParaRPr lang="en-US" b="1" noProof="0" dirty="0">
            <a:solidFill>
              <a:srgbClr val="290AD9"/>
            </a:solidFill>
          </a:endParaRPr>
        </a:p>
      </dgm:t>
    </dgm:pt>
    <dgm:pt modelId="{6B476F92-3646-4D84-AC0C-8896BF0A5C81}" type="sibTrans" cxnId="{7621A73B-DC94-4C7D-BD42-B149A894DC01}">
      <dgm:prSet/>
      <dgm:spPr/>
      <dgm:t>
        <a:bodyPr/>
        <a:lstStyle/>
        <a:p>
          <a:endParaRPr lang="en-US" b="1" noProof="0" dirty="0">
            <a:solidFill>
              <a:srgbClr val="290AD9"/>
            </a:solidFill>
          </a:endParaRPr>
        </a:p>
      </dgm:t>
    </dgm:pt>
    <dgm:pt modelId="{CE72B437-3942-4B21-88F3-06732F6B63E4}">
      <dgm:prSet phldrT="[Text]"/>
      <dgm:spPr/>
      <dgm:t>
        <a:bodyPr/>
        <a:lstStyle/>
        <a:p>
          <a:r>
            <a:rPr lang="en-US" b="1" noProof="0" dirty="0">
              <a:solidFill>
                <a:srgbClr val="290AD9"/>
              </a:solidFill>
            </a:rPr>
            <a:t>DO</a:t>
          </a:r>
        </a:p>
      </dgm:t>
    </dgm:pt>
    <dgm:pt modelId="{50E74275-3429-4E77-87C9-2FCFBDD99BC5}" type="parTrans" cxnId="{7B892C66-6354-4BB0-A9A4-841D9038DC66}">
      <dgm:prSet/>
      <dgm:spPr/>
      <dgm:t>
        <a:bodyPr/>
        <a:lstStyle/>
        <a:p>
          <a:endParaRPr lang="en-US" b="1" noProof="0" dirty="0">
            <a:solidFill>
              <a:srgbClr val="290AD9"/>
            </a:solidFill>
          </a:endParaRPr>
        </a:p>
      </dgm:t>
    </dgm:pt>
    <dgm:pt modelId="{09EED68D-780F-4EFB-839C-C79C1865CF39}" type="sibTrans" cxnId="{7B892C66-6354-4BB0-A9A4-841D9038DC66}">
      <dgm:prSet/>
      <dgm:spPr/>
      <dgm:t>
        <a:bodyPr/>
        <a:lstStyle/>
        <a:p>
          <a:endParaRPr lang="en-US" b="1" noProof="0" dirty="0">
            <a:solidFill>
              <a:srgbClr val="290AD9"/>
            </a:solidFill>
          </a:endParaRPr>
        </a:p>
      </dgm:t>
    </dgm:pt>
    <dgm:pt modelId="{BA3620B1-35A1-48DD-8F2A-D75BD27AEF2D}">
      <dgm:prSet phldrT="[Text]"/>
      <dgm:spPr/>
      <dgm:t>
        <a:bodyPr/>
        <a:lstStyle/>
        <a:p>
          <a:r>
            <a:rPr lang="en-US" b="1" noProof="0" dirty="0">
              <a:solidFill>
                <a:srgbClr val="290AD9"/>
              </a:solidFill>
            </a:rPr>
            <a:t>Assess effectiveness</a:t>
          </a:r>
        </a:p>
      </dgm:t>
    </dgm:pt>
    <dgm:pt modelId="{67A07EAC-B874-4F63-AEBA-40F6C06E3459}" type="parTrans" cxnId="{89A43A71-2CB7-4C11-87A3-A680BC62898C}">
      <dgm:prSet/>
      <dgm:spPr/>
      <dgm:t>
        <a:bodyPr/>
        <a:lstStyle/>
        <a:p>
          <a:endParaRPr lang="en-US" b="1" noProof="0" dirty="0">
            <a:solidFill>
              <a:srgbClr val="290AD9"/>
            </a:solidFill>
          </a:endParaRPr>
        </a:p>
      </dgm:t>
    </dgm:pt>
    <dgm:pt modelId="{84B812E5-7354-4E13-BD54-DBC6E85BA7F1}" type="sibTrans" cxnId="{89A43A71-2CB7-4C11-87A3-A680BC62898C}">
      <dgm:prSet/>
      <dgm:spPr/>
      <dgm:t>
        <a:bodyPr/>
        <a:lstStyle/>
        <a:p>
          <a:endParaRPr lang="en-US" b="1" noProof="0" dirty="0">
            <a:solidFill>
              <a:srgbClr val="290AD9"/>
            </a:solidFill>
          </a:endParaRPr>
        </a:p>
      </dgm:t>
    </dgm:pt>
    <dgm:pt modelId="{6987461F-276B-4F7B-9BAC-393A35218AF4}">
      <dgm:prSet phldrT="[Text]"/>
      <dgm:spPr/>
      <dgm:t>
        <a:bodyPr/>
        <a:lstStyle/>
        <a:p>
          <a:r>
            <a:rPr lang="en-US" b="1" noProof="0" dirty="0">
              <a:solidFill>
                <a:srgbClr val="290AD9"/>
              </a:solidFill>
            </a:rPr>
            <a:t>Close</a:t>
          </a:r>
        </a:p>
      </dgm:t>
    </dgm:pt>
    <dgm:pt modelId="{38789DBB-CFB6-4A31-B00C-7355B5A3E01B}" type="parTrans" cxnId="{AD48B6B2-C777-48AE-8729-2F4B54CA25AB}">
      <dgm:prSet/>
      <dgm:spPr/>
      <dgm:t>
        <a:bodyPr/>
        <a:lstStyle/>
        <a:p>
          <a:endParaRPr lang="en-US" b="1" noProof="0" dirty="0">
            <a:solidFill>
              <a:srgbClr val="290AD9"/>
            </a:solidFill>
          </a:endParaRPr>
        </a:p>
      </dgm:t>
    </dgm:pt>
    <dgm:pt modelId="{33BE4E52-B6D1-4CE5-B9B4-4AC5BEECE97A}" type="sibTrans" cxnId="{AD48B6B2-C777-48AE-8729-2F4B54CA25AB}">
      <dgm:prSet/>
      <dgm:spPr/>
      <dgm:t>
        <a:bodyPr/>
        <a:lstStyle/>
        <a:p>
          <a:endParaRPr lang="en-US" b="1" noProof="0" dirty="0">
            <a:solidFill>
              <a:srgbClr val="290AD9"/>
            </a:solidFill>
          </a:endParaRPr>
        </a:p>
      </dgm:t>
    </dgm:pt>
    <dgm:pt modelId="{2A42D807-F416-456A-B260-F27610B43C52}" type="pres">
      <dgm:prSet presAssocID="{F3E08736-E05E-4131-85B2-9D92DA05009C}" presName="linearFlow" presStyleCnt="0">
        <dgm:presLayoutVars>
          <dgm:resizeHandles val="exact"/>
        </dgm:presLayoutVars>
      </dgm:prSet>
      <dgm:spPr/>
    </dgm:pt>
    <dgm:pt modelId="{2CB79C01-40E5-4F90-AFDF-FE46C7C396F5}" type="pres">
      <dgm:prSet presAssocID="{D006F015-8E92-4F14-B1DE-94EAF54C8CAF}" presName="node" presStyleLbl="node1" presStyleIdx="0" presStyleCnt="7">
        <dgm:presLayoutVars>
          <dgm:bulletEnabled val="1"/>
        </dgm:presLayoutVars>
      </dgm:prSet>
      <dgm:spPr/>
    </dgm:pt>
    <dgm:pt modelId="{2AA3BDB7-5F33-4506-B0B1-76F0741F73E4}" type="pres">
      <dgm:prSet presAssocID="{D02D8682-F7B9-4651-8795-4B9FA21181AE}" presName="sibTrans" presStyleLbl="sibTrans2D1" presStyleIdx="0" presStyleCnt="6"/>
      <dgm:spPr/>
    </dgm:pt>
    <dgm:pt modelId="{B3C07E60-673F-453E-97D8-39026246AC84}" type="pres">
      <dgm:prSet presAssocID="{D02D8682-F7B9-4651-8795-4B9FA21181AE}" presName="connectorText" presStyleLbl="sibTrans2D1" presStyleIdx="0" presStyleCnt="6"/>
      <dgm:spPr/>
    </dgm:pt>
    <dgm:pt modelId="{136835F3-68AF-40CD-8139-7F9A54B6D455}" type="pres">
      <dgm:prSet presAssocID="{BF2B6EEA-25C1-4AA0-81AC-643E6B503EC5}" presName="node" presStyleLbl="node1" presStyleIdx="1" presStyleCnt="7">
        <dgm:presLayoutVars>
          <dgm:bulletEnabled val="1"/>
        </dgm:presLayoutVars>
      </dgm:prSet>
      <dgm:spPr/>
    </dgm:pt>
    <dgm:pt modelId="{D2392455-2F91-4D7F-8783-10D24FBD6B99}" type="pres">
      <dgm:prSet presAssocID="{9B1D80AF-9226-4AD3-B372-62730A83F175}" presName="sibTrans" presStyleLbl="sibTrans2D1" presStyleIdx="1" presStyleCnt="6"/>
      <dgm:spPr/>
    </dgm:pt>
    <dgm:pt modelId="{AB0EE67F-8CC3-4DC9-9EAB-280853F68181}" type="pres">
      <dgm:prSet presAssocID="{9B1D80AF-9226-4AD3-B372-62730A83F175}" presName="connectorText" presStyleLbl="sibTrans2D1" presStyleIdx="1" presStyleCnt="6"/>
      <dgm:spPr/>
    </dgm:pt>
    <dgm:pt modelId="{91D998F4-7B30-42AF-B3D9-71972AE6FB45}" type="pres">
      <dgm:prSet presAssocID="{45D722C1-C908-413C-A742-9ADB67A4646A}" presName="node" presStyleLbl="node1" presStyleIdx="2" presStyleCnt="7">
        <dgm:presLayoutVars>
          <dgm:bulletEnabled val="1"/>
        </dgm:presLayoutVars>
      </dgm:prSet>
      <dgm:spPr/>
    </dgm:pt>
    <dgm:pt modelId="{9BDE4297-2464-4C68-910E-3FFC636448A6}" type="pres">
      <dgm:prSet presAssocID="{DCF5A8C1-AEF2-492A-A4A1-B3922AADBD80}" presName="sibTrans" presStyleLbl="sibTrans2D1" presStyleIdx="2" presStyleCnt="6"/>
      <dgm:spPr/>
    </dgm:pt>
    <dgm:pt modelId="{77B791A8-B655-4327-AD9E-8EB345C975B9}" type="pres">
      <dgm:prSet presAssocID="{DCF5A8C1-AEF2-492A-A4A1-B3922AADBD80}" presName="connectorText" presStyleLbl="sibTrans2D1" presStyleIdx="2" presStyleCnt="6"/>
      <dgm:spPr/>
    </dgm:pt>
    <dgm:pt modelId="{E15F3D7E-769C-419C-B2FF-F52AC739FEA3}" type="pres">
      <dgm:prSet presAssocID="{0F8B423E-494C-4EDC-BD7B-698F5EC08897}" presName="node" presStyleLbl="node1" presStyleIdx="3" presStyleCnt="7">
        <dgm:presLayoutVars>
          <dgm:bulletEnabled val="1"/>
        </dgm:presLayoutVars>
      </dgm:prSet>
      <dgm:spPr/>
    </dgm:pt>
    <dgm:pt modelId="{86D17697-1608-4C1F-8802-0DE873A770FD}" type="pres">
      <dgm:prSet presAssocID="{6B476F92-3646-4D84-AC0C-8896BF0A5C81}" presName="sibTrans" presStyleLbl="sibTrans2D1" presStyleIdx="3" presStyleCnt="6"/>
      <dgm:spPr/>
    </dgm:pt>
    <dgm:pt modelId="{98C4C312-2CD3-4920-B186-5B8643F1AD10}" type="pres">
      <dgm:prSet presAssocID="{6B476F92-3646-4D84-AC0C-8896BF0A5C81}" presName="connectorText" presStyleLbl="sibTrans2D1" presStyleIdx="3" presStyleCnt="6"/>
      <dgm:spPr/>
    </dgm:pt>
    <dgm:pt modelId="{5E87B01C-5A40-444A-B27F-431B1276374E}" type="pres">
      <dgm:prSet presAssocID="{CE72B437-3942-4B21-88F3-06732F6B63E4}" presName="node" presStyleLbl="node1" presStyleIdx="4" presStyleCnt="7">
        <dgm:presLayoutVars>
          <dgm:bulletEnabled val="1"/>
        </dgm:presLayoutVars>
      </dgm:prSet>
      <dgm:spPr/>
    </dgm:pt>
    <dgm:pt modelId="{020E2B2A-A587-4563-8B51-18FD6DE6E3AA}" type="pres">
      <dgm:prSet presAssocID="{09EED68D-780F-4EFB-839C-C79C1865CF39}" presName="sibTrans" presStyleLbl="sibTrans2D1" presStyleIdx="4" presStyleCnt="6"/>
      <dgm:spPr/>
    </dgm:pt>
    <dgm:pt modelId="{5E28CB28-10A8-41B6-ADC3-D5F8E41CC101}" type="pres">
      <dgm:prSet presAssocID="{09EED68D-780F-4EFB-839C-C79C1865CF39}" presName="connectorText" presStyleLbl="sibTrans2D1" presStyleIdx="4" presStyleCnt="6"/>
      <dgm:spPr/>
    </dgm:pt>
    <dgm:pt modelId="{644EE928-1062-4B50-8C2C-0DFD29CD8A9B}" type="pres">
      <dgm:prSet presAssocID="{BA3620B1-35A1-48DD-8F2A-D75BD27AEF2D}" presName="node" presStyleLbl="node1" presStyleIdx="5" presStyleCnt="7">
        <dgm:presLayoutVars>
          <dgm:bulletEnabled val="1"/>
        </dgm:presLayoutVars>
      </dgm:prSet>
      <dgm:spPr/>
    </dgm:pt>
    <dgm:pt modelId="{9DD3BADC-2FD3-4A4D-B2AA-BC54FCAECB46}" type="pres">
      <dgm:prSet presAssocID="{84B812E5-7354-4E13-BD54-DBC6E85BA7F1}" presName="sibTrans" presStyleLbl="sibTrans2D1" presStyleIdx="5" presStyleCnt="6"/>
      <dgm:spPr/>
    </dgm:pt>
    <dgm:pt modelId="{A96DA9F3-11AC-471E-80EB-3533F74A969E}" type="pres">
      <dgm:prSet presAssocID="{84B812E5-7354-4E13-BD54-DBC6E85BA7F1}" presName="connectorText" presStyleLbl="sibTrans2D1" presStyleIdx="5" presStyleCnt="6"/>
      <dgm:spPr/>
    </dgm:pt>
    <dgm:pt modelId="{0AB542DE-406C-4C5D-8B2E-DC0836899DAF}" type="pres">
      <dgm:prSet presAssocID="{6987461F-276B-4F7B-9BAC-393A35218AF4}" presName="node" presStyleLbl="node1" presStyleIdx="6" presStyleCnt="7">
        <dgm:presLayoutVars>
          <dgm:bulletEnabled val="1"/>
        </dgm:presLayoutVars>
      </dgm:prSet>
      <dgm:spPr/>
    </dgm:pt>
  </dgm:ptLst>
  <dgm:cxnLst>
    <dgm:cxn modelId="{1AA9AD09-1235-4D0B-89AF-AC0D1CCF62A2}" type="presOf" srcId="{D02D8682-F7B9-4651-8795-4B9FA21181AE}" destId="{2AA3BDB7-5F33-4506-B0B1-76F0741F73E4}" srcOrd="0" destOrd="0" presId="urn:microsoft.com/office/officeart/2005/8/layout/process2"/>
    <dgm:cxn modelId="{2B9A5F1A-080E-4E91-A799-E59DA086001B}" type="presOf" srcId="{84B812E5-7354-4E13-BD54-DBC6E85BA7F1}" destId="{A96DA9F3-11AC-471E-80EB-3533F74A969E}" srcOrd="1" destOrd="0" presId="urn:microsoft.com/office/officeart/2005/8/layout/process2"/>
    <dgm:cxn modelId="{C76B021C-FF3F-49C0-87DD-F227BAEB9955}" type="presOf" srcId="{45D722C1-C908-413C-A742-9ADB67A4646A}" destId="{91D998F4-7B30-42AF-B3D9-71972AE6FB45}" srcOrd="0" destOrd="0" presId="urn:microsoft.com/office/officeart/2005/8/layout/process2"/>
    <dgm:cxn modelId="{F42E952D-801E-44F0-85B8-BA841F05C050}" type="presOf" srcId="{F3E08736-E05E-4131-85B2-9D92DA05009C}" destId="{2A42D807-F416-456A-B260-F27610B43C52}" srcOrd="0" destOrd="0" presId="urn:microsoft.com/office/officeart/2005/8/layout/process2"/>
    <dgm:cxn modelId="{30D03A34-26EA-49EB-A1EB-7BFDF54FC864}" type="presOf" srcId="{D02D8682-F7B9-4651-8795-4B9FA21181AE}" destId="{B3C07E60-673F-453E-97D8-39026246AC84}" srcOrd="1" destOrd="0" presId="urn:microsoft.com/office/officeart/2005/8/layout/process2"/>
    <dgm:cxn modelId="{7621A73B-DC94-4C7D-BD42-B149A894DC01}" srcId="{F3E08736-E05E-4131-85B2-9D92DA05009C}" destId="{0F8B423E-494C-4EDC-BD7B-698F5EC08897}" srcOrd="3" destOrd="0" parTransId="{53F0618F-C58A-4BA5-A6D6-8BA407994B36}" sibTransId="{6B476F92-3646-4D84-AC0C-8896BF0A5C81}"/>
    <dgm:cxn modelId="{0940953C-C251-466B-8E4B-0886037459C2}" srcId="{F3E08736-E05E-4131-85B2-9D92DA05009C}" destId="{45D722C1-C908-413C-A742-9ADB67A4646A}" srcOrd="2" destOrd="0" parTransId="{B94318EA-D2E9-4DEE-8A80-57D83633F275}" sibTransId="{DCF5A8C1-AEF2-492A-A4A1-B3922AADBD80}"/>
    <dgm:cxn modelId="{449C0643-F7C9-4B26-A616-AD69C3F5F64A}" srcId="{F3E08736-E05E-4131-85B2-9D92DA05009C}" destId="{BF2B6EEA-25C1-4AA0-81AC-643E6B503EC5}" srcOrd="1" destOrd="0" parTransId="{F2FCB4A5-E7FD-4930-A1E2-B31F6B8D8510}" sibTransId="{9B1D80AF-9226-4AD3-B372-62730A83F175}"/>
    <dgm:cxn modelId="{7B892C66-6354-4BB0-A9A4-841D9038DC66}" srcId="{F3E08736-E05E-4131-85B2-9D92DA05009C}" destId="{CE72B437-3942-4B21-88F3-06732F6B63E4}" srcOrd="4" destOrd="0" parTransId="{50E74275-3429-4E77-87C9-2FCFBDD99BC5}" sibTransId="{09EED68D-780F-4EFB-839C-C79C1865CF39}"/>
    <dgm:cxn modelId="{27696C4D-230B-4DC8-B16A-BD9AB0732529}" type="presOf" srcId="{BF2B6EEA-25C1-4AA0-81AC-643E6B503EC5}" destId="{136835F3-68AF-40CD-8139-7F9A54B6D455}" srcOrd="0" destOrd="0" presId="urn:microsoft.com/office/officeart/2005/8/layout/process2"/>
    <dgm:cxn modelId="{89A43A71-2CB7-4C11-87A3-A680BC62898C}" srcId="{F3E08736-E05E-4131-85B2-9D92DA05009C}" destId="{BA3620B1-35A1-48DD-8F2A-D75BD27AEF2D}" srcOrd="5" destOrd="0" parTransId="{67A07EAC-B874-4F63-AEBA-40F6C06E3459}" sibTransId="{84B812E5-7354-4E13-BD54-DBC6E85BA7F1}"/>
    <dgm:cxn modelId="{0CAC6C72-AB6D-48EB-8AA9-DC310282B1AB}" type="presOf" srcId="{0F8B423E-494C-4EDC-BD7B-698F5EC08897}" destId="{E15F3D7E-769C-419C-B2FF-F52AC739FEA3}" srcOrd="0" destOrd="0" presId="urn:microsoft.com/office/officeart/2005/8/layout/process2"/>
    <dgm:cxn modelId="{2CE4AE72-B523-49CF-8FFD-4602FFCD1586}" type="presOf" srcId="{D006F015-8E92-4F14-B1DE-94EAF54C8CAF}" destId="{2CB79C01-40E5-4F90-AFDF-FE46C7C396F5}" srcOrd="0" destOrd="0" presId="urn:microsoft.com/office/officeart/2005/8/layout/process2"/>
    <dgm:cxn modelId="{01CBF67F-1A50-4F7F-8272-6B4E8E8BCDF5}" srcId="{F3E08736-E05E-4131-85B2-9D92DA05009C}" destId="{D006F015-8E92-4F14-B1DE-94EAF54C8CAF}" srcOrd="0" destOrd="0" parTransId="{191D7CD9-938E-4442-8710-AB968819FF4C}" sibTransId="{D02D8682-F7B9-4651-8795-4B9FA21181AE}"/>
    <dgm:cxn modelId="{C5E52488-22BF-4424-9FA1-482592236A09}" type="presOf" srcId="{6B476F92-3646-4D84-AC0C-8896BF0A5C81}" destId="{98C4C312-2CD3-4920-B186-5B8643F1AD10}" srcOrd="1" destOrd="0" presId="urn:microsoft.com/office/officeart/2005/8/layout/process2"/>
    <dgm:cxn modelId="{CEFB4E8F-A219-4F4F-82D9-E995259339E2}" type="presOf" srcId="{84B812E5-7354-4E13-BD54-DBC6E85BA7F1}" destId="{9DD3BADC-2FD3-4A4D-B2AA-BC54FCAECB46}" srcOrd="0" destOrd="0" presId="urn:microsoft.com/office/officeart/2005/8/layout/process2"/>
    <dgm:cxn modelId="{644F4991-A7B5-419E-8B06-69AA5075405A}" type="presOf" srcId="{DCF5A8C1-AEF2-492A-A4A1-B3922AADBD80}" destId="{77B791A8-B655-4327-AD9E-8EB345C975B9}" srcOrd="1" destOrd="0" presId="urn:microsoft.com/office/officeart/2005/8/layout/process2"/>
    <dgm:cxn modelId="{08C17A92-FB86-4BDF-AC26-5105617A3797}" type="presOf" srcId="{09EED68D-780F-4EFB-839C-C79C1865CF39}" destId="{5E28CB28-10A8-41B6-ADC3-D5F8E41CC101}" srcOrd="1" destOrd="0" presId="urn:microsoft.com/office/officeart/2005/8/layout/process2"/>
    <dgm:cxn modelId="{F186FE95-6414-40AE-BEAC-6DF9826744F0}" type="presOf" srcId="{9B1D80AF-9226-4AD3-B372-62730A83F175}" destId="{AB0EE67F-8CC3-4DC9-9EAB-280853F68181}" srcOrd="1" destOrd="0" presId="urn:microsoft.com/office/officeart/2005/8/layout/process2"/>
    <dgm:cxn modelId="{3CE0789A-ADA4-419F-90F2-C7A6E47C6534}" type="presOf" srcId="{DCF5A8C1-AEF2-492A-A4A1-B3922AADBD80}" destId="{9BDE4297-2464-4C68-910E-3FFC636448A6}" srcOrd="0" destOrd="0" presId="urn:microsoft.com/office/officeart/2005/8/layout/process2"/>
    <dgm:cxn modelId="{FCDFA59B-2715-461A-873C-246996C5E379}" type="presOf" srcId="{09EED68D-780F-4EFB-839C-C79C1865CF39}" destId="{020E2B2A-A587-4563-8B51-18FD6DE6E3AA}" srcOrd="0" destOrd="0" presId="urn:microsoft.com/office/officeart/2005/8/layout/process2"/>
    <dgm:cxn modelId="{77E6D99D-2D31-49FB-9E8F-57A8508201B7}" type="presOf" srcId="{BA3620B1-35A1-48DD-8F2A-D75BD27AEF2D}" destId="{644EE928-1062-4B50-8C2C-0DFD29CD8A9B}" srcOrd="0" destOrd="0" presId="urn:microsoft.com/office/officeart/2005/8/layout/process2"/>
    <dgm:cxn modelId="{282068A3-EDAD-4C86-9AF5-D1FC4802D62F}" type="presOf" srcId="{CE72B437-3942-4B21-88F3-06732F6B63E4}" destId="{5E87B01C-5A40-444A-B27F-431B1276374E}" srcOrd="0" destOrd="0" presId="urn:microsoft.com/office/officeart/2005/8/layout/process2"/>
    <dgm:cxn modelId="{9CCD5FB0-CDF0-4383-9491-7D5EA677D72C}" type="presOf" srcId="{6B476F92-3646-4D84-AC0C-8896BF0A5C81}" destId="{86D17697-1608-4C1F-8802-0DE873A770FD}" srcOrd="0" destOrd="0" presId="urn:microsoft.com/office/officeart/2005/8/layout/process2"/>
    <dgm:cxn modelId="{AD48B6B2-C777-48AE-8729-2F4B54CA25AB}" srcId="{F3E08736-E05E-4131-85B2-9D92DA05009C}" destId="{6987461F-276B-4F7B-9BAC-393A35218AF4}" srcOrd="6" destOrd="0" parTransId="{38789DBB-CFB6-4A31-B00C-7355B5A3E01B}" sibTransId="{33BE4E52-B6D1-4CE5-B9B4-4AC5BEECE97A}"/>
    <dgm:cxn modelId="{267726BD-6BDA-42FC-880B-B860F07E5038}" type="presOf" srcId="{9B1D80AF-9226-4AD3-B372-62730A83F175}" destId="{D2392455-2F91-4D7F-8783-10D24FBD6B99}" srcOrd="0" destOrd="0" presId="urn:microsoft.com/office/officeart/2005/8/layout/process2"/>
    <dgm:cxn modelId="{A235A5FD-D96F-4AB0-8DA8-F6CDD92EEB4C}" type="presOf" srcId="{6987461F-276B-4F7B-9BAC-393A35218AF4}" destId="{0AB542DE-406C-4C5D-8B2E-DC0836899DAF}" srcOrd="0" destOrd="0" presId="urn:microsoft.com/office/officeart/2005/8/layout/process2"/>
    <dgm:cxn modelId="{ADB9DA4B-D3C6-43B7-AB06-E6A3EC221E4F}" type="presParOf" srcId="{2A42D807-F416-456A-B260-F27610B43C52}" destId="{2CB79C01-40E5-4F90-AFDF-FE46C7C396F5}" srcOrd="0" destOrd="0" presId="urn:microsoft.com/office/officeart/2005/8/layout/process2"/>
    <dgm:cxn modelId="{0D1A2154-D970-438D-983A-316C7B905A5F}" type="presParOf" srcId="{2A42D807-F416-456A-B260-F27610B43C52}" destId="{2AA3BDB7-5F33-4506-B0B1-76F0741F73E4}" srcOrd="1" destOrd="0" presId="urn:microsoft.com/office/officeart/2005/8/layout/process2"/>
    <dgm:cxn modelId="{92779D9C-7219-4F7E-A0E9-870CF74A5B76}" type="presParOf" srcId="{2AA3BDB7-5F33-4506-B0B1-76F0741F73E4}" destId="{B3C07E60-673F-453E-97D8-39026246AC84}" srcOrd="0" destOrd="0" presId="urn:microsoft.com/office/officeart/2005/8/layout/process2"/>
    <dgm:cxn modelId="{48CA0025-C94C-4CFF-883F-4D8AC5FED944}" type="presParOf" srcId="{2A42D807-F416-456A-B260-F27610B43C52}" destId="{136835F3-68AF-40CD-8139-7F9A54B6D455}" srcOrd="2" destOrd="0" presId="urn:microsoft.com/office/officeart/2005/8/layout/process2"/>
    <dgm:cxn modelId="{9A92C688-FCBE-470F-BBDC-866C95ED21AC}" type="presParOf" srcId="{2A42D807-F416-456A-B260-F27610B43C52}" destId="{D2392455-2F91-4D7F-8783-10D24FBD6B99}" srcOrd="3" destOrd="0" presId="urn:microsoft.com/office/officeart/2005/8/layout/process2"/>
    <dgm:cxn modelId="{7F062B03-2951-4129-8244-091CEFD9A039}" type="presParOf" srcId="{D2392455-2F91-4D7F-8783-10D24FBD6B99}" destId="{AB0EE67F-8CC3-4DC9-9EAB-280853F68181}" srcOrd="0" destOrd="0" presId="urn:microsoft.com/office/officeart/2005/8/layout/process2"/>
    <dgm:cxn modelId="{74C53DA2-CC72-4167-86A0-6417B5B863B9}" type="presParOf" srcId="{2A42D807-F416-456A-B260-F27610B43C52}" destId="{91D998F4-7B30-42AF-B3D9-71972AE6FB45}" srcOrd="4" destOrd="0" presId="urn:microsoft.com/office/officeart/2005/8/layout/process2"/>
    <dgm:cxn modelId="{F05A7F99-A1A8-4A70-920B-8D396A51E9A7}" type="presParOf" srcId="{2A42D807-F416-456A-B260-F27610B43C52}" destId="{9BDE4297-2464-4C68-910E-3FFC636448A6}" srcOrd="5" destOrd="0" presId="urn:microsoft.com/office/officeart/2005/8/layout/process2"/>
    <dgm:cxn modelId="{678E67E5-2338-4D30-A00A-0650491D3985}" type="presParOf" srcId="{9BDE4297-2464-4C68-910E-3FFC636448A6}" destId="{77B791A8-B655-4327-AD9E-8EB345C975B9}" srcOrd="0" destOrd="0" presId="urn:microsoft.com/office/officeart/2005/8/layout/process2"/>
    <dgm:cxn modelId="{8C86809E-E4F0-4265-BB08-DFD9CA00515A}" type="presParOf" srcId="{2A42D807-F416-456A-B260-F27610B43C52}" destId="{E15F3D7E-769C-419C-B2FF-F52AC739FEA3}" srcOrd="6" destOrd="0" presId="urn:microsoft.com/office/officeart/2005/8/layout/process2"/>
    <dgm:cxn modelId="{F6975DA7-F895-4E0C-976C-26DAF023772B}" type="presParOf" srcId="{2A42D807-F416-456A-B260-F27610B43C52}" destId="{86D17697-1608-4C1F-8802-0DE873A770FD}" srcOrd="7" destOrd="0" presId="urn:microsoft.com/office/officeart/2005/8/layout/process2"/>
    <dgm:cxn modelId="{B496B94A-5B49-4179-B44D-BD4606BA08A4}" type="presParOf" srcId="{86D17697-1608-4C1F-8802-0DE873A770FD}" destId="{98C4C312-2CD3-4920-B186-5B8643F1AD10}" srcOrd="0" destOrd="0" presId="urn:microsoft.com/office/officeart/2005/8/layout/process2"/>
    <dgm:cxn modelId="{E9719EEE-568D-4B3C-8D85-7D27CD48FA9B}" type="presParOf" srcId="{2A42D807-F416-456A-B260-F27610B43C52}" destId="{5E87B01C-5A40-444A-B27F-431B1276374E}" srcOrd="8" destOrd="0" presId="urn:microsoft.com/office/officeart/2005/8/layout/process2"/>
    <dgm:cxn modelId="{A0C5A97A-86EE-4F35-842F-8B033025E1B7}" type="presParOf" srcId="{2A42D807-F416-456A-B260-F27610B43C52}" destId="{020E2B2A-A587-4563-8B51-18FD6DE6E3AA}" srcOrd="9" destOrd="0" presId="urn:microsoft.com/office/officeart/2005/8/layout/process2"/>
    <dgm:cxn modelId="{AA20CEAA-2258-43FC-B29A-542DA47FDE44}" type="presParOf" srcId="{020E2B2A-A587-4563-8B51-18FD6DE6E3AA}" destId="{5E28CB28-10A8-41B6-ADC3-D5F8E41CC101}" srcOrd="0" destOrd="0" presId="urn:microsoft.com/office/officeart/2005/8/layout/process2"/>
    <dgm:cxn modelId="{BF2E9D25-ABD2-43C3-810E-C4CCF04D41ED}" type="presParOf" srcId="{2A42D807-F416-456A-B260-F27610B43C52}" destId="{644EE928-1062-4B50-8C2C-0DFD29CD8A9B}" srcOrd="10" destOrd="0" presId="urn:microsoft.com/office/officeart/2005/8/layout/process2"/>
    <dgm:cxn modelId="{FAC3BBF8-8CAF-4901-98EE-F7E679050307}" type="presParOf" srcId="{2A42D807-F416-456A-B260-F27610B43C52}" destId="{9DD3BADC-2FD3-4A4D-B2AA-BC54FCAECB46}" srcOrd="11" destOrd="0" presId="urn:microsoft.com/office/officeart/2005/8/layout/process2"/>
    <dgm:cxn modelId="{744D480E-D245-4697-86B5-946CBC1F418E}" type="presParOf" srcId="{9DD3BADC-2FD3-4A4D-B2AA-BC54FCAECB46}" destId="{A96DA9F3-11AC-471E-80EB-3533F74A969E}" srcOrd="0" destOrd="0" presId="urn:microsoft.com/office/officeart/2005/8/layout/process2"/>
    <dgm:cxn modelId="{9CDEDFCB-C37E-4AF9-AA78-B23FD2BAD545}" type="presParOf" srcId="{2A42D807-F416-456A-B260-F27610B43C52}" destId="{0AB542DE-406C-4C5D-8B2E-DC0836899DAF}" srcOrd="12" destOrd="0" presId="urn:microsoft.com/office/officeart/2005/8/layout/process2"/>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138486-C5AD-4907-83DD-B65E06272B9F}" type="doc">
      <dgm:prSet loTypeId="urn:microsoft.com/office/officeart/2005/8/layout/process2" loCatId="process" qsTypeId="urn:microsoft.com/office/officeart/2005/8/quickstyle/3d1" qsCatId="3D" csTypeId="urn:microsoft.com/office/officeart/2005/8/colors/accent1_4" csCatId="accent1" phldr="1"/>
      <dgm:spPr/>
    </dgm:pt>
    <dgm:pt modelId="{6E1BFEBF-644D-4AFD-8851-B1867509891C}">
      <dgm:prSet phldrT="[Texte]"/>
      <dgm:spPr/>
      <dgm:t>
        <a:bodyPr/>
        <a:lstStyle/>
        <a:p>
          <a:r>
            <a:rPr lang="fr-FR" dirty="0" err="1">
              <a:solidFill>
                <a:schemeClr val="tx1"/>
              </a:solidFill>
            </a:rPr>
            <a:t>Identify</a:t>
          </a:r>
          <a:r>
            <a:rPr lang="fr-FR" dirty="0">
              <a:solidFill>
                <a:schemeClr val="tx1"/>
              </a:solidFill>
            </a:rPr>
            <a:t> an issue</a:t>
          </a:r>
        </a:p>
      </dgm:t>
    </dgm:pt>
    <dgm:pt modelId="{F68E0B99-3C7C-4505-B3E5-D7F491DC2724}" type="parTrans" cxnId="{FD784F2B-A441-470A-A2B9-C20CC9FB1808}">
      <dgm:prSet/>
      <dgm:spPr/>
      <dgm:t>
        <a:bodyPr/>
        <a:lstStyle/>
        <a:p>
          <a:endParaRPr lang="fr-FR">
            <a:solidFill>
              <a:schemeClr val="tx1"/>
            </a:solidFill>
          </a:endParaRPr>
        </a:p>
      </dgm:t>
    </dgm:pt>
    <dgm:pt modelId="{85435B70-206F-4BBD-B24B-3BF9761E340B}" type="sibTrans" cxnId="{FD784F2B-A441-470A-A2B9-C20CC9FB1808}">
      <dgm:prSet/>
      <dgm:spPr/>
      <dgm:t>
        <a:bodyPr/>
        <a:lstStyle/>
        <a:p>
          <a:endParaRPr lang="fr-FR">
            <a:solidFill>
              <a:schemeClr val="tx1"/>
            </a:solidFill>
          </a:endParaRPr>
        </a:p>
      </dgm:t>
    </dgm:pt>
    <dgm:pt modelId="{11D0CD2A-7C01-4C10-B1F7-CCF4C46D0634}">
      <dgm:prSet phldrT="[Texte]"/>
      <dgm:spPr/>
      <dgm:t>
        <a:bodyPr/>
        <a:lstStyle/>
        <a:p>
          <a:r>
            <a:rPr lang="fr-FR" dirty="0" err="1">
              <a:solidFill>
                <a:schemeClr val="tx1"/>
              </a:solidFill>
            </a:rPr>
            <a:t>Create</a:t>
          </a:r>
          <a:r>
            <a:rPr lang="fr-FR" dirty="0">
              <a:solidFill>
                <a:schemeClr val="tx1"/>
              </a:solidFill>
            </a:rPr>
            <a:t> a Ticket</a:t>
          </a:r>
        </a:p>
      </dgm:t>
    </dgm:pt>
    <dgm:pt modelId="{7EDE10BF-9C2F-444B-872E-85A17DAF1193}" type="parTrans" cxnId="{3B706E15-579A-4977-A1C0-44F25A503040}">
      <dgm:prSet/>
      <dgm:spPr/>
      <dgm:t>
        <a:bodyPr/>
        <a:lstStyle/>
        <a:p>
          <a:endParaRPr lang="fr-FR">
            <a:solidFill>
              <a:schemeClr val="tx1"/>
            </a:solidFill>
          </a:endParaRPr>
        </a:p>
      </dgm:t>
    </dgm:pt>
    <dgm:pt modelId="{BB87F93B-A5B6-465E-8D10-E4C459AF5EB5}" type="sibTrans" cxnId="{3B706E15-579A-4977-A1C0-44F25A503040}">
      <dgm:prSet/>
      <dgm:spPr/>
      <dgm:t>
        <a:bodyPr/>
        <a:lstStyle/>
        <a:p>
          <a:endParaRPr lang="fr-FR">
            <a:solidFill>
              <a:schemeClr val="tx1"/>
            </a:solidFill>
          </a:endParaRPr>
        </a:p>
      </dgm:t>
    </dgm:pt>
    <dgm:pt modelId="{988699B8-475B-4D1F-A9D8-8FB754CBA239}">
      <dgm:prSet phldrT="[Texte]"/>
      <dgm:spPr/>
      <dgm:t>
        <a:bodyPr/>
        <a:lstStyle/>
        <a:p>
          <a:r>
            <a:rPr lang="fr-FR" dirty="0" err="1">
              <a:solidFill>
                <a:schemeClr val="tx1"/>
              </a:solidFill>
            </a:rPr>
            <a:t>Assign</a:t>
          </a:r>
          <a:r>
            <a:rPr lang="fr-FR" dirty="0">
              <a:solidFill>
                <a:schemeClr val="tx1"/>
              </a:solidFill>
            </a:rPr>
            <a:t> the ticket</a:t>
          </a:r>
        </a:p>
      </dgm:t>
    </dgm:pt>
    <dgm:pt modelId="{0DE1CBA9-6DAA-4743-9598-5D559F98B2B0}" type="parTrans" cxnId="{06B802B3-408C-4909-A4A8-E5AA8C91CE31}">
      <dgm:prSet/>
      <dgm:spPr/>
      <dgm:t>
        <a:bodyPr/>
        <a:lstStyle/>
        <a:p>
          <a:endParaRPr lang="fr-FR">
            <a:solidFill>
              <a:schemeClr val="tx1"/>
            </a:solidFill>
          </a:endParaRPr>
        </a:p>
      </dgm:t>
    </dgm:pt>
    <dgm:pt modelId="{DD47FAD3-300D-4481-B4E8-141A05A6B208}" type="sibTrans" cxnId="{06B802B3-408C-4909-A4A8-E5AA8C91CE31}">
      <dgm:prSet/>
      <dgm:spPr/>
      <dgm:t>
        <a:bodyPr/>
        <a:lstStyle/>
        <a:p>
          <a:endParaRPr lang="fr-FR">
            <a:solidFill>
              <a:schemeClr val="tx1"/>
            </a:solidFill>
          </a:endParaRPr>
        </a:p>
      </dgm:t>
    </dgm:pt>
    <dgm:pt modelId="{7ECFAC8B-7AEB-4EB9-993E-514B3E07742B}">
      <dgm:prSet phldrT="[Texte]"/>
      <dgm:spPr/>
      <dgm:t>
        <a:bodyPr/>
        <a:lstStyle/>
        <a:p>
          <a:r>
            <a:rPr lang="fr-FR" dirty="0" err="1">
              <a:solidFill>
                <a:schemeClr val="tx1"/>
              </a:solidFill>
            </a:rPr>
            <a:t>Add</a:t>
          </a:r>
          <a:r>
            <a:rPr lang="fr-FR" dirty="0">
              <a:solidFill>
                <a:schemeClr val="tx1"/>
              </a:solidFill>
            </a:rPr>
            <a:t> a comment</a:t>
          </a:r>
        </a:p>
      </dgm:t>
    </dgm:pt>
    <dgm:pt modelId="{8E41781E-06EA-4ED7-BFD2-577FACFB33CB}" type="parTrans" cxnId="{D9545952-570E-4AA8-9A8A-5CD3468CB407}">
      <dgm:prSet/>
      <dgm:spPr/>
      <dgm:t>
        <a:bodyPr/>
        <a:lstStyle/>
        <a:p>
          <a:endParaRPr lang="fr-FR">
            <a:solidFill>
              <a:schemeClr val="tx1"/>
            </a:solidFill>
          </a:endParaRPr>
        </a:p>
      </dgm:t>
    </dgm:pt>
    <dgm:pt modelId="{55EB362B-BC6C-47A0-BFD0-985B86E265B9}" type="sibTrans" cxnId="{D9545952-570E-4AA8-9A8A-5CD3468CB407}">
      <dgm:prSet/>
      <dgm:spPr/>
      <dgm:t>
        <a:bodyPr/>
        <a:lstStyle/>
        <a:p>
          <a:endParaRPr lang="fr-FR">
            <a:solidFill>
              <a:schemeClr val="tx1"/>
            </a:solidFill>
          </a:endParaRPr>
        </a:p>
      </dgm:t>
    </dgm:pt>
    <dgm:pt modelId="{18308250-96A3-4986-BB22-25446C12C32D}" type="pres">
      <dgm:prSet presAssocID="{F8138486-C5AD-4907-83DD-B65E06272B9F}" presName="linearFlow" presStyleCnt="0">
        <dgm:presLayoutVars>
          <dgm:resizeHandles val="exact"/>
        </dgm:presLayoutVars>
      </dgm:prSet>
      <dgm:spPr/>
    </dgm:pt>
    <dgm:pt modelId="{99C4F054-5B90-40F4-9A6A-1F959573DB5A}" type="pres">
      <dgm:prSet presAssocID="{6E1BFEBF-644D-4AFD-8851-B1867509891C}" presName="node" presStyleLbl="node1" presStyleIdx="0" presStyleCnt="4" custScaleX="189068" custScaleY="60075">
        <dgm:presLayoutVars>
          <dgm:bulletEnabled val="1"/>
        </dgm:presLayoutVars>
      </dgm:prSet>
      <dgm:spPr/>
    </dgm:pt>
    <dgm:pt modelId="{AC77E289-49C8-47A4-843A-56C30F523AC5}" type="pres">
      <dgm:prSet presAssocID="{85435B70-206F-4BBD-B24B-3BF9761E340B}" presName="sibTrans" presStyleLbl="sibTrans2D1" presStyleIdx="0" presStyleCnt="3"/>
      <dgm:spPr/>
    </dgm:pt>
    <dgm:pt modelId="{C8228AE9-8F25-4037-96E1-A1FF6609BCE1}" type="pres">
      <dgm:prSet presAssocID="{85435B70-206F-4BBD-B24B-3BF9761E340B}" presName="connectorText" presStyleLbl="sibTrans2D1" presStyleIdx="0" presStyleCnt="3"/>
      <dgm:spPr/>
    </dgm:pt>
    <dgm:pt modelId="{96EEA63E-3BBF-4F35-9B84-F3EA26DDC24F}" type="pres">
      <dgm:prSet presAssocID="{11D0CD2A-7C01-4C10-B1F7-CCF4C46D0634}" presName="node" presStyleLbl="node1" presStyleIdx="1" presStyleCnt="4" custScaleX="195520" custScaleY="56714">
        <dgm:presLayoutVars>
          <dgm:bulletEnabled val="1"/>
        </dgm:presLayoutVars>
      </dgm:prSet>
      <dgm:spPr/>
    </dgm:pt>
    <dgm:pt modelId="{96AF2505-F9AA-429E-9BFB-85F0D0F3E6C4}" type="pres">
      <dgm:prSet presAssocID="{BB87F93B-A5B6-465E-8D10-E4C459AF5EB5}" presName="sibTrans" presStyleLbl="sibTrans2D1" presStyleIdx="1" presStyleCnt="3"/>
      <dgm:spPr/>
    </dgm:pt>
    <dgm:pt modelId="{07745BAD-0E0D-425F-B988-9553F1DEFC94}" type="pres">
      <dgm:prSet presAssocID="{BB87F93B-A5B6-465E-8D10-E4C459AF5EB5}" presName="connectorText" presStyleLbl="sibTrans2D1" presStyleIdx="1" presStyleCnt="3"/>
      <dgm:spPr/>
    </dgm:pt>
    <dgm:pt modelId="{293FF734-EABA-44E5-BFE6-25F155F30A3A}" type="pres">
      <dgm:prSet presAssocID="{988699B8-475B-4D1F-A9D8-8FB754CBA239}" presName="node" presStyleLbl="node1" presStyleIdx="2" presStyleCnt="4" custScaleX="193369" custScaleY="63486">
        <dgm:presLayoutVars>
          <dgm:bulletEnabled val="1"/>
        </dgm:presLayoutVars>
      </dgm:prSet>
      <dgm:spPr/>
    </dgm:pt>
    <dgm:pt modelId="{AAE6B4C2-303F-4C52-ADF3-D2E1258B7F73}" type="pres">
      <dgm:prSet presAssocID="{DD47FAD3-300D-4481-B4E8-141A05A6B208}" presName="sibTrans" presStyleLbl="sibTrans2D1" presStyleIdx="2" presStyleCnt="3"/>
      <dgm:spPr/>
    </dgm:pt>
    <dgm:pt modelId="{38932BBE-5E93-49E2-9E04-61B78AB46131}" type="pres">
      <dgm:prSet presAssocID="{DD47FAD3-300D-4481-B4E8-141A05A6B208}" presName="connectorText" presStyleLbl="sibTrans2D1" presStyleIdx="2" presStyleCnt="3"/>
      <dgm:spPr/>
    </dgm:pt>
    <dgm:pt modelId="{14AE3192-D6F5-4718-A44E-6C29143600D2}" type="pres">
      <dgm:prSet presAssocID="{7ECFAC8B-7AEB-4EB9-993E-514B3E07742B}" presName="node" presStyleLbl="node1" presStyleIdx="3" presStyleCnt="4" custScaleX="195520" custScaleY="61845">
        <dgm:presLayoutVars>
          <dgm:bulletEnabled val="1"/>
        </dgm:presLayoutVars>
      </dgm:prSet>
      <dgm:spPr/>
    </dgm:pt>
  </dgm:ptLst>
  <dgm:cxnLst>
    <dgm:cxn modelId="{3B706E15-579A-4977-A1C0-44F25A503040}" srcId="{F8138486-C5AD-4907-83DD-B65E06272B9F}" destId="{11D0CD2A-7C01-4C10-B1F7-CCF4C46D0634}" srcOrd="1" destOrd="0" parTransId="{7EDE10BF-9C2F-444B-872E-85A17DAF1193}" sibTransId="{BB87F93B-A5B6-465E-8D10-E4C459AF5EB5}"/>
    <dgm:cxn modelId="{D844F416-FEF2-4770-A9A1-8CDCD5F2B2E6}" type="presOf" srcId="{85435B70-206F-4BBD-B24B-3BF9761E340B}" destId="{C8228AE9-8F25-4037-96E1-A1FF6609BCE1}" srcOrd="1" destOrd="0" presId="urn:microsoft.com/office/officeart/2005/8/layout/process2"/>
    <dgm:cxn modelId="{4D050424-01CD-4888-B47B-7099D065602F}" type="presOf" srcId="{DD47FAD3-300D-4481-B4E8-141A05A6B208}" destId="{38932BBE-5E93-49E2-9E04-61B78AB46131}" srcOrd="1" destOrd="0" presId="urn:microsoft.com/office/officeart/2005/8/layout/process2"/>
    <dgm:cxn modelId="{FD784F2B-A441-470A-A2B9-C20CC9FB1808}" srcId="{F8138486-C5AD-4907-83DD-B65E06272B9F}" destId="{6E1BFEBF-644D-4AFD-8851-B1867509891C}" srcOrd="0" destOrd="0" parTransId="{F68E0B99-3C7C-4505-B3E5-D7F491DC2724}" sibTransId="{85435B70-206F-4BBD-B24B-3BF9761E340B}"/>
    <dgm:cxn modelId="{E8786E3B-222C-47F9-A740-58C216755E67}" type="presOf" srcId="{85435B70-206F-4BBD-B24B-3BF9761E340B}" destId="{AC77E289-49C8-47A4-843A-56C30F523AC5}" srcOrd="0" destOrd="0" presId="urn:microsoft.com/office/officeart/2005/8/layout/process2"/>
    <dgm:cxn modelId="{E807C64A-D83B-4D87-AE5F-B6CB1B81E2E9}" type="presOf" srcId="{6E1BFEBF-644D-4AFD-8851-B1867509891C}" destId="{99C4F054-5B90-40F4-9A6A-1F959573DB5A}" srcOrd="0" destOrd="0" presId="urn:microsoft.com/office/officeart/2005/8/layout/process2"/>
    <dgm:cxn modelId="{D9545952-570E-4AA8-9A8A-5CD3468CB407}" srcId="{F8138486-C5AD-4907-83DD-B65E06272B9F}" destId="{7ECFAC8B-7AEB-4EB9-993E-514B3E07742B}" srcOrd="3" destOrd="0" parTransId="{8E41781E-06EA-4ED7-BFD2-577FACFB33CB}" sibTransId="{55EB362B-BC6C-47A0-BFD0-985B86E265B9}"/>
    <dgm:cxn modelId="{BEFF267D-1BB2-47D5-B044-99349D77C5D1}" type="presOf" srcId="{BB87F93B-A5B6-465E-8D10-E4C459AF5EB5}" destId="{96AF2505-F9AA-429E-9BFB-85F0D0F3E6C4}" srcOrd="0" destOrd="0" presId="urn:microsoft.com/office/officeart/2005/8/layout/process2"/>
    <dgm:cxn modelId="{01E7F17E-2874-4EBA-8119-D867E4BF5D9D}" type="presOf" srcId="{11D0CD2A-7C01-4C10-B1F7-CCF4C46D0634}" destId="{96EEA63E-3BBF-4F35-9B84-F3EA26DDC24F}" srcOrd="0" destOrd="0" presId="urn:microsoft.com/office/officeart/2005/8/layout/process2"/>
    <dgm:cxn modelId="{75579297-849A-4E7C-9908-065CB5D8F0FE}" type="presOf" srcId="{988699B8-475B-4D1F-A9D8-8FB754CBA239}" destId="{293FF734-EABA-44E5-BFE6-25F155F30A3A}" srcOrd="0" destOrd="0" presId="urn:microsoft.com/office/officeart/2005/8/layout/process2"/>
    <dgm:cxn modelId="{06B802B3-408C-4909-A4A8-E5AA8C91CE31}" srcId="{F8138486-C5AD-4907-83DD-B65E06272B9F}" destId="{988699B8-475B-4D1F-A9D8-8FB754CBA239}" srcOrd="2" destOrd="0" parTransId="{0DE1CBA9-6DAA-4743-9598-5D559F98B2B0}" sibTransId="{DD47FAD3-300D-4481-B4E8-141A05A6B208}"/>
    <dgm:cxn modelId="{821FFCD6-5A61-408A-A49C-0D69406FD438}" type="presOf" srcId="{BB87F93B-A5B6-465E-8D10-E4C459AF5EB5}" destId="{07745BAD-0E0D-425F-B988-9553F1DEFC94}" srcOrd="1" destOrd="0" presId="urn:microsoft.com/office/officeart/2005/8/layout/process2"/>
    <dgm:cxn modelId="{ACCBEEE6-A7CE-4650-9AEE-FB7DFD6C0A6C}" type="presOf" srcId="{F8138486-C5AD-4907-83DD-B65E06272B9F}" destId="{18308250-96A3-4986-BB22-25446C12C32D}" srcOrd="0" destOrd="0" presId="urn:microsoft.com/office/officeart/2005/8/layout/process2"/>
    <dgm:cxn modelId="{4165A0F9-E85A-485E-9451-BC6A4E0C07A5}" type="presOf" srcId="{7ECFAC8B-7AEB-4EB9-993E-514B3E07742B}" destId="{14AE3192-D6F5-4718-A44E-6C29143600D2}" srcOrd="0" destOrd="0" presId="urn:microsoft.com/office/officeart/2005/8/layout/process2"/>
    <dgm:cxn modelId="{92FD79FF-E0BD-446E-AAF3-CC3817D7C89C}" type="presOf" srcId="{DD47FAD3-300D-4481-B4E8-141A05A6B208}" destId="{AAE6B4C2-303F-4C52-ADF3-D2E1258B7F73}" srcOrd="0" destOrd="0" presId="urn:microsoft.com/office/officeart/2005/8/layout/process2"/>
    <dgm:cxn modelId="{699C191A-BFB5-455C-84BC-57996306FE1C}" type="presParOf" srcId="{18308250-96A3-4986-BB22-25446C12C32D}" destId="{99C4F054-5B90-40F4-9A6A-1F959573DB5A}" srcOrd="0" destOrd="0" presId="urn:microsoft.com/office/officeart/2005/8/layout/process2"/>
    <dgm:cxn modelId="{44D42743-0BB1-499F-B1D0-D8BDF8C29522}" type="presParOf" srcId="{18308250-96A3-4986-BB22-25446C12C32D}" destId="{AC77E289-49C8-47A4-843A-56C30F523AC5}" srcOrd="1" destOrd="0" presId="urn:microsoft.com/office/officeart/2005/8/layout/process2"/>
    <dgm:cxn modelId="{39443C27-E6F3-4D46-A52A-4BB667AB8852}" type="presParOf" srcId="{AC77E289-49C8-47A4-843A-56C30F523AC5}" destId="{C8228AE9-8F25-4037-96E1-A1FF6609BCE1}" srcOrd="0" destOrd="0" presId="urn:microsoft.com/office/officeart/2005/8/layout/process2"/>
    <dgm:cxn modelId="{DD01A7C6-26C5-4852-9F2D-50B15F10B8B3}" type="presParOf" srcId="{18308250-96A3-4986-BB22-25446C12C32D}" destId="{96EEA63E-3BBF-4F35-9B84-F3EA26DDC24F}" srcOrd="2" destOrd="0" presId="urn:microsoft.com/office/officeart/2005/8/layout/process2"/>
    <dgm:cxn modelId="{91173690-58BE-4D9F-9BDD-6430937ADA19}" type="presParOf" srcId="{18308250-96A3-4986-BB22-25446C12C32D}" destId="{96AF2505-F9AA-429E-9BFB-85F0D0F3E6C4}" srcOrd="3" destOrd="0" presId="urn:microsoft.com/office/officeart/2005/8/layout/process2"/>
    <dgm:cxn modelId="{F31D9C0A-7FF8-425A-A10F-DEE3B85FCA0E}" type="presParOf" srcId="{96AF2505-F9AA-429E-9BFB-85F0D0F3E6C4}" destId="{07745BAD-0E0D-425F-B988-9553F1DEFC94}" srcOrd="0" destOrd="0" presId="urn:microsoft.com/office/officeart/2005/8/layout/process2"/>
    <dgm:cxn modelId="{47B81009-B872-4169-9E94-5E7324D996C4}" type="presParOf" srcId="{18308250-96A3-4986-BB22-25446C12C32D}" destId="{293FF734-EABA-44E5-BFE6-25F155F30A3A}" srcOrd="4" destOrd="0" presId="urn:microsoft.com/office/officeart/2005/8/layout/process2"/>
    <dgm:cxn modelId="{48A7EEF5-F90B-4EBC-9BC6-D28800E35F35}" type="presParOf" srcId="{18308250-96A3-4986-BB22-25446C12C32D}" destId="{AAE6B4C2-303F-4C52-ADF3-D2E1258B7F73}" srcOrd="5" destOrd="0" presId="urn:microsoft.com/office/officeart/2005/8/layout/process2"/>
    <dgm:cxn modelId="{ABF073FC-461C-47C1-B1A5-AA36AB8E2152}" type="presParOf" srcId="{AAE6B4C2-303F-4C52-ADF3-D2E1258B7F73}" destId="{38932BBE-5E93-49E2-9E04-61B78AB46131}" srcOrd="0" destOrd="0" presId="urn:microsoft.com/office/officeart/2005/8/layout/process2"/>
    <dgm:cxn modelId="{A81A8445-E32F-4645-B093-9CA54CC00992}" type="presParOf" srcId="{18308250-96A3-4986-BB22-25446C12C32D}" destId="{14AE3192-D6F5-4718-A44E-6C29143600D2}"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8138486-C5AD-4907-83DD-B65E06272B9F}" type="doc">
      <dgm:prSet loTypeId="urn:microsoft.com/office/officeart/2005/8/layout/process2" loCatId="process" qsTypeId="urn:microsoft.com/office/officeart/2005/8/quickstyle/3d1" qsCatId="3D" csTypeId="urn:microsoft.com/office/officeart/2005/8/colors/accent1_4" csCatId="accent1" phldr="1"/>
      <dgm:spPr/>
    </dgm:pt>
    <dgm:pt modelId="{6E1BFEBF-644D-4AFD-8851-B1867509891C}">
      <dgm:prSet phldrT="[Texte]" custT="1"/>
      <dgm:spPr/>
      <dgm:t>
        <a:bodyPr/>
        <a:lstStyle/>
        <a:p>
          <a:r>
            <a:rPr lang="fr-FR" sz="2400" b="1" dirty="0" err="1">
              <a:solidFill>
                <a:schemeClr val="tx1"/>
              </a:solidFill>
              <a:latin typeface="Calibri" panose="020F0502020204030204" pitchFamily="34" charset="0"/>
              <a:cs typeface="Calibri" panose="020F0502020204030204" pitchFamily="34" charset="0"/>
            </a:rPr>
            <a:t>Identify</a:t>
          </a:r>
          <a:r>
            <a:rPr lang="fr-FR" sz="2400" b="1" dirty="0">
              <a:solidFill>
                <a:schemeClr val="tx1"/>
              </a:solidFill>
              <a:latin typeface="Calibri" panose="020F0502020204030204" pitchFamily="34" charset="0"/>
              <a:cs typeface="Calibri" panose="020F0502020204030204" pitchFamily="34" charset="0"/>
            </a:rPr>
            <a:t> an issue</a:t>
          </a:r>
        </a:p>
      </dgm:t>
    </dgm:pt>
    <dgm:pt modelId="{F68E0B99-3C7C-4505-B3E5-D7F491DC2724}" type="parTrans" cxnId="{FD784F2B-A441-470A-A2B9-C20CC9FB1808}">
      <dgm:prSet/>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85435B70-206F-4BBD-B24B-3BF9761E340B}" type="sibTrans" cxnId="{FD784F2B-A441-470A-A2B9-C20CC9FB1808}">
      <dgm:prSet custT="1"/>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11D0CD2A-7C01-4C10-B1F7-CCF4C46D0634}">
      <dgm:prSet phldrT="[Texte]" custT="1"/>
      <dgm:spPr/>
      <dgm:t>
        <a:bodyPr/>
        <a:lstStyle/>
        <a:p>
          <a:r>
            <a:rPr lang="fr-FR" sz="2400" b="1" dirty="0" err="1">
              <a:solidFill>
                <a:schemeClr val="tx1"/>
              </a:solidFill>
              <a:latin typeface="Calibri" panose="020F0502020204030204" pitchFamily="34" charset="0"/>
              <a:cs typeface="Calibri" panose="020F0502020204030204" pitchFamily="34" charset="0"/>
            </a:rPr>
            <a:t>Create</a:t>
          </a:r>
          <a:r>
            <a:rPr lang="fr-FR" sz="2400" b="1" dirty="0">
              <a:solidFill>
                <a:schemeClr val="tx1"/>
              </a:solidFill>
              <a:latin typeface="Calibri" panose="020F0502020204030204" pitchFamily="34" charset="0"/>
              <a:cs typeface="Calibri" panose="020F0502020204030204" pitchFamily="34" charset="0"/>
            </a:rPr>
            <a:t> and </a:t>
          </a:r>
          <a:r>
            <a:rPr lang="fr-FR" sz="2400" b="1" dirty="0" err="1">
              <a:solidFill>
                <a:schemeClr val="tx1"/>
              </a:solidFill>
              <a:latin typeface="Calibri" panose="020F0502020204030204" pitchFamily="34" charset="0"/>
              <a:cs typeface="Calibri" panose="020F0502020204030204" pitchFamily="34" charset="0"/>
            </a:rPr>
            <a:t>assign</a:t>
          </a:r>
          <a:r>
            <a:rPr lang="fr-FR" sz="2400" b="1" dirty="0">
              <a:solidFill>
                <a:schemeClr val="tx1"/>
              </a:solidFill>
              <a:latin typeface="Calibri" panose="020F0502020204030204" pitchFamily="34" charset="0"/>
              <a:cs typeface="Calibri" panose="020F0502020204030204" pitchFamily="34" charset="0"/>
            </a:rPr>
            <a:t> a Ticket</a:t>
          </a:r>
        </a:p>
      </dgm:t>
    </dgm:pt>
    <dgm:pt modelId="{7EDE10BF-9C2F-444B-872E-85A17DAF1193}" type="parTrans" cxnId="{3B706E15-579A-4977-A1C0-44F25A503040}">
      <dgm:prSet/>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BB87F93B-A5B6-465E-8D10-E4C459AF5EB5}" type="sibTrans" cxnId="{3B706E15-579A-4977-A1C0-44F25A503040}">
      <dgm:prSet custT="1"/>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988699B8-475B-4D1F-A9D8-8FB754CBA239}">
      <dgm:prSet phldrT="[Texte]" custT="1"/>
      <dgm:spPr/>
      <dgm:t>
        <a:bodyPr/>
        <a:lstStyle/>
        <a:p>
          <a:r>
            <a:rPr lang="fr-FR" sz="2400" b="1" dirty="0" err="1">
              <a:solidFill>
                <a:schemeClr val="tx1"/>
              </a:solidFill>
              <a:latin typeface="Calibri" panose="020F0502020204030204" pitchFamily="34" charset="0"/>
              <a:cs typeface="Calibri" panose="020F0502020204030204" pitchFamily="34" charset="0"/>
            </a:rPr>
            <a:t>Evaluate</a:t>
          </a:r>
          <a:r>
            <a:rPr lang="fr-FR" sz="2400" b="1" dirty="0">
              <a:solidFill>
                <a:schemeClr val="tx1"/>
              </a:solidFill>
              <a:latin typeface="Calibri" panose="020F0502020204030204" pitchFamily="34" charset="0"/>
              <a:cs typeface="Calibri" panose="020F0502020204030204" pitchFamily="34" charset="0"/>
            </a:rPr>
            <a:t> the ticket</a:t>
          </a:r>
        </a:p>
      </dgm:t>
    </dgm:pt>
    <dgm:pt modelId="{0DE1CBA9-6DAA-4743-9598-5D559F98B2B0}" type="parTrans" cxnId="{06B802B3-408C-4909-A4A8-E5AA8C91CE31}">
      <dgm:prSet/>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DD47FAD3-300D-4481-B4E8-141A05A6B208}" type="sibTrans" cxnId="{06B802B3-408C-4909-A4A8-E5AA8C91CE31}">
      <dgm:prSet custT="1"/>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7ECFAC8B-7AEB-4EB9-993E-514B3E07742B}">
      <dgm:prSet phldrT="[Texte]" custT="1"/>
      <dgm:spPr/>
      <dgm:t>
        <a:bodyPr/>
        <a:lstStyle/>
        <a:p>
          <a:r>
            <a:rPr lang="fr-FR" sz="2400" b="1" dirty="0">
              <a:solidFill>
                <a:schemeClr val="tx1"/>
              </a:solidFill>
              <a:latin typeface="Calibri" panose="020F0502020204030204" pitchFamily="34" charset="0"/>
              <a:cs typeface="Calibri" panose="020F0502020204030204" pitchFamily="34" charset="0"/>
            </a:rPr>
            <a:t>Rise to incident</a:t>
          </a:r>
        </a:p>
      </dgm:t>
    </dgm:pt>
    <dgm:pt modelId="{8E41781E-06EA-4ED7-BFD2-577FACFB33CB}" type="parTrans" cxnId="{D9545952-570E-4AA8-9A8A-5CD3468CB407}">
      <dgm:prSet/>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55EB362B-BC6C-47A0-BFD0-985B86E265B9}" type="sibTrans" cxnId="{D9545952-570E-4AA8-9A8A-5CD3468CB407}">
      <dgm:prSet custT="1"/>
      <dgm:spPr/>
      <dgm:t>
        <a:bodyPr/>
        <a:lstStyle/>
        <a:p>
          <a:endParaRPr lang="fr-FR" sz="2400" b="1">
            <a:solidFill>
              <a:schemeClr val="tx1"/>
            </a:solidFill>
            <a:latin typeface="Calibri" panose="020F0502020204030204" pitchFamily="34" charset="0"/>
            <a:cs typeface="Calibri" panose="020F0502020204030204" pitchFamily="34" charset="0"/>
          </a:endParaRPr>
        </a:p>
      </dgm:t>
    </dgm:pt>
    <dgm:pt modelId="{FD7D384F-DEDB-4419-8995-69776FC77BBD}">
      <dgm:prSet phldrT="[Texte]" custT="1"/>
      <dgm:spPr/>
      <dgm:t>
        <a:bodyPr/>
        <a:lstStyle/>
        <a:p>
          <a:r>
            <a:rPr lang="fr-FR" sz="2400" b="1" dirty="0">
              <a:solidFill>
                <a:schemeClr val="tx1"/>
              </a:solidFill>
              <a:latin typeface="Calibri" panose="020F0502020204030204" pitchFamily="34" charset="0"/>
              <a:cs typeface="Calibri" panose="020F0502020204030204" pitchFamily="34" charset="0"/>
            </a:rPr>
            <a:t>Manage the incident</a:t>
          </a:r>
        </a:p>
      </dgm:t>
    </dgm:pt>
    <dgm:pt modelId="{EB8BFE20-C854-4903-9608-1DFBB7AB22F7}" type="parTrans" cxnId="{64D22CFA-5479-4D65-91E5-4E6A5910352B}">
      <dgm:prSet/>
      <dgm:spPr/>
      <dgm:t>
        <a:bodyPr/>
        <a:lstStyle/>
        <a:p>
          <a:endParaRPr lang="fr-FR" sz="2400" b="1">
            <a:latin typeface="Calibri" panose="020F0502020204030204" pitchFamily="34" charset="0"/>
            <a:cs typeface="Calibri" panose="020F0502020204030204" pitchFamily="34" charset="0"/>
          </a:endParaRPr>
        </a:p>
      </dgm:t>
    </dgm:pt>
    <dgm:pt modelId="{DB78899C-C483-4D20-BF28-230B9CED5B38}" type="sibTrans" cxnId="{64D22CFA-5479-4D65-91E5-4E6A5910352B}">
      <dgm:prSet/>
      <dgm:spPr/>
      <dgm:t>
        <a:bodyPr/>
        <a:lstStyle/>
        <a:p>
          <a:endParaRPr lang="fr-FR" sz="2400" b="1">
            <a:latin typeface="Calibri" panose="020F0502020204030204" pitchFamily="34" charset="0"/>
            <a:cs typeface="Calibri" panose="020F0502020204030204" pitchFamily="34" charset="0"/>
          </a:endParaRPr>
        </a:p>
      </dgm:t>
    </dgm:pt>
    <dgm:pt modelId="{18308250-96A3-4986-BB22-25446C12C32D}" type="pres">
      <dgm:prSet presAssocID="{F8138486-C5AD-4907-83DD-B65E06272B9F}" presName="linearFlow" presStyleCnt="0">
        <dgm:presLayoutVars>
          <dgm:resizeHandles val="exact"/>
        </dgm:presLayoutVars>
      </dgm:prSet>
      <dgm:spPr/>
    </dgm:pt>
    <dgm:pt modelId="{99C4F054-5B90-40F4-9A6A-1F959573DB5A}" type="pres">
      <dgm:prSet presAssocID="{6E1BFEBF-644D-4AFD-8851-B1867509891C}" presName="node" presStyleLbl="node1" presStyleIdx="0" presStyleCnt="5" custScaleX="189068" custScaleY="60075">
        <dgm:presLayoutVars>
          <dgm:bulletEnabled val="1"/>
        </dgm:presLayoutVars>
      </dgm:prSet>
      <dgm:spPr/>
    </dgm:pt>
    <dgm:pt modelId="{AC77E289-49C8-47A4-843A-56C30F523AC5}" type="pres">
      <dgm:prSet presAssocID="{85435B70-206F-4BBD-B24B-3BF9761E340B}" presName="sibTrans" presStyleLbl="sibTrans2D1" presStyleIdx="0" presStyleCnt="4"/>
      <dgm:spPr/>
    </dgm:pt>
    <dgm:pt modelId="{C8228AE9-8F25-4037-96E1-A1FF6609BCE1}" type="pres">
      <dgm:prSet presAssocID="{85435B70-206F-4BBD-B24B-3BF9761E340B}" presName="connectorText" presStyleLbl="sibTrans2D1" presStyleIdx="0" presStyleCnt="4"/>
      <dgm:spPr/>
    </dgm:pt>
    <dgm:pt modelId="{96EEA63E-3BBF-4F35-9B84-F3EA26DDC24F}" type="pres">
      <dgm:prSet presAssocID="{11D0CD2A-7C01-4C10-B1F7-CCF4C46D0634}" presName="node" presStyleLbl="node1" presStyleIdx="1" presStyleCnt="5" custScaleX="195520" custScaleY="56714">
        <dgm:presLayoutVars>
          <dgm:bulletEnabled val="1"/>
        </dgm:presLayoutVars>
      </dgm:prSet>
      <dgm:spPr/>
    </dgm:pt>
    <dgm:pt modelId="{96AF2505-F9AA-429E-9BFB-85F0D0F3E6C4}" type="pres">
      <dgm:prSet presAssocID="{BB87F93B-A5B6-465E-8D10-E4C459AF5EB5}" presName="sibTrans" presStyleLbl="sibTrans2D1" presStyleIdx="1" presStyleCnt="4"/>
      <dgm:spPr/>
    </dgm:pt>
    <dgm:pt modelId="{07745BAD-0E0D-425F-B988-9553F1DEFC94}" type="pres">
      <dgm:prSet presAssocID="{BB87F93B-A5B6-465E-8D10-E4C459AF5EB5}" presName="connectorText" presStyleLbl="sibTrans2D1" presStyleIdx="1" presStyleCnt="4"/>
      <dgm:spPr/>
    </dgm:pt>
    <dgm:pt modelId="{293FF734-EABA-44E5-BFE6-25F155F30A3A}" type="pres">
      <dgm:prSet presAssocID="{988699B8-475B-4D1F-A9D8-8FB754CBA239}" presName="node" presStyleLbl="node1" presStyleIdx="2" presStyleCnt="5" custScaleX="193369" custScaleY="63486">
        <dgm:presLayoutVars>
          <dgm:bulletEnabled val="1"/>
        </dgm:presLayoutVars>
      </dgm:prSet>
      <dgm:spPr/>
    </dgm:pt>
    <dgm:pt modelId="{AAE6B4C2-303F-4C52-ADF3-D2E1258B7F73}" type="pres">
      <dgm:prSet presAssocID="{DD47FAD3-300D-4481-B4E8-141A05A6B208}" presName="sibTrans" presStyleLbl="sibTrans2D1" presStyleIdx="2" presStyleCnt="4"/>
      <dgm:spPr/>
    </dgm:pt>
    <dgm:pt modelId="{38932BBE-5E93-49E2-9E04-61B78AB46131}" type="pres">
      <dgm:prSet presAssocID="{DD47FAD3-300D-4481-B4E8-141A05A6B208}" presName="connectorText" presStyleLbl="sibTrans2D1" presStyleIdx="2" presStyleCnt="4"/>
      <dgm:spPr/>
    </dgm:pt>
    <dgm:pt modelId="{14AE3192-D6F5-4718-A44E-6C29143600D2}" type="pres">
      <dgm:prSet presAssocID="{7ECFAC8B-7AEB-4EB9-993E-514B3E07742B}" presName="node" presStyleLbl="node1" presStyleIdx="3" presStyleCnt="5" custScaleX="195520" custScaleY="61845">
        <dgm:presLayoutVars>
          <dgm:bulletEnabled val="1"/>
        </dgm:presLayoutVars>
      </dgm:prSet>
      <dgm:spPr/>
    </dgm:pt>
    <dgm:pt modelId="{3376389D-5DF5-41DE-870A-7FCED954168E}" type="pres">
      <dgm:prSet presAssocID="{55EB362B-BC6C-47A0-BFD0-985B86E265B9}" presName="sibTrans" presStyleLbl="sibTrans2D1" presStyleIdx="3" presStyleCnt="4"/>
      <dgm:spPr/>
    </dgm:pt>
    <dgm:pt modelId="{7F5D0B5C-A985-4D53-8169-EA461D371A6C}" type="pres">
      <dgm:prSet presAssocID="{55EB362B-BC6C-47A0-BFD0-985B86E265B9}" presName="connectorText" presStyleLbl="sibTrans2D1" presStyleIdx="3" presStyleCnt="4"/>
      <dgm:spPr/>
    </dgm:pt>
    <dgm:pt modelId="{73269F27-E343-4E6C-A6D0-04A4A107DB36}" type="pres">
      <dgm:prSet presAssocID="{FD7D384F-DEDB-4419-8995-69776FC77BBD}" presName="node" presStyleLbl="node1" presStyleIdx="4" presStyleCnt="5" custScaleX="195520" custScaleY="60664">
        <dgm:presLayoutVars>
          <dgm:bulletEnabled val="1"/>
        </dgm:presLayoutVars>
      </dgm:prSet>
      <dgm:spPr/>
    </dgm:pt>
  </dgm:ptLst>
  <dgm:cxnLst>
    <dgm:cxn modelId="{3B706E15-579A-4977-A1C0-44F25A503040}" srcId="{F8138486-C5AD-4907-83DD-B65E06272B9F}" destId="{11D0CD2A-7C01-4C10-B1F7-CCF4C46D0634}" srcOrd="1" destOrd="0" parTransId="{7EDE10BF-9C2F-444B-872E-85A17DAF1193}" sibTransId="{BB87F93B-A5B6-465E-8D10-E4C459AF5EB5}"/>
    <dgm:cxn modelId="{D844F416-FEF2-4770-A9A1-8CDCD5F2B2E6}" type="presOf" srcId="{85435B70-206F-4BBD-B24B-3BF9761E340B}" destId="{C8228AE9-8F25-4037-96E1-A1FF6609BCE1}" srcOrd="1" destOrd="0" presId="urn:microsoft.com/office/officeart/2005/8/layout/process2"/>
    <dgm:cxn modelId="{4D050424-01CD-4888-B47B-7099D065602F}" type="presOf" srcId="{DD47FAD3-300D-4481-B4E8-141A05A6B208}" destId="{38932BBE-5E93-49E2-9E04-61B78AB46131}" srcOrd="1" destOrd="0" presId="urn:microsoft.com/office/officeart/2005/8/layout/process2"/>
    <dgm:cxn modelId="{FD784F2B-A441-470A-A2B9-C20CC9FB1808}" srcId="{F8138486-C5AD-4907-83DD-B65E06272B9F}" destId="{6E1BFEBF-644D-4AFD-8851-B1867509891C}" srcOrd="0" destOrd="0" parTransId="{F68E0B99-3C7C-4505-B3E5-D7F491DC2724}" sibTransId="{85435B70-206F-4BBD-B24B-3BF9761E340B}"/>
    <dgm:cxn modelId="{E8786E3B-222C-47F9-A740-58C216755E67}" type="presOf" srcId="{85435B70-206F-4BBD-B24B-3BF9761E340B}" destId="{AC77E289-49C8-47A4-843A-56C30F523AC5}" srcOrd="0" destOrd="0" presId="urn:microsoft.com/office/officeart/2005/8/layout/process2"/>
    <dgm:cxn modelId="{E807C64A-D83B-4D87-AE5F-B6CB1B81E2E9}" type="presOf" srcId="{6E1BFEBF-644D-4AFD-8851-B1867509891C}" destId="{99C4F054-5B90-40F4-9A6A-1F959573DB5A}" srcOrd="0" destOrd="0" presId="urn:microsoft.com/office/officeart/2005/8/layout/process2"/>
    <dgm:cxn modelId="{D9545952-570E-4AA8-9A8A-5CD3468CB407}" srcId="{F8138486-C5AD-4907-83DD-B65E06272B9F}" destId="{7ECFAC8B-7AEB-4EB9-993E-514B3E07742B}" srcOrd="3" destOrd="0" parTransId="{8E41781E-06EA-4ED7-BFD2-577FACFB33CB}" sibTransId="{55EB362B-BC6C-47A0-BFD0-985B86E265B9}"/>
    <dgm:cxn modelId="{BEFF267D-1BB2-47D5-B044-99349D77C5D1}" type="presOf" srcId="{BB87F93B-A5B6-465E-8D10-E4C459AF5EB5}" destId="{96AF2505-F9AA-429E-9BFB-85F0D0F3E6C4}" srcOrd="0" destOrd="0" presId="urn:microsoft.com/office/officeart/2005/8/layout/process2"/>
    <dgm:cxn modelId="{01E7F17E-2874-4EBA-8119-D867E4BF5D9D}" type="presOf" srcId="{11D0CD2A-7C01-4C10-B1F7-CCF4C46D0634}" destId="{96EEA63E-3BBF-4F35-9B84-F3EA26DDC24F}" srcOrd="0" destOrd="0" presId="urn:microsoft.com/office/officeart/2005/8/layout/process2"/>
    <dgm:cxn modelId="{F2000E8F-B651-42B0-BAE4-67EB3F80A27F}" type="presOf" srcId="{FD7D384F-DEDB-4419-8995-69776FC77BBD}" destId="{73269F27-E343-4E6C-A6D0-04A4A107DB36}" srcOrd="0" destOrd="0" presId="urn:microsoft.com/office/officeart/2005/8/layout/process2"/>
    <dgm:cxn modelId="{75579297-849A-4E7C-9908-065CB5D8F0FE}" type="presOf" srcId="{988699B8-475B-4D1F-A9D8-8FB754CBA239}" destId="{293FF734-EABA-44E5-BFE6-25F155F30A3A}" srcOrd="0" destOrd="0" presId="urn:microsoft.com/office/officeart/2005/8/layout/process2"/>
    <dgm:cxn modelId="{AA974EB0-1CE4-496B-A113-410AE57DBB0B}" type="presOf" srcId="{55EB362B-BC6C-47A0-BFD0-985B86E265B9}" destId="{3376389D-5DF5-41DE-870A-7FCED954168E}" srcOrd="0" destOrd="0" presId="urn:microsoft.com/office/officeart/2005/8/layout/process2"/>
    <dgm:cxn modelId="{06B802B3-408C-4909-A4A8-E5AA8C91CE31}" srcId="{F8138486-C5AD-4907-83DD-B65E06272B9F}" destId="{988699B8-475B-4D1F-A9D8-8FB754CBA239}" srcOrd="2" destOrd="0" parTransId="{0DE1CBA9-6DAA-4743-9598-5D559F98B2B0}" sibTransId="{DD47FAD3-300D-4481-B4E8-141A05A6B208}"/>
    <dgm:cxn modelId="{C6D70CB8-27A0-4889-BAA0-21A08C016E82}" type="presOf" srcId="{55EB362B-BC6C-47A0-BFD0-985B86E265B9}" destId="{7F5D0B5C-A985-4D53-8169-EA461D371A6C}" srcOrd="1" destOrd="0" presId="urn:microsoft.com/office/officeart/2005/8/layout/process2"/>
    <dgm:cxn modelId="{821FFCD6-5A61-408A-A49C-0D69406FD438}" type="presOf" srcId="{BB87F93B-A5B6-465E-8D10-E4C459AF5EB5}" destId="{07745BAD-0E0D-425F-B988-9553F1DEFC94}" srcOrd="1" destOrd="0" presId="urn:microsoft.com/office/officeart/2005/8/layout/process2"/>
    <dgm:cxn modelId="{ACCBEEE6-A7CE-4650-9AEE-FB7DFD6C0A6C}" type="presOf" srcId="{F8138486-C5AD-4907-83DD-B65E06272B9F}" destId="{18308250-96A3-4986-BB22-25446C12C32D}" srcOrd="0" destOrd="0" presId="urn:microsoft.com/office/officeart/2005/8/layout/process2"/>
    <dgm:cxn modelId="{4165A0F9-E85A-485E-9451-BC6A4E0C07A5}" type="presOf" srcId="{7ECFAC8B-7AEB-4EB9-993E-514B3E07742B}" destId="{14AE3192-D6F5-4718-A44E-6C29143600D2}" srcOrd="0" destOrd="0" presId="urn:microsoft.com/office/officeart/2005/8/layout/process2"/>
    <dgm:cxn modelId="{64D22CFA-5479-4D65-91E5-4E6A5910352B}" srcId="{F8138486-C5AD-4907-83DD-B65E06272B9F}" destId="{FD7D384F-DEDB-4419-8995-69776FC77BBD}" srcOrd="4" destOrd="0" parTransId="{EB8BFE20-C854-4903-9608-1DFBB7AB22F7}" sibTransId="{DB78899C-C483-4D20-BF28-230B9CED5B38}"/>
    <dgm:cxn modelId="{92FD79FF-E0BD-446E-AAF3-CC3817D7C89C}" type="presOf" srcId="{DD47FAD3-300D-4481-B4E8-141A05A6B208}" destId="{AAE6B4C2-303F-4C52-ADF3-D2E1258B7F73}" srcOrd="0" destOrd="0" presId="urn:microsoft.com/office/officeart/2005/8/layout/process2"/>
    <dgm:cxn modelId="{699C191A-BFB5-455C-84BC-57996306FE1C}" type="presParOf" srcId="{18308250-96A3-4986-BB22-25446C12C32D}" destId="{99C4F054-5B90-40F4-9A6A-1F959573DB5A}" srcOrd="0" destOrd="0" presId="urn:microsoft.com/office/officeart/2005/8/layout/process2"/>
    <dgm:cxn modelId="{44D42743-0BB1-499F-B1D0-D8BDF8C29522}" type="presParOf" srcId="{18308250-96A3-4986-BB22-25446C12C32D}" destId="{AC77E289-49C8-47A4-843A-56C30F523AC5}" srcOrd="1" destOrd="0" presId="urn:microsoft.com/office/officeart/2005/8/layout/process2"/>
    <dgm:cxn modelId="{39443C27-E6F3-4D46-A52A-4BB667AB8852}" type="presParOf" srcId="{AC77E289-49C8-47A4-843A-56C30F523AC5}" destId="{C8228AE9-8F25-4037-96E1-A1FF6609BCE1}" srcOrd="0" destOrd="0" presId="urn:microsoft.com/office/officeart/2005/8/layout/process2"/>
    <dgm:cxn modelId="{DD01A7C6-26C5-4852-9F2D-50B15F10B8B3}" type="presParOf" srcId="{18308250-96A3-4986-BB22-25446C12C32D}" destId="{96EEA63E-3BBF-4F35-9B84-F3EA26DDC24F}" srcOrd="2" destOrd="0" presId="urn:microsoft.com/office/officeart/2005/8/layout/process2"/>
    <dgm:cxn modelId="{91173690-58BE-4D9F-9BDD-6430937ADA19}" type="presParOf" srcId="{18308250-96A3-4986-BB22-25446C12C32D}" destId="{96AF2505-F9AA-429E-9BFB-85F0D0F3E6C4}" srcOrd="3" destOrd="0" presId="urn:microsoft.com/office/officeart/2005/8/layout/process2"/>
    <dgm:cxn modelId="{F31D9C0A-7FF8-425A-A10F-DEE3B85FCA0E}" type="presParOf" srcId="{96AF2505-F9AA-429E-9BFB-85F0D0F3E6C4}" destId="{07745BAD-0E0D-425F-B988-9553F1DEFC94}" srcOrd="0" destOrd="0" presId="urn:microsoft.com/office/officeart/2005/8/layout/process2"/>
    <dgm:cxn modelId="{47B81009-B872-4169-9E94-5E7324D996C4}" type="presParOf" srcId="{18308250-96A3-4986-BB22-25446C12C32D}" destId="{293FF734-EABA-44E5-BFE6-25F155F30A3A}" srcOrd="4" destOrd="0" presId="urn:microsoft.com/office/officeart/2005/8/layout/process2"/>
    <dgm:cxn modelId="{48A7EEF5-F90B-4EBC-9BC6-D28800E35F35}" type="presParOf" srcId="{18308250-96A3-4986-BB22-25446C12C32D}" destId="{AAE6B4C2-303F-4C52-ADF3-D2E1258B7F73}" srcOrd="5" destOrd="0" presId="urn:microsoft.com/office/officeart/2005/8/layout/process2"/>
    <dgm:cxn modelId="{ABF073FC-461C-47C1-B1A5-AA36AB8E2152}" type="presParOf" srcId="{AAE6B4C2-303F-4C52-ADF3-D2E1258B7F73}" destId="{38932BBE-5E93-49E2-9E04-61B78AB46131}" srcOrd="0" destOrd="0" presId="urn:microsoft.com/office/officeart/2005/8/layout/process2"/>
    <dgm:cxn modelId="{A81A8445-E32F-4645-B093-9CA54CC00992}" type="presParOf" srcId="{18308250-96A3-4986-BB22-25446C12C32D}" destId="{14AE3192-D6F5-4718-A44E-6C29143600D2}" srcOrd="6" destOrd="0" presId="urn:microsoft.com/office/officeart/2005/8/layout/process2"/>
    <dgm:cxn modelId="{8077721D-EAB3-499F-99BC-EF292EE75C0A}" type="presParOf" srcId="{18308250-96A3-4986-BB22-25446C12C32D}" destId="{3376389D-5DF5-41DE-870A-7FCED954168E}" srcOrd="7" destOrd="0" presId="urn:microsoft.com/office/officeart/2005/8/layout/process2"/>
    <dgm:cxn modelId="{B067FB6D-AD35-40CE-819B-74F5147C93FD}" type="presParOf" srcId="{3376389D-5DF5-41DE-870A-7FCED954168E}" destId="{7F5D0B5C-A985-4D53-8169-EA461D371A6C}" srcOrd="0" destOrd="0" presId="urn:microsoft.com/office/officeart/2005/8/layout/process2"/>
    <dgm:cxn modelId="{797587A5-E246-4550-9949-C8F53129E075}" type="presParOf" srcId="{18308250-96A3-4986-BB22-25446C12C32D}" destId="{73269F27-E343-4E6C-A6D0-04A4A107DB36}"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79C01-40E5-4F90-AFDF-FE46C7C396F5}">
      <dsp:nvSpPr>
        <dsp:cNvPr id="0" name=""/>
        <dsp:cNvSpPr/>
      </dsp:nvSpPr>
      <dsp:spPr>
        <a:xfrm>
          <a:off x="2271444" y="757"/>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Identification</a:t>
          </a:r>
        </a:p>
      </dsp:txBody>
      <dsp:txXfrm>
        <a:off x="2289612" y="18925"/>
        <a:ext cx="2122312" cy="583951"/>
      </dsp:txXfrm>
    </dsp:sp>
    <dsp:sp modelId="{2AA3BDB7-5F33-4506-B0B1-76F0741F73E4}">
      <dsp:nvSpPr>
        <dsp:cNvPr id="0" name=""/>
        <dsp:cNvSpPr/>
      </dsp:nvSpPr>
      <dsp:spPr>
        <a:xfrm rot="5400000">
          <a:off x="3234465" y="636551"/>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659812"/>
        <a:ext cx="167477" cy="162825"/>
      </dsp:txXfrm>
    </dsp:sp>
    <dsp:sp modelId="{136835F3-68AF-40CD-8139-7F9A54B6D455}">
      <dsp:nvSpPr>
        <dsp:cNvPr id="0" name=""/>
        <dsp:cNvSpPr/>
      </dsp:nvSpPr>
      <dsp:spPr>
        <a:xfrm>
          <a:off x="2271444" y="931188"/>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Evaluation</a:t>
          </a:r>
        </a:p>
      </dsp:txBody>
      <dsp:txXfrm>
        <a:off x="2289612" y="949356"/>
        <a:ext cx="2122312" cy="583951"/>
      </dsp:txXfrm>
    </dsp:sp>
    <dsp:sp modelId="{D2392455-2F91-4D7F-8783-10D24FBD6B99}">
      <dsp:nvSpPr>
        <dsp:cNvPr id="0" name=""/>
        <dsp:cNvSpPr/>
      </dsp:nvSpPr>
      <dsp:spPr>
        <a:xfrm rot="5400000">
          <a:off x="3234465" y="1566982"/>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1590243"/>
        <a:ext cx="167477" cy="162825"/>
      </dsp:txXfrm>
    </dsp:sp>
    <dsp:sp modelId="{91D998F4-7B30-42AF-B3D9-71972AE6FB45}">
      <dsp:nvSpPr>
        <dsp:cNvPr id="0" name=""/>
        <dsp:cNvSpPr/>
      </dsp:nvSpPr>
      <dsp:spPr>
        <a:xfrm>
          <a:off x="2271444" y="1861619"/>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Cause analysis in close collaboration</a:t>
          </a:r>
        </a:p>
      </dsp:txBody>
      <dsp:txXfrm>
        <a:off x="2289612" y="1879787"/>
        <a:ext cx="2122312" cy="583951"/>
      </dsp:txXfrm>
    </dsp:sp>
    <dsp:sp modelId="{9BDE4297-2464-4C68-910E-3FFC636448A6}">
      <dsp:nvSpPr>
        <dsp:cNvPr id="0" name=""/>
        <dsp:cNvSpPr/>
      </dsp:nvSpPr>
      <dsp:spPr>
        <a:xfrm rot="5400000">
          <a:off x="3234465" y="2497413"/>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2520674"/>
        <a:ext cx="167477" cy="162825"/>
      </dsp:txXfrm>
    </dsp:sp>
    <dsp:sp modelId="{E15F3D7E-769C-419C-B2FF-F52AC739FEA3}">
      <dsp:nvSpPr>
        <dsp:cNvPr id="0" name=""/>
        <dsp:cNvSpPr/>
      </dsp:nvSpPr>
      <dsp:spPr>
        <a:xfrm>
          <a:off x="2271444" y="2792050"/>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Action plan established</a:t>
          </a:r>
        </a:p>
      </dsp:txBody>
      <dsp:txXfrm>
        <a:off x="2289612" y="2810218"/>
        <a:ext cx="2122312" cy="583951"/>
      </dsp:txXfrm>
    </dsp:sp>
    <dsp:sp modelId="{86D17697-1608-4C1F-8802-0DE873A770FD}">
      <dsp:nvSpPr>
        <dsp:cNvPr id="0" name=""/>
        <dsp:cNvSpPr/>
      </dsp:nvSpPr>
      <dsp:spPr>
        <a:xfrm rot="5400000">
          <a:off x="3234465" y="3427844"/>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3451105"/>
        <a:ext cx="167477" cy="162825"/>
      </dsp:txXfrm>
    </dsp:sp>
    <dsp:sp modelId="{5E87B01C-5A40-444A-B27F-431B1276374E}">
      <dsp:nvSpPr>
        <dsp:cNvPr id="0" name=""/>
        <dsp:cNvSpPr/>
      </dsp:nvSpPr>
      <dsp:spPr>
        <a:xfrm>
          <a:off x="2271444" y="3722481"/>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DO</a:t>
          </a:r>
        </a:p>
      </dsp:txBody>
      <dsp:txXfrm>
        <a:off x="2289612" y="3740649"/>
        <a:ext cx="2122312" cy="583951"/>
      </dsp:txXfrm>
    </dsp:sp>
    <dsp:sp modelId="{020E2B2A-A587-4563-8B51-18FD6DE6E3AA}">
      <dsp:nvSpPr>
        <dsp:cNvPr id="0" name=""/>
        <dsp:cNvSpPr/>
      </dsp:nvSpPr>
      <dsp:spPr>
        <a:xfrm rot="5400000">
          <a:off x="3234465" y="4358275"/>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4381536"/>
        <a:ext cx="167477" cy="162825"/>
      </dsp:txXfrm>
    </dsp:sp>
    <dsp:sp modelId="{644EE928-1062-4B50-8C2C-0DFD29CD8A9B}">
      <dsp:nvSpPr>
        <dsp:cNvPr id="0" name=""/>
        <dsp:cNvSpPr/>
      </dsp:nvSpPr>
      <dsp:spPr>
        <a:xfrm>
          <a:off x="2271444" y="4652912"/>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Assess effectiveness</a:t>
          </a:r>
        </a:p>
      </dsp:txBody>
      <dsp:txXfrm>
        <a:off x="2289612" y="4671080"/>
        <a:ext cx="2122312" cy="583951"/>
      </dsp:txXfrm>
    </dsp:sp>
    <dsp:sp modelId="{9DD3BADC-2FD3-4A4D-B2AA-BC54FCAECB46}">
      <dsp:nvSpPr>
        <dsp:cNvPr id="0" name=""/>
        <dsp:cNvSpPr/>
      </dsp:nvSpPr>
      <dsp:spPr>
        <a:xfrm rot="5400000">
          <a:off x="3234465" y="5288706"/>
          <a:ext cx="232607" cy="279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noProof="0" dirty="0">
            <a:solidFill>
              <a:srgbClr val="290AD9"/>
            </a:solidFill>
          </a:endParaRPr>
        </a:p>
      </dsp:txBody>
      <dsp:txXfrm rot="-5400000">
        <a:off x="3267030" y="5311967"/>
        <a:ext cx="167477" cy="162825"/>
      </dsp:txXfrm>
    </dsp:sp>
    <dsp:sp modelId="{0AB542DE-406C-4C5D-8B2E-DC0836899DAF}">
      <dsp:nvSpPr>
        <dsp:cNvPr id="0" name=""/>
        <dsp:cNvSpPr/>
      </dsp:nvSpPr>
      <dsp:spPr>
        <a:xfrm>
          <a:off x="2271444" y="5583343"/>
          <a:ext cx="2158648" cy="62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noProof="0" dirty="0">
              <a:solidFill>
                <a:srgbClr val="290AD9"/>
              </a:solidFill>
            </a:rPr>
            <a:t>Close</a:t>
          </a:r>
        </a:p>
      </dsp:txBody>
      <dsp:txXfrm>
        <a:off x="2289612" y="5601511"/>
        <a:ext cx="2122312" cy="583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4F054-5B90-40F4-9A6A-1F959573DB5A}">
      <dsp:nvSpPr>
        <dsp:cNvPr id="0" name=""/>
        <dsp:cNvSpPr/>
      </dsp:nvSpPr>
      <dsp:spPr>
        <a:xfrm>
          <a:off x="2587264" y="1149"/>
          <a:ext cx="3604345" cy="636252"/>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Identify</a:t>
          </a:r>
          <a:r>
            <a:rPr lang="fr-FR" sz="2300" kern="1200" dirty="0">
              <a:solidFill>
                <a:schemeClr val="tx1"/>
              </a:solidFill>
            </a:rPr>
            <a:t> an issue</a:t>
          </a:r>
        </a:p>
      </dsp:txBody>
      <dsp:txXfrm>
        <a:off x="2605899" y="19784"/>
        <a:ext cx="3567075" cy="598982"/>
      </dsp:txXfrm>
    </dsp:sp>
    <dsp:sp modelId="{AC77E289-49C8-47A4-843A-56C30F523AC5}">
      <dsp:nvSpPr>
        <dsp:cNvPr id="0" name=""/>
        <dsp:cNvSpPr/>
      </dsp:nvSpPr>
      <dsp:spPr>
        <a:xfrm rot="5400000">
          <a:off x="4190856" y="663880"/>
          <a:ext cx="397161" cy="47659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solidFill>
              <a:schemeClr val="tx1"/>
            </a:solidFill>
          </a:endParaRPr>
        </a:p>
      </dsp:txBody>
      <dsp:txXfrm rot="-5400000">
        <a:off x="4246459" y="703596"/>
        <a:ext cx="285955" cy="278013"/>
      </dsp:txXfrm>
    </dsp:sp>
    <dsp:sp modelId="{96EEA63E-3BBF-4F35-9B84-F3EA26DDC24F}">
      <dsp:nvSpPr>
        <dsp:cNvPr id="0" name=""/>
        <dsp:cNvSpPr/>
      </dsp:nvSpPr>
      <dsp:spPr>
        <a:xfrm>
          <a:off x="2525764" y="1166951"/>
          <a:ext cx="3727345" cy="600656"/>
        </a:xfrm>
        <a:prstGeom prst="roundRect">
          <a:avLst>
            <a:gd name="adj" fmla="val 10000"/>
          </a:avLst>
        </a:prstGeom>
        <a:gradFill rotWithShape="0">
          <a:gsLst>
            <a:gs pos="0">
              <a:schemeClr val="accent1">
                <a:shade val="50000"/>
                <a:hueOff val="-297102"/>
                <a:satOff val="0"/>
                <a:lumOff val="24151"/>
                <a:alphaOff val="0"/>
                <a:satMod val="103000"/>
                <a:lumMod val="102000"/>
                <a:tint val="94000"/>
              </a:schemeClr>
            </a:gs>
            <a:gs pos="50000">
              <a:schemeClr val="accent1">
                <a:shade val="50000"/>
                <a:hueOff val="-297102"/>
                <a:satOff val="0"/>
                <a:lumOff val="24151"/>
                <a:alphaOff val="0"/>
                <a:satMod val="110000"/>
                <a:lumMod val="100000"/>
                <a:shade val="100000"/>
              </a:schemeClr>
            </a:gs>
            <a:gs pos="100000">
              <a:schemeClr val="accent1">
                <a:shade val="50000"/>
                <a:hueOff val="-297102"/>
                <a:satOff val="0"/>
                <a:lumOff val="241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Create</a:t>
          </a:r>
          <a:r>
            <a:rPr lang="fr-FR" sz="2300" kern="1200" dirty="0">
              <a:solidFill>
                <a:schemeClr val="tx1"/>
              </a:solidFill>
            </a:rPr>
            <a:t> a Ticket</a:t>
          </a:r>
        </a:p>
      </dsp:txBody>
      <dsp:txXfrm>
        <a:off x="2543357" y="1184544"/>
        <a:ext cx="3692159" cy="565470"/>
      </dsp:txXfrm>
    </dsp:sp>
    <dsp:sp modelId="{96AF2505-F9AA-429E-9BFB-85F0D0F3E6C4}">
      <dsp:nvSpPr>
        <dsp:cNvPr id="0" name=""/>
        <dsp:cNvSpPr/>
      </dsp:nvSpPr>
      <dsp:spPr>
        <a:xfrm rot="5400000">
          <a:off x="4190856" y="1794085"/>
          <a:ext cx="397161" cy="476593"/>
        </a:xfrm>
        <a:prstGeom prst="rightArrow">
          <a:avLst>
            <a:gd name="adj1" fmla="val 60000"/>
            <a:gd name="adj2" fmla="val 50000"/>
          </a:avLst>
        </a:prstGeom>
        <a:gradFill rotWithShape="0">
          <a:gsLst>
            <a:gs pos="0">
              <a:schemeClr val="accent1">
                <a:shade val="90000"/>
                <a:hueOff val="-422779"/>
                <a:satOff val="0"/>
                <a:lumOff val="26023"/>
                <a:alphaOff val="0"/>
                <a:satMod val="103000"/>
                <a:lumMod val="102000"/>
                <a:tint val="94000"/>
              </a:schemeClr>
            </a:gs>
            <a:gs pos="50000">
              <a:schemeClr val="accent1">
                <a:shade val="90000"/>
                <a:hueOff val="-422779"/>
                <a:satOff val="0"/>
                <a:lumOff val="26023"/>
                <a:alphaOff val="0"/>
                <a:satMod val="110000"/>
                <a:lumMod val="100000"/>
                <a:shade val="100000"/>
              </a:schemeClr>
            </a:gs>
            <a:gs pos="100000">
              <a:schemeClr val="accent1">
                <a:shade val="90000"/>
                <a:hueOff val="-422779"/>
                <a:satOff val="0"/>
                <a:lumOff val="2602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solidFill>
              <a:schemeClr val="tx1"/>
            </a:solidFill>
          </a:endParaRPr>
        </a:p>
      </dsp:txBody>
      <dsp:txXfrm rot="-5400000">
        <a:off x="4246459" y="1833801"/>
        <a:ext cx="285955" cy="278013"/>
      </dsp:txXfrm>
    </dsp:sp>
    <dsp:sp modelId="{293FF734-EABA-44E5-BFE6-25F155F30A3A}">
      <dsp:nvSpPr>
        <dsp:cNvPr id="0" name=""/>
        <dsp:cNvSpPr/>
      </dsp:nvSpPr>
      <dsp:spPr>
        <a:xfrm>
          <a:off x="2546267" y="2297156"/>
          <a:ext cx="3686339" cy="672378"/>
        </a:xfrm>
        <a:prstGeom prst="roundRect">
          <a:avLst>
            <a:gd name="adj" fmla="val 10000"/>
          </a:avLst>
        </a:prstGeom>
        <a:gradFill rotWithShape="0">
          <a:gsLst>
            <a:gs pos="0">
              <a:schemeClr val="accent1">
                <a:shade val="50000"/>
                <a:hueOff val="-594204"/>
                <a:satOff val="0"/>
                <a:lumOff val="48303"/>
                <a:alphaOff val="0"/>
                <a:satMod val="103000"/>
                <a:lumMod val="102000"/>
                <a:tint val="94000"/>
              </a:schemeClr>
            </a:gs>
            <a:gs pos="50000">
              <a:schemeClr val="accent1">
                <a:shade val="50000"/>
                <a:hueOff val="-594204"/>
                <a:satOff val="0"/>
                <a:lumOff val="48303"/>
                <a:alphaOff val="0"/>
                <a:satMod val="110000"/>
                <a:lumMod val="100000"/>
                <a:shade val="100000"/>
              </a:schemeClr>
            </a:gs>
            <a:gs pos="100000">
              <a:schemeClr val="accent1">
                <a:shade val="50000"/>
                <a:hueOff val="-594204"/>
                <a:satOff val="0"/>
                <a:lumOff val="483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Assign</a:t>
          </a:r>
          <a:r>
            <a:rPr lang="fr-FR" sz="2300" kern="1200" dirty="0">
              <a:solidFill>
                <a:schemeClr val="tx1"/>
              </a:solidFill>
            </a:rPr>
            <a:t> the ticket</a:t>
          </a:r>
        </a:p>
      </dsp:txBody>
      <dsp:txXfrm>
        <a:off x="2565960" y="2316849"/>
        <a:ext cx="3646953" cy="632992"/>
      </dsp:txXfrm>
    </dsp:sp>
    <dsp:sp modelId="{AAE6B4C2-303F-4C52-ADF3-D2E1258B7F73}">
      <dsp:nvSpPr>
        <dsp:cNvPr id="0" name=""/>
        <dsp:cNvSpPr/>
      </dsp:nvSpPr>
      <dsp:spPr>
        <a:xfrm rot="5400000">
          <a:off x="4190856" y="2996012"/>
          <a:ext cx="397161" cy="476593"/>
        </a:xfrm>
        <a:prstGeom prst="rightArrow">
          <a:avLst>
            <a:gd name="adj1" fmla="val 60000"/>
            <a:gd name="adj2" fmla="val 50000"/>
          </a:avLst>
        </a:prstGeom>
        <a:gradFill rotWithShape="0">
          <a:gsLst>
            <a:gs pos="0">
              <a:schemeClr val="accent1">
                <a:shade val="90000"/>
                <a:hueOff val="-422779"/>
                <a:satOff val="0"/>
                <a:lumOff val="26023"/>
                <a:alphaOff val="0"/>
                <a:satMod val="103000"/>
                <a:lumMod val="102000"/>
                <a:tint val="94000"/>
              </a:schemeClr>
            </a:gs>
            <a:gs pos="50000">
              <a:schemeClr val="accent1">
                <a:shade val="90000"/>
                <a:hueOff val="-422779"/>
                <a:satOff val="0"/>
                <a:lumOff val="26023"/>
                <a:alphaOff val="0"/>
                <a:satMod val="110000"/>
                <a:lumMod val="100000"/>
                <a:shade val="100000"/>
              </a:schemeClr>
            </a:gs>
            <a:gs pos="100000">
              <a:schemeClr val="accent1">
                <a:shade val="90000"/>
                <a:hueOff val="-422779"/>
                <a:satOff val="0"/>
                <a:lumOff val="2602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solidFill>
              <a:schemeClr val="tx1"/>
            </a:solidFill>
          </a:endParaRPr>
        </a:p>
      </dsp:txBody>
      <dsp:txXfrm rot="-5400000">
        <a:off x="4246459" y="3035728"/>
        <a:ext cx="285955" cy="278013"/>
      </dsp:txXfrm>
    </dsp:sp>
    <dsp:sp modelId="{14AE3192-D6F5-4718-A44E-6C29143600D2}">
      <dsp:nvSpPr>
        <dsp:cNvPr id="0" name=""/>
        <dsp:cNvSpPr/>
      </dsp:nvSpPr>
      <dsp:spPr>
        <a:xfrm>
          <a:off x="2525764" y="3499084"/>
          <a:ext cx="3727345" cy="654998"/>
        </a:xfrm>
        <a:prstGeom prst="roundRect">
          <a:avLst>
            <a:gd name="adj" fmla="val 10000"/>
          </a:avLst>
        </a:prstGeom>
        <a:gradFill rotWithShape="0">
          <a:gsLst>
            <a:gs pos="0">
              <a:schemeClr val="accent1">
                <a:shade val="50000"/>
                <a:hueOff val="-297102"/>
                <a:satOff val="0"/>
                <a:lumOff val="24151"/>
                <a:alphaOff val="0"/>
                <a:satMod val="103000"/>
                <a:lumMod val="102000"/>
                <a:tint val="94000"/>
              </a:schemeClr>
            </a:gs>
            <a:gs pos="50000">
              <a:schemeClr val="accent1">
                <a:shade val="50000"/>
                <a:hueOff val="-297102"/>
                <a:satOff val="0"/>
                <a:lumOff val="24151"/>
                <a:alphaOff val="0"/>
                <a:satMod val="110000"/>
                <a:lumMod val="100000"/>
                <a:shade val="100000"/>
              </a:schemeClr>
            </a:gs>
            <a:gs pos="100000">
              <a:schemeClr val="accent1">
                <a:shade val="50000"/>
                <a:hueOff val="-297102"/>
                <a:satOff val="0"/>
                <a:lumOff val="241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Add</a:t>
          </a:r>
          <a:r>
            <a:rPr lang="fr-FR" sz="2300" kern="1200" dirty="0">
              <a:solidFill>
                <a:schemeClr val="tx1"/>
              </a:solidFill>
            </a:rPr>
            <a:t> a comment</a:t>
          </a:r>
        </a:p>
      </dsp:txBody>
      <dsp:txXfrm>
        <a:off x="2544948" y="3518268"/>
        <a:ext cx="3688977" cy="616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4F054-5B90-40F4-9A6A-1F959573DB5A}">
      <dsp:nvSpPr>
        <dsp:cNvPr id="0" name=""/>
        <dsp:cNvSpPr/>
      </dsp:nvSpPr>
      <dsp:spPr>
        <a:xfrm>
          <a:off x="2875951" y="2125"/>
          <a:ext cx="3931780" cy="622701"/>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tx1"/>
              </a:solidFill>
              <a:latin typeface="Calibri" panose="020F0502020204030204" pitchFamily="34" charset="0"/>
              <a:cs typeface="Calibri" panose="020F0502020204030204" pitchFamily="34" charset="0"/>
            </a:rPr>
            <a:t>Identify</a:t>
          </a:r>
          <a:r>
            <a:rPr lang="fr-FR" sz="2400" b="1" kern="1200" dirty="0">
              <a:solidFill>
                <a:schemeClr val="tx1"/>
              </a:solidFill>
              <a:latin typeface="Calibri" panose="020F0502020204030204" pitchFamily="34" charset="0"/>
              <a:cs typeface="Calibri" panose="020F0502020204030204" pitchFamily="34" charset="0"/>
            </a:rPr>
            <a:t> an issue</a:t>
          </a:r>
        </a:p>
      </dsp:txBody>
      <dsp:txXfrm>
        <a:off x="2894189" y="20363"/>
        <a:ext cx="3895304" cy="586225"/>
      </dsp:txXfrm>
    </dsp:sp>
    <dsp:sp modelId="{AC77E289-49C8-47A4-843A-56C30F523AC5}">
      <dsp:nvSpPr>
        <dsp:cNvPr id="0" name=""/>
        <dsp:cNvSpPr/>
      </dsp:nvSpPr>
      <dsp:spPr>
        <a:xfrm rot="5400000">
          <a:off x="4647490" y="650740"/>
          <a:ext cx="388702" cy="46644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b="1" kern="1200">
            <a:solidFill>
              <a:schemeClr val="tx1"/>
            </a:solidFill>
            <a:latin typeface="Calibri" panose="020F0502020204030204" pitchFamily="34" charset="0"/>
            <a:cs typeface="Calibri" panose="020F0502020204030204" pitchFamily="34" charset="0"/>
          </a:endParaRPr>
        </a:p>
      </dsp:txBody>
      <dsp:txXfrm rot="-5400000">
        <a:off x="4701909" y="689611"/>
        <a:ext cx="279865" cy="272091"/>
      </dsp:txXfrm>
    </dsp:sp>
    <dsp:sp modelId="{96EEA63E-3BBF-4F35-9B84-F3EA26DDC24F}">
      <dsp:nvSpPr>
        <dsp:cNvPr id="0" name=""/>
        <dsp:cNvSpPr/>
      </dsp:nvSpPr>
      <dsp:spPr>
        <a:xfrm>
          <a:off x="2808865" y="1143097"/>
          <a:ext cx="4065953" cy="587863"/>
        </a:xfrm>
        <a:prstGeom prst="roundRect">
          <a:avLst>
            <a:gd name="adj" fmla="val 10000"/>
          </a:avLst>
        </a:prstGeom>
        <a:gradFill rotWithShape="0">
          <a:gsLst>
            <a:gs pos="0">
              <a:schemeClr val="accent1">
                <a:shade val="50000"/>
                <a:hueOff val="-237682"/>
                <a:satOff val="0"/>
                <a:lumOff val="19321"/>
                <a:alphaOff val="0"/>
                <a:satMod val="103000"/>
                <a:lumMod val="102000"/>
                <a:tint val="94000"/>
              </a:schemeClr>
            </a:gs>
            <a:gs pos="50000">
              <a:schemeClr val="accent1">
                <a:shade val="50000"/>
                <a:hueOff val="-237682"/>
                <a:satOff val="0"/>
                <a:lumOff val="19321"/>
                <a:alphaOff val="0"/>
                <a:satMod val="110000"/>
                <a:lumMod val="100000"/>
                <a:shade val="100000"/>
              </a:schemeClr>
            </a:gs>
            <a:gs pos="100000">
              <a:schemeClr val="accent1">
                <a:shade val="50000"/>
                <a:hueOff val="-237682"/>
                <a:satOff val="0"/>
                <a:lumOff val="193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tx1"/>
              </a:solidFill>
              <a:latin typeface="Calibri" panose="020F0502020204030204" pitchFamily="34" charset="0"/>
              <a:cs typeface="Calibri" panose="020F0502020204030204" pitchFamily="34" charset="0"/>
            </a:rPr>
            <a:t>Create</a:t>
          </a:r>
          <a:r>
            <a:rPr lang="fr-FR" sz="2400" b="1" kern="1200" dirty="0">
              <a:solidFill>
                <a:schemeClr val="tx1"/>
              </a:solidFill>
              <a:latin typeface="Calibri" panose="020F0502020204030204" pitchFamily="34" charset="0"/>
              <a:cs typeface="Calibri" panose="020F0502020204030204" pitchFamily="34" charset="0"/>
            </a:rPr>
            <a:t> and </a:t>
          </a:r>
          <a:r>
            <a:rPr lang="fr-FR" sz="2400" b="1" kern="1200" dirty="0" err="1">
              <a:solidFill>
                <a:schemeClr val="tx1"/>
              </a:solidFill>
              <a:latin typeface="Calibri" panose="020F0502020204030204" pitchFamily="34" charset="0"/>
              <a:cs typeface="Calibri" panose="020F0502020204030204" pitchFamily="34" charset="0"/>
            </a:rPr>
            <a:t>assign</a:t>
          </a:r>
          <a:r>
            <a:rPr lang="fr-FR" sz="2400" b="1" kern="1200" dirty="0">
              <a:solidFill>
                <a:schemeClr val="tx1"/>
              </a:solidFill>
              <a:latin typeface="Calibri" panose="020F0502020204030204" pitchFamily="34" charset="0"/>
              <a:cs typeface="Calibri" panose="020F0502020204030204" pitchFamily="34" charset="0"/>
            </a:rPr>
            <a:t> a Ticket</a:t>
          </a:r>
        </a:p>
      </dsp:txBody>
      <dsp:txXfrm>
        <a:off x="2826083" y="1160315"/>
        <a:ext cx="4031517" cy="553427"/>
      </dsp:txXfrm>
    </dsp:sp>
    <dsp:sp modelId="{96AF2505-F9AA-429E-9BFB-85F0D0F3E6C4}">
      <dsp:nvSpPr>
        <dsp:cNvPr id="0" name=""/>
        <dsp:cNvSpPr/>
      </dsp:nvSpPr>
      <dsp:spPr>
        <a:xfrm rot="5400000">
          <a:off x="4647490" y="1756874"/>
          <a:ext cx="388702" cy="466443"/>
        </a:xfrm>
        <a:prstGeom prst="rightArrow">
          <a:avLst>
            <a:gd name="adj1" fmla="val 60000"/>
            <a:gd name="adj2" fmla="val 50000"/>
          </a:avLst>
        </a:prstGeom>
        <a:gradFill rotWithShape="0">
          <a:gsLst>
            <a:gs pos="0">
              <a:schemeClr val="accent1">
                <a:shade val="90000"/>
                <a:hueOff val="-317084"/>
                <a:satOff val="0"/>
                <a:lumOff val="19517"/>
                <a:alphaOff val="0"/>
                <a:satMod val="103000"/>
                <a:lumMod val="102000"/>
                <a:tint val="94000"/>
              </a:schemeClr>
            </a:gs>
            <a:gs pos="50000">
              <a:schemeClr val="accent1">
                <a:shade val="90000"/>
                <a:hueOff val="-317084"/>
                <a:satOff val="0"/>
                <a:lumOff val="19517"/>
                <a:alphaOff val="0"/>
                <a:satMod val="110000"/>
                <a:lumMod val="100000"/>
                <a:shade val="100000"/>
              </a:schemeClr>
            </a:gs>
            <a:gs pos="100000">
              <a:schemeClr val="accent1">
                <a:shade val="90000"/>
                <a:hueOff val="-317084"/>
                <a:satOff val="0"/>
                <a:lumOff val="1951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b="1" kern="1200">
            <a:solidFill>
              <a:schemeClr val="tx1"/>
            </a:solidFill>
            <a:latin typeface="Calibri" panose="020F0502020204030204" pitchFamily="34" charset="0"/>
            <a:cs typeface="Calibri" panose="020F0502020204030204" pitchFamily="34" charset="0"/>
          </a:endParaRPr>
        </a:p>
      </dsp:txBody>
      <dsp:txXfrm rot="-5400000">
        <a:off x="4701909" y="1795745"/>
        <a:ext cx="279865" cy="272091"/>
      </dsp:txXfrm>
    </dsp:sp>
    <dsp:sp modelId="{293FF734-EABA-44E5-BFE6-25F155F30A3A}">
      <dsp:nvSpPr>
        <dsp:cNvPr id="0" name=""/>
        <dsp:cNvSpPr/>
      </dsp:nvSpPr>
      <dsp:spPr>
        <a:xfrm>
          <a:off x="2831230" y="2249230"/>
          <a:ext cx="4021222" cy="658058"/>
        </a:xfrm>
        <a:prstGeom prst="roundRect">
          <a:avLst>
            <a:gd name="adj" fmla="val 10000"/>
          </a:avLst>
        </a:prstGeom>
        <a:gradFill rotWithShape="0">
          <a:gsLst>
            <a:gs pos="0">
              <a:schemeClr val="accent1">
                <a:shade val="50000"/>
                <a:hueOff val="-475363"/>
                <a:satOff val="0"/>
                <a:lumOff val="38642"/>
                <a:alphaOff val="0"/>
                <a:satMod val="103000"/>
                <a:lumMod val="102000"/>
                <a:tint val="94000"/>
              </a:schemeClr>
            </a:gs>
            <a:gs pos="50000">
              <a:schemeClr val="accent1">
                <a:shade val="50000"/>
                <a:hueOff val="-475363"/>
                <a:satOff val="0"/>
                <a:lumOff val="38642"/>
                <a:alphaOff val="0"/>
                <a:satMod val="110000"/>
                <a:lumMod val="100000"/>
                <a:shade val="100000"/>
              </a:schemeClr>
            </a:gs>
            <a:gs pos="100000">
              <a:schemeClr val="accent1">
                <a:shade val="50000"/>
                <a:hueOff val="-475363"/>
                <a:satOff val="0"/>
                <a:lumOff val="3864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tx1"/>
              </a:solidFill>
              <a:latin typeface="Calibri" panose="020F0502020204030204" pitchFamily="34" charset="0"/>
              <a:cs typeface="Calibri" panose="020F0502020204030204" pitchFamily="34" charset="0"/>
            </a:rPr>
            <a:t>Evaluate</a:t>
          </a:r>
          <a:r>
            <a:rPr lang="fr-FR" sz="2400" b="1" kern="1200" dirty="0">
              <a:solidFill>
                <a:schemeClr val="tx1"/>
              </a:solidFill>
              <a:latin typeface="Calibri" panose="020F0502020204030204" pitchFamily="34" charset="0"/>
              <a:cs typeface="Calibri" panose="020F0502020204030204" pitchFamily="34" charset="0"/>
            </a:rPr>
            <a:t> the ticket</a:t>
          </a:r>
        </a:p>
      </dsp:txBody>
      <dsp:txXfrm>
        <a:off x="2850504" y="2268504"/>
        <a:ext cx="3982674" cy="619510"/>
      </dsp:txXfrm>
    </dsp:sp>
    <dsp:sp modelId="{AAE6B4C2-303F-4C52-ADF3-D2E1258B7F73}">
      <dsp:nvSpPr>
        <dsp:cNvPr id="0" name=""/>
        <dsp:cNvSpPr/>
      </dsp:nvSpPr>
      <dsp:spPr>
        <a:xfrm rot="5400000">
          <a:off x="4647490" y="2933202"/>
          <a:ext cx="388702" cy="466443"/>
        </a:xfrm>
        <a:prstGeom prst="rightArrow">
          <a:avLst>
            <a:gd name="adj1" fmla="val 60000"/>
            <a:gd name="adj2" fmla="val 50000"/>
          </a:avLst>
        </a:prstGeom>
        <a:gradFill rotWithShape="0">
          <a:gsLst>
            <a:gs pos="0">
              <a:schemeClr val="accent1">
                <a:shade val="90000"/>
                <a:hueOff val="-634168"/>
                <a:satOff val="0"/>
                <a:lumOff val="39034"/>
                <a:alphaOff val="0"/>
                <a:satMod val="103000"/>
                <a:lumMod val="102000"/>
                <a:tint val="94000"/>
              </a:schemeClr>
            </a:gs>
            <a:gs pos="50000">
              <a:schemeClr val="accent1">
                <a:shade val="90000"/>
                <a:hueOff val="-634168"/>
                <a:satOff val="0"/>
                <a:lumOff val="39034"/>
                <a:alphaOff val="0"/>
                <a:satMod val="110000"/>
                <a:lumMod val="100000"/>
                <a:shade val="100000"/>
              </a:schemeClr>
            </a:gs>
            <a:gs pos="100000">
              <a:schemeClr val="accent1">
                <a:shade val="90000"/>
                <a:hueOff val="-634168"/>
                <a:satOff val="0"/>
                <a:lumOff val="3903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b="1" kern="1200">
            <a:solidFill>
              <a:schemeClr val="tx1"/>
            </a:solidFill>
            <a:latin typeface="Calibri" panose="020F0502020204030204" pitchFamily="34" charset="0"/>
            <a:cs typeface="Calibri" panose="020F0502020204030204" pitchFamily="34" charset="0"/>
          </a:endParaRPr>
        </a:p>
      </dsp:txBody>
      <dsp:txXfrm rot="-5400000">
        <a:off x="4701909" y="2972073"/>
        <a:ext cx="279865" cy="272091"/>
      </dsp:txXfrm>
    </dsp:sp>
    <dsp:sp modelId="{14AE3192-D6F5-4718-A44E-6C29143600D2}">
      <dsp:nvSpPr>
        <dsp:cNvPr id="0" name=""/>
        <dsp:cNvSpPr/>
      </dsp:nvSpPr>
      <dsp:spPr>
        <a:xfrm>
          <a:off x="2808865" y="3425559"/>
          <a:ext cx="4065953" cy="641048"/>
        </a:xfrm>
        <a:prstGeom prst="roundRect">
          <a:avLst>
            <a:gd name="adj" fmla="val 10000"/>
          </a:avLst>
        </a:prstGeom>
        <a:gradFill rotWithShape="0">
          <a:gsLst>
            <a:gs pos="0">
              <a:schemeClr val="accent1">
                <a:shade val="50000"/>
                <a:hueOff val="-475363"/>
                <a:satOff val="0"/>
                <a:lumOff val="38642"/>
                <a:alphaOff val="0"/>
                <a:satMod val="103000"/>
                <a:lumMod val="102000"/>
                <a:tint val="94000"/>
              </a:schemeClr>
            </a:gs>
            <a:gs pos="50000">
              <a:schemeClr val="accent1">
                <a:shade val="50000"/>
                <a:hueOff val="-475363"/>
                <a:satOff val="0"/>
                <a:lumOff val="38642"/>
                <a:alphaOff val="0"/>
                <a:satMod val="110000"/>
                <a:lumMod val="100000"/>
                <a:shade val="100000"/>
              </a:schemeClr>
            </a:gs>
            <a:gs pos="100000">
              <a:schemeClr val="accent1">
                <a:shade val="50000"/>
                <a:hueOff val="-475363"/>
                <a:satOff val="0"/>
                <a:lumOff val="3864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alibri" panose="020F0502020204030204" pitchFamily="34" charset="0"/>
              <a:cs typeface="Calibri" panose="020F0502020204030204" pitchFamily="34" charset="0"/>
            </a:rPr>
            <a:t>Rise to incident</a:t>
          </a:r>
        </a:p>
      </dsp:txBody>
      <dsp:txXfrm>
        <a:off x="2827641" y="3444335"/>
        <a:ext cx="4028401" cy="603496"/>
      </dsp:txXfrm>
    </dsp:sp>
    <dsp:sp modelId="{3376389D-5DF5-41DE-870A-7FCED954168E}">
      <dsp:nvSpPr>
        <dsp:cNvPr id="0" name=""/>
        <dsp:cNvSpPr/>
      </dsp:nvSpPr>
      <dsp:spPr>
        <a:xfrm rot="5400000">
          <a:off x="4647490" y="4092521"/>
          <a:ext cx="388702" cy="466443"/>
        </a:xfrm>
        <a:prstGeom prst="rightArrow">
          <a:avLst>
            <a:gd name="adj1" fmla="val 60000"/>
            <a:gd name="adj2" fmla="val 50000"/>
          </a:avLst>
        </a:prstGeom>
        <a:gradFill rotWithShape="0">
          <a:gsLst>
            <a:gs pos="0">
              <a:schemeClr val="accent1">
                <a:shade val="90000"/>
                <a:hueOff val="-317084"/>
                <a:satOff val="0"/>
                <a:lumOff val="19517"/>
                <a:alphaOff val="0"/>
                <a:satMod val="103000"/>
                <a:lumMod val="102000"/>
                <a:tint val="94000"/>
              </a:schemeClr>
            </a:gs>
            <a:gs pos="50000">
              <a:schemeClr val="accent1">
                <a:shade val="90000"/>
                <a:hueOff val="-317084"/>
                <a:satOff val="0"/>
                <a:lumOff val="19517"/>
                <a:alphaOff val="0"/>
                <a:satMod val="110000"/>
                <a:lumMod val="100000"/>
                <a:shade val="100000"/>
              </a:schemeClr>
            </a:gs>
            <a:gs pos="100000">
              <a:schemeClr val="accent1">
                <a:shade val="90000"/>
                <a:hueOff val="-317084"/>
                <a:satOff val="0"/>
                <a:lumOff val="1951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b="1" kern="1200">
            <a:solidFill>
              <a:schemeClr val="tx1"/>
            </a:solidFill>
            <a:latin typeface="Calibri" panose="020F0502020204030204" pitchFamily="34" charset="0"/>
            <a:cs typeface="Calibri" panose="020F0502020204030204" pitchFamily="34" charset="0"/>
          </a:endParaRPr>
        </a:p>
      </dsp:txBody>
      <dsp:txXfrm rot="-5400000">
        <a:off x="4701909" y="4131392"/>
        <a:ext cx="279865" cy="272091"/>
      </dsp:txXfrm>
    </dsp:sp>
    <dsp:sp modelId="{73269F27-E343-4E6C-A6D0-04A4A107DB36}">
      <dsp:nvSpPr>
        <dsp:cNvPr id="0" name=""/>
        <dsp:cNvSpPr/>
      </dsp:nvSpPr>
      <dsp:spPr>
        <a:xfrm>
          <a:off x="2808865" y="4584877"/>
          <a:ext cx="4065953" cy="628806"/>
        </a:xfrm>
        <a:prstGeom prst="roundRect">
          <a:avLst>
            <a:gd name="adj" fmla="val 10000"/>
          </a:avLst>
        </a:prstGeom>
        <a:gradFill rotWithShape="0">
          <a:gsLst>
            <a:gs pos="0">
              <a:schemeClr val="accent1">
                <a:shade val="50000"/>
                <a:hueOff val="-237682"/>
                <a:satOff val="0"/>
                <a:lumOff val="19321"/>
                <a:alphaOff val="0"/>
                <a:satMod val="103000"/>
                <a:lumMod val="102000"/>
                <a:tint val="94000"/>
              </a:schemeClr>
            </a:gs>
            <a:gs pos="50000">
              <a:schemeClr val="accent1">
                <a:shade val="50000"/>
                <a:hueOff val="-237682"/>
                <a:satOff val="0"/>
                <a:lumOff val="19321"/>
                <a:alphaOff val="0"/>
                <a:satMod val="110000"/>
                <a:lumMod val="100000"/>
                <a:shade val="100000"/>
              </a:schemeClr>
            </a:gs>
            <a:gs pos="100000">
              <a:schemeClr val="accent1">
                <a:shade val="50000"/>
                <a:hueOff val="-237682"/>
                <a:satOff val="0"/>
                <a:lumOff val="193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alibri" panose="020F0502020204030204" pitchFamily="34" charset="0"/>
              <a:cs typeface="Calibri" panose="020F0502020204030204" pitchFamily="34" charset="0"/>
            </a:rPr>
            <a:t>Manage the incident</a:t>
          </a:r>
        </a:p>
      </dsp:txBody>
      <dsp:txXfrm>
        <a:off x="2827282" y="4603294"/>
        <a:ext cx="4029119" cy="5919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994C5B1-5D64-DD4B-84CE-49467066B0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latin typeface="Arial" panose="020B0604020202020204" pitchFamily="34" charset="0"/>
            </a:endParaRPr>
          </a:p>
        </p:txBody>
      </p:sp>
      <p:sp>
        <p:nvSpPr>
          <p:cNvPr id="3" name="Marcador de fecha 2">
            <a:extLst>
              <a:ext uri="{FF2B5EF4-FFF2-40B4-BE49-F238E27FC236}">
                <a16:creationId xmlns:a16="http://schemas.microsoft.com/office/drawing/2014/main" id="{BA8A759C-D84B-4B42-8853-5AD67C2297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2DC6E-1291-DF47-962B-9B9061A83F1C}" type="datetimeFigureOut">
              <a:rPr lang="es-ES" smtClean="0">
                <a:latin typeface="Arial" panose="020B0604020202020204" pitchFamily="34" charset="0"/>
              </a:rPr>
              <a:t>18/09/2023</a:t>
            </a:fld>
            <a:endParaRPr lang="es-ES" dirty="0">
              <a:latin typeface="Arial" panose="020B0604020202020204" pitchFamily="34" charset="0"/>
            </a:endParaRPr>
          </a:p>
        </p:txBody>
      </p:sp>
      <p:sp>
        <p:nvSpPr>
          <p:cNvPr id="4" name="Marcador de pie de página 3">
            <a:extLst>
              <a:ext uri="{FF2B5EF4-FFF2-40B4-BE49-F238E27FC236}">
                <a16:creationId xmlns:a16="http://schemas.microsoft.com/office/drawing/2014/main" id="{9AD584F3-7A75-DD44-B0D1-77A51EC860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245AAE84-ECC6-E14F-A668-AAE3D72186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41CD7D-B8C2-994D-ACDC-667552003B3D}" type="slidenum">
              <a:rPr lang="es-ES" smtClean="0">
                <a:latin typeface="Arial" panose="020B0604020202020204" pitchFamily="34" charset="0"/>
              </a:rPr>
              <a:t>‹#›</a:t>
            </a:fld>
            <a:endParaRPr lang="es-ES" dirty="0">
              <a:latin typeface="Arial" panose="020B0604020202020204" pitchFamily="34" charset="0"/>
            </a:endParaRPr>
          </a:p>
        </p:txBody>
      </p:sp>
    </p:spTree>
    <p:extLst>
      <p:ext uri="{BB962C8B-B14F-4D97-AF65-F5344CB8AC3E}">
        <p14:creationId xmlns:p14="http://schemas.microsoft.com/office/powerpoint/2010/main" val="1723081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5EE6F-449F-4C67-91D8-A42ECC863387}"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ADB20-D4A1-4748-BA66-A2B3CA7322A9}" type="slidenum">
              <a:rPr lang="en-US" smtClean="0"/>
              <a:t>‹#›</a:t>
            </a:fld>
            <a:endParaRPr lang="en-US"/>
          </a:p>
        </p:txBody>
      </p:sp>
    </p:spTree>
    <p:extLst>
      <p:ext uri="{BB962C8B-B14F-4D97-AF65-F5344CB8AC3E}">
        <p14:creationId xmlns:p14="http://schemas.microsoft.com/office/powerpoint/2010/main" val="241336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ADB20-D4A1-4748-BA66-A2B3CA73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50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3</a:t>
            </a:fld>
            <a:endParaRPr lang="en-US"/>
          </a:p>
        </p:txBody>
      </p:sp>
    </p:spTree>
    <p:extLst>
      <p:ext uri="{BB962C8B-B14F-4D97-AF65-F5344CB8AC3E}">
        <p14:creationId xmlns:p14="http://schemas.microsoft.com/office/powerpoint/2010/main" val="96955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4</a:t>
            </a:fld>
            <a:endParaRPr lang="en-US"/>
          </a:p>
        </p:txBody>
      </p:sp>
    </p:spTree>
    <p:extLst>
      <p:ext uri="{BB962C8B-B14F-4D97-AF65-F5344CB8AC3E}">
        <p14:creationId xmlns:p14="http://schemas.microsoft.com/office/powerpoint/2010/main" val="182968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14</a:t>
            </a:fld>
            <a:endParaRPr lang="en-US"/>
          </a:p>
        </p:txBody>
      </p:sp>
    </p:spTree>
    <p:extLst>
      <p:ext uri="{BB962C8B-B14F-4D97-AF65-F5344CB8AC3E}">
        <p14:creationId xmlns:p14="http://schemas.microsoft.com/office/powerpoint/2010/main" val="242642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15</a:t>
            </a:fld>
            <a:endParaRPr lang="en-US"/>
          </a:p>
        </p:txBody>
      </p:sp>
    </p:spTree>
    <p:extLst>
      <p:ext uri="{BB962C8B-B14F-4D97-AF65-F5344CB8AC3E}">
        <p14:creationId xmlns:p14="http://schemas.microsoft.com/office/powerpoint/2010/main" val="122323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21</a:t>
            </a:fld>
            <a:endParaRPr lang="en-US"/>
          </a:p>
        </p:txBody>
      </p:sp>
    </p:spTree>
    <p:extLst>
      <p:ext uri="{BB962C8B-B14F-4D97-AF65-F5344CB8AC3E}">
        <p14:creationId xmlns:p14="http://schemas.microsoft.com/office/powerpoint/2010/main" val="3204359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quare-images">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02AFE16C-2473-0565-452E-AB86D7679E95}"/>
              </a:ext>
            </a:extLst>
          </p:cNvPr>
          <p:cNvPicPr>
            <a:picLocks noChangeAspect="1"/>
          </p:cNvPicPr>
          <p:nvPr userDrawn="1"/>
        </p:nvPicPr>
        <p:blipFill>
          <a:blip r:embed="rId2"/>
          <a:stretch>
            <a:fillRect/>
          </a:stretch>
        </p:blipFill>
        <p:spPr>
          <a:xfrm>
            <a:off x="760723" y="-18261"/>
            <a:ext cx="3042445" cy="1187715"/>
          </a:xfrm>
          <a:prstGeom prst="rect">
            <a:avLst/>
          </a:prstGeom>
        </p:spPr>
      </p:pic>
      <p:sp>
        <p:nvSpPr>
          <p:cNvPr id="10" name="Marcador de posición de imagen 9">
            <a:extLst>
              <a:ext uri="{FF2B5EF4-FFF2-40B4-BE49-F238E27FC236}">
                <a16:creationId xmlns:a16="http://schemas.microsoft.com/office/drawing/2014/main" id="{0AC09B4D-F42F-714A-848A-CE26871CDE15}"/>
              </a:ext>
            </a:extLst>
          </p:cNvPr>
          <p:cNvSpPr>
            <a:spLocks noGrp="1"/>
          </p:cNvSpPr>
          <p:nvPr>
            <p:ph type="pic" sz="quarter" idx="14" hasCustomPrompt="1"/>
          </p:nvPr>
        </p:nvSpPr>
        <p:spPr>
          <a:xfrm>
            <a:off x="5208588" y="1879600"/>
            <a:ext cx="1339850" cy="1684338"/>
          </a:xfrm>
          <a:prstGeom prst="rect">
            <a:avLst/>
          </a:prstGeom>
          <a:solidFill>
            <a:schemeClr val="tx1">
              <a:lumMod val="85000"/>
              <a:lumOff val="15000"/>
            </a:schemeClr>
          </a:solidFill>
        </p:spPr>
        <p:txBody>
          <a:bodyPr anchor="ctr">
            <a:normAutofit/>
          </a:bodyPr>
          <a:lstStyle>
            <a:lvl1pPr algn="ctr">
              <a:defRPr sz="900">
                <a:solidFill>
                  <a:schemeClr val="bg1"/>
                </a:solidFill>
              </a:defRPr>
            </a:lvl1pPr>
          </a:lstStyle>
          <a:p>
            <a:r>
              <a:rPr lang="es-ES" dirty="0" err="1"/>
              <a:t>Your</a:t>
            </a:r>
            <a:r>
              <a:rPr lang="es-ES" dirty="0"/>
              <a:t> </a:t>
            </a:r>
            <a:r>
              <a:rPr lang="es-ES" dirty="0" err="1"/>
              <a:t>image</a:t>
            </a:r>
            <a:r>
              <a:rPr lang="es-ES" dirty="0"/>
              <a:t> </a:t>
            </a:r>
            <a:r>
              <a:rPr lang="es-ES" dirty="0" err="1"/>
              <a:t>here</a:t>
            </a:r>
            <a:endParaRPr lang="es-ES" dirty="0"/>
          </a:p>
        </p:txBody>
      </p:sp>
      <p:sp>
        <p:nvSpPr>
          <p:cNvPr id="11" name="Marcador de posición de imagen 9">
            <a:extLst>
              <a:ext uri="{FF2B5EF4-FFF2-40B4-BE49-F238E27FC236}">
                <a16:creationId xmlns:a16="http://schemas.microsoft.com/office/drawing/2014/main" id="{6203C20F-E878-7745-A366-EB1EEA4CAB94}"/>
              </a:ext>
            </a:extLst>
          </p:cNvPr>
          <p:cNvSpPr>
            <a:spLocks noGrp="1"/>
          </p:cNvSpPr>
          <p:nvPr>
            <p:ph type="pic" sz="quarter" idx="15" hasCustomPrompt="1"/>
          </p:nvPr>
        </p:nvSpPr>
        <p:spPr>
          <a:xfrm>
            <a:off x="8815388" y="18796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2" name="Marcador de posición de imagen 9">
            <a:extLst>
              <a:ext uri="{FF2B5EF4-FFF2-40B4-BE49-F238E27FC236}">
                <a16:creationId xmlns:a16="http://schemas.microsoft.com/office/drawing/2014/main" id="{B9F55B83-D026-7544-BF73-70F5BFCBAA07}"/>
              </a:ext>
            </a:extLst>
          </p:cNvPr>
          <p:cNvSpPr>
            <a:spLocks noGrp="1"/>
          </p:cNvSpPr>
          <p:nvPr>
            <p:ph type="pic" sz="quarter" idx="16" hasCustomPrompt="1"/>
          </p:nvPr>
        </p:nvSpPr>
        <p:spPr>
          <a:xfrm>
            <a:off x="52085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3" name="Marcador de posición de imagen 9">
            <a:extLst>
              <a:ext uri="{FF2B5EF4-FFF2-40B4-BE49-F238E27FC236}">
                <a16:creationId xmlns:a16="http://schemas.microsoft.com/office/drawing/2014/main" id="{9C3D87E3-091F-AC41-95B4-2D73D9F0DB13}"/>
              </a:ext>
            </a:extLst>
          </p:cNvPr>
          <p:cNvSpPr>
            <a:spLocks noGrp="1"/>
          </p:cNvSpPr>
          <p:nvPr>
            <p:ph type="pic" sz="quarter" idx="17" hasCustomPrompt="1"/>
          </p:nvPr>
        </p:nvSpPr>
        <p:spPr>
          <a:xfrm>
            <a:off x="88153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cxnSp>
        <p:nvCxnSpPr>
          <p:cNvPr id="5" name="Straight Connector 2">
            <a:extLst>
              <a:ext uri="{FF2B5EF4-FFF2-40B4-BE49-F238E27FC236}">
                <a16:creationId xmlns:a16="http://schemas.microsoft.com/office/drawing/2014/main" id="{C4283362-401A-F1CC-C52C-CCA6A44D5E09}"/>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8" name="CuadroTexto 2">
            <a:extLst>
              <a:ext uri="{FF2B5EF4-FFF2-40B4-BE49-F238E27FC236}">
                <a16:creationId xmlns:a16="http://schemas.microsoft.com/office/drawing/2014/main" id="{95B55443-453C-4DEE-8BCA-F99CC8B4B9BB}"/>
              </a:ext>
            </a:extLst>
          </p:cNvPr>
          <p:cNvSpPr txBox="1"/>
          <p:nvPr userDrawn="1"/>
        </p:nvSpPr>
        <p:spPr>
          <a:xfrm>
            <a:off x="845684" y="1851185"/>
            <a:ext cx="3042444" cy="461665"/>
          </a:xfrm>
          <a:prstGeom prst="rect">
            <a:avLst/>
          </a:prstGeom>
          <a:noFill/>
        </p:spPr>
        <p:txBody>
          <a:bodyPr wrap="square" rtlCol="0">
            <a:spAutoFit/>
          </a:bodyPr>
          <a:lstStyle/>
          <a:p>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endParaRPr>
          </a:p>
        </p:txBody>
      </p:sp>
      <p:sp>
        <p:nvSpPr>
          <p:cNvPr id="9" name="CuadroTexto 8">
            <a:extLst>
              <a:ext uri="{FF2B5EF4-FFF2-40B4-BE49-F238E27FC236}">
                <a16:creationId xmlns:a16="http://schemas.microsoft.com/office/drawing/2014/main" id="{0FA90B4F-430A-ED76-56F5-277ACC139BFC}"/>
              </a:ext>
            </a:extLst>
          </p:cNvPr>
          <p:cNvSpPr txBox="1"/>
          <p:nvPr userDrawn="1"/>
        </p:nvSpPr>
        <p:spPr>
          <a:xfrm>
            <a:off x="6857776" y="2452929"/>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4" name="CuadroTexto 16">
            <a:extLst>
              <a:ext uri="{FF2B5EF4-FFF2-40B4-BE49-F238E27FC236}">
                <a16:creationId xmlns:a16="http://schemas.microsoft.com/office/drawing/2014/main" id="{406CABAF-C8CB-146F-0AAF-CACEED1E7067}"/>
              </a:ext>
            </a:extLst>
          </p:cNvPr>
          <p:cNvSpPr txBox="1"/>
          <p:nvPr userDrawn="1"/>
        </p:nvSpPr>
        <p:spPr>
          <a:xfrm>
            <a:off x="10456792" y="2452929"/>
            <a:ext cx="1103837"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5" name="CuadroTexto 19">
            <a:extLst>
              <a:ext uri="{FF2B5EF4-FFF2-40B4-BE49-F238E27FC236}">
                <a16:creationId xmlns:a16="http://schemas.microsoft.com/office/drawing/2014/main" id="{BEC19989-D9E1-A1C7-5BBB-05AACB261AFC}"/>
              </a:ext>
            </a:extLst>
          </p:cNvPr>
          <p:cNvSpPr txBox="1"/>
          <p:nvPr userDrawn="1"/>
        </p:nvSpPr>
        <p:spPr>
          <a:xfrm>
            <a:off x="6857776" y="4864605"/>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6" name="CuadroTexto 22">
            <a:extLst>
              <a:ext uri="{FF2B5EF4-FFF2-40B4-BE49-F238E27FC236}">
                <a16:creationId xmlns:a16="http://schemas.microsoft.com/office/drawing/2014/main" id="{5A90660E-FA79-10CD-C580-B5E3BEB8907E}"/>
              </a:ext>
            </a:extLst>
          </p:cNvPr>
          <p:cNvSpPr txBox="1"/>
          <p:nvPr userDrawn="1"/>
        </p:nvSpPr>
        <p:spPr>
          <a:xfrm>
            <a:off x="10456792" y="4864605"/>
            <a:ext cx="1157358"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7" name="CuadroTexto 2">
            <a:extLst>
              <a:ext uri="{FF2B5EF4-FFF2-40B4-BE49-F238E27FC236}">
                <a16:creationId xmlns:a16="http://schemas.microsoft.com/office/drawing/2014/main" id="{94BD3326-2C5E-E7FA-857B-F79389521B2F}"/>
              </a:ext>
            </a:extLst>
          </p:cNvPr>
          <p:cNvSpPr txBox="1"/>
          <p:nvPr userDrawn="1"/>
        </p:nvSpPr>
        <p:spPr>
          <a:xfrm>
            <a:off x="845684" y="2666794"/>
            <a:ext cx="4053566" cy="2308324"/>
          </a:xfrm>
          <a:prstGeom prst="rect">
            <a:avLst/>
          </a:prstGeom>
          <a:noFill/>
        </p:spPr>
        <p:txBody>
          <a:bodyPr wrap="square" rtlCol="0">
            <a:spAutoFit/>
          </a:bodyPr>
          <a:lstStyle/>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Lorem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Ipsum</a:t>
            </a:r>
            <a:endPar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endParaRPr>
          </a:p>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peria</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quatures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qui</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quatas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son</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deo</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dolenitium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40334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F07C7CE-DB8D-3760-38FA-25B168F9B4D7}"/>
              </a:ext>
            </a:extLst>
          </p:cNvPr>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dirty="0"/>
              <a:t>You can place a zoomed in view of your map here or place a graph. This slide is optional. </a:t>
            </a:r>
            <a:br>
              <a:rPr lang="en-US" dirty="0"/>
            </a:br>
            <a:r>
              <a:rPr lang="en-US" dirty="0"/>
              <a:t>Whatever best fits your requirement.</a:t>
            </a:r>
          </a:p>
        </p:txBody>
      </p:sp>
    </p:spTree>
    <p:extLst>
      <p:ext uri="{BB962C8B-B14F-4D97-AF65-F5344CB8AC3E}">
        <p14:creationId xmlns:p14="http://schemas.microsoft.com/office/powerpoint/2010/main" val="246690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A0110D0B-DA30-D6C8-64D0-4207658D7504}"/>
              </a:ext>
            </a:extLst>
          </p:cNvPr>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Maps, Graphs, Diagrams, pie charts etc.</a:t>
            </a:r>
          </a:p>
        </p:txBody>
      </p:sp>
      <p:sp>
        <p:nvSpPr>
          <p:cNvPr id="4" name="Picture Placeholder 1">
            <a:extLst>
              <a:ext uri="{FF2B5EF4-FFF2-40B4-BE49-F238E27FC236}">
                <a16:creationId xmlns:a16="http://schemas.microsoft.com/office/drawing/2014/main" id="{DB1E62EF-1C52-57E2-D73C-24DD30DE1E9E}"/>
              </a:ext>
            </a:extLst>
          </p:cNvPr>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414926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87E8336-08FF-1579-81BF-1DAAA31604C1}"/>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0945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7242769-D447-C9E9-2AF2-7E75DCAF8B45}"/>
              </a:ext>
            </a:extLst>
          </p:cNvPr>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the best image you have.</a:t>
            </a:r>
          </a:p>
        </p:txBody>
      </p:sp>
    </p:spTree>
    <p:extLst>
      <p:ext uri="{BB962C8B-B14F-4D97-AF65-F5344CB8AC3E}">
        <p14:creationId xmlns:p14="http://schemas.microsoft.com/office/powerpoint/2010/main" val="12224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48C2E04-F119-8266-62F5-BEF3349B920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r>
              <a:rPr lang="en-US"/>
              <a:t>Click icon to add picture</a:t>
            </a:r>
            <a:endParaRPr lang="en-US" dirty="0"/>
          </a:p>
        </p:txBody>
      </p:sp>
    </p:spTree>
    <p:extLst>
      <p:ext uri="{BB962C8B-B14F-4D97-AF65-F5344CB8AC3E}">
        <p14:creationId xmlns:p14="http://schemas.microsoft.com/office/powerpoint/2010/main" val="360820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9B6E3D78-5D18-FEC2-7DA9-8ECA634A39A2}"/>
              </a:ext>
            </a:extLst>
          </p:cNvPr>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dirty="0"/>
          </a:p>
        </p:txBody>
      </p:sp>
      <p:sp>
        <p:nvSpPr>
          <p:cNvPr id="4" name="Picture Placeholder 11">
            <a:extLst>
              <a:ext uri="{FF2B5EF4-FFF2-40B4-BE49-F238E27FC236}">
                <a16:creationId xmlns:a16="http://schemas.microsoft.com/office/drawing/2014/main" id="{9719C845-83F9-FF4D-A5AC-225E08477CA8}"/>
              </a:ext>
            </a:extLst>
          </p:cNvPr>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7622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58F4651-1D70-E72F-E28B-2EB13D6C56D8}"/>
              </a:ext>
            </a:extLst>
          </p:cNvPr>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p:txBody>
      </p:sp>
      <p:sp>
        <p:nvSpPr>
          <p:cNvPr id="4" name="Picture Placeholder 7">
            <a:extLst>
              <a:ext uri="{FF2B5EF4-FFF2-40B4-BE49-F238E27FC236}">
                <a16:creationId xmlns:a16="http://schemas.microsoft.com/office/drawing/2014/main" id="{D3758FEC-6020-1A2A-AC68-3DD685EE2D74}"/>
              </a:ext>
            </a:extLst>
          </p:cNvPr>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5" name="Picture Placeholder 7">
            <a:extLst>
              <a:ext uri="{FF2B5EF4-FFF2-40B4-BE49-F238E27FC236}">
                <a16:creationId xmlns:a16="http://schemas.microsoft.com/office/drawing/2014/main" id="{CA290331-ACD8-66D3-1C0C-65EEC34F9096}"/>
              </a:ext>
            </a:extLst>
          </p:cNvPr>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6" name="Picture Placeholder 7">
            <a:extLst>
              <a:ext uri="{FF2B5EF4-FFF2-40B4-BE49-F238E27FC236}">
                <a16:creationId xmlns:a16="http://schemas.microsoft.com/office/drawing/2014/main" id="{595FE471-A00D-4C57-D014-C7503F81A97B}"/>
              </a:ext>
            </a:extLst>
          </p:cNvPr>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20064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1D910-CE5D-7CD3-D1E2-C077189CFDA4}"/>
              </a:ext>
            </a:extLst>
          </p:cNvPr>
          <p:cNvSpPr txBox="1"/>
          <p:nvPr userDrawn="1"/>
        </p:nvSpPr>
        <p:spPr>
          <a:xfrm>
            <a:off x="3048000" y="2690336"/>
            <a:ext cx="6096000" cy="1477328"/>
          </a:xfrm>
          <a:prstGeom prst="rect">
            <a:avLst/>
          </a:prstGeom>
          <a:noFill/>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7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71FD6-5E10-0B78-5E7E-FC8BADA63247}"/>
              </a:ext>
            </a:extLst>
          </p:cNvPr>
          <p:cNvSpPr/>
          <p:nvPr userDrawn="1"/>
        </p:nvSpPr>
        <p:spPr>
          <a:xfrm>
            <a:off x="0" y="-18261"/>
            <a:ext cx="6105570" cy="6876261"/>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2">
            <a:extLst>
              <a:ext uri="{FF2B5EF4-FFF2-40B4-BE49-F238E27FC236}">
                <a16:creationId xmlns:a16="http://schemas.microsoft.com/office/drawing/2014/main" id="{1142C450-50E3-4CC2-241B-708232D50125}"/>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9" name="CuadroTexto 11">
            <a:extLst>
              <a:ext uri="{FF2B5EF4-FFF2-40B4-BE49-F238E27FC236}">
                <a16:creationId xmlns:a16="http://schemas.microsoft.com/office/drawing/2014/main" id="{EE8404CF-60AE-7B2A-9931-947E9CA3DB7C}"/>
              </a:ext>
            </a:extLst>
          </p:cNvPr>
          <p:cNvSpPr txBox="1"/>
          <p:nvPr userDrawn="1"/>
        </p:nvSpPr>
        <p:spPr>
          <a:xfrm>
            <a:off x="758270" y="1928961"/>
            <a:ext cx="4336789" cy="830997"/>
          </a:xfrm>
          <a:prstGeom prst="rect">
            <a:avLst/>
          </a:prstGeom>
          <a:noFill/>
        </p:spPr>
        <p:txBody>
          <a:bodyPr wrap="square" rtlCol="0">
            <a:spAutoFit/>
          </a:bodyPr>
          <a:lstStyle/>
          <a:p>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p>
          <a:p>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endParaRPr>
          </a:p>
        </p:txBody>
      </p:sp>
      <p:sp>
        <p:nvSpPr>
          <p:cNvPr id="10" name="CuadroTexto 9">
            <a:extLst>
              <a:ext uri="{FF2B5EF4-FFF2-40B4-BE49-F238E27FC236}">
                <a16:creationId xmlns:a16="http://schemas.microsoft.com/office/drawing/2014/main" id="{BBD42A0E-7BD3-FF0A-5BEC-7D48968AD3A0}"/>
              </a:ext>
            </a:extLst>
          </p:cNvPr>
          <p:cNvSpPr txBox="1"/>
          <p:nvPr userDrawn="1"/>
        </p:nvSpPr>
        <p:spPr>
          <a:xfrm>
            <a:off x="750434" y="3343940"/>
            <a:ext cx="3986666" cy="1440010"/>
          </a:xfrm>
          <a:prstGeom prst="rect">
            <a:avLst/>
          </a:prstGeom>
          <a:noFill/>
        </p:spPr>
        <p:txBody>
          <a:bodyPr wrap="square" rtlCol="0">
            <a:spAutoFit/>
          </a:bodyPr>
          <a:lstStyle/>
          <a:p>
            <a:pPr marR="0" algn="l" rtl="0">
              <a:lnSpc>
                <a:spcPct val="150000"/>
              </a:lnSpc>
            </a:pPr>
            <a:r>
              <a:rPr lang="en-US" sz="1800" b="0" i="0" u="none" strike="noStrike" baseline="30000" dirty="0">
                <a:solidFill>
                  <a:schemeClr val="bg1"/>
                </a:solidFill>
                <a:latin typeface="Verdana" panose="020B0604030504040204" pitchFamily="34" charset="0"/>
                <a:ea typeface="Verdana" panose="020B0604030504040204" pitchFamily="34" charset="0"/>
              </a:rPr>
              <a:t>Qui </a:t>
            </a:r>
            <a:r>
              <a:rPr lang="en-US" sz="1800" b="0" i="0" u="none" strike="noStrike" baseline="30000" dirty="0" err="1">
                <a:solidFill>
                  <a:schemeClr val="bg1"/>
                </a:solidFill>
                <a:latin typeface="Verdana" panose="020B0604030504040204" pitchFamily="34" charset="0"/>
                <a:ea typeface="Verdana" panose="020B0604030504040204" pitchFamily="34" charset="0"/>
              </a:rPr>
              <a:t>quas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porero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voluptation</a:t>
            </a:r>
            <a:r>
              <a:rPr lang="en-US" sz="1800" b="0" i="0" u="none" strike="noStrike" baseline="30000" dirty="0">
                <a:solidFill>
                  <a:schemeClr val="bg1"/>
                </a:solidFill>
                <a:latin typeface="Verdana" panose="020B0604030504040204" pitchFamily="34" charset="0"/>
                <a:ea typeface="Verdana" panose="020B0604030504040204" pitchFamily="34" charset="0"/>
              </a:rPr>
              <a:t> re et </a:t>
            </a:r>
            <a:r>
              <a:rPr lang="en-US" sz="1800" b="0" i="0" u="none" strike="noStrike" baseline="30000" dirty="0" err="1">
                <a:solidFill>
                  <a:schemeClr val="bg1"/>
                </a:solidFill>
                <a:latin typeface="Verdana" panose="020B0604030504040204" pitchFamily="34" charset="0"/>
                <a:ea typeface="Verdana" panose="020B0604030504040204" pitchFamily="34" charset="0"/>
              </a:rPr>
              <a:t>el</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erumqui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dipsus</a:t>
            </a:r>
            <a:r>
              <a:rPr lang="en-US" sz="1800" b="0" i="0" u="none" strike="noStrike" baseline="30000" dirty="0">
                <a:solidFill>
                  <a:schemeClr val="bg1"/>
                </a:solidFill>
                <a:latin typeface="Verdana" panose="020B0604030504040204" pitchFamily="34" charset="0"/>
                <a:ea typeface="Verdana" panose="020B0604030504040204" pitchFamily="34" charset="0"/>
              </a:rPr>
              <a:t> que </a:t>
            </a:r>
            <a:r>
              <a:rPr lang="en-US" sz="1800" b="0" i="0" u="none" strike="noStrike" baseline="30000" dirty="0" err="1">
                <a:solidFill>
                  <a:schemeClr val="bg1"/>
                </a:solidFill>
                <a:latin typeface="Verdana" panose="020B0604030504040204" pitchFamily="34" charset="0"/>
                <a:ea typeface="Verdana" panose="020B0604030504040204" pitchFamily="34" charset="0"/>
              </a:rPr>
              <a:t>nos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adio</a:t>
            </a:r>
            <a:r>
              <a:rPr lang="en-US" sz="1800" b="0" i="0" u="none" strike="noStrike" baseline="30000" dirty="0">
                <a:solidFill>
                  <a:schemeClr val="bg1"/>
                </a:solidFill>
                <a:latin typeface="Verdana" panose="020B0604030504040204" pitchFamily="34" charset="0"/>
                <a:ea typeface="Verdana" panose="020B0604030504040204" pitchFamily="34" charset="0"/>
              </a:rPr>
              <a:t> mod </a:t>
            </a:r>
            <a:r>
              <a:rPr lang="en-US" sz="1800" b="0" i="0" u="none" strike="noStrike" baseline="30000" dirty="0" err="1">
                <a:solidFill>
                  <a:schemeClr val="bg1"/>
                </a:solidFill>
                <a:latin typeface="Verdana" panose="020B0604030504040204" pitchFamily="34" charset="0"/>
                <a:ea typeface="Verdana" panose="020B0604030504040204" pitchFamily="34" charset="0"/>
              </a:rPr>
              <a:t>ut</a:t>
            </a:r>
            <a:r>
              <a:rPr lang="en-US" sz="1800" b="0" i="0" u="none" strike="noStrike" baseline="30000" dirty="0">
                <a:solidFill>
                  <a:schemeClr val="bg1"/>
                </a:solidFill>
                <a:latin typeface="Verdana" panose="020B0604030504040204" pitchFamily="34" charset="0"/>
                <a:ea typeface="Verdana" panose="020B0604030504040204" pitchFamily="34" charset="0"/>
              </a:rPr>
              <a:t> rest </a:t>
            </a:r>
            <a:r>
              <a:rPr lang="en-US" sz="1800" b="0" i="0" u="none" strike="noStrike" baseline="30000" dirty="0" err="1">
                <a:solidFill>
                  <a:schemeClr val="bg1"/>
                </a:solidFill>
                <a:latin typeface="Verdana" panose="020B0604030504040204" pitchFamily="34" charset="0"/>
                <a:ea typeface="Verdana" panose="020B0604030504040204" pitchFamily="34" charset="0"/>
              </a:rPr>
              <a:t>accum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autempo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riossin</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totaeriti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blaborum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debitat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enditae</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percillutet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fugia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etus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eos</a:t>
            </a:r>
            <a:r>
              <a:rPr lang="en-US" sz="1800" b="0" i="0" u="none" strike="noStrike" baseline="30000" dirty="0">
                <a:solidFill>
                  <a:schemeClr val="bg1"/>
                </a:solidFill>
                <a:latin typeface="Verdana" panose="020B0604030504040204" pitchFamily="34" charset="0"/>
                <a:ea typeface="Verdana" panose="020B0604030504040204" pitchFamily="34" charset="0"/>
              </a:rPr>
              <a:t> sim </a:t>
            </a:r>
            <a:r>
              <a:rPr lang="en-US" sz="1800" b="0" i="0" u="none" strike="noStrike" baseline="30000" dirty="0" err="1">
                <a:solidFill>
                  <a:schemeClr val="bg1"/>
                </a:solidFill>
                <a:latin typeface="Verdana" panose="020B0604030504040204" pitchFamily="34" charset="0"/>
                <a:ea typeface="Verdana" panose="020B0604030504040204" pitchFamily="34" charset="0"/>
              </a:rPr>
              <a:t>recepra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expeles</a:t>
            </a:r>
            <a:r>
              <a:rPr lang="en-US" sz="1800" b="0" i="0" u="none" strike="noStrike" baseline="30000" dirty="0">
                <a:solidFill>
                  <a:schemeClr val="bg1"/>
                </a:solidFill>
                <a:latin typeface="Verdana" panose="020B0604030504040204" pitchFamily="34" charset="0"/>
                <a:ea typeface="Verdana" panose="020B0604030504040204" pitchFamily="34" charset="0"/>
              </a:rPr>
              <a:t> qui </a:t>
            </a:r>
            <a:r>
              <a:rPr lang="en-US" sz="1800" b="0" i="0" u="none" strike="noStrike" baseline="30000" dirty="0" err="1">
                <a:solidFill>
                  <a:schemeClr val="bg1"/>
                </a:solidFill>
                <a:latin typeface="Verdana" panose="020B0604030504040204" pitchFamily="34" charset="0"/>
                <a:ea typeface="Verdana" panose="020B0604030504040204" pitchFamily="34" charset="0"/>
              </a:rPr>
              <a:t>tem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nim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volectiae</a:t>
            </a:r>
            <a:r>
              <a:rPr lang="hr-HR" sz="1800" b="0" i="0" u="none" strike="noStrike" baseline="30000" dirty="0">
                <a:solidFill>
                  <a:schemeClr val="bg1"/>
                </a:solidFill>
                <a:latin typeface="Verdana" panose="020B0604030504040204" pitchFamily="34" charset="0"/>
                <a:ea typeface="Verdana" panose="020B0604030504040204" pitchFamily="34" charset="0"/>
              </a:rPr>
              <a:t>.</a:t>
            </a:r>
            <a:endParaRPr lang="en-US" sz="1800" b="0" i="0" u="none" strike="noStrike" baseline="30000" dirty="0">
              <a:solidFill>
                <a:schemeClr val="bg1"/>
              </a:solidFill>
              <a:latin typeface="Verdana" panose="020B0604030504040204" pitchFamily="34" charset="0"/>
              <a:ea typeface="Verdana" panose="020B0604030504040204" pitchFamily="34" charset="0"/>
            </a:endParaRPr>
          </a:p>
        </p:txBody>
      </p:sp>
      <p:graphicFrame>
        <p:nvGraphicFramePr>
          <p:cNvPr id="11" name="Chart 3">
            <a:extLst>
              <a:ext uri="{FF2B5EF4-FFF2-40B4-BE49-F238E27FC236}">
                <a16:creationId xmlns:a16="http://schemas.microsoft.com/office/drawing/2014/main" id="{C9007DC4-AA7B-F2CC-A8D8-A4B3596AEDC2}"/>
              </a:ext>
            </a:extLst>
          </p:cNvPr>
          <p:cNvGraphicFramePr/>
          <p:nvPr userDrawn="1">
            <p:extLst>
              <p:ext uri="{D42A27DB-BD31-4B8C-83A1-F6EECF244321}">
                <p14:modId xmlns:p14="http://schemas.microsoft.com/office/powerpoint/2010/main" val="3741084357"/>
              </p:ext>
            </p:extLst>
          </p:nvPr>
        </p:nvGraphicFramePr>
        <p:xfrm>
          <a:off x="6302057" y="1090694"/>
          <a:ext cx="4791658" cy="421360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3">
            <a:extLst>
              <a:ext uri="{FF2B5EF4-FFF2-40B4-BE49-F238E27FC236}">
                <a16:creationId xmlns:a16="http://schemas.microsoft.com/office/drawing/2014/main" id="{6031634C-C936-CB5A-16B9-AF97F0D86BAD}"/>
              </a:ext>
            </a:extLst>
          </p:cNvPr>
          <p:cNvSpPr/>
          <p:nvPr userDrawn="1"/>
        </p:nvSpPr>
        <p:spPr>
          <a:xfrm>
            <a:off x="7766366" y="2827583"/>
            <a:ext cx="1487836" cy="769441"/>
          </a:xfrm>
          <a:prstGeom prst="rect">
            <a:avLst/>
          </a:prstGeom>
        </p:spPr>
        <p:txBody>
          <a:bodyPr wrap="square">
            <a:spAutoFit/>
          </a:bodyPr>
          <a:lstStyle/>
          <a:p>
            <a:pPr algn="ctr"/>
            <a:r>
              <a:rPr lang="es-ES" sz="4400" dirty="0">
                <a:solidFill>
                  <a:schemeClr val="tx1">
                    <a:lumMod val="75000"/>
                    <a:lumOff val="25000"/>
                  </a:schemeClr>
                </a:solidFill>
                <a:latin typeface="Verdana" panose="020B0604030504040204" pitchFamily="34" charset="0"/>
                <a:ea typeface="Verdana" panose="020B0604030504040204" pitchFamily="34" charset="0"/>
              </a:rPr>
              <a:t>5</a:t>
            </a:r>
            <a:r>
              <a:rPr lang="es-ES" sz="2800" dirty="0">
                <a:solidFill>
                  <a:schemeClr val="tx1">
                    <a:lumMod val="75000"/>
                    <a:lumOff val="25000"/>
                  </a:schemeClr>
                </a:solidFill>
                <a:latin typeface="Verdana" panose="020B0604030504040204" pitchFamily="34" charset="0"/>
                <a:ea typeface="Verdana" panose="020B0604030504040204" pitchFamily="34" charset="0"/>
              </a:rPr>
              <a:t>%</a:t>
            </a:r>
            <a:endParaRPr lang="es-ES" sz="4400" dirty="0">
              <a:solidFill>
                <a:schemeClr val="tx1">
                  <a:lumMod val="75000"/>
                  <a:lumOff val="25000"/>
                </a:schemeClr>
              </a:solidFill>
              <a:latin typeface="Verdana" panose="020B0604030504040204" pitchFamily="34" charset="0"/>
              <a:ea typeface="Verdana" panose="020B0604030504040204" pitchFamily="34" charset="0"/>
            </a:endParaRPr>
          </a:p>
        </p:txBody>
      </p:sp>
      <p:grpSp>
        <p:nvGrpSpPr>
          <p:cNvPr id="13" name="Group 4">
            <a:extLst>
              <a:ext uri="{FF2B5EF4-FFF2-40B4-BE49-F238E27FC236}">
                <a16:creationId xmlns:a16="http://schemas.microsoft.com/office/drawing/2014/main" id="{C8EB8475-8277-E49A-6775-6C146550214F}"/>
              </a:ext>
            </a:extLst>
          </p:cNvPr>
          <p:cNvGrpSpPr/>
          <p:nvPr userDrawn="1"/>
        </p:nvGrpSpPr>
        <p:grpSpPr>
          <a:xfrm>
            <a:off x="7430183" y="4891236"/>
            <a:ext cx="2097259" cy="773014"/>
            <a:chOff x="1315133" y="5304299"/>
            <a:chExt cx="2097259" cy="773014"/>
          </a:xfrm>
        </p:grpSpPr>
        <p:sp>
          <p:nvSpPr>
            <p:cNvPr id="14" name="CuadroTexto 28">
              <a:extLst>
                <a:ext uri="{FF2B5EF4-FFF2-40B4-BE49-F238E27FC236}">
                  <a16:creationId xmlns:a16="http://schemas.microsoft.com/office/drawing/2014/main" id="{4A1126F8-21BF-E77C-3685-3CB90506CC87}"/>
                </a:ext>
              </a:extLst>
            </p:cNvPr>
            <p:cNvSpPr txBox="1"/>
            <p:nvPr/>
          </p:nvSpPr>
          <p:spPr>
            <a:xfrm>
              <a:off x="1499509"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1</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5" name="Elipse 29">
              <a:extLst>
                <a:ext uri="{FF2B5EF4-FFF2-40B4-BE49-F238E27FC236}">
                  <a16:creationId xmlns:a16="http://schemas.microsoft.com/office/drawing/2014/main" id="{170FBC9B-A12F-6A1F-5BD4-45C652B6CD3A}"/>
                </a:ext>
              </a:extLst>
            </p:cNvPr>
            <p:cNvSpPr/>
            <p:nvPr/>
          </p:nvSpPr>
          <p:spPr>
            <a:xfrm>
              <a:off x="1315133" y="5382506"/>
              <a:ext cx="136328" cy="136328"/>
            </a:xfrm>
            <a:prstGeom prst="ellipse">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30">
              <a:extLst>
                <a:ext uri="{FF2B5EF4-FFF2-40B4-BE49-F238E27FC236}">
                  <a16:creationId xmlns:a16="http://schemas.microsoft.com/office/drawing/2014/main" id="{DE633E6E-EFB6-4BC5-B850-B8193EEAFC63}"/>
                </a:ext>
              </a:extLst>
            </p:cNvPr>
            <p:cNvSpPr txBox="1"/>
            <p:nvPr/>
          </p:nvSpPr>
          <p:spPr>
            <a:xfrm>
              <a:off x="2646382"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2</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7" name="Elipse 31">
              <a:extLst>
                <a:ext uri="{FF2B5EF4-FFF2-40B4-BE49-F238E27FC236}">
                  <a16:creationId xmlns:a16="http://schemas.microsoft.com/office/drawing/2014/main" id="{B02981B7-56E8-C6FF-1F46-48F7527621D9}"/>
                </a:ext>
              </a:extLst>
            </p:cNvPr>
            <p:cNvSpPr/>
            <p:nvPr/>
          </p:nvSpPr>
          <p:spPr>
            <a:xfrm>
              <a:off x="2462006" y="5382506"/>
              <a:ext cx="136328" cy="136328"/>
            </a:xfrm>
            <a:prstGeom prst="ellipse">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32">
              <a:extLst>
                <a:ext uri="{FF2B5EF4-FFF2-40B4-BE49-F238E27FC236}">
                  <a16:creationId xmlns:a16="http://schemas.microsoft.com/office/drawing/2014/main" id="{A552597B-580D-BB95-DA60-64A597938FA0}"/>
                </a:ext>
              </a:extLst>
            </p:cNvPr>
            <p:cNvSpPr txBox="1"/>
            <p:nvPr/>
          </p:nvSpPr>
          <p:spPr>
            <a:xfrm>
              <a:off x="1499509"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3</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9" name="Elipse 33">
              <a:extLst>
                <a:ext uri="{FF2B5EF4-FFF2-40B4-BE49-F238E27FC236}">
                  <a16:creationId xmlns:a16="http://schemas.microsoft.com/office/drawing/2014/main" id="{432C861F-D0C8-F1FF-9035-ADB5D585F727}"/>
                </a:ext>
              </a:extLst>
            </p:cNvPr>
            <p:cNvSpPr/>
            <p:nvPr/>
          </p:nvSpPr>
          <p:spPr>
            <a:xfrm>
              <a:off x="1315133" y="5878521"/>
              <a:ext cx="136328" cy="136328"/>
            </a:xfrm>
            <a:prstGeom prst="ellipse">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34">
              <a:extLst>
                <a:ext uri="{FF2B5EF4-FFF2-40B4-BE49-F238E27FC236}">
                  <a16:creationId xmlns:a16="http://schemas.microsoft.com/office/drawing/2014/main" id="{8F880D87-08D2-0F28-2823-2735DE4E25E7}"/>
                </a:ext>
              </a:extLst>
            </p:cNvPr>
            <p:cNvSpPr txBox="1"/>
            <p:nvPr/>
          </p:nvSpPr>
          <p:spPr>
            <a:xfrm>
              <a:off x="2646382"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4</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21" name="Elipse 35">
              <a:extLst>
                <a:ext uri="{FF2B5EF4-FFF2-40B4-BE49-F238E27FC236}">
                  <a16:creationId xmlns:a16="http://schemas.microsoft.com/office/drawing/2014/main" id="{16CB823E-6863-4FF6-4891-DC2EDE1055A6}"/>
                </a:ext>
              </a:extLst>
            </p:cNvPr>
            <p:cNvSpPr/>
            <p:nvPr/>
          </p:nvSpPr>
          <p:spPr>
            <a:xfrm>
              <a:off x="2462006" y="5878521"/>
              <a:ext cx="136328" cy="136328"/>
            </a:xfrm>
            <a:prstGeom prst="ellipse">
              <a:avLst/>
            </a:prstGeom>
            <a:solidFill>
              <a:srgbClr val="00B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Picture 22" descr="Graphical user interface&#10;&#10;Description automatically generated with low confidence">
            <a:extLst>
              <a:ext uri="{FF2B5EF4-FFF2-40B4-BE49-F238E27FC236}">
                <a16:creationId xmlns:a16="http://schemas.microsoft.com/office/drawing/2014/main" id="{91346F77-E45E-6350-474B-63289C869AC5}"/>
              </a:ext>
            </a:extLst>
          </p:cNvPr>
          <p:cNvPicPr>
            <a:picLocks noChangeAspect="1"/>
          </p:cNvPicPr>
          <p:nvPr userDrawn="1"/>
        </p:nvPicPr>
        <p:blipFill>
          <a:blip r:embed="rId3"/>
          <a:stretch>
            <a:fillRect/>
          </a:stretch>
        </p:blipFill>
        <p:spPr>
          <a:xfrm>
            <a:off x="664645" y="-27494"/>
            <a:ext cx="3042445" cy="1187716"/>
          </a:xfrm>
          <a:prstGeom prst="rect">
            <a:avLst/>
          </a:prstGeom>
        </p:spPr>
      </p:pic>
    </p:spTree>
    <p:extLst>
      <p:ext uri="{BB962C8B-B14F-4D97-AF65-F5344CB8AC3E}">
        <p14:creationId xmlns:p14="http://schemas.microsoft.com/office/powerpoint/2010/main" val="3456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rcle-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0DB74E1-8E18-5543-A146-69091537A942}"/>
              </a:ext>
            </a:extLst>
          </p:cNvPr>
          <p:cNvSpPr>
            <a:spLocks noGrp="1"/>
          </p:cNvSpPr>
          <p:nvPr>
            <p:ph type="pic" sz="quarter" idx="15" hasCustomPrompt="1"/>
          </p:nvPr>
        </p:nvSpPr>
        <p:spPr>
          <a:xfrm>
            <a:off x="107081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1" name="Marcador de posición de imagen 10">
            <a:extLst>
              <a:ext uri="{FF2B5EF4-FFF2-40B4-BE49-F238E27FC236}">
                <a16:creationId xmlns:a16="http://schemas.microsoft.com/office/drawing/2014/main" id="{E04DCE5C-0FBB-2446-BF75-2C546C1DD6DB}"/>
              </a:ext>
            </a:extLst>
          </p:cNvPr>
          <p:cNvSpPr>
            <a:spLocks noGrp="1"/>
          </p:cNvSpPr>
          <p:nvPr>
            <p:ph type="pic" sz="quarter" idx="16" hasCustomPrompt="1"/>
          </p:nvPr>
        </p:nvSpPr>
        <p:spPr>
          <a:xfrm>
            <a:off x="4006847"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2" name="Marcador de posición de imagen 11">
            <a:extLst>
              <a:ext uri="{FF2B5EF4-FFF2-40B4-BE49-F238E27FC236}">
                <a16:creationId xmlns:a16="http://schemas.microsoft.com/office/drawing/2014/main" id="{02A6F34B-CDF5-754C-84A0-5BB51F2F0A7D}"/>
              </a:ext>
            </a:extLst>
          </p:cNvPr>
          <p:cNvSpPr>
            <a:spLocks noGrp="1"/>
          </p:cNvSpPr>
          <p:nvPr>
            <p:ph type="pic" sz="quarter" idx="17" hasCustomPrompt="1"/>
          </p:nvPr>
        </p:nvSpPr>
        <p:spPr>
          <a:xfrm>
            <a:off x="6924250"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3" name="Marcador de posición de imagen 12">
            <a:extLst>
              <a:ext uri="{FF2B5EF4-FFF2-40B4-BE49-F238E27FC236}">
                <a16:creationId xmlns:a16="http://schemas.microsoft.com/office/drawing/2014/main" id="{DE08859C-9E21-3649-A360-0652754BDEB4}"/>
              </a:ext>
            </a:extLst>
          </p:cNvPr>
          <p:cNvSpPr>
            <a:spLocks noGrp="1"/>
          </p:cNvSpPr>
          <p:nvPr>
            <p:ph type="pic" sz="quarter" idx="18" hasCustomPrompt="1"/>
          </p:nvPr>
        </p:nvSpPr>
        <p:spPr>
          <a:xfrm>
            <a:off x="971004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cxnSp>
        <p:nvCxnSpPr>
          <p:cNvPr id="5" name="Straight Connector 2">
            <a:extLst>
              <a:ext uri="{FF2B5EF4-FFF2-40B4-BE49-F238E27FC236}">
                <a16:creationId xmlns:a16="http://schemas.microsoft.com/office/drawing/2014/main" id="{86587409-B0D4-859D-1274-EBAE61E9816D}"/>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with low confidence">
            <a:extLst>
              <a:ext uri="{FF2B5EF4-FFF2-40B4-BE49-F238E27FC236}">
                <a16:creationId xmlns:a16="http://schemas.microsoft.com/office/drawing/2014/main" id="{E3414EE5-D3B0-829D-4AF9-4290C79EC4D0}"/>
              </a:ext>
            </a:extLst>
          </p:cNvPr>
          <p:cNvPicPr>
            <a:picLocks noChangeAspect="1"/>
          </p:cNvPicPr>
          <p:nvPr userDrawn="1"/>
        </p:nvPicPr>
        <p:blipFill>
          <a:blip r:embed="rId2"/>
          <a:stretch>
            <a:fillRect/>
          </a:stretch>
        </p:blipFill>
        <p:spPr>
          <a:xfrm>
            <a:off x="665473" y="-18261"/>
            <a:ext cx="3042445" cy="1187715"/>
          </a:xfrm>
          <a:prstGeom prst="rect">
            <a:avLst/>
          </a:prstGeom>
        </p:spPr>
      </p:pic>
    </p:spTree>
    <p:extLst>
      <p:ext uri="{BB962C8B-B14F-4D97-AF65-F5344CB8AC3E}">
        <p14:creationId xmlns:p14="http://schemas.microsoft.com/office/powerpoint/2010/main" val="39590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81357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92B623-09E6-CCC7-C4EB-20CB7A8B7EEB}"/>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A631EAE6-9379-1E6F-EF4D-12832EACC943}"/>
              </a:ext>
            </a:extLst>
          </p:cNvPr>
          <p:cNvPicPr>
            <a:picLocks noChangeAspect="1"/>
          </p:cNvPicPr>
          <p:nvPr userDrawn="1"/>
        </p:nvPicPr>
        <p:blipFill>
          <a:blip r:embed="rId2"/>
          <a:stretch>
            <a:fillRect/>
          </a:stretch>
        </p:blipFill>
        <p:spPr>
          <a:xfrm>
            <a:off x="665473" y="-18261"/>
            <a:ext cx="3042445" cy="1187715"/>
          </a:xfrm>
          <a:prstGeom prst="rect">
            <a:avLst/>
          </a:prstGeom>
        </p:spPr>
      </p:pic>
      <p:sp>
        <p:nvSpPr>
          <p:cNvPr id="6" name="Title 1">
            <a:extLst>
              <a:ext uri="{FF2B5EF4-FFF2-40B4-BE49-F238E27FC236}">
                <a16:creationId xmlns:a16="http://schemas.microsoft.com/office/drawing/2014/main" id="{07D90D3A-FED7-3DA3-591A-166640F0EAA6}"/>
              </a:ext>
            </a:extLst>
          </p:cNvPr>
          <p:cNvSpPr>
            <a:spLocks noGrp="1"/>
          </p:cNvSpPr>
          <p:nvPr>
            <p:ph type="title"/>
          </p:nvPr>
        </p:nvSpPr>
        <p:spPr>
          <a:xfrm>
            <a:off x="751691" y="1435039"/>
            <a:ext cx="10515600" cy="1325563"/>
          </a:xfrm>
          <a:prstGeom prst="rect">
            <a:avLst/>
          </a:prstGeom>
        </p:spPr>
        <p:txBody>
          <a:bodyPr anchor="t">
            <a:norm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199145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2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85176-3A25-F86A-FDFD-282FA2DF0558}"/>
              </a:ext>
            </a:extLst>
          </p:cNvPr>
          <p:cNvSpPr/>
          <p:nvPr userDrawn="1"/>
        </p:nvSpPr>
        <p:spPr>
          <a:xfrm>
            <a:off x="0" y="0"/>
            <a:ext cx="12192000"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627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C0C76-D693-5C29-38D6-A96D5D29BD2F}"/>
              </a:ext>
            </a:extLst>
          </p:cNvPr>
          <p:cNvSpPr>
            <a:spLocks noGrp="1"/>
          </p:cNvSpPr>
          <p:nvPr>
            <p:ph type="pic" sz="quarter" idx="10"/>
          </p:nvPr>
        </p:nvSpPr>
        <p:spPr>
          <a:xfrm>
            <a:off x="4492600" y="0"/>
            <a:ext cx="7699401" cy="68580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3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832693"/>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49" r:id="rId3"/>
    <p:sldLayoutId id="2147483658" r:id="rId4"/>
    <p:sldLayoutId id="2147483659" r:id="rId5"/>
    <p:sldLayoutId id="2147483660" r:id="rId6"/>
    <p:sldLayoutId id="2147483672" r:id="rId7"/>
    <p:sldLayoutId id="2147483671" r:id="rId8"/>
    <p:sldLayoutId id="2147483670" r:id="rId9"/>
    <p:sldLayoutId id="2147483662" r:id="rId10"/>
    <p:sldLayoutId id="2147483663" r:id="rId11"/>
    <p:sldLayoutId id="2147483664" r:id="rId12"/>
    <p:sldLayoutId id="2147483665" r:id="rId13"/>
    <p:sldLayoutId id="2147483666" r:id="rId14"/>
    <p:sldLayoutId id="2147483668" r:id="rId15"/>
    <p:sldLayoutId id="2147483669" r:id="rId16"/>
    <p:sldLayoutId id="21474836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kunden.dwd.de/bufrviewer" TargetMode="External"/><Relationship Id="rId7" Type="http://schemas.openxmlformats.org/officeDocument/2006/relationships/diagramLayout" Target="../diagrams/layout1.xml"/><Relationship Id="rId2" Type="http://schemas.openxmlformats.org/officeDocument/2006/relationships/hyperlink" Target="https://oscar.wmo.int/surface/index.html#/search/station/stationReportDetails/0-20000-0-78384" TargetMode="External"/><Relationship Id="rId1" Type="http://schemas.openxmlformats.org/officeDocument/2006/relationships/slideLayout" Target="../slideLayouts/slideLayout6.xml"/><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3A923D4-62FE-367B-3661-5BB3A98589FE}"/>
              </a:ext>
            </a:extLst>
          </p:cNvPr>
          <p:cNvPicPr>
            <a:picLocks noGrp="1" noRot="1" noChangeAspect="1" noMove="1" noResize="1" noEditPoints="1" noAdjustHandles="1" noChangeArrowheads="1" noChangeShapeType="1" noCrop="1"/>
          </p:cNvPicPr>
          <p:nvPr/>
        </p:nvPicPr>
        <p:blipFill>
          <a:blip r:embed="rId2"/>
          <a:stretch>
            <a:fillRect/>
          </a:stretch>
        </p:blipFill>
        <p:spPr>
          <a:xfrm>
            <a:off x="0" y="11155"/>
            <a:ext cx="9695699" cy="6858000"/>
          </a:xfrm>
          <a:prstGeom prst="rect">
            <a:avLst/>
          </a:prstGeom>
        </p:spPr>
      </p:pic>
      <p:sp>
        <p:nvSpPr>
          <p:cNvPr id="3" name="Shape 79">
            <a:extLst>
              <a:ext uri="{FF2B5EF4-FFF2-40B4-BE49-F238E27FC236}">
                <a16:creationId xmlns:a16="http://schemas.microsoft.com/office/drawing/2014/main" id="{B03144F4-5698-74E7-D66F-4371DD61C451}"/>
              </a:ext>
            </a:extLst>
          </p:cNvPr>
          <p:cNvSpPr/>
          <p:nvPr/>
        </p:nvSpPr>
        <p:spPr>
          <a:xfrm>
            <a:off x="484632" y="178415"/>
            <a:ext cx="11265408" cy="408766"/>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2800" dirty="0">
                <a:solidFill>
                  <a:srgbClr val="005BAA"/>
                </a:solidFill>
                <a:latin typeface="+mj-lt"/>
                <a:ea typeface="Verdana" panose="020B0604030504040204" pitchFamily="34" charset="0"/>
                <a:cs typeface="Verdana" panose="020B0604030504040204" pitchFamily="34" charset="0"/>
              </a:rPr>
              <a:t>RWCs in RA IV – online training on IMS, 18 September 2023</a:t>
            </a:r>
            <a:endParaRPr lang="en-GB" sz="2800" dirty="0">
              <a:solidFill>
                <a:srgbClr val="005BAA"/>
              </a:solidFill>
              <a:latin typeface="+mj-lt"/>
              <a:ea typeface="Verdana" panose="020B0604030504040204" pitchFamily="34" charset="0"/>
              <a:cs typeface="Verdana" panose="020B0604030504040204" pitchFamily="34" charset="0"/>
            </a:endParaRPr>
          </a:p>
        </p:txBody>
      </p:sp>
      <p:sp>
        <p:nvSpPr>
          <p:cNvPr id="4" name="Shape 79">
            <a:extLst>
              <a:ext uri="{FF2B5EF4-FFF2-40B4-BE49-F238E27FC236}">
                <a16:creationId xmlns:a16="http://schemas.microsoft.com/office/drawing/2014/main" id="{04E371C8-146F-BD8E-1D9F-6BA4929F87FE}"/>
              </a:ext>
            </a:extLst>
          </p:cNvPr>
          <p:cNvSpPr/>
          <p:nvPr/>
        </p:nvSpPr>
        <p:spPr>
          <a:xfrm>
            <a:off x="106274" y="1259160"/>
            <a:ext cx="11995241" cy="2092881"/>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endParaRPr lang="en-CH" sz="2600" dirty="0">
              <a:solidFill>
                <a:srgbClr val="005BAA"/>
              </a:solidFill>
              <a:cs typeface="Calibri" panose="020F0502020204030204" pitchFamily="34" charset="0"/>
            </a:endParaRPr>
          </a:p>
          <a:p>
            <a:pPr algn="ctr"/>
            <a:r>
              <a:rPr lang="en-US" sz="3600" b="1" dirty="0">
                <a:solidFill>
                  <a:srgbClr val="005BAA"/>
                </a:solidFill>
                <a:cs typeface="Calibri" panose="020F0502020204030204" pitchFamily="34" charset="0"/>
              </a:rPr>
              <a:t>Practical examples of issues and tickets in IMS</a:t>
            </a:r>
            <a:endParaRPr lang="en-US" sz="3600" dirty="0">
              <a:solidFill>
                <a:srgbClr val="005BAA"/>
              </a:solidFill>
              <a:cs typeface="Calibri" panose="020F0502020204030204" pitchFamily="34" charset="0"/>
            </a:endParaRPr>
          </a:p>
          <a:p>
            <a:pPr algn="ctr"/>
            <a:endParaRPr lang="en-US" sz="2600" dirty="0">
              <a:solidFill>
                <a:srgbClr val="005BAA"/>
              </a:solidFill>
              <a:cs typeface="Calibri" panose="020F0502020204030204" pitchFamily="34" charset="0"/>
            </a:endParaRPr>
          </a:p>
          <a:p>
            <a:pPr algn="ctr"/>
            <a:endParaRPr lang="en-US" sz="2400" dirty="0">
              <a:solidFill>
                <a:srgbClr val="005BAA"/>
              </a:solidFill>
              <a:cs typeface="Calibri" panose="020F0502020204030204" pitchFamily="34" charset="0"/>
            </a:endParaRPr>
          </a:p>
          <a:p>
            <a:pPr algn="ctr"/>
            <a:r>
              <a:rPr lang="en-US" sz="2400" dirty="0">
                <a:solidFill>
                  <a:srgbClr val="005BAA"/>
                </a:solidFill>
                <a:cs typeface="Calibri" panose="020F0502020204030204" pitchFamily="34" charset="0"/>
              </a:rPr>
              <a:t>WMO Secretariat, WIGOS Branch, Regional Office for Americas</a:t>
            </a:r>
            <a:endParaRPr lang="de-DE" sz="2400" dirty="0">
              <a:solidFill>
                <a:srgbClr val="005BAA"/>
              </a:solidFill>
              <a:cs typeface="Calibri" panose="020F0502020204030204" pitchFamily="34" charset="0"/>
            </a:endParaRPr>
          </a:p>
        </p:txBody>
      </p:sp>
      <p:pic>
        <p:nvPicPr>
          <p:cNvPr id="10" name="Picture 9" descr="Logo&#10;&#10;Description automatically generated">
            <a:extLst>
              <a:ext uri="{FF2B5EF4-FFF2-40B4-BE49-F238E27FC236}">
                <a16:creationId xmlns:a16="http://schemas.microsoft.com/office/drawing/2014/main" id="{609004FF-5EDC-25E0-2F29-3A99659E7181}"/>
              </a:ext>
            </a:extLst>
          </p:cNvPr>
          <p:cNvPicPr>
            <a:picLocks noGrp="1" noRot="1" noChangeAspect="1" noMove="1" noResize="1" noEditPoints="1" noAdjustHandles="1" noChangeArrowheads="1" noChangeShapeType="1" noCrop="1"/>
          </p:cNvPicPr>
          <p:nvPr/>
        </p:nvPicPr>
        <p:blipFill>
          <a:blip r:embed="rId3"/>
          <a:stretch>
            <a:fillRect/>
          </a:stretch>
        </p:blipFill>
        <p:spPr>
          <a:xfrm>
            <a:off x="3846571" y="3859872"/>
            <a:ext cx="4498857" cy="2523749"/>
          </a:xfrm>
          <a:prstGeom prst="rect">
            <a:avLst/>
          </a:prstGeom>
        </p:spPr>
      </p:pic>
    </p:spTree>
    <p:extLst>
      <p:ext uri="{BB962C8B-B14F-4D97-AF65-F5344CB8AC3E}">
        <p14:creationId xmlns:p14="http://schemas.microsoft.com/office/powerpoint/2010/main" val="84842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92D19B-2BCB-66C6-0FF3-4A8EAE567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22" y="460353"/>
            <a:ext cx="5792833" cy="36260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79053C6-BC83-5B96-F005-92357E155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23" y="4086422"/>
            <a:ext cx="5681232" cy="2615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61CD3A8-4D08-4688-358A-DC26AB1B437D}"/>
              </a:ext>
            </a:extLst>
          </p:cNvPr>
          <p:cNvPicPr>
            <a:picLocks noChangeAspect="1"/>
          </p:cNvPicPr>
          <p:nvPr/>
        </p:nvPicPr>
        <p:blipFill>
          <a:blip r:embed="rId4"/>
          <a:stretch>
            <a:fillRect/>
          </a:stretch>
        </p:blipFill>
        <p:spPr>
          <a:xfrm>
            <a:off x="6273044" y="460353"/>
            <a:ext cx="5918955" cy="5248489"/>
          </a:xfrm>
          <a:prstGeom prst="rect">
            <a:avLst/>
          </a:prstGeom>
        </p:spPr>
      </p:pic>
      <p:sp>
        <p:nvSpPr>
          <p:cNvPr id="10" name="TextBox 9">
            <a:extLst>
              <a:ext uri="{FF2B5EF4-FFF2-40B4-BE49-F238E27FC236}">
                <a16:creationId xmlns:a16="http://schemas.microsoft.com/office/drawing/2014/main" id="{AFB41BEA-1AFC-18EF-E909-333E935AFB10}"/>
              </a:ext>
            </a:extLst>
          </p:cNvPr>
          <p:cNvSpPr txBox="1"/>
          <p:nvPr/>
        </p:nvSpPr>
        <p:spPr>
          <a:xfrm>
            <a:off x="94593" y="71088"/>
            <a:ext cx="3827868"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Availability issue reported by </a:t>
            </a:r>
            <a:r>
              <a:rPr lang="en-CH" sz="1600" b="1" dirty="0">
                <a:solidFill>
                  <a:srgbClr val="00B0F0"/>
                </a:solidFill>
                <a:latin typeface="Calibri" panose="020F0502020204030204" pitchFamily="34" charset="0"/>
                <a:cs typeface="Calibri" panose="020F0502020204030204" pitchFamily="34" charset="0"/>
              </a:rPr>
              <a:t>Costa Rica</a:t>
            </a:r>
            <a:endParaRPr lang="en-GB" sz="1600" b="1" dirty="0">
              <a:solidFill>
                <a:srgbClr val="00B0F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60DE85E6-BF85-AF11-383D-0DE510E05291}"/>
              </a:ext>
            </a:extLst>
          </p:cNvPr>
          <p:cNvPicPr>
            <a:picLocks noChangeAspect="1"/>
          </p:cNvPicPr>
          <p:nvPr/>
        </p:nvPicPr>
        <p:blipFill>
          <a:blip r:embed="rId5"/>
          <a:stretch>
            <a:fillRect/>
          </a:stretch>
        </p:blipFill>
        <p:spPr>
          <a:xfrm>
            <a:off x="6065755" y="0"/>
            <a:ext cx="6112001" cy="6858000"/>
          </a:xfrm>
          <a:prstGeom prst="rect">
            <a:avLst/>
          </a:prstGeom>
        </p:spPr>
      </p:pic>
      <p:sp>
        <p:nvSpPr>
          <p:cNvPr id="15" name="Rectangle: Rounded Corners 14">
            <a:extLst>
              <a:ext uri="{FF2B5EF4-FFF2-40B4-BE49-F238E27FC236}">
                <a16:creationId xmlns:a16="http://schemas.microsoft.com/office/drawing/2014/main" id="{B136228B-ACE5-A7B9-1197-CC8AE46154C3}"/>
              </a:ext>
            </a:extLst>
          </p:cNvPr>
          <p:cNvSpPr/>
          <p:nvPr/>
        </p:nvSpPr>
        <p:spPr>
          <a:xfrm>
            <a:off x="6126247" y="2497258"/>
            <a:ext cx="3320451" cy="353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7" name="Picture 16">
            <a:extLst>
              <a:ext uri="{FF2B5EF4-FFF2-40B4-BE49-F238E27FC236}">
                <a16:creationId xmlns:a16="http://schemas.microsoft.com/office/drawing/2014/main" id="{2DE9F2E7-44AE-03BC-15CF-6F3F8A65E5C1}"/>
              </a:ext>
            </a:extLst>
          </p:cNvPr>
          <p:cNvPicPr>
            <a:picLocks noChangeAspect="1"/>
          </p:cNvPicPr>
          <p:nvPr/>
        </p:nvPicPr>
        <p:blipFill>
          <a:blip r:embed="rId6"/>
          <a:stretch>
            <a:fillRect/>
          </a:stretch>
        </p:blipFill>
        <p:spPr>
          <a:xfrm>
            <a:off x="6133368" y="4698247"/>
            <a:ext cx="6051509" cy="1885950"/>
          </a:xfrm>
          <a:prstGeom prst="rect">
            <a:avLst/>
          </a:prstGeom>
        </p:spPr>
      </p:pic>
      <p:sp>
        <p:nvSpPr>
          <p:cNvPr id="18" name="Rectangle: Rounded Corners 17">
            <a:extLst>
              <a:ext uri="{FF2B5EF4-FFF2-40B4-BE49-F238E27FC236}">
                <a16:creationId xmlns:a16="http://schemas.microsoft.com/office/drawing/2014/main" id="{E34F1EDF-1F1F-0E8D-8C8C-EE22C9E5C340}"/>
              </a:ext>
            </a:extLst>
          </p:cNvPr>
          <p:cNvSpPr/>
          <p:nvPr/>
        </p:nvSpPr>
        <p:spPr>
          <a:xfrm>
            <a:off x="6520618" y="5644055"/>
            <a:ext cx="3941379" cy="201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Rounded Corners 18">
            <a:extLst>
              <a:ext uri="{FF2B5EF4-FFF2-40B4-BE49-F238E27FC236}">
                <a16:creationId xmlns:a16="http://schemas.microsoft.com/office/drawing/2014/main" id="{E48D23B5-5707-0796-C453-BDE4326A9323}"/>
              </a:ext>
            </a:extLst>
          </p:cNvPr>
          <p:cNvSpPr/>
          <p:nvPr/>
        </p:nvSpPr>
        <p:spPr>
          <a:xfrm>
            <a:off x="6520618" y="6013226"/>
            <a:ext cx="3941379" cy="201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1" name="Picture 20">
            <a:extLst>
              <a:ext uri="{FF2B5EF4-FFF2-40B4-BE49-F238E27FC236}">
                <a16:creationId xmlns:a16="http://schemas.microsoft.com/office/drawing/2014/main" id="{A766F051-B724-DCEB-847F-FDA8032C9CAA}"/>
              </a:ext>
            </a:extLst>
          </p:cNvPr>
          <p:cNvPicPr>
            <a:picLocks noChangeAspect="1"/>
          </p:cNvPicPr>
          <p:nvPr/>
        </p:nvPicPr>
        <p:blipFill>
          <a:blip r:embed="rId7"/>
          <a:stretch>
            <a:fillRect/>
          </a:stretch>
        </p:blipFill>
        <p:spPr>
          <a:xfrm>
            <a:off x="212430" y="4029224"/>
            <a:ext cx="5778590" cy="2757684"/>
          </a:xfrm>
          <a:prstGeom prst="rect">
            <a:avLst/>
          </a:prstGeom>
        </p:spPr>
      </p:pic>
      <p:pic>
        <p:nvPicPr>
          <p:cNvPr id="23" name="Picture 22">
            <a:extLst>
              <a:ext uri="{FF2B5EF4-FFF2-40B4-BE49-F238E27FC236}">
                <a16:creationId xmlns:a16="http://schemas.microsoft.com/office/drawing/2014/main" id="{A534D66E-6A37-B633-C5D2-DFE2DE95C833}"/>
              </a:ext>
            </a:extLst>
          </p:cNvPr>
          <p:cNvPicPr>
            <a:picLocks noChangeAspect="1"/>
          </p:cNvPicPr>
          <p:nvPr/>
        </p:nvPicPr>
        <p:blipFill>
          <a:blip r:embed="rId8"/>
          <a:stretch>
            <a:fillRect/>
          </a:stretch>
        </p:blipFill>
        <p:spPr>
          <a:xfrm>
            <a:off x="265801" y="460353"/>
            <a:ext cx="4270412" cy="3540272"/>
          </a:xfrm>
          <a:prstGeom prst="rect">
            <a:avLst/>
          </a:prstGeom>
        </p:spPr>
      </p:pic>
      <p:sp>
        <p:nvSpPr>
          <p:cNvPr id="24" name="Rectangle 23">
            <a:extLst>
              <a:ext uri="{FF2B5EF4-FFF2-40B4-BE49-F238E27FC236}">
                <a16:creationId xmlns:a16="http://schemas.microsoft.com/office/drawing/2014/main" id="{A2256D86-A9D7-3385-79D5-C77409170287}"/>
              </a:ext>
            </a:extLst>
          </p:cNvPr>
          <p:cNvSpPr/>
          <p:nvPr/>
        </p:nvSpPr>
        <p:spPr>
          <a:xfrm>
            <a:off x="4564699" y="592783"/>
            <a:ext cx="1515299" cy="340784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H" dirty="0">
                <a:solidFill>
                  <a:schemeClr val="tx1"/>
                </a:solidFill>
                <a:latin typeface="Calibri" panose="020F0502020204030204" pitchFamily="34" charset="0"/>
                <a:cs typeface="Calibri" panose="020F0502020204030204" pitchFamily="34" charset="0"/>
              </a:rPr>
              <a:t>To conclude:</a:t>
            </a:r>
          </a:p>
          <a:p>
            <a:pPr algn="ctr"/>
            <a:r>
              <a:rPr lang="en-CH" dirty="0">
                <a:solidFill>
                  <a:srgbClr val="00B0F0"/>
                </a:solidFill>
                <a:latin typeface="Calibri" panose="020F0502020204030204" pitchFamily="34" charset="0"/>
                <a:cs typeface="Calibri" panose="020F0502020204030204" pitchFamily="34" charset="0"/>
              </a:rPr>
              <a:t>No issue to be reported </a:t>
            </a:r>
          </a:p>
          <a:p>
            <a:pPr algn="ctr"/>
            <a:endParaRPr lang="en-CH" dirty="0">
              <a:latin typeface="Calibri" panose="020F0502020204030204" pitchFamily="34" charset="0"/>
              <a:cs typeface="Calibri" panose="020F0502020204030204" pitchFamily="34" charset="0"/>
            </a:endParaRPr>
          </a:p>
          <a:p>
            <a:pPr algn="ctr"/>
            <a:r>
              <a:rPr lang="fr-CH" dirty="0">
                <a:latin typeface="Calibri" panose="020F0502020204030204" pitchFamily="34" charset="0"/>
                <a:cs typeface="Calibri" panose="020F0502020204030204" pitchFamily="34" charset="0"/>
              </a:rPr>
              <a:t>B</a:t>
            </a:r>
            <a:r>
              <a:rPr lang="en-CH" dirty="0" err="1">
                <a:latin typeface="Calibri" panose="020F0502020204030204" pitchFamily="34" charset="0"/>
                <a:cs typeface="Calibri" panose="020F0502020204030204" pitchFamily="34" charset="0"/>
              </a:rPr>
              <a:t>ut</a:t>
            </a:r>
            <a:r>
              <a:rPr lang="en-CH" dirty="0">
                <a:latin typeface="Calibri" panose="020F0502020204030204" pitchFamily="34" charset="0"/>
                <a:cs typeface="Calibri" panose="020F0502020204030204" pitchFamily="34" charset="0"/>
              </a:rPr>
              <a:t> </a:t>
            </a:r>
          </a:p>
          <a:p>
            <a:pPr algn="ctr"/>
            <a:endParaRPr lang="en-CH" dirty="0">
              <a:latin typeface="Calibri" panose="020F0502020204030204" pitchFamily="34" charset="0"/>
              <a:cs typeface="Calibri" panose="020F0502020204030204" pitchFamily="34" charset="0"/>
            </a:endParaRPr>
          </a:p>
          <a:p>
            <a:pPr algn="ctr"/>
            <a:r>
              <a:rPr lang="fr-CH" dirty="0">
                <a:solidFill>
                  <a:srgbClr val="00B0F0"/>
                </a:solidFill>
                <a:latin typeface="Calibri" panose="020F0502020204030204" pitchFamily="34" charset="0"/>
                <a:cs typeface="Calibri" panose="020F0502020204030204" pitchFamily="34" charset="0"/>
              </a:rPr>
              <a:t>T</a:t>
            </a:r>
            <a:r>
              <a:rPr lang="en-CH" dirty="0">
                <a:solidFill>
                  <a:srgbClr val="00B0F0"/>
                </a:solidFill>
                <a:latin typeface="Calibri" panose="020F0502020204030204" pitchFamily="34" charset="0"/>
                <a:cs typeface="Calibri" panose="020F0502020204030204" pitchFamily="34" charset="0"/>
              </a:rPr>
              <a:t>here is a concern regarding GBON Compliance</a:t>
            </a:r>
          </a:p>
        </p:txBody>
      </p:sp>
    </p:spTree>
    <p:extLst>
      <p:ext uri="{BB962C8B-B14F-4D97-AF65-F5344CB8AC3E}">
        <p14:creationId xmlns:p14="http://schemas.microsoft.com/office/powerpoint/2010/main" val="18899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09FFE9-2B70-F38E-C49C-DF0A5A1E992E}"/>
              </a:ext>
            </a:extLst>
          </p:cNvPr>
          <p:cNvPicPr>
            <a:picLocks noChangeAspect="1"/>
          </p:cNvPicPr>
          <p:nvPr/>
        </p:nvPicPr>
        <p:blipFill>
          <a:blip r:embed="rId2"/>
          <a:stretch>
            <a:fillRect/>
          </a:stretch>
        </p:blipFill>
        <p:spPr>
          <a:xfrm>
            <a:off x="5953124" y="0"/>
            <a:ext cx="6051508" cy="6858000"/>
          </a:xfrm>
          <a:prstGeom prst="rect">
            <a:avLst/>
          </a:prstGeom>
        </p:spPr>
      </p:pic>
      <p:sp>
        <p:nvSpPr>
          <p:cNvPr id="10" name="TextBox 9">
            <a:extLst>
              <a:ext uri="{FF2B5EF4-FFF2-40B4-BE49-F238E27FC236}">
                <a16:creationId xmlns:a16="http://schemas.microsoft.com/office/drawing/2014/main" id="{AFB41BEA-1AFC-18EF-E909-333E935AFB10}"/>
              </a:ext>
            </a:extLst>
          </p:cNvPr>
          <p:cNvSpPr txBox="1"/>
          <p:nvPr/>
        </p:nvSpPr>
        <p:spPr>
          <a:xfrm>
            <a:off x="94593" y="71088"/>
            <a:ext cx="3827868"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Availability issue reported by </a:t>
            </a:r>
            <a:r>
              <a:rPr lang="en-CH" sz="1600" b="1" dirty="0">
                <a:solidFill>
                  <a:srgbClr val="00B0F0"/>
                </a:solidFill>
                <a:latin typeface="Calibri" panose="020F0502020204030204" pitchFamily="34" charset="0"/>
                <a:cs typeface="Calibri" panose="020F0502020204030204" pitchFamily="34" charset="0"/>
              </a:rPr>
              <a:t>Canada</a:t>
            </a:r>
            <a:endParaRPr lang="en-GB" sz="1600" b="1" dirty="0">
              <a:solidFill>
                <a:srgbClr val="00B0F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AA37B77-3D0F-69DF-639F-C7341FFC5FC9}"/>
              </a:ext>
            </a:extLst>
          </p:cNvPr>
          <p:cNvPicPr>
            <a:picLocks noChangeAspect="1"/>
          </p:cNvPicPr>
          <p:nvPr/>
        </p:nvPicPr>
        <p:blipFill>
          <a:blip r:embed="rId3"/>
          <a:stretch>
            <a:fillRect/>
          </a:stretch>
        </p:blipFill>
        <p:spPr>
          <a:xfrm>
            <a:off x="7123" y="632048"/>
            <a:ext cx="5838731" cy="6154863"/>
          </a:xfrm>
          <a:prstGeom prst="rect">
            <a:avLst/>
          </a:prstGeom>
        </p:spPr>
      </p:pic>
      <p:pic>
        <p:nvPicPr>
          <p:cNvPr id="7" name="Picture 6">
            <a:extLst>
              <a:ext uri="{FF2B5EF4-FFF2-40B4-BE49-F238E27FC236}">
                <a16:creationId xmlns:a16="http://schemas.microsoft.com/office/drawing/2014/main" id="{C7D543D1-D122-5EE9-225A-97E57EA421CB}"/>
              </a:ext>
            </a:extLst>
          </p:cNvPr>
          <p:cNvPicPr>
            <a:picLocks noChangeAspect="1"/>
          </p:cNvPicPr>
          <p:nvPr/>
        </p:nvPicPr>
        <p:blipFill>
          <a:blip r:embed="rId4"/>
          <a:stretch>
            <a:fillRect/>
          </a:stretch>
        </p:blipFill>
        <p:spPr>
          <a:xfrm>
            <a:off x="14244" y="1001111"/>
            <a:ext cx="5838731" cy="2514600"/>
          </a:xfrm>
          <a:prstGeom prst="rect">
            <a:avLst/>
          </a:prstGeom>
        </p:spPr>
      </p:pic>
      <p:sp>
        <p:nvSpPr>
          <p:cNvPr id="8" name="TextBox 7">
            <a:extLst>
              <a:ext uri="{FF2B5EF4-FFF2-40B4-BE49-F238E27FC236}">
                <a16:creationId xmlns:a16="http://schemas.microsoft.com/office/drawing/2014/main" id="{BC5C5A0C-09F9-AA06-0562-16CC517B0E41}"/>
              </a:ext>
            </a:extLst>
          </p:cNvPr>
          <p:cNvSpPr txBox="1"/>
          <p:nvPr/>
        </p:nvSpPr>
        <p:spPr>
          <a:xfrm>
            <a:off x="4497379" y="2145074"/>
            <a:ext cx="1065748" cy="954107"/>
          </a:xfrm>
          <a:prstGeom prst="rect">
            <a:avLst/>
          </a:prstGeom>
          <a:noFill/>
        </p:spPr>
        <p:txBody>
          <a:bodyPr wrap="square" rtlCol="0">
            <a:spAutoFit/>
          </a:bodyPr>
          <a:lstStyle/>
          <a:p>
            <a:pPr algn="ctr"/>
            <a:r>
              <a:rPr lang="en-CH" sz="1400" dirty="0">
                <a:solidFill>
                  <a:srgbClr val="FF0000"/>
                </a:solidFill>
                <a:latin typeface="Calibri" panose="020F0502020204030204" pitchFamily="34" charset="0"/>
                <a:cs typeface="Calibri" panose="020F0502020204030204" pitchFamily="34" charset="0"/>
              </a:rPr>
              <a:t>Missing data for more than 5 days</a:t>
            </a:r>
          </a:p>
        </p:txBody>
      </p:sp>
      <p:sp>
        <p:nvSpPr>
          <p:cNvPr id="11" name="Arrow: Right 10">
            <a:extLst>
              <a:ext uri="{FF2B5EF4-FFF2-40B4-BE49-F238E27FC236}">
                <a16:creationId xmlns:a16="http://schemas.microsoft.com/office/drawing/2014/main" id="{B9D4442D-0517-E995-4165-25707BD9C9AA}"/>
              </a:ext>
            </a:extLst>
          </p:cNvPr>
          <p:cNvSpPr/>
          <p:nvPr/>
        </p:nvSpPr>
        <p:spPr>
          <a:xfrm rot="6722781">
            <a:off x="4333980" y="2922607"/>
            <a:ext cx="416210" cy="35314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2" name="Group 21">
            <a:extLst>
              <a:ext uri="{FF2B5EF4-FFF2-40B4-BE49-F238E27FC236}">
                <a16:creationId xmlns:a16="http://schemas.microsoft.com/office/drawing/2014/main" id="{94891662-44C2-9ACF-5181-3DFEF6CC1146}"/>
              </a:ext>
            </a:extLst>
          </p:cNvPr>
          <p:cNvGrpSpPr/>
          <p:nvPr/>
        </p:nvGrpSpPr>
        <p:grpSpPr>
          <a:xfrm>
            <a:off x="5837336" y="4210121"/>
            <a:ext cx="6283084" cy="2395373"/>
            <a:chOff x="5837336" y="4210121"/>
            <a:chExt cx="6283084" cy="2395373"/>
          </a:xfrm>
        </p:grpSpPr>
        <p:pic>
          <p:nvPicPr>
            <p:cNvPr id="20" name="Picture 19">
              <a:extLst>
                <a:ext uri="{FF2B5EF4-FFF2-40B4-BE49-F238E27FC236}">
                  <a16:creationId xmlns:a16="http://schemas.microsoft.com/office/drawing/2014/main" id="{347BC5D3-1B7A-3576-7DD6-4467A5296784}"/>
                </a:ext>
              </a:extLst>
            </p:cNvPr>
            <p:cNvPicPr>
              <a:picLocks noChangeAspect="1"/>
            </p:cNvPicPr>
            <p:nvPr/>
          </p:nvPicPr>
          <p:blipFill>
            <a:blip r:embed="rId5"/>
            <a:stretch>
              <a:fillRect/>
            </a:stretch>
          </p:blipFill>
          <p:spPr>
            <a:xfrm>
              <a:off x="5837336" y="4210121"/>
              <a:ext cx="6283084" cy="2395373"/>
            </a:xfrm>
            <a:prstGeom prst="rect">
              <a:avLst/>
            </a:prstGeom>
          </p:spPr>
        </p:pic>
        <p:sp>
          <p:nvSpPr>
            <p:cNvPr id="18" name="Rectangle: Rounded Corners 17">
              <a:extLst>
                <a:ext uri="{FF2B5EF4-FFF2-40B4-BE49-F238E27FC236}">
                  <a16:creationId xmlns:a16="http://schemas.microsoft.com/office/drawing/2014/main" id="{E34F1EDF-1F1F-0E8D-8C8C-EE22C9E5C340}"/>
                </a:ext>
              </a:extLst>
            </p:cNvPr>
            <p:cNvSpPr/>
            <p:nvPr/>
          </p:nvSpPr>
          <p:spPr>
            <a:xfrm>
              <a:off x="6517464" y="5773591"/>
              <a:ext cx="3941379" cy="201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Rounded Corners 18">
              <a:extLst>
                <a:ext uri="{FF2B5EF4-FFF2-40B4-BE49-F238E27FC236}">
                  <a16:creationId xmlns:a16="http://schemas.microsoft.com/office/drawing/2014/main" id="{E48D23B5-5707-0796-C453-BDE4326A9323}"/>
                </a:ext>
              </a:extLst>
            </p:cNvPr>
            <p:cNvSpPr/>
            <p:nvPr/>
          </p:nvSpPr>
          <p:spPr>
            <a:xfrm>
              <a:off x="6517463" y="6107560"/>
              <a:ext cx="3941379" cy="201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58378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3D381-8612-7861-06B6-36439AB73519}"/>
              </a:ext>
            </a:extLst>
          </p:cNvPr>
          <p:cNvSpPr txBox="1"/>
          <p:nvPr/>
        </p:nvSpPr>
        <p:spPr>
          <a:xfrm>
            <a:off x="2951304" y="2743199"/>
            <a:ext cx="6936828" cy="1446550"/>
          </a:xfrm>
          <a:prstGeom prst="rect">
            <a:avLst/>
          </a:prstGeom>
          <a:noFill/>
        </p:spPr>
        <p:txBody>
          <a:bodyPr wrap="square" rtlCol="0">
            <a:spAutoFit/>
          </a:bodyPr>
          <a:lstStyle/>
          <a:p>
            <a:pPr algn="ctr"/>
            <a:r>
              <a:rPr lang="en-CH" sz="4400" b="1" dirty="0">
                <a:solidFill>
                  <a:srgbClr val="0070C0"/>
                </a:solidFill>
                <a:latin typeface="Calibri" panose="020F0502020204030204" pitchFamily="34" charset="0"/>
                <a:cs typeface="Calibri" panose="020F0502020204030204" pitchFamily="34" charset="0"/>
              </a:rPr>
              <a:t>Issues related to the data Quality</a:t>
            </a:r>
          </a:p>
        </p:txBody>
      </p:sp>
    </p:spTree>
    <p:extLst>
      <p:ext uri="{BB962C8B-B14F-4D97-AF65-F5344CB8AC3E}">
        <p14:creationId xmlns:p14="http://schemas.microsoft.com/office/powerpoint/2010/main" val="26833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F6B9F-B667-A2D7-33A6-9682ED42C4E7}"/>
              </a:ext>
            </a:extLst>
          </p:cNvPr>
          <p:cNvPicPr>
            <a:picLocks noChangeAspect="1"/>
          </p:cNvPicPr>
          <p:nvPr/>
        </p:nvPicPr>
        <p:blipFill>
          <a:blip r:embed="rId2"/>
          <a:stretch>
            <a:fillRect/>
          </a:stretch>
        </p:blipFill>
        <p:spPr>
          <a:xfrm>
            <a:off x="0" y="0"/>
            <a:ext cx="6552149" cy="6858000"/>
          </a:xfrm>
          <a:prstGeom prst="rect">
            <a:avLst/>
          </a:prstGeom>
        </p:spPr>
      </p:pic>
      <p:pic>
        <p:nvPicPr>
          <p:cNvPr id="5" name="Picture 4">
            <a:extLst>
              <a:ext uri="{FF2B5EF4-FFF2-40B4-BE49-F238E27FC236}">
                <a16:creationId xmlns:a16="http://schemas.microsoft.com/office/drawing/2014/main" id="{B9263002-EFEA-7DD9-6FAE-00940EA1518D}"/>
              </a:ext>
            </a:extLst>
          </p:cNvPr>
          <p:cNvPicPr>
            <a:picLocks noChangeAspect="1"/>
          </p:cNvPicPr>
          <p:nvPr/>
        </p:nvPicPr>
        <p:blipFill>
          <a:blip r:embed="rId3"/>
          <a:stretch>
            <a:fillRect/>
          </a:stretch>
        </p:blipFill>
        <p:spPr>
          <a:xfrm>
            <a:off x="6608904" y="240652"/>
            <a:ext cx="5466331" cy="2398232"/>
          </a:xfrm>
          <a:prstGeom prst="rect">
            <a:avLst/>
          </a:prstGeom>
        </p:spPr>
      </p:pic>
      <p:pic>
        <p:nvPicPr>
          <p:cNvPr id="7" name="Picture 6">
            <a:extLst>
              <a:ext uri="{FF2B5EF4-FFF2-40B4-BE49-F238E27FC236}">
                <a16:creationId xmlns:a16="http://schemas.microsoft.com/office/drawing/2014/main" id="{C281C352-0159-7457-CE9D-2BB226011567}"/>
              </a:ext>
            </a:extLst>
          </p:cNvPr>
          <p:cNvPicPr>
            <a:picLocks noChangeAspect="1"/>
          </p:cNvPicPr>
          <p:nvPr/>
        </p:nvPicPr>
        <p:blipFill>
          <a:blip r:embed="rId4"/>
          <a:stretch>
            <a:fillRect/>
          </a:stretch>
        </p:blipFill>
        <p:spPr>
          <a:xfrm>
            <a:off x="6608904" y="2709238"/>
            <a:ext cx="5466331" cy="1162050"/>
          </a:xfrm>
          <a:prstGeom prst="rect">
            <a:avLst/>
          </a:prstGeom>
        </p:spPr>
      </p:pic>
      <p:pic>
        <p:nvPicPr>
          <p:cNvPr id="9" name="Picture 8">
            <a:extLst>
              <a:ext uri="{FF2B5EF4-FFF2-40B4-BE49-F238E27FC236}">
                <a16:creationId xmlns:a16="http://schemas.microsoft.com/office/drawing/2014/main" id="{DEE3D1F3-EFB5-AA97-0EF4-49777AFFC7CC}"/>
              </a:ext>
            </a:extLst>
          </p:cNvPr>
          <p:cNvPicPr>
            <a:picLocks noChangeAspect="1"/>
          </p:cNvPicPr>
          <p:nvPr/>
        </p:nvPicPr>
        <p:blipFill>
          <a:blip r:embed="rId5"/>
          <a:stretch>
            <a:fillRect/>
          </a:stretch>
        </p:blipFill>
        <p:spPr>
          <a:xfrm>
            <a:off x="-1" y="848807"/>
            <a:ext cx="6552149" cy="5438482"/>
          </a:xfrm>
          <a:prstGeom prst="rect">
            <a:avLst/>
          </a:prstGeom>
        </p:spPr>
      </p:pic>
      <p:sp>
        <p:nvSpPr>
          <p:cNvPr id="10" name="Rectangle: Rounded Corners 9">
            <a:extLst>
              <a:ext uri="{FF2B5EF4-FFF2-40B4-BE49-F238E27FC236}">
                <a16:creationId xmlns:a16="http://schemas.microsoft.com/office/drawing/2014/main" id="{3F19A953-D6F7-E30E-BCCB-296B4178E39B}"/>
              </a:ext>
            </a:extLst>
          </p:cNvPr>
          <p:cNvSpPr/>
          <p:nvPr/>
        </p:nvSpPr>
        <p:spPr>
          <a:xfrm>
            <a:off x="4149484" y="1317997"/>
            <a:ext cx="1160342" cy="2900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2" name="Picture 11">
            <a:extLst>
              <a:ext uri="{FF2B5EF4-FFF2-40B4-BE49-F238E27FC236}">
                <a16:creationId xmlns:a16="http://schemas.microsoft.com/office/drawing/2014/main" id="{5EFFDA30-CF52-1AA8-2C5F-2B8873B2F317}"/>
              </a:ext>
            </a:extLst>
          </p:cNvPr>
          <p:cNvPicPr>
            <a:picLocks noChangeAspect="1"/>
          </p:cNvPicPr>
          <p:nvPr/>
        </p:nvPicPr>
        <p:blipFill>
          <a:blip r:embed="rId6"/>
          <a:stretch>
            <a:fillRect/>
          </a:stretch>
        </p:blipFill>
        <p:spPr>
          <a:xfrm>
            <a:off x="6793721" y="4288220"/>
            <a:ext cx="3706113" cy="1069549"/>
          </a:xfrm>
          <a:prstGeom prst="rect">
            <a:avLst/>
          </a:prstGeom>
        </p:spPr>
      </p:pic>
      <p:sp>
        <p:nvSpPr>
          <p:cNvPr id="13" name="TextBox 12">
            <a:extLst>
              <a:ext uri="{FF2B5EF4-FFF2-40B4-BE49-F238E27FC236}">
                <a16:creationId xmlns:a16="http://schemas.microsoft.com/office/drawing/2014/main" id="{6EA8AF2F-9508-D560-3042-52C167D48A4D}"/>
              </a:ext>
            </a:extLst>
          </p:cNvPr>
          <p:cNvSpPr txBox="1"/>
          <p:nvPr/>
        </p:nvSpPr>
        <p:spPr>
          <a:xfrm>
            <a:off x="8765628" y="5163767"/>
            <a:ext cx="1242322" cy="276999"/>
          </a:xfrm>
          <a:prstGeom prst="rect">
            <a:avLst/>
          </a:prstGeom>
          <a:noFill/>
        </p:spPr>
        <p:txBody>
          <a:bodyPr wrap="square" rtlCol="0">
            <a:spAutoFit/>
          </a:bodyPr>
          <a:lstStyle/>
          <a:p>
            <a:r>
              <a:rPr lang="en-CH" sz="1200" dirty="0">
                <a:solidFill>
                  <a:srgbClr val="0070C0"/>
                </a:solidFill>
              </a:rPr>
              <a:t>from google</a:t>
            </a:r>
          </a:p>
        </p:txBody>
      </p:sp>
      <p:sp>
        <p:nvSpPr>
          <p:cNvPr id="14" name="Rectangle: Rounded Corners 13">
            <a:extLst>
              <a:ext uri="{FF2B5EF4-FFF2-40B4-BE49-F238E27FC236}">
                <a16:creationId xmlns:a16="http://schemas.microsoft.com/office/drawing/2014/main" id="{760A2F81-8331-6D8F-4407-48DF0CC5A82E}"/>
              </a:ext>
            </a:extLst>
          </p:cNvPr>
          <p:cNvSpPr/>
          <p:nvPr/>
        </p:nvSpPr>
        <p:spPr>
          <a:xfrm>
            <a:off x="6793721" y="4237771"/>
            <a:ext cx="4292591" cy="1202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Speech Bubble: Rectangle with Corners Rounded 14">
            <a:extLst>
              <a:ext uri="{FF2B5EF4-FFF2-40B4-BE49-F238E27FC236}">
                <a16:creationId xmlns:a16="http://schemas.microsoft.com/office/drawing/2014/main" id="{81B3C21E-0FA8-94C1-9019-9C56C610B07B}"/>
              </a:ext>
            </a:extLst>
          </p:cNvPr>
          <p:cNvSpPr/>
          <p:nvPr/>
        </p:nvSpPr>
        <p:spPr>
          <a:xfrm>
            <a:off x="8595360" y="5675586"/>
            <a:ext cx="2087354" cy="895482"/>
          </a:xfrm>
          <a:prstGeom prst="wedgeRoundRectCallout">
            <a:avLst>
              <a:gd name="adj1" fmla="val 10587"/>
              <a:gd name="adj2" fmla="val 561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latin typeface="Calibri" panose="020F0502020204030204" pitchFamily="34" charset="0"/>
                <a:cs typeface="Calibri" panose="020F0502020204030204" pitchFamily="34" charset="0"/>
              </a:rPr>
              <a:t>I</a:t>
            </a:r>
            <a:r>
              <a:rPr lang="en-CH" b="1" dirty="0">
                <a:solidFill>
                  <a:srgbClr val="FF0000"/>
                </a:solidFill>
                <a:latin typeface="Calibri" panose="020F0502020204030204" pitchFamily="34" charset="0"/>
                <a:cs typeface="Calibri" panose="020F0502020204030204" pitchFamily="34" charset="0"/>
              </a:rPr>
              <a:t>t could be a serious issue here !</a:t>
            </a:r>
          </a:p>
        </p:txBody>
      </p:sp>
      <p:sp>
        <p:nvSpPr>
          <p:cNvPr id="16" name="Rectangle: Rounded Corners 15">
            <a:extLst>
              <a:ext uri="{FF2B5EF4-FFF2-40B4-BE49-F238E27FC236}">
                <a16:creationId xmlns:a16="http://schemas.microsoft.com/office/drawing/2014/main" id="{AB7E2262-8C7F-1A78-6C57-F9BBBBA70270}"/>
              </a:ext>
            </a:extLst>
          </p:cNvPr>
          <p:cNvSpPr/>
          <p:nvPr/>
        </p:nvSpPr>
        <p:spPr>
          <a:xfrm>
            <a:off x="8853914" y="3512557"/>
            <a:ext cx="504497" cy="2333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7E731D43-4F3D-247C-FC0F-C266305EA669}"/>
              </a:ext>
            </a:extLst>
          </p:cNvPr>
          <p:cNvSpPr txBox="1"/>
          <p:nvPr/>
        </p:nvSpPr>
        <p:spPr>
          <a:xfrm>
            <a:off x="9358411" y="3664255"/>
            <a:ext cx="1242322" cy="276999"/>
          </a:xfrm>
          <a:prstGeom prst="rect">
            <a:avLst/>
          </a:prstGeom>
          <a:noFill/>
        </p:spPr>
        <p:txBody>
          <a:bodyPr wrap="square" rtlCol="0">
            <a:spAutoFit/>
          </a:bodyPr>
          <a:lstStyle/>
          <a:p>
            <a:r>
              <a:rPr lang="en-CH" sz="1200" b="1" dirty="0">
                <a:solidFill>
                  <a:srgbClr val="0070C0"/>
                </a:solidFill>
              </a:rPr>
              <a:t>from OSCAR</a:t>
            </a:r>
          </a:p>
        </p:txBody>
      </p:sp>
    </p:spTree>
    <p:extLst>
      <p:ext uri="{BB962C8B-B14F-4D97-AF65-F5344CB8AC3E}">
        <p14:creationId xmlns:p14="http://schemas.microsoft.com/office/powerpoint/2010/main" val="35407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animBg="1"/>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14</a:t>
                      </a:fld>
                      <a:endParaRPr lang="en-US" sz="1200" b="0" dirty="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sp>
        <p:nvSpPr>
          <p:cNvPr id="4" name="Content Placeholder 2">
            <a:extLst>
              <a:ext uri="{FF2B5EF4-FFF2-40B4-BE49-F238E27FC236}">
                <a16:creationId xmlns:a16="http://schemas.microsoft.com/office/drawing/2014/main" id="{F741C6F5-0CED-4F26-986E-809D28F73CBE}"/>
              </a:ext>
            </a:extLst>
          </p:cNvPr>
          <p:cNvSpPr>
            <a:spLocks noGrp="1"/>
          </p:cNvSpPr>
          <p:nvPr/>
        </p:nvSpPr>
        <p:spPr>
          <a:xfrm>
            <a:off x="457200" y="2692750"/>
            <a:ext cx="11537281" cy="35309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a:p>
            <a:pPr marL="0" indent="0" algn="ctr">
              <a:buNone/>
            </a:pPr>
            <a:r>
              <a:rPr lang="en-US" sz="3400" dirty="0">
                <a:solidFill>
                  <a:srgbClr val="00B050"/>
                </a:solidFill>
                <a:effectLst>
                  <a:outerShdw blurRad="38100" dist="38100" dir="2700000" algn="tl">
                    <a:srgbClr val="000000">
                      <a:alpha val="43137"/>
                    </a:srgbClr>
                  </a:outerShdw>
                </a:effectLst>
              </a:rPr>
              <a:t>Show screenshots or go live with the tools</a:t>
            </a:r>
          </a:p>
        </p:txBody>
      </p:sp>
      <p:sp>
        <p:nvSpPr>
          <p:cNvPr id="2" name="Shape 79">
            <a:extLst>
              <a:ext uri="{FF2B5EF4-FFF2-40B4-BE49-F238E27FC236}">
                <a16:creationId xmlns:a16="http://schemas.microsoft.com/office/drawing/2014/main" id="{6C719772-DC60-DE1B-81A6-01F1523DF5B3}"/>
              </a:ext>
            </a:extLst>
          </p:cNvPr>
          <p:cNvSpPr/>
          <p:nvPr/>
        </p:nvSpPr>
        <p:spPr>
          <a:xfrm>
            <a:off x="1386" y="305324"/>
            <a:ext cx="12192000" cy="4360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END of Step-1: Identify an issue – </a:t>
            </a:r>
            <a:r>
              <a:rPr lang="en-US" sz="3400" b="1" dirty="0">
                <a:solidFill>
                  <a:srgbClr val="005BAA"/>
                </a:solidFill>
                <a:effectLst>
                  <a:outerShdw blurRad="38100" dist="38100" dir="2700000" algn="tl">
                    <a:srgbClr val="000000">
                      <a:alpha val="43137"/>
                    </a:srgbClr>
                  </a:outerShdw>
                </a:effectLst>
                <a:highlight>
                  <a:srgbClr val="FFFF00"/>
                </a:highlight>
                <a:latin typeface="+mj-lt"/>
                <a:ea typeface="Verdana" panose="020B0604030504040204" pitchFamily="34" charset="0"/>
                <a:cs typeface="Verdana" panose="020B0604030504040204" pitchFamily="34" charset="0"/>
              </a:rPr>
              <a:t>what’s next</a:t>
            </a:r>
            <a:r>
              <a:rPr lang="en-US" sz="3400" b="1" dirty="0">
                <a:solidFill>
                  <a:srgbClr val="005BAA"/>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rPr>
              <a:t>?</a:t>
            </a:r>
          </a:p>
        </p:txBody>
      </p:sp>
      <p:sp>
        <p:nvSpPr>
          <p:cNvPr id="3" name="Shape 79">
            <a:extLst>
              <a:ext uri="{FF2B5EF4-FFF2-40B4-BE49-F238E27FC236}">
                <a16:creationId xmlns:a16="http://schemas.microsoft.com/office/drawing/2014/main" id="{48B2AAE4-B16F-994A-6398-56C9804F845B}"/>
              </a:ext>
            </a:extLst>
          </p:cNvPr>
          <p:cNvSpPr/>
          <p:nvPr/>
        </p:nvSpPr>
        <p:spPr>
          <a:xfrm>
            <a:off x="-103121" y="1211886"/>
            <a:ext cx="12192000" cy="87203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Step-2: Create a ticket</a:t>
            </a:r>
          </a:p>
          <a:p>
            <a:pPr algn="ctr">
              <a:lnSpc>
                <a:spcPts val="3360"/>
              </a:lnSpc>
              <a:defRPr sz="1800"/>
            </a:pPr>
            <a:r>
              <a:rPr lang="en-US" sz="3400" dirty="0">
                <a:solidFill>
                  <a:srgbClr val="005BAA"/>
                </a:solidFill>
                <a:latin typeface="+mj-lt"/>
                <a:ea typeface="Verdana" panose="020B0604030504040204" pitchFamily="34" charset="0"/>
                <a:cs typeface="Verdana" panose="020B0604030504040204" pitchFamily="34" charset="0"/>
              </a:rPr>
              <a:t>(</a:t>
            </a:r>
            <a:r>
              <a:rPr lang="en-CH" sz="3400" dirty="0">
                <a:solidFill>
                  <a:srgbClr val="005BAA"/>
                </a:solidFill>
                <a:latin typeface="+mj-lt"/>
                <a:ea typeface="Verdana" panose="020B0604030504040204" pitchFamily="34" charset="0"/>
                <a:cs typeface="Verdana" panose="020B0604030504040204" pitchFamily="34" charset="0"/>
              </a:rPr>
              <a:t>Leading Node - Canada</a:t>
            </a:r>
            <a:r>
              <a:rPr lang="en-US" sz="3400" dirty="0">
                <a:solidFill>
                  <a:srgbClr val="005BAA"/>
                </a:solidFill>
                <a:latin typeface="+mj-lt"/>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745506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15</a:t>
                      </a:fld>
                      <a:endParaRPr lang="en-US" sz="1200" b="0" dirty="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sp>
        <p:nvSpPr>
          <p:cNvPr id="8" name="Shape 79">
            <a:extLst>
              <a:ext uri="{FF2B5EF4-FFF2-40B4-BE49-F238E27FC236}">
                <a16:creationId xmlns:a16="http://schemas.microsoft.com/office/drawing/2014/main" id="{B5BC377C-C613-578C-AFA6-04181F81FE95}"/>
              </a:ext>
            </a:extLst>
          </p:cNvPr>
          <p:cNvSpPr/>
          <p:nvPr/>
        </p:nvSpPr>
        <p:spPr>
          <a:xfrm>
            <a:off x="1386" y="305324"/>
            <a:ext cx="12192000" cy="4360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END of Step-1: Identify an issue – </a:t>
            </a:r>
            <a:r>
              <a:rPr lang="en-US" sz="3400" b="1" dirty="0">
                <a:solidFill>
                  <a:srgbClr val="005BAA"/>
                </a:solidFill>
                <a:effectLst>
                  <a:outerShdw blurRad="38100" dist="38100" dir="2700000" algn="tl">
                    <a:srgbClr val="000000">
                      <a:alpha val="43137"/>
                    </a:srgbClr>
                  </a:outerShdw>
                </a:effectLst>
                <a:highlight>
                  <a:srgbClr val="FFFF00"/>
                </a:highlight>
                <a:latin typeface="+mj-lt"/>
                <a:ea typeface="Verdana" panose="020B0604030504040204" pitchFamily="34" charset="0"/>
                <a:cs typeface="Verdana" panose="020B0604030504040204" pitchFamily="34" charset="0"/>
              </a:rPr>
              <a:t>what’s next</a:t>
            </a:r>
            <a:r>
              <a:rPr lang="en-US" sz="3400" b="1" dirty="0">
                <a:solidFill>
                  <a:srgbClr val="005BAA"/>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rPr>
              <a:t>?</a:t>
            </a:r>
          </a:p>
        </p:txBody>
      </p:sp>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sp>
        <p:nvSpPr>
          <p:cNvPr id="2" name="Shape 79">
            <a:extLst>
              <a:ext uri="{FF2B5EF4-FFF2-40B4-BE49-F238E27FC236}">
                <a16:creationId xmlns:a16="http://schemas.microsoft.com/office/drawing/2014/main" id="{1E06F528-6C62-3D89-C324-2472D7F79185}"/>
              </a:ext>
            </a:extLst>
          </p:cNvPr>
          <p:cNvSpPr/>
          <p:nvPr/>
        </p:nvSpPr>
        <p:spPr>
          <a:xfrm>
            <a:off x="-103121" y="1211886"/>
            <a:ext cx="12192000" cy="87203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Step-2: Create a ticket</a:t>
            </a:r>
          </a:p>
          <a:p>
            <a:pPr algn="ctr">
              <a:lnSpc>
                <a:spcPts val="3360"/>
              </a:lnSpc>
              <a:defRPr sz="1800"/>
            </a:pPr>
            <a:r>
              <a:rPr lang="en-US" sz="3400" dirty="0">
                <a:solidFill>
                  <a:srgbClr val="005BAA"/>
                </a:solidFill>
                <a:latin typeface="+mj-lt"/>
                <a:ea typeface="Verdana" panose="020B0604030504040204" pitchFamily="34" charset="0"/>
                <a:cs typeface="Verdana" panose="020B0604030504040204" pitchFamily="34" charset="0"/>
              </a:rPr>
              <a:t>(RWCs, NFPs or monitoring </a:t>
            </a:r>
            <a:r>
              <a:rPr lang="en-US" sz="3400" dirty="0" err="1">
                <a:solidFill>
                  <a:srgbClr val="005BAA"/>
                </a:solidFill>
                <a:latin typeface="+mj-lt"/>
                <a:ea typeface="Verdana" panose="020B0604030504040204" pitchFamily="34" charset="0"/>
                <a:cs typeface="Verdana" panose="020B0604030504040204" pitchFamily="34" charset="0"/>
              </a:rPr>
              <a:t>centres</a:t>
            </a:r>
            <a:r>
              <a:rPr lang="en-US" sz="3400" dirty="0">
                <a:solidFill>
                  <a:srgbClr val="005BAA"/>
                </a:solidFill>
                <a:latin typeface="+mj-lt"/>
                <a:ea typeface="Verdana" panose="020B0604030504040204" pitchFamily="34" charset="0"/>
                <a:cs typeface="Verdana" panose="020B0604030504040204" pitchFamily="34" charset="0"/>
              </a:rPr>
              <a:t>)</a:t>
            </a:r>
          </a:p>
        </p:txBody>
      </p:sp>
      <p:graphicFrame>
        <p:nvGraphicFramePr>
          <p:cNvPr id="5" name="Diagramme 4">
            <a:extLst>
              <a:ext uri="{FF2B5EF4-FFF2-40B4-BE49-F238E27FC236}">
                <a16:creationId xmlns:a16="http://schemas.microsoft.com/office/drawing/2014/main" id="{6F5B4F0A-B11E-FEEB-5245-2E5D8C314E97}"/>
              </a:ext>
            </a:extLst>
          </p:cNvPr>
          <p:cNvGraphicFramePr/>
          <p:nvPr>
            <p:extLst>
              <p:ext uri="{D42A27DB-BD31-4B8C-83A1-F6EECF244321}">
                <p14:modId xmlns:p14="http://schemas.microsoft.com/office/powerpoint/2010/main" val="1715159289"/>
              </p:ext>
            </p:extLst>
          </p:nvPr>
        </p:nvGraphicFramePr>
        <p:xfrm>
          <a:off x="-492059" y="2396297"/>
          <a:ext cx="8778875" cy="4155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a16="http://schemas.microsoft.com/office/drawing/2014/main" id="{F3B456AB-4F12-0484-EFCD-DCA237FD759A}"/>
              </a:ext>
            </a:extLst>
          </p:cNvPr>
          <p:cNvSpPr txBox="1"/>
          <p:nvPr/>
        </p:nvSpPr>
        <p:spPr>
          <a:xfrm>
            <a:off x="6830170" y="2763560"/>
            <a:ext cx="4410075"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Arial" panose="020B0604020202020204" pitchFamily="34" charset="0"/>
              <a:buChar char="•"/>
            </a:pPr>
            <a:r>
              <a:rPr lang="fr-FR" dirty="0">
                <a:solidFill>
                  <a:srgbClr val="290AD9"/>
                </a:solidFill>
              </a:rPr>
              <a:t>Date: </a:t>
            </a:r>
            <a:r>
              <a:rPr lang="fr-FR" b="1" dirty="0">
                <a:solidFill>
                  <a:schemeClr val="tx1"/>
                </a:solidFill>
              </a:rPr>
              <a:t>18/09/2023</a:t>
            </a:r>
          </a:p>
          <a:p>
            <a:pPr marL="285750" indent="-285750">
              <a:buFont typeface="Arial" panose="020B0604020202020204" pitchFamily="34" charset="0"/>
              <a:buChar char="•"/>
            </a:pPr>
            <a:r>
              <a:rPr lang="fr-FR" dirty="0">
                <a:solidFill>
                  <a:srgbClr val="290AD9"/>
                </a:solidFill>
              </a:rPr>
              <a:t>Station: </a:t>
            </a:r>
            <a:r>
              <a:rPr lang="fr-FR" b="1" dirty="0">
                <a:solidFill>
                  <a:schemeClr val="tx1"/>
                </a:solidFill>
              </a:rPr>
              <a:t>Acapulco</a:t>
            </a:r>
          </a:p>
          <a:p>
            <a:pPr marL="285750" indent="-285750">
              <a:buFont typeface="Arial" panose="020B0604020202020204" pitchFamily="34" charset="0"/>
              <a:buChar char="•"/>
            </a:pPr>
            <a:r>
              <a:rPr lang="fr-FR" dirty="0">
                <a:solidFill>
                  <a:srgbClr val="290AD9"/>
                </a:solidFill>
              </a:rPr>
              <a:t>Country: </a:t>
            </a:r>
            <a:r>
              <a:rPr lang="fr-FR" b="1" dirty="0">
                <a:solidFill>
                  <a:schemeClr val="tx1"/>
                </a:solidFill>
              </a:rPr>
              <a:t>Mexico</a:t>
            </a:r>
          </a:p>
          <a:p>
            <a:pPr marL="285750" indent="-285750">
              <a:buFont typeface="Arial" panose="020B0604020202020204" pitchFamily="34" charset="0"/>
              <a:buChar char="•"/>
            </a:pPr>
            <a:r>
              <a:rPr lang="fr-FR" dirty="0">
                <a:solidFill>
                  <a:srgbClr val="290AD9"/>
                </a:solidFill>
              </a:rPr>
              <a:t>WIGOS ID: </a:t>
            </a:r>
            <a:r>
              <a:rPr lang="fr-FR" b="1" dirty="0">
                <a:solidFill>
                  <a:schemeClr val="tx1"/>
                </a:solidFill>
              </a:rPr>
              <a:t>0-20000-0-76805</a:t>
            </a:r>
          </a:p>
          <a:p>
            <a:pPr marL="285750" indent="-285750">
              <a:buFont typeface="Arial" panose="020B0604020202020204" pitchFamily="34" charset="0"/>
              <a:buChar char="•"/>
            </a:pPr>
            <a:r>
              <a:rPr lang="fr-FR" dirty="0">
                <a:solidFill>
                  <a:srgbClr val="290AD9"/>
                </a:solidFill>
              </a:rPr>
              <a:t>Associated RWC: </a:t>
            </a:r>
            <a:r>
              <a:rPr lang="fr-FR" b="1" dirty="0">
                <a:solidFill>
                  <a:schemeClr val="tx1"/>
                </a:solidFill>
              </a:rPr>
              <a:t>RWC Canada</a:t>
            </a:r>
          </a:p>
          <a:p>
            <a:pPr marL="285750" indent="-285750">
              <a:buFont typeface="Arial" panose="020B0604020202020204" pitchFamily="34" charset="0"/>
              <a:buChar char="•"/>
            </a:pPr>
            <a:r>
              <a:rPr lang="fr-FR" dirty="0">
                <a:solidFill>
                  <a:srgbClr val="290AD9"/>
                </a:solidFill>
              </a:rPr>
              <a:t>NFP : </a:t>
            </a:r>
            <a:r>
              <a:rPr lang="en-CH" b="1" dirty="0">
                <a:solidFill>
                  <a:schemeClr val="tx1"/>
                </a:solidFill>
              </a:rPr>
              <a:t>xxx</a:t>
            </a:r>
            <a:endParaRPr lang="fr-FR" b="1" dirty="0">
              <a:solidFill>
                <a:schemeClr val="tx1"/>
              </a:solidFill>
            </a:endParaRPr>
          </a:p>
          <a:p>
            <a:pPr marL="285750" indent="-285750">
              <a:buFont typeface="Arial" panose="020B0604020202020204" pitchFamily="34" charset="0"/>
              <a:buChar char="•"/>
            </a:pPr>
            <a:r>
              <a:rPr lang="fr-FR" dirty="0" err="1">
                <a:solidFill>
                  <a:srgbClr val="290AD9"/>
                </a:solidFill>
              </a:rPr>
              <a:t>Summary</a:t>
            </a:r>
            <a:r>
              <a:rPr lang="fr-FR" dirty="0">
                <a:solidFill>
                  <a:srgbClr val="290AD9"/>
                </a:solidFill>
              </a:rPr>
              <a:t>: </a:t>
            </a:r>
            <a:r>
              <a:rPr lang="fr-FR" b="1" dirty="0" err="1">
                <a:solidFill>
                  <a:schemeClr val="tx1"/>
                </a:solidFill>
              </a:rPr>
              <a:t>metadata</a:t>
            </a:r>
            <a:r>
              <a:rPr lang="fr-FR" b="1" dirty="0">
                <a:solidFill>
                  <a:schemeClr val="tx1"/>
                </a:solidFill>
              </a:rPr>
              <a:t> issue</a:t>
            </a:r>
          </a:p>
          <a:p>
            <a:pPr marL="285750" indent="-285750">
              <a:buFont typeface="Arial" panose="020B0604020202020204" pitchFamily="34" charset="0"/>
              <a:buChar char="•"/>
            </a:pPr>
            <a:r>
              <a:rPr lang="fr-FR" dirty="0">
                <a:solidFill>
                  <a:srgbClr val="290AD9"/>
                </a:solidFill>
              </a:rPr>
              <a:t>Issue: </a:t>
            </a:r>
            <a:r>
              <a:rPr lang="fr-FR" b="1" dirty="0" err="1">
                <a:solidFill>
                  <a:schemeClr val="tx1"/>
                </a:solidFill>
              </a:rPr>
              <a:t>availability</a:t>
            </a:r>
            <a:r>
              <a:rPr lang="fr-FR" dirty="0">
                <a:solidFill>
                  <a:srgbClr val="290AD9"/>
                </a:solidFill>
              </a:rPr>
              <a:t>/</a:t>
            </a:r>
            <a:r>
              <a:rPr lang="fr-FR" dirty="0" err="1">
                <a:solidFill>
                  <a:srgbClr val="290AD9"/>
                </a:solidFill>
              </a:rPr>
              <a:t>quality</a:t>
            </a:r>
            <a:r>
              <a:rPr lang="fr-FR" dirty="0">
                <a:solidFill>
                  <a:srgbClr val="290AD9"/>
                </a:solidFill>
              </a:rPr>
              <a:t>/</a:t>
            </a:r>
            <a:r>
              <a:rPr lang="fr-FR" dirty="0" err="1">
                <a:solidFill>
                  <a:srgbClr val="290AD9"/>
                </a:solidFill>
              </a:rPr>
              <a:t>timeliness</a:t>
            </a:r>
            <a:endParaRPr lang="fr-FR" dirty="0">
              <a:solidFill>
                <a:srgbClr val="290AD9"/>
              </a:solidFill>
            </a:endParaRPr>
          </a:p>
          <a:p>
            <a:r>
              <a:rPr lang="fr-FR" b="1" dirty="0">
                <a:solidFill>
                  <a:srgbClr val="290AD9"/>
                </a:solidFill>
              </a:rPr>
              <a:t>               </a:t>
            </a:r>
            <a:r>
              <a:rPr lang="fr-FR" b="1" dirty="0">
                <a:solidFill>
                  <a:schemeClr val="tx1"/>
                </a:solidFill>
              </a:rPr>
              <a:t>Surface</a:t>
            </a:r>
            <a:r>
              <a:rPr lang="fr-FR" dirty="0">
                <a:solidFill>
                  <a:srgbClr val="290AD9"/>
                </a:solidFill>
              </a:rPr>
              <a:t>/</a:t>
            </a:r>
            <a:r>
              <a:rPr lang="fr-FR" dirty="0" err="1">
                <a:solidFill>
                  <a:srgbClr val="290AD9"/>
                </a:solidFill>
              </a:rPr>
              <a:t>upper</a:t>
            </a:r>
            <a:r>
              <a:rPr lang="fr-FR" dirty="0">
                <a:solidFill>
                  <a:srgbClr val="290AD9"/>
                </a:solidFill>
              </a:rPr>
              <a:t>-air</a:t>
            </a:r>
          </a:p>
          <a:p>
            <a:pPr marL="285750" indent="-285750">
              <a:buFont typeface="Arial" panose="020B0604020202020204" pitchFamily="34" charset="0"/>
              <a:buChar char="•"/>
            </a:pPr>
            <a:r>
              <a:rPr lang="fr-FR" dirty="0">
                <a:solidFill>
                  <a:srgbClr val="290AD9"/>
                </a:solidFill>
              </a:rPr>
              <a:t>Description:</a:t>
            </a:r>
            <a:r>
              <a:rPr lang="en-CH" b="1" dirty="0">
                <a:solidFill>
                  <a:schemeClr val="tx1"/>
                </a:solidFill>
              </a:rPr>
              <a:t>xxx</a:t>
            </a:r>
            <a:endParaRPr lang="fr-FR" b="1" dirty="0">
              <a:solidFill>
                <a:schemeClr val="tx1"/>
              </a:solidFill>
            </a:endParaRPr>
          </a:p>
          <a:p>
            <a:pPr marL="285750" indent="-285750">
              <a:buFont typeface="Arial" panose="020B0604020202020204" pitchFamily="34" charset="0"/>
              <a:buChar char="•"/>
            </a:pPr>
            <a:r>
              <a:rPr lang="fr-FR" dirty="0">
                <a:solidFill>
                  <a:srgbClr val="290AD9"/>
                </a:solidFill>
              </a:rPr>
              <a:t>Attachements:</a:t>
            </a:r>
            <a:r>
              <a:rPr lang="en-CH" dirty="0">
                <a:solidFill>
                  <a:srgbClr val="290AD9"/>
                </a:solidFill>
              </a:rPr>
              <a:t> </a:t>
            </a:r>
            <a:r>
              <a:rPr lang="en-CH" dirty="0">
                <a:solidFill>
                  <a:srgbClr val="FF0000"/>
                </a:solidFill>
              </a:rPr>
              <a:t>(optional)</a:t>
            </a:r>
            <a:endParaRPr lang="fr-FR" dirty="0">
              <a:solidFill>
                <a:srgbClr val="FF0000"/>
              </a:solidFill>
            </a:endParaRPr>
          </a:p>
        </p:txBody>
      </p:sp>
    </p:spTree>
    <p:extLst>
      <p:ext uri="{BB962C8B-B14F-4D97-AF65-F5344CB8AC3E}">
        <p14:creationId xmlns:p14="http://schemas.microsoft.com/office/powerpoint/2010/main" val="95958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73432B-1FB4-1CEA-8B42-8575AFD0AFE5}"/>
              </a:ext>
            </a:extLst>
          </p:cNvPr>
          <p:cNvPicPr>
            <a:picLocks noChangeAspect="1"/>
          </p:cNvPicPr>
          <p:nvPr/>
        </p:nvPicPr>
        <p:blipFill>
          <a:blip r:embed="rId2"/>
          <a:stretch>
            <a:fillRect/>
          </a:stretch>
        </p:blipFill>
        <p:spPr>
          <a:xfrm>
            <a:off x="0" y="571298"/>
            <a:ext cx="12192000" cy="5715403"/>
          </a:xfrm>
          <a:prstGeom prst="rect">
            <a:avLst/>
          </a:prstGeom>
        </p:spPr>
      </p:pic>
      <p:sp>
        <p:nvSpPr>
          <p:cNvPr id="4" name="Rectangle : coins arrondis 3">
            <a:extLst>
              <a:ext uri="{FF2B5EF4-FFF2-40B4-BE49-F238E27FC236}">
                <a16:creationId xmlns:a16="http://schemas.microsoft.com/office/drawing/2014/main" id="{AD275CD6-AF5E-12C2-5464-756D8C862404}"/>
              </a:ext>
            </a:extLst>
          </p:cNvPr>
          <p:cNvSpPr/>
          <p:nvPr/>
        </p:nvSpPr>
        <p:spPr>
          <a:xfrm>
            <a:off x="5248275" y="476250"/>
            <a:ext cx="847725" cy="5048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8CEF24D2-9376-E278-2E05-F3D5FDA38311}"/>
              </a:ext>
            </a:extLst>
          </p:cNvPr>
          <p:cNvPicPr>
            <a:picLocks noChangeAspect="1"/>
          </p:cNvPicPr>
          <p:nvPr/>
        </p:nvPicPr>
        <p:blipFill>
          <a:blip r:embed="rId3"/>
          <a:stretch>
            <a:fillRect/>
          </a:stretch>
        </p:blipFill>
        <p:spPr>
          <a:xfrm>
            <a:off x="140642" y="1462614"/>
            <a:ext cx="7567316" cy="4900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lick - Free hands and gestures icons">
            <a:extLst>
              <a:ext uri="{FF2B5EF4-FFF2-40B4-BE49-F238E27FC236}">
                <a16:creationId xmlns:a16="http://schemas.microsoft.com/office/drawing/2014/main" id="{89168C70-EA9D-CE18-CCC0-CE4FDCD70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66859">
            <a:off x="5981699" y="836508"/>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 coins arrondis 11">
            <a:extLst>
              <a:ext uri="{FF2B5EF4-FFF2-40B4-BE49-F238E27FC236}">
                <a16:creationId xmlns:a16="http://schemas.microsoft.com/office/drawing/2014/main" id="{4794DA0F-9C76-DB0C-48AC-324EDF941DB1}"/>
              </a:ext>
            </a:extLst>
          </p:cNvPr>
          <p:cNvSpPr/>
          <p:nvPr/>
        </p:nvSpPr>
        <p:spPr>
          <a:xfrm>
            <a:off x="1651820" y="3205316"/>
            <a:ext cx="4788310" cy="223684"/>
          </a:xfrm>
          <a:prstGeom prst="roundRect">
            <a:avLst/>
          </a:prstGeom>
          <a:solidFill>
            <a:srgbClr val="97FA06">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72622C77-A301-C6F8-4DE7-2A6F240E43D9}"/>
              </a:ext>
            </a:extLst>
          </p:cNvPr>
          <p:cNvSpPr/>
          <p:nvPr/>
        </p:nvSpPr>
        <p:spPr>
          <a:xfrm>
            <a:off x="1651820" y="3951094"/>
            <a:ext cx="4788310" cy="223684"/>
          </a:xfrm>
          <a:prstGeom prst="roundRect">
            <a:avLst/>
          </a:prstGeom>
          <a:solidFill>
            <a:srgbClr val="97FA06">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22191C0D-7806-8F83-8603-727CEABC5716}"/>
              </a:ext>
            </a:extLst>
          </p:cNvPr>
          <p:cNvSpPr/>
          <p:nvPr/>
        </p:nvSpPr>
        <p:spPr>
          <a:xfrm>
            <a:off x="1651819" y="4920556"/>
            <a:ext cx="5559479" cy="929638"/>
          </a:xfrm>
          <a:prstGeom prst="roundRect">
            <a:avLst/>
          </a:prstGeom>
          <a:solidFill>
            <a:srgbClr val="97FA06">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1D3E85D7-50FC-03BA-D45E-A27AE39FC835}"/>
              </a:ext>
            </a:extLst>
          </p:cNvPr>
          <p:cNvSpPr/>
          <p:nvPr/>
        </p:nvSpPr>
        <p:spPr>
          <a:xfrm>
            <a:off x="1651820" y="2647816"/>
            <a:ext cx="2369574" cy="223684"/>
          </a:xfrm>
          <a:prstGeom prst="roundRect">
            <a:avLst/>
          </a:prstGeom>
          <a:solidFill>
            <a:srgbClr val="97FA06">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8DF04631-495A-274D-32C7-02DB9E0FBEA3}"/>
              </a:ext>
            </a:extLst>
          </p:cNvPr>
          <p:cNvPicPr>
            <a:picLocks noChangeAspect="1"/>
          </p:cNvPicPr>
          <p:nvPr/>
        </p:nvPicPr>
        <p:blipFill>
          <a:blip r:embed="rId5"/>
          <a:stretch>
            <a:fillRect/>
          </a:stretch>
        </p:blipFill>
        <p:spPr>
          <a:xfrm>
            <a:off x="4075545" y="1795063"/>
            <a:ext cx="7597798" cy="4900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 coins arrondis 9">
            <a:extLst>
              <a:ext uri="{FF2B5EF4-FFF2-40B4-BE49-F238E27FC236}">
                <a16:creationId xmlns:a16="http://schemas.microsoft.com/office/drawing/2014/main" id="{4D209D77-A6D4-719A-DEF8-1B2A8F70A6F3}"/>
              </a:ext>
            </a:extLst>
          </p:cNvPr>
          <p:cNvSpPr/>
          <p:nvPr/>
        </p:nvSpPr>
        <p:spPr>
          <a:xfrm>
            <a:off x="10258425" y="6286701"/>
            <a:ext cx="718663" cy="4197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descr="Click - Free hands and gestures icons">
            <a:extLst>
              <a:ext uri="{FF2B5EF4-FFF2-40B4-BE49-F238E27FC236}">
                <a16:creationId xmlns:a16="http://schemas.microsoft.com/office/drawing/2014/main" id="{5CB83543-BA36-9540-F3AC-56E16799B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95414">
            <a:off x="9611212" y="5493566"/>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 coins arrondis 15">
            <a:extLst>
              <a:ext uri="{FF2B5EF4-FFF2-40B4-BE49-F238E27FC236}">
                <a16:creationId xmlns:a16="http://schemas.microsoft.com/office/drawing/2014/main" id="{448F0DDE-E0AB-8F8F-7920-050EE3D180D6}"/>
              </a:ext>
            </a:extLst>
          </p:cNvPr>
          <p:cNvSpPr/>
          <p:nvPr/>
        </p:nvSpPr>
        <p:spPr>
          <a:xfrm>
            <a:off x="5672137" y="2448232"/>
            <a:ext cx="2284160" cy="268687"/>
          </a:xfrm>
          <a:prstGeom prst="roundRect">
            <a:avLst/>
          </a:prstGeom>
          <a:solidFill>
            <a:srgbClr val="0BDFF5">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A55AEC5-BF1E-733E-06F1-BA11D485F4EC}"/>
              </a:ext>
            </a:extLst>
          </p:cNvPr>
          <p:cNvSpPr/>
          <p:nvPr/>
        </p:nvSpPr>
        <p:spPr>
          <a:xfrm>
            <a:off x="5468888" y="3189106"/>
            <a:ext cx="5228608" cy="840134"/>
          </a:xfrm>
          <a:prstGeom prst="roundRect">
            <a:avLst/>
          </a:prstGeom>
          <a:solidFill>
            <a:srgbClr val="0BDFF5">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C24F6AF1-A7CA-53A2-7074-1B38837906AC}"/>
              </a:ext>
            </a:extLst>
          </p:cNvPr>
          <p:cNvSpPr/>
          <p:nvPr/>
        </p:nvSpPr>
        <p:spPr>
          <a:xfrm>
            <a:off x="5672128" y="4920556"/>
            <a:ext cx="4681240" cy="362989"/>
          </a:xfrm>
          <a:prstGeom prst="roundRect">
            <a:avLst/>
          </a:prstGeom>
          <a:solidFill>
            <a:srgbClr val="0BDFF5">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7F3F5302-D40B-4674-8F3D-87F3D132E005}"/>
              </a:ext>
            </a:extLst>
          </p:cNvPr>
          <p:cNvSpPr/>
          <p:nvPr/>
        </p:nvSpPr>
        <p:spPr>
          <a:xfrm>
            <a:off x="5615668" y="5520796"/>
            <a:ext cx="1355126" cy="286037"/>
          </a:xfrm>
          <a:prstGeom prst="roundRect">
            <a:avLst/>
          </a:prstGeom>
          <a:solidFill>
            <a:srgbClr val="0BDFF5">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9519230F-4523-84B4-4E33-742BA271E2F9}"/>
              </a:ext>
            </a:extLst>
          </p:cNvPr>
          <p:cNvGrpSpPr/>
          <p:nvPr/>
        </p:nvGrpSpPr>
        <p:grpSpPr>
          <a:xfrm>
            <a:off x="58654" y="1181"/>
            <a:ext cx="3727345" cy="484594"/>
            <a:chOff x="2525764" y="1166951"/>
            <a:chExt cx="3727345" cy="600656"/>
          </a:xfrm>
          <a:scene3d>
            <a:camera prst="orthographicFront"/>
            <a:lightRig rig="flat" dir="t"/>
          </a:scene3d>
        </p:grpSpPr>
        <p:sp>
          <p:nvSpPr>
            <p:cNvPr id="21" name="Rectangle : coins arrondis 20">
              <a:extLst>
                <a:ext uri="{FF2B5EF4-FFF2-40B4-BE49-F238E27FC236}">
                  <a16:creationId xmlns:a16="http://schemas.microsoft.com/office/drawing/2014/main" id="{F8C192EE-98E4-C9F9-A92A-CE4A7F1C0345}"/>
                </a:ext>
              </a:extLst>
            </p:cNvPr>
            <p:cNvSpPr/>
            <p:nvPr/>
          </p:nvSpPr>
          <p:spPr>
            <a:xfrm>
              <a:off x="2525764" y="1166951"/>
              <a:ext cx="3727345" cy="60065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97102"/>
                <a:satOff val="0"/>
                <a:lumOff val="24151"/>
                <a:alphaOff val="0"/>
              </a:schemeClr>
            </a:fillRef>
            <a:effectRef idx="2">
              <a:schemeClr val="accent1">
                <a:shade val="50000"/>
                <a:hueOff val="-297102"/>
                <a:satOff val="0"/>
                <a:lumOff val="24151"/>
                <a:alphaOff val="0"/>
              </a:schemeClr>
            </a:effectRef>
            <a:fontRef idx="minor">
              <a:schemeClr val="lt1"/>
            </a:fontRef>
          </p:style>
          <p:txBody>
            <a:bodyPr/>
            <a:lstStyle/>
            <a:p>
              <a:endParaRPr lang="fr-FR"/>
            </a:p>
          </p:txBody>
        </p:sp>
        <p:sp>
          <p:nvSpPr>
            <p:cNvPr id="22" name="Rectangle : coins arrondis 4">
              <a:extLst>
                <a:ext uri="{FF2B5EF4-FFF2-40B4-BE49-F238E27FC236}">
                  <a16:creationId xmlns:a16="http://schemas.microsoft.com/office/drawing/2014/main" id="{481C1E92-05BA-2F24-C217-2C4634FECBFB}"/>
                </a:ext>
              </a:extLst>
            </p:cNvPr>
            <p:cNvSpPr txBox="1"/>
            <p:nvPr/>
          </p:nvSpPr>
          <p:spPr>
            <a:xfrm>
              <a:off x="2543357" y="1184544"/>
              <a:ext cx="3692159" cy="5654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Create</a:t>
              </a:r>
              <a:r>
                <a:rPr lang="fr-FR" sz="2300" kern="1200" dirty="0">
                  <a:solidFill>
                    <a:schemeClr val="tx1"/>
                  </a:solidFill>
                </a:rPr>
                <a:t> a Ticket</a:t>
              </a:r>
            </a:p>
          </p:txBody>
        </p:sp>
      </p:grpSp>
    </p:spTree>
    <p:extLst>
      <p:ext uri="{BB962C8B-B14F-4D97-AF65-F5344CB8AC3E}">
        <p14:creationId xmlns:p14="http://schemas.microsoft.com/office/powerpoint/2010/main" val="30710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0"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45D222-2417-3524-A931-9FD8FEB954E8}"/>
              </a:ext>
            </a:extLst>
          </p:cNvPr>
          <p:cNvPicPr>
            <a:picLocks noChangeAspect="1"/>
          </p:cNvPicPr>
          <p:nvPr/>
        </p:nvPicPr>
        <p:blipFill>
          <a:blip r:embed="rId2"/>
          <a:stretch>
            <a:fillRect/>
          </a:stretch>
        </p:blipFill>
        <p:spPr>
          <a:xfrm>
            <a:off x="0" y="612997"/>
            <a:ext cx="12192000" cy="5670106"/>
          </a:xfrm>
          <a:prstGeom prst="rect">
            <a:avLst/>
          </a:prstGeom>
        </p:spPr>
      </p:pic>
      <p:sp>
        <p:nvSpPr>
          <p:cNvPr id="4" name="Rectangle : coins arrondis 3">
            <a:extLst>
              <a:ext uri="{FF2B5EF4-FFF2-40B4-BE49-F238E27FC236}">
                <a16:creationId xmlns:a16="http://schemas.microsoft.com/office/drawing/2014/main" id="{41468DDE-8A60-772C-5D5E-D5CDE06A7E16}"/>
              </a:ext>
            </a:extLst>
          </p:cNvPr>
          <p:cNvSpPr/>
          <p:nvPr/>
        </p:nvSpPr>
        <p:spPr>
          <a:xfrm>
            <a:off x="2192288" y="1981200"/>
            <a:ext cx="3522712" cy="428625"/>
          </a:xfrm>
          <a:prstGeom prst="roundRect">
            <a:avLst/>
          </a:prstGeom>
          <a:solidFill>
            <a:srgbClr val="0BDFF5">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667DF44-B4D2-DF22-14A5-A27603930034}"/>
              </a:ext>
            </a:extLst>
          </p:cNvPr>
          <p:cNvSpPr/>
          <p:nvPr/>
        </p:nvSpPr>
        <p:spPr>
          <a:xfrm>
            <a:off x="7191375" y="2962275"/>
            <a:ext cx="809625" cy="24765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FB490CFE-0E0A-440F-8D3A-CD8B3A66CE3A}"/>
              </a:ext>
            </a:extLst>
          </p:cNvPr>
          <p:cNvSpPr/>
          <p:nvPr/>
        </p:nvSpPr>
        <p:spPr>
          <a:xfrm>
            <a:off x="7191374" y="3190875"/>
            <a:ext cx="809625" cy="24765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505E1E4-18CE-52F3-54C7-6B254889FBB2}"/>
              </a:ext>
            </a:extLst>
          </p:cNvPr>
          <p:cNvSpPr/>
          <p:nvPr/>
        </p:nvSpPr>
        <p:spPr>
          <a:xfrm>
            <a:off x="7191375" y="3438525"/>
            <a:ext cx="4743450" cy="81915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88F3CD0D-5112-681D-FB28-B738227922A5}"/>
              </a:ext>
            </a:extLst>
          </p:cNvPr>
          <p:cNvSpPr/>
          <p:nvPr/>
        </p:nvSpPr>
        <p:spPr>
          <a:xfrm>
            <a:off x="5905500" y="4419599"/>
            <a:ext cx="3867150" cy="98107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2441C82-9FE7-DE3A-D984-D29E4A87ED5D}"/>
              </a:ext>
            </a:extLst>
          </p:cNvPr>
          <p:cNvPicPr>
            <a:picLocks noChangeAspect="1"/>
          </p:cNvPicPr>
          <p:nvPr/>
        </p:nvPicPr>
        <p:blipFill>
          <a:blip r:embed="rId3"/>
          <a:stretch>
            <a:fillRect/>
          </a:stretch>
        </p:blipFill>
        <p:spPr>
          <a:xfrm>
            <a:off x="0" y="612997"/>
            <a:ext cx="12192000" cy="5857637"/>
          </a:xfrm>
          <a:prstGeom prst="rect">
            <a:avLst/>
          </a:prstGeom>
        </p:spPr>
      </p:pic>
      <p:grpSp>
        <p:nvGrpSpPr>
          <p:cNvPr id="11" name="Groupe 10">
            <a:extLst>
              <a:ext uri="{FF2B5EF4-FFF2-40B4-BE49-F238E27FC236}">
                <a16:creationId xmlns:a16="http://schemas.microsoft.com/office/drawing/2014/main" id="{F60F996A-52E1-DB16-8BD1-9A9D31FFF616}"/>
              </a:ext>
            </a:extLst>
          </p:cNvPr>
          <p:cNvGrpSpPr/>
          <p:nvPr/>
        </p:nvGrpSpPr>
        <p:grpSpPr>
          <a:xfrm>
            <a:off x="58654" y="1181"/>
            <a:ext cx="3727345" cy="484594"/>
            <a:chOff x="2525764" y="1166951"/>
            <a:chExt cx="3727345" cy="600656"/>
          </a:xfrm>
          <a:scene3d>
            <a:camera prst="orthographicFront"/>
            <a:lightRig rig="flat" dir="t"/>
          </a:scene3d>
        </p:grpSpPr>
        <p:sp>
          <p:nvSpPr>
            <p:cNvPr id="12" name="Rectangle : coins arrondis 11">
              <a:extLst>
                <a:ext uri="{FF2B5EF4-FFF2-40B4-BE49-F238E27FC236}">
                  <a16:creationId xmlns:a16="http://schemas.microsoft.com/office/drawing/2014/main" id="{11801A57-A924-AF13-1A36-51EF69EDB526}"/>
                </a:ext>
              </a:extLst>
            </p:cNvPr>
            <p:cNvSpPr/>
            <p:nvPr/>
          </p:nvSpPr>
          <p:spPr>
            <a:xfrm>
              <a:off x="2525764" y="1166951"/>
              <a:ext cx="3727345" cy="60065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97102"/>
                <a:satOff val="0"/>
                <a:lumOff val="24151"/>
                <a:alphaOff val="0"/>
              </a:schemeClr>
            </a:fillRef>
            <a:effectRef idx="2">
              <a:schemeClr val="accent1">
                <a:shade val="50000"/>
                <a:hueOff val="-297102"/>
                <a:satOff val="0"/>
                <a:lumOff val="24151"/>
                <a:alphaOff val="0"/>
              </a:schemeClr>
            </a:effectRef>
            <a:fontRef idx="minor">
              <a:schemeClr val="lt1"/>
            </a:fontRef>
          </p:style>
          <p:txBody>
            <a:bodyPr/>
            <a:lstStyle/>
            <a:p>
              <a:endParaRPr lang="fr-FR"/>
            </a:p>
          </p:txBody>
        </p:sp>
        <p:sp>
          <p:nvSpPr>
            <p:cNvPr id="13" name="Rectangle : coins arrondis 4">
              <a:extLst>
                <a:ext uri="{FF2B5EF4-FFF2-40B4-BE49-F238E27FC236}">
                  <a16:creationId xmlns:a16="http://schemas.microsoft.com/office/drawing/2014/main" id="{B4161F70-58D7-8705-CD9A-89653C0EF4CC}"/>
                </a:ext>
              </a:extLst>
            </p:cNvPr>
            <p:cNvSpPr txBox="1"/>
            <p:nvPr/>
          </p:nvSpPr>
          <p:spPr>
            <a:xfrm>
              <a:off x="2543357" y="1184544"/>
              <a:ext cx="3692159" cy="5654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Create</a:t>
              </a:r>
              <a:r>
                <a:rPr lang="fr-FR" sz="2300" kern="1200" dirty="0">
                  <a:solidFill>
                    <a:schemeClr val="tx1"/>
                  </a:solidFill>
                </a:rPr>
                <a:t> a Ticket</a:t>
              </a:r>
            </a:p>
          </p:txBody>
        </p:sp>
      </p:grpSp>
    </p:spTree>
    <p:extLst>
      <p:ext uri="{BB962C8B-B14F-4D97-AF65-F5344CB8AC3E}">
        <p14:creationId xmlns:p14="http://schemas.microsoft.com/office/powerpoint/2010/main" val="352222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ECFC73C-F8EE-E36F-7CB9-D83C5A1E1761}"/>
              </a:ext>
            </a:extLst>
          </p:cNvPr>
          <p:cNvPicPr>
            <a:picLocks noChangeAspect="1"/>
          </p:cNvPicPr>
          <p:nvPr/>
        </p:nvPicPr>
        <p:blipFill>
          <a:blip r:embed="rId2"/>
          <a:stretch>
            <a:fillRect/>
          </a:stretch>
        </p:blipFill>
        <p:spPr>
          <a:xfrm>
            <a:off x="38100" y="593948"/>
            <a:ext cx="12106275" cy="5670106"/>
          </a:xfrm>
          <a:prstGeom prst="rect">
            <a:avLst/>
          </a:prstGeom>
        </p:spPr>
      </p:pic>
      <p:sp>
        <p:nvSpPr>
          <p:cNvPr id="6" name="Rectangle : coins arrondis 5">
            <a:extLst>
              <a:ext uri="{FF2B5EF4-FFF2-40B4-BE49-F238E27FC236}">
                <a16:creationId xmlns:a16="http://schemas.microsoft.com/office/drawing/2014/main" id="{A0D8E4BB-3F29-446E-B718-23B19A39636A}"/>
              </a:ext>
            </a:extLst>
          </p:cNvPr>
          <p:cNvSpPr/>
          <p:nvPr/>
        </p:nvSpPr>
        <p:spPr>
          <a:xfrm>
            <a:off x="7362825" y="2419350"/>
            <a:ext cx="447675" cy="30480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descr="Click - Free hands and gestures icons">
            <a:extLst>
              <a:ext uri="{FF2B5EF4-FFF2-40B4-BE49-F238E27FC236}">
                <a16:creationId xmlns:a16="http://schemas.microsoft.com/office/drawing/2014/main" id="{3FD9C4AC-9C27-4B23-4D0B-217211FC1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66859">
            <a:off x="7639049" y="2478006"/>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9E6CD2AB-4E25-8D90-BB01-463D7E01EAF6}"/>
              </a:ext>
            </a:extLst>
          </p:cNvPr>
          <p:cNvPicPr>
            <a:picLocks noChangeAspect="1"/>
          </p:cNvPicPr>
          <p:nvPr/>
        </p:nvPicPr>
        <p:blipFill>
          <a:blip r:embed="rId4"/>
          <a:stretch>
            <a:fillRect/>
          </a:stretch>
        </p:blipFill>
        <p:spPr>
          <a:xfrm>
            <a:off x="2506646" y="1814086"/>
            <a:ext cx="7712108" cy="4709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 coins arrondis 11">
            <a:extLst>
              <a:ext uri="{FF2B5EF4-FFF2-40B4-BE49-F238E27FC236}">
                <a16:creationId xmlns:a16="http://schemas.microsoft.com/office/drawing/2014/main" id="{BA84B393-ABCD-E492-28E4-C47DDBB0EB4A}"/>
              </a:ext>
            </a:extLst>
          </p:cNvPr>
          <p:cNvSpPr/>
          <p:nvPr/>
        </p:nvSpPr>
        <p:spPr>
          <a:xfrm>
            <a:off x="9086849" y="6089055"/>
            <a:ext cx="581027" cy="30480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descr="Click - Free hands and gestures icons">
            <a:extLst>
              <a:ext uri="{FF2B5EF4-FFF2-40B4-BE49-F238E27FC236}">
                <a16:creationId xmlns:a16="http://schemas.microsoft.com/office/drawing/2014/main" id="{625FAFA5-5143-6DFA-408C-829E2AAC2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14886">
            <a:off x="8275943" y="5391663"/>
            <a:ext cx="847725" cy="8477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F44EA83D-4205-30E6-436C-643576E6D990}"/>
              </a:ext>
            </a:extLst>
          </p:cNvPr>
          <p:cNvGrpSpPr/>
          <p:nvPr/>
        </p:nvGrpSpPr>
        <p:grpSpPr>
          <a:xfrm>
            <a:off x="0" y="0"/>
            <a:ext cx="3686339" cy="515321"/>
            <a:chOff x="2546267" y="2297156"/>
            <a:chExt cx="3686339" cy="672378"/>
          </a:xfrm>
          <a:scene3d>
            <a:camera prst="orthographicFront"/>
            <a:lightRig rig="flat" dir="t"/>
          </a:scene3d>
        </p:grpSpPr>
        <p:sp>
          <p:nvSpPr>
            <p:cNvPr id="19" name="Rectangle : coins arrondis 18">
              <a:extLst>
                <a:ext uri="{FF2B5EF4-FFF2-40B4-BE49-F238E27FC236}">
                  <a16:creationId xmlns:a16="http://schemas.microsoft.com/office/drawing/2014/main" id="{D6179E61-C9F0-2037-8E76-0516CC53732A}"/>
                </a:ext>
              </a:extLst>
            </p:cNvPr>
            <p:cNvSpPr/>
            <p:nvPr/>
          </p:nvSpPr>
          <p:spPr>
            <a:xfrm>
              <a:off x="2546267" y="2297156"/>
              <a:ext cx="3686339" cy="672378"/>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594204"/>
                <a:satOff val="0"/>
                <a:lumOff val="48303"/>
                <a:alphaOff val="0"/>
              </a:schemeClr>
            </a:fillRef>
            <a:effectRef idx="2">
              <a:schemeClr val="accent1">
                <a:shade val="50000"/>
                <a:hueOff val="-594204"/>
                <a:satOff val="0"/>
                <a:lumOff val="48303"/>
                <a:alphaOff val="0"/>
              </a:schemeClr>
            </a:effectRef>
            <a:fontRef idx="minor">
              <a:schemeClr val="lt1"/>
            </a:fontRef>
          </p:style>
          <p:txBody>
            <a:bodyPr/>
            <a:lstStyle/>
            <a:p>
              <a:endParaRPr lang="fr-FR"/>
            </a:p>
          </p:txBody>
        </p:sp>
        <p:sp>
          <p:nvSpPr>
            <p:cNvPr id="20" name="Rectangle : coins arrondis 4">
              <a:extLst>
                <a:ext uri="{FF2B5EF4-FFF2-40B4-BE49-F238E27FC236}">
                  <a16:creationId xmlns:a16="http://schemas.microsoft.com/office/drawing/2014/main" id="{B6FE9147-54E2-0F16-4E24-3C731B9E5085}"/>
                </a:ext>
              </a:extLst>
            </p:cNvPr>
            <p:cNvSpPr txBox="1"/>
            <p:nvPr/>
          </p:nvSpPr>
          <p:spPr>
            <a:xfrm>
              <a:off x="2565960" y="2316849"/>
              <a:ext cx="3646953" cy="6329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Assign</a:t>
              </a:r>
              <a:r>
                <a:rPr lang="fr-FR" sz="2300" kern="1200" dirty="0">
                  <a:solidFill>
                    <a:schemeClr val="tx1"/>
                  </a:solidFill>
                </a:rPr>
                <a:t> the ticket</a:t>
              </a:r>
            </a:p>
          </p:txBody>
        </p:sp>
      </p:grpSp>
    </p:spTree>
    <p:extLst>
      <p:ext uri="{BB962C8B-B14F-4D97-AF65-F5344CB8AC3E}">
        <p14:creationId xmlns:p14="http://schemas.microsoft.com/office/powerpoint/2010/main" val="359440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8939C6-A32C-53AB-9FAF-4FDDCF0FDCF7}"/>
              </a:ext>
            </a:extLst>
          </p:cNvPr>
          <p:cNvPicPr>
            <a:picLocks noChangeAspect="1"/>
          </p:cNvPicPr>
          <p:nvPr/>
        </p:nvPicPr>
        <p:blipFill>
          <a:blip r:embed="rId2"/>
          <a:stretch>
            <a:fillRect/>
          </a:stretch>
        </p:blipFill>
        <p:spPr>
          <a:xfrm>
            <a:off x="0" y="679450"/>
            <a:ext cx="12192000" cy="4108450"/>
          </a:xfrm>
          <a:prstGeom prst="rect">
            <a:avLst/>
          </a:prstGeom>
        </p:spPr>
      </p:pic>
      <p:sp>
        <p:nvSpPr>
          <p:cNvPr id="4" name="ZoneTexte 3">
            <a:extLst>
              <a:ext uri="{FF2B5EF4-FFF2-40B4-BE49-F238E27FC236}">
                <a16:creationId xmlns:a16="http://schemas.microsoft.com/office/drawing/2014/main" id="{BD6103DF-5AEB-088E-8CC0-716E71FB9E13}"/>
              </a:ext>
            </a:extLst>
          </p:cNvPr>
          <p:cNvSpPr txBox="1"/>
          <p:nvPr/>
        </p:nvSpPr>
        <p:spPr>
          <a:xfrm>
            <a:off x="2581275" y="2019300"/>
            <a:ext cx="9067800" cy="369332"/>
          </a:xfrm>
          <a:prstGeom prst="rect">
            <a:avLst/>
          </a:prstGeom>
          <a:noFill/>
          <a:ln w="28575">
            <a:solidFill>
              <a:srgbClr val="FF0000"/>
            </a:solidFill>
          </a:ln>
        </p:spPr>
        <p:txBody>
          <a:bodyPr wrap="square" rtlCol="0">
            <a:spAutoFit/>
          </a:bodyPr>
          <a:lstStyle/>
          <a:p>
            <a:endParaRPr lang="fr-FR" dirty="0"/>
          </a:p>
        </p:txBody>
      </p:sp>
      <p:pic>
        <p:nvPicPr>
          <p:cNvPr id="6" name="Image 5">
            <a:extLst>
              <a:ext uri="{FF2B5EF4-FFF2-40B4-BE49-F238E27FC236}">
                <a16:creationId xmlns:a16="http://schemas.microsoft.com/office/drawing/2014/main" id="{E6F52608-B161-8554-4373-E598BF09128C}"/>
              </a:ext>
            </a:extLst>
          </p:cNvPr>
          <p:cNvPicPr>
            <a:picLocks noChangeAspect="1"/>
          </p:cNvPicPr>
          <p:nvPr/>
        </p:nvPicPr>
        <p:blipFill>
          <a:blip r:embed="rId3"/>
          <a:stretch>
            <a:fillRect/>
          </a:stretch>
        </p:blipFill>
        <p:spPr>
          <a:xfrm>
            <a:off x="0" y="854075"/>
            <a:ext cx="12192000" cy="5588000"/>
          </a:xfrm>
          <a:prstGeom prst="rect">
            <a:avLst/>
          </a:prstGeom>
        </p:spPr>
      </p:pic>
      <p:sp>
        <p:nvSpPr>
          <p:cNvPr id="7" name="Rectangle : coins arrondis 6">
            <a:extLst>
              <a:ext uri="{FF2B5EF4-FFF2-40B4-BE49-F238E27FC236}">
                <a16:creationId xmlns:a16="http://schemas.microsoft.com/office/drawing/2014/main" id="{DC308E67-F874-B1CA-1BDE-310D4BB69792}"/>
              </a:ext>
            </a:extLst>
          </p:cNvPr>
          <p:cNvSpPr/>
          <p:nvPr/>
        </p:nvSpPr>
        <p:spPr>
          <a:xfrm>
            <a:off x="2705100" y="3429000"/>
            <a:ext cx="800100" cy="12485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A6BE6736-5DF9-9FBB-4CD8-0D8076D69DF3}"/>
              </a:ext>
            </a:extLst>
          </p:cNvPr>
          <p:cNvSpPr/>
          <p:nvPr/>
        </p:nvSpPr>
        <p:spPr>
          <a:xfrm>
            <a:off x="3552825" y="3429000"/>
            <a:ext cx="1028700" cy="14390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B337622E-B70D-13F1-7C2A-F7A24BC88741}"/>
              </a:ext>
            </a:extLst>
          </p:cNvPr>
          <p:cNvSpPr/>
          <p:nvPr/>
        </p:nvSpPr>
        <p:spPr>
          <a:xfrm>
            <a:off x="4581525" y="3028434"/>
            <a:ext cx="800100" cy="12485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1C4E96C2-6250-B9F7-2724-68E3586DEB64}"/>
              </a:ext>
            </a:extLst>
          </p:cNvPr>
          <p:cNvSpPr/>
          <p:nvPr/>
        </p:nvSpPr>
        <p:spPr>
          <a:xfrm>
            <a:off x="4067175" y="4410075"/>
            <a:ext cx="1314450" cy="12485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3CAE407-F1F5-4132-520D-16E3C6A9A154}"/>
              </a:ext>
            </a:extLst>
          </p:cNvPr>
          <p:cNvSpPr/>
          <p:nvPr/>
        </p:nvSpPr>
        <p:spPr>
          <a:xfrm>
            <a:off x="2705100" y="4829175"/>
            <a:ext cx="3790950" cy="135255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288E02F-8BC0-2562-F78A-85CF03EA8CA4}"/>
              </a:ext>
            </a:extLst>
          </p:cNvPr>
          <p:cNvSpPr txBox="1"/>
          <p:nvPr/>
        </p:nvSpPr>
        <p:spPr>
          <a:xfrm>
            <a:off x="5238750" y="2600325"/>
            <a:ext cx="3105150" cy="369332"/>
          </a:xfrm>
          <a:prstGeom prst="rect">
            <a:avLst/>
          </a:prstGeom>
          <a:noFill/>
        </p:spPr>
        <p:txBody>
          <a:bodyPr wrap="square" rtlCol="0">
            <a:spAutoFit/>
          </a:bodyPr>
          <a:lstStyle/>
          <a:p>
            <a:r>
              <a:rPr lang="fr-FR" b="1" dirty="0">
                <a:solidFill>
                  <a:srgbClr val="FF0000"/>
                </a:solidFill>
              </a:rPr>
              <a:t>Ticket </a:t>
            </a:r>
            <a:r>
              <a:rPr lang="fr-FR" b="1" dirty="0" err="1">
                <a:solidFill>
                  <a:srgbClr val="FF0000"/>
                </a:solidFill>
              </a:rPr>
              <a:t>Number</a:t>
            </a:r>
            <a:r>
              <a:rPr lang="fr-FR" b="1" dirty="0">
                <a:solidFill>
                  <a:srgbClr val="FF0000"/>
                </a:solidFill>
              </a:rPr>
              <a:t> and </a:t>
            </a:r>
            <a:r>
              <a:rPr lang="fr-FR" b="1" dirty="0" err="1">
                <a:solidFill>
                  <a:srgbClr val="FF0000"/>
                </a:solidFill>
              </a:rPr>
              <a:t>status</a:t>
            </a:r>
            <a:endParaRPr lang="fr-FR" b="1" dirty="0">
              <a:solidFill>
                <a:srgbClr val="FF0000"/>
              </a:solidFill>
            </a:endParaRPr>
          </a:p>
        </p:txBody>
      </p:sp>
      <p:sp>
        <p:nvSpPr>
          <p:cNvPr id="13" name="ZoneTexte 12">
            <a:extLst>
              <a:ext uri="{FF2B5EF4-FFF2-40B4-BE49-F238E27FC236}">
                <a16:creationId xmlns:a16="http://schemas.microsoft.com/office/drawing/2014/main" id="{DC991F53-78D1-F30C-5291-967EBF219FF9}"/>
              </a:ext>
            </a:extLst>
          </p:cNvPr>
          <p:cNvSpPr txBox="1"/>
          <p:nvPr/>
        </p:nvSpPr>
        <p:spPr>
          <a:xfrm>
            <a:off x="5391150" y="4398407"/>
            <a:ext cx="3105150" cy="369332"/>
          </a:xfrm>
          <a:prstGeom prst="rect">
            <a:avLst/>
          </a:prstGeom>
          <a:noFill/>
        </p:spPr>
        <p:txBody>
          <a:bodyPr wrap="square" rtlCol="0">
            <a:spAutoFit/>
          </a:bodyPr>
          <a:lstStyle/>
          <a:p>
            <a:r>
              <a:rPr lang="fr-FR" b="1" dirty="0">
                <a:solidFill>
                  <a:srgbClr val="FF0000"/>
                </a:solidFill>
              </a:rPr>
              <a:t>New </a:t>
            </a:r>
            <a:r>
              <a:rPr lang="fr-FR" b="1" dirty="0" err="1">
                <a:solidFill>
                  <a:srgbClr val="FF0000"/>
                </a:solidFill>
              </a:rPr>
              <a:t>assignee</a:t>
            </a:r>
            <a:endParaRPr lang="fr-FR" b="1" dirty="0">
              <a:solidFill>
                <a:srgbClr val="FF0000"/>
              </a:solidFill>
            </a:endParaRPr>
          </a:p>
        </p:txBody>
      </p:sp>
      <p:sp>
        <p:nvSpPr>
          <p:cNvPr id="15" name="Rectangle : coins arrondis 14">
            <a:extLst>
              <a:ext uri="{FF2B5EF4-FFF2-40B4-BE49-F238E27FC236}">
                <a16:creationId xmlns:a16="http://schemas.microsoft.com/office/drawing/2014/main" id="{EC030BC4-AD73-6568-E799-318DDFE9C2E2}"/>
              </a:ext>
            </a:extLst>
          </p:cNvPr>
          <p:cNvSpPr/>
          <p:nvPr/>
        </p:nvSpPr>
        <p:spPr>
          <a:xfrm>
            <a:off x="5238750" y="3572907"/>
            <a:ext cx="1371600"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Actions</a:t>
            </a:r>
          </a:p>
        </p:txBody>
      </p:sp>
      <p:cxnSp>
        <p:nvCxnSpPr>
          <p:cNvPr id="17" name="Connecteur : en angle 16">
            <a:extLst>
              <a:ext uri="{FF2B5EF4-FFF2-40B4-BE49-F238E27FC236}">
                <a16:creationId xmlns:a16="http://schemas.microsoft.com/office/drawing/2014/main" id="{3231066B-5E01-43C9-451A-B4A044796D07}"/>
              </a:ext>
            </a:extLst>
          </p:cNvPr>
          <p:cNvCxnSpPr/>
          <p:nvPr/>
        </p:nvCxnSpPr>
        <p:spPr>
          <a:xfrm>
            <a:off x="4067175" y="3621127"/>
            <a:ext cx="1076325" cy="135414"/>
          </a:xfrm>
          <a:prstGeom prst="bentConnector3">
            <a:avLst>
              <a:gd name="adj1" fmla="val -5752"/>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necteur : en angle 19">
            <a:extLst>
              <a:ext uri="{FF2B5EF4-FFF2-40B4-BE49-F238E27FC236}">
                <a16:creationId xmlns:a16="http://schemas.microsoft.com/office/drawing/2014/main" id="{BB07CC16-087E-12D1-373F-ACB53D10C524}"/>
              </a:ext>
            </a:extLst>
          </p:cNvPr>
          <p:cNvCxnSpPr>
            <a:cxnSpLocks/>
          </p:cNvCxnSpPr>
          <p:nvPr/>
        </p:nvCxnSpPr>
        <p:spPr>
          <a:xfrm rot="16200000" flipH="1">
            <a:off x="4024572" y="2634437"/>
            <a:ext cx="294759" cy="21336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BE02AB0E-D350-48FF-BE62-F340FBB1A7BD}"/>
              </a:ext>
            </a:extLst>
          </p:cNvPr>
          <p:cNvSpPr txBox="1"/>
          <p:nvPr/>
        </p:nvSpPr>
        <p:spPr>
          <a:xfrm>
            <a:off x="6696077" y="3459678"/>
            <a:ext cx="2466975" cy="646331"/>
          </a:xfrm>
          <a:prstGeom prst="rect">
            <a:avLst/>
          </a:prstGeom>
          <a:noFill/>
        </p:spPr>
        <p:txBody>
          <a:bodyPr wrap="square" rtlCol="0">
            <a:spAutoFit/>
          </a:bodyPr>
          <a:lstStyle/>
          <a:p>
            <a:pPr marL="342900" indent="-342900">
              <a:buFont typeface="+mj-lt"/>
              <a:buAutoNum type="arabicPeriod"/>
            </a:pPr>
            <a:r>
              <a:rPr lang="fr-FR" dirty="0">
                <a:solidFill>
                  <a:srgbClr val="FF0000"/>
                </a:solidFill>
              </a:rPr>
              <a:t>show the ticket</a:t>
            </a:r>
          </a:p>
          <a:p>
            <a:pPr marL="342900" indent="-342900">
              <a:buFont typeface="+mj-lt"/>
              <a:buAutoNum type="arabicPeriod"/>
            </a:pPr>
            <a:r>
              <a:rPr lang="fr-FR" dirty="0" err="1">
                <a:solidFill>
                  <a:srgbClr val="FF0000"/>
                </a:solidFill>
              </a:rPr>
              <a:t>Add</a:t>
            </a:r>
            <a:r>
              <a:rPr lang="fr-FR" dirty="0">
                <a:solidFill>
                  <a:srgbClr val="FF0000"/>
                </a:solidFill>
              </a:rPr>
              <a:t> a comment</a:t>
            </a:r>
          </a:p>
        </p:txBody>
      </p:sp>
      <p:grpSp>
        <p:nvGrpSpPr>
          <p:cNvPr id="22" name="Groupe 21">
            <a:extLst>
              <a:ext uri="{FF2B5EF4-FFF2-40B4-BE49-F238E27FC236}">
                <a16:creationId xmlns:a16="http://schemas.microsoft.com/office/drawing/2014/main" id="{2F4FB7BC-5B09-DCD9-D5B2-1F90992F3246}"/>
              </a:ext>
            </a:extLst>
          </p:cNvPr>
          <p:cNvGrpSpPr/>
          <p:nvPr/>
        </p:nvGrpSpPr>
        <p:grpSpPr>
          <a:xfrm>
            <a:off x="0" y="0"/>
            <a:ext cx="3686339" cy="515321"/>
            <a:chOff x="2546267" y="2297156"/>
            <a:chExt cx="3686339" cy="672378"/>
          </a:xfrm>
          <a:scene3d>
            <a:camera prst="orthographicFront"/>
            <a:lightRig rig="flat" dir="t"/>
          </a:scene3d>
        </p:grpSpPr>
        <p:sp>
          <p:nvSpPr>
            <p:cNvPr id="23" name="Rectangle : coins arrondis 22">
              <a:extLst>
                <a:ext uri="{FF2B5EF4-FFF2-40B4-BE49-F238E27FC236}">
                  <a16:creationId xmlns:a16="http://schemas.microsoft.com/office/drawing/2014/main" id="{E3194C18-8A61-6B12-E2C9-A6B4016902E7}"/>
                </a:ext>
              </a:extLst>
            </p:cNvPr>
            <p:cNvSpPr/>
            <p:nvPr/>
          </p:nvSpPr>
          <p:spPr>
            <a:xfrm>
              <a:off x="2546267" y="2297156"/>
              <a:ext cx="3686339" cy="672378"/>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594204"/>
                <a:satOff val="0"/>
                <a:lumOff val="48303"/>
                <a:alphaOff val="0"/>
              </a:schemeClr>
            </a:fillRef>
            <a:effectRef idx="2">
              <a:schemeClr val="accent1">
                <a:shade val="50000"/>
                <a:hueOff val="-594204"/>
                <a:satOff val="0"/>
                <a:lumOff val="48303"/>
                <a:alphaOff val="0"/>
              </a:schemeClr>
            </a:effectRef>
            <a:fontRef idx="minor">
              <a:schemeClr val="lt1"/>
            </a:fontRef>
          </p:style>
          <p:txBody>
            <a:bodyPr/>
            <a:lstStyle/>
            <a:p>
              <a:endParaRPr lang="fr-FR"/>
            </a:p>
          </p:txBody>
        </p:sp>
        <p:sp>
          <p:nvSpPr>
            <p:cNvPr id="24" name="Rectangle : coins arrondis 4">
              <a:extLst>
                <a:ext uri="{FF2B5EF4-FFF2-40B4-BE49-F238E27FC236}">
                  <a16:creationId xmlns:a16="http://schemas.microsoft.com/office/drawing/2014/main" id="{677BA766-9045-B15A-3254-8AD4D1BB653F}"/>
                </a:ext>
              </a:extLst>
            </p:cNvPr>
            <p:cNvSpPr txBox="1"/>
            <p:nvPr/>
          </p:nvSpPr>
          <p:spPr>
            <a:xfrm>
              <a:off x="2565960" y="2316849"/>
              <a:ext cx="3646953" cy="6329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Assign</a:t>
              </a:r>
              <a:r>
                <a:rPr lang="fr-FR" sz="2300" kern="1200" dirty="0">
                  <a:solidFill>
                    <a:schemeClr val="tx1"/>
                  </a:solidFill>
                </a:rPr>
                <a:t> the ticket</a:t>
              </a:r>
            </a:p>
          </p:txBody>
        </p:sp>
      </p:grpSp>
    </p:spTree>
    <p:extLst>
      <p:ext uri="{BB962C8B-B14F-4D97-AF65-F5344CB8AC3E}">
        <p14:creationId xmlns:p14="http://schemas.microsoft.com/office/powerpoint/2010/main" val="427560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p:bldP spid="13" grpId="0"/>
      <p:bldP spid="15"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79">
            <a:extLst>
              <a:ext uri="{FF2B5EF4-FFF2-40B4-BE49-F238E27FC236}">
                <a16:creationId xmlns:a16="http://schemas.microsoft.com/office/drawing/2014/main" id="{29CCA19C-339A-3362-6038-4970D2A4F277}"/>
              </a:ext>
            </a:extLst>
          </p:cNvPr>
          <p:cNvSpPr/>
          <p:nvPr/>
        </p:nvSpPr>
        <p:spPr>
          <a:xfrm>
            <a:off x="330200" y="549462"/>
            <a:ext cx="11531599" cy="615553"/>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rPr>
              <a:t>Outline</a:t>
            </a:r>
          </a:p>
        </p:txBody>
      </p:sp>
      <p:graphicFrame>
        <p:nvGraphicFramePr>
          <p:cNvPr id="4" name="Table 3">
            <a:extLst>
              <a:ext uri="{FF2B5EF4-FFF2-40B4-BE49-F238E27FC236}">
                <a16:creationId xmlns:a16="http://schemas.microsoft.com/office/drawing/2014/main" id="{F7E66B5A-E1E2-9421-257D-78F68187B728}"/>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chemeClr val="bg1"/>
                          </a:solidFill>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2</a:t>
                      </a:fld>
                      <a:endParaRPr lang="en-US" sz="1200" b="0"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551670588"/>
                  </a:ext>
                </a:extLst>
              </a:tr>
            </a:tbl>
          </a:graphicData>
        </a:graphic>
      </p:graphicFrame>
      <p:pic>
        <p:nvPicPr>
          <p:cNvPr id="6" name="Picture 5">
            <a:extLst>
              <a:ext uri="{FF2B5EF4-FFF2-40B4-BE49-F238E27FC236}">
                <a16:creationId xmlns:a16="http://schemas.microsoft.com/office/drawing/2014/main" id="{A7562795-1847-1F48-A3DC-459DD255DC43}"/>
              </a:ext>
            </a:extLst>
          </p:cNvPr>
          <p:cNvPicPr>
            <a:picLocks noGrp="1" noRot="1" noChangeAspect="1" noMove="1" noResize="1" noEditPoints="1" noAdjustHandles="1" noChangeArrowheads="1" noChangeShapeType="1" noCrop="1"/>
          </p:cNvPicPr>
          <p:nvPr/>
        </p:nvPicPr>
        <p:blipFill>
          <a:blip r:embed="rId3"/>
          <a:stretch>
            <a:fillRect/>
          </a:stretch>
        </p:blipFill>
        <p:spPr>
          <a:xfrm>
            <a:off x="-3757" y="5917325"/>
            <a:ext cx="71263" cy="940675"/>
          </a:xfrm>
          <a:prstGeom prst="rect">
            <a:avLst/>
          </a:prstGeom>
        </p:spPr>
      </p:pic>
      <p:sp>
        <p:nvSpPr>
          <p:cNvPr id="3" name="Content Placeholder 2">
            <a:extLst>
              <a:ext uri="{FF2B5EF4-FFF2-40B4-BE49-F238E27FC236}">
                <a16:creationId xmlns:a16="http://schemas.microsoft.com/office/drawing/2014/main" id="{CF9AD7EB-4E98-A120-4769-D167982BAC1C}"/>
              </a:ext>
            </a:extLst>
          </p:cNvPr>
          <p:cNvSpPr txBox="1">
            <a:spLocks/>
          </p:cNvSpPr>
          <p:nvPr/>
        </p:nvSpPr>
        <p:spPr>
          <a:xfrm>
            <a:off x="447039" y="1400175"/>
            <a:ext cx="10972800" cy="412091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dirty="0">
              <a:solidFill>
                <a:srgbClr val="0070C0"/>
              </a:solidFill>
              <a:latin typeface="+mn-lt"/>
            </a:endParaRPr>
          </a:p>
          <a:p>
            <a:r>
              <a:rPr lang="en-US" sz="2400" dirty="0">
                <a:solidFill>
                  <a:srgbClr val="0070C0"/>
                </a:solidFill>
                <a:latin typeface="+mn-lt"/>
              </a:rPr>
              <a:t>Practical exercises on registering and follow-up on tickets with IMS </a:t>
            </a:r>
          </a:p>
          <a:p>
            <a:pPr marL="457200" indent="-457200">
              <a:buFont typeface="+mj-lt"/>
              <a:buAutoNum type="arabicPeriod"/>
            </a:pPr>
            <a:r>
              <a:rPr lang="en-US" sz="2400" dirty="0">
                <a:solidFill>
                  <a:srgbClr val="0070C0"/>
                </a:solidFill>
                <a:latin typeface="+mn-lt"/>
              </a:rPr>
              <a:t>Metadata issue (</a:t>
            </a:r>
            <a:r>
              <a:rPr lang="en-CH" sz="2400" dirty="0">
                <a:solidFill>
                  <a:srgbClr val="0070C0"/>
                </a:solidFill>
                <a:latin typeface="+mn-lt"/>
              </a:rPr>
              <a:t>Leading Node </a:t>
            </a:r>
            <a:r>
              <a:rPr lang="en-US" sz="2400" dirty="0">
                <a:solidFill>
                  <a:srgbClr val="0070C0"/>
                </a:solidFill>
                <a:latin typeface="+mn-lt"/>
              </a:rPr>
              <a:t>Canada)</a:t>
            </a:r>
          </a:p>
          <a:p>
            <a:pPr marL="457200" indent="-457200">
              <a:buFont typeface="+mj-lt"/>
              <a:buAutoNum type="arabicPeriod"/>
            </a:pPr>
            <a:r>
              <a:rPr lang="en-US" sz="2400" dirty="0">
                <a:solidFill>
                  <a:srgbClr val="0070C0"/>
                </a:solidFill>
                <a:latin typeface="+mn-lt"/>
              </a:rPr>
              <a:t>Upper-air</a:t>
            </a:r>
            <a:r>
              <a:rPr lang="en-CH" sz="2400" dirty="0">
                <a:solidFill>
                  <a:srgbClr val="0070C0"/>
                </a:solidFill>
                <a:latin typeface="+mn-lt"/>
              </a:rPr>
              <a:t>/Surface</a:t>
            </a:r>
            <a:r>
              <a:rPr lang="en-US" sz="2400" dirty="0">
                <a:solidFill>
                  <a:srgbClr val="0070C0"/>
                </a:solidFill>
                <a:latin typeface="+mn-lt"/>
              </a:rPr>
              <a:t> data availability issue (</a:t>
            </a:r>
            <a:r>
              <a:rPr lang="en-CH" sz="2400" dirty="0">
                <a:solidFill>
                  <a:srgbClr val="0070C0"/>
                </a:solidFill>
                <a:latin typeface="+mn-lt"/>
              </a:rPr>
              <a:t>Leading Node </a:t>
            </a:r>
            <a:r>
              <a:rPr lang="en-US" sz="2400" dirty="0">
                <a:solidFill>
                  <a:srgbClr val="0070C0"/>
                </a:solidFill>
                <a:latin typeface="+mn-lt"/>
              </a:rPr>
              <a:t>USA)</a:t>
            </a:r>
          </a:p>
          <a:p>
            <a:pPr marL="457200" indent="-457200">
              <a:buFont typeface="+mj-lt"/>
              <a:buAutoNum type="arabicPeriod"/>
            </a:pPr>
            <a:r>
              <a:rPr lang="en-US" sz="2400" dirty="0">
                <a:solidFill>
                  <a:srgbClr val="0070C0"/>
                </a:solidFill>
                <a:latin typeface="+mn-lt"/>
              </a:rPr>
              <a:t>Surface data availability issue (</a:t>
            </a:r>
            <a:r>
              <a:rPr lang="en-CH" sz="2400" dirty="0">
                <a:solidFill>
                  <a:srgbClr val="0070C0"/>
                </a:solidFill>
                <a:latin typeface="+mn-lt"/>
              </a:rPr>
              <a:t>Contributing Node </a:t>
            </a:r>
            <a:r>
              <a:rPr lang="en-US" sz="2400" dirty="0">
                <a:solidFill>
                  <a:srgbClr val="0070C0"/>
                </a:solidFill>
                <a:latin typeface="+mn-lt"/>
              </a:rPr>
              <a:t>Costa Rica)</a:t>
            </a:r>
          </a:p>
          <a:p>
            <a:pPr marL="457200" indent="-457200">
              <a:buFont typeface="+mj-lt"/>
              <a:buAutoNum type="arabicPeriod"/>
            </a:pPr>
            <a:r>
              <a:rPr lang="en-US" sz="2400" dirty="0">
                <a:solidFill>
                  <a:srgbClr val="0070C0"/>
                </a:solidFill>
                <a:latin typeface="+mn-lt"/>
              </a:rPr>
              <a:t>Surface data quality issue (</a:t>
            </a:r>
            <a:r>
              <a:rPr lang="en-CH" sz="2400" dirty="0">
                <a:solidFill>
                  <a:srgbClr val="0070C0"/>
                </a:solidFill>
                <a:latin typeface="+mn-lt"/>
              </a:rPr>
              <a:t>Cn </a:t>
            </a:r>
            <a:r>
              <a:rPr lang="en-US" sz="2400" dirty="0">
                <a:solidFill>
                  <a:srgbClr val="0070C0"/>
                </a:solidFill>
                <a:latin typeface="+mn-lt"/>
              </a:rPr>
              <a:t>BCT and/or Trinidad &amp; Tobago)</a:t>
            </a:r>
          </a:p>
        </p:txBody>
      </p:sp>
    </p:spTree>
    <p:extLst>
      <p:ext uri="{BB962C8B-B14F-4D97-AF65-F5344CB8AC3E}">
        <p14:creationId xmlns:p14="http://schemas.microsoft.com/office/powerpoint/2010/main" val="1894581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4EC876-9385-3871-A762-AFEE59765BC2}"/>
              </a:ext>
            </a:extLst>
          </p:cNvPr>
          <p:cNvPicPr>
            <a:picLocks noChangeAspect="1"/>
          </p:cNvPicPr>
          <p:nvPr/>
        </p:nvPicPr>
        <p:blipFill>
          <a:blip r:embed="rId2"/>
          <a:stretch>
            <a:fillRect/>
          </a:stretch>
        </p:blipFill>
        <p:spPr>
          <a:xfrm>
            <a:off x="0" y="683254"/>
            <a:ext cx="12192000" cy="5491491"/>
          </a:xfrm>
          <a:prstGeom prst="rect">
            <a:avLst/>
          </a:prstGeom>
        </p:spPr>
      </p:pic>
      <p:sp>
        <p:nvSpPr>
          <p:cNvPr id="6" name="Rectangle : coins arrondis 5">
            <a:extLst>
              <a:ext uri="{FF2B5EF4-FFF2-40B4-BE49-F238E27FC236}">
                <a16:creationId xmlns:a16="http://schemas.microsoft.com/office/drawing/2014/main" id="{0D412720-545A-38CA-A04D-A360A44CE59C}"/>
              </a:ext>
            </a:extLst>
          </p:cNvPr>
          <p:cNvSpPr/>
          <p:nvPr/>
        </p:nvSpPr>
        <p:spPr>
          <a:xfrm>
            <a:off x="2907552" y="1712155"/>
            <a:ext cx="1113842" cy="33879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descr="Click - Free hands and gestures icons">
            <a:extLst>
              <a:ext uri="{FF2B5EF4-FFF2-40B4-BE49-F238E27FC236}">
                <a16:creationId xmlns:a16="http://schemas.microsoft.com/office/drawing/2014/main" id="{CEC90FCA-938A-73D1-707D-759121D94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66859">
            <a:off x="3867394" y="1970105"/>
            <a:ext cx="803693" cy="9773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9A3078C-FBB6-0697-ED7A-7776438F5063}"/>
              </a:ext>
            </a:extLst>
          </p:cNvPr>
          <p:cNvPicPr>
            <a:picLocks noChangeAspect="1"/>
          </p:cNvPicPr>
          <p:nvPr/>
        </p:nvPicPr>
        <p:blipFill>
          <a:blip r:embed="rId4"/>
          <a:stretch>
            <a:fillRect/>
          </a:stretch>
        </p:blipFill>
        <p:spPr>
          <a:xfrm>
            <a:off x="2907552" y="3027498"/>
            <a:ext cx="7544454" cy="3132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 coins arrondis 7">
            <a:extLst>
              <a:ext uri="{FF2B5EF4-FFF2-40B4-BE49-F238E27FC236}">
                <a16:creationId xmlns:a16="http://schemas.microsoft.com/office/drawing/2014/main" id="{42A6475C-A913-7537-03AB-BF15346BE589}"/>
              </a:ext>
            </a:extLst>
          </p:cNvPr>
          <p:cNvSpPr/>
          <p:nvPr/>
        </p:nvSpPr>
        <p:spPr>
          <a:xfrm>
            <a:off x="9134473" y="5689006"/>
            <a:ext cx="581027" cy="30480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Click - Free hands and gestures icons">
            <a:extLst>
              <a:ext uri="{FF2B5EF4-FFF2-40B4-BE49-F238E27FC236}">
                <a16:creationId xmlns:a16="http://schemas.microsoft.com/office/drawing/2014/main" id="{65B9D887-DB6C-A20C-F03D-BBB723242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14886">
            <a:off x="8323567" y="4991614"/>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99285AD1-08CC-BA67-BC0D-9F19E54A98FB}"/>
              </a:ext>
            </a:extLst>
          </p:cNvPr>
          <p:cNvPicPr>
            <a:picLocks noChangeAspect="1"/>
          </p:cNvPicPr>
          <p:nvPr/>
        </p:nvPicPr>
        <p:blipFill>
          <a:blip r:embed="rId5"/>
          <a:stretch>
            <a:fillRect/>
          </a:stretch>
        </p:blipFill>
        <p:spPr>
          <a:xfrm>
            <a:off x="8740" y="683253"/>
            <a:ext cx="12192000" cy="5491491"/>
          </a:xfrm>
          <a:prstGeom prst="rect">
            <a:avLst/>
          </a:prstGeom>
        </p:spPr>
      </p:pic>
      <p:sp>
        <p:nvSpPr>
          <p:cNvPr id="12" name="Rectangle : coins arrondis 11">
            <a:extLst>
              <a:ext uri="{FF2B5EF4-FFF2-40B4-BE49-F238E27FC236}">
                <a16:creationId xmlns:a16="http://schemas.microsoft.com/office/drawing/2014/main" id="{8AC856FC-0859-19F6-54E3-80E997553E82}"/>
              </a:ext>
            </a:extLst>
          </p:cNvPr>
          <p:cNvSpPr/>
          <p:nvPr/>
        </p:nvSpPr>
        <p:spPr>
          <a:xfrm>
            <a:off x="2089452" y="1440856"/>
            <a:ext cx="6667500" cy="417453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A92673C8-9D2D-43C1-F288-A96EA848028D}"/>
              </a:ext>
            </a:extLst>
          </p:cNvPr>
          <p:cNvGrpSpPr/>
          <p:nvPr/>
        </p:nvGrpSpPr>
        <p:grpSpPr>
          <a:xfrm>
            <a:off x="0" y="0"/>
            <a:ext cx="3686339" cy="515321"/>
            <a:chOff x="2546267" y="2297156"/>
            <a:chExt cx="3686339" cy="672378"/>
          </a:xfrm>
          <a:scene3d>
            <a:camera prst="orthographicFront"/>
            <a:lightRig rig="flat" dir="t"/>
          </a:scene3d>
        </p:grpSpPr>
        <p:sp>
          <p:nvSpPr>
            <p:cNvPr id="14" name="Rectangle : coins arrondis 13">
              <a:extLst>
                <a:ext uri="{FF2B5EF4-FFF2-40B4-BE49-F238E27FC236}">
                  <a16:creationId xmlns:a16="http://schemas.microsoft.com/office/drawing/2014/main" id="{B610C118-D0CA-2149-128A-87744C1C1B8A}"/>
                </a:ext>
              </a:extLst>
            </p:cNvPr>
            <p:cNvSpPr/>
            <p:nvPr/>
          </p:nvSpPr>
          <p:spPr>
            <a:xfrm>
              <a:off x="2546267" y="2297156"/>
              <a:ext cx="3686339" cy="672378"/>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594204"/>
                <a:satOff val="0"/>
                <a:lumOff val="48303"/>
                <a:alphaOff val="0"/>
              </a:schemeClr>
            </a:fillRef>
            <a:effectRef idx="2">
              <a:schemeClr val="accent1">
                <a:shade val="50000"/>
                <a:hueOff val="-594204"/>
                <a:satOff val="0"/>
                <a:lumOff val="48303"/>
                <a:alphaOff val="0"/>
              </a:schemeClr>
            </a:effectRef>
            <a:fontRef idx="minor">
              <a:schemeClr val="lt1"/>
            </a:fontRef>
          </p:style>
          <p:txBody>
            <a:bodyPr/>
            <a:lstStyle/>
            <a:p>
              <a:endParaRPr lang="fr-FR"/>
            </a:p>
          </p:txBody>
        </p:sp>
        <p:sp>
          <p:nvSpPr>
            <p:cNvPr id="15" name="Rectangle : coins arrondis 4">
              <a:extLst>
                <a:ext uri="{FF2B5EF4-FFF2-40B4-BE49-F238E27FC236}">
                  <a16:creationId xmlns:a16="http://schemas.microsoft.com/office/drawing/2014/main" id="{9F668A45-B418-764B-0B5A-416916AE7800}"/>
                </a:ext>
              </a:extLst>
            </p:cNvPr>
            <p:cNvSpPr txBox="1"/>
            <p:nvPr/>
          </p:nvSpPr>
          <p:spPr>
            <a:xfrm>
              <a:off x="2565960" y="2316849"/>
              <a:ext cx="3646953" cy="6329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err="1">
                  <a:solidFill>
                    <a:schemeClr val="tx1"/>
                  </a:solidFill>
                </a:rPr>
                <a:t>Add</a:t>
              </a:r>
              <a:r>
                <a:rPr lang="fr-FR" sz="2300" kern="1200" dirty="0">
                  <a:solidFill>
                    <a:schemeClr val="tx1"/>
                  </a:solidFill>
                </a:rPr>
                <a:t> a Comment</a:t>
              </a:r>
            </a:p>
          </p:txBody>
        </p:sp>
      </p:grpSp>
    </p:spTree>
    <p:extLst>
      <p:ext uri="{BB962C8B-B14F-4D97-AF65-F5344CB8AC3E}">
        <p14:creationId xmlns:p14="http://schemas.microsoft.com/office/powerpoint/2010/main" val="16247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21</a:t>
                      </a:fld>
                      <a:endParaRPr lang="en-US" sz="1200" b="0" dirty="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sp>
        <p:nvSpPr>
          <p:cNvPr id="8" name="Shape 79">
            <a:extLst>
              <a:ext uri="{FF2B5EF4-FFF2-40B4-BE49-F238E27FC236}">
                <a16:creationId xmlns:a16="http://schemas.microsoft.com/office/drawing/2014/main" id="{B5BC377C-C613-578C-AFA6-04181F81FE95}"/>
              </a:ext>
            </a:extLst>
          </p:cNvPr>
          <p:cNvSpPr/>
          <p:nvPr/>
        </p:nvSpPr>
        <p:spPr>
          <a:xfrm>
            <a:off x="1386" y="305324"/>
            <a:ext cx="12192000" cy="4360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Step-2 and more: </a:t>
            </a:r>
            <a:r>
              <a:rPr lang="en-US" sz="3400" b="1" dirty="0">
                <a:solidFill>
                  <a:srgbClr val="290AD9"/>
                </a:solidFill>
                <a:latin typeface="+mj-lt"/>
                <a:ea typeface="Verdana" panose="020B0604030504040204" pitchFamily="34" charset="0"/>
                <a:cs typeface="Verdana" panose="020B0604030504040204" pitchFamily="34" charset="0"/>
              </a:rPr>
              <a:t>Evaluate and manage an incident</a:t>
            </a:r>
            <a:endParaRPr lang="en-US" sz="3400" b="1" dirty="0">
              <a:solidFill>
                <a:srgbClr val="290AD9"/>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endParaRPr>
          </a:p>
        </p:txBody>
      </p:sp>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graphicFrame>
        <p:nvGraphicFramePr>
          <p:cNvPr id="5" name="Diagramme 4">
            <a:extLst>
              <a:ext uri="{FF2B5EF4-FFF2-40B4-BE49-F238E27FC236}">
                <a16:creationId xmlns:a16="http://schemas.microsoft.com/office/drawing/2014/main" id="{6F5B4F0A-B11E-FEEB-5245-2E5D8C314E97}"/>
              </a:ext>
            </a:extLst>
          </p:cNvPr>
          <p:cNvGraphicFramePr/>
          <p:nvPr>
            <p:extLst>
              <p:ext uri="{D42A27DB-BD31-4B8C-83A1-F6EECF244321}">
                <p14:modId xmlns:p14="http://schemas.microsoft.com/office/powerpoint/2010/main" val="2921017522"/>
              </p:ext>
            </p:extLst>
          </p:nvPr>
        </p:nvGraphicFramePr>
        <p:xfrm>
          <a:off x="-1063559" y="1336866"/>
          <a:ext cx="9683684" cy="52158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a16="http://schemas.microsoft.com/office/drawing/2014/main" id="{F3B456AB-4F12-0484-EFCD-DCA237FD759A}"/>
              </a:ext>
            </a:extLst>
          </p:cNvPr>
          <p:cNvSpPr txBox="1"/>
          <p:nvPr/>
        </p:nvSpPr>
        <p:spPr>
          <a:xfrm>
            <a:off x="6706345" y="1929957"/>
            <a:ext cx="4410075" cy="39703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Arial" panose="020B0604020202020204" pitchFamily="34" charset="0"/>
              <a:buChar char="•"/>
            </a:pPr>
            <a:r>
              <a:rPr lang="fr-FR" dirty="0">
                <a:solidFill>
                  <a:srgbClr val="290AD9"/>
                </a:solidFill>
              </a:rPr>
              <a:t>Date: </a:t>
            </a:r>
            <a:r>
              <a:rPr lang="fr-FR" b="1" dirty="0">
                <a:solidFill>
                  <a:schemeClr val="tx1"/>
                </a:solidFill>
              </a:rPr>
              <a:t>17/09/2023</a:t>
            </a:r>
          </a:p>
          <a:p>
            <a:pPr marL="285750" indent="-285750">
              <a:buFont typeface="Arial" panose="020B0604020202020204" pitchFamily="34" charset="0"/>
              <a:buChar char="•"/>
            </a:pPr>
            <a:r>
              <a:rPr lang="fr-FR" dirty="0">
                <a:solidFill>
                  <a:srgbClr val="290AD9"/>
                </a:solidFill>
              </a:rPr>
              <a:t>Station: </a:t>
            </a:r>
            <a:r>
              <a:rPr lang="fr-FR" b="1" dirty="0">
                <a:solidFill>
                  <a:schemeClr val="tx1"/>
                </a:solidFill>
              </a:rPr>
              <a:t>LITTLE ROCK/ADAMS FLD</a:t>
            </a:r>
          </a:p>
          <a:p>
            <a:pPr marL="285750" indent="-285750">
              <a:buFont typeface="Arial" panose="020B0604020202020204" pitchFamily="34" charset="0"/>
              <a:buChar char="•"/>
            </a:pPr>
            <a:r>
              <a:rPr lang="fr-FR" dirty="0">
                <a:solidFill>
                  <a:srgbClr val="290AD9"/>
                </a:solidFill>
              </a:rPr>
              <a:t>Country: </a:t>
            </a:r>
            <a:r>
              <a:rPr lang="fr-FR" b="1" dirty="0">
                <a:solidFill>
                  <a:schemeClr val="tx1"/>
                </a:solidFill>
              </a:rPr>
              <a:t>USA</a:t>
            </a:r>
          </a:p>
          <a:p>
            <a:pPr marL="285750" indent="-285750">
              <a:buFont typeface="Arial" panose="020B0604020202020204" pitchFamily="34" charset="0"/>
              <a:buChar char="•"/>
            </a:pPr>
            <a:r>
              <a:rPr lang="fr-FR" dirty="0">
                <a:solidFill>
                  <a:srgbClr val="290AD9"/>
                </a:solidFill>
              </a:rPr>
              <a:t>WIGOS ID: </a:t>
            </a:r>
            <a:r>
              <a:rPr lang="fr-FR" b="1" dirty="0">
                <a:solidFill>
                  <a:schemeClr val="tx1"/>
                </a:solidFill>
              </a:rPr>
              <a:t>0-20000-0-72340</a:t>
            </a:r>
          </a:p>
          <a:p>
            <a:pPr marL="285750" indent="-285750">
              <a:buFont typeface="Arial" panose="020B0604020202020204" pitchFamily="34" charset="0"/>
              <a:buChar char="•"/>
            </a:pPr>
            <a:r>
              <a:rPr lang="fr-FR" dirty="0">
                <a:solidFill>
                  <a:srgbClr val="290AD9"/>
                </a:solidFill>
              </a:rPr>
              <a:t>Associated RWC: </a:t>
            </a:r>
            <a:r>
              <a:rPr lang="fr-FR" b="1" dirty="0">
                <a:solidFill>
                  <a:schemeClr val="tx1"/>
                </a:solidFill>
              </a:rPr>
              <a:t>RWC USA</a:t>
            </a:r>
          </a:p>
          <a:p>
            <a:pPr marL="285750" indent="-285750">
              <a:buFont typeface="Arial" panose="020B0604020202020204" pitchFamily="34" charset="0"/>
              <a:buChar char="•"/>
            </a:pPr>
            <a:r>
              <a:rPr lang="fr-FR" dirty="0">
                <a:solidFill>
                  <a:srgbClr val="290AD9"/>
                </a:solidFill>
              </a:rPr>
              <a:t>NFP : </a:t>
            </a:r>
            <a:r>
              <a:rPr lang="fr-FR" b="1" dirty="0">
                <a:solidFill>
                  <a:schemeClr val="tx1"/>
                </a:solidFill>
              </a:rPr>
              <a:t>Mrs Holly </a:t>
            </a:r>
            <a:r>
              <a:rPr lang="fr-FR" b="1" dirty="0" err="1">
                <a:solidFill>
                  <a:schemeClr val="tx1"/>
                </a:solidFill>
              </a:rPr>
              <a:t>Uhlenhake</a:t>
            </a:r>
            <a:endParaRPr lang="fr-FR" b="1" dirty="0">
              <a:solidFill>
                <a:schemeClr val="tx1"/>
              </a:solidFill>
            </a:endParaRPr>
          </a:p>
          <a:p>
            <a:pPr marL="285750" indent="-285750">
              <a:buFont typeface="Arial" panose="020B0604020202020204" pitchFamily="34" charset="0"/>
              <a:buChar char="•"/>
            </a:pPr>
            <a:r>
              <a:rPr lang="fr-FR" dirty="0" err="1">
                <a:solidFill>
                  <a:srgbClr val="290AD9"/>
                </a:solidFill>
              </a:rPr>
              <a:t>Summary</a:t>
            </a:r>
            <a:r>
              <a:rPr lang="fr-FR" dirty="0">
                <a:solidFill>
                  <a:srgbClr val="290AD9"/>
                </a:solidFill>
              </a:rPr>
              <a:t>: </a:t>
            </a:r>
            <a:r>
              <a:rPr lang="fr-FR" b="1" dirty="0">
                <a:solidFill>
                  <a:schemeClr val="tx1"/>
                </a:solidFill>
              </a:rPr>
              <a:t>station not </a:t>
            </a:r>
            <a:r>
              <a:rPr lang="fr-FR" b="1" dirty="0" err="1">
                <a:solidFill>
                  <a:schemeClr val="tx1"/>
                </a:solidFill>
              </a:rPr>
              <a:t>reporting</a:t>
            </a:r>
            <a:r>
              <a:rPr lang="fr-FR" b="1" dirty="0">
                <a:solidFill>
                  <a:schemeClr val="tx1"/>
                </a:solidFill>
              </a:rPr>
              <a:t> surface data for a long </a:t>
            </a:r>
            <a:r>
              <a:rPr lang="fr-FR" b="1" dirty="0" err="1">
                <a:solidFill>
                  <a:schemeClr val="tx1"/>
                </a:solidFill>
              </a:rPr>
              <a:t>period</a:t>
            </a:r>
            <a:endParaRPr lang="fr-FR" b="1" dirty="0">
              <a:solidFill>
                <a:schemeClr val="tx1"/>
              </a:solidFill>
            </a:endParaRPr>
          </a:p>
          <a:p>
            <a:pPr marL="285750" indent="-285750">
              <a:buFont typeface="Arial" panose="020B0604020202020204" pitchFamily="34" charset="0"/>
              <a:buChar char="•"/>
            </a:pPr>
            <a:r>
              <a:rPr lang="fr-FR" dirty="0">
                <a:solidFill>
                  <a:srgbClr val="290AD9"/>
                </a:solidFill>
              </a:rPr>
              <a:t>Issue</a:t>
            </a:r>
            <a:r>
              <a:rPr lang="en-CH" dirty="0">
                <a:solidFill>
                  <a:srgbClr val="290AD9"/>
                </a:solidFill>
              </a:rPr>
              <a:t> category</a:t>
            </a:r>
            <a:r>
              <a:rPr lang="fr-FR" dirty="0">
                <a:solidFill>
                  <a:srgbClr val="290AD9"/>
                </a:solidFill>
              </a:rPr>
              <a:t>: </a:t>
            </a:r>
            <a:r>
              <a:rPr lang="en-CH" dirty="0">
                <a:solidFill>
                  <a:srgbClr val="290AD9"/>
                </a:solidFill>
              </a:rPr>
              <a:t>   </a:t>
            </a:r>
            <a:r>
              <a:rPr lang="fr-FR" b="1" dirty="0" err="1">
                <a:solidFill>
                  <a:schemeClr val="tx1"/>
                </a:solidFill>
              </a:rPr>
              <a:t>availability</a:t>
            </a:r>
            <a:r>
              <a:rPr lang="fr-FR" dirty="0">
                <a:solidFill>
                  <a:srgbClr val="290AD9"/>
                </a:solidFill>
              </a:rPr>
              <a:t>/</a:t>
            </a:r>
            <a:r>
              <a:rPr lang="fr-FR" dirty="0" err="1">
                <a:solidFill>
                  <a:srgbClr val="290AD9"/>
                </a:solidFill>
              </a:rPr>
              <a:t>quality</a:t>
            </a:r>
            <a:r>
              <a:rPr lang="fr-FR" dirty="0">
                <a:solidFill>
                  <a:srgbClr val="290AD9"/>
                </a:solidFill>
              </a:rPr>
              <a:t>/</a:t>
            </a:r>
            <a:r>
              <a:rPr lang="fr-FR" dirty="0" err="1">
                <a:solidFill>
                  <a:srgbClr val="290AD9"/>
                </a:solidFill>
              </a:rPr>
              <a:t>timeliness</a:t>
            </a:r>
            <a:endParaRPr lang="fr-FR" dirty="0">
              <a:solidFill>
                <a:srgbClr val="290AD9"/>
              </a:solidFill>
            </a:endParaRPr>
          </a:p>
          <a:p>
            <a:r>
              <a:rPr lang="en-CH" b="1" dirty="0">
                <a:solidFill>
                  <a:schemeClr val="tx1"/>
                </a:solidFill>
              </a:rPr>
              <a:t>     s</a:t>
            </a:r>
            <a:r>
              <a:rPr lang="fr-FR" b="1" dirty="0" err="1">
                <a:solidFill>
                  <a:schemeClr val="tx1"/>
                </a:solidFill>
              </a:rPr>
              <a:t>urface</a:t>
            </a:r>
            <a:r>
              <a:rPr lang="fr-FR" dirty="0">
                <a:solidFill>
                  <a:srgbClr val="290AD9"/>
                </a:solidFill>
              </a:rPr>
              <a:t>/</a:t>
            </a:r>
            <a:r>
              <a:rPr lang="fr-FR" dirty="0" err="1">
                <a:solidFill>
                  <a:srgbClr val="290AD9"/>
                </a:solidFill>
              </a:rPr>
              <a:t>upper</a:t>
            </a:r>
            <a:r>
              <a:rPr lang="fr-FR" dirty="0">
                <a:solidFill>
                  <a:srgbClr val="290AD9"/>
                </a:solidFill>
              </a:rPr>
              <a:t>-air</a:t>
            </a:r>
            <a:endParaRPr lang="en-CH" dirty="0">
              <a:solidFill>
                <a:srgbClr val="290AD9"/>
              </a:solidFill>
            </a:endParaRPr>
          </a:p>
          <a:p>
            <a:pPr marL="285750" indent="-285750">
              <a:buFont typeface="Arial" panose="020B0604020202020204" pitchFamily="34" charset="0"/>
              <a:buChar char="•"/>
            </a:pPr>
            <a:r>
              <a:rPr lang="en-CH" dirty="0">
                <a:solidFill>
                  <a:srgbClr val="290AD9"/>
                </a:solidFill>
              </a:rPr>
              <a:t>Priority Level : </a:t>
            </a:r>
            <a:r>
              <a:rPr lang="en-CH" sz="1400" dirty="0">
                <a:solidFill>
                  <a:srgbClr val="FF0000"/>
                </a:solidFill>
              </a:rPr>
              <a:t>WMO 1224</a:t>
            </a:r>
            <a:endParaRPr lang="fr-FR" sz="1400" dirty="0">
              <a:solidFill>
                <a:srgbClr val="FF0000"/>
              </a:solidFill>
            </a:endParaRPr>
          </a:p>
          <a:p>
            <a:pPr marL="285750" indent="-285750">
              <a:buFont typeface="Arial" panose="020B0604020202020204" pitchFamily="34" charset="0"/>
              <a:buChar char="•"/>
            </a:pPr>
            <a:r>
              <a:rPr lang="fr-FR" dirty="0">
                <a:solidFill>
                  <a:srgbClr val="290AD9"/>
                </a:solidFill>
              </a:rPr>
              <a:t>Description:</a:t>
            </a:r>
            <a:r>
              <a:rPr lang="en-CH" b="1" dirty="0">
                <a:solidFill>
                  <a:schemeClr val="tx1"/>
                </a:solidFill>
              </a:rPr>
              <a:t>xxx</a:t>
            </a:r>
            <a:endParaRPr lang="fr-FR" b="1" dirty="0">
              <a:solidFill>
                <a:schemeClr val="tx1"/>
              </a:solidFill>
            </a:endParaRPr>
          </a:p>
          <a:p>
            <a:pPr marL="285750" indent="-285750">
              <a:buFont typeface="Arial" panose="020B0604020202020204" pitchFamily="34" charset="0"/>
              <a:buChar char="•"/>
            </a:pPr>
            <a:r>
              <a:rPr lang="fr-FR" dirty="0">
                <a:solidFill>
                  <a:srgbClr val="290AD9"/>
                </a:solidFill>
              </a:rPr>
              <a:t>Attachements:</a:t>
            </a:r>
            <a:r>
              <a:rPr lang="en-CH" dirty="0">
                <a:solidFill>
                  <a:srgbClr val="290AD9"/>
                </a:solidFill>
              </a:rPr>
              <a:t> </a:t>
            </a:r>
            <a:r>
              <a:rPr lang="en-CH" dirty="0">
                <a:solidFill>
                  <a:srgbClr val="FF0000"/>
                </a:solidFill>
              </a:rPr>
              <a:t>(optional)</a:t>
            </a:r>
            <a:endParaRPr lang="fr-FR" dirty="0">
              <a:solidFill>
                <a:srgbClr val="FF0000"/>
              </a:solidFill>
            </a:endParaRPr>
          </a:p>
        </p:txBody>
      </p:sp>
    </p:spTree>
    <p:extLst>
      <p:ext uri="{BB962C8B-B14F-4D97-AF65-F5344CB8AC3E}">
        <p14:creationId xmlns:p14="http://schemas.microsoft.com/office/powerpoint/2010/main" val="403535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F1D2E-FB08-47A4-0A85-9BBFABE395F3}"/>
              </a:ext>
            </a:extLst>
          </p:cNvPr>
          <p:cNvPicPr>
            <a:picLocks noChangeAspect="1"/>
          </p:cNvPicPr>
          <p:nvPr/>
        </p:nvPicPr>
        <p:blipFill>
          <a:blip r:embed="rId2"/>
          <a:stretch>
            <a:fillRect/>
          </a:stretch>
        </p:blipFill>
        <p:spPr>
          <a:xfrm>
            <a:off x="220057" y="1639613"/>
            <a:ext cx="2527223" cy="3578772"/>
          </a:xfrm>
          <a:prstGeom prst="rect">
            <a:avLst/>
          </a:prstGeom>
        </p:spPr>
      </p:pic>
      <p:pic>
        <p:nvPicPr>
          <p:cNvPr id="6" name="Picture 5">
            <a:extLst>
              <a:ext uri="{FF2B5EF4-FFF2-40B4-BE49-F238E27FC236}">
                <a16:creationId xmlns:a16="http://schemas.microsoft.com/office/drawing/2014/main" id="{21600135-B85B-E73B-5E3D-43FFFAC3518E}"/>
              </a:ext>
            </a:extLst>
          </p:cNvPr>
          <p:cNvPicPr>
            <a:picLocks noChangeAspect="1"/>
          </p:cNvPicPr>
          <p:nvPr/>
        </p:nvPicPr>
        <p:blipFill>
          <a:blip r:embed="rId3"/>
          <a:stretch>
            <a:fillRect/>
          </a:stretch>
        </p:blipFill>
        <p:spPr>
          <a:xfrm>
            <a:off x="2859931" y="0"/>
            <a:ext cx="4343651" cy="6858000"/>
          </a:xfrm>
          <a:prstGeom prst="rect">
            <a:avLst/>
          </a:prstGeom>
        </p:spPr>
      </p:pic>
      <p:pic>
        <p:nvPicPr>
          <p:cNvPr id="8" name="Picture 7">
            <a:extLst>
              <a:ext uri="{FF2B5EF4-FFF2-40B4-BE49-F238E27FC236}">
                <a16:creationId xmlns:a16="http://schemas.microsoft.com/office/drawing/2014/main" id="{7A327FB7-A286-799C-0BE3-E959D663B443}"/>
              </a:ext>
            </a:extLst>
          </p:cNvPr>
          <p:cNvPicPr>
            <a:picLocks noChangeAspect="1"/>
          </p:cNvPicPr>
          <p:nvPr/>
        </p:nvPicPr>
        <p:blipFill>
          <a:blip r:embed="rId4"/>
          <a:stretch>
            <a:fillRect/>
          </a:stretch>
        </p:blipFill>
        <p:spPr>
          <a:xfrm>
            <a:off x="7316233" y="81980"/>
            <a:ext cx="4737054" cy="6694039"/>
          </a:xfrm>
          <a:prstGeom prst="rect">
            <a:avLst/>
          </a:prstGeom>
        </p:spPr>
      </p:pic>
      <p:pic>
        <p:nvPicPr>
          <p:cNvPr id="9" name="Picture 8">
            <a:extLst>
              <a:ext uri="{FF2B5EF4-FFF2-40B4-BE49-F238E27FC236}">
                <a16:creationId xmlns:a16="http://schemas.microsoft.com/office/drawing/2014/main" id="{C5B2DC09-60B2-B65A-A850-A37F0C2C5CED}"/>
              </a:ext>
            </a:extLst>
          </p:cNvPr>
          <p:cNvPicPr>
            <a:picLocks noChangeAspect="1"/>
          </p:cNvPicPr>
          <p:nvPr/>
        </p:nvPicPr>
        <p:blipFill>
          <a:blip r:embed="rId5"/>
          <a:stretch>
            <a:fillRect/>
          </a:stretch>
        </p:blipFill>
        <p:spPr>
          <a:xfrm>
            <a:off x="2154757" y="523414"/>
            <a:ext cx="6692850" cy="58707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ectangle: Rounded Corners 9">
            <a:extLst>
              <a:ext uri="{FF2B5EF4-FFF2-40B4-BE49-F238E27FC236}">
                <a16:creationId xmlns:a16="http://schemas.microsoft.com/office/drawing/2014/main" id="{D5412956-ACC6-E247-6CDB-106440A5A082}"/>
              </a:ext>
            </a:extLst>
          </p:cNvPr>
          <p:cNvSpPr/>
          <p:nvPr/>
        </p:nvSpPr>
        <p:spPr>
          <a:xfrm>
            <a:off x="3657600" y="3947686"/>
            <a:ext cx="5019741" cy="227023"/>
          </a:xfrm>
          <a:prstGeom prst="roundRect">
            <a:avLst/>
          </a:prstGeom>
          <a:solidFill>
            <a:srgbClr val="EDDD13">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Rounded Corners 10">
            <a:extLst>
              <a:ext uri="{FF2B5EF4-FFF2-40B4-BE49-F238E27FC236}">
                <a16:creationId xmlns:a16="http://schemas.microsoft.com/office/drawing/2014/main" id="{FF047AC3-FCB7-1519-631F-C97B92455294}"/>
              </a:ext>
            </a:extLst>
          </p:cNvPr>
          <p:cNvSpPr/>
          <p:nvPr/>
        </p:nvSpPr>
        <p:spPr>
          <a:xfrm>
            <a:off x="3657600" y="4333416"/>
            <a:ext cx="5019740" cy="421464"/>
          </a:xfrm>
          <a:prstGeom prst="roundRect">
            <a:avLst/>
          </a:prstGeom>
          <a:solidFill>
            <a:srgbClr val="EDDD13">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2" name="Groupe 14">
            <a:extLst>
              <a:ext uri="{FF2B5EF4-FFF2-40B4-BE49-F238E27FC236}">
                <a16:creationId xmlns:a16="http://schemas.microsoft.com/office/drawing/2014/main" id="{F16CCD17-48C3-3FBD-D761-41774A675CAE}"/>
              </a:ext>
            </a:extLst>
          </p:cNvPr>
          <p:cNvGrpSpPr/>
          <p:nvPr/>
        </p:nvGrpSpPr>
        <p:grpSpPr>
          <a:xfrm>
            <a:off x="115522" y="52950"/>
            <a:ext cx="1328599" cy="1094780"/>
            <a:chOff x="2808865" y="1143097"/>
            <a:chExt cx="4065953" cy="587863"/>
          </a:xfrm>
          <a:scene3d>
            <a:camera prst="orthographicFront"/>
            <a:lightRig rig="flat" dir="t"/>
          </a:scene3d>
        </p:grpSpPr>
        <p:sp>
          <p:nvSpPr>
            <p:cNvPr id="13" name="Rectangle : coins arrondis 15">
              <a:extLst>
                <a:ext uri="{FF2B5EF4-FFF2-40B4-BE49-F238E27FC236}">
                  <a16:creationId xmlns:a16="http://schemas.microsoft.com/office/drawing/2014/main" id="{566EA4C5-701B-01FD-D177-C5BBFBAE9D1F}"/>
                </a:ext>
              </a:extLst>
            </p:cNvPr>
            <p:cNvSpPr/>
            <p:nvPr/>
          </p:nvSpPr>
          <p:spPr>
            <a:xfrm>
              <a:off x="2808865" y="1143097"/>
              <a:ext cx="4065953" cy="587863"/>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37682"/>
                <a:satOff val="0"/>
                <a:lumOff val="19321"/>
                <a:alphaOff val="0"/>
              </a:schemeClr>
            </a:fillRef>
            <a:effectRef idx="2">
              <a:schemeClr val="accent1">
                <a:shade val="50000"/>
                <a:hueOff val="-237682"/>
                <a:satOff val="0"/>
                <a:lumOff val="19321"/>
                <a:alphaOff val="0"/>
              </a:schemeClr>
            </a:effectRef>
            <a:fontRef idx="minor">
              <a:schemeClr val="lt1"/>
            </a:fontRef>
          </p:style>
          <p:txBody>
            <a:bodyPr/>
            <a:lstStyle/>
            <a:p>
              <a:endParaRPr lang="fr-FR"/>
            </a:p>
          </p:txBody>
        </p:sp>
        <p:sp>
          <p:nvSpPr>
            <p:cNvPr id="14" name="Rectangle : coins arrondis 4">
              <a:extLst>
                <a:ext uri="{FF2B5EF4-FFF2-40B4-BE49-F238E27FC236}">
                  <a16:creationId xmlns:a16="http://schemas.microsoft.com/office/drawing/2014/main" id="{4D1C39AF-82AB-0606-D3E6-B960D83BE504}"/>
                </a:ext>
              </a:extLst>
            </p:cNvPr>
            <p:cNvSpPr txBox="1"/>
            <p:nvPr/>
          </p:nvSpPr>
          <p:spPr>
            <a:xfrm>
              <a:off x="2826083" y="1160315"/>
              <a:ext cx="4031517" cy="5534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H" sz="2400" b="1" kern="1200" dirty="0">
                  <a:solidFill>
                    <a:schemeClr val="tx1"/>
                  </a:solidFill>
                  <a:latin typeface="Calibri" panose="020F0502020204030204" pitchFamily="34" charset="0"/>
                  <a:cs typeface="Calibri" panose="020F0502020204030204" pitchFamily="34" charset="0"/>
                </a:rPr>
                <a:t>Priority Level</a:t>
              </a:r>
              <a:endParaRPr lang="fr-FR" sz="2400" b="1" kern="12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4013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913E44-4584-CBD5-0E1B-F72CB43EE23A}"/>
              </a:ext>
            </a:extLst>
          </p:cNvPr>
          <p:cNvPicPr>
            <a:picLocks noChangeAspect="1"/>
          </p:cNvPicPr>
          <p:nvPr/>
        </p:nvPicPr>
        <p:blipFill>
          <a:blip r:embed="rId2"/>
          <a:stretch>
            <a:fillRect/>
          </a:stretch>
        </p:blipFill>
        <p:spPr>
          <a:xfrm>
            <a:off x="510211" y="944668"/>
            <a:ext cx="7590178" cy="4892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 coins arrondis 5">
            <a:extLst>
              <a:ext uri="{FF2B5EF4-FFF2-40B4-BE49-F238E27FC236}">
                <a16:creationId xmlns:a16="http://schemas.microsoft.com/office/drawing/2014/main" id="{022CC0C5-DDB2-5735-E9D0-4CA4B8F4772E}"/>
              </a:ext>
            </a:extLst>
          </p:cNvPr>
          <p:cNvSpPr/>
          <p:nvPr/>
        </p:nvSpPr>
        <p:spPr>
          <a:xfrm>
            <a:off x="2076450" y="2543175"/>
            <a:ext cx="2390775"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3A726337-01C8-EDDF-E3A3-3AF859AAB687}"/>
              </a:ext>
            </a:extLst>
          </p:cNvPr>
          <p:cNvSpPr/>
          <p:nvPr/>
        </p:nvSpPr>
        <p:spPr>
          <a:xfrm>
            <a:off x="2076450" y="3133725"/>
            <a:ext cx="4752975"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A3E9F0BE-4198-0B59-1D6A-669337FBA135}"/>
              </a:ext>
            </a:extLst>
          </p:cNvPr>
          <p:cNvSpPr/>
          <p:nvPr/>
        </p:nvSpPr>
        <p:spPr>
          <a:xfrm>
            <a:off x="2090737" y="3571875"/>
            <a:ext cx="4752975"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B8AD8C7D-E25C-7AF7-6E71-01C72EA91936}"/>
              </a:ext>
            </a:extLst>
          </p:cNvPr>
          <p:cNvSpPr/>
          <p:nvPr/>
        </p:nvSpPr>
        <p:spPr>
          <a:xfrm>
            <a:off x="2066924" y="3933826"/>
            <a:ext cx="4752975"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0912DAE-6FF0-7E8D-BE45-0D8D264E6039}"/>
              </a:ext>
            </a:extLst>
          </p:cNvPr>
          <p:cNvPicPr>
            <a:picLocks noChangeAspect="1"/>
          </p:cNvPicPr>
          <p:nvPr/>
        </p:nvPicPr>
        <p:blipFill>
          <a:blip r:embed="rId3"/>
          <a:stretch>
            <a:fillRect/>
          </a:stretch>
        </p:blipFill>
        <p:spPr>
          <a:xfrm>
            <a:off x="2611426" y="1630468"/>
            <a:ext cx="7597798" cy="4892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 coins arrondis 9">
            <a:extLst>
              <a:ext uri="{FF2B5EF4-FFF2-40B4-BE49-F238E27FC236}">
                <a16:creationId xmlns:a16="http://schemas.microsoft.com/office/drawing/2014/main" id="{72AE3F88-A289-F700-6BDF-6A13E6ED2464}"/>
              </a:ext>
            </a:extLst>
          </p:cNvPr>
          <p:cNvSpPr/>
          <p:nvPr/>
        </p:nvSpPr>
        <p:spPr>
          <a:xfrm>
            <a:off x="3967162" y="2543174"/>
            <a:ext cx="5286375" cy="137160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12499DD0-0CF1-0C59-5FFF-202D8AF3A70D}"/>
              </a:ext>
            </a:extLst>
          </p:cNvPr>
          <p:cNvSpPr/>
          <p:nvPr/>
        </p:nvSpPr>
        <p:spPr>
          <a:xfrm>
            <a:off x="4164257" y="4865581"/>
            <a:ext cx="4857750"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8D693F85-3B79-4ADE-9B48-9D291A20D595}"/>
              </a:ext>
            </a:extLst>
          </p:cNvPr>
          <p:cNvSpPr/>
          <p:nvPr/>
        </p:nvSpPr>
        <p:spPr>
          <a:xfrm>
            <a:off x="4181475" y="5484707"/>
            <a:ext cx="1514475" cy="2857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ED045BA5-1DAE-02F8-B9F4-25BAC1A363A6}"/>
              </a:ext>
            </a:extLst>
          </p:cNvPr>
          <p:cNvSpPr/>
          <p:nvPr/>
        </p:nvSpPr>
        <p:spPr>
          <a:xfrm>
            <a:off x="8768206" y="6111068"/>
            <a:ext cx="718663" cy="4197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descr="Click - Free hands and gestures icons">
            <a:extLst>
              <a:ext uri="{FF2B5EF4-FFF2-40B4-BE49-F238E27FC236}">
                <a16:creationId xmlns:a16="http://schemas.microsoft.com/office/drawing/2014/main" id="{0960D6B1-F012-B758-D6B8-EF535B4DE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95414">
            <a:off x="8120993" y="5317933"/>
            <a:ext cx="847725" cy="8477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9884F3B4-0156-B2CC-858B-DC4A0B9FBF6D}"/>
              </a:ext>
            </a:extLst>
          </p:cNvPr>
          <p:cNvGrpSpPr/>
          <p:nvPr/>
        </p:nvGrpSpPr>
        <p:grpSpPr>
          <a:xfrm>
            <a:off x="115522" y="52950"/>
            <a:ext cx="4065953" cy="587863"/>
            <a:chOff x="2808865" y="1143097"/>
            <a:chExt cx="4065953" cy="587863"/>
          </a:xfrm>
          <a:scene3d>
            <a:camera prst="orthographicFront"/>
            <a:lightRig rig="flat" dir="t"/>
          </a:scene3d>
        </p:grpSpPr>
        <p:sp>
          <p:nvSpPr>
            <p:cNvPr id="16" name="Rectangle : coins arrondis 15">
              <a:extLst>
                <a:ext uri="{FF2B5EF4-FFF2-40B4-BE49-F238E27FC236}">
                  <a16:creationId xmlns:a16="http://schemas.microsoft.com/office/drawing/2014/main" id="{E349193E-FE47-AEB1-2EA0-F667F450ADE3}"/>
                </a:ext>
              </a:extLst>
            </p:cNvPr>
            <p:cNvSpPr/>
            <p:nvPr/>
          </p:nvSpPr>
          <p:spPr>
            <a:xfrm>
              <a:off x="2808865" y="1143097"/>
              <a:ext cx="4065953" cy="587863"/>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37682"/>
                <a:satOff val="0"/>
                <a:lumOff val="19321"/>
                <a:alphaOff val="0"/>
              </a:schemeClr>
            </a:fillRef>
            <a:effectRef idx="2">
              <a:schemeClr val="accent1">
                <a:shade val="50000"/>
                <a:hueOff val="-237682"/>
                <a:satOff val="0"/>
                <a:lumOff val="19321"/>
                <a:alphaOff val="0"/>
              </a:schemeClr>
            </a:effectRef>
            <a:fontRef idx="minor">
              <a:schemeClr val="lt1"/>
            </a:fontRef>
          </p:style>
          <p:txBody>
            <a:bodyPr/>
            <a:lstStyle/>
            <a:p>
              <a:endParaRPr lang="fr-FR"/>
            </a:p>
          </p:txBody>
        </p:sp>
        <p:sp>
          <p:nvSpPr>
            <p:cNvPr id="17" name="Rectangle : coins arrondis 4">
              <a:extLst>
                <a:ext uri="{FF2B5EF4-FFF2-40B4-BE49-F238E27FC236}">
                  <a16:creationId xmlns:a16="http://schemas.microsoft.com/office/drawing/2014/main" id="{8DF9061E-36F4-15A8-EE7B-B0C38D1D280E}"/>
                </a:ext>
              </a:extLst>
            </p:cNvPr>
            <p:cNvSpPr txBox="1"/>
            <p:nvPr/>
          </p:nvSpPr>
          <p:spPr>
            <a:xfrm>
              <a:off x="2826083" y="1160315"/>
              <a:ext cx="4031517" cy="5534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tx1"/>
                  </a:solidFill>
                  <a:latin typeface="Calibri" panose="020F0502020204030204" pitchFamily="34" charset="0"/>
                  <a:cs typeface="Calibri" panose="020F0502020204030204" pitchFamily="34" charset="0"/>
                </a:rPr>
                <a:t>Create</a:t>
              </a:r>
              <a:r>
                <a:rPr lang="fr-FR" sz="2400" b="1" kern="1200" dirty="0">
                  <a:solidFill>
                    <a:schemeClr val="tx1"/>
                  </a:solidFill>
                  <a:latin typeface="Calibri" panose="020F0502020204030204" pitchFamily="34" charset="0"/>
                  <a:cs typeface="Calibri" panose="020F0502020204030204" pitchFamily="34" charset="0"/>
                </a:rPr>
                <a:t> and </a:t>
              </a:r>
              <a:r>
                <a:rPr lang="fr-FR" sz="2400" b="1" kern="1200" dirty="0" err="1">
                  <a:solidFill>
                    <a:schemeClr val="tx1"/>
                  </a:solidFill>
                  <a:latin typeface="Calibri" panose="020F0502020204030204" pitchFamily="34" charset="0"/>
                  <a:cs typeface="Calibri" panose="020F0502020204030204" pitchFamily="34" charset="0"/>
                </a:rPr>
                <a:t>assign</a:t>
              </a:r>
              <a:r>
                <a:rPr lang="fr-FR" sz="2400" b="1" kern="1200" dirty="0">
                  <a:solidFill>
                    <a:schemeClr val="tx1"/>
                  </a:solidFill>
                  <a:latin typeface="Calibri" panose="020F0502020204030204" pitchFamily="34" charset="0"/>
                  <a:cs typeface="Calibri" panose="020F0502020204030204" pitchFamily="34" charset="0"/>
                </a:rPr>
                <a:t> a Ticket</a:t>
              </a:r>
            </a:p>
          </p:txBody>
        </p:sp>
      </p:grpSp>
    </p:spTree>
    <p:extLst>
      <p:ext uri="{BB962C8B-B14F-4D97-AF65-F5344CB8AC3E}">
        <p14:creationId xmlns:p14="http://schemas.microsoft.com/office/powerpoint/2010/main" val="113193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2468FB-BCC1-35FF-C85A-BB857CAA001C}"/>
              </a:ext>
            </a:extLst>
          </p:cNvPr>
          <p:cNvPicPr>
            <a:picLocks noChangeAspect="1"/>
          </p:cNvPicPr>
          <p:nvPr/>
        </p:nvPicPr>
        <p:blipFill>
          <a:blip r:embed="rId2"/>
          <a:stretch>
            <a:fillRect/>
          </a:stretch>
        </p:blipFill>
        <p:spPr>
          <a:xfrm>
            <a:off x="0" y="707156"/>
            <a:ext cx="12192000" cy="5653238"/>
          </a:xfrm>
          <a:prstGeom prst="rect">
            <a:avLst/>
          </a:prstGeom>
        </p:spPr>
      </p:pic>
      <p:sp>
        <p:nvSpPr>
          <p:cNvPr id="6" name="Rectangle : coins arrondis 5">
            <a:extLst>
              <a:ext uri="{FF2B5EF4-FFF2-40B4-BE49-F238E27FC236}">
                <a16:creationId xmlns:a16="http://schemas.microsoft.com/office/drawing/2014/main" id="{87F8FF26-D660-B9A0-5BC2-9C787C789AEE}"/>
              </a:ext>
            </a:extLst>
          </p:cNvPr>
          <p:cNvSpPr/>
          <p:nvPr/>
        </p:nvSpPr>
        <p:spPr>
          <a:xfrm>
            <a:off x="371475" y="2143125"/>
            <a:ext cx="5724525" cy="41910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C83F333-104A-EBA8-C325-781E48A9A8E3}"/>
              </a:ext>
            </a:extLst>
          </p:cNvPr>
          <p:cNvPicPr>
            <a:picLocks noChangeAspect="1"/>
          </p:cNvPicPr>
          <p:nvPr/>
        </p:nvPicPr>
        <p:blipFill>
          <a:blip r:embed="rId3"/>
          <a:stretch>
            <a:fillRect/>
          </a:stretch>
        </p:blipFill>
        <p:spPr>
          <a:xfrm>
            <a:off x="66674" y="981075"/>
            <a:ext cx="12192000" cy="5657850"/>
          </a:xfrm>
          <a:prstGeom prst="rect">
            <a:avLst/>
          </a:prstGeom>
        </p:spPr>
      </p:pic>
      <p:sp>
        <p:nvSpPr>
          <p:cNvPr id="7" name="Rectangle : coins arrondis 6">
            <a:extLst>
              <a:ext uri="{FF2B5EF4-FFF2-40B4-BE49-F238E27FC236}">
                <a16:creationId xmlns:a16="http://schemas.microsoft.com/office/drawing/2014/main" id="{9D7D51FD-6413-7EFA-EFD7-8E8F172329BE}"/>
              </a:ext>
            </a:extLst>
          </p:cNvPr>
          <p:cNvSpPr/>
          <p:nvPr/>
        </p:nvSpPr>
        <p:spPr>
          <a:xfrm>
            <a:off x="2457450" y="2562225"/>
            <a:ext cx="2867025" cy="11620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832B0BE2-827F-E9B7-07D9-533B74C516EC}"/>
              </a:ext>
            </a:extLst>
          </p:cNvPr>
          <p:cNvSpPr/>
          <p:nvPr/>
        </p:nvSpPr>
        <p:spPr>
          <a:xfrm>
            <a:off x="2514602" y="3969619"/>
            <a:ext cx="5838823" cy="41910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4354F574-1FBC-39C7-B0A0-3D9F9053FA42}"/>
              </a:ext>
            </a:extLst>
          </p:cNvPr>
          <p:cNvSpPr/>
          <p:nvPr/>
        </p:nvSpPr>
        <p:spPr>
          <a:xfrm>
            <a:off x="5548312" y="2578969"/>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B049159E-A233-81C1-9C3B-000657292E3B}"/>
              </a:ext>
            </a:extLst>
          </p:cNvPr>
          <p:cNvSpPr/>
          <p:nvPr/>
        </p:nvSpPr>
        <p:spPr>
          <a:xfrm>
            <a:off x="5324475" y="2028825"/>
            <a:ext cx="1047750" cy="28805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descr="Click - Free hands and gestures icons">
            <a:extLst>
              <a:ext uri="{FF2B5EF4-FFF2-40B4-BE49-F238E27FC236}">
                <a16:creationId xmlns:a16="http://schemas.microsoft.com/office/drawing/2014/main" id="{1ED2C338-45DF-8BDF-7282-E91730C23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17127">
            <a:off x="4579364" y="1761909"/>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 coins arrondis 11">
            <a:extLst>
              <a:ext uri="{FF2B5EF4-FFF2-40B4-BE49-F238E27FC236}">
                <a16:creationId xmlns:a16="http://schemas.microsoft.com/office/drawing/2014/main" id="{5D7E418C-B9A0-6870-7D78-DD51DD167BE8}"/>
              </a:ext>
            </a:extLst>
          </p:cNvPr>
          <p:cNvSpPr/>
          <p:nvPr/>
        </p:nvSpPr>
        <p:spPr>
          <a:xfrm>
            <a:off x="6419850" y="2028825"/>
            <a:ext cx="904875" cy="28344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DA255BB-5689-F27C-F57E-FECCFFA2D4CD}"/>
              </a:ext>
            </a:extLst>
          </p:cNvPr>
          <p:cNvSpPr/>
          <p:nvPr/>
        </p:nvSpPr>
        <p:spPr>
          <a:xfrm>
            <a:off x="4738687" y="1031392"/>
            <a:ext cx="3362325" cy="622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rgbClr val="FF0000"/>
                </a:solidFill>
              </a:rPr>
              <a:t>Based</a:t>
            </a:r>
            <a:r>
              <a:rPr lang="fr-FR" b="1" dirty="0">
                <a:solidFill>
                  <a:srgbClr val="FF0000"/>
                </a:solidFill>
              </a:rPr>
              <a:t> on the </a:t>
            </a:r>
            <a:r>
              <a:rPr lang="fr-FR" b="1" dirty="0" err="1">
                <a:solidFill>
                  <a:srgbClr val="FF0000"/>
                </a:solidFill>
              </a:rPr>
              <a:t>evaluation</a:t>
            </a:r>
            <a:r>
              <a:rPr lang="fr-FR" b="1" dirty="0">
                <a:solidFill>
                  <a:srgbClr val="FF0000"/>
                </a:solidFill>
              </a:rPr>
              <a:t> process </a:t>
            </a:r>
            <a:r>
              <a:rPr lang="fr-FR" b="1" dirty="0" err="1">
                <a:solidFill>
                  <a:srgbClr val="FF0000"/>
                </a:solidFill>
              </a:rPr>
              <a:t>conducted</a:t>
            </a:r>
            <a:r>
              <a:rPr lang="fr-FR" b="1" dirty="0">
                <a:solidFill>
                  <a:srgbClr val="FF0000"/>
                </a:solidFill>
              </a:rPr>
              <a:t> </a:t>
            </a:r>
          </a:p>
        </p:txBody>
      </p:sp>
      <p:cxnSp>
        <p:nvCxnSpPr>
          <p:cNvPr id="15" name="Connecteur droit avec flèche 14">
            <a:extLst>
              <a:ext uri="{FF2B5EF4-FFF2-40B4-BE49-F238E27FC236}">
                <a16:creationId xmlns:a16="http://schemas.microsoft.com/office/drawing/2014/main" id="{3E7CEB3C-DE04-8341-D81D-E389A04476C6}"/>
              </a:ext>
            </a:extLst>
          </p:cNvPr>
          <p:cNvCxnSpPr>
            <a:cxnSpLocks/>
            <a:stCxn id="13" idx="2"/>
          </p:cNvCxnSpPr>
          <p:nvPr/>
        </p:nvCxnSpPr>
        <p:spPr>
          <a:xfrm flipH="1">
            <a:off x="5991225" y="1653435"/>
            <a:ext cx="428625" cy="356185"/>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8" name="Connecteur droit avec flèche 17">
            <a:extLst>
              <a:ext uri="{FF2B5EF4-FFF2-40B4-BE49-F238E27FC236}">
                <a16:creationId xmlns:a16="http://schemas.microsoft.com/office/drawing/2014/main" id="{13DCD691-F611-20C3-7773-C34583A3E6CD}"/>
              </a:ext>
            </a:extLst>
          </p:cNvPr>
          <p:cNvCxnSpPr>
            <a:cxnSpLocks/>
            <a:endCxn id="12" idx="0"/>
          </p:cNvCxnSpPr>
          <p:nvPr/>
        </p:nvCxnSpPr>
        <p:spPr>
          <a:xfrm>
            <a:off x="6419850" y="1650036"/>
            <a:ext cx="452438" cy="378789"/>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grpSp>
        <p:nvGrpSpPr>
          <p:cNvPr id="21" name="Groupe 20">
            <a:extLst>
              <a:ext uri="{FF2B5EF4-FFF2-40B4-BE49-F238E27FC236}">
                <a16:creationId xmlns:a16="http://schemas.microsoft.com/office/drawing/2014/main" id="{39613C66-6F1E-86B0-96D9-6522DE292FED}"/>
              </a:ext>
            </a:extLst>
          </p:cNvPr>
          <p:cNvGrpSpPr/>
          <p:nvPr/>
        </p:nvGrpSpPr>
        <p:grpSpPr>
          <a:xfrm>
            <a:off x="0" y="13112"/>
            <a:ext cx="3257550" cy="521113"/>
            <a:chOff x="2831230" y="2249230"/>
            <a:chExt cx="4021222" cy="658058"/>
          </a:xfrm>
          <a:scene3d>
            <a:camera prst="orthographicFront"/>
            <a:lightRig rig="flat" dir="t"/>
          </a:scene3d>
        </p:grpSpPr>
        <p:sp>
          <p:nvSpPr>
            <p:cNvPr id="22" name="Rectangle : coins arrondis 21">
              <a:extLst>
                <a:ext uri="{FF2B5EF4-FFF2-40B4-BE49-F238E27FC236}">
                  <a16:creationId xmlns:a16="http://schemas.microsoft.com/office/drawing/2014/main" id="{FABD6364-A11D-6B93-9ED6-BEEEEC1C22ED}"/>
                </a:ext>
              </a:extLst>
            </p:cNvPr>
            <p:cNvSpPr/>
            <p:nvPr/>
          </p:nvSpPr>
          <p:spPr>
            <a:xfrm>
              <a:off x="2831230" y="2249230"/>
              <a:ext cx="4021222" cy="658058"/>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475363"/>
                <a:satOff val="0"/>
                <a:lumOff val="38642"/>
                <a:alphaOff val="0"/>
              </a:schemeClr>
            </a:fillRef>
            <a:effectRef idx="2">
              <a:schemeClr val="accent1">
                <a:shade val="50000"/>
                <a:hueOff val="-475363"/>
                <a:satOff val="0"/>
                <a:lumOff val="38642"/>
                <a:alphaOff val="0"/>
              </a:schemeClr>
            </a:effectRef>
            <a:fontRef idx="minor">
              <a:schemeClr val="lt1"/>
            </a:fontRef>
          </p:style>
          <p:txBody>
            <a:bodyPr/>
            <a:lstStyle/>
            <a:p>
              <a:endParaRPr lang="fr-FR"/>
            </a:p>
          </p:txBody>
        </p:sp>
        <p:sp>
          <p:nvSpPr>
            <p:cNvPr id="23" name="Rectangle : coins arrondis 4">
              <a:extLst>
                <a:ext uri="{FF2B5EF4-FFF2-40B4-BE49-F238E27FC236}">
                  <a16:creationId xmlns:a16="http://schemas.microsoft.com/office/drawing/2014/main" id="{E91DAEDB-9C1B-FABA-782D-CB16178C379F}"/>
                </a:ext>
              </a:extLst>
            </p:cNvPr>
            <p:cNvSpPr txBox="1"/>
            <p:nvPr/>
          </p:nvSpPr>
          <p:spPr>
            <a:xfrm>
              <a:off x="2850504" y="2268504"/>
              <a:ext cx="3982674" cy="61951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tx1"/>
                  </a:solidFill>
                  <a:latin typeface="Calibri" panose="020F0502020204030204" pitchFamily="34" charset="0"/>
                  <a:cs typeface="Calibri" panose="020F0502020204030204" pitchFamily="34" charset="0"/>
                </a:rPr>
                <a:t>Evaluate</a:t>
              </a:r>
              <a:r>
                <a:rPr lang="fr-FR" sz="2400" b="1" kern="1200" dirty="0">
                  <a:solidFill>
                    <a:schemeClr val="tx1"/>
                  </a:solidFill>
                  <a:latin typeface="Calibri" panose="020F0502020204030204" pitchFamily="34" charset="0"/>
                  <a:cs typeface="Calibri" panose="020F0502020204030204" pitchFamily="34" charset="0"/>
                </a:rPr>
                <a:t> the ticket</a:t>
              </a:r>
            </a:p>
          </p:txBody>
        </p:sp>
      </p:grpSp>
    </p:spTree>
    <p:extLst>
      <p:ext uri="{BB962C8B-B14F-4D97-AF65-F5344CB8AC3E}">
        <p14:creationId xmlns:p14="http://schemas.microsoft.com/office/powerpoint/2010/main" val="28183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8E85A-FDC4-3917-A818-8A09AB45B36E}"/>
              </a:ext>
            </a:extLst>
          </p:cNvPr>
          <p:cNvPicPr>
            <a:picLocks noChangeAspect="1"/>
          </p:cNvPicPr>
          <p:nvPr/>
        </p:nvPicPr>
        <p:blipFill>
          <a:blip r:embed="rId2"/>
          <a:stretch>
            <a:fillRect/>
          </a:stretch>
        </p:blipFill>
        <p:spPr>
          <a:xfrm>
            <a:off x="128867" y="866211"/>
            <a:ext cx="11934265" cy="4628398"/>
          </a:xfrm>
          <a:prstGeom prst="rect">
            <a:avLst/>
          </a:prstGeom>
        </p:spPr>
      </p:pic>
      <p:sp>
        <p:nvSpPr>
          <p:cNvPr id="5" name="Rectangle : coins arrondis 9">
            <a:extLst>
              <a:ext uri="{FF2B5EF4-FFF2-40B4-BE49-F238E27FC236}">
                <a16:creationId xmlns:a16="http://schemas.microsoft.com/office/drawing/2014/main" id="{25838DFA-0BAB-7655-3A1A-ED5EF7A177A6}"/>
              </a:ext>
            </a:extLst>
          </p:cNvPr>
          <p:cNvSpPr/>
          <p:nvPr/>
        </p:nvSpPr>
        <p:spPr>
          <a:xfrm>
            <a:off x="1703233" y="2762114"/>
            <a:ext cx="9956944" cy="25855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id="{3B420680-5B3E-8821-2D87-39B9A26F2CAD}"/>
              </a:ext>
            </a:extLst>
          </p:cNvPr>
          <p:cNvPicPr>
            <a:picLocks noChangeAspect="1"/>
          </p:cNvPicPr>
          <p:nvPr/>
        </p:nvPicPr>
        <p:blipFill>
          <a:blip r:embed="rId3"/>
          <a:stretch>
            <a:fillRect/>
          </a:stretch>
        </p:blipFill>
        <p:spPr>
          <a:xfrm>
            <a:off x="0" y="536166"/>
            <a:ext cx="12192000" cy="6063131"/>
          </a:xfrm>
          <a:prstGeom prst="rect">
            <a:avLst/>
          </a:prstGeom>
        </p:spPr>
      </p:pic>
      <p:sp>
        <p:nvSpPr>
          <p:cNvPr id="8" name="Rectangle: Rounded Corners 7">
            <a:extLst>
              <a:ext uri="{FF2B5EF4-FFF2-40B4-BE49-F238E27FC236}">
                <a16:creationId xmlns:a16="http://schemas.microsoft.com/office/drawing/2014/main" id="{8F15B35F-4049-4C95-C3CA-0014236C360F}"/>
              </a:ext>
            </a:extLst>
          </p:cNvPr>
          <p:cNvSpPr/>
          <p:nvPr/>
        </p:nvSpPr>
        <p:spPr>
          <a:xfrm>
            <a:off x="3108960" y="3146793"/>
            <a:ext cx="1116199" cy="2039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9" name="Picture 2" descr="Click - Free hands and gestures icons">
            <a:extLst>
              <a:ext uri="{FF2B5EF4-FFF2-40B4-BE49-F238E27FC236}">
                <a16:creationId xmlns:a16="http://schemas.microsoft.com/office/drawing/2014/main" id="{27FF101F-23CF-5945-1DDD-9BDBB5791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17127">
            <a:off x="2340662" y="3108555"/>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4E0B79-9446-B647-23ED-DF2F54B75A61}"/>
              </a:ext>
            </a:extLst>
          </p:cNvPr>
          <p:cNvSpPr txBox="1"/>
          <p:nvPr/>
        </p:nvSpPr>
        <p:spPr>
          <a:xfrm>
            <a:off x="4289896" y="3064087"/>
            <a:ext cx="2118886" cy="369332"/>
          </a:xfrm>
          <a:prstGeom prst="rect">
            <a:avLst/>
          </a:prstGeom>
          <a:noFill/>
        </p:spPr>
        <p:txBody>
          <a:bodyPr wrap="square" rtlCol="0">
            <a:spAutoFit/>
          </a:bodyPr>
          <a:lstStyle/>
          <a:p>
            <a:r>
              <a:rPr lang="fr-CH" dirty="0">
                <a:solidFill>
                  <a:srgbClr val="FF0000"/>
                </a:solidFill>
              </a:rPr>
              <a:t>A</a:t>
            </a:r>
            <a:r>
              <a:rPr lang="en-CH" dirty="0">
                <a:solidFill>
                  <a:srgbClr val="FF0000"/>
                </a:solidFill>
              </a:rPr>
              <a:t>dd a comment</a:t>
            </a:r>
          </a:p>
        </p:txBody>
      </p:sp>
      <p:pic>
        <p:nvPicPr>
          <p:cNvPr id="12" name="Picture 11">
            <a:extLst>
              <a:ext uri="{FF2B5EF4-FFF2-40B4-BE49-F238E27FC236}">
                <a16:creationId xmlns:a16="http://schemas.microsoft.com/office/drawing/2014/main" id="{FA10360C-86F8-F0BD-CEE1-263CB84524F8}"/>
              </a:ext>
            </a:extLst>
          </p:cNvPr>
          <p:cNvPicPr>
            <a:picLocks noChangeAspect="1"/>
          </p:cNvPicPr>
          <p:nvPr/>
        </p:nvPicPr>
        <p:blipFill>
          <a:blip r:embed="rId5"/>
          <a:stretch>
            <a:fillRect/>
          </a:stretch>
        </p:blipFill>
        <p:spPr>
          <a:xfrm>
            <a:off x="0" y="738063"/>
            <a:ext cx="12192000" cy="5659338"/>
          </a:xfrm>
          <a:prstGeom prst="rect">
            <a:avLst/>
          </a:prstGeom>
        </p:spPr>
      </p:pic>
      <p:sp>
        <p:nvSpPr>
          <p:cNvPr id="13" name="Rectangle : coins arrondis 9">
            <a:extLst>
              <a:ext uri="{FF2B5EF4-FFF2-40B4-BE49-F238E27FC236}">
                <a16:creationId xmlns:a16="http://schemas.microsoft.com/office/drawing/2014/main" id="{95940017-E8F3-94C3-C685-31868EC95A17}"/>
              </a:ext>
            </a:extLst>
          </p:cNvPr>
          <p:cNvSpPr/>
          <p:nvPr/>
        </p:nvSpPr>
        <p:spPr>
          <a:xfrm>
            <a:off x="1753684" y="4975594"/>
            <a:ext cx="6633572" cy="64514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2">
            <a:extLst>
              <a:ext uri="{FF2B5EF4-FFF2-40B4-BE49-F238E27FC236}">
                <a16:creationId xmlns:a16="http://schemas.microsoft.com/office/drawing/2014/main" id="{671416B7-B671-D383-633E-C21A1A6EF937}"/>
              </a:ext>
            </a:extLst>
          </p:cNvPr>
          <p:cNvSpPr/>
          <p:nvPr/>
        </p:nvSpPr>
        <p:spPr>
          <a:xfrm>
            <a:off x="7450209" y="5991378"/>
            <a:ext cx="546061" cy="34005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descr="Click - Free hands and gestures icons">
            <a:extLst>
              <a:ext uri="{FF2B5EF4-FFF2-40B4-BE49-F238E27FC236}">
                <a16:creationId xmlns:a16="http://schemas.microsoft.com/office/drawing/2014/main" id="{40EC1B42-FB03-E2E4-6A89-917311C43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95414">
            <a:off x="6626422" y="5468252"/>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250920-1E3F-6B55-8310-E6C608DFB26B}"/>
              </a:ext>
            </a:extLst>
          </p:cNvPr>
          <p:cNvSpPr txBox="1"/>
          <p:nvPr/>
        </p:nvSpPr>
        <p:spPr>
          <a:xfrm>
            <a:off x="8049874" y="5976737"/>
            <a:ext cx="636927" cy="369332"/>
          </a:xfrm>
          <a:prstGeom prst="rect">
            <a:avLst/>
          </a:prstGeom>
          <a:solidFill>
            <a:schemeClr val="bg1"/>
          </a:solidFill>
        </p:spPr>
        <p:txBody>
          <a:bodyPr wrap="square" rtlCol="0">
            <a:spAutoFit/>
          </a:bodyPr>
          <a:lstStyle/>
          <a:p>
            <a:r>
              <a:rPr lang="fr-CH" dirty="0">
                <a:solidFill>
                  <a:srgbClr val="FF0000"/>
                </a:solidFill>
              </a:rPr>
              <a:t>A</a:t>
            </a:r>
            <a:r>
              <a:rPr lang="en-CH" dirty="0">
                <a:solidFill>
                  <a:srgbClr val="FF0000"/>
                </a:solidFill>
              </a:rPr>
              <a:t>dd </a:t>
            </a:r>
          </a:p>
        </p:txBody>
      </p:sp>
      <p:pic>
        <p:nvPicPr>
          <p:cNvPr id="18" name="Picture 17">
            <a:extLst>
              <a:ext uri="{FF2B5EF4-FFF2-40B4-BE49-F238E27FC236}">
                <a16:creationId xmlns:a16="http://schemas.microsoft.com/office/drawing/2014/main" id="{A5F3C2AD-836B-4832-4600-A1ED3B4E414E}"/>
              </a:ext>
            </a:extLst>
          </p:cNvPr>
          <p:cNvPicPr>
            <a:picLocks noChangeAspect="1"/>
          </p:cNvPicPr>
          <p:nvPr/>
        </p:nvPicPr>
        <p:blipFill>
          <a:blip r:embed="rId6"/>
          <a:stretch>
            <a:fillRect/>
          </a:stretch>
        </p:blipFill>
        <p:spPr>
          <a:xfrm>
            <a:off x="-1" y="603122"/>
            <a:ext cx="12192000" cy="6105793"/>
          </a:xfrm>
          <a:prstGeom prst="rect">
            <a:avLst/>
          </a:prstGeom>
        </p:spPr>
      </p:pic>
      <p:sp>
        <p:nvSpPr>
          <p:cNvPr id="19" name="Rectangle : coins arrondis 9">
            <a:extLst>
              <a:ext uri="{FF2B5EF4-FFF2-40B4-BE49-F238E27FC236}">
                <a16:creationId xmlns:a16="http://schemas.microsoft.com/office/drawing/2014/main" id="{6E82D349-BEAD-7BD5-7436-EBAA8CDB0396}"/>
              </a:ext>
            </a:extLst>
          </p:cNvPr>
          <p:cNvSpPr/>
          <p:nvPr/>
        </p:nvSpPr>
        <p:spPr>
          <a:xfrm>
            <a:off x="1730810" y="4845021"/>
            <a:ext cx="6713201" cy="159579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Rounded Corners 22">
            <a:extLst>
              <a:ext uri="{FF2B5EF4-FFF2-40B4-BE49-F238E27FC236}">
                <a16:creationId xmlns:a16="http://schemas.microsoft.com/office/drawing/2014/main" id="{560E9888-0D2F-8B85-CB00-0435BAB1056F}"/>
              </a:ext>
            </a:extLst>
          </p:cNvPr>
          <p:cNvSpPr/>
          <p:nvPr/>
        </p:nvSpPr>
        <p:spPr>
          <a:xfrm>
            <a:off x="58685" y="33761"/>
            <a:ext cx="4885381" cy="3974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CH" sz="1800" b="1" kern="1200" dirty="0">
                <a:solidFill>
                  <a:schemeClr val="tx1"/>
                </a:solidFill>
                <a:latin typeface="Calibri" panose="020F0502020204030204" pitchFamily="34" charset="0"/>
                <a:cs typeface="Calibri" panose="020F0502020204030204" pitchFamily="34" charset="0"/>
              </a:rPr>
              <a:t>Acknowledge receipt of </a:t>
            </a:r>
            <a:r>
              <a:rPr lang="fr-FR" sz="1800" b="1" kern="1200" dirty="0">
                <a:solidFill>
                  <a:schemeClr val="tx1"/>
                </a:solidFill>
                <a:latin typeface="Calibri" panose="020F0502020204030204" pitchFamily="34" charset="0"/>
                <a:cs typeface="Calibri" panose="020F0502020204030204" pitchFamily="34" charset="0"/>
              </a:rPr>
              <a:t> a Ticket</a:t>
            </a:r>
            <a:r>
              <a:rPr lang="en-CH" sz="1800" b="1" kern="1200" dirty="0">
                <a:solidFill>
                  <a:schemeClr val="tx1"/>
                </a:solidFill>
                <a:latin typeface="Calibri" panose="020F0502020204030204" pitchFamily="34" charset="0"/>
                <a:cs typeface="Calibri" panose="020F0502020204030204" pitchFamily="34" charset="0"/>
              </a:rPr>
              <a:t> (Assignee, NFP)</a:t>
            </a:r>
            <a:endParaRPr lang="fr-FR" sz="1800" b="1" kern="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0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3" grpId="0" animBg="1"/>
      <p:bldP spid="14" grpId="0" animBg="1"/>
      <p:bldP spid="16"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5E4A0F-9464-96C3-A91C-7F511A02143C}"/>
              </a:ext>
            </a:extLst>
          </p:cNvPr>
          <p:cNvPicPr>
            <a:picLocks noChangeAspect="1"/>
          </p:cNvPicPr>
          <p:nvPr/>
        </p:nvPicPr>
        <p:blipFill>
          <a:blip r:embed="rId2"/>
          <a:stretch>
            <a:fillRect/>
          </a:stretch>
        </p:blipFill>
        <p:spPr>
          <a:xfrm>
            <a:off x="15487" y="808903"/>
            <a:ext cx="12192000" cy="5621194"/>
          </a:xfrm>
          <a:prstGeom prst="rect">
            <a:avLst/>
          </a:prstGeom>
        </p:spPr>
      </p:pic>
      <p:sp>
        <p:nvSpPr>
          <p:cNvPr id="6" name="Rectangle : coins arrondis 5">
            <a:extLst>
              <a:ext uri="{FF2B5EF4-FFF2-40B4-BE49-F238E27FC236}">
                <a16:creationId xmlns:a16="http://schemas.microsoft.com/office/drawing/2014/main" id="{152123A4-9FDE-09C1-6C86-1B726DBC22F8}"/>
              </a:ext>
            </a:extLst>
          </p:cNvPr>
          <p:cNvSpPr/>
          <p:nvPr/>
        </p:nvSpPr>
        <p:spPr>
          <a:xfrm>
            <a:off x="2472937" y="2409825"/>
            <a:ext cx="2867025" cy="116205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1605383-DFB8-94EA-5C83-FA1478829542}"/>
              </a:ext>
            </a:extLst>
          </p:cNvPr>
          <p:cNvSpPr/>
          <p:nvPr/>
        </p:nvSpPr>
        <p:spPr>
          <a:xfrm>
            <a:off x="2472937" y="3765440"/>
            <a:ext cx="5838823" cy="41910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802CD92C-C8FD-F48C-7D1E-29EFBD4E1776}"/>
              </a:ext>
            </a:extLst>
          </p:cNvPr>
          <p:cNvSpPr/>
          <p:nvPr/>
        </p:nvSpPr>
        <p:spPr>
          <a:xfrm>
            <a:off x="5449499" y="2409825"/>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52CC9B8-8ABB-D818-C375-A1FEBF98CB09}"/>
              </a:ext>
            </a:extLst>
          </p:cNvPr>
          <p:cNvSpPr/>
          <p:nvPr/>
        </p:nvSpPr>
        <p:spPr>
          <a:xfrm>
            <a:off x="3001574" y="1904240"/>
            <a:ext cx="995363" cy="24120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EB7E5E96-2C2D-4E08-7A57-5C636F1EDF3D}"/>
              </a:ext>
            </a:extLst>
          </p:cNvPr>
          <p:cNvSpPr/>
          <p:nvPr/>
        </p:nvSpPr>
        <p:spPr>
          <a:xfrm>
            <a:off x="5263763" y="1894715"/>
            <a:ext cx="514350" cy="25073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descr="Click - Free hands and gestures icons">
            <a:extLst>
              <a:ext uri="{FF2B5EF4-FFF2-40B4-BE49-F238E27FC236}">
                <a16:creationId xmlns:a16="http://schemas.microsoft.com/office/drawing/2014/main" id="{8AC02E37-529F-BBD7-7C94-72C404D0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70147">
            <a:off x="5821208" y="1480377"/>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FFE776B-B1BF-5C62-8DFD-F650864BD332}"/>
              </a:ext>
            </a:extLst>
          </p:cNvPr>
          <p:cNvPicPr>
            <a:picLocks noChangeAspect="1"/>
          </p:cNvPicPr>
          <p:nvPr/>
        </p:nvPicPr>
        <p:blipFill>
          <a:blip r:embed="rId4"/>
          <a:stretch>
            <a:fillRect/>
          </a:stretch>
        </p:blipFill>
        <p:spPr>
          <a:xfrm>
            <a:off x="-15487" y="808903"/>
            <a:ext cx="12192000" cy="5683250"/>
          </a:xfrm>
          <a:prstGeom prst="rect">
            <a:avLst/>
          </a:prstGeom>
        </p:spPr>
      </p:pic>
      <p:sp>
        <p:nvSpPr>
          <p:cNvPr id="14" name="Rectangle : coins arrondis 13">
            <a:extLst>
              <a:ext uri="{FF2B5EF4-FFF2-40B4-BE49-F238E27FC236}">
                <a16:creationId xmlns:a16="http://schemas.microsoft.com/office/drawing/2014/main" id="{3ED30D50-2F2D-F6BA-5773-971AFC81DD8D}"/>
              </a:ext>
            </a:extLst>
          </p:cNvPr>
          <p:cNvSpPr/>
          <p:nvPr/>
        </p:nvSpPr>
        <p:spPr>
          <a:xfrm>
            <a:off x="5454728" y="2371198"/>
            <a:ext cx="2609383" cy="342900"/>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BCDA82-1374-D760-6603-4BDF1F1D2E30}"/>
              </a:ext>
            </a:extLst>
          </p:cNvPr>
          <p:cNvGrpSpPr/>
          <p:nvPr/>
        </p:nvGrpSpPr>
        <p:grpSpPr>
          <a:xfrm>
            <a:off x="15487" y="-11574"/>
            <a:ext cx="4065953" cy="628806"/>
            <a:chOff x="2808865" y="4584877"/>
            <a:chExt cx="4065953" cy="628806"/>
          </a:xfrm>
          <a:scene3d>
            <a:camera prst="orthographicFront"/>
            <a:lightRig rig="flat" dir="t"/>
          </a:scene3d>
        </p:grpSpPr>
        <p:sp>
          <p:nvSpPr>
            <p:cNvPr id="22" name="Rectangle : coins arrondis 21">
              <a:extLst>
                <a:ext uri="{FF2B5EF4-FFF2-40B4-BE49-F238E27FC236}">
                  <a16:creationId xmlns:a16="http://schemas.microsoft.com/office/drawing/2014/main" id="{CE7D5466-DC2E-3F08-EA12-0378AE26BB27}"/>
                </a:ext>
              </a:extLst>
            </p:cNvPr>
            <p:cNvSpPr/>
            <p:nvPr/>
          </p:nvSpPr>
          <p:spPr>
            <a:xfrm>
              <a:off x="2808865" y="4584877"/>
              <a:ext cx="4065953" cy="62880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37682"/>
                <a:satOff val="0"/>
                <a:lumOff val="19321"/>
                <a:alphaOff val="0"/>
              </a:schemeClr>
            </a:fillRef>
            <a:effectRef idx="2">
              <a:schemeClr val="accent1">
                <a:shade val="50000"/>
                <a:hueOff val="-237682"/>
                <a:satOff val="0"/>
                <a:lumOff val="19321"/>
                <a:alphaOff val="0"/>
              </a:schemeClr>
            </a:effectRef>
            <a:fontRef idx="minor">
              <a:schemeClr val="lt1"/>
            </a:fontRef>
          </p:style>
          <p:txBody>
            <a:bodyPr/>
            <a:lstStyle/>
            <a:p>
              <a:endParaRPr lang="fr-FR"/>
            </a:p>
          </p:txBody>
        </p:sp>
        <p:sp>
          <p:nvSpPr>
            <p:cNvPr id="23" name="Rectangle : coins arrondis 4">
              <a:extLst>
                <a:ext uri="{FF2B5EF4-FFF2-40B4-BE49-F238E27FC236}">
                  <a16:creationId xmlns:a16="http://schemas.microsoft.com/office/drawing/2014/main" id="{8643316E-E9DD-31AC-EE2C-6BDBBAA9412C}"/>
                </a:ext>
              </a:extLst>
            </p:cNvPr>
            <p:cNvSpPr txBox="1"/>
            <p:nvPr/>
          </p:nvSpPr>
          <p:spPr>
            <a:xfrm>
              <a:off x="2827282" y="4603294"/>
              <a:ext cx="4029119" cy="591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alibri" panose="020F0502020204030204" pitchFamily="34" charset="0"/>
                  <a:cs typeface="Calibri" panose="020F0502020204030204" pitchFamily="34" charset="0"/>
                </a:rPr>
                <a:t>Manage the incident</a:t>
              </a:r>
            </a:p>
          </p:txBody>
        </p:sp>
      </p:grpSp>
    </p:spTree>
    <p:extLst>
      <p:ext uri="{BB962C8B-B14F-4D97-AF65-F5344CB8AC3E}">
        <p14:creationId xmlns:p14="http://schemas.microsoft.com/office/powerpoint/2010/main" val="22338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AD37846-886A-6891-BCDA-19885FC1313B}"/>
              </a:ext>
            </a:extLst>
          </p:cNvPr>
          <p:cNvPicPr>
            <a:picLocks noChangeAspect="1"/>
          </p:cNvPicPr>
          <p:nvPr/>
        </p:nvPicPr>
        <p:blipFill>
          <a:blip r:embed="rId2"/>
          <a:stretch>
            <a:fillRect/>
          </a:stretch>
        </p:blipFill>
        <p:spPr>
          <a:xfrm>
            <a:off x="0" y="787400"/>
            <a:ext cx="12192000" cy="5683250"/>
          </a:xfrm>
          <a:prstGeom prst="rect">
            <a:avLst/>
          </a:prstGeom>
        </p:spPr>
      </p:pic>
      <p:sp>
        <p:nvSpPr>
          <p:cNvPr id="5" name="Rectangle : coins arrondis 4">
            <a:extLst>
              <a:ext uri="{FF2B5EF4-FFF2-40B4-BE49-F238E27FC236}">
                <a16:creationId xmlns:a16="http://schemas.microsoft.com/office/drawing/2014/main" id="{DCA2801C-D779-51BE-2802-3C8CBCE49FBB}"/>
              </a:ext>
            </a:extLst>
          </p:cNvPr>
          <p:cNvSpPr/>
          <p:nvPr/>
        </p:nvSpPr>
        <p:spPr>
          <a:xfrm>
            <a:off x="5129214" y="1837882"/>
            <a:ext cx="1047750" cy="28805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descr="Click - Free hands and gestures icons">
            <a:extLst>
              <a:ext uri="{FF2B5EF4-FFF2-40B4-BE49-F238E27FC236}">
                <a16:creationId xmlns:a16="http://schemas.microsoft.com/office/drawing/2014/main" id="{43E4D8EB-5118-1730-AB87-1808C7FC1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17127">
            <a:off x="4333656" y="1686738"/>
            <a:ext cx="847725" cy="8477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6944D94C-20D5-BA1F-2E07-0C49C128D3E6}"/>
              </a:ext>
            </a:extLst>
          </p:cNvPr>
          <p:cNvSpPr/>
          <p:nvPr/>
        </p:nvSpPr>
        <p:spPr>
          <a:xfrm>
            <a:off x="6224589" y="1837882"/>
            <a:ext cx="904875" cy="28344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D7383C5-159D-540F-D161-D85C5A84C036}"/>
              </a:ext>
            </a:extLst>
          </p:cNvPr>
          <p:cNvSpPr/>
          <p:nvPr/>
        </p:nvSpPr>
        <p:spPr>
          <a:xfrm>
            <a:off x="4543426" y="840449"/>
            <a:ext cx="3362325" cy="622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rgbClr val="FF0000"/>
                </a:solidFill>
              </a:rPr>
              <a:t>Based</a:t>
            </a:r>
            <a:r>
              <a:rPr lang="fr-FR" b="1" dirty="0">
                <a:solidFill>
                  <a:srgbClr val="FF0000"/>
                </a:solidFill>
              </a:rPr>
              <a:t> on the </a:t>
            </a:r>
            <a:r>
              <a:rPr lang="fr-FR" b="1" dirty="0" err="1">
                <a:solidFill>
                  <a:srgbClr val="FF0000"/>
                </a:solidFill>
              </a:rPr>
              <a:t>Feed</a:t>
            </a:r>
            <a:r>
              <a:rPr lang="fr-FR" b="1" dirty="0">
                <a:solidFill>
                  <a:srgbClr val="FF0000"/>
                </a:solidFill>
              </a:rPr>
              <a:t> back </a:t>
            </a:r>
            <a:r>
              <a:rPr lang="fr-FR" b="1" dirty="0" err="1">
                <a:solidFill>
                  <a:srgbClr val="FF0000"/>
                </a:solidFill>
              </a:rPr>
              <a:t>from</a:t>
            </a:r>
            <a:r>
              <a:rPr lang="fr-FR" b="1" dirty="0">
                <a:solidFill>
                  <a:srgbClr val="FF0000"/>
                </a:solidFill>
              </a:rPr>
              <a:t> the NFP</a:t>
            </a:r>
          </a:p>
        </p:txBody>
      </p:sp>
      <p:cxnSp>
        <p:nvCxnSpPr>
          <p:cNvPr id="9" name="Connecteur droit avec flèche 8">
            <a:extLst>
              <a:ext uri="{FF2B5EF4-FFF2-40B4-BE49-F238E27FC236}">
                <a16:creationId xmlns:a16="http://schemas.microsoft.com/office/drawing/2014/main" id="{4F8D61E9-8188-1692-CE9C-7D24E3228E77}"/>
              </a:ext>
            </a:extLst>
          </p:cNvPr>
          <p:cNvCxnSpPr>
            <a:cxnSpLocks/>
            <a:stCxn id="8" idx="2"/>
          </p:cNvCxnSpPr>
          <p:nvPr/>
        </p:nvCxnSpPr>
        <p:spPr>
          <a:xfrm flipH="1">
            <a:off x="5795964" y="1462492"/>
            <a:ext cx="428625" cy="356185"/>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0" name="Connecteur droit avec flèche 9">
            <a:extLst>
              <a:ext uri="{FF2B5EF4-FFF2-40B4-BE49-F238E27FC236}">
                <a16:creationId xmlns:a16="http://schemas.microsoft.com/office/drawing/2014/main" id="{DB04128A-4500-CED4-0CF3-BDF17D206B9C}"/>
              </a:ext>
            </a:extLst>
          </p:cNvPr>
          <p:cNvCxnSpPr>
            <a:cxnSpLocks/>
            <a:endCxn id="7" idx="0"/>
          </p:cNvCxnSpPr>
          <p:nvPr/>
        </p:nvCxnSpPr>
        <p:spPr>
          <a:xfrm>
            <a:off x="6224589" y="1459093"/>
            <a:ext cx="452438" cy="378789"/>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1" name="Rectangle : coins arrondis 10">
            <a:extLst>
              <a:ext uri="{FF2B5EF4-FFF2-40B4-BE49-F238E27FC236}">
                <a16:creationId xmlns:a16="http://schemas.microsoft.com/office/drawing/2014/main" id="{7CB3FA94-4AA8-129F-1EA3-1FECFCF63FC2}"/>
              </a:ext>
            </a:extLst>
          </p:cNvPr>
          <p:cNvSpPr/>
          <p:nvPr/>
        </p:nvSpPr>
        <p:spPr>
          <a:xfrm>
            <a:off x="5424488" y="2407922"/>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C24BF7D-A691-6BE6-B77A-CA9215C42B49}"/>
              </a:ext>
            </a:extLst>
          </p:cNvPr>
          <p:cNvSpPr txBox="1"/>
          <p:nvPr/>
        </p:nvSpPr>
        <p:spPr>
          <a:xfrm>
            <a:off x="7858127" y="1804594"/>
            <a:ext cx="269557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fr-FR" b="1" dirty="0">
                <a:solidFill>
                  <a:srgbClr val="FF0000"/>
                </a:solidFill>
              </a:rPr>
              <a:t>No </a:t>
            </a:r>
            <a:r>
              <a:rPr lang="fr-FR" b="1" dirty="0" err="1">
                <a:solidFill>
                  <a:srgbClr val="FF0000"/>
                </a:solidFill>
              </a:rPr>
              <a:t>feed</a:t>
            </a:r>
            <a:r>
              <a:rPr lang="fr-FR" b="1" dirty="0">
                <a:solidFill>
                  <a:srgbClr val="FF0000"/>
                </a:solidFill>
              </a:rPr>
              <a:t> back </a:t>
            </a:r>
            <a:r>
              <a:rPr lang="fr-FR" b="1" dirty="0" err="1">
                <a:solidFill>
                  <a:srgbClr val="FF0000"/>
                </a:solidFill>
              </a:rPr>
              <a:t>received</a:t>
            </a:r>
            <a:endParaRPr lang="fr-FR" b="1" dirty="0">
              <a:solidFill>
                <a:srgbClr val="FF0000"/>
              </a:solidFill>
            </a:endParaRPr>
          </a:p>
        </p:txBody>
      </p:sp>
      <p:sp>
        <p:nvSpPr>
          <p:cNvPr id="15" name="Flèche : droite 14">
            <a:extLst>
              <a:ext uri="{FF2B5EF4-FFF2-40B4-BE49-F238E27FC236}">
                <a16:creationId xmlns:a16="http://schemas.microsoft.com/office/drawing/2014/main" id="{D3A3D665-AC7E-E74F-1847-A36BC1643DD7}"/>
              </a:ext>
            </a:extLst>
          </p:cNvPr>
          <p:cNvSpPr/>
          <p:nvPr/>
        </p:nvSpPr>
        <p:spPr>
          <a:xfrm rot="10800000">
            <a:off x="7243763" y="1730068"/>
            <a:ext cx="500065" cy="518383"/>
          </a:xfrm>
          <a:prstGeom prst="rightArrow">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47487C1-D291-47E8-6092-F81EA7398307}"/>
              </a:ext>
            </a:extLst>
          </p:cNvPr>
          <p:cNvPicPr>
            <a:picLocks noChangeAspect="1"/>
          </p:cNvPicPr>
          <p:nvPr/>
        </p:nvPicPr>
        <p:blipFill>
          <a:blip r:embed="rId4"/>
          <a:stretch>
            <a:fillRect/>
          </a:stretch>
        </p:blipFill>
        <p:spPr>
          <a:xfrm>
            <a:off x="15487" y="787400"/>
            <a:ext cx="12192000" cy="5715806"/>
          </a:xfrm>
          <a:prstGeom prst="rect">
            <a:avLst/>
          </a:prstGeom>
        </p:spPr>
      </p:pic>
      <p:grpSp>
        <p:nvGrpSpPr>
          <p:cNvPr id="16" name="Groupe 15">
            <a:extLst>
              <a:ext uri="{FF2B5EF4-FFF2-40B4-BE49-F238E27FC236}">
                <a16:creationId xmlns:a16="http://schemas.microsoft.com/office/drawing/2014/main" id="{697B46AC-7A6D-5E6F-07EA-804E5DFDFBB0}"/>
              </a:ext>
            </a:extLst>
          </p:cNvPr>
          <p:cNvGrpSpPr/>
          <p:nvPr/>
        </p:nvGrpSpPr>
        <p:grpSpPr>
          <a:xfrm>
            <a:off x="15487" y="-11574"/>
            <a:ext cx="4065953" cy="628806"/>
            <a:chOff x="2808865" y="4584877"/>
            <a:chExt cx="4065953" cy="628806"/>
          </a:xfrm>
          <a:scene3d>
            <a:camera prst="orthographicFront"/>
            <a:lightRig rig="flat" dir="t"/>
          </a:scene3d>
        </p:grpSpPr>
        <p:sp>
          <p:nvSpPr>
            <p:cNvPr id="17" name="Rectangle : coins arrondis 16">
              <a:extLst>
                <a:ext uri="{FF2B5EF4-FFF2-40B4-BE49-F238E27FC236}">
                  <a16:creationId xmlns:a16="http://schemas.microsoft.com/office/drawing/2014/main" id="{63C8CCBF-F7CD-5503-9651-B35E1A890BD4}"/>
                </a:ext>
              </a:extLst>
            </p:cNvPr>
            <p:cNvSpPr/>
            <p:nvPr/>
          </p:nvSpPr>
          <p:spPr>
            <a:xfrm>
              <a:off x="2808865" y="4584877"/>
              <a:ext cx="4065953" cy="62880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37682"/>
                <a:satOff val="0"/>
                <a:lumOff val="19321"/>
                <a:alphaOff val="0"/>
              </a:schemeClr>
            </a:fillRef>
            <a:effectRef idx="2">
              <a:schemeClr val="accent1">
                <a:shade val="50000"/>
                <a:hueOff val="-237682"/>
                <a:satOff val="0"/>
                <a:lumOff val="19321"/>
                <a:alphaOff val="0"/>
              </a:schemeClr>
            </a:effectRef>
            <a:fontRef idx="minor">
              <a:schemeClr val="lt1"/>
            </a:fontRef>
          </p:style>
          <p:txBody>
            <a:bodyPr/>
            <a:lstStyle/>
            <a:p>
              <a:endParaRPr lang="fr-FR"/>
            </a:p>
          </p:txBody>
        </p:sp>
        <p:sp>
          <p:nvSpPr>
            <p:cNvPr id="18" name="Rectangle : coins arrondis 4">
              <a:extLst>
                <a:ext uri="{FF2B5EF4-FFF2-40B4-BE49-F238E27FC236}">
                  <a16:creationId xmlns:a16="http://schemas.microsoft.com/office/drawing/2014/main" id="{584903D0-5011-81EB-1107-839E4867D533}"/>
                </a:ext>
              </a:extLst>
            </p:cNvPr>
            <p:cNvSpPr txBox="1"/>
            <p:nvPr/>
          </p:nvSpPr>
          <p:spPr>
            <a:xfrm>
              <a:off x="2827282" y="4603294"/>
              <a:ext cx="4029119" cy="591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alibri" panose="020F0502020204030204" pitchFamily="34" charset="0"/>
                  <a:cs typeface="Calibri" panose="020F0502020204030204" pitchFamily="34" charset="0"/>
                </a:rPr>
                <a:t>Manage the incident</a:t>
              </a:r>
            </a:p>
          </p:txBody>
        </p:sp>
      </p:grpSp>
      <p:sp>
        <p:nvSpPr>
          <p:cNvPr id="19" name="Rectangle : coins arrondis 18">
            <a:extLst>
              <a:ext uri="{FF2B5EF4-FFF2-40B4-BE49-F238E27FC236}">
                <a16:creationId xmlns:a16="http://schemas.microsoft.com/office/drawing/2014/main" id="{26427945-9FE3-F85F-A87F-99DDBE749B0B}"/>
              </a:ext>
            </a:extLst>
          </p:cNvPr>
          <p:cNvSpPr/>
          <p:nvPr/>
        </p:nvSpPr>
        <p:spPr>
          <a:xfrm>
            <a:off x="5548312" y="2407922"/>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723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5"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994FF45-9FCB-6532-1CBD-344289D8F28F}"/>
              </a:ext>
            </a:extLst>
          </p:cNvPr>
          <p:cNvPicPr>
            <a:picLocks noChangeAspect="1"/>
          </p:cNvPicPr>
          <p:nvPr/>
        </p:nvPicPr>
        <p:blipFill>
          <a:blip r:embed="rId2"/>
          <a:stretch>
            <a:fillRect/>
          </a:stretch>
        </p:blipFill>
        <p:spPr>
          <a:xfrm>
            <a:off x="0" y="840449"/>
            <a:ext cx="12192000" cy="5715806"/>
          </a:xfrm>
          <a:prstGeom prst="rect">
            <a:avLst/>
          </a:prstGeom>
        </p:spPr>
      </p:pic>
      <p:grpSp>
        <p:nvGrpSpPr>
          <p:cNvPr id="3" name="Groupe 2">
            <a:extLst>
              <a:ext uri="{FF2B5EF4-FFF2-40B4-BE49-F238E27FC236}">
                <a16:creationId xmlns:a16="http://schemas.microsoft.com/office/drawing/2014/main" id="{245321F1-236C-F1BE-313C-E9B16B1910DF}"/>
              </a:ext>
            </a:extLst>
          </p:cNvPr>
          <p:cNvGrpSpPr/>
          <p:nvPr/>
        </p:nvGrpSpPr>
        <p:grpSpPr>
          <a:xfrm>
            <a:off x="15487" y="-11574"/>
            <a:ext cx="4065953" cy="628806"/>
            <a:chOff x="2808865" y="4584877"/>
            <a:chExt cx="4065953" cy="628806"/>
          </a:xfrm>
          <a:scene3d>
            <a:camera prst="orthographicFront"/>
            <a:lightRig rig="flat" dir="t"/>
          </a:scene3d>
        </p:grpSpPr>
        <p:sp>
          <p:nvSpPr>
            <p:cNvPr id="4" name="Rectangle : coins arrondis 3">
              <a:extLst>
                <a:ext uri="{FF2B5EF4-FFF2-40B4-BE49-F238E27FC236}">
                  <a16:creationId xmlns:a16="http://schemas.microsoft.com/office/drawing/2014/main" id="{98F8A1C2-9C15-5C5A-B23F-8D9594100A0B}"/>
                </a:ext>
              </a:extLst>
            </p:cNvPr>
            <p:cNvSpPr/>
            <p:nvPr/>
          </p:nvSpPr>
          <p:spPr>
            <a:xfrm>
              <a:off x="2808865" y="4584877"/>
              <a:ext cx="4065953" cy="62880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50000"/>
                <a:hueOff val="-237682"/>
                <a:satOff val="0"/>
                <a:lumOff val="19321"/>
                <a:alphaOff val="0"/>
              </a:schemeClr>
            </a:fillRef>
            <a:effectRef idx="2">
              <a:schemeClr val="accent1">
                <a:shade val="50000"/>
                <a:hueOff val="-237682"/>
                <a:satOff val="0"/>
                <a:lumOff val="19321"/>
                <a:alphaOff val="0"/>
              </a:schemeClr>
            </a:effectRef>
            <a:fontRef idx="minor">
              <a:schemeClr val="lt1"/>
            </a:fontRef>
          </p:style>
          <p:txBody>
            <a:bodyPr/>
            <a:lstStyle/>
            <a:p>
              <a:endParaRPr lang="fr-FR"/>
            </a:p>
          </p:txBody>
        </p:sp>
        <p:sp>
          <p:nvSpPr>
            <p:cNvPr id="5" name="Rectangle : coins arrondis 4">
              <a:extLst>
                <a:ext uri="{FF2B5EF4-FFF2-40B4-BE49-F238E27FC236}">
                  <a16:creationId xmlns:a16="http://schemas.microsoft.com/office/drawing/2014/main" id="{EDA5464E-3627-B9BF-FD51-8EE8B1C28E3F}"/>
                </a:ext>
              </a:extLst>
            </p:cNvPr>
            <p:cNvSpPr txBox="1"/>
            <p:nvPr/>
          </p:nvSpPr>
          <p:spPr>
            <a:xfrm>
              <a:off x="2827282" y="4603294"/>
              <a:ext cx="4029119" cy="591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alibri" panose="020F0502020204030204" pitchFamily="34" charset="0"/>
                  <a:cs typeface="Calibri" panose="020F0502020204030204" pitchFamily="34" charset="0"/>
                </a:rPr>
                <a:t>Manage the incident</a:t>
              </a:r>
            </a:p>
          </p:txBody>
        </p:sp>
      </p:grpSp>
      <p:sp>
        <p:nvSpPr>
          <p:cNvPr id="6" name="Rectangle : coins arrondis 5">
            <a:extLst>
              <a:ext uri="{FF2B5EF4-FFF2-40B4-BE49-F238E27FC236}">
                <a16:creationId xmlns:a16="http://schemas.microsoft.com/office/drawing/2014/main" id="{27A18F35-14F3-FE75-B637-4F50B9E67FED}"/>
              </a:ext>
            </a:extLst>
          </p:cNvPr>
          <p:cNvSpPr/>
          <p:nvPr/>
        </p:nvSpPr>
        <p:spPr>
          <a:xfrm>
            <a:off x="5414962" y="2450381"/>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A092C34-198C-A823-0B17-FBDD8B07B5A6}"/>
              </a:ext>
            </a:extLst>
          </p:cNvPr>
          <p:cNvSpPr/>
          <p:nvPr/>
        </p:nvSpPr>
        <p:spPr>
          <a:xfrm>
            <a:off x="5191124" y="1871454"/>
            <a:ext cx="600075" cy="25717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FE8BA4CA-BDC9-FC91-89DB-A98B02F866CE}"/>
              </a:ext>
            </a:extLst>
          </p:cNvPr>
          <p:cNvSpPr/>
          <p:nvPr/>
        </p:nvSpPr>
        <p:spPr>
          <a:xfrm>
            <a:off x="5838825" y="1871454"/>
            <a:ext cx="676275" cy="25256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E0BC60A-C03C-B53F-8FD9-D56C817744F4}"/>
              </a:ext>
            </a:extLst>
          </p:cNvPr>
          <p:cNvSpPr/>
          <p:nvPr/>
        </p:nvSpPr>
        <p:spPr>
          <a:xfrm>
            <a:off x="4012406" y="861063"/>
            <a:ext cx="3652838" cy="622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rgbClr val="FF0000"/>
                </a:solidFill>
              </a:rPr>
              <a:t>Based</a:t>
            </a:r>
            <a:r>
              <a:rPr lang="fr-FR" b="1" dirty="0">
                <a:solidFill>
                  <a:srgbClr val="FF0000"/>
                </a:solidFill>
              </a:rPr>
              <a:t> on the actions </a:t>
            </a:r>
            <a:r>
              <a:rPr lang="fr-FR" b="1" dirty="0" err="1">
                <a:solidFill>
                  <a:srgbClr val="FF0000"/>
                </a:solidFill>
              </a:rPr>
              <a:t>conducted</a:t>
            </a:r>
            <a:r>
              <a:rPr lang="fr-FR" b="1" dirty="0">
                <a:solidFill>
                  <a:srgbClr val="FF0000"/>
                </a:solidFill>
              </a:rPr>
              <a:t> at the national </a:t>
            </a:r>
            <a:r>
              <a:rPr lang="fr-FR" b="1" dirty="0" err="1">
                <a:solidFill>
                  <a:srgbClr val="FF0000"/>
                </a:solidFill>
              </a:rPr>
              <a:t>level</a:t>
            </a:r>
            <a:endParaRPr lang="fr-FR" b="1" dirty="0">
              <a:solidFill>
                <a:srgbClr val="FF0000"/>
              </a:solidFill>
            </a:endParaRPr>
          </a:p>
        </p:txBody>
      </p:sp>
      <p:cxnSp>
        <p:nvCxnSpPr>
          <p:cNvPr id="10" name="Connecteur droit avec flèche 9">
            <a:extLst>
              <a:ext uri="{FF2B5EF4-FFF2-40B4-BE49-F238E27FC236}">
                <a16:creationId xmlns:a16="http://schemas.microsoft.com/office/drawing/2014/main" id="{F94627A6-5C22-B089-0CE8-E8DF15FE86FA}"/>
              </a:ext>
            </a:extLst>
          </p:cNvPr>
          <p:cNvCxnSpPr>
            <a:cxnSpLocks/>
            <a:stCxn id="9" idx="2"/>
          </p:cNvCxnSpPr>
          <p:nvPr/>
        </p:nvCxnSpPr>
        <p:spPr>
          <a:xfrm flipH="1">
            <a:off x="5264944" y="1483106"/>
            <a:ext cx="573881" cy="356185"/>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1" name="Connecteur droit avec flèche 10">
            <a:extLst>
              <a:ext uri="{FF2B5EF4-FFF2-40B4-BE49-F238E27FC236}">
                <a16:creationId xmlns:a16="http://schemas.microsoft.com/office/drawing/2014/main" id="{1B3C9A7B-0A5B-B469-2DFD-574802034EB7}"/>
              </a:ext>
            </a:extLst>
          </p:cNvPr>
          <p:cNvCxnSpPr>
            <a:cxnSpLocks/>
            <a:endCxn id="8" idx="0"/>
          </p:cNvCxnSpPr>
          <p:nvPr/>
        </p:nvCxnSpPr>
        <p:spPr>
          <a:xfrm>
            <a:off x="5838825" y="1461785"/>
            <a:ext cx="338138" cy="409669"/>
          </a:xfrm>
          <a:prstGeom prst="straightConnector1">
            <a:avLst/>
          </a:prstGeom>
          <a:ln w="57150">
            <a:solidFill>
              <a:srgbClr val="FF0000"/>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5" name="Picture 2" descr="Click - Free hands and gestures icons">
            <a:extLst>
              <a:ext uri="{FF2B5EF4-FFF2-40B4-BE49-F238E27FC236}">
                <a16:creationId xmlns:a16="http://schemas.microsoft.com/office/drawing/2014/main" id="{D12F0583-3F78-1C07-3B8E-A9C7A3F80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17127">
            <a:off x="4367654" y="1648558"/>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344203A5-1141-A7EF-9281-0DF1CAEFC0CF}"/>
              </a:ext>
            </a:extLst>
          </p:cNvPr>
          <p:cNvPicPr>
            <a:picLocks noChangeAspect="1"/>
          </p:cNvPicPr>
          <p:nvPr/>
        </p:nvPicPr>
        <p:blipFill>
          <a:blip r:embed="rId4"/>
          <a:stretch>
            <a:fillRect/>
          </a:stretch>
        </p:blipFill>
        <p:spPr>
          <a:xfrm>
            <a:off x="0" y="822032"/>
            <a:ext cx="12192000" cy="5638800"/>
          </a:xfrm>
          <a:prstGeom prst="rect">
            <a:avLst/>
          </a:prstGeom>
        </p:spPr>
      </p:pic>
      <p:sp>
        <p:nvSpPr>
          <p:cNvPr id="19" name="Rectangle : coins arrondis 18">
            <a:extLst>
              <a:ext uri="{FF2B5EF4-FFF2-40B4-BE49-F238E27FC236}">
                <a16:creationId xmlns:a16="http://schemas.microsoft.com/office/drawing/2014/main" id="{08B789E2-BF55-F662-AB80-9D869C5030BB}"/>
              </a:ext>
            </a:extLst>
          </p:cNvPr>
          <p:cNvSpPr/>
          <p:nvPr/>
        </p:nvSpPr>
        <p:spPr>
          <a:xfrm>
            <a:off x="5548312" y="2407922"/>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03F6E449-150A-27D7-A1FD-DE3EC880A595}"/>
              </a:ext>
            </a:extLst>
          </p:cNvPr>
          <p:cNvSpPr/>
          <p:nvPr/>
        </p:nvSpPr>
        <p:spPr>
          <a:xfrm>
            <a:off x="5191123" y="1839291"/>
            <a:ext cx="480357" cy="32175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descr="Click - Free hands and gestures icons">
            <a:extLst>
              <a:ext uri="{FF2B5EF4-FFF2-40B4-BE49-F238E27FC236}">
                <a16:creationId xmlns:a16="http://schemas.microsoft.com/office/drawing/2014/main" id="{4D3FDEC1-4E7F-5F98-F8EB-9608EC222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2147">
            <a:off x="4557526" y="1991868"/>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E6D66CC8-221A-D5C5-36A2-1D498E287FA7}"/>
              </a:ext>
            </a:extLst>
          </p:cNvPr>
          <p:cNvPicPr>
            <a:picLocks noChangeAspect="1"/>
          </p:cNvPicPr>
          <p:nvPr/>
        </p:nvPicPr>
        <p:blipFill>
          <a:blip r:embed="rId5"/>
          <a:stretch>
            <a:fillRect/>
          </a:stretch>
        </p:blipFill>
        <p:spPr>
          <a:xfrm>
            <a:off x="15487" y="796632"/>
            <a:ext cx="12192000" cy="5664200"/>
          </a:xfrm>
          <a:prstGeom prst="rect">
            <a:avLst/>
          </a:prstGeom>
        </p:spPr>
      </p:pic>
      <p:sp>
        <p:nvSpPr>
          <p:cNvPr id="24" name="Rectangle : coins arrondis 23">
            <a:extLst>
              <a:ext uri="{FF2B5EF4-FFF2-40B4-BE49-F238E27FC236}">
                <a16:creationId xmlns:a16="http://schemas.microsoft.com/office/drawing/2014/main" id="{6EE944B6-E881-D424-BE7D-E76B41172BC3}"/>
              </a:ext>
            </a:extLst>
          </p:cNvPr>
          <p:cNvSpPr/>
          <p:nvPr/>
        </p:nvSpPr>
        <p:spPr>
          <a:xfrm>
            <a:off x="5399475" y="2403311"/>
            <a:ext cx="2505075" cy="257175"/>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8E69FBF8-D003-3BCD-8D4D-942A8FDBA2DF}"/>
              </a:ext>
            </a:extLst>
          </p:cNvPr>
          <p:cNvSpPr/>
          <p:nvPr/>
        </p:nvSpPr>
        <p:spPr>
          <a:xfrm>
            <a:off x="5191124" y="1839291"/>
            <a:ext cx="686022" cy="3068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AEC8918D-977B-7A58-A067-F7D89110C126}"/>
              </a:ext>
            </a:extLst>
          </p:cNvPr>
          <p:cNvSpPr/>
          <p:nvPr/>
        </p:nvSpPr>
        <p:spPr>
          <a:xfrm>
            <a:off x="5979319" y="1719669"/>
            <a:ext cx="4048125" cy="5882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rPr>
              <a:t>The ticket </a:t>
            </a:r>
            <a:r>
              <a:rPr lang="fr-FR" b="1" dirty="0" err="1">
                <a:solidFill>
                  <a:srgbClr val="FF0000"/>
                </a:solidFill>
              </a:rPr>
              <a:t>could</a:t>
            </a:r>
            <a:r>
              <a:rPr lang="fr-FR" b="1" dirty="0">
                <a:solidFill>
                  <a:srgbClr val="FF0000"/>
                </a:solidFill>
              </a:rPr>
              <a:t> </a:t>
            </a:r>
            <a:r>
              <a:rPr lang="fr-FR" b="1" dirty="0" err="1">
                <a:solidFill>
                  <a:srgbClr val="FF0000"/>
                </a:solidFill>
              </a:rPr>
              <a:t>be</a:t>
            </a:r>
            <a:r>
              <a:rPr lang="fr-FR" b="1" dirty="0">
                <a:solidFill>
                  <a:srgbClr val="FF0000"/>
                </a:solidFill>
              </a:rPr>
              <a:t> re-</a:t>
            </a:r>
            <a:r>
              <a:rPr lang="fr-FR" b="1" dirty="0" err="1">
                <a:solidFill>
                  <a:srgbClr val="FF0000"/>
                </a:solidFill>
              </a:rPr>
              <a:t>opened</a:t>
            </a:r>
            <a:r>
              <a:rPr lang="fr-FR" b="1" dirty="0">
                <a:solidFill>
                  <a:srgbClr val="FF0000"/>
                </a:solidFill>
              </a:rPr>
              <a:t> if the issue </a:t>
            </a:r>
            <a:r>
              <a:rPr lang="fr-FR" b="1" dirty="0" err="1">
                <a:solidFill>
                  <a:srgbClr val="FF0000"/>
                </a:solidFill>
              </a:rPr>
              <a:t>appears</a:t>
            </a:r>
            <a:r>
              <a:rPr lang="fr-FR" b="1" dirty="0">
                <a:solidFill>
                  <a:srgbClr val="FF0000"/>
                </a:solidFill>
              </a:rPr>
              <a:t> </a:t>
            </a:r>
            <a:r>
              <a:rPr lang="fr-FR" b="1" dirty="0" err="1">
                <a:solidFill>
                  <a:srgbClr val="FF0000"/>
                </a:solidFill>
              </a:rPr>
              <a:t>again</a:t>
            </a:r>
            <a:endParaRPr lang="fr-FR" b="1" dirty="0">
              <a:solidFill>
                <a:srgbClr val="FF0000"/>
              </a:solidFill>
            </a:endParaRPr>
          </a:p>
        </p:txBody>
      </p:sp>
    </p:spTree>
    <p:extLst>
      <p:ext uri="{BB962C8B-B14F-4D97-AF65-F5344CB8AC3E}">
        <p14:creationId xmlns:p14="http://schemas.microsoft.com/office/powerpoint/2010/main" val="142190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9" grpId="0" animBg="1"/>
      <p:bldP spid="20"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3D381-8612-7861-06B6-36439AB73519}"/>
              </a:ext>
            </a:extLst>
          </p:cNvPr>
          <p:cNvSpPr txBox="1"/>
          <p:nvPr/>
        </p:nvSpPr>
        <p:spPr>
          <a:xfrm>
            <a:off x="0" y="2743199"/>
            <a:ext cx="12192000" cy="769441"/>
          </a:xfrm>
          <a:prstGeom prst="rect">
            <a:avLst/>
          </a:prstGeom>
          <a:noFill/>
        </p:spPr>
        <p:txBody>
          <a:bodyPr wrap="square" rtlCol="0">
            <a:spAutoFit/>
          </a:bodyPr>
          <a:lstStyle/>
          <a:p>
            <a:pPr algn="ctr"/>
            <a:r>
              <a:rPr lang="fr-FR" sz="4400" b="1" dirty="0" err="1">
                <a:solidFill>
                  <a:srgbClr val="0070C0"/>
                </a:solidFill>
                <a:latin typeface="Calibri" panose="020F0502020204030204" pitchFamily="34" charset="0"/>
                <a:cs typeface="Calibri" panose="020F0502020204030204" pitchFamily="34" charset="0"/>
              </a:rPr>
              <a:t>Examples</a:t>
            </a:r>
            <a:r>
              <a:rPr lang="fr-FR" sz="4400" b="1" dirty="0">
                <a:solidFill>
                  <a:srgbClr val="0070C0"/>
                </a:solidFill>
                <a:latin typeface="Calibri" panose="020F0502020204030204" pitchFamily="34" charset="0"/>
                <a:cs typeface="Calibri" panose="020F0502020204030204" pitchFamily="34" charset="0"/>
              </a:rPr>
              <a:t> of real Tickets </a:t>
            </a:r>
            <a:endParaRPr lang="en-CH" sz="4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75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3</a:t>
                      </a:fld>
                      <a:endParaRPr lang="en-US" sz="1200" b="0" dirty="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sp>
        <p:nvSpPr>
          <p:cNvPr id="8" name="Shape 79">
            <a:extLst>
              <a:ext uri="{FF2B5EF4-FFF2-40B4-BE49-F238E27FC236}">
                <a16:creationId xmlns:a16="http://schemas.microsoft.com/office/drawing/2014/main" id="{B5BC377C-C613-578C-AFA6-04181F81FE95}"/>
              </a:ext>
            </a:extLst>
          </p:cNvPr>
          <p:cNvSpPr/>
          <p:nvPr/>
        </p:nvSpPr>
        <p:spPr>
          <a:xfrm>
            <a:off x="1386" y="305324"/>
            <a:ext cx="12192000" cy="4360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Workflow steps of the Incident Management Procedure</a:t>
            </a:r>
          </a:p>
        </p:txBody>
      </p:sp>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sp>
        <p:nvSpPr>
          <p:cNvPr id="4" name="Content Placeholder 2">
            <a:extLst>
              <a:ext uri="{FF2B5EF4-FFF2-40B4-BE49-F238E27FC236}">
                <a16:creationId xmlns:a16="http://schemas.microsoft.com/office/drawing/2014/main" id="{F741C6F5-0CED-4F26-986E-809D28F73CBE}"/>
              </a:ext>
            </a:extLst>
          </p:cNvPr>
          <p:cNvSpPr>
            <a:spLocks noGrp="1"/>
          </p:cNvSpPr>
          <p:nvPr/>
        </p:nvSpPr>
        <p:spPr>
          <a:xfrm>
            <a:off x="457200" y="951614"/>
            <a:ext cx="11537281" cy="52720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Step-1: Identify an issue</a:t>
            </a:r>
          </a:p>
          <a:p>
            <a:pPr marL="0" indent="0">
              <a:buNone/>
            </a:pPr>
            <a:r>
              <a:rPr lang="en-US" sz="2400" dirty="0"/>
              <a:t> 	Anyone (RWC, NFPs, any other person/entity)</a:t>
            </a:r>
          </a:p>
          <a:p>
            <a:pPr marL="0" indent="0">
              <a:buNone/>
            </a:pPr>
            <a:r>
              <a:rPr lang="en-US" sz="2400" dirty="0"/>
              <a:t>Step-2: Create a ticket</a:t>
            </a:r>
          </a:p>
          <a:p>
            <a:pPr marL="0" indent="0">
              <a:buNone/>
            </a:pPr>
            <a:r>
              <a:rPr lang="en-US" sz="2400" dirty="0"/>
              <a:t> 	RWC, NFPs, relevant </a:t>
            </a:r>
            <a:r>
              <a:rPr lang="en-US" sz="2400" dirty="0" err="1"/>
              <a:t>centres</a:t>
            </a:r>
            <a:r>
              <a:rPr lang="en-US" sz="2400" dirty="0"/>
              <a:t> (WIGOS and GCOS monitoring </a:t>
            </a:r>
            <a:r>
              <a:rPr lang="en-US" sz="2400" dirty="0" err="1"/>
              <a:t>centres</a:t>
            </a:r>
            <a:r>
              <a:rPr lang="en-US" sz="2400" dirty="0"/>
              <a:t>)</a:t>
            </a:r>
          </a:p>
          <a:p>
            <a:pPr marL="0" indent="0">
              <a:buNone/>
            </a:pPr>
            <a:r>
              <a:rPr lang="en-US" sz="2400" dirty="0"/>
              <a:t>Step-3: Evaluate the issue</a:t>
            </a:r>
          </a:p>
          <a:p>
            <a:pPr marL="0" indent="0">
              <a:buNone/>
            </a:pPr>
            <a:r>
              <a:rPr lang="en-US" sz="2400" dirty="0"/>
              <a:t> 	RWC</a:t>
            </a:r>
          </a:p>
          <a:p>
            <a:pPr marL="0" indent="0">
              <a:buNone/>
            </a:pPr>
            <a:r>
              <a:rPr lang="en-US" sz="2400" dirty="0"/>
              <a:t>Step-4: Initiate incident management process</a:t>
            </a:r>
          </a:p>
          <a:p>
            <a:pPr marL="0" indent="0">
              <a:buNone/>
            </a:pPr>
            <a:r>
              <a:rPr lang="en-US" sz="2400" dirty="0"/>
              <a:t> 	RWC</a:t>
            </a:r>
          </a:p>
          <a:p>
            <a:pPr marL="0" indent="0">
              <a:buNone/>
            </a:pPr>
            <a:r>
              <a:rPr lang="en-US" sz="2400" dirty="0"/>
              <a:t>Step-5: Select Cn and assignee the ticket</a:t>
            </a:r>
          </a:p>
          <a:p>
            <a:pPr marL="0" indent="0">
              <a:buNone/>
            </a:pPr>
            <a:r>
              <a:rPr lang="en-US" sz="2400" dirty="0"/>
              <a:t> 	RWC</a:t>
            </a:r>
          </a:p>
          <a:p>
            <a:pPr marL="0" indent="0">
              <a:buNone/>
            </a:pPr>
            <a:r>
              <a:rPr lang="en-US" sz="2400" dirty="0"/>
              <a:t>Step-6: Follow the process</a:t>
            </a:r>
          </a:p>
          <a:p>
            <a:pPr marL="0" indent="0">
              <a:buNone/>
            </a:pPr>
            <a:r>
              <a:rPr lang="en-US" sz="2400" dirty="0"/>
              <a:t> 	RWC and NFPs</a:t>
            </a:r>
          </a:p>
        </p:txBody>
      </p:sp>
    </p:spTree>
    <p:extLst>
      <p:ext uri="{BB962C8B-B14F-4D97-AF65-F5344CB8AC3E}">
        <p14:creationId xmlns:p14="http://schemas.microsoft.com/office/powerpoint/2010/main" val="33931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F0E0E-BEC2-EA67-962E-EEFFE88D0D16}"/>
              </a:ext>
            </a:extLst>
          </p:cNvPr>
          <p:cNvPicPr>
            <a:picLocks noChangeAspect="1"/>
          </p:cNvPicPr>
          <p:nvPr/>
        </p:nvPicPr>
        <p:blipFill>
          <a:blip r:embed="rId2"/>
          <a:stretch>
            <a:fillRect/>
          </a:stretch>
        </p:blipFill>
        <p:spPr>
          <a:xfrm>
            <a:off x="0" y="528452"/>
            <a:ext cx="12192000" cy="6166855"/>
          </a:xfrm>
          <a:prstGeom prst="rect">
            <a:avLst/>
          </a:prstGeom>
        </p:spPr>
      </p:pic>
      <p:sp>
        <p:nvSpPr>
          <p:cNvPr id="4" name="TextBox 3">
            <a:extLst>
              <a:ext uri="{FF2B5EF4-FFF2-40B4-BE49-F238E27FC236}">
                <a16:creationId xmlns:a16="http://schemas.microsoft.com/office/drawing/2014/main" id="{988F3361-3583-6D1C-531E-AF40DA39EA95}"/>
              </a:ext>
            </a:extLst>
          </p:cNvPr>
          <p:cNvSpPr txBox="1"/>
          <p:nvPr/>
        </p:nvSpPr>
        <p:spPr>
          <a:xfrm>
            <a:off x="94592" y="71088"/>
            <a:ext cx="8393562"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A single ticket could be opened for </a:t>
            </a:r>
            <a:r>
              <a:rPr lang="en-CH" sz="1600" b="1" dirty="0" err="1">
                <a:solidFill>
                  <a:schemeClr val="tx1"/>
                </a:solidFill>
                <a:latin typeface="Calibri" panose="020F0502020204030204" pitchFamily="34" charset="0"/>
                <a:cs typeface="Calibri" panose="020F0502020204030204" pitchFamily="34" charset="0"/>
              </a:rPr>
              <a:t>seve</a:t>
            </a:r>
            <a:r>
              <a:rPr lang="fr-CH" sz="1600" b="1" dirty="0">
                <a:solidFill>
                  <a:schemeClr val="tx1"/>
                </a:solidFill>
                <a:latin typeface="Calibri" panose="020F0502020204030204" pitchFamily="34" charset="0"/>
                <a:cs typeface="Calibri" panose="020F0502020204030204" pitchFamily="34" charset="0"/>
              </a:rPr>
              <a:t>r</a:t>
            </a:r>
            <a:r>
              <a:rPr lang="en-CH" sz="1600" b="1" dirty="0">
                <a:solidFill>
                  <a:schemeClr val="tx1"/>
                </a:solidFill>
                <a:latin typeface="Calibri" panose="020F0502020204030204" pitchFamily="34" charset="0"/>
                <a:cs typeface="Calibri" panose="020F0502020204030204" pitchFamily="34" charset="0"/>
              </a:rPr>
              <a:t>al stations within a country if they have a common issue</a:t>
            </a:r>
            <a:endParaRPr lang="en-GB" sz="1600" b="1" dirty="0">
              <a:solidFill>
                <a:srgbClr val="00B0F0"/>
              </a:solidFill>
              <a:latin typeface="Calibri" panose="020F0502020204030204" pitchFamily="34" charset="0"/>
              <a:cs typeface="Calibri" panose="020F0502020204030204" pitchFamily="34" charset="0"/>
            </a:endParaRPr>
          </a:p>
        </p:txBody>
      </p:sp>
      <p:sp>
        <p:nvSpPr>
          <p:cNvPr id="5" name="Rectangle : coins arrondis 9">
            <a:extLst>
              <a:ext uri="{FF2B5EF4-FFF2-40B4-BE49-F238E27FC236}">
                <a16:creationId xmlns:a16="http://schemas.microsoft.com/office/drawing/2014/main" id="{7401E1E0-7A18-4E75-7862-C5576F27A691}"/>
              </a:ext>
            </a:extLst>
          </p:cNvPr>
          <p:cNvSpPr/>
          <p:nvPr/>
        </p:nvSpPr>
        <p:spPr>
          <a:xfrm>
            <a:off x="775663" y="3481026"/>
            <a:ext cx="5271990" cy="22071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9">
            <a:extLst>
              <a:ext uri="{FF2B5EF4-FFF2-40B4-BE49-F238E27FC236}">
                <a16:creationId xmlns:a16="http://schemas.microsoft.com/office/drawing/2014/main" id="{D12FBF33-465B-34CD-0330-F568F3B5D738}"/>
              </a:ext>
            </a:extLst>
          </p:cNvPr>
          <p:cNvSpPr/>
          <p:nvPr/>
        </p:nvSpPr>
        <p:spPr>
          <a:xfrm>
            <a:off x="6628874" y="1842463"/>
            <a:ext cx="2124141" cy="22071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9">
            <a:extLst>
              <a:ext uri="{FF2B5EF4-FFF2-40B4-BE49-F238E27FC236}">
                <a16:creationId xmlns:a16="http://schemas.microsoft.com/office/drawing/2014/main" id="{3DB5B94F-EA44-976F-5E2A-B314CE5CC6B1}"/>
              </a:ext>
            </a:extLst>
          </p:cNvPr>
          <p:cNvSpPr/>
          <p:nvPr/>
        </p:nvSpPr>
        <p:spPr>
          <a:xfrm>
            <a:off x="6628875" y="2394631"/>
            <a:ext cx="1525052" cy="153078"/>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9">
            <a:extLst>
              <a:ext uri="{FF2B5EF4-FFF2-40B4-BE49-F238E27FC236}">
                <a16:creationId xmlns:a16="http://schemas.microsoft.com/office/drawing/2014/main" id="{CC051CF8-23B6-9B3C-C706-E864E25B334C}"/>
              </a:ext>
            </a:extLst>
          </p:cNvPr>
          <p:cNvSpPr/>
          <p:nvPr/>
        </p:nvSpPr>
        <p:spPr>
          <a:xfrm>
            <a:off x="6628875" y="3134185"/>
            <a:ext cx="2817823" cy="2358521"/>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31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01F3A-BF5C-26A8-49D0-FC5D941520E8}"/>
              </a:ext>
            </a:extLst>
          </p:cNvPr>
          <p:cNvPicPr>
            <a:picLocks noChangeAspect="1"/>
          </p:cNvPicPr>
          <p:nvPr/>
        </p:nvPicPr>
        <p:blipFill>
          <a:blip r:embed="rId2"/>
          <a:stretch>
            <a:fillRect/>
          </a:stretch>
        </p:blipFill>
        <p:spPr>
          <a:xfrm>
            <a:off x="-44143" y="489379"/>
            <a:ext cx="12192000" cy="6169328"/>
          </a:xfrm>
          <a:prstGeom prst="rect">
            <a:avLst/>
          </a:prstGeom>
        </p:spPr>
      </p:pic>
      <p:sp>
        <p:nvSpPr>
          <p:cNvPr id="4" name="TextBox 3">
            <a:extLst>
              <a:ext uri="{FF2B5EF4-FFF2-40B4-BE49-F238E27FC236}">
                <a16:creationId xmlns:a16="http://schemas.microsoft.com/office/drawing/2014/main" id="{970E3F15-26EA-2920-9964-3E94E6336CAF}"/>
              </a:ext>
            </a:extLst>
          </p:cNvPr>
          <p:cNvSpPr txBox="1"/>
          <p:nvPr/>
        </p:nvSpPr>
        <p:spPr>
          <a:xfrm>
            <a:off x="94592" y="71088"/>
            <a:ext cx="8393562"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A single ticket could be opened for </a:t>
            </a:r>
            <a:r>
              <a:rPr lang="en-CH" sz="1600" b="1" dirty="0" err="1">
                <a:solidFill>
                  <a:schemeClr val="tx1"/>
                </a:solidFill>
                <a:latin typeface="Calibri" panose="020F0502020204030204" pitchFamily="34" charset="0"/>
                <a:cs typeface="Calibri" panose="020F0502020204030204" pitchFamily="34" charset="0"/>
              </a:rPr>
              <a:t>seve</a:t>
            </a:r>
            <a:r>
              <a:rPr lang="fr-CH" sz="1600" b="1" dirty="0">
                <a:solidFill>
                  <a:schemeClr val="tx1"/>
                </a:solidFill>
                <a:latin typeface="Calibri" panose="020F0502020204030204" pitchFamily="34" charset="0"/>
                <a:cs typeface="Calibri" panose="020F0502020204030204" pitchFamily="34" charset="0"/>
              </a:rPr>
              <a:t>r</a:t>
            </a:r>
            <a:r>
              <a:rPr lang="en-CH" sz="1600" b="1" dirty="0">
                <a:solidFill>
                  <a:schemeClr val="tx1"/>
                </a:solidFill>
                <a:latin typeface="Calibri" panose="020F0502020204030204" pitchFamily="34" charset="0"/>
                <a:cs typeface="Calibri" panose="020F0502020204030204" pitchFamily="34" charset="0"/>
              </a:rPr>
              <a:t>al stations within a country if they have a common issue</a:t>
            </a:r>
            <a:endParaRPr lang="en-GB" sz="1600" b="1" dirty="0">
              <a:solidFill>
                <a:srgbClr val="00B0F0"/>
              </a:solidFill>
              <a:latin typeface="Calibri" panose="020F0502020204030204" pitchFamily="34" charset="0"/>
              <a:cs typeface="Calibri" panose="020F0502020204030204" pitchFamily="34" charset="0"/>
            </a:endParaRPr>
          </a:p>
        </p:txBody>
      </p:sp>
      <p:sp>
        <p:nvSpPr>
          <p:cNvPr id="5" name="Rectangle : coins arrondis 9">
            <a:extLst>
              <a:ext uri="{FF2B5EF4-FFF2-40B4-BE49-F238E27FC236}">
                <a16:creationId xmlns:a16="http://schemas.microsoft.com/office/drawing/2014/main" id="{8BC82422-DE6F-DD03-A8C0-FCEB54B307DA}"/>
              </a:ext>
            </a:extLst>
          </p:cNvPr>
          <p:cNvSpPr/>
          <p:nvPr/>
        </p:nvSpPr>
        <p:spPr>
          <a:xfrm>
            <a:off x="687376" y="3422694"/>
            <a:ext cx="5271990" cy="22071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9">
            <a:extLst>
              <a:ext uri="{FF2B5EF4-FFF2-40B4-BE49-F238E27FC236}">
                <a16:creationId xmlns:a16="http://schemas.microsoft.com/office/drawing/2014/main" id="{C7222AB5-9A21-A4BE-C90E-D071B15BF070}"/>
              </a:ext>
            </a:extLst>
          </p:cNvPr>
          <p:cNvSpPr/>
          <p:nvPr/>
        </p:nvSpPr>
        <p:spPr>
          <a:xfrm>
            <a:off x="6609956" y="1784132"/>
            <a:ext cx="2212427" cy="22071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9">
            <a:extLst>
              <a:ext uri="{FF2B5EF4-FFF2-40B4-BE49-F238E27FC236}">
                <a16:creationId xmlns:a16="http://schemas.microsoft.com/office/drawing/2014/main" id="{8238BFFA-77E1-9DEA-02C3-3057930CD0F8}"/>
              </a:ext>
            </a:extLst>
          </p:cNvPr>
          <p:cNvSpPr/>
          <p:nvPr/>
        </p:nvSpPr>
        <p:spPr>
          <a:xfrm>
            <a:off x="6806500" y="2424940"/>
            <a:ext cx="969053" cy="220717"/>
          </a:xfrm>
          <a:prstGeom prst="roundRect">
            <a:avLst/>
          </a:prstGeom>
          <a:solidFill>
            <a:srgbClr val="92D05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56984CA2-FEFD-3BBB-C42E-F71D7C9FBFEE}"/>
              </a:ext>
            </a:extLst>
          </p:cNvPr>
          <p:cNvSpPr txBox="1"/>
          <p:nvPr/>
        </p:nvSpPr>
        <p:spPr>
          <a:xfrm>
            <a:off x="7775553" y="2381409"/>
            <a:ext cx="3613457" cy="307777"/>
          </a:xfrm>
          <a:prstGeom prst="rect">
            <a:avLst/>
          </a:prstGeom>
          <a:noFill/>
        </p:spPr>
        <p:txBody>
          <a:bodyPr wrap="square" rtlCol="0">
            <a:spAutoFit/>
          </a:bodyPr>
          <a:lstStyle/>
          <a:p>
            <a:r>
              <a:rPr lang="en-CH" sz="1400" b="1" dirty="0">
                <a:solidFill>
                  <a:srgbClr val="FF0000"/>
                </a:solidFill>
              </a:rPr>
              <a:t>Acknowledgment of receipt of the ticket</a:t>
            </a:r>
          </a:p>
        </p:txBody>
      </p:sp>
      <p:sp>
        <p:nvSpPr>
          <p:cNvPr id="11" name="Rectangle : coins arrondis 9">
            <a:extLst>
              <a:ext uri="{FF2B5EF4-FFF2-40B4-BE49-F238E27FC236}">
                <a16:creationId xmlns:a16="http://schemas.microsoft.com/office/drawing/2014/main" id="{552E47A0-D6EB-570B-0BD6-D799F9407799}"/>
              </a:ext>
            </a:extLst>
          </p:cNvPr>
          <p:cNvSpPr/>
          <p:nvPr/>
        </p:nvSpPr>
        <p:spPr>
          <a:xfrm>
            <a:off x="6747116" y="4541823"/>
            <a:ext cx="3330203" cy="648185"/>
          </a:xfrm>
          <a:prstGeom prst="round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9">
            <a:extLst>
              <a:ext uri="{FF2B5EF4-FFF2-40B4-BE49-F238E27FC236}">
                <a16:creationId xmlns:a16="http://schemas.microsoft.com/office/drawing/2014/main" id="{050E5740-421F-0920-0350-F6555747DA22}"/>
              </a:ext>
            </a:extLst>
          </p:cNvPr>
          <p:cNvSpPr/>
          <p:nvPr/>
        </p:nvSpPr>
        <p:spPr>
          <a:xfrm>
            <a:off x="6806500" y="5810421"/>
            <a:ext cx="3330203" cy="483173"/>
          </a:xfrm>
          <a:prstGeom prst="roundRect">
            <a:avLst/>
          </a:prstGeom>
          <a:solidFill>
            <a:schemeClr val="accent1">
              <a:lumMod val="60000"/>
              <a:lumOff val="40000"/>
              <a:alpha val="2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16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B673C-F68E-1110-8B3E-5EAD453C0B25}"/>
              </a:ext>
            </a:extLst>
          </p:cNvPr>
          <p:cNvPicPr>
            <a:picLocks noChangeAspect="1"/>
          </p:cNvPicPr>
          <p:nvPr/>
        </p:nvPicPr>
        <p:blipFill>
          <a:blip r:embed="rId2"/>
          <a:stretch>
            <a:fillRect/>
          </a:stretch>
        </p:blipFill>
        <p:spPr>
          <a:xfrm>
            <a:off x="389980" y="737826"/>
            <a:ext cx="11558398" cy="5754348"/>
          </a:xfrm>
          <a:prstGeom prst="rect">
            <a:avLst/>
          </a:prstGeom>
        </p:spPr>
      </p:pic>
      <p:sp>
        <p:nvSpPr>
          <p:cNvPr id="3" name="Rectangle: Rounded Corners 2">
            <a:extLst>
              <a:ext uri="{FF2B5EF4-FFF2-40B4-BE49-F238E27FC236}">
                <a16:creationId xmlns:a16="http://schemas.microsoft.com/office/drawing/2014/main" id="{6D5D0101-647F-FDA7-1F46-6C31F273AD3B}"/>
              </a:ext>
            </a:extLst>
          </p:cNvPr>
          <p:cNvSpPr/>
          <p:nvPr/>
        </p:nvSpPr>
        <p:spPr>
          <a:xfrm>
            <a:off x="8071945" y="3178328"/>
            <a:ext cx="2333296" cy="3909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Rectangle: Rounded Corners 3">
            <a:extLst>
              <a:ext uri="{FF2B5EF4-FFF2-40B4-BE49-F238E27FC236}">
                <a16:creationId xmlns:a16="http://schemas.microsoft.com/office/drawing/2014/main" id="{9E652E2A-82BD-9814-3430-87E3D9B97269}"/>
              </a:ext>
            </a:extLst>
          </p:cNvPr>
          <p:cNvSpPr/>
          <p:nvPr/>
        </p:nvSpPr>
        <p:spPr>
          <a:xfrm>
            <a:off x="435128" y="4477407"/>
            <a:ext cx="4502632" cy="19612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B0CBE659-1A5E-D624-BBA5-92C5B04F463A}"/>
              </a:ext>
            </a:extLst>
          </p:cNvPr>
          <p:cNvSpPr txBox="1"/>
          <p:nvPr/>
        </p:nvSpPr>
        <p:spPr>
          <a:xfrm>
            <a:off x="94592" y="71088"/>
            <a:ext cx="6230533"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By </a:t>
            </a:r>
            <a:r>
              <a:rPr lang="fr-CH" sz="1600" b="1" dirty="0">
                <a:solidFill>
                  <a:schemeClr val="tx1"/>
                </a:solidFill>
                <a:latin typeface="Calibri" panose="020F0502020204030204" pitchFamily="34" charset="0"/>
                <a:cs typeface="Calibri" panose="020F0502020204030204" pitchFamily="34" charset="0"/>
              </a:rPr>
              <a:t>U</a:t>
            </a:r>
            <a:r>
              <a:rPr lang="en-CH" sz="1600" b="1" dirty="0">
                <a:solidFill>
                  <a:schemeClr val="tx1"/>
                </a:solidFill>
                <a:latin typeface="Calibri" panose="020F0502020204030204" pitchFamily="34" charset="0"/>
                <a:cs typeface="Calibri" panose="020F0502020204030204" pitchFamily="34" charset="0"/>
              </a:rPr>
              <a:t>sing IMS, all your notifications and comments will be recorded </a:t>
            </a:r>
            <a:endParaRPr lang="en-GB" sz="1600" b="1" dirty="0">
              <a:solidFill>
                <a:srgbClr val="00B0F0"/>
              </a:solidFill>
              <a:latin typeface="Calibri" panose="020F0502020204030204" pitchFamily="34" charset="0"/>
              <a:cs typeface="Calibri" panose="020F0502020204030204" pitchFamily="34" charset="0"/>
            </a:endParaRPr>
          </a:p>
        </p:txBody>
      </p:sp>
      <p:pic>
        <p:nvPicPr>
          <p:cNvPr id="3074" name="Picture 2" descr="Smiley Face Question Mark - Cliparts.co">
            <a:extLst>
              <a:ext uri="{FF2B5EF4-FFF2-40B4-BE49-F238E27FC236}">
                <a16:creationId xmlns:a16="http://schemas.microsoft.com/office/drawing/2014/main" id="{F12036B2-7770-D910-47D5-BD68241C4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79" y="3028555"/>
            <a:ext cx="690530" cy="69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5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82FB0-955D-C92E-2742-111F25586907}"/>
              </a:ext>
            </a:extLst>
          </p:cNvPr>
          <p:cNvSpPr txBox="1"/>
          <p:nvPr/>
        </p:nvSpPr>
        <p:spPr>
          <a:xfrm>
            <a:off x="2862474" y="384038"/>
            <a:ext cx="6080973" cy="2577565"/>
          </a:xfrm>
          <a:prstGeom prst="rect">
            <a:avLst/>
          </a:prstGeom>
          <a:noFill/>
        </p:spPr>
        <p:txBody>
          <a:bodyPr wrap="square" rtlCol="0">
            <a:spAutoFit/>
          </a:bodyPr>
          <a:lstStyle/>
          <a:p>
            <a:pPr algn="ctr" defTabSz="548627">
              <a:lnSpc>
                <a:spcPts val="6600"/>
              </a:lnSpc>
              <a:defRPr sz="1800"/>
            </a:pPr>
            <a:r>
              <a:rPr lang="hr-HR" sz="5400" b="1" spc="-86" dirty="0">
                <a:solidFill>
                  <a:schemeClr val="bg1"/>
                </a:solidFill>
                <a:latin typeface="+mj-lt"/>
                <a:ea typeface="Verdana" panose="020B0604030504040204" pitchFamily="34" charset="0"/>
                <a:cs typeface="Arial" charset="0"/>
                <a:sym typeface="Montserrat-Regular"/>
              </a:rPr>
              <a:t>Thank you</a:t>
            </a:r>
            <a:endParaRPr lang="en-CH" sz="5400" b="1" spc="-86" dirty="0">
              <a:solidFill>
                <a:schemeClr val="bg1"/>
              </a:solidFill>
              <a:latin typeface="+mj-lt"/>
              <a:ea typeface="Verdana" panose="020B0604030504040204" pitchFamily="34" charset="0"/>
              <a:cs typeface="Arial" charset="0"/>
              <a:sym typeface="Montserrat-Regular"/>
            </a:endParaRPr>
          </a:p>
          <a:p>
            <a:pPr algn="ctr" defTabSz="548627">
              <a:lnSpc>
                <a:spcPts val="6600"/>
              </a:lnSpc>
              <a:defRPr sz="1800"/>
            </a:pPr>
            <a:r>
              <a:rPr lang="en-US" sz="5400" b="1" spc="-86" dirty="0">
                <a:solidFill>
                  <a:schemeClr val="bg1"/>
                </a:solidFill>
                <a:latin typeface="+mj-lt"/>
                <a:ea typeface="Verdana" panose="020B0604030504040204" pitchFamily="34" charset="0"/>
                <a:cs typeface="Arial" charset="0"/>
                <a:sym typeface="Montserrat-Regular"/>
              </a:rPr>
              <a:t>Gracias</a:t>
            </a:r>
          </a:p>
          <a:p>
            <a:pPr algn="ctr" defTabSz="548627">
              <a:lnSpc>
                <a:spcPts val="6600"/>
              </a:lnSpc>
              <a:defRPr sz="1800"/>
            </a:pPr>
            <a:r>
              <a:rPr lang="en-US" sz="5400" b="1" spc="-86" dirty="0">
                <a:solidFill>
                  <a:schemeClr val="bg1"/>
                </a:solidFill>
                <a:latin typeface="+mj-lt"/>
                <a:ea typeface="Verdana" panose="020B0604030504040204" pitchFamily="34" charset="0"/>
                <a:cs typeface="Arial" charset="0"/>
                <a:sym typeface="Montserrat-Regular"/>
              </a:rPr>
              <a:t>Merci</a:t>
            </a:r>
            <a:endParaRPr lang="en-US" sz="5400" b="1" dirty="0">
              <a:solidFill>
                <a:schemeClr val="bg1"/>
              </a:solidFill>
              <a:latin typeface="+mj-lt"/>
              <a:ea typeface="Verdana" panose="020B0604030504040204" pitchFamily="34" charset="0"/>
              <a:cs typeface="Arial" charset="0"/>
            </a:endParaRPr>
          </a:p>
        </p:txBody>
      </p:sp>
      <p:sp>
        <p:nvSpPr>
          <p:cNvPr id="3" name="CuadroTexto 3">
            <a:extLst>
              <a:ext uri="{FF2B5EF4-FFF2-40B4-BE49-F238E27FC236}">
                <a16:creationId xmlns:a16="http://schemas.microsoft.com/office/drawing/2014/main" id="{096E52C7-343E-7398-F218-D510FB81F43F}"/>
              </a:ext>
            </a:extLst>
          </p:cNvPr>
          <p:cNvSpPr txBox="1">
            <a:spLocks noGrp="1" noRot="1" noMove="1" noResize="1" noEditPoints="1" noAdjustHandles="1" noChangeArrowheads="1" noChangeShapeType="1"/>
          </p:cNvSpPr>
          <p:nvPr/>
        </p:nvSpPr>
        <p:spPr>
          <a:xfrm>
            <a:off x="3824879" y="5950894"/>
            <a:ext cx="4542242" cy="523926"/>
          </a:xfrm>
          <a:prstGeom prst="rect">
            <a:avLst/>
          </a:prstGeom>
          <a:noFill/>
        </p:spPr>
        <p:txBody>
          <a:bodyPr wrap="square" rtlCol="0">
            <a:spAutoFit/>
          </a:bodyPr>
          <a:lstStyle/>
          <a:p>
            <a:pPr marR="0" algn="ctr" rtl="0">
              <a:lnSpc>
                <a:spcPct val="150000"/>
              </a:lnSpc>
            </a:pPr>
            <a:r>
              <a:rPr lang="en-US" sz="3200" b="0" i="0" u="none" strike="noStrike" baseline="30000" dirty="0">
                <a:solidFill>
                  <a:schemeClr val="bg1"/>
                </a:solidFill>
                <a:ea typeface="Verdana" panose="020B0604030504040204" pitchFamily="34" charset="0"/>
              </a:rPr>
              <a:t>wmo.int</a:t>
            </a:r>
          </a:p>
        </p:txBody>
      </p:sp>
      <p:pic>
        <p:nvPicPr>
          <p:cNvPr id="4" name="Picture 3" descr="Graphical user interface&#10;&#10;Description automatically generated with low confidence">
            <a:extLst>
              <a:ext uri="{FF2B5EF4-FFF2-40B4-BE49-F238E27FC236}">
                <a16:creationId xmlns:a16="http://schemas.microsoft.com/office/drawing/2014/main" id="{FFDF46DB-8EBB-D42C-13BD-30041423CFB0}"/>
              </a:ext>
            </a:extLst>
          </p:cNvPr>
          <p:cNvPicPr>
            <a:picLocks noGrp="1" noRot="1" noChangeAspect="1" noMove="1" noResize="1" noEditPoints="1" noAdjustHandles="1" noChangeArrowheads="1" noChangeShapeType="1" noCrop="1"/>
          </p:cNvPicPr>
          <p:nvPr/>
        </p:nvPicPr>
        <p:blipFill>
          <a:blip r:embed="rId2"/>
          <a:stretch>
            <a:fillRect/>
          </a:stretch>
        </p:blipFill>
        <p:spPr>
          <a:xfrm>
            <a:off x="2957075" y="2791285"/>
            <a:ext cx="6277850" cy="2450759"/>
          </a:xfrm>
          <a:prstGeom prst="rect">
            <a:avLst/>
          </a:prstGeom>
        </p:spPr>
      </p:pic>
    </p:spTree>
    <p:extLst>
      <p:ext uri="{BB962C8B-B14F-4D97-AF65-F5344CB8AC3E}">
        <p14:creationId xmlns:p14="http://schemas.microsoft.com/office/powerpoint/2010/main" val="290721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4</a:t>
                      </a:fld>
                      <a:endParaRPr lang="en-US" sz="1200" b="0" dirty="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sp>
        <p:nvSpPr>
          <p:cNvPr id="8" name="Shape 79">
            <a:extLst>
              <a:ext uri="{FF2B5EF4-FFF2-40B4-BE49-F238E27FC236}">
                <a16:creationId xmlns:a16="http://schemas.microsoft.com/office/drawing/2014/main" id="{B5BC377C-C613-578C-AFA6-04181F81FE95}"/>
              </a:ext>
            </a:extLst>
          </p:cNvPr>
          <p:cNvSpPr/>
          <p:nvPr/>
        </p:nvSpPr>
        <p:spPr>
          <a:xfrm>
            <a:off x="1386" y="305324"/>
            <a:ext cx="12192000"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ts val="3360"/>
              </a:lnSpc>
              <a:defRPr sz="1800"/>
            </a:pPr>
            <a:r>
              <a:rPr lang="en-US" sz="3400" b="1" dirty="0">
                <a:solidFill>
                  <a:srgbClr val="005BAA"/>
                </a:solidFill>
                <a:latin typeface="+mj-lt"/>
                <a:ea typeface="Verdana" panose="020B0604030504040204" pitchFamily="34" charset="0"/>
                <a:cs typeface="Verdana" panose="020B0604030504040204" pitchFamily="34" charset="0"/>
              </a:rPr>
              <a:t>Step-1: Identify an issue (Metadata/Canada)</a:t>
            </a:r>
          </a:p>
        </p:txBody>
      </p:sp>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sp>
        <p:nvSpPr>
          <p:cNvPr id="4" name="Content Placeholder 2">
            <a:extLst>
              <a:ext uri="{FF2B5EF4-FFF2-40B4-BE49-F238E27FC236}">
                <a16:creationId xmlns:a16="http://schemas.microsoft.com/office/drawing/2014/main" id="{F741C6F5-0CED-4F26-986E-809D28F73CBE}"/>
              </a:ext>
            </a:extLst>
          </p:cNvPr>
          <p:cNvSpPr>
            <a:spLocks noGrp="1"/>
          </p:cNvSpPr>
          <p:nvPr/>
        </p:nvSpPr>
        <p:spPr>
          <a:xfrm>
            <a:off x="457200" y="951614"/>
            <a:ext cx="11537281" cy="52720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 - in principle from OSCAR/Surface and/or from WDQMS Webtool, but could be based on other systems/tools</a:t>
            </a:r>
          </a:p>
          <a:p>
            <a:pPr marL="0" indent="0">
              <a:buNone/>
            </a:pPr>
            <a:r>
              <a:rPr lang="en-US" sz="2400" dirty="0"/>
              <a:t> - brief description of the issue </a:t>
            </a:r>
          </a:p>
          <a:p>
            <a:pPr marL="0" indent="0">
              <a:buNone/>
            </a:pPr>
            <a:r>
              <a:rPr lang="en-US" sz="2400" dirty="0"/>
              <a:t>…</a:t>
            </a:r>
          </a:p>
          <a:p>
            <a:pPr marL="0" indent="0">
              <a:buNone/>
            </a:pPr>
            <a:endParaRPr lang="en-US" sz="2400" dirty="0"/>
          </a:p>
          <a:p>
            <a:pPr marL="0" indent="0" algn="ctr">
              <a:buNone/>
            </a:pPr>
            <a:r>
              <a:rPr lang="en-US" sz="3400" dirty="0">
                <a:solidFill>
                  <a:srgbClr val="00B050"/>
                </a:solidFill>
                <a:effectLst>
                  <a:outerShdw blurRad="38100" dist="38100" dir="2700000" algn="tl">
                    <a:srgbClr val="000000">
                      <a:alpha val="43137"/>
                    </a:srgbClr>
                  </a:outerShdw>
                </a:effectLst>
              </a:rPr>
              <a:t>Show screenshots or go live with the tools</a:t>
            </a:r>
          </a:p>
        </p:txBody>
      </p:sp>
    </p:spTree>
    <p:extLst>
      <p:ext uri="{BB962C8B-B14F-4D97-AF65-F5344CB8AC3E}">
        <p14:creationId xmlns:p14="http://schemas.microsoft.com/office/powerpoint/2010/main" val="4013960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3D381-8612-7861-06B6-36439AB73519}"/>
              </a:ext>
            </a:extLst>
          </p:cNvPr>
          <p:cNvSpPr txBox="1"/>
          <p:nvPr/>
        </p:nvSpPr>
        <p:spPr>
          <a:xfrm>
            <a:off x="2951304" y="2743199"/>
            <a:ext cx="6936828" cy="769441"/>
          </a:xfrm>
          <a:prstGeom prst="rect">
            <a:avLst/>
          </a:prstGeom>
          <a:noFill/>
        </p:spPr>
        <p:txBody>
          <a:bodyPr wrap="square" rtlCol="0">
            <a:spAutoFit/>
          </a:bodyPr>
          <a:lstStyle/>
          <a:p>
            <a:r>
              <a:rPr lang="en-CH" sz="4400" b="1" dirty="0">
                <a:solidFill>
                  <a:srgbClr val="0070C0"/>
                </a:solidFill>
                <a:latin typeface="Calibri" panose="020F0502020204030204" pitchFamily="34" charset="0"/>
                <a:cs typeface="Calibri" panose="020F0502020204030204" pitchFamily="34" charset="0"/>
              </a:rPr>
              <a:t>Issues related to Metadata</a:t>
            </a:r>
          </a:p>
        </p:txBody>
      </p:sp>
    </p:spTree>
    <p:extLst>
      <p:ext uri="{BB962C8B-B14F-4D97-AF65-F5344CB8AC3E}">
        <p14:creationId xmlns:p14="http://schemas.microsoft.com/office/powerpoint/2010/main" val="52463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3C913-77D8-0E17-4959-D76ACF19E099}"/>
              </a:ext>
            </a:extLst>
          </p:cNvPr>
          <p:cNvPicPr>
            <a:picLocks noChangeAspect="1"/>
          </p:cNvPicPr>
          <p:nvPr/>
        </p:nvPicPr>
        <p:blipFill>
          <a:blip r:embed="rId2"/>
          <a:stretch>
            <a:fillRect/>
          </a:stretch>
        </p:blipFill>
        <p:spPr>
          <a:xfrm>
            <a:off x="0" y="294679"/>
            <a:ext cx="12192000" cy="6268641"/>
          </a:xfrm>
          <a:prstGeom prst="rect">
            <a:avLst/>
          </a:prstGeom>
        </p:spPr>
      </p:pic>
      <p:pic>
        <p:nvPicPr>
          <p:cNvPr id="5" name="Picture 4">
            <a:extLst>
              <a:ext uri="{FF2B5EF4-FFF2-40B4-BE49-F238E27FC236}">
                <a16:creationId xmlns:a16="http://schemas.microsoft.com/office/drawing/2014/main" id="{F7631530-A79D-71B5-A778-02D62FDC3CDC}"/>
              </a:ext>
            </a:extLst>
          </p:cNvPr>
          <p:cNvPicPr>
            <a:picLocks noChangeAspect="1"/>
          </p:cNvPicPr>
          <p:nvPr/>
        </p:nvPicPr>
        <p:blipFill>
          <a:blip r:embed="rId3"/>
          <a:stretch>
            <a:fillRect/>
          </a:stretch>
        </p:blipFill>
        <p:spPr>
          <a:xfrm>
            <a:off x="4374406" y="2111001"/>
            <a:ext cx="5962650" cy="2881313"/>
          </a:xfrm>
          <a:prstGeom prst="rect">
            <a:avLst/>
          </a:prstGeom>
        </p:spPr>
      </p:pic>
      <p:pic>
        <p:nvPicPr>
          <p:cNvPr id="9" name="Picture 8">
            <a:extLst>
              <a:ext uri="{FF2B5EF4-FFF2-40B4-BE49-F238E27FC236}">
                <a16:creationId xmlns:a16="http://schemas.microsoft.com/office/drawing/2014/main" id="{A0C86DEB-EEFC-5658-253A-90D16BEB373F}"/>
              </a:ext>
            </a:extLst>
          </p:cNvPr>
          <p:cNvPicPr>
            <a:picLocks noChangeAspect="1"/>
          </p:cNvPicPr>
          <p:nvPr/>
        </p:nvPicPr>
        <p:blipFill>
          <a:blip r:embed="rId4"/>
          <a:stretch>
            <a:fillRect/>
          </a:stretch>
        </p:blipFill>
        <p:spPr>
          <a:xfrm>
            <a:off x="6260371" y="24139"/>
            <a:ext cx="5978257" cy="6654090"/>
          </a:xfrm>
          <a:prstGeom prst="rect">
            <a:avLst/>
          </a:prstGeom>
        </p:spPr>
      </p:pic>
      <p:pic>
        <p:nvPicPr>
          <p:cNvPr id="7" name="Picture 6">
            <a:extLst>
              <a:ext uri="{FF2B5EF4-FFF2-40B4-BE49-F238E27FC236}">
                <a16:creationId xmlns:a16="http://schemas.microsoft.com/office/drawing/2014/main" id="{7718F6B7-3803-3E3B-217F-879EF13965DC}"/>
              </a:ext>
            </a:extLst>
          </p:cNvPr>
          <p:cNvPicPr>
            <a:picLocks noChangeAspect="1"/>
          </p:cNvPicPr>
          <p:nvPr/>
        </p:nvPicPr>
        <p:blipFill>
          <a:blip r:embed="rId5"/>
          <a:stretch>
            <a:fillRect/>
          </a:stretch>
        </p:blipFill>
        <p:spPr>
          <a:xfrm>
            <a:off x="6285596" y="4227959"/>
            <a:ext cx="5978257" cy="2335361"/>
          </a:xfrm>
          <a:prstGeom prst="rect">
            <a:avLst/>
          </a:prstGeom>
        </p:spPr>
      </p:pic>
      <p:sp>
        <p:nvSpPr>
          <p:cNvPr id="10" name="Oval 9">
            <a:extLst>
              <a:ext uri="{FF2B5EF4-FFF2-40B4-BE49-F238E27FC236}">
                <a16:creationId xmlns:a16="http://schemas.microsoft.com/office/drawing/2014/main" id="{7F53D891-9F02-1992-7B22-9247210BB9E4}"/>
              </a:ext>
            </a:extLst>
          </p:cNvPr>
          <p:cNvSpPr/>
          <p:nvPr/>
        </p:nvSpPr>
        <p:spPr>
          <a:xfrm>
            <a:off x="8544910" y="1122505"/>
            <a:ext cx="573865" cy="189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Oval 10">
            <a:extLst>
              <a:ext uri="{FF2B5EF4-FFF2-40B4-BE49-F238E27FC236}">
                <a16:creationId xmlns:a16="http://schemas.microsoft.com/office/drawing/2014/main" id="{8F1FE735-F137-5667-A064-F52114002C48}"/>
              </a:ext>
            </a:extLst>
          </p:cNvPr>
          <p:cNvSpPr/>
          <p:nvPr/>
        </p:nvSpPr>
        <p:spPr>
          <a:xfrm>
            <a:off x="8495511" y="1753481"/>
            <a:ext cx="573865" cy="329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ectangle: Rounded Corners 11">
            <a:extLst>
              <a:ext uri="{FF2B5EF4-FFF2-40B4-BE49-F238E27FC236}">
                <a16:creationId xmlns:a16="http://schemas.microsoft.com/office/drawing/2014/main" id="{87173AF0-A146-F2AD-1A2D-F9D310523028}"/>
              </a:ext>
            </a:extLst>
          </p:cNvPr>
          <p:cNvSpPr/>
          <p:nvPr/>
        </p:nvSpPr>
        <p:spPr>
          <a:xfrm>
            <a:off x="6835928" y="5757041"/>
            <a:ext cx="2907162" cy="2081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Rounded Corners 12">
            <a:extLst>
              <a:ext uri="{FF2B5EF4-FFF2-40B4-BE49-F238E27FC236}">
                <a16:creationId xmlns:a16="http://schemas.microsoft.com/office/drawing/2014/main" id="{D98FADD2-58C2-A95F-DA49-AD26CEB4782F}"/>
              </a:ext>
            </a:extLst>
          </p:cNvPr>
          <p:cNvSpPr/>
          <p:nvPr/>
        </p:nvSpPr>
        <p:spPr>
          <a:xfrm>
            <a:off x="6835928" y="6054342"/>
            <a:ext cx="2907162" cy="2081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Speech Bubble: Rectangle with Corners Rounded 13">
            <a:extLst>
              <a:ext uri="{FF2B5EF4-FFF2-40B4-BE49-F238E27FC236}">
                <a16:creationId xmlns:a16="http://schemas.microsoft.com/office/drawing/2014/main" id="{7BD2612C-F795-C762-EF7E-2FEF9037A19F}"/>
              </a:ext>
            </a:extLst>
          </p:cNvPr>
          <p:cNvSpPr/>
          <p:nvPr/>
        </p:nvSpPr>
        <p:spPr>
          <a:xfrm>
            <a:off x="9358411" y="4174709"/>
            <a:ext cx="2314378" cy="990074"/>
          </a:xfrm>
          <a:prstGeom prst="wedgeRoundRectCallout">
            <a:avLst>
              <a:gd name="adj1" fmla="val -40724"/>
              <a:gd name="adj2" fmla="val 835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dirty="0">
                <a:solidFill>
                  <a:srgbClr val="FF0000"/>
                </a:solidFill>
                <a:latin typeface="Calibri" panose="020F0502020204030204" pitchFamily="34" charset="0"/>
                <a:cs typeface="Calibri" panose="020F0502020204030204" pitchFamily="34" charset="0"/>
              </a:rPr>
              <a:t>A</a:t>
            </a:r>
            <a:r>
              <a:rPr lang="en-CH" sz="1400" b="1" dirty="0">
                <a:solidFill>
                  <a:srgbClr val="FF0000"/>
                </a:solidFill>
                <a:latin typeface="Calibri" panose="020F0502020204030204" pitchFamily="34" charset="0"/>
                <a:cs typeface="Calibri" panose="020F0502020204030204" pitchFamily="34" charset="0"/>
              </a:rPr>
              <a:t>n issue regarding metadata declared in OSCAR that should be updated</a:t>
            </a:r>
          </a:p>
        </p:txBody>
      </p:sp>
      <p:pic>
        <p:nvPicPr>
          <p:cNvPr id="16" name="Picture 15">
            <a:extLst>
              <a:ext uri="{FF2B5EF4-FFF2-40B4-BE49-F238E27FC236}">
                <a16:creationId xmlns:a16="http://schemas.microsoft.com/office/drawing/2014/main" id="{261E74E8-32A8-D23E-8506-4F9853C950BB}"/>
              </a:ext>
            </a:extLst>
          </p:cNvPr>
          <p:cNvPicPr>
            <a:picLocks noChangeAspect="1"/>
          </p:cNvPicPr>
          <p:nvPr/>
        </p:nvPicPr>
        <p:blipFill>
          <a:blip r:embed="rId6"/>
          <a:stretch>
            <a:fillRect/>
          </a:stretch>
        </p:blipFill>
        <p:spPr>
          <a:xfrm>
            <a:off x="22711" y="31177"/>
            <a:ext cx="6285597" cy="6513956"/>
          </a:xfrm>
          <a:prstGeom prst="rect">
            <a:avLst/>
          </a:prstGeom>
        </p:spPr>
      </p:pic>
      <p:sp>
        <p:nvSpPr>
          <p:cNvPr id="17" name="Rectangle: Rounded Corners 16">
            <a:extLst>
              <a:ext uri="{FF2B5EF4-FFF2-40B4-BE49-F238E27FC236}">
                <a16:creationId xmlns:a16="http://schemas.microsoft.com/office/drawing/2014/main" id="{A2D22076-6CCC-F886-EAD1-35F9526D6B4B}"/>
              </a:ext>
            </a:extLst>
          </p:cNvPr>
          <p:cNvSpPr/>
          <p:nvPr/>
        </p:nvSpPr>
        <p:spPr>
          <a:xfrm>
            <a:off x="81981" y="4934279"/>
            <a:ext cx="6131761" cy="1724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Rounded Corners 17">
            <a:extLst>
              <a:ext uri="{FF2B5EF4-FFF2-40B4-BE49-F238E27FC236}">
                <a16:creationId xmlns:a16="http://schemas.microsoft.com/office/drawing/2014/main" id="{366883F7-2D61-CE17-F3DA-94A3961AAEDA}"/>
              </a:ext>
            </a:extLst>
          </p:cNvPr>
          <p:cNvSpPr/>
          <p:nvPr/>
        </p:nvSpPr>
        <p:spPr>
          <a:xfrm>
            <a:off x="3178329" y="2355776"/>
            <a:ext cx="1015300" cy="1724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3565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7FD7C1-9B9D-AB4E-885E-B235B71358C3}"/>
              </a:ext>
            </a:extLst>
          </p:cNvPr>
          <p:cNvSpPr txBox="1"/>
          <p:nvPr/>
        </p:nvSpPr>
        <p:spPr>
          <a:xfrm>
            <a:off x="6911603" y="71088"/>
            <a:ext cx="512064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fontAlgn="base"/>
            <a:r>
              <a:rPr lang="en-US" sz="1400" b="1" i="0" u="sng" dirty="0">
                <a:solidFill>
                  <a:srgbClr val="242424"/>
                </a:solidFill>
                <a:effectLst/>
                <a:latin typeface="Calibri" panose="020F0502020204030204" pitchFamily="34" charset="0"/>
                <a:cs typeface="Calibri" panose="020F0502020204030204" pitchFamily="34" charset="0"/>
              </a:rPr>
              <a:t>General Description</a:t>
            </a:r>
            <a:r>
              <a:rPr lang="en-US" sz="1400" b="1" i="0" dirty="0">
                <a:solidFill>
                  <a:srgbClr val="242424"/>
                </a:solidFill>
                <a:effectLst/>
                <a:latin typeface="Calibri" panose="020F0502020204030204" pitchFamily="34" charset="0"/>
                <a:cs typeface="Calibri" panose="020F0502020204030204" pitchFamily="34" charset="0"/>
              </a:rPr>
              <a:t> </a:t>
            </a:r>
            <a:r>
              <a:rPr lang="en-US" sz="1400" b="0" i="0" dirty="0">
                <a:solidFill>
                  <a:srgbClr val="242424"/>
                </a:solidFill>
                <a:effectLst/>
                <a:latin typeface="Calibri" panose="020F0502020204030204" pitchFamily="34" charset="0"/>
                <a:cs typeface="Calibri" panose="020F0502020204030204" pitchFamily="34" charset="0"/>
              </a:rPr>
              <a:t>- NCO received a report that the </a:t>
            </a:r>
            <a:r>
              <a:rPr lang="en-US" sz="1400" b="0" i="0" dirty="0" err="1">
                <a:solidFill>
                  <a:srgbClr val="242424"/>
                </a:solidFill>
                <a:effectLst/>
                <a:latin typeface="Calibri" panose="020F0502020204030204" pitchFamily="34" charset="0"/>
                <a:cs typeface="Calibri" panose="020F0502020204030204" pitchFamily="34" charset="0"/>
              </a:rPr>
              <a:t>lat</a:t>
            </a:r>
            <a:r>
              <a:rPr lang="en-US" sz="1400" b="0" i="0" dirty="0">
                <a:solidFill>
                  <a:srgbClr val="242424"/>
                </a:solidFill>
                <a:effectLst/>
                <a:latin typeface="Calibri" panose="020F0502020204030204" pitchFamily="34" charset="0"/>
                <a:cs typeface="Calibri" panose="020F0502020204030204" pitchFamily="34" charset="0"/>
              </a:rPr>
              <a:t>/</a:t>
            </a:r>
            <a:r>
              <a:rPr lang="en-US" sz="1400" b="0" i="0" dirty="0" err="1">
                <a:solidFill>
                  <a:srgbClr val="242424"/>
                </a:solidFill>
                <a:effectLst/>
                <a:latin typeface="Calibri" panose="020F0502020204030204" pitchFamily="34" charset="0"/>
                <a:cs typeface="Calibri" panose="020F0502020204030204" pitchFamily="34" charset="0"/>
              </a:rPr>
              <a:t>lon</a:t>
            </a:r>
            <a:r>
              <a:rPr lang="en-US" sz="1400" b="0" i="0" dirty="0">
                <a:solidFill>
                  <a:srgbClr val="242424"/>
                </a:solidFill>
                <a:effectLst/>
                <a:latin typeface="Calibri" panose="020F0502020204030204" pitchFamily="34" charset="0"/>
                <a:cs typeface="Calibri" panose="020F0502020204030204" pitchFamily="34" charset="0"/>
              </a:rPr>
              <a:t> reported for Cayman Islands (MWCR) was incorrect and that the observation was showing up in the middle of India based on real-time plots of the observations.</a:t>
            </a:r>
          </a:p>
        </p:txBody>
      </p:sp>
      <p:sp>
        <p:nvSpPr>
          <p:cNvPr id="5" name="TextBox 4">
            <a:extLst>
              <a:ext uri="{FF2B5EF4-FFF2-40B4-BE49-F238E27FC236}">
                <a16:creationId xmlns:a16="http://schemas.microsoft.com/office/drawing/2014/main" id="{5509DB8A-23B3-6F6D-D26D-F396AA69EB3B}"/>
              </a:ext>
            </a:extLst>
          </p:cNvPr>
          <p:cNvSpPr txBox="1"/>
          <p:nvPr/>
        </p:nvSpPr>
        <p:spPr>
          <a:xfrm>
            <a:off x="6911604" y="1174674"/>
            <a:ext cx="5120640" cy="160043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base"/>
            <a:r>
              <a:rPr lang="en-US" sz="1400" b="1" u="sng" dirty="0">
                <a:effectLst/>
                <a:latin typeface="Calibri" panose="020F0502020204030204" pitchFamily="34" charset="0"/>
                <a:cs typeface="Calibri" panose="020F0502020204030204" pitchFamily="34" charset="0"/>
              </a:rPr>
              <a:t>Root cause </a:t>
            </a:r>
            <a:r>
              <a:rPr lang="en-US" sz="1400" b="1" dirty="0">
                <a:effectLst/>
                <a:latin typeface="Calibri" panose="020F0502020204030204" pitchFamily="34" charset="0"/>
                <a:cs typeface="Calibri" panose="020F0502020204030204" pitchFamily="34" charset="0"/>
              </a:rPr>
              <a:t>- </a:t>
            </a:r>
            <a:r>
              <a:rPr lang="en-US" sz="1400" dirty="0">
                <a:effectLst/>
                <a:latin typeface="Calibri" panose="020F0502020204030204" pitchFamily="34" charset="0"/>
                <a:cs typeface="Calibri" panose="020F0502020204030204" pitchFamily="34" charset="0"/>
              </a:rPr>
              <a:t>The site needed to make a software modification to convert from TAC to BUFR and correct the sign (+/-) of the longitude.</a:t>
            </a:r>
            <a:br>
              <a:rPr lang="en-US" sz="1400" dirty="0">
                <a:effectLst/>
                <a:latin typeface="Calibri" panose="020F0502020204030204" pitchFamily="34" charset="0"/>
                <a:cs typeface="Calibri" panose="020F0502020204030204" pitchFamily="34" charset="0"/>
              </a:rPr>
            </a:br>
            <a:br>
              <a:rPr lang="en-US" sz="1400" dirty="0">
                <a:effectLst/>
                <a:latin typeface="Calibri" panose="020F0502020204030204" pitchFamily="34" charset="0"/>
                <a:cs typeface="Calibri" panose="020F0502020204030204" pitchFamily="34" charset="0"/>
              </a:rPr>
            </a:br>
            <a:r>
              <a:rPr lang="en-US" sz="1400" dirty="0">
                <a:effectLst/>
                <a:latin typeface="Calibri" panose="020F0502020204030204" pitchFamily="34" charset="0"/>
                <a:cs typeface="Calibri" panose="020F0502020204030204" pitchFamily="34" charset="0"/>
              </a:rPr>
              <a:t>1. One of my DOD partners noted that observations for </a:t>
            </a:r>
            <a:r>
              <a:rPr lang="en-US" sz="1400" dirty="0">
                <a:effectLst/>
                <a:latin typeface="Calibri" panose="020F0502020204030204" pitchFamily="34" charset="0"/>
                <a:cs typeface="Calibri" panose="020F0502020204030204" pitchFamily="34" charset="0"/>
                <a:hlinkClick r:id="rId2"/>
              </a:rPr>
              <a:t>Cayman Islands (78384)</a:t>
            </a:r>
            <a:r>
              <a:rPr lang="en-US" sz="1400" dirty="0">
                <a:effectLst/>
                <a:latin typeface="Calibri" panose="020F0502020204030204" pitchFamily="34" charset="0"/>
                <a:cs typeface="Calibri" panose="020F0502020204030204" pitchFamily="34" charset="0"/>
              </a:rPr>
              <a:t> were showing up in India. WMO headers are:</a:t>
            </a:r>
            <a:r>
              <a:rPr lang="en-CH" sz="1400" dirty="0">
                <a:effectLst/>
                <a:latin typeface="Calibri" panose="020F0502020204030204" pitchFamily="34" charset="0"/>
                <a:cs typeface="Calibri" panose="020F0502020204030204" pitchFamily="34" charset="0"/>
              </a:rPr>
              <a:t>  </a:t>
            </a:r>
            <a:r>
              <a:rPr lang="en-US" sz="1400" b="0" i="0" dirty="0">
                <a:solidFill>
                  <a:srgbClr val="242424"/>
                </a:solidFill>
                <a:effectLst/>
                <a:latin typeface="Calibri" panose="020F0502020204030204" pitchFamily="34" charset="0"/>
                <a:cs typeface="Calibri" panose="020F0502020204030204" pitchFamily="34" charset="0"/>
              </a:rPr>
              <a:t>ISME01 MWCR</a:t>
            </a:r>
            <a:r>
              <a:rPr lang="en-CH" sz="1400" b="0" i="0" dirty="0">
                <a:solidFill>
                  <a:srgbClr val="242424"/>
                </a:solidFill>
                <a:effectLst/>
                <a:latin typeface="Calibri" panose="020F0502020204030204" pitchFamily="34" charset="0"/>
                <a:cs typeface="Calibri" panose="020F0502020204030204" pitchFamily="34" charset="0"/>
              </a:rPr>
              <a:t>, </a:t>
            </a:r>
            <a:r>
              <a:rPr lang="en-US" sz="1400" b="0" i="0" dirty="0">
                <a:solidFill>
                  <a:srgbClr val="242424"/>
                </a:solidFill>
                <a:effectLst/>
                <a:latin typeface="Calibri" panose="020F0502020204030204" pitchFamily="34" charset="0"/>
                <a:cs typeface="Calibri" panose="020F0502020204030204" pitchFamily="34" charset="0"/>
              </a:rPr>
              <a:t>ISNE01 MWCR</a:t>
            </a:r>
            <a:r>
              <a:rPr lang="en-CH" sz="1400" b="0" i="0" dirty="0">
                <a:solidFill>
                  <a:srgbClr val="242424"/>
                </a:solidFill>
                <a:effectLst/>
                <a:latin typeface="Calibri" panose="020F0502020204030204" pitchFamily="34" charset="0"/>
                <a:cs typeface="Calibri" panose="020F0502020204030204" pitchFamily="34" charset="0"/>
              </a:rPr>
              <a:t>, </a:t>
            </a:r>
            <a:r>
              <a:rPr lang="en-US" sz="1400" b="0" i="0" dirty="0">
                <a:solidFill>
                  <a:srgbClr val="242424"/>
                </a:solidFill>
                <a:effectLst/>
                <a:latin typeface="Calibri" panose="020F0502020204030204" pitchFamily="34" charset="0"/>
                <a:cs typeface="Calibri" panose="020F0502020204030204" pitchFamily="34" charset="0"/>
              </a:rPr>
              <a:t>ISIE01 MWCR</a:t>
            </a:r>
          </a:p>
        </p:txBody>
      </p:sp>
      <p:sp>
        <p:nvSpPr>
          <p:cNvPr id="6" name="TextBox 5">
            <a:extLst>
              <a:ext uri="{FF2B5EF4-FFF2-40B4-BE49-F238E27FC236}">
                <a16:creationId xmlns:a16="http://schemas.microsoft.com/office/drawing/2014/main" id="{E2D4E6F5-E2D8-F76B-B7F4-EF962E7F68BB}"/>
              </a:ext>
            </a:extLst>
          </p:cNvPr>
          <p:cNvSpPr txBox="1"/>
          <p:nvPr/>
        </p:nvSpPr>
        <p:spPr>
          <a:xfrm>
            <a:off x="6911603" y="2844223"/>
            <a:ext cx="5120639" cy="1169551"/>
          </a:xfrm>
          <a:prstGeom prst="rect">
            <a:avLst/>
          </a:prstGeom>
          <a:solidFill>
            <a:schemeClr val="tx2">
              <a:lumMod val="40000"/>
              <a:lumOff val="60000"/>
            </a:schemeClr>
          </a:solidFill>
        </p:spPr>
        <p:txBody>
          <a:bodyPr wrap="square" rtlCol="0">
            <a:spAutoFit/>
          </a:bodyPr>
          <a:lstStyle/>
          <a:p>
            <a:r>
              <a:rPr lang="en-US" sz="1400" b="0" i="0" dirty="0">
                <a:solidFill>
                  <a:srgbClr val="242424"/>
                </a:solidFill>
                <a:effectLst/>
                <a:latin typeface="Calibri" panose="020F0502020204030204" pitchFamily="34" charset="0"/>
                <a:cs typeface="Calibri" panose="020F0502020204030204" pitchFamily="34" charset="0"/>
              </a:rPr>
              <a:t> </a:t>
            </a:r>
            <a:r>
              <a:rPr lang="en-CH" sz="1400" b="0" i="0" dirty="0">
                <a:solidFill>
                  <a:srgbClr val="242424"/>
                </a:solidFill>
                <a:effectLst/>
                <a:latin typeface="Calibri" panose="020F0502020204030204" pitchFamily="34" charset="0"/>
                <a:cs typeface="Calibri" panose="020F0502020204030204" pitchFamily="34" charset="0"/>
              </a:rPr>
              <a:t>Further diagnose : </a:t>
            </a:r>
            <a:r>
              <a:rPr lang="en-US" sz="1400" b="0" i="0" dirty="0">
                <a:solidFill>
                  <a:srgbClr val="242424"/>
                </a:solidFill>
                <a:effectLst/>
                <a:latin typeface="Calibri" panose="020F0502020204030204" pitchFamily="34" charset="0"/>
                <a:cs typeface="Calibri" panose="020F0502020204030204" pitchFamily="34" charset="0"/>
              </a:rPr>
              <a:t>My team pulled data for those headers to</a:t>
            </a:r>
            <a:r>
              <a:rPr lang="en-CH" sz="1400" b="0" i="0" dirty="0">
                <a:solidFill>
                  <a:srgbClr val="242424"/>
                </a:solidFill>
                <a:effectLst/>
                <a:latin typeface="Calibri" panose="020F0502020204030204" pitchFamily="34" charset="0"/>
                <a:cs typeface="Calibri" panose="020F0502020204030204" pitchFamily="34" charset="0"/>
              </a:rPr>
              <a:t> </a:t>
            </a:r>
            <a:r>
              <a:rPr lang="en-US" sz="1400" b="0" i="0" dirty="0">
                <a:solidFill>
                  <a:srgbClr val="242424"/>
                </a:solidFill>
                <a:effectLst/>
                <a:latin typeface="Calibri" panose="020F0502020204030204" pitchFamily="34" charset="0"/>
                <a:cs typeface="Calibri" panose="020F0502020204030204" pitchFamily="34" charset="0"/>
              </a:rPr>
              <a:t>confirm/reproduce the problem.  I have attached a file from June 30th where we confirmed the longitude has the incorrect sign.  We confirmed this by uploading this file into a couple of different online BUFR decoders.</a:t>
            </a:r>
            <a:r>
              <a:rPr lang="en-US" sz="1400" b="0" i="0" dirty="0">
                <a:effectLst/>
                <a:latin typeface="Calibri" panose="020F0502020204030204" pitchFamily="34" charset="0"/>
                <a:cs typeface="Calibri" panose="020F0502020204030204" pitchFamily="34" charset="0"/>
                <a:hlinkClick r:id="rId3"/>
              </a:rPr>
              <a:t> https://kunden.dwd.de/bufrviewer</a:t>
            </a:r>
            <a:r>
              <a:rPr lang="en-US" sz="1400" b="0" i="0" dirty="0">
                <a:solidFill>
                  <a:srgbClr val="242424"/>
                </a:solidFill>
                <a:effectLst/>
                <a:latin typeface="Calibri" panose="020F0502020204030204" pitchFamily="34" charset="0"/>
                <a:cs typeface="Calibri" panose="020F0502020204030204" pitchFamily="34" charset="0"/>
              </a:rPr>
              <a:t> is one we used.</a:t>
            </a:r>
            <a:endParaRPr lang="en-CH" sz="14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0849D8AA-87C1-73A1-61AE-D868468DB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2" y="475880"/>
            <a:ext cx="6833521" cy="55851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DC12AB-96FB-8110-1CBB-31C3939CB533}"/>
              </a:ext>
            </a:extLst>
          </p:cNvPr>
          <p:cNvSpPr txBox="1"/>
          <p:nvPr/>
        </p:nvSpPr>
        <p:spPr>
          <a:xfrm>
            <a:off x="6911602" y="4101020"/>
            <a:ext cx="5120640" cy="1815882"/>
          </a:xfrm>
          <a:prstGeom prst="rect">
            <a:avLst/>
          </a:prstGeom>
          <a:solidFill>
            <a:schemeClr val="accent1">
              <a:lumMod val="40000"/>
              <a:lumOff val="60000"/>
            </a:schemeClr>
          </a:solidFill>
        </p:spPr>
        <p:txBody>
          <a:bodyPr wrap="square" rtlCol="0">
            <a:spAutoFit/>
          </a:bodyPr>
          <a:lstStyle/>
          <a:p>
            <a:pPr fontAlgn="base"/>
            <a:r>
              <a:rPr lang="en-CH" sz="1400" b="1" i="0" dirty="0">
                <a:solidFill>
                  <a:srgbClr val="242424"/>
                </a:solidFill>
                <a:effectLst/>
                <a:latin typeface="Calibri" panose="020F0502020204030204" pitchFamily="34" charset="0"/>
                <a:cs typeface="Calibri" panose="020F0502020204030204" pitchFamily="34" charset="0"/>
              </a:rPr>
              <a:t>Solution: </a:t>
            </a:r>
            <a:r>
              <a:rPr lang="en-US" sz="1400" b="0" i="0" dirty="0">
                <a:solidFill>
                  <a:srgbClr val="242424"/>
                </a:solidFill>
                <a:effectLst/>
                <a:latin typeface="Calibri" panose="020F0502020204030204" pitchFamily="34" charset="0"/>
                <a:cs typeface="Calibri" panose="020F0502020204030204" pitchFamily="34" charset="0"/>
              </a:rPr>
              <a:t>Once we confirmed the problem we reached out via email to one contact we had for Cayman Islands, but that contact was only in charge of upper air data.  Luckily, they knew who we should contact and the site was able to make the appropriate change. </a:t>
            </a:r>
            <a:br>
              <a:rPr lang="en-US" sz="1400" b="0" i="0" dirty="0">
                <a:solidFill>
                  <a:srgbClr val="242424"/>
                </a:solidFill>
                <a:effectLst/>
                <a:latin typeface="Calibri" panose="020F0502020204030204" pitchFamily="34" charset="0"/>
                <a:cs typeface="Calibri" panose="020F0502020204030204" pitchFamily="34" charset="0"/>
              </a:rPr>
            </a:br>
            <a:endParaRPr lang="en-US" sz="1400" b="0" i="0" dirty="0">
              <a:solidFill>
                <a:srgbClr val="242424"/>
              </a:solidFill>
              <a:effectLst/>
              <a:latin typeface="Calibri" panose="020F0502020204030204" pitchFamily="34" charset="0"/>
              <a:cs typeface="Calibri" panose="020F0502020204030204" pitchFamily="34" charset="0"/>
            </a:endParaRPr>
          </a:p>
          <a:p>
            <a:pPr fontAlgn="base"/>
            <a:r>
              <a:rPr lang="en-US" sz="1400" b="0" i="0" dirty="0">
                <a:solidFill>
                  <a:srgbClr val="242424"/>
                </a:solidFill>
                <a:effectLst/>
                <a:latin typeface="Calibri" panose="020F0502020204030204" pitchFamily="34" charset="0"/>
                <a:cs typeface="Calibri" panose="020F0502020204030204" pitchFamily="34" charset="0"/>
              </a:rPr>
              <a:t>After the fix was in place we were able to repeat the same procedure from above where we pulled down data and put it in the online decoder confirming the change.  </a:t>
            </a:r>
          </a:p>
        </p:txBody>
      </p:sp>
      <p:sp>
        <p:nvSpPr>
          <p:cNvPr id="8" name="TextBox 7">
            <a:extLst>
              <a:ext uri="{FF2B5EF4-FFF2-40B4-BE49-F238E27FC236}">
                <a16:creationId xmlns:a16="http://schemas.microsoft.com/office/drawing/2014/main" id="{C0978289-A3DA-9F5B-D44C-51661D9389ED}"/>
              </a:ext>
            </a:extLst>
          </p:cNvPr>
          <p:cNvSpPr txBox="1"/>
          <p:nvPr/>
        </p:nvSpPr>
        <p:spPr>
          <a:xfrm>
            <a:off x="6911604" y="5971978"/>
            <a:ext cx="5120640" cy="523220"/>
          </a:xfrm>
          <a:prstGeom prst="rect">
            <a:avLst/>
          </a:prstGeom>
          <a:solidFill>
            <a:srgbClr val="70BF54"/>
          </a:solidFill>
        </p:spPr>
        <p:txBody>
          <a:bodyPr wrap="square" rtlCol="0">
            <a:spAutoFit/>
          </a:bodyPr>
          <a:lstStyle/>
          <a:p>
            <a:pPr algn="l" fontAlgn="base"/>
            <a:r>
              <a:rPr lang="en-CH" sz="1400" b="1" dirty="0">
                <a:solidFill>
                  <a:srgbClr val="242424"/>
                </a:solidFill>
                <a:latin typeface="Calibri" panose="020F0502020204030204" pitchFamily="34" charset="0"/>
                <a:cs typeface="Calibri" panose="020F0502020204030204" pitchFamily="34" charset="0"/>
              </a:rPr>
              <a:t>Closing action: </a:t>
            </a:r>
            <a:r>
              <a:rPr lang="en-US" sz="1400" dirty="0">
                <a:solidFill>
                  <a:srgbClr val="242424"/>
                </a:solidFill>
                <a:latin typeface="Calibri" panose="020F0502020204030204" pitchFamily="34" charset="0"/>
                <a:cs typeface="Calibri" panose="020F0502020204030204" pitchFamily="34" charset="0"/>
              </a:rPr>
              <a:t>Once confirmed, we were able to close out this item and let our customer know the issue had been addressed.</a:t>
            </a:r>
          </a:p>
        </p:txBody>
      </p:sp>
      <p:sp>
        <p:nvSpPr>
          <p:cNvPr id="10" name="AutoShape 6" descr="Image preview">
            <a:extLst>
              <a:ext uri="{FF2B5EF4-FFF2-40B4-BE49-F238E27FC236}">
                <a16:creationId xmlns:a16="http://schemas.microsoft.com/office/drawing/2014/main" id="{7A772278-2252-C230-5D63-B58421661F55}"/>
              </a:ext>
            </a:extLst>
          </p:cNvPr>
          <p:cNvSpPr>
            <a:spLocks noChangeAspect="1" noChangeArrowheads="1"/>
          </p:cNvSpPr>
          <p:nvPr/>
        </p:nvSpPr>
        <p:spPr bwMode="auto">
          <a:xfrm>
            <a:off x="2825181" y="158181"/>
            <a:ext cx="3423219" cy="34232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2" name="Picture 11">
            <a:extLst>
              <a:ext uri="{FF2B5EF4-FFF2-40B4-BE49-F238E27FC236}">
                <a16:creationId xmlns:a16="http://schemas.microsoft.com/office/drawing/2014/main" id="{76E066CE-396D-D309-DEED-93C8814EACED}"/>
              </a:ext>
            </a:extLst>
          </p:cNvPr>
          <p:cNvPicPr>
            <a:picLocks noChangeAspect="1"/>
          </p:cNvPicPr>
          <p:nvPr/>
        </p:nvPicPr>
        <p:blipFill>
          <a:blip r:embed="rId5"/>
          <a:stretch>
            <a:fillRect/>
          </a:stretch>
        </p:blipFill>
        <p:spPr>
          <a:xfrm>
            <a:off x="12612" y="548141"/>
            <a:ext cx="6783519" cy="5835699"/>
          </a:xfrm>
          <a:prstGeom prst="rect">
            <a:avLst/>
          </a:prstGeom>
        </p:spPr>
      </p:pic>
      <p:sp>
        <p:nvSpPr>
          <p:cNvPr id="13" name="TextBox 12">
            <a:extLst>
              <a:ext uri="{FF2B5EF4-FFF2-40B4-BE49-F238E27FC236}">
                <a16:creationId xmlns:a16="http://schemas.microsoft.com/office/drawing/2014/main" id="{78A2C706-06E8-B180-6234-BE13757024D3}"/>
              </a:ext>
            </a:extLst>
          </p:cNvPr>
          <p:cNvSpPr txBox="1"/>
          <p:nvPr/>
        </p:nvSpPr>
        <p:spPr>
          <a:xfrm>
            <a:off x="94593" y="71088"/>
            <a:ext cx="6526924"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H" sz="1600" b="1" dirty="0">
                <a:solidFill>
                  <a:schemeClr val="tx1"/>
                </a:solidFill>
                <a:latin typeface="Calibri" panose="020F0502020204030204" pitchFamily="34" charset="0"/>
                <a:cs typeface="Calibri" panose="020F0502020204030204" pitchFamily="34" charset="0"/>
              </a:rPr>
              <a:t>I</a:t>
            </a:r>
            <a:r>
              <a:rPr lang="en-GB" sz="1600" b="1" dirty="0" err="1">
                <a:solidFill>
                  <a:schemeClr val="tx1"/>
                </a:solidFill>
                <a:latin typeface="Calibri" panose="020F0502020204030204" pitchFamily="34" charset="0"/>
                <a:cs typeface="Calibri" panose="020F0502020204030204" pitchFamily="34" charset="0"/>
              </a:rPr>
              <a:t>dentifying</a:t>
            </a:r>
            <a:r>
              <a:rPr lang="en-GB" sz="1600" b="1" dirty="0">
                <a:solidFill>
                  <a:schemeClr val="tx1"/>
                </a:solidFill>
                <a:latin typeface="Calibri" panose="020F0502020204030204" pitchFamily="34" charset="0"/>
                <a:cs typeface="Calibri" panose="020F0502020204030204" pitchFamily="34" charset="0"/>
              </a:rPr>
              <a:t> and addressing a metadata Issues using other Tools</a:t>
            </a:r>
            <a:r>
              <a:rPr lang="en-CH" sz="1600" b="1" dirty="0">
                <a:solidFill>
                  <a:schemeClr val="tx1"/>
                </a:solidFill>
                <a:latin typeface="Calibri" panose="020F0502020204030204" pitchFamily="34" charset="0"/>
                <a:cs typeface="Calibri" panose="020F0502020204030204" pitchFamily="34" charset="0"/>
              </a:rPr>
              <a:t> </a:t>
            </a:r>
            <a:r>
              <a:rPr lang="en-CH" sz="1600" b="1" dirty="0">
                <a:solidFill>
                  <a:srgbClr val="00B0F0"/>
                </a:solidFill>
                <a:latin typeface="Calibri" panose="020F0502020204030204" pitchFamily="34" charset="0"/>
                <a:cs typeface="Calibri" panose="020F0502020204030204" pitchFamily="34" charset="0"/>
              </a:rPr>
              <a:t>(NOAA-BCT)</a:t>
            </a:r>
            <a:endParaRPr lang="en-GB" sz="1600" b="1" dirty="0">
              <a:solidFill>
                <a:srgbClr val="00B0F0"/>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227FB90A-4EE9-6CBB-B25B-1C292FCA0320}"/>
              </a:ext>
            </a:extLst>
          </p:cNvPr>
          <p:cNvSpPr/>
          <p:nvPr/>
        </p:nvSpPr>
        <p:spPr>
          <a:xfrm>
            <a:off x="5100320" y="6146800"/>
            <a:ext cx="1148080" cy="2353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aphicFrame>
        <p:nvGraphicFramePr>
          <p:cNvPr id="3" name="Diagram 2">
            <a:extLst>
              <a:ext uri="{FF2B5EF4-FFF2-40B4-BE49-F238E27FC236}">
                <a16:creationId xmlns:a16="http://schemas.microsoft.com/office/drawing/2014/main" id="{76D28980-7E98-51DC-D994-B6DBF488039E}"/>
              </a:ext>
            </a:extLst>
          </p:cNvPr>
          <p:cNvGraphicFramePr/>
          <p:nvPr>
            <p:extLst>
              <p:ext uri="{D42A27DB-BD31-4B8C-83A1-F6EECF244321}">
                <p14:modId xmlns:p14="http://schemas.microsoft.com/office/powerpoint/2010/main" val="1147046787"/>
              </p:ext>
            </p:extLst>
          </p:nvPr>
        </p:nvGraphicFramePr>
        <p:xfrm>
          <a:off x="94593" y="495431"/>
          <a:ext cx="6701538" cy="62043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83F1AED6-2276-B40F-F2DA-215D3118B9ED}"/>
              </a:ext>
            </a:extLst>
          </p:cNvPr>
          <p:cNvSpPr txBox="1"/>
          <p:nvPr/>
        </p:nvSpPr>
        <p:spPr>
          <a:xfrm>
            <a:off x="109754" y="2259448"/>
            <a:ext cx="2117694" cy="203132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CH" b="1" dirty="0">
                <a:solidFill>
                  <a:schemeClr val="tx1"/>
                </a:solidFill>
              </a:rPr>
              <a:t>T</a:t>
            </a:r>
            <a:r>
              <a:rPr lang="en-CH" b="1" dirty="0">
                <a:solidFill>
                  <a:schemeClr val="tx1"/>
                </a:solidFill>
              </a:rPr>
              <a:t>he process here presented is in line with the automated process in Jira (IMS) as it will be demonstrated </a:t>
            </a:r>
          </a:p>
        </p:txBody>
      </p:sp>
    </p:spTree>
    <p:extLst>
      <p:ext uri="{BB962C8B-B14F-4D97-AF65-F5344CB8AC3E}">
        <p14:creationId xmlns:p14="http://schemas.microsoft.com/office/powerpoint/2010/main" val="344731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 grpId="0" animBg="1"/>
      <p:bldGraphic spid="3" grpId="0">
        <p:bldAsOne/>
      </p:bldGraphic>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3D381-8612-7861-06B6-36439AB73519}"/>
              </a:ext>
            </a:extLst>
          </p:cNvPr>
          <p:cNvSpPr txBox="1"/>
          <p:nvPr/>
        </p:nvSpPr>
        <p:spPr>
          <a:xfrm>
            <a:off x="2951304" y="2743199"/>
            <a:ext cx="6936828" cy="1446550"/>
          </a:xfrm>
          <a:prstGeom prst="rect">
            <a:avLst/>
          </a:prstGeom>
          <a:noFill/>
        </p:spPr>
        <p:txBody>
          <a:bodyPr wrap="square" rtlCol="0">
            <a:spAutoFit/>
          </a:bodyPr>
          <a:lstStyle/>
          <a:p>
            <a:pPr algn="ctr"/>
            <a:r>
              <a:rPr lang="en-CH" sz="4400" b="1" dirty="0">
                <a:solidFill>
                  <a:srgbClr val="0070C0"/>
                </a:solidFill>
                <a:latin typeface="Calibri" panose="020F0502020204030204" pitchFamily="34" charset="0"/>
                <a:cs typeface="Calibri" panose="020F0502020204030204" pitchFamily="34" charset="0"/>
              </a:rPr>
              <a:t>Issues related to the data Availability</a:t>
            </a:r>
          </a:p>
        </p:txBody>
      </p:sp>
    </p:spTree>
    <p:extLst>
      <p:ext uri="{BB962C8B-B14F-4D97-AF65-F5344CB8AC3E}">
        <p14:creationId xmlns:p14="http://schemas.microsoft.com/office/powerpoint/2010/main" val="370366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62D15-1A7A-FFE6-F07C-6CAEC75F5B35}"/>
              </a:ext>
            </a:extLst>
          </p:cNvPr>
          <p:cNvPicPr>
            <a:picLocks noChangeAspect="1"/>
          </p:cNvPicPr>
          <p:nvPr/>
        </p:nvPicPr>
        <p:blipFill>
          <a:blip r:embed="rId2"/>
          <a:stretch>
            <a:fillRect/>
          </a:stretch>
        </p:blipFill>
        <p:spPr>
          <a:xfrm>
            <a:off x="0" y="315515"/>
            <a:ext cx="12192000" cy="6226969"/>
          </a:xfrm>
          <a:prstGeom prst="rect">
            <a:avLst/>
          </a:prstGeom>
        </p:spPr>
      </p:pic>
      <p:pic>
        <p:nvPicPr>
          <p:cNvPr id="5" name="Picture 4">
            <a:extLst>
              <a:ext uri="{FF2B5EF4-FFF2-40B4-BE49-F238E27FC236}">
                <a16:creationId xmlns:a16="http://schemas.microsoft.com/office/drawing/2014/main" id="{49B621A7-7787-A9A1-9BE4-578619D89B62}"/>
              </a:ext>
            </a:extLst>
          </p:cNvPr>
          <p:cNvPicPr>
            <a:picLocks noChangeAspect="1"/>
          </p:cNvPicPr>
          <p:nvPr/>
        </p:nvPicPr>
        <p:blipFill>
          <a:blip r:embed="rId3"/>
          <a:stretch>
            <a:fillRect/>
          </a:stretch>
        </p:blipFill>
        <p:spPr>
          <a:xfrm>
            <a:off x="6182438" y="785712"/>
            <a:ext cx="5702725" cy="2764681"/>
          </a:xfrm>
          <a:prstGeom prst="rect">
            <a:avLst/>
          </a:prstGeom>
        </p:spPr>
      </p:pic>
      <p:pic>
        <p:nvPicPr>
          <p:cNvPr id="7" name="Picture 6">
            <a:extLst>
              <a:ext uri="{FF2B5EF4-FFF2-40B4-BE49-F238E27FC236}">
                <a16:creationId xmlns:a16="http://schemas.microsoft.com/office/drawing/2014/main" id="{7C3D554A-FBAA-09C9-E523-C5F98DA2E3EC}"/>
              </a:ext>
            </a:extLst>
          </p:cNvPr>
          <p:cNvPicPr>
            <a:picLocks noChangeAspect="1"/>
          </p:cNvPicPr>
          <p:nvPr/>
        </p:nvPicPr>
        <p:blipFill>
          <a:blip r:embed="rId4"/>
          <a:stretch>
            <a:fillRect/>
          </a:stretch>
        </p:blipFill>
        <p:spPr>
          <a:xfrm>
            <a:off x="6182438" y="3560235"/>
            <a:ext cx="5702725" cy="2783945"/>
          </a:xfrm>
          <a:prstGeom prst="rect">
            <a:avLst/>
          </a:prstGeom>
        </p:spPr>
      </p:pic>
      <p:pic>
        <p:nvPicPr>
          <p:cNvPr id="9" name="Picture 8">
            <a:extLst>
              <a:ext uri="{FF2B5EF4-FFF2-40B4-BE49-F238E27FC236}">
                <a16:creationId xmlns:a16="http://schemas.microsoft.com/office/drawing/2014/main" id="{ECC0D8EE-AF57-CE6B-F5ED-67DA6D8A29A1}"/>
              </a:ext>
            </a:extLst>
          </p:cNvPr>
          <p:cNvPicPr>
            <a:picLocks noChangeAspect="1"/>
          </p:cNvPicPr>
          <p:nvPr/>
        </p:nvPicPr>
        <p:blipFill>
          <a:blip r:embed="rId5"/>
          <a:stretch>
            <a:fillRect/>
          </a:stretch>
        </p:blipFill>
        <p:spPr>
          <a:xfrm>
            <a:off x="5555768" y="-7589"/>
            <a:ext cx="6729523" cy="6858000"/>
          </a:xfrm>
          <a:prstGeom prst="rect">
            <a:avLst/>
          </a:prstGeom>
        </p:spPr>
      </p:pic>
      <p:sp>
        <p:nvSpPr>
          <p:cNvPr id="10" name="Rectangle: Rounded Corners 9">
            <a:extLst>
              <a:ext uri="{FF2B5EF4-FFF2-40B4-BE49-F238E27FC236}">
                <a16:creationId xmlns:a16="http://schemas.microsoft.com/office/drawing/2014/main" id="{CCE773C8-96E2-5714-1C25-0E50E5BEAF49}"/>
              </a:ext>
            </a:extLst>
          </p:cNvPr>
          <p:cNvSpPr/>
          <p:nvPr/>
        </p:nvSpPr>
        <p:spPr>
          <a:xfrm>
            <a:off x="8109782" y="1343222"/>
            <a:ext cx="712601" cy="23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Rounded Corners 10">
            <a:extLst>
              <a:ext uri="{FF2B5EF4-FFF2-40B4-BE49-F238E27FC236}">
                <a16:creationId xmlns:a16="http://schemas.microsoft.com/office/drawing/2014/main" id="{99A03955-4C25-55CC-BD55-BE4A442729D0}"/>
              </a:ext>
            </a:extLst>
          </p:cNvPr>
          <p:cNvSpPr/>
          <p:nvPr/>
        </p:nvSpPr>
        <p:spPr>
          <a:xfrm>
            <a:off x="5820629" y="2137277"/>
            <a:ext cx="3001753" cy="3347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3" name="Picture 12">
            <a:extLst>
              <a:ext uri="{FF2B5EF4-FFF2-40B4-BE49-F238E27FC236}">
                <a16:creationId xmlns:a16="http://schemas.microsoft.com/office/drawing/2014/main" id="{5B74227E-1AD7-2754-3075-3A6C0C70037D}"/>
              </a:ext>
            </a:extLst>
          </p:cNvPr>
          <p:cNvPicPr>
            <a:picLocks noChangeAspect="1"/>
          </p:cNvPicPr>
          <p:nvPr/>
        </p:nvPicPr>
        <p:blipFill>
          <a:blip r:embed="rId6"/>
          <a:stretch>
            <a:fillRect/>
          </a:stretch>
        </p:blipFill>
        <p:spPr>
          <a:xfrm>
            <a:off x="5612523" y="4225159"/>
            <a:ext cx="6672767" cy="2416477"/>
          </a:xfrm>
          <a:prstGeom prst="rect">
            <a:avLst/>
          </a:prstGeom>
        </p:spPr>
      </p:pic>
      <p:sp>
        <p:nvSpPr>
          <p:cNvPr id="14" name="Rectangle: Rounded Corners 13">
            <a:extLst>
              <a:ext uri="{FF2B5EF4-FFF2-40B4-BE49-F238E27FC236}">
                <a16:creationId xmlns:a16="http://schemas.microsoft.com/office/drawing/2014/main" id="{17B53551-8442-7FC0-765B-E80EE0DA1896}"/>
              </a:ext>
            </a:extLst>
          </p:cNvPr>
          <p:cNvSpPr/>
          <p:nvPr/>
        </p:nvSpPr>
        <p:spPr>
          <a:xfrm>
            <a:off x="6096000" y="5820629"/>
            <a:ext cx="3987625" cy="523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6" name="Picture 15">
            <a:extLst>
              <a:ext uri="{FF2B5EF4-FFF2-40B4-BE49-F238E27FC236}">
                <a16:creationId xmlns:a16="http://schemas.microsoft.com/office/drawing/2014/main" id="{FB67D39A-ACFF-7515-D020-69545D2C223D}"/>
              </a:ext>
            </a:extLst>
          </p:cNvPr>
          <p:cNvPicPr>
            <a:picLocks noChangeAspect="1"/>
          </p:cNvPicPr>
          <p:nvPr/>
        </p:nvPicPr>
        <p:blipFill>
          <a:blip r:embed="rId7"/>
          <a:stretch>
            <a:fillRect/>
          </a:stretch>
        </p:blipFill>
        <p:spPr>
          <a:xfrm>
            <a:off x="0" y="7588"/>
            <a:ext cx="5555768" cy="6771584"/>
          </a:xfrm>
          <a:prstGeom prst="rect">
            <a:avLst/>
          </a:prstGeom>
        </p:spPr>
      </p:pic>
      <p:sp>
        <p:nvSpPr>
          <p:cNvPr id="17" name="Rectangle 16">
            <a:extLst>
              <a:ext uri="{FF2B5EF4-FFF2-40B4-BE49-F238E27FC236}">
                <a16:creationId xmlns:a16="http://schemas.microsoft.com/office/drawing/2014/main" id="{2E0C8CF7-0111-4560-5E29-EF4C30186651}"/>
              </a:ext>
            </a:extLst>
          </p:cNvPr>
          <p:cNvSpPr/>
          <p:nvPr/>
        </p:nvSpPr>
        <p:spPr>
          <a:xfrm>
            <a:off x="69368" y="5322439"/>
            <a:ext cx="5429645" cy="195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Speech Bubble: Rectangle with Corners Rounded 17">
            <a:extLst>
              <a:ext uri="{FF2B5EF4-FFF2-40B4-BE49-F238E27FC236}">
                <a16:creationId xmlns:a16="http://schemas.microsoft.com/office/drawing/2014/main" id="{3D5D0686-4CD6-C241-35A8-CA23D65F3258}"/>
              </a:ext>
            </a:extLst>
          </p:cNvPr>
          <p:cNvSpPr/>
          <p:nvPr/>
        </p:nvSpPr>
        <p:spPr>
          <a:xfrm>
            <a:off x="8740403" y="4351283"/>
            <a:ext cx="3083735" cy="794580"/>
          </a:xfrm>
          <a:prstGeom prst="wedgeRoundRectCallout">
            <a:avLst>
              <a:gd name="adj1" fmla="val 27232"/>
              <a:gd name="adj2" fmla="val 554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CH" sz="1400" dirty="0">
                <a:solidFill>
                  <a:srgbClr val="FF0000"/>
                </a:solidFill>
                <a:latin typeface="Calibri" panose="020F0502020204030204" pitchFamily="34" charset="0"/>
                <a:cs typeface="Calibri" panose="020F0502020204030204" pitchFamily="34" charset="0"/>
              </a:rPr>
              <a:t>I</a:t>
            </a:r>
            <a:r>
              <a:rPr lang="en-CH" sz="1400" dirty="0" err="1">
                <a:solidFill>
                  <a:srgbClr val="FF0000"/>
                </a:solidFill>
                <a:latin typeface="Calibri" panose="020F0502020204030204" pitchFamily="34" charset="0"/>
                <a:cs typeface="Calibri" panose="020F0502020204030204" pitchFamily="34" charset="0"/>
              </a:rPr>
              <a:t>ssue</a:t>
            </a:r>
            <a:r>
              <a:rPr lang="en-CH" sz="1400" dirty="0">
                <a:solidFill>
                  <a:srgbClr val="FF0000"/>
                </a:solidFill>
                <a:latin typeface="Calibri" panose="020F0502020204030204" pitchFamily="34" charset="0"/>
                <a:cs typeface="Calibri" panose="020F0502020204030204" pitchFamily="34" charset="0"/>
              </a:rPr>
              <a:t> regarding surface data availability for a long period </a:t>
            </a:r>
          </a:p>
          <a:p>
            <a:pPr marL="285750" indent="-285750">
              <a:buFont typeface="Arial" panose="020B0604020202020204" pitchFamily="34" charset="0"/>
              <a:buChar char="•"/>
            </a:pPr>
            <a:r>
              <a:rPr lang="en-CH" sz="1400" dirty="0">
                <a:solidFill>
                  <a:schemeClr val="tx1"/>
                </a:solidFill>
                <a:latin typeface="Calibri" panose="020F0502020204030204" pitchFamily="34" charset="0"/>
                <a:cs typeface="Calibri" panose="020F0502020204030204" pitchFamily="34" charset="0"/>
              </a:rPr>
              <a:t>There is No issue within Metadata</a:t>
            </a:r>
          </a:p>
        </p:txBody>
      </p:sp>
      <p:pic>
        <p:nvPicPr>
          <p:cNvPr id="22" name="Picture 21">
            <a:extLst>
              <a:ext uri="{FF2B5EF4-FFF2-40B4-BE49-F238E27FC236}">
                <a16:creationId xmlns:a16="http://schemas.microsoft.com/office/drawing/2014/main" id="{B2C56259-566E-8C16-DD6C-D15B87EF5407}"/>
              </a:ext>
            </a:extLst>
          </p:cNvPr>
          <p:cNvPicPr>
            <a:picLocks noChangeAspect="1"/>
          </p:cNvPicPr>
          <p:nvPr/>
        </p:nvPicPr>
        <p:blipFill>
          <a:blip r:embed="rId8"/>
          <a:stretch>
            <a:fillRect/>
          </a:stretch>
        </p:blipFill>
        <p:spPr>
          <a:xfrm>
            <a:off x="0" y="244276"/>
            <a:ext cx="5551498" cy="4277923"/>
          </a:xfrm>
          <a:prstGeom prst="rect">
            <a:avLst/>
          </a:prstGeom>
        </p:spPr>
      </p:pic>
    </p:spTree>
    <p:extLst>
      <p:ext uri="{BB962C8B-B14F-4D97-AF65-F5344CB8AC3E}">
        <p14:creationId xmlns:p14="http://schemas.microsoft.com/office/powerpoint/2010/main" val="213450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7" grpId="0" animBg="1"/>
      <p:bldP spid="18" grpId="0" animBg="1"/>
    </p:bldLst>
  </p:timing>
</p:sld>
</file>

<file path=ppt/theme/theme1.xml><?xml version="1.0" encoding="utf-8"?>
<a:theme xmlns:a="http://schemas.openxmlformats.org/drawingml/2006/main" name="Tema de Office">
  <a:themeElements>
    <a:clrScheme name="Personalizados 20">
      <a:dk1>
        <a:srgbClr val="000000"/>
      </a:dk1>
      <a:lt1>
        <a:srgbClr val="FFFFFF"/>
      </a:lt1>
      <a:dk2>
        <a:srgbClr val="44546A"/>
      </a:dk2>
      <a:lt2>
        <a:srgbClr val="E7E6E6"/>
      </a:lt2>
      <a:accent1>
        <a:srgbClr val="FFC000"/>
      </a:accent1>
      <a:accent2>
        <a:srgbClr val="0D0D0D"/>
      </a:accent2>
      <a:accent3>
        <a:srgbClr val="A5A5A5"/>
      </a:accent3>
      <a:accent4>
        <a:srgbClr val="CECECE"/>
      </a:accent4>
      <a:accent5>
        <a:srgbClr val="262626"/>
      </a:accent5>
      <a:accent6>
        <a:srgbClr val="7F7F7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O 150y_PPT template_final" id="{67D63888-2D1D-994C-B36F-8859526EF670}" vid="{F300701F-8589-C547-ABFF-F41875A811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abfcb3-3218-4541-9498-252bc16aed18">
      <Terms xmlns="http://schemas.microsoft.com/office/infopath/2007/PartnerControls"/>
    </lcf76f155ced4ddcb4097134ff3c332f>
    <TaxCatchAll xmlns="8d66e7b0-b96b-4e95-b8ba-83f7fc28c599" xsi:nil="true"/>
    <Date xmlns="6cabfcb3-3218-4541-9498-252bc16aed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9076E520C2274E8B363A9FF07D1650" ma:contentTypeVersion="15" ma:contentTypeDescription="Create a new document." ma:contentTypeScope="" ma:versionID="6cb2827321d532d2163689285603fcc5">
  <xsd:schema xmlns:xsd="http://www.w3.org/2001/XMLSchema" xmlns:xs="http://www.w3.org/2001/XMLSchema" xmlns:p="http://schemas.microsoft.com/office/2006/metadata/properties" xmlns:ns2="6cabfcb3-3218-4541-9498-252bc16aed18" xmlns:ns3="8d66e7b0-b96b-4e95-b8ba-83f7fc28c599" targetNamespace="http://schemas.microsoft.com/office/2006/metadata/properties" ma:root="true" ma:fieldsID="ec047284701cc9ac9b12d8d693dc7b88" ns2:_="" ns3:_="">
    <xsd:import namespace="6cabfcb3-3218-4541-9498-252bc16aed18"/>
    <xsd:import namespace="8d66e7b0-b96b-4e95-b8ba-83f7fc28c5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Date"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bfcb3-3218-4541-9498-252bc16aed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Date" ma:index="15" nillable="true" ma:displayName="Date" ma:format="DateOnly" ma:internalName="Date">
      <xsd:simpleType>
        <xsd:restriction base="dms:DateTime"/>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66e7b0-b96b-4e95-b8ba-83f7fc28c59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2049ad8-7312-4302-9200-02880dff7427}" ma:internalName="TaxCatchAll" ma:showField="CatchAllData" ma:web="8d66e7b0-b96b-4e95-b8ba-83f7fc28c5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AEBCFA-2731-43B9-B40B-E4E9A98ADC89}">
  <ds:schemaRefs>
    <ds:schemaRef ds:uri="8d66e7b0-b96b-4e95-b8ba-83f7fc28c599"/>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6cabfcb3-3218-4541-9498-252bc16aed1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FE761A7-9B41-4658-94A3-8CC0ABD65768}">
  <ds:schemaRefs>
    <ds:schemaRef ds:uri="http://schemas.microsoft.com/sharepoint/v3/contenttype/forms"/>
  </ds:schemaRefs>
</ds:datastoreItem>
</file>

<file path=customXml/itemProps3.xml><?xml version="1.0" encoding="utf-8"?>
<ds:datastoreItem xmlns:ds="http://schemas.openxmlformats.org/officeDocument/2006/customXml" ds:itemID="{ED1CF0DE-12D8-4DC0-BFF4-4BDD8B0F3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abfcb3-3218-4541-9498-252bc16aed18"/>
    <ds:schemaRef ds:uri="8d66e7b0-b96b-4e95-b8ba-83f7fc28c5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WMO 150y_PPT template_final</Template>
  <TotalTime>11081</TotalTime>
  <Words>1021</Words>
  <Application>Microsoft Office PowerPoint</Application>
  <PresentationFormat>Widescreen</PresentationFormat>
  <Paragraphs>151</Paragraphs>
  <Slides>33</Slides>
  <Notes>6</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Verdana</vt:lpstr>
      <vt:lpstr>Calibri</vt:lpstr>
      <vt:lpstr>Univers LT Std 55</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Filipe NUNES" &lt;lfnunes@wmo.int&gt;</dc:creator>
  <cp:lastModifiedBy>Rabia</cp:lastModifiedBy>
  <cp:revision>33</cp:revision>
  <dcterms:created xsi:type="dcterms:W3CDTF">2023-05-09T10:25:34Z</dcterms:created>
  <dcterms:modified xsi:type="dcterms:W3CDTF">2023-09-20T12:45:38Z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0x010100599076E520C2274E8B363A9FF07D1650</vt:lpwstr>
  </property>
</Properties>
</file>