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1326" r:id="rId5"/>
    <p:sldId id="1384" r:id="rId6"/>
    <p:sldId id="1388" r:id="rId7"/>
    <p:sldId id="1401" r:id="rId8"/>
    <p:sldId id="1405" r:id="rId9"/>
    <p:sldId id="1404" r:id="rId10"/>
    <p:sldId id="1407" r:id="rId11"/>
    <p:sldId id="1365" r:id="rId12"/>
    <p:sldId id="1402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56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EDFE90-AB1F-FE86-FC1F-FE60FBC82BE7}" name="Luis Filipe NUNES" initials="LFN" userId="S::lfnunes@wmo.int::4aa28c8f-af2c-4a2b-9cfc-8cf541e572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61A"/>
    <a:srgbClr val="66CCFF"/>
    <a:srgbClr val="70BF54"/>
    <a:srgbClr val="36B5C5"/>
    <a:srgbClr val="6699FF"/>
    <a:srgbClr val="005BAA"/>
    <a:srgbClr val="00B5D5"/>
    <a:srgbClr val="013DA5"/>
    <a:srgbClr val="A50022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F171F-D3D9-4CD2-8FC6-27CD8A8256ED}" v="881" dt="2023-09-18T13:00:55.251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197"/>
  </p:normalViewPr>
  <p:slideViewPr>
    <p:cSldViewPr snapToGrid="0" snapToObjects="1" showGuides="1">
      <p:cViewPr varScale="1">
        <p:scale>
          <a:sx n="63" d="100"/>
          <a:sy n="63" d="100"/>
        </p:scale>
        <p:origin x="696" y="64"/>
      </p:cViewPr>
      <p:guideLst>
        <p:guide orient="horz" pos="2137"/>
        <p:guide pos="3840"/>
        <p:guide pos="1980"/>
        <p:guide pos="56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41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can Buyukbas" userId="ef4d9409-638f-4353-a4e1-71e0628c0db0" providerId="ADAL" clId="{393F5AD3-F186-47E6-96D9-D7438253048B}"/>
    <pc:docChg chg="modSld">
      <pc:chgData name="Ercan Buyukbas" userId="ef4d9409-638f-4353-a4e1-71e0628c0db0" providerId="ADAL" clId="{393F5AD3-F186-47E6-96D9-D7438253048B}" dt="2023-09-12T16:05:05.723" v="736" actId="20577"/>
      <pc:docMkLst>
        <pc:docMk/>
      </pc:docMkLst>
      <pc:sldChg chg="modSp">
        <pc:chgData name="Ercan Buyukbas" userId="ef4d9409-638f-4353-a4e1-71e0628c0db0" providerId="ADAL" clId="{393F5AD3-F186-47E6-96D9-D7438253048B}" dt="2023-09-12T16:05:05.723" v="736" actId="20577"/>
        <pc:sldMkLst>
          <pc:docMk/>
          <pc:sldMk cId="109804862" sldId="1365"/>
        </pc:sldMkLst>
        <pc:spChg chg="mod">
          <ac:chgData name="Ercan Buyukbas" userId="ef4d9409-638f-4353-a4e1-71e0628c0db0" providerId="ADAL" clId="{393F5AD3-F186-47E6-96D9-D7438253048B}" dt="2023-09-12T16:05:05.723" v="736" actId="20577"/>
          <ac:spMkLst>
            <pc:docMk/>
            <pc:sldMk cId="109804862" sldId="1365"/>
            <ac:spMk id="4" creationId="{A72DF987-D3F3-633A-D712-D5DA037F4C66}"/>
          </ac:spMkLst>
        </pc:spChg>
      </pc:sldChg>
      <pc:sldChg chg="modSp mod modAnim">
        <pc:chgData name="Ercan Buyukbas" userId="ef4d9409-638f-4353-a4e1-71e0628c0db0" providerId="ADAL" clId="{393F5AD3-F186-47E6-96D9-D7438253048B}" dt="2023-09-12T16:00:19.808" v="290" actId="5793"/>
        <pc:sldMkLst>
          <pc:docMk/>
          <pc:sldMk cId="1395823606" sldId="1366"/>
        </pc:sldMkLst>
        <pc:spChg chg="mod">
          <ac:chgData name="Ercan Buyukbas" userId="ef4d9409-638f-4353-a4e1-71e0628c0db0" providerId="ADAL" clId="{393F5AD3-F186-47E6-96D9-D7438253048B}" dt="2023-09-12T16:00:19.808" v="290" actId="5793"/>
          <ac:spMkLst>
            <pc:docMk/>
            <pc:sldMk cId="1395823606" sldId="1366"/>
            <ac:spMk id="4" creationId="{A72DF987-D3F3-633A-D712-D5DA037F4C66}"/>
          </ac:spMkLst>
        </pc:spChg>
      </pc:sldChg>
      <pc:sldChg chg="modSp modAnim">
        <pc:chgData name="Ercan Buyukbas" userId="ef4d9409-638f-4353-a4e1-71e0628c0db0" providerId="ADAL" clId="{393F5AD3-F186-47E6-96D9-D7438253048B}" dt="2023-09-12T16:04:46.142" v="735" actId="20577"/>
        <pc:sldMkLst>
          <pc:docMk/>
          <pc:sldMk cId="861216814" sldId="1367"/>
        </pc:sldMkLst>
        <pc:spChg chg="mod">
          <ac:chgData name="Ercan Buyukbas" userId="ef4d9409-638f-4353-a4e1-71e0628c0db0" providerId="ADAL" clId="{393F5AD3-F186-47E6-96D9-D7438253048B}" dt="2023-09-12T16:04:46.142" v="735" actId="20577"/>
          <ac:spMkLst>
            <pc:docMk/>
            <pc:sldMk cId="861216814" sldId="1367"/>
            <ac:spMk id="4" creationId="{A72DF987-D3F3-633A-D712-D5DA037F4C66}"/>
          </ac:spMkLst>
        </pc:spChg>
      </pc:sldChg>
    </pc:docChg>
  </pc:docChgLst>
  <pc:docChgLst>
    <pc:chgData name="Ercan Buyukbas" userId="ef4d9409-638f-4353-a4e1-71e0628c0db0" providerId="ADAL" clId="{444A8924-0FC8-45AD-88F4-AF5A3C783A31}"/>
    <pc:docChg chg="undo redo custSel delSld modSld">
      <pc:chgData name="Ercan Buyukbas" userId="ef4d9409-638f-4353-a4e1-71e0628c0db0" providerId="ADAL" clId="{444A8924-0FC8-45AD-88F4-AF5A3C783A31}" dt="2023-09-14T09:12:53.919" v="3659" actId="20577"/>
      <pc:docMkLst>
        <pc:docMk/>
      </pc:docMkLst>
      <pc:sldChg chg="modSp mod">
        <pc:chgData name="Ercan Buyukbas" userId="ef4d9409-638f-4353-a4e1-71e0628c0db0" providerId="ADAL" clId="{444A8924-0FC8-45AD-88F4-AF5A3C783A31}" dt="2023-09-14T08:06:43.545" v="3657" actId="20577"/>
        <pc:sldMkLst>
          <pc:docMk/>
          <pc:sldMk cId="848427124" sldId="1326"/>
        </pc:sldMkLst>
        <pc:spChg chg="mod">
          <ac:chgData name="Ercan Buyukbas" userId="ef4d9409-638f-4353-a4e1-71e0628c0db0" providerId="ADAL" clId="{444A8924-0FC8-45AD-88F4-AF5A3C783A31}" dt="2023-09-13T15:56:58.110" v="6" actId="255"/>
          <ac:spMkLst>
            <pc:docMk/>
            <pc:sldMk cId="848427124" sldId="1326"/>
            <ac:spMk id="3" creationId="{B03144F4-5698-74E7-D66F-4371DD61C451}"/>
          </ac:spMkLst>
        </pc:spChg>
        <pc:spChg chg="mod">
          <ac:chgData name="Ercan Buyukbas" userId="ef4d9409-638f-4353-a4e1-71e0628c0db0" providerId="ADAL" clId="{444A8924-0FC8-45AD-88F4-AF5A3C783A31}" dt="2023-09-14T08:06:43.545" v="3657" actId="20577"/>
          <ac:spMkLst>
            <pc:docMk/>
            <pc:sldMk cId="848427124" sldId="1326"/>
            <ac:spMk id="4" creationId="{04E371C8-146F-BD8E-1D9F-6BA4929F87FE}"/>
          </ac:spMkLst>
        </pc:spChg>
      </pc:sldChg>
      <pc:sldChg chg="addSp delSp modSp mod delAnim modAnim">
        <pc:chgData name="Ercan Buyukbas" userId="ef4d9409-638f-4353-a4e1-71e0628c0db0" providerId="ADAL" clId="{444A8924-0FC8-45AD-88F4-AF5A3C783A31}" dt="2023-09-14T07:20:34.602" v="3318" actId="1076"/>
        <pc:sldMkLst>
          <pc:docMk/>
          <pc:sldMk cId="109804862" sldId="1365"/>
        </pc:sldMkLst>
        <pc:spChg chg="add mod">
          <ac:chgData name="Ercan Buyukbas" userId="ef4d9409-638f-4353-a4e1-71e0628c0db0" providerId="ADAL" clId="{444A8924-0FC8-45AD-88F4-AF5A3C783A31}" dt="2023-09-13T20:47:16.734" v="1140" actId="6549"/>
          <ac:spMkLst>
            <pc:docMk/>
            <pc:sldMk cId="109804862" sldId="1365"/>
            <ac:spMk id="2" creationId="{F2956A57-9482-1F1B-0DCA-3113EA9938A2}"/>
          </ac:spMkLst>
        </pc:spChg>
        <pc:spChg chg="add mod">
          <ac:chgData name="Ercan Buyukbas" userId="ef4d9409-638f-4353-a4e1-71e0628c0db0" providerId="ADAL" clId="{444A8924-0FC8-45AD-88F4-AF5A3C783A31}" dt="2023-09-14T07:20:34.602" v="3318" actId="1076"/>
          <ac:spMkLst>
            <pc:docMk/>
            <pc:sldMk cId="109804862" sldId="1365"/>
            <ac:spMk id="3" creationId="{A2749EAC-6F84-4740-195D-4DC43FC261E0}"/>
          </ac:spMkLst>
        </pc:spChg>
        <pc:spChg chg="del mod">
          <ac:chgData name="Ercan Buyukbas" userId="ef4d9409-638f-4353-a4e1-71e0628c0db0" providerId="ADAL" clId="{444A8924-0FC8-45AD-88F4-AF5A3C783A31}" dt="2023-09-13T15:59:06.034" v="52" actId="478"/>
          <ac:spMkLst>
            <pc:docMk/>
            <pc:sldMk cId="109804862" sldId="1365"/>
            <ac:spMk id="4" creationId="{A72DF987-D3F3-633A-D712-D5DA037F4C66}"/>
          </ac:spMkLst>
        </pc:spChg>
        <pc:spChg chg="del mod">
          <ac:chgData name="Ercan Buyukbas" userId="ef4d9409-638f-4353-a4e1-71e0628c0db0" providerId="ADAL" clId="{444A8924-0FC8-45AD-88F4-AF5A3C783A31}" dt="2023-09-13T15:59:21.753" v="55" actId="478"/>
          <ac:spMkLst>
            <pc:docMk/>
            <pc:sldMk cId="109804862" sldId="1365"/>
            <ac:spMk id="8" creationId="{B5BC377C-C613-578C-AFA6-04181F81FE95}"/>
          </ac:spMkLst>
        </pc:spChg>
      </pc:sldChg>
      <pc:sldChg chg="addSp delSp modSp mod delAnim modAnim">
        <pc:chgData name="Ercan Buyukbas" userId="ef4d9409-638f-4353-a4e1-71e0628c0db0" providerId="ADAL" clId="{444A8924-0FC8-45AD-88F4-AF5A3C783A31}" dt="2023-09-13T21:15:36.493" v="1798"/>
        <pc:sldMkLst>
          <pc:docMk/>
          <pc:sldMk cId="1395823606" sldId="1366"/>
        </pc:sldMkLst>
        <pc:spChg chg="add mod">
          <ac:chgData name="Ercan Buyukbas" userId="ef4d9409-638f-4353-a4e1-71e0628c0db0" providerId="ADAL" clId="{444A8924-0FC8-45AD-88F4-AF5A3C783A31}" dt="2023-09-13T20:48:06.161" v="1146" actId="2711"/>
          <ac:spMkLst>
            <pc:docMk/>
            <pc:sldMk cId="1395823606" sldId="1366"/>
            <ac:spMk id="2" creationId="{D2FB33FD-9EF4-6B41-3AF6-E74CBD630E17}"/>
          </ac:spMkLst>
        </pc:spChg>
        <pc:spChg chg="add mod">
          <ac:chgData name="Ercan Buyukbas" userId="ef4d9409-638f-4353-a4e1-71e0628c0db0" providerId="ADAL" clId="{444A8924-0FC8-45AD-88F4-AF5A3C783A31}" dt="2023-09-13T21:15:17.932" v="1796" actId="6549"/>
          <ac:spMkLst>
            <pc:docMk/>
            <pc:sldMk cId="1395823606" sldId="1366"/>
            <ac:spMk id="3" creationId="{AD1C2536-1693-670F-C7EF-19D4ED76ED17}"/>
          </ac:spMkLst>
        </pc:spChg>
        <pc:spChg chg="del mod">
          <ac:chgData name="Ercan Buyukbas" userId="ef4d9409-638f-4353-a4e1-71e0628c0db0" providerId="ADAL" clId="{444A8924-0FC8-45AD-88F4-AF5A3C783A31}" dt="2023-09-13T16:06:14.335" v="160" actId="478"/>
          <ac:spMkLst>
            <pc:docMk/>
            <pc:sldMk cId="1395823606" sldId="1366"/>
            <ac:spMk id="4" creationId="{A72DF987-D3F3-633A-D712-D5DA037F4C66}"/>
          </ac:spMkLst>
        </pc:spChg>
        <pc:spChg chg="add del">
          <ac:chgData name="Ercan Buyukbas" userId="ef4d9409-638f-4353-a4e1-71e0628c0db0" providerId="ADAL" clId="{444A8924-0FC8-45AD-88F4-AF5A3C783A31}" dt="2023-09-13T21:11:09.186" v="1582" actId="22"/>
          <ac:spMkLst>
            <pc:docMk/>
            <pc:sldMk cId="1395823606" sldId="1366"/>
            <ac:spMk id="7" creationId="{21980831-12C0-60FF-39C3-3D3773E42E53}"/>
          </ac:spMkLst>
        </pc:spChg>
        <pc:spChg chg="del">
          <ac:chgData name="Ercan Buyukbas" userId="ef4d9409-638f-4353-a4e1-71e0628c0db0" providerId="ADAL" clId="{444A8924-0FC8-45AD-88F4-AF5A3C783A31}" dt="2023-09-13T16:06:16.199" v="161" actId="478"/>
          <ac:spMkLst>
            <pc:docMk/>
            <pc:sldMk cId="1395823606" sldId="1366"/>
            <ac:spMk id="8" creationId="{B5BC377C-C613-578C-AFA6-04181F81FE95}"/>
          </ac:spMkLst>
        </pc:spChg>
      </pc:sldChg>
      <pc:sldChg chg="del">
        <pc:chgData name="Ercan Buyukbas" userId="ef4d9409-638f-4353-a4e1-71e0628c0db0" providerId="ADAL" clId="{444A8924-0FC8-45AD-88F4-AF5A3C783A31}" dt="2023-09-13T16:06:19.448" v="162" actId="47"/>
        <pc:sldMkLst>
          <pc:docMk/>
          <pc:sldMk cId="861216814" sldId="1367"/>
        </pc:sldMkLst>
      </pc:sldChg>
      <pc:sldChg chg="modSp mod">
        <pc:chgData name="Ercan Buyukbas" userId="ef4d9409-638f-4353-a4e1-71e0628c0db0" providerId="ADAL" clId="{444A8924-0FC8-45AD-88F4-AF5A3C783A31}" dt="2023-09-14T07:58:27.636" v="3568" actId="1076"/>
        <pc:sldMkLst>
          <pc:docMk/>
          <pc:sldMk cId="1894581133" sldId="1384"/>
        </pc:sldMkLst>
        <pc:spChg chg="mod">
          <ac:chgData name="Ercan Buyukbas" userId="ef4d9409-638f-4353-a4e1-71e0628c0db0" providerId="ADAL" clId="{444A8924-0FC8-45AD-88F4-AF5A3C783A31}" dt="2023-09-14T07:58:27.636" v="3568" actId="1076"/>
          <ac:spMkLst>
            <pc:docMk/>
            <pc:sldMk cId="1894581133" sldId="1384"/>
            <ac:spMk id="3" creationId="{CF9AD7EB-4E98-A120-4769-D167982BAC1C}"/>
          </ac:spMkLst>
        </pc:spChg>
        <pc:spChg chg="mod">
          <ac:chgData name="Ercan Buyukbas" userId="ef4d9409-638f-4353-a4e1-71e0628c0db0" providerId="ADAL" clId="{444A8924-0FC8-45AD-88F4-AF5A3C783A31}" dt="2023-09-13T22:06:26.967" v="3155" actId="2711"/>
          <ac:spMkLst>
            <pc:docMk/>
            <pc:sldMk cId="1894581133" sldId="1384"/>
            <ac:spMk id="15" creationId="{29CCA19C-339A-3362-6038-4970D2A4F277}"/>
          </ac:spMkLst>
        </pc:spChg>
      </pc:sldChg>
      <pc:sldChg chg="del">
        <pc:chgData name="Ercan Buyukbas" userId="ef4d9409-638f-4353-a4e1-71e0628c0db0" providerId="ADAL" clId="{444A8924-0FC8-45AD-88F4-AF5A3C783A31}" dt="2023-09-13T19:48:35.009" v="465" actId="2696"/>
        <pc:sldMkLst>
          <pc:docMk/>
          <pc:sldMk cId="1524117672" sldId="1385"/>
        </pc:sldMkLst>
      </pc:sldChg>
      <pc:sldChg chg="del">
        <pc:chgData name="Ercan Buyukbas" userId="ef4d9409-638f-4353-a4e1-71e0628c0db0" providerId="ADAL" clId="{444A8924-0FC8-45AD-88F4-AF5A3C783A31}" dt="2023-09-13T20:48:12.667" v="1149" actId="47"/>
        <pc:sldMkLst>
          <pc:docMk/>
          <pc:sldMk cId="2155881913" sldId="1385"/>
        </pc:sldMkLst>
      </pc:sldChg>
      <pc:sldChg chg="del">
        <pc:chgData name="Ercan Buyukbas" userId="ef4d9409-638f-4353-a4e1-71e0628c0db0" providerId="ADAL" clId="{444A8924-0FC8-45AD-88F4-AF5A3C783A31}" dt="2023-09-13T20:48:09.162" v="1147" actId="47"/>
        <pc:sldMkLst>
          <pc:docMk/>
          <pc:sldMk cId="181636745" sldId="1386"/>
        </pc:sldMkLst>
      </pc:sldChg>
      <pc:sldChg chg="del">
        <pc:chgData name="Ercan Buyukbas" userId="ef4d9409-638f-4353-a4e1-71e0628c0db0" providerId="ADAL" clId="{444A8924-0FC8-45AD-88F4-AF5A3C783A31}" dt="2023-09-13T19:48:35.009" v="465" actId="2696"/>
        <pc:sldMkLst>
          <pc:docMk/>
          <pc:sldMk cId="1440322088" sldId="1386"/>
        </pc:sldMkLst>
      </pc:sldChg>
      <pc:sldChg chg="del">
        <pc:chgData name="Ercan Buyukbas" userId="ef4d9409-638f-4353-a4e1-71e0628c0db0" providerId="ADAL" clId="{444A8924-0FC8-45AD-88F4-AF5A3C783A31}" dt="2023-09-13T19:48:35.009" v="465" actId="2696"/>
        <pc:sldMkLst>
          <pc:docMk/>
          <pc:sldMk cId="1205699277" sldId="1387"/>
        </pc:sldMkLst>
      </pc:sldChg>
      <pc:sldChg chg="addSp modSp mod modAnim">
        <pc:chgData name="Ercan Buyukbas" userId="ef4d9409-638f-4353-a4e1-71e0628c0db0" providerId="ADAL" clId="{444A8924-0FC8-45AD-88F4-AF5A3C783A31}" dt="2023-09-14T07:23:18.951" v="3385" actId="1076"/>
        <pc:sldMkLst>
          <pc:docMk/>
          <pc:sldMk cId="2117840436" sldId="1387"/>
        </pc:sldMkLst>
        <pc:spChg chg="mod">
          <ac:chgData name="Ercan Buyukbas" userId="ef4d9409-638f-4353-a4e1-71e0628c0db0" providerId="ADAL" clId="{444A8924-0FC8-45AD-88F4-AF5A3C783A31}" dt="2023-09-13T20:47:26.100" v="1141" actId="207"/>
          <ac:spMkLst>
            <pc:docMk/>
            <pc:sldMk cId="2117840436" sldId="1387"/>
            <ac:spMk id="2" creationId="{D2FB33FD-9EF4-6B41-3AF6-E74CBD630E17}"/>
          </ac:spMkLst>
        </pc:spChg>
        <pc:spChg chg="add mod">
          <ac:chgData name="Ercan Buyukbas" userId="ef4d9409-638f-4353-a4e1-71e0628c0db0" providerId="ADAL" clId="{444A8924-0FC8-45AD-88F4-AF5A3C783A31}" dt="2023-09-14T07:23:18.951" v="3385" actId="1076"/>
          <ac:spMkLst>
            <pc:docMk/>
            <pc:sldMk cId="2117840436" sldId="1387"/>
            <ac:spMk id="3" creationId="{EE091BD9-C30D-8644-03FB-932E19C4AD44}"/>
          </ac:spMkLst>
        </pc:spChg>
      </pc:sldChg>
      <pc:sldChg chg="del">
        <pc:chgData name="Ercan Buyukbas" userId="ef4d9409-638f-4353-a4e1-71e0628c0db0" providerId="ADAL" clId="{444A8924-0FC8-45AD-88F4-AF5A3C783A31}" dt="2023-09-13T19:48:35.009" v="465" actId="2696"/>
        <pc:sldMkLst>
          <pc:docMk/>
          <pc:sldMk cId="771334378" sldId="1388"/>
        </pc:sldMkLst>
      </pc:sldChg>
      <pc:sldChg chg="addSp delSp modSp mod modAnim">
        <pc:chgData name="Ercan Buyukbas" userId="ef4d9409-638f-4353-a4e1-71e0628c0db0" providerId="ADAL" clId="{444A8924-0FC8-45AD-88F4-AF5A3C783A31}" dt="2023-09-14T09:12:53.919" v="3659" actId="20577"/>
        <pc:sldMkLst>
          <pc:docMk/>
          <pc:sldMk cId="2511083286" sldId="1388"/>
        </pc:sldMkLst>
        <pc:spChg chg="del">
          <ac:chgData name="Ercan Buyukbas" userId="ef4d9409-638f-4353-a4e1-71e0628c0db0" providerId="ADAL" clId="{444A8924-0FC8-45AD-88F4-AF5A3C783A31}" dt="2023-09-13T20:07:16.555" v="560" actId="478"/>
          <ac:spMkLst>
            <pc:docMk/>
            <pc:sldMk cId="2511083286" sldId="1388"/>
            <ac:spMk id="2" creationId="{D2FB33FD-9EF4-6B41-3AF6-E74CBD630E17}"/>
          </ac:spMkLst>
        </pc:spChg>
        <pc:spChg chg="add mod">
          <ac:chgData name="Ercan Buyukbas" userId="ef4d9409-638f-4353-a4e1-71e0628c0db0" providerId="ADAL" clId="{444A8924-0FC8-45AD-88F4-AF5A3C783A31}" dt="2023-09-14T09:12:53.919" v="3659" actId="20577"/>
          <ac:spMkLst>
            <pc:docMk/>
            <pc:sldMk cId="2511083286" sldId="1388"/>
            <ac:spMk id="3" creationId="{93E9F1A9-6C86-3334-3632-8A1D17C7D1F9}"/>
          </ac:spMkLst>
        </pc:spChg>
        <pc:spChg chg="add del mod">
          <ac:chgData name="Ercan Buyukbas" userId="ef4d9409-638f-4353-a4e1-71e0628c0db0" providerId="ADAL" clId="{444A8924-0FC8-45AD-88F4-AF5A3C783A31}" dt="2023-09-13T20:30:02.896" v="986" actId="21"/>
          <ac:spMkLst>
            <pc:docMk/>
            <pc:sldMk cId="2511083286" sldId="1388"/>
            <ac:spMk id="7" creationId="{63FB82E4-0DE7-9A8A-47BD-079265ED7D0C}"/>
          </ac:spMkLst>
        </pc:spChg>
        <pc:spChg chg="add del mod">
          <ac:chgData name="Ercan Buyukbas" userId="ef4d9409-638f-4353-a4e1-71e0628c0db0" providerId="ADAL" clId="{444A8924-0FC8-45AD-88F4-AF5A3C783A31}" dt="2023-09-13T20:30:02.896" v="986" actId="21"/>
          <ac:spMkLst>
            <pc:docMk/>
            <pc:sldMk cId="2511083286" sldId="1388"/>
            <ac:spMk id="8" creationId="{FEC824B8-5086-F78A-57AD-5F4F1BC094E7}"/>
          </ac:spMkLst>
        </pc:spChg>
        <pc:spChg chg="add del mod">
          <ac:chgData name="Ercan Buyukbas" userId="ef4d9409-638f-4353-a4e1-71e0628c0db0" providerId="ADAL" clId="{444A8924-0FC8-45AD-88F4-AF5A3C783A31}" dt="2023-09-13T20:30:02.896" v="986" actId="21"/>
          <ac:spMkLst>
            <pc:docMk/>
            <pc:sldMk cId="2511083286" sldId="1388"/>
            <ac:spMk id="9" creationId="{F219F007-208F-8B97-9111-F103D6E7B67C}"/>
          </ac:spMkLst>
        </pc:spChg>
        <pc:spChg chg="add mod">
          <ac:chgData name="Ercan Buyukbas" userId="ef4d9409-638f-4353-a4e1-71e0628c0db0" providerId="ADAL" clId="{444A8924-0FC8-45AD-88F4-AF5A3C783A31}" dt="2023-09-13T20:47:11.030" v="1138" actId="6549"/>
          <ac:spMkLst>
            <pc:docMk/>
            <pc:sldMk cId="2511083286" sldId="1388"/>
            <ac:spMk id="13" creationId="{FED8BD0A-F438-E978-98E5-258F35A9FCAE}"/>
          </ac:spMkLst>
        </pc:spChg>
        <pc:picChg chg="add del mod">
          <ac:chgData name="Ercan Buyukbas" userId="ef4d9409-638f-4353-a4e1-71e0628c0db0" providerId="ADAL" clId="{444A8924-0FC8-45AD-88F4-AF5A3C783A31}" dt="2023-09-13T20:30:02.896" v="986" actId="21"/>
          <ac:picMkLst>
            <pc:docMk/>
            <pc:sldMk cId="2511083286" sldId="1388"/>
            <ac:picMk id="4" creationId="{A627EA1B-AE40-ED49-DEB0-A0C30319C2CA}"/>
          </ac:picMkLst>
        </pc:picChg>
        <pc:picChg chg="add del mod">
          <ac:chgData name="Ercan Buyukbas" userId="ef4d9409-638f-4353-a4e1-71e0628c0db0" providerId="ADAL" clId="{444A8924-0FC8-45AD-88F4-AF5A3C783A31}" dt="2023-09-13T19:58:21.917" v="491"/>
          <ac:picMkLst>
            <pc:docMk/>
            <pc:sldMk cId="2511083286" sldId="1388"/>
            <ac:picMk id="5" creationId="{1A775672-1833-D36E-7B43-583C77F11AC7}"/>
          </ac:picMkLst>
        </pc:picChg>
        <pc:cxnChg chg="add del mod">
          <ac:chgData name="Ercan Buyukbas" userId="ef4d9409-638f-4353-a4e1-71e0628c0db0" providerId="ADAL" clId="{444A8924-0FC8-45AD-88F4-AF5A3C783A31}" dt="2023-09-13T20:30:02.896" v="986" actId="21"/>
          <ac:cxnSpMkLst>
            <pc:docMk/>
            <pc:sldMk cId="2511083286" sldId="1388"/>
            <ac:cxnSpMk id="11" creationId="{650A096F-A5D6-DAAC-C85E-91306AAB702C}"/>
          </ac:cxnSpMkLst>
        </pc:cxnChg>
      </pc:sldChg>
      <pc:sldChg chg="addSp modSp mod modAnim">
        <pc:chgData name="Ercan Buyukbas" userId="ef4d9409-638f-4353-a4e1-71e0628c0db0" providerId="ADAL" clId="{444A8924-0FC8-45AD-88F4-AF5A3C783A31}" dt="2023-09-14T09:12:28.891" v="3658" actId="6549"/>
        <pc:sldMkLst>
          <pc:docMk/>
          <pc:sldMk cId="2168945713" sldId="1389"/>
        </pc:sldMkLst>
        <pc:spChg chg="mod">
          <ac:chgData name="Ercan Buyukbas" userId="ef4d9409-638f-4353-a4e1-71e0628c0db0" providerId="ADAL" clId="{444A8924-0FC8-45AD-88F4-AF5A3C783A31}" dt="2023-09-13T21:52:46.348" v="2604" actId="20577"/>
          <ac:spMkLst>
            <pc:docMk/>
            <pc:sldMk cId="2168945713" sldId="1389"/>
            <ac:spMk id="2" creationId="{D2FB33FD-9EF4-6B41-3AF6-E74CBD630E17}"/>
          </ac:spMkLst>
        </pc:spChg>
        <pc:spChg chg="add mod">
          <ac:chgData name="Ercan Buyukbas" userId="ef4d9409-638f-4353-a4e1-71e0628c0db0" providerId="ADAL" clId="{444A8924-0FC8-45AD-88F4-AF5A3C783A31}" dt="2023-09-14T09:12:28.891" v="3658" actId="6549"/>
          <ac:spMkLst>
            <pc:docMk/>
            <pc:sldMk cId="2168945713" sldId="1389"/>
            <ac:spMk id="3" creationId="{DB8B9491-A4FB-8210-B364-B283E2A6F731}"/>
          </ac:spMkLst>
        </pc:spChg>
      </pc:sldChg>
      <pc:sldChg chg="del">
        <pc:chgData name="Ercan Buyukbas" userId="ef4d9409-638f-4353-a4e1-71e0628c0db0" providerId="ADAL" clId="{444A8924-0FC8-45AD-88F4-AF5A3C783A31}" dt="2023-09-13T20:48:14.037" v="1150" actId="47"/>
        <pc:sldMkLst>
          <pc:docMk/>
          <pc:sldMk cId="1900873155" sldId="1390"/>
        </pc:sldMkLst>
      </pc:sldChg>
      <pc:sldChg chg="del">
        <pc:chgData name="Ercan Buyukbas" userId="ef4d9409-638f-4353-a4e1-71e0628c0db0" providerId="ADAL" clId="{444A8924-0FC8-45AD-88F4-AF5A3C783A31}" dt="2023-09-13T20:48:10.879" v="1148" actId="47"/>
        <pc:sldMkLst>
          <pc:docMk/>
          <pc:sldMk cId="25266977" sldId="1391"/>
        </pc:sldMkLst>
      </pc:sldChg>
      <pc:sldChg chg="addSp modSp mod modAnim">
        <pc:chgData name="Ercan Buyukbas" userId="ef4d9409-638f-4353-a4e1-71e0628c0db0" providerId="ADAL" clId="{444A8924-0FC8-45AD-88F4-AF5A3C783A31}" dt="2023-09-14T07:11:58.618" v="3264" actId="14100"/>
        <pc:sldMkLst>
          <pc:docMk/>
          <pc:sldMk cId="1076254360" sldId="1392"/>
        </pc:sldMkLst>
        <pc:spChg chg="mod">
          <ac:chgData name="Ercan Buyukbas" userId="ef4d9409-638f-4353-a4e1-71e0628c0db0" providerId="ADAL" clId="{444A8924-0FC8-45AD-88F4-AF5A3C783A31}" dt="2023-09-13T20:47:38.781" v="1142" actId="207"/>
          <ac:spMkLst>
            <pc:docMk/>
            <pc:sldMk cId="1076254360" sldId="1392"/>
            <ac:spMk id="2" creationId="{D2FB33FD-9EF4-6B41-3AF6-E74CBD630E17}"/>
          </ac:spMkLst>
        </pc:spChg>
        <pc:spChg chg="mod">
          <ac:chgData name="Ercan Buyukbas" userId="ef4d9409-638f-4353-a4e1-71e0628c0db0" providerId="ADAL" clId="{444A8924-0FC8-45AD-88F4-AF5A3C783A31}" dt="2023-09-13T20:44:55.940" v="1107" actId="20577"/>
          <ac:spMkLst>
            <pc:docMk/>
            <pc:sldMk cId="1076254360" sldId="1392"/>
            <ac:spMk id="3" creationId="{AD1C2536-1693-670F-C7EF-19D4ED76ED17}"/>
          </ac:spMkLst>
        </pc:spChg>
        <pc:spChg chg="add mod">
          <ac:chgData name="Ercan Buyukbas" userId="ef4d9409-638f-4353-a4e1-71e0628c0db0" providerId="ADAL" clId="{444A8924-0FC8-45AD-88F4-AF5A3C783A31}" dt="2023-09-13T20:43:47.421" v="1103" actId="14100"/>
          <ac:spMkLst>
            <pc:docMk/>
            <pc:sldMk cId="1076254360" sldId="1392"/>
            <ac:spMk id="5" creationId="{55836EC0-1B9A-C601-C119-E9825E2B2AD8}"/>
          </ac:spMkLst>
        </pc:spChg>
        <pc:spChg chg="add mod">
          <ac:chgData name="Ercan Buyukbas" userId="ef4d9409-638f-4353-a4e1-71e0628c0db0" providerId="ADAL" clId="{444A8924-0FC8-45AD-88F4-AF5A3C783A31}" dt="2023-09-13T20:43:00.095" v="1096" actId="1076"/>
          <ac:spMkLst>
            <pc:docMk/>
            <pc:sldMk cId="1076254360" sldId="1392"/>
            <ac:spMk id="7" creationId="{318CB697-96C2-BB70-22E3-B6CD139A1404}"/>
          </ac:spMkLst>
        </pc:spChg>
        <pc:spChg chg="add mod">
          <ac:chgData name="Ercan Buyukbas" userId="ef4d9409-638f-4353-a4e1-71e0628c0db0" providerId="ADAL" clId="{444A8924-0FC8-45AD-88F4-AF5A3C783A31}" dt="2023-09-13T20:39:47.605" v="1064" actId="1076"/>
          <ac:spMkLst>
            <pc:docMk/>
            <pc:sldMk cId="1076254360" sldId="1392"/>
            <ac:spMk id="8" creationId="{E10D4A53-6A9E-496F-2FA5-18C09A7B3D2E}"/>
          </ac:spMkLst>
        </pc:spChg>
        <pc:picChg chg="add mod">
          <ac:chgData name="Ercan Buyukbas" userId="ef4d9409-638f-4353-a4e1-71e0628c0db0" providerId="ADAL" clId="{444A8924-0FC8-45AD-88F4-AF5A3C783A31}" dt="2023-09-13T20:43:04.062" v="1097" actId="1076"/>
          <ac:picMkLst>
            <pc:docMk/>
            <pc:sldMk cId="1076254360" sldId="1392"/>
            <ac:picMk id="4" creationId="{FAF18F30-F0AE-9A77-C312-4479CB404482}"/>
          </ac:picMkLst>
        </pc:picChg>
        <pc:cxnChg chg="add mod">
          <ac:chgData name="Ercan Buyukbas" userId="ef4d9409-638f-4353-a4e1-71e0628c0db0" providerId="ADAL" clId="{444A8924-0FC8-45AD-88F4-AF5A3C783A31}" dt="2023-09-14T07:11:58.618" v="3264" actId="14100"/>
          <ac:cxnSpMkLst>
            <pc:docMk/>
            <pc:sldMk cId="1076254360" sldId="1392"/>
            <ac:cxnSpMk id="9" creationId="{1A536BA3-F0B3-7D39-AF57-CE18EB2143B7}"/>
          </ac:cxnSpMkLst>
        </pc:cxnChg>
      </pc:sldChg>
      <pc:sldChg chg="addSp delSp modSp mod">
        <pc:chgData name="Ercan Buyukbas" userId="ef4d9409-638f-4353-a4e1-71e0628c0db0" providerId="ADAL" clId="{444A8924-0FC8-45AD-88F4-AF5A3C783A31}" dt="2023-09-13T21:50:52.616" v="2545" actId="207"/>
        <pc:sldMkLst>
          <pc:docMk/>
          <pc:sldMk cId="3942347401" sldId="1393"/>
        </pc:sldMkLst>
        <pc:spChg chg="mod">
          <ac:chgData name="Ercan Buyukbas" userId="ef4d9409-638f-4353-a4e1-71e0628c0db0" providerId="ADAL" clId="{444A8924-0FC8-45AD-88F4-AF5A3C783A31}" dt="2023-09-13T21:44:36.053" v="2511" actId="20577"/>
          <ac:spMkLst>
            <pc:docMk/>
            <pc:sldMk cId="3942347401" sldId="1393"/>
            <ac:spMk id="2" creationId="{D2FB33FD-9EF4-6B41-3AF6-E74CBD630E17}"/>
          </ac:spMkLst>
        </pc:spChg>
        <pc:spChg chg="del">
          <ac:chgData name="Ercan Buyukbas" userId="ef4d9409-638f-4353-a4e1-71e0628c0db0" providerId="ADAL" clId="{444A8924-0FC8-45AD-88F4-AF5A3C783A31}" dt="2023-09-13T21:44:43.773" v="2512" actId="478"/>
          <ac:spMkLst>
            <pc:docMk/>
            <pc:sldMk cId="3942347401" sldId="1393"/>
            <ac:spMk id="3" creationId="{AD1C2536-1693-670F-C7EF-19D4ED76ED17}"/>
          </ac:spMkLst>
        </pc:spChg>
        <pc:spChg chg="add mod">
          <ac:chgData name="Ercan Buyukbas" userId="ef4d9409-638f-4353-a4e1-71e0628c0db0" providerId="ADAL" clId="{444A8924-0FC8-45AD-88F4-AF5A3C783A31}" dt="2023-09-13T21:47:27.285" v="2535" actId="1076"/>
          <ac:spMkLst>
            <pc:docMk/>
            <pc:sldMk cId="3942347401" sldId="1393"/>
            <ac:spMk id="7" creationId="{B681B534-578A-172E-4BDD-5F1042A21211}"/>
          </ac:spMkLst>
        </pc:spChg>
        <pc:graphicFrameChg chg="add mod modGraphic">
          <ac:chgData name="Ercan Buyukbas" userId="ef4d9409-638f-4353-a4e1-71e0628c0db0" providerId="ADAL" clId="{444A8924-0FC8-45AD-88F4-AF5A3C783A31}" dt="2023-09-13T21:50:52.616" v="2545" actId="207"/>
          <ac:graphicFrameMkLst>
            <pc:docMk/>
            <pc:sldMk cId="3942347401" sldId="1393"/>
            <ac:graphicFrameMk id="4" creationId="{06DC2FA3-79FB-DB48-622C-2D87DFF617E9}"/>
          </ac:graphicFrameMkLst>
        </pc:graphicFrameChg>
      </pc:sldChg>
      <pc:sldChg chg="del">
        <pc:chgData name="Ercan Buyukbas" userId="ef4d9409-638f-4353-a4e1-71e0628c0db0" providerId="ADAL" clId="{444A8924-0FC8-45AD-88F4-AF5A3C783A31}" dt="2023-09-13T21:51:02.425" v="2546" actId="47"/>
        <pc:sldMkLst>
          <pc:docMk/>
          <pc:sldMk cId="1036019797" sldId="1394"/>
        </pc:sldMkLst>
      </pc:sldChg>
      <pc:sldChg chg="modSp mod modAnim">
        <pc:chgData name="Ercan Buyukbas" userId="ef4d9409-638f-4353-a4e1-71e0628c0db0" providerId="ADAL" clId="{444A8924-0FC8-45AD-88F4-AF5A3C783A31}" dt="2023-09-13T22:11:25.137" v="3185"/>
        <pc:sldMkLst>
          <pc:docMk/>
          <pc:sldMk cId="3355603937" sldId="1395"/>
        </pc:sldMkLst>
        <pc:spChg chg="mod">
          <ac:chgData name="Ercan Buyukbas" userId="ef4d9409-638f-4353-a4e1-71e0628c0db0" providerId="ADAL" clId="{444A8924-0FC8-45AD-88F4-AF5A3C783A31}" dt="2023-09-13T22:10:45.497" v="3181" actId="27636"/>
          <ac:spMkLst>
            <pc:docMk/>
            <pc:sldMk cId="3355603937" sldId="1395"/>
            <ac:spMk id="3" creationId="{AD1C2536-1693-670F-C7EF-19D4ED76ED17}"/>
          </ac:spMkLst>
        </pc:spChg>
      </pc:sldChg>
      <pc:sldChg chg="modSp mod modAnim">
        <pc:chgData name="Ercan Buyukbas" userId="ef4d9409-638f-4353-a4e1-71e0628c0db0" providerId="ADAL" clId="{444A8924-0FC8-45AD-88F4-AF5A3C783A31}" dt="2023-09-13T22:12:55.195" v="3201"/>
        <pc:sldMkLst>
          <pc:docMk/>
          <pc:sldMk cId="2323998966" sldId="1396"/>
        </pc:sldMkLst>
        <pc:spChg chg="mod">
          <ac:chgData name="Ercan Buyukbas" userId="ef4d9409-638f-4353-a4e1-71e0628c0db0" providerId="ADAL" clId="{444A8924-0FC8-45AD-88F4-AF5A3C783A31}" dt="2023-09-13T21:22:39.117" v="1869" actId="27636"/>
          <ac:spMkLst>
            <pc:docMk/>
            <pc:sldMk cId="2323998966" sldId="1396"/>
            <ac:spMk id="3" creationId="{AD1C2536-1693-670F-C7EF-19D4ED76ED17}"/>
          </ac:spMkLst>
        </pc:spChg>
      </pc:sldChg>
      <pc:sldChg chg="modSp mod modAnim">
        <pc:chgData name="Ercan Buyukbas" userId="ef4d9409-638f-4353-a4e1-71e0628c0db0" providerId="ADAL" clId="{444A8924-0FC8-45AD-88F4-AF5A3C783A31}" dt="2023-09-14T07:18:57.835" v="3317" actId="313"/>
        <pc:sldMkLst>
          <pc:docMk/>
          <pc:sldMk cId="3052708665" sldId="1397"/>
        </pc:sldMkLst>
        <pc:spChg chg="mod">
          <ac:chgData name="Ercan Buyukbas" userId="ef4d9409-638f-4353-a4e1-71e0628c0db0" providerId="ADAL" clId="{444A8924-0FC8-45AD-88F4-AF5A3C783A31}" dt="2023-09-13T21:23:26.426" v="1873" actId="20577"/>
          <ac:spMkLst>
            <pc:docMk/>
            <pc:sldMk cId="3052708665" sldId="1397"/>
            <ac:spMk id="2" creationId="{D2FB33FD-9EF4-6B41-3AF6-E74CBD630E17}"/>
          </ac:spMkLst>
        </pc:spChg>
        <pc:spChg chg="mod">
          <ac:chgData name="Ercan Buyukbas" userId="ef4d9409-638f-4353-a4e1-71e0628c0db0" providerId="ADAL" clId="{444A8924-0FC8-45AD-88F4-AF5A3C783A31}" dt="2023-09-14T07:18:57.835" v="3317" actId="313"/>
          <ac:spMkLst>
            <pc:docMk/>
            <pc:sldMk cId="3052708665" sldId="1397"/>
            <ac:spMk id="3" creationId="{AD1C2536-1693-670F-C7EF-19D4ED76ED17}"/>
          </ac:spMkLst>
        </pc:spChg>
      </pc:sldChg>
      <pc:sldChg chg="addSp delSp modSp mod addAnim delAnim modAnim">
        <pc:chgData name="Ercan Buyukbas" userId="ef4d9409-638f-4353-a4e1-71e0628c0db0" providerId="ADAL" clId="{444A8924-0FC8-45AD-88F4-AF5A3C783A31}" dt="2023-09-14T08:01:03.821" v="3651" actId="20577"/>
        <pc:sldMkLst>
          <pc:docMk/>
          <pc:sldMk cId="357922597" sldId="1398"/>
        </pc:sldMkLst>
        <pc:spChg chg="del">
          <ac:chgData name="Ercan Buyukbas" userId="ef4d9409-638f-4353-a4e1-71e0628c0db0" providerId="ADAL" clId="{444A8924-0FC8-45AD-88F4-AF5A3C783A31}" dt="2023-09-14T07:38:40.395" v="3386" actId="478"/>
          <ac:spMkLst>
            <pc:docMk/>
            <pc:sldMk cId="357922597" sldId="1398"/>
            <ac:spMk id="3" creationId="{93E9F1A9-6C86-3334-3632-8A1D17C7D1F9}"/>
          </ac:spMkLst>
        </pc:spChg>
        <pc:spChg chg="add del mod">
          <ac:chgData name="Ercan Buyukbas" userId="ef4d9409-638f-4353-a4e1-71e0628c0db0" providerId="ADAL" clId="{444A8924-0FC8-45AD-88F4-AF5A3C783A31}" dt="2023-09-14T07:39:10.823" v="3388"/>
          <ac:spMkLst>
            <pc:docMk/>
            <pc:sldMk cId="357922597" sldId="1398"/>
            <ac:spMk id="4" creationId="{71CF288E-88BC-52BA-5019-D553757A22D0}"/>
          </ac:spMkLst>
        </pc:spChg>
        <pc:spChg chg="add del mod">
          <ac:chgData name="Ercan Buyukbas" userId="ef4d9409-638f-4353-a4e1-71e0628c0db0" providerId="ADAL" clId="{444A8924-0FC8-45AD-88F4-AF5A3C783A31}" dt="2023-09-14T07:39:10.823" v="3388"/>
          <ac:spMkLst>
            <pc:docMk/>
            <pc:sldMk cId="357922597" sldId="1398"/>
            <ac:spMk id="5" creationId="{4D385E59-769A-6307-489E-DE1427198FA3}"/>
          </ac:spMkLst>
        </pc:spChg>
        <pc:spChg chg="add del mod">
          <ac:chgData name="Ercan Buyukbas" userId="ef4d9409-638f-4353-a4e1-71e0628c0db0" providerId="ADAL" clId="{444A8924-0FC8-45AD-88F4-AF5A3C783A31}" dt="2023-09-14T07:39:10.823" v="3388"/>
          <ac:spMkLst>
            <pc:docMk/>
            <pc:sldMk cId="357922597" sldId="1398"/>
            <ac:spMk id="7" creationId="{A56E4244-E164-5674-14C9-26758F6273EF}"/>
          </ac:spMkLst>
        </pc:spChg>
        <pc:spChg chg="add del mod">
          <ac:chgData name="Ercan Buyukbas" userId="ef4d9409-638f-4353-a4e1-71e0628c0db0" providerId="ADAL" clId="{444A8924-0FC8-45AD-88F4-AF5A3C783A31}" dt="2023-09-14T07:39:10.823" v="3388"/>
          <ac:spMkLst>
            <pc:docMk/>
            <pc:sldMk cId="357922597" sldId="1398"/>
            <ac:spMk id="8" creationId="{C948A729-2C9A-736C-8CE4-8C7A5C844493}"/>
          </ac:spMkLst>
        </pc:spChg>
        <pc:spChg chg="add mod">
          <ac:chgData name="Ercan Buyukbas" userId="ef4d9409-638f-4353-a4e1-71e0628c0db0" providerId="ADAL" clId="{444A8924-0FC8-45AD-88F4-AF5A3C783A31}" dt="2023-09-14T07:59:15.016" v="3570" actId="1076"/>
          <ac:spMkLst>
            <pc:docMk/>
            <pc:sldMk cId="357922597" sldId="1398"/>
            <ac:spMk id="10" creationId="{4C2BE9BC-DB56-ADA7-F132-2C5867253EC5}"/>
          </ac:spMkLst>
        </pc:spChg>
        <pc:spChg chg="add mod">
          <ac:chgData name="Ercan Buyukbas" userId="ef4d9409-638f-4353-a4e1-71e0628c0db0" providerId="ADAL" clId="{444A8924-0FC8-45AD-88F4-AF5A3C783A31}" dt="2023-09-14T07:59:15.016" v="3570" actId="1076"/>
          <ac:spMkLst>
            <pc:docMk/>
            <pc:sldMk cId="357922597" sldId="1398"/>
            <ac:spMk id="11" creationId="{47EF01C0-050A-6C7F-9BE1-78AA6BD5114F}"/>
          </ac:spMkLst>
        </pc:spChg>
        <pc:spChg chg="add del mod">
          <ac:chgData name="Ercan Buyukbas" userId="ef4d9409-638f-4353-a4e1-71e0628c0db0" providerId="ADAL" clId="{444A8924-0FC8-45AD-88F4-AF5A3C783A31}" dt="2023-09-14T08:01:03.821" v="3651" actId="20577"/>
          <ac:spMkLst>
            <pc:docMk/>
            <pc:sldMk cId="357922597" sldId="1398"/>
            <ac:spMk id="12" creationId="{0C46BAC7-A344-C46C-47D6-995B4C168CD6}"/>
          </ac:spMkLst>
        </pc:spChg>
        <pc:spChg chg="add mod">
          <ac:chgData name="Ercan Buyukbas" userId="ef4d9409-638f-4353-a4e1-71e0628c0db0" providerId="ADAL" clId="{444A8924-0FC8-45AD-88F4-AF5A3C783A31}" dt="2023-09-14T08:00:56.728" v="3650" actId="14100"/>
          <ac:spMkLst>
            <pc:docMk/>
            <pc:sldMk cId="357922597" sldId="1398"/>
            <ac:spMk id="14" creationId="{0418B76F-B1B6-FBCD-F348-269247E2B1E4}"/>
          </ac:spMkLst>
        </pc:spChg>
        <pc:spChg chg="add mod">
          <ac:chgData name="Ercan Buyukbas" userId="ef4d9409-638f-4353-a4e1-71e0628c0db0" providerId="ADAL" clId="{444A8924-0FC8-45AD-88F4-AF5A3C783A31}" dt="2023-09-14T07:59:15.016" v="3570" actId="1076"/>
          <ac:spMkLst>
            <pc:docMk/>
            <pc:sldMk cId="357922597" sldId="1398"/>
            <ac:spMk id="15" creationId="{C8F30644-C893-DA93-D0DE-A739256B0551}"/>
          </ac:spMkLst>
        </pc:spChg>
        <pc:spChg chg="add mod">
          <ac:chgData name="Ercan Buyukbas" userId="ef4d9409-638f-4353-a4e1-71e0628c0db0" providerId="ADAL" clId="{444A8924-0FC8-45AD-88F4-AF5A3C783A31}" dt="2023-09-14T07:59:15.016" v="3570" actId="1076"/>
          <ac:spMkLst>
            <pc:docMk/>
            <pc:sldMk cId="357922597" sldId="1398"/>
            <ac:spMk id="16" creationId="{7E65E4A2-1C09-9009-729D-3971A4BC266A}"/>
          </ac:spMkLst>
        </pc:spChg>
        <pc:picChg chg="add del mod">
          <ac:chgData name="Ercan Buyukbas" userId="ef4d9409-638f-4353-a4e1-71e0628c0db0" providerId="ADAL" clId="{444A8924-0FC8-45AD-88F4-AF5A3C783A31}" dt="2023-09-14T07:39:10.823" v="3388"/>
          <ac:picMkLst>
            <pc:docMk/>
            <pc:sldMk cId="357922597" sldId="1398"/>
            <ac:picMk id="2" creationId="{95A45247-E2A7-6047-86C5-38E3855ED2EB}"/>
          </ac:picMkLst>
        </pc:picChg>
        <pc:picChg chg="add mod">
          <ac:chgData name="Ercan Buyukbas" userId="ef4d9409-638f-4353-a4e1-71e0628c0db0" providerId="ADAL" clId="{444A8924-0FC8-45AD-88F4-AF5A3C783A31}" dt="2023-09-14T07:59:15.016" v="3570" actId="1076"/>
          <ac:picMkLst>
            <pc:docMk/>
            <pc:sldMk cId="357922597" sldId="1398"/>
            <ac:picMk id="9" creationId="{A0BFCCCF-2D7E-CBFB-BB5B-F30CC7E165AB}"/>
          </ac:picMkLst>
        </pc:picChg>
      </pc:sldChg>
    </pc:docChg>
  </pc:docChgLst>
  <pc:docChgLst>
    <pc:chgData name="Ercan Buyukbas" userId="ef4d9409-638f-4353-a4e1-71e0628c0db0" providerId="ADAL" clId="{07AF171F-D3D9-4CD2-8FC6-27CD8A8256ED}"/>
    <pc:docChg chg="undo redo custSel addSld delSld modSld">
      <pc:chgData name="Ercan Buyukbas" userId="ef4d9409-638f-4353-a4e1-71e0628c0db0" providerId="ADAL" clId="{07AF171F-D3D9-4CD2-8FC6-27CD8A8256ED}" dt="2023-09-18T13:42:37.088" v="2974" actId="2711"/>
      <pc:docMkLst>
        <pc:docMk/>
      </pc:docMkLst>
      <pc:sldChg chg="addSp delSp modSp mod">
        <pc:chgData name="Ercan Buyukbas" userId="ef4d9409-638f-4353-a4e1-71e0628c0db0" providerId="ADAL" clId="{07AF171F-D3D9-4CD2-8FC6-27CD8A8256ED}" dt="2023-09-18T13:42:37.088" v="2974" actId="2711"/>
        <pc:sldMkLst>
          <pc:docMk/>
          <pc:sldMk cId="848427124" sldId="1326"/>
        </pc:sldMkLst>
        <pc:spChg chg="add mod">
          <ac:chgData name="Ercan Buyukbas" userId="ef4d9409-638f-4353-a4e1-71e0628c0db0" providerId="ADAL" clId="{07AF171F-D3D9-4CD2-8FC6-27CD8A8256ED}" dt="2023-09-18T13:26:06.450" v="2953" actId="20577"/>
          <ac:spMkLst>
            <pc:docMk/>
            <pc:sldMk cId="848427124" sldId="1326"/>
            <ac:spMk id="2" creationId="{D0355650-3645-7E60-1BA7-31BD81BA89D3}"/>
          </ac:spMkLst>
        </pc:spChg>
        <pc:spChg chg="del mod">
          <ac:chgData name="Ercan Buyukbas" userId="ef4d9409-638f-4353-a4e1-71e0628c0db0" providerId="ADAL" clId="{07AF171F-D3D9-4CD2-8FC6-27CD8A8256ED}" dt="2023-09-18T10:32:30.884" v="2788" actId="21"/>
          <ac:spMkLst>
            <pc:docMk/>
            <pc:sldMk cId="848427124" sldId="1326"/>
            <ac:spMk id="3" creationId="{B03144F4-5698-74E7-D66F-4371DD61C451}"/>
          </ac:spMkLst>
        </pc:spChg>
        <pc:spChg chg="mod">
          <ac:chgData name="Ercan Buyukbas" userId="ef4d9409-638f-4353-a4e1-71e0628c0db0" providerId="ADAL" clId="{07AF171F-D3D9-4CD2-8FC6-27CD8A8256ED}" dt="2023-09-18T13:42:37.088" v="2974" actId="2711"/>
          <ac:spMkLst>
            <pc:docMk/>
            <pc:sldMk cId="848427124" sldId="1326"/>
            <ac:spMk id="4" creationId="{04E371C8-146F-BD8E-1D9F-6BA4929F87FE}"/>
          </ac:spMkLst>
        </pc:spChg>
      </pc:sldChg>
      <pc:sldChg chg="del">
        <pc:chgData name="Ercan Buyukbas" userId="ef4d9409-638f-4353-a4e1-71e0628c0db0" providerId="ADAL" clId="{07AF171F-D3D9-4CD2-8FC6-27CD8A8256ED}" dt="2023-09-18T13:00:58.839" v="2858" actId="47"/>
        <pc:sldMkLst>
          <pc:docMk/>
          <pc:sldMk cId="2791397115" sldId="1362"/>
        </pc:sldMkLst>
      </pc:sldChg>
      <pc:sldChg chg="addSp delSp modSp del mod modAnim">
        <pc:chgData name="Ercan Buyukbas" userId="ef4d9409-638f-4353-a4e1-71e0628c0db0" providerId="ADAL" clId="{07AF171F-D3D9-4CD2-8FC6-27CD8A8256ED}" dt="2023-09-17T13:30:01.595" v="258" actId="2696"/>
        <pc:sldMkLst>
          <pc:docMk/>
          <pc:sldMk cId="109804862" sldId="1365"/>
        </pc:sldMkLst>
        <pc:spChg chg="mod">
          <ac:chgData name="Ercan Buyukbas" userId="ef4d9409-638f-4353-a4e1-71e0628c0db0" providerId="ADAL" clId="{07AF171F-D3D9-4CD2-8FC6-27CD8A8256ED}" dt="2023-09-17T13:25:03.506" v="237" actId="6549"/>
          <ac:spMkLst>
            <pc:docMk/>
            <pc:sldMk cId="109804862" sldId="1365"/>
            <ac:spMk id="2" creationId="{F2956A57-9482-1F1B-0DCA-3113EA9938A2}"/>
          </ac:spMkLst>
        </pc:spChg>
        <pc:spChg chg="del mod">
          <ac:chgData name="Ercan Buyukbas" userId="ef4d9409-638f-4353-a4e1-71e0628c0db0" providerId="ADAL" clId="{07AF171F-D3D9-4CD2-8FC6-27CD8A8256ED}" dt="2023-09-17T13:23:10.302" v="144" actId="478"/>
          <ac:spMkLst>
            <pc:docMk/>
            <pc:sldMk cId="109804862" sldId="1365"/>
            <ac:spMk id="3" creationId="{A2749EAC-6F84-4740-195D-4DC43FC261E0}"/>
          </ac:spMkLst>
        </pc:spChg>
        <pc:picChg chg="add del mod">
          <ac:chgData name="Ercan Buyukbas" userId="ef4d9409-638f-4353-a4e1-71e0628c0db0" providerId="ADAL" clId="{07AF171F-D3D9-4CD2-8FC6-27CD8A8256ED}" dt="2023-09-17T13:27:16.442" v="242" actId="478"/>
          <ac:picMkLst>
            <pc:docMk/>
            <pc:sldMk cId="109804862" sldId="1365"/>
            <ac:picMk id="5" creationId="{BB34B5C1-C733-DE4B-F1BE-FCF4F40A6E7B}"/>
          </ac:picMkLst>
        </pc:picChg>
        <pc:picChg chg="add mod modCrop">
          <ac:chgData name="Ercan Buyukbas" userId="ef4d9409-638f-4353-a4e1-71e0628c0db0" providerId="ADAL" clId="{07AF171F-D3D9-4CD2-8FC6-27CD8A8256ED}" dt="2023-09-17T13:28:31.549" v="254" actId="14100"/>
          <ac:picMkLst>
            <pc:docMk/>
            <pc:sldMk cId="109804862" sldId="1365"/>
            <ac:picMk id="8" creationId="{76AA166B-8299-F508-8AC0-F3F6CD82A216}"/>
          </ac:picMkLst>
        </pc:picChg>
      </pc:sldChg>
      <pc:sldChg chg="del">
        <pc:chgData name="Ercan Buyukbas" userId="ef4d9409-638f-4353-a4e1-71e0628c0db0" providerId="ADAL" clId="{07AF171F-D3D9-4CD2-8FC6-27CD8A8256ED}" dt="2023-09-18T05:45:50.560" v="2669" actId="47"/>
        <pc:sldMkLst>
          <pc:docMk/>
          <pc:sldMk cId="1395823606" sldId="1366"/>
        </pc:sldMkLst>
      </pc:sldChg>
      <pc:sldChg chg="modSp mod">
        <pc:chgData name="Ercan Buyukbas" userId="ef4d9409-638f-4353-a4e1-71e0628c0db0" providerId="ADAL" clId="{07AF171F-D3D9-4CD2-8FC6-27CD8A8256ED}" dt="2023-09-18T05:45:28.071" v="2668" actId="20577"/>
        <pc:sldMkLst>
          <pc:docMk/>
          <pc:sldMk cId="1894581133" sldId="1384"/>
        </pc:sldMkLst>
        <pc:spChg chg="mod">
          <ac:chgData name="Ercan Buyukbas" userId="ef4d9409-638f-4353-a4e1-71e0628c0db0" providerId="ADAL" clId="{07AF171F-D3D9-4CD2-8FC6-27CD8A8256ED}" dt="2023-09-18T05:45:28.071" v="2668" actId="20577"/>
          <ac:spMkLst>
            <pc:docMk/>
            <pc:sldMk cId="1894581133" sldId="1384"/>
            <ac:spMk id="3" creationId="{CF9AD7EB-4E98-A120-4769-D167982BAC1C}"/>
          </ac:spMkLst>
        </pc:spChg>
      </pc:sldChg>
      <pc:sldChg chg="addSp delSp modSp del mod delAnim">
        <pc:chgData name="Ercan Buyukbas" userId="ef4d9409-638f-4353-a4e1-71e0628c0db0" providerId="ADAL" clId="{07AF171F-D3D9-4CD2-8FC6-27CD8A8256ED}" dt="2023-09-17T13:29:55.235" v="257" actId="2696"/>
        <pc:sldMkLst>
          <pc:docMk/>
          <pc:sldMk cId="2117840436" sldId="1387"/>
        </pc:sldMkLst>
        <pc:spChg chg="del">
          <ac:chgData name="Ercan Buyukbas" userId="ef4d9409-638f-4353-a4e1-71e0628c0db0" providerId="ADAL" clId="{07AF171F-D3D9-4CD2-8FC6-27CD8A8256ED}" dt="2023-09-17T13:24:23.377" v="154" actId="478"/>
          <ac:spMkLst>
            <pc:docMk/>
            <pc:sldMk cId="2117840436" sldId="1387"/>
            <ac:spMk id="2" creationId="{D2FB33FD-9EF4-6B41-3AF6-E74CBD630E17}"/>
          </ac:spMkLst>
        </pc:spChg>
        <pc:spChg chg="del">
          <ac:chgData name="Ercan Buyukbas" userId="ef4d9409-638f-4353-a4e1-71e0628c0db0" providerId="ADAL" clId="{07AF171F-D3D9-4CD2-8FC6-27CD8A8256ED}" dt="2023-09-17T13:26:28.084" v="238" actId="478"/>
          <ac:spMkLst>
            <pc:docMk/>
            <pc:sldMk cId="2117840436" sldId="1387"/>
            <ac:spMk id="3" creationId="{EE091BD9-C30D-8644-03FB-932E19C4AD44}"/>
          </ac:spMkLst>
        </pc:spChg>
        <pc:spChg chg="add mod">
          <ac:chgData name="Ercan Buyukbas" userId="ef4d9409-638f-4353-a4e1-71e0628c0db0" providerId="ADAL" clId="{07AF171F-D3D9-4CD2-8FC6-27CD8A8256ED}" dt="2023-09-17T13:24:57.316" v="236" actId="6549"/>
          <ac:spMkLst>
            <pc:docMk/>
            <pc:sldMk cId="2117840436" sldId="1387"/>
            <ac:spMk id="4" creationId="{A5ED350D-738C-CD3E-7D83-1CB105F66DEA}"/>
          </ac:spMkLst>
        </pc:spChg>
        <pc:picChg chg="add mod modCrop">
          <ac:chgData name="Ercan Buyukbas" userId="ef4d9409-638f-4353-a4e1-71e0628c0db0" providerId="ADAL" clId="{07AF171F-D3D9-4CD2-8FC6-27CD8A8256ED}" dt="2023-09-17T13:28:41.088" v="256" actId="14100"/>
          <ac:picMkLst>
            <pc:docMk/>
            <pc:sldMk cId="2117840436" sldId="1387"/>
            <ac:picMk id="7" creationId="{64BF57AA-05C2-1884-E346-5CB6E4546D8D}"/>
          </ac:picMkLst>
        </pc:picChg>
      </pc:sldChg>
      <pc:sldChg chg="del">
        <pc:chgData name="Ercan Buyukbas" userId="ef4d9409-638f-4353-a4e1-71e0628c0db0" providerId="ADAL" clId="{07AF171F-D3D9-4CD2-8FC6-27CD8A8256ED}" dt="2023-09-18T05:46:03.658" v="2670" actId="47"/>
        <pc:sldMkLst>
          <pc:docMk/>
          <pc:sldMk cId="2926627712" sldId="1387"/>
        </pc:sldMkLst>
      </pc:sldChg>
      <pc:sldChg chg="addSp delSp modSp mod delAnim modAnim">
        <pc:chgData name="Ercan Buyukbas" userId="ef4d9409-638f-4353-a4e1-71e0628c0db0" providerId="ADAL" clId="{07AF171F-D3D9-4CD2-8FC6-27CD8A8256ED}" dt="2023-09-17T16:51:20.315" v="1187" actId="255"/>
        <pc:sldMkLst>
          <pc:docMk/>
          <pc:sldMk cId="2511083286" sldId="1388"/>
        </pc:sldMkLst>
        <pc:spChg chg="add mod">
          <ac:chgData name="Ercan Buyukbas" userId="ef4d9409-638f-4353-a4e1-71e0628c0db0" providerId="ADAL" clId="{07AF171F-D3D9-4CD2-8FC6-27CD8A8256ED}" dt="2023-09-17T13:35:33.609" v="306" actId="6549"/>
          <ac:spMkLst>
            <pc:docMk/>
            <pc:sldMk cId="2511083286" sldId="1388"/>
            <ac:spMk id="2" creationId="{6CDE6BBE-298D-46EB-459E-9F88C0B8941D}"/>
          </ac:spMkLst>
        </pc:spChg>
        <pc:spChg chg="del mod">
          <ac:chgData name="Ercan Buyukbas" userId="ef4d9409-638f-4353-a4e1-71e0628c0db0" providerId="ADAL" clId="{07AF171F-D3D9-4CD2-8FC6-27CD8A8256ED}" dt="2023-09-17T13:30:22.371" v="260" actId="478"/>
          <ac:spMkLst>
            <pc:docMk/>
            <pc:sldMk cId="2511083286" sldId="1388"/>
            <ac:spMk id="3" creationId="{93E9F1A9-6C86-3334-3632-8A1D17C7D1F9}"/>
          </ac:spMkLst>
        </pc:spChg>
        <pc:spChg chg="add mod">
          <ac:chgData name="Ercan Buyukbas" userId="ef4d9409-638f-4353-a4e1-71e0628c0db0" providerId="ADAL" clId="{07AF171F-D3D9-4CD2-8FC6-27CD8A8256ED}" dt="2023-09-17T16:51:20.315" v="1187" actId="255"/>
          <ac:spMkLst>
            <pc:docMk/>
            <pc:sldMk cId="2511083286" sldId="1388"/>
            <ac:spMk id="5" creationId="{CDDD0233-34BC-35B1-7205-5A8EE4DB871A}"/>
          </ac:spMkLst>
        </pc:spChg>
        <pc:spChg chg="del">
          <ac:chgData name="Ercan Buyukbas" userId="ef4d9409-638f-4353-a4e1-71e0628c0db0" providerId="ADAL" clId="{07AF171F-D3D9-4CD2-8FC6-27CD8A8256ED}" dt="2023-09-17T13:30:24.095" v="261" actId="478"/>
          <ac:spMkLst>
            <pc:docMk/>
            <pc:sldMk cId="2511083286" sldId="1388"/>
            <ac:spMk id="13" creationId="{FED8BD0A-F438-E978-98E5-258F35A9FCAE}"/>
          </ac:spMkLst>
        </pc:spChg>
      </pc:sldChg>
      <pc:sldChg chg="del">
        <pc:chgData name="Ercan Buyukbas" userId="ef4d9409-638f-4353-a4e1-71e0628c0db0" providerId="ADAL" clId="{07AF171F-D3D9-4CD2-8FC6-27CD8A8256ED}" dt="2023-09-18T05:45:50.560" v="2669" actId="47"/>
        <pc:sldMkLst>
          <pc:docMk/>
          <pc:sldMk cId="2168945713" sldId="1389"/>
        </pc:sldMkLst>
      </pc:sldChg>
      <pc:sldChg chg="del">
        <pc:chgData name="Ercan Buyukbas" userId="ef4d9409-638f-4353-a4e1-71e0628c0db0" providerId="ADAL" clId="{07AF171F-D3D9-4CD2-8FC6-27CD8A8256ED}" dt="2023-09-18T05:45:50.560" v="2669" actId="47"/>
        <pc:sldMkLst>
          <pc:docMk/>
          <pc:sldMk cId="1076254360" sldId="1392"/>
        </pc:sldMkLst>
      </pc:sldChg>
      <pc:sldChg chg="del">
        <pc:chgData name="Ercan Buyukbas" userId="ef4d9409-638f-4353-a4e1-71e0628c0db0" providerId="ADAL" clId="{07AF171F-D3D9-4CD2-8FC6-27CD8A8256ED}" dt="2023-09-18T05:45:50.560" v="2669" actId="47"/>
        <pc:sldMkLst>
          <pc:docMk/>
          <pc:sldMk cId="3942347401" sldId="1393"/>
        </pc:sldMkLst>
      </pc:sldChg>
      <pc:sldChg chg="del">
        <pc:chgData name="Ercan Buyukbas" userId="ef4d9409-638f-4353-a4e1-71e0628c0db0" providerId="ADAL" clId="{07AF171F-D3D9-4CD2-8FC6-27CD8A8256ED}" dt="2023-09-18T05:45:50.560" v="2669" actId="47"/>
        <pc:sldMkLst>
          <pc:docMk/>
          <pc:sldMk cId="3355603937" sldId="1395"/>
        </pc:sldMkLst>
      </pc:sldChg>
      <pc:sldChg chg="del">
        <pc:chgData name="Ercan Buyukbas" userId="ef4d9409-638f-4353-a4e1-71e0628c0db0" providerId="ADAL" clId="{07AF171F-D3D9-4CD2-8FC6-27CD8A8256ED}" dt="2023-09-18T05:45:50.560" v="2669" actId="47"/>
        <pc:sldMkLst>
          <pc:docMk/>
          <pc:sldMk cId="2323998966" sldId="1396"/>
        </pc:sldMkLst>
      </pc:sldChg>
      <pc:sldChg chg="del">
        <pc:chgData name="Ercan Buyukbas" userId="ef4d9409-638f-4353-a4e1-71e0628c0db0" providerId="ADAL" clId="{07AF171F-D3D9-4CD2-8FC6-27CD8A8256ED}" dt="2023-09-18T05:45:50.560" v="2669" actId="47"/>
        <pc:sldMkLst>
          <pc:docMk/>
          <pc:sldMk cId="3052708665" sldId="1397"/>
        </pc:sldMkLst>
      </pc:sldChg>
      <pc:sldChg chg="modSp del">
        <pc:chgData name="Ercan Buyukbas" userId="ef4d9409-638f-4353-a4e1-71e0628c0db0" providerId="ADAL" clId="{07AF171F-D3D9-4CD2-8FC6-27CD8A8256ED}" dt="2023-09-17T13:24:07.863" v="149" actId="47"/>
        <pc:sldMkLst>
          <pc:docMk/>
          <pc:sldMk cId="357922597" sldId="1398"/>
        </pc:sldMkLst>
        <pc:spChg chg="mod">
          <ac:chgData name="Ercan Buyukbas" userId="ef4d9409-638f-4353-a4e1-71e0628c0db0" providerId="ADAL" clId="{07AF171F-D3D9-4CD2-8FC6-27CD8A8256ED}" dt="2023-09-17T13:24:05.437" v="148" actId="6549"/>
          <ac:spMkLst>
            <pc:docMk/>
            <pc:sldMk cId="357922597" sldId="1398"/>
            <ac:spMk id="11" creationId="{47EF01C0-050A-6C7F-9BE1-78AA6BD5114F}"/>
          </ac:spMkLst>
        </pc:spChg>
      </pc:sldChg>
      <pc:sldChg chg="del">
        <pc:chgData name="Ercan Buyukbas" userId="ef4d9409-638f-4353-a4e1-71e0628c0db0" providerId="ADAL" clId="{07AF171F-D3D9-4CD2-8FC6-27CD8A8256ED}" dt="2023-09-18T05:43:31.133" v="2533" actId="47"/>
        <pc:sldMkLst>
          <pc:docMk/>
          <pc:sldMk cId="1205626949" sldId="1398"/>
        </pc:sldMkLst>
      </pc:sldChg>
      <pc:sldChg chg="del">
        <pc:chgData name="Ercan Buyukbas" userId="ef4d9409-638f-4353-a4e1-71e0628c0db0" providerId="ADAL" clId="{07AF171F-D3D9-4CD2-8FC6-27CD8A8256ED}" dt="2023-09-17T16:56:54.508" v="1272" actId="47"/>
        <pc:sldMkLst>
          <pc:docMk/>
          <pc:sldMk cId="2020610685" sldId="1399"/>
        </pc:sldMkLst>
      </pc:sldChg>
      <pc:sldChg chg="addSp modSp del mod modAnim">
        <pc:chgData name="Ercan Buyukbas" userId="ef4d9409-638f-4353-a4e1-71e0628c0db0" providerId="ADAL" clId="{07AF171F-D3D9-4CD2-8FC6-27CD8A8256ED}" dt="2023-09-18T05:42:53.887" v="2528" actId="47"/>
        <pc:sldMkLst>
          <pc:docMk/>
          <pc:sldMk cId="4268258174" sldId="1400"/>
        </pc:sldMkLst>
        <pc:spChg chg="add mod">
          <ac:chgData name="Ercan Buyukbas" userId="ef4d9409-638f-4353-a4e1-71e0628c0db0" providerId="ADAL" clId="{07AF171F-D3D9-4CD2-8FC6-27CD8A8256ED}" dt="2023-09-17T16:52:37.103" v="1226" actId="255"/>
          <ac:spMkLst>
            <pc:docMk/>
            <pc:sldMk cId="4268258174" sldId="1400"/>
            <ac:spMk id="4" creationId="{6AC98541-07EB-FD0E-C065-FF60C59BD58E}"/>
          </ac:spMkLst>
        </pc:spChg>
        <pc:spChg chg="add mod">
          <ac:chgData name="Ercan Buyukbas" userId="ef4d9409-638f-4353-a4e1-71e0628c0db0" providerId="ADAL" clId="{07AF171F-D3D9-4CD2-8FC6-27CD8A8256ED}" dt="2023-09-17T16:50:41.918" v="1182" actId="2711"/>
          <ac:spMkLst>
            <pc:docMk/>
            <pc:sldMk cId="4268258174" sldId="1400"/>
            <ac:spMk id="5" creationId="{142C47AD-CF7F-A5E2-6A88-3532779AFDE7}"/>
          </ac:spMkLst>
        </pc:spChg>
        <pc:spChg chg="add mod">
          <ac:chgData name="Ercan Buyukbas" userId="ef4d9409-638f-4353-a4e1-71e0628c0db0" providerId="ADAL" clId="{07AF171F-D3D9-4CD2-8FC6-27CD8A8256ED}" dt="2023-09-17T17:02:23.592" v="1435" actId="14100"/>
          <ac:spMkLst>
            <pc:docMk/>
            <pc:sldMk cId="4268258174" sldId="1400"/>
            <ac:spMk id="9" creationId="{1216D175-4680-BA37-6B3C-004809674DBA}"/>
          </ac:spMkLst>
        </pc:spChg>
        <pc:spChg chg="add mod">
          <ac:chgData name="Ercan Buyukbas" userId="ef4d9409-638f-4353-a4e1-71e0628c0db0" providerId="ADAL" clId="{07AF171F-D3D9-4CD2-8FC6-27CD8A8256ED}" dt="2023-09-17T16:50:51.633" v="1184" actId="2711"/>
          <ac:spMkLst>
            <pc:docMk/>
            <pc:sldMk cId="4268258174" sldId="1400"/>
            <ac:spMk id="13" creationId="{F47A3BA1-4D0F-BBF9-138B-C03A96A4807C}"/>
          </ac:spMkLst>
        </pc:spChg>
        <pc:spChg chg="add mod">
          <ac:chgData name="Ercan Buyukbas" userId="ef4d9409-638f-4353-a4e1-71e0628c0db0" providerId="ADAL" clId="{07AF171F-D3D9-4CD2-8FC6-27CD8A8256ED}" dt="2023-09-17T17:02:01.612" v="1428" actId="1076"/>
          <ac:spMkLst>
            <pc:docMk/>
            <pc:sldMk cId="4268258174" sldId="1400"/>
            <ac:spMk id="17" creationId="{35597597-F9CA-C0DC-9AD1-6F585691A768}"/>
          </ac:spMkLst>
        </pc:spChg>
        <pc:spChg chg="add mod">
          <ac:chgData name="Ercan Buyukbas" userId="ef4d9409-638f-4353-a4e1-71e0628c0db0" providerId="ADAL" clId="{07AF171F-D3D9-4CD2-8FC6-27CD8A8256ED}" dt="2023-09-17T17:02:51.644" v="1441" actId="14100"/>
          <ac:spMkLst>
            <pc:docMk/>
            <pc:sldMk cId="4268258174" sldId="1400"/>
            <ac:spMk id="21" creationId="{7382B883-676C-1924-1138-7B9DF0460656}"/>
          </ac:spMkLst>
        </pc:spChg>
        <pc:spChg chg="add mod">
          <ac:chgData name="Ercan Buyukbas" userId="ef4d9409-638f-4353-a4e1-71e0628c0db0" providerId="ADAL" clId="{07AF171F-D3D9-4CD2-8FC6-27CD8A8256ED}" dt="2023-09-17T17:01:28.637" v="1421" actId="1076"/>
          <ac:spMkLst>
            <pc:docMk/>
            <pc:sldMk cId="4268258174" sldId="1400"/>
            <ac:spMk id="38" creationId="{6AD4E5B8-A28A-F3CC-77ED-B30CECE868AC}"/>
          </ac:spMkLst>
        </pc:spChg>
        <pc:spChg chg="add mod">
          <ac:chgData name="Ercan Buyukbas" userId="ef4d9409-638f-4353-a4e1-71e0628c0db0" providerId="ADAL" clId="{07AF171F-D3D9-4CD2-8FC6-27CD8A8256ED}" dt="2023-09-17T17:03:35.179" v="1446" actId="207"/>
          <ac:spMkLst>
            <pc:docMk/>
            <pc:sldMk cId="4268258174" sldId="1400"/>
            <ac:spMk id="45" creationId="{A039CB78-BB4C-E88A-064F-3C181BE53C07}"/>
          </ac:spMkLst>
        </pc:spChg>
        <pc:cxnChg chg="add mod">
          <ac:chgData name="Ercan Buyukbas" userId="ef4d9409-638f-4353-a4e1-71e0628c0db0" providerId="ADAL" clId="{07AF171F-D3D9-4CD2-8FC6-27CD8A8256ED}" dt="2023-09-17T17:02:16.511" v="1433" actId="14100"/>
          <ac:cxnSpMkLst>
            <pc:docMk/>
            <pc:sldMk cId="4268258174" sldId="1400"/>
            <ac:cxnSpMk id="8" creationId="{75E7BB93-A681-0B46-5495-CBC7DC90C78B}"/>
          </ac:cxnSpMkLst>
        </pc:cxnChg>
        <pc:cxnChg chg="add mod">
          <ac:chgData name="Ercan Buyukbas" userId="ef4d9409-638f-4353-a4e1-71e0628c0db0" providerId="ADAL" clId="{07AF171F-D3D9-4CD2-8FC6-27CD8A8256ED}" dt="2023-09-17T16:29:36.495" v="884" actId="1582"/>
          <ac:cxnSpMkLst>
            <pc:docMk/>
            <pc:sldMk cId="4268258174" sldId="1400"/>
            <ac:cxnSpMk id="11" creationId="{ED77F623-3FB6-DA8D-49A4-E6F38746835F}"/>
          </ac:cxnSpMkLst>
        </pc:cxnChg>
        <pc:cxnChg chg="add mod">
          <ac:chgData name="Ercan Buyukbas" userId="ef4d9409-638f-4353-a4e1-71e0628c0db0" providerId="ADAL" clId="{07AF171F-D3D9-4CD2-8FC6-27CD8A8256ED}" dt="2023-09-17T17:02:08.303" v="1430" actId="14100"/>
          <ac:cxnSpMkLst>
            <pc:docMk/>
            <pc:sldMk cId="4268258174" sldId="1400"/>
            <ac:cxnSpMk id="19" creationId="{8801FA4B-33DE-7398-58C4-86D6853A9A81}"/>
          </ac:cxnSpMkLst>
        </pc:cxnChg>
        <pc:cxnChg chg="add mod">
          <ac:chgData name="Ercan Buyukbas" userId="ef4d9409-638f-4353-a4e1-71e0628c0db0" providerId="ADAL" clId="{07AF171F-D3D9-4CD2-8FC6-27CD8A8256ED}" dt="2023-09-17T16:52:57.901" v="1227" actId="14100"/>
          <ac:cxnSpMkLst>
            <pc:docMk/>
            <pc:sldMk cId="4268258174" sldId="1400"/>
            <ac:cxnSpMk id="22" creationId="{49776857-4614-F1C1-6ECA-70D92E754118}"/>
          </ac:cxnSpMkLst>
        </pc:cxnChg>
        <pc:cxnChg chg="add mod">
          <ac:chgData name="Ercan Buyukbas" userId="ef4d9409-638f-4353-a4e1-71e0628c0db0" providerId="ADAL" clId="{07AF171F-D3D9-4CD2-8FC6-27CD8A8256ED}" dt="2023-09-17T17:01:51.686" v="1426" actId="14100"/>
          <ac:cxnSpMkLst>
            <pc:docMk/>
            <pc:sldMk cId="4268258174" sldId="1400"/>
            <ac:cxnSpMk id="39" creationId="{4994C42F-800B-C809-88BC-54C2AD5F1BA2}"/>
          </ac:cxnSpMkLst>
        </pc:cxnChg>
      </pc:sldChg>
      <pc:sldChg chg="addSp delSp modSp mod modAnim">
        <pc:chgData name="Ercan Buyukbas" userId="ef4d9409-638f-4353-a4e1-71e0628c0db0" providerId="ADAL" clId="{07AF171F-D3D9-4CD2-8FC6-27CD8A8256ED}" dt="2023-09-17T13:53:20.919" v="704" actId="1076"/>
        <pc:sldMkLst>
          <pc:docMk/>
          <pc:sldMk cId="662801327" sldId="1401"/>
        </pc:sldMkLst>
        <pc:spChg chg="add mod">
          <ac:chgData name="Ercan Buyukbas" userId="ef4d9409-638f-4353-a4e1-71e0628c0db0" providerId="ADAL" clId="{07AF171F-D3D9-4CD2-8FC6-27CD8A8256ED}" dt="2023-09-17T13:51:35.759" v="697" actId="14100"/>
          <ac:spMkLst>
            <pc:docMk/>
            <pc:sldMk cId="662801327" sldId="1401"/>
            <ac:spMk id="4" creationId="{0876B5F8-E851-B872-5E19-06C280D12D13}"/>
          </ac:spMkLst>
        </pc:spChg>
        <pc:spChg chg="add mod">
          <ac:chgData name="Ercan Buyukbas" userId="ef4d9409-638f-4353-a4e1-71e0628c0db0" providerId="ADAL" clId="{07AF171F-D3D9-4CD2-8FC6-27CD8A8256ED}" dt="2023-09-17T13:53:20.919" v="704" actId="1076"/>
          <ac:spMkLst>
            <pc:docMk/>
            <pc:sldMk cId="662801327" sldId="1401"/>
            <ac:spMk id="7" creationId="{277870E0-5695-C594-E258-1D6F88B8AFA1}"/>
          </ac:spMkLst>
        </pc:spChg>
        <pc:spChg chg="add mod">
          <ac:chgData name="Ercan Buyukbas" userId="ef4d9409-638f-4353-a4e1-71e0628c0db0" providerId="ADAL" clId="{07AF171F-D3D9-4CD2-8FC6-27CD8A8256ED}" dt="2023-09-17T13:51:41.921" v="698" actId="1076"/>
          <ac:spMkLst>
            <pc:docMk/>
            <pc:sldMk cId="662801327" sldId="1401"/>
            <ac:spMk id="8" creationId="{B1E4C56D-5A31-8E8A-5BD8-CB34B185F434}"/>
          </ac:spMkLst>
        </pc:spChg>
        <pc:spChg chg="add mod">
          <ac:chgData name="Ercan Buyukbas" userId="ef4d9409-638f-4353-a4e1-71e0628c0db0" providerId="ADAL" clId="{07AF171F-D3D9-4CD2-8FC6-27CD8A8256ED}" dt="2023-09-17T13:46:31.009" v="522" actId="20577"/>
          <ac:spMkLst>
            <pc:docMk/>
            <pc:sldMk cId="662801327" sldId="1401"/>
            <ac:spMk id="10" creationId="{9BD99D9D-FD12-C073-DB5E-7A72AF884F1D}"/>
          </ac:spMkLst>
        </pc:spChg>
        <pc:spChg chg="add mod">
          <ac:chgData name="Ercan Buyukbas" userId="ef4d9409-638f-4353-a4e1-71e0628c0db0" providerId="ADAL" clId="{07AF171F-D3D9-4CD2-8FC6-27CD8A8256ED}" dt="2023-09-17T13:44:35.969" v="505" actId="208"/>
          <ac:spMkLst>
            <pc:docMk/>
            <pc:sldMk cId="662801327" sldId="1401"/>
            <ac:spMk id="11" creationId="{F1B78260-F08E-9DA7-BD35-8407BDA598D5}"/>
          </ac:spMkLst>
        </pc:spChg>
        <pc:spChg chg="add mod">
          <ac:chgData name="Ercan Buyukbas" userId="ef4d9409-638f-4353-a4e1-71e0628c0db0" providerId="ADAL" clId="{07AF171F-D3D9-4CD2-8FC6-27CD8A8256ED}" dt="2023-09-17T13:46:26.868" v="521" actId="20577"/>
          <ac:spMkLst>
            <pc:docMk/>
            <pc:sldMk cId="662801327" sldId="1401"/>
            <ac:spMk id="13" creationId="{A4E4F6FF-42F0-CAF6-88FD-DFD6332D4117}"/>
          </ac:spMkLst>
        </pc:spChg>
        <pc:spChg chg="add del mod">
          <ac:chgData name="Ercan Buyukbas" userId="ef4d9409-638f-4353-a4e1-71e0628c0db0" providerId="ADAL" clId="{07AF171F-D3D9-4CD2-8FC6-27CD8A8256ED}" dt="2023-09-17T13:47:29.998" v="544"/>
          <ac:spMkLst>
            <pc:docMk/>
            <pc:sldMk cId="662801327" sldId="1401"/>
            <ac:spMk id="17" creationId="{8E89D7F4-085A-5A10-228B-B4774997232C}"/>
          </ac:spMkLst>
        </pc:spChg>
        <pc:spChg chg="add del">
          <ac:chgData name="Ercan Buyukbas" userId="ef4d9409-638f-4353-a4e1-71e0628c0db0" providerId="ADAL" clId="{07AF171F-D3D9-4CD2-8FC6-27CD8A8256ED}" dt="2023-09-17T13:48:34.125" v="576" actId="22"/>
          <ac:spMkLst>
            <pc:docMk/>
            <pc:sldMk cId="662801327" sldId="1401"/>
            <ac:spMk id="19" creationId="{3B3B114C-7576-2BCF-76F7-2B6D93643186}"/>
          </ac:spMkLst>
        </pc:spChg>
        <pc:picChg chg="add mod">
          <ac:chgData name="Ercan Buyukbas" userId="ef4d9409-638f-4353-a4e1-71e0628c0db0" providerId="ADAL" clId="{07AF171F-D3D9-4CD2-8FC6-27CD8A8256ED}" dt="2023-09-17T13:43:00.830" v="500"/>
          <ac:picMkLst>
            <pc:docMk/>
            <pc:sldMk cId="662801327" sldId="1401"/>
            <ac:picMk id="5" creationId="{F69FF34E-563C-A883-800B-8EE5AEDB8A8D}"/>
          </ac:picMkLst>
        </pc:picChg>
        <pc:cxnChg chg="add mod">
          <ac:chgData name="Ercan Buyukbas" userId="ef4d9409-638f-4353-a4e1-71e0628c0db0" providerId="ADAL" clId="{07AF171F-D3D9-4CD2-8FC6-27CD8A8256ED}" dt="2023-09-17T13:45:30.980" v="516" actId="14100"/>
          <ac:cxnSpMkLst>
            <pc:docMk/>
            <pc:sldMk cId="662801327" sldId="1401"/>
            <ac:cxnSpMk id="9" creationId="{632E4A9B-850C-56BB-3EE8-D9A3A7100B1F}"/>
          </ac:cxnSpMkLst>
        </pc:cxnChg>
        <pc:cxnChg chg="add mod">
          <ac:chgData name="Ercan Buyukbas" userId="ef4d9409-638f-4353-a4e1-71e0628c0db0" providerId="ADAL" clId="{07AF171F-D3D9-4CD2-8FC6-27CD8A8256ED}" dt="2023-09-17T13:45:08.205" v="509" actId="14100"/>
          <ac:cxnSpMkLst>
            <pc:docMk/>
            <pc:sldMk cId="662801327" sldId="1401"/>
            <ac:cxnSpMk id="12" creationId="{22C40A6B-A498-C879-716B-E38809168DF4}"/>
          </ac:cxnSpMkLst>
        </pc:cxnChg>
      </pc:sldChg>
      <pc:sldChg chg="addSp delSp modSp add del mod delAnim modAnim">
        <pc:chgData name="Ercan Buyukbas" userId="ef4d9409-638f-4353-a4e1-71e0628c0db0" providerId="ADAL" clId="{07AF171F-D3D9-4CD2-8FC6-27CD8A8256ED}" dt="2023-09-18T05:43:00.712" v="2529" actId="47"/>
        <pc:sldMkLst>
          <pc:docMk/>
          <pc:sldMk cId="2562737701" sldId="1402"/>
        </pc:sldMkLst>
        <pc:spChg chg="add del mod">
          <ac:chgData name="Ercan Buyukbas" userId="ef4d9409-638f-4353-a4e1-71e0628c0db0" providerId="ADAL" clId="{07AF171F-D3D9-4CD2-8FC6-27CD8A8256ED}" dt="2023-09-17T17:00:56.183" v="1414" actId="21"/>
          <ac:spMkLst>
            <pc:docMk/>
            <pc:sldMk cId="2562737701" sldId="1402"/>
            <ac:spMk id="3" creationId="{F0E6243A-28BE-565C-2B66-28B772CA7DC9}"/>
          </ac:spMkLst>
        </pc:spChg>
        <pc:spChg chg="mod">
          <ac:chgData name="Ercan Buyukbas" userId="ef4d9409-638f-4353-a4e1-71e0628c0db0" providerId="ADAL" clId="{07AF171F-D3D9-4CD2-8FC6-27CD8A8256ED}" dt="2023-09-17T16:58:51.952" v="1323" actId="1076"/>
          <ac:spMkLst>
            <pc:docMk/>
            <pc:sldMk cId="2562737701" sldId="1402"/>
            <ac:spMk id="4" creationId="{6AC98541-07EB-FD0E-C065-FF60C59BD58E}"/>
          </ac:spMkLst>
        </pc:spChg>
        <pc:spChg chg="mod">
          <ac:chgData name="Ercan Buyukbas" userId="ef4d9409-638f-4353-a4e1-71e0628c0db0" providerId="ADAL" clId="{07AF171F-D3D9-4CD2-8FC6-27CD8A8256ED}" dt="2023-09-17T16:58:14.289" v="1316" actId="6549"/>
          <ac:spMkLst>
            <pc:docMk/>
            <pc:sldMk cId="2562737701" sldId="1402"/>
            <ac:spMk id="5" creationId="{142C47AD-CF7F-A5E2-6A88-3532779AFDE7}"/>
          </ac:spMkLst>
        </pc:spChg>
        <pc:spChg chg="mod">
          <ac:chgData name="Ercan Buyukbas" userId="ef4d9409-638f-4353-a4e1-71e0628c0db0" providerId="ADAL" clId="{07AF171F-D3D9-4CD2-8FC6-27CD8A8256ED}" dt="2023-09-17T16:58:36.918" v="1322" actId="20577"/>
          <ac:spMkLst>
            <pc:docMk/>
            <pc:sldMk cId="2562737701" sldId="1402"/>
            <ac:spMk id="9" creationId="{1216D175-4680-BA37-6B3C-004809674DBA}"/>
          </ac:spMkLst>
        </pc:spChg>
        <pc:spChg chg="mod">
          <ac:chgData name="Ercan Buyukbas" userId="ef4d9409-638f-4353-a4e1-71e0628c0db0" providerId="ADAL" clId="{07AF171F-D3D9-4CD2-8FC6-27CD8A8256ED}" dt="2023-09-17T17:00:04.921" v="1411" actId="6549"/>
          <ac:spMkLst>
            <pc:docMk/>
            <pc:sldMk cId="2562737701" sldId="1402"/>
            <ac:spMk id="21" creationId="{7382B883-676C-1924-1138-7B9DF0460656}"/>
          </ac:spMkLst>
        </pc:spChg>
      </pc:sldChg>
      <pc:sldChg chg="del">
        <pc:chgData name="Ercan Buyukbas" userId="ef4d9409-638f-4353-a4e1-71e0628c0db0" providerId="ADAL" clId="{07AF171F-D3D9-4CD2-8FC6-27CD8A8256ED}" dt="2023-09-18T05:43:06.616" v="2530" actId="47"/>
        <pc:sldMkLst>
          <pc:docMk/>
          <pc:sldMk cId="1104696493" sldId="1403"/>
        </pc:sldMkLst>
      </pc:sldChg>
      <pc:sldChg chg="add">
        <pc:chgData name="Ercan Buyukbas" userId="ef4d9409-638f-4353-a4e1-71e0628c0db0" providerId="ADAL" clId="{07AF171F-D3D9-4CD2-8FC6-27CD8A8256ED}" dt="2023-09-18T05:43:25.460" v="2532"/>
        <pc:sldMkLst>
          <pc:docMk/>
          <pc:sldMk cId="3114485520" sldId="1404"/>
        </pc:sldMkLst>
      </pc:sldChg>
      <pc:sldChg chg="del">
        <pc:chgData name="Ercan Buyukbas" userId="ef4d9409-638f-4353-a4e1-71e0628c0db0" providerId="ADAL" clId="{07AF171F-D3D9-4CD2-8FC6-27CD8A8256ED}" dt="2023-09-18T05:43:21.551" v="2531" actId="2696"/>
        <pc:sldMkLst>
          <pc:docMk/>
          <pc:sldMk cId="3310275680" sldId="1404"/>
        </pc:sldMkLst>
      </pc:sldChg>
      <pc:sldChg chg="addSp delSp modSp mod delAnim modAnim">
        <pc:chgData name="Ercan Buyukbas" userId="ef4d9409-638f-4353-a4e1-71e0628c0db0" providerId="ADAL" clId="{07AF171F-D3D9-4CD2-8FC6-27CD8A8256ED}" dt="2023-09-18T10:49:34.599" v="2840" actId="14100"/>
        <pc:sldMkLst>
          <pc:docMk/>
          <pc:sldMk cId="701431115" sldId="1405"/>
        </pc:sldMkLst>
        <pc:spChg chg="mod">
          <ac:chgData name="Ercan Buyukbas" userId="ef4d9409-638f-4353-a4e1-71e0628c0db0" providerId="ADAL" clId="{07AF171F-D3D9-4CD2-8FC6-27CD8A8256ED}" dt="2023-09-17T21:58:16.707" v="2284" actId="1076"/>
          <ac:spMkLst>
            <pc:docMk/>
            <pc:sldMk cId="701431115" sldId="1405"/>
            <ac:spMk id="2" creationId="{6CDE6BBE-298D-46EB-459E-9F88C0B8941D}"/>
          </ac:spMkLst>
        </pc:spChg>
        <pc:spChg chg="add del mod">
          <ac:chgData name="Ercan Buyukbas" userId="ef4d9409-638f-4353-a4e1-71e0628c0db0" providerId="ADAL" clId="{07AF171F-D3D9-4CD2-8FC6-27CD8A8256ED}" dt="2023-09-17T22:02:42.252" v="2320" actId="21"/>
          <ac:spMkLst>
            <pc:docMk/>
            <pc:sldMk cId="701431115" sldId="1405"/>
            <ac:spMk id="4" creationId="{6AC98541-07EB-FD0E-C065-FF60C59BD58E}"/>
          </ac:spMkLst>
        </pc:spChg>
        <pc:spChg chg="mod">
          <ac:chgData name="Ercan Buyukbas" userId="ef4d9409-638f-4353-a4e1-71e0628c0db0" providerId="ADAL" clId="{07AF171F-D3D9-4CD2-8FC6-27CD8A8256ED}" dt="2023-09-17T21:58:21.572" v="2285" actId="14100"/>
          <ac:spMkLst>
            <pc:docMk/>
            <pc:sldMk cId="701431115" sldId="1405"/>
            <ac:spMk id="5" creationId="{142C47AD-CF7F-A5E2-6A88-3532779AFDE7}"/>
          </ac:spMkLst>
        </pc:spChg>
        <pc:spChg chg="del mod">
          <ac:chgData name="Ercan Buyukbas" userId="ef4d9409-638f-4353-a4e1-71e0628c0db0" providerId="ADAL" clId="{07AF171F-D3D9-4CD2-8FC6-27CD8A8256ED}" dt="2023-09-17T19:55:26.183" v="1493" actId="21"/>
          <ac:spMkLst>
            <pc:docMk/>
            <pc:sldMk cId="701431115" sldId="1405"/>
            <ac:spMk id="9" creationId="{1216D175-4680-BA37-6B3C-004809674DBA}"/>
          </ac:spMkLst>
        </pc:spChg>
        <pc:spChg chg="del mod">
          <ac:chgData name="Ercan Buyukbas" userId="ef4d9409-638f-4353-a4e1-71e0628c0db0" providerId="ADAL" clId="{07AF171F-D3D9-4CD2-8FC6-27CD8A8256ED}" dt="2023-09-17T21:08:00.424" v="1806" actId="478"/>
          <ac:spMkLst>
            <pc:docMk/>
            <pc:sldMk cId="701431115" sldId="1405"/>
            <ac:spMk id="13" creationId="{F47A3BA1-4D0F-BBF9-138B-C03A96A4807C}"/>
          </ac:spMkLst>
        </pc:spChg>
        <pc:spChg chg="add mod">
          <ac:chgData name="Ercan Buyukbas" userId="ef4d9409-638f-4353-a4e1-71e0628c0db0" providerId="ADAL" clId="{07AF171F-D3D9-4CD2-8FC6-27CD8A8256ED}" dt="2023-09-17T21:38:12.464" v="2056" actId="1076"/>
          <ac:spMkLst>
            <pc:docMk/>
            <pc:sldMk cId="701431115" sldId="1405"/>
            <ac:spMk id="14" creationId="{D05A5A3F-A38C-9014-2160-E8A2388E406E}"/>
          </ac:spMkLst>
        </pc:spChg>
        <pc:spChg chg="add mod">
          <ac:chgData name="Ercan Buyukbas" userId="ef4d9409-638f-4353-a4e1-71e0628c0db0" providerId="ADAL" clId="{07AF171F-D3D9-4CD2-8FC6-27CD8A8256ED}" dt="2023-09-17T21:38:03.417" v="2055" actId="1076"/>
          <ac:spMkLst>
            <pc:docMk/>
            <pc:sldMk cId="701431115" sldId="1405"/>
            <ac:spMk id="15" creationId="{01A232ED-783D-F592-CE84-626E43906DE6}"/>
          </ac:spMkLst>
        </pc:spChg>
        <pc:spChg chg="del mod">
          <ac:chgData name="Ercan Buyukbas" userId="ef4d9409-638f-4353-a4e1-71e0628c0db0" providerId="ADAL" clId="{07AF171F-D3D9-4CD2-8FC6-27CD8A8256ED}" dt="2023-09-17T21:08:02.582" v="1808" actId="478"/>
          <ac:spMkLst>
            <pc:docMk/>
            <pc:sldMk cId="701431115" sldId="1405"/>
            <ac:spMk id="17" creationId="{35597597-F9CA-C0DC-9AD1-6F585691A768}"/>
          </ac:spMkLst>
        </pc:spChg>
        <pc:spChg chg="del mod">
          <ac:chgData name="Ercan Buyukbas" userId="ef4d9409-638f-4353-a4e1-71e0628c0db0" providerId="ADAL" clId="{07AF171F-D3D9-4CD2-8FC6-27CD8A8256ED}" dt="2023-09-17T21:05:44.683" v="1785" actId="21"/>
          <ac:spMkLst>
            <pc:docMk/>
            <pc:sldMk cId="701431115" sldId="1405"/>
            <ac:spMk id="21" creationId="{7382B883-676C-1924-1138-7B9DF0460656}"/>
          </ac:spMkLst>
        </pc:spChg>
        <pc:spChg chg="add del mod">
          <ac:chgData name="Ercan Buyukbas" userId="ef4d9409-638f-4353-a4e1-71e0628c0db0" providerId="ADAL" clId="{07AF171F-D3D9-4CD2-8FC6-27CD8A8256ED}" dt="2023-09-17T20:00:42.243" v="1543" actId="478"/>
          <ac:spMkLst>
            <pc:docMk/>
            <pc:sldMk cId="701431115" sldId="1405"/>
            <ac:spMk id="27" creationId="{DDDA814E-4E10-FE2E-A836-9A619C2311B4}"/>
          </ac:spMkLst>
        </pc:spChg>
        <pc:spChg chg="add mod">
          <ac:chgData name="Ercan Buyukbas" userId="ef4d9409-638f-4353-a4e1-71e0628c0db0" providerId="ADAL" clId="{07AF171F-D3D9-4CD2-8FC6-27CD8A8256ED}" dt="2023-09-17T21:42:56.762" v="2153" actId="1076"/>
          <ac:spMkLst>
            <pc:docMk/>
            <pc:sldMk cId="701431115" sldId="1405"/>
            <ac:spMk id="28" creationId="{7A5F7FF9-168D-4C7F-FC81-9793B9C60540}"/>
          </ac:spMkLst>
        </pc:spChg>
        <pc:spChg chg="add del mod">
          <ac:chgData name="Ercan Buyukbas" userId="ef4d9409-638f-4353-a4e1-71e0628c0db0" providerId="ADAL" clId="{07AF171F-D3D9-4CD2-8FC6-27CD8A8256ED}" dt="2023-09-17T21:26:02.013" v="1978" actId="21"/>
          <ac:spMkLst>
            <pc:docMk/>
            <pc:sldMk cId="701431115" sldId="1405"/>
            <ac:spMk id="29" creationId="{CDF953D8-59C2-2A76-88AB-3E488286539F}"/>
          </ac:spMkLst>
        </pc:spChg>
        <pc:spChg chg="add del mod">
          <ac:chgData name="Ercan Buyukbas" userId="ef4d9409-638f-4353-a4e1-71e0628c0db0" providerId="ADAL" clId="{07AF171F-D3D9-4CD2-8FC6-27CD8A8256ED}" dt="2023-09-17T21:08:06.330" v="1810" actId="478"/>
          <ac:spMkLst>
            <pc:docMk/>
            <pc:sldMk cId="701431115" sldId="1405"/>
            <ac:spMk id="34" creationId="{AEF40FED-D80C-E440-454E-CB80395B4AB3}"/>
          </ac:spMkLst>
        </pc:spChg>
        <pc:spChg chg="del">
          <ac:chgData name="Ercan Buyukbas" userId="ef4d9409-638f-4353-a4e1-71e0628c0db0" providerId="ADAL" clId="{07AF171F-D3D9-4CD2-8FC6-27CD8A8256ED}" dt="2023-09-17T21:08:01.529" v="1807" actId="478"/>
          <ac:spMkLst>
            <pc:docMk/>
            <pc:sldMk cId="701431115" sldId="1405"/>
            <ac:spMk id="38" creationId="{6AD4E5B8-A28A-F3CC-77ED-B30CECE868AC}"/>
          </ac:spMkLst>
        </pc:spChg>
        <pc:spChg chg="add mod">
          <ac:chgData name="Ercan Buyukbas" userId="ef4d9409-638f-4353-a4e1-71e0628c0db0" providerId="ADAL" clId="{07AF171F-D3D9-4CD2-8FC6-27CD8A8256ED}" dt="2023-09-18T05:35:01.615" v="2482" actId="20577"/>
          <ac:spMkLst>
            <pc:docMk/>
            <pc:sldMk cId="701431115" sldId="1405"/>
            <ac:spMk id="43" creationId="{4CA35754-6470-9B1D-7021-82FA973D86C3}"/>
          </ac:spMkLst>
        </pc:spChg>
        <pc:spChg chg="del mod">
          <ac:chgData name="Ercan Buyukbas" userId="ef4d9409-638f-4353-a4e1-71e0628c0db0" providerId="ADAL" clId="{07AF171F-D3D9-4CD2-8FC6-27CD8A8256ED}" dt="2023-09-17T21:05:48.141" v="1786" actId="21"/>
          <ac:spMkLst>
            <pc:docMk/>
            <pc:sldMk cId="701431115" sldId="1405"/>
            <ac:spMk id="45" creationId="{A039CB78-BB4C-E88A-064F-3C181BE53C07}"/>
          </ac:spMkLst>
        </pc:spChg>
        <pc:spChg chg="add mod">
          <ac:chgData name="Ercan Buyukbas" userId="ef4d9409-638f-4353-a4e1-71e0628c0db0" providerId="ADAL" clId="{07AF171F-D3D9-4CD2-8FC6-27CD8A8256ED}" dt="2023-09-17T21:43:04.197" v="2154" actId="1076"/>
          <ac:spMkLst>
            <pc:docMk/>
            <pc:sldMk cId="701431115" sldId="1405"/>
            <ac:spMk id="58" creationId="{9C1A24FF-B54F-1CC3-FEBF-A93A5B688539}"/>
          </ac:spMkLst>
        </pc:spChg>
        <pc:spChg chg="add del mod">
          <ac:chgData name="Ercan Buyukbas" userId="ef4d9409-638f-4353-a4e1-71e0628c0db0" providerId="ADAL" clId="{07AF171F-D3D9-4CD2-8FC6-27CD8A8256ED}" dt="2023-09-17T21:12:36.286" v="1839" actId="478"/>
          <ac:spMkLst>
            <pc:docMk/>
            <pc:sldMk cId="701431115" sldId="1405"/>
            <ac:spMk id="59" creationId="{1679D7A5-58D6-5052-C2D5-95A15CB53DEF}"/>
          </ac:spMkLst>
        </pc:spChg>
        <pc:spChg chg="add mod">
          <ac:chgData name="Ercan Buyukbas" userId="ef4d9409-638f-4353-a4e1-71e0628c0db0" providerId="ADAL" clId="{07AF171F-D3D9-4CD2-8FC6-27CD8A8256ED}" dt="2023-09-17T21:13:59.282" v="1853" actId="14100"/>
          <ac:spMkLst>
            <pc:docMk/>
            <pc:sldMk cId="701431115" sldId="1405"/>
            <ac:spMk id="1027" creationId="{94F19441-CA19-4B81-487E-10E7A4C09600}"/>
          </ac:spMkLst>
        </pc:spChg>
        <pc:spChg chg="add mod">
          <ac:chgData name="Ercan Buyukbas" userId="ef4d9409-638f-4353-a4e1-71e0628c0db0" providerId="ADAL" clId="{07AF171F-D3D9-4CD2-8FC6-27CD8A8256ED}" dt="2023-09-17T21:43:12.624" v="2155" actId="1076"/>
          <ac:spMkLst>
            <pc:docMk/>
            <pc:sldMk cId="701431115" sldId="1405"/>
            <ac:spMk id="1028" creationId="{EF1AF229-C89E-A504-547B-8074464941C5}"/>
          </ac:spMkLst>
        </pc:spChg>
        <pc:spChg chg="add mod">
          <ac:chgData name="Ercan Buyukbas" userId="ef4d9409-638f-4353-a4e1-71e0628c0db0" providerId="ADAL" clId="{07AF171F-D3D9-4CD2-8FC6-27CD8A8256ED}" dt="2023-09-17T21:43:21.147" v="2157" actId="1076"/>
          <ac:spMkLst>
            <pc:docMk/>
            <pc:sldMk cId="701431115" sldId="1405"/>
            <ac:spMk id="1034" creationId="{799D3872-619B-2777-D4FF-F08EB11131D1}"/>
          </ac:spMkLst>
        </pc:spChg>
        <pc:spChg chg="add del mod">
          <ac:chgData name="Ercan Buyukbas" userId="ef4d9409-638f-4353-a4e1-71e0628c0db0" providerId="ADAL" clId="{07AF171F-D3D9-4CD2-8FC6-27CD8A8256ED}" dt="2023-09-17T21:23:16.082" v="1955" actId="478"/>
          <ac:spMkLst>
            <pc:docMk/>
            <pc:sldMk cId="701431115" sldId="1405"/>
            <ac:spMk id="1035" creationId="{08892CEE-BBD1-6F8A-F759-803389C3DA96}"/>
          </ac:spMkLst>
        </pc:spChg>
        <pc:spChg chg="add mod">
          <ac:chgData name="Ercan Buyukbas" userId="ef4d9409-638f-4353-a4e1-71e0628c0db0" providerId="ADAL" clId="{07AF171F-D3D9-4CD2-8FC6-27CD8A8256ED}" dt="2023-09-17T21:30:03.245" v="1997" actId="207"/>
          <ac:spMkLst>
            <pc:docMk/>
            <pc:sldMk cId="701431115" sldId="1405"/>
            <ac:spMk id="1036" creationId="{67406D64-FD02-EA74-8268-5CA57037E51E}"/>
          </ac:spMkLst>
        </pc:spChg>
        <pc:spChg chg="add mod">
          <ac:chgData name="Ercan Buyukbas" userId="ef4d9409-638f-4353-a4e1-71e0628c0db0" providerId="ADAL" clId="{07AF171F-D3D9-4CD2-8FC6-27CD8A8256ED}" dt="2023-09-17T21:42:46.835" v="2152" actId="1076"/>
          <ac:spMkLst>
            <pc:docMk/>
            <pc:sldMk cId="701431115" sldId="1405"/>
            <ac:spMk id="1039" creationId="{63930CCD-E820-4EB3-E613-6C09A46372D6}"/>
          </ac:spMkLst>
        </pc:spChg>
        <pc:spChg chg="add mod">
          <ac:chgData name="Ercan Buyukbas" userId="ef4d9409-638f-4353-a4e1-71e0628c0db0" providerId="ADAL" clId="{07AF171F-D3D9-4CD2-8FC6-27CD8A8256ED}" dt="2023-09-17T21:50:06.803" v="2223" actId="1076"/>
          <ac:spMkLst>
            <pc:docMk/>
            <pc:sldMk cId="701431115" sldId="1405"/>
            <ac:spMk id="1042" creationId="{246C2D10-8959-57FC-D9C6-E3D16B75DD69}"/>
          </ac:spMkLst>
        </pc:spChg>
        <pc:spChg chg="add mod">
          <ac:chgData name="Ercan Buyukbas" userId="ef4d9409-638f-4353-a4e1-71e0628c0db0" providerId="ADAL" clId="{07AF171F-D3D9-4CD2-8FC6-27CD8A8256ED}" dt="2023-09-18T10:06:29.597" v="2703" actId="14100"/>
          <ac:spMkLst>
            <pc:docMk/>
            <pc:sldMk cId="701431115" sldId="1405"/>
            <ac:spMk id="1048" creationId="{E39DD679-BB9F-1903-43DB-70457D613CED}"/>
          </ac:spMkLst>
        </pc:spChg>
        <pc:spChg chg="add mod">
          <ac:chgData name="Ercan Buyukbas" userId="ef4d9409-638f-4353-a4e1-71e0628c0db0" providerId="ADAL" clId="{07AF171F-D3D9-4CD2-8FC6-27CD8A8256ED}" dt="2023-09-17T22:13:51.570" v="2379" actId="1076"/>
          <ac:spMkLst>
            <pc:docMk/>
            <pc:sldMk cId="701431115" sldId="1405"/>
            <ac:spMk id="1051" creationId="{B0AE7D7C-9C88-F64E-DDB0-516896322401}"/>
          </ac:spMkLst>
        </pc:spChg>
        <pc:spChg chg="add mod">
          <ac:chgData name="Ercan Buyukbas" userId="ef4d9409-638f-4353-a4e1-71e0628c0db0" providerId="ADAL" clId="{07AF171F-D3D9-4CD2-8FC6-27CD8A8256ED}" dt="2023-09-17T21:47:22.752" v="2196" actId="14100"/>
          <ac:spMkLst>
            <pc:docMk/>
            <pc:sldMk cId="701431115" sldId="1405"/>
            <ac:spMk id="1053" creationId="{07E6AC2D-306C-D0E9-45C2-8657F0DFB4FF}"/>
          </ac:spMkLst>
        </pc:spChg>
        <pc:spChg chg="add mod">
          <ac:chgData name="Ercan Buyukbas" userId="ef4d9409-638f-4353-a4e1-71e0628c0db0" providerId="ADAL" clId="{07AF171F-D3D9-4CD2-8FC6-27CD8A8256ED}" dt="2023-09-17T21:50:52.847" v="2230" actId="1076"/>
          <ac:spMkLst>
            <pc:docMk/>
            <pc:sldMk cId="701431115" sldId="1405"/>
            <ac:spMk id="1056" creationId="{786205DE-E6EF-09D7-9D89-5C26711F312D}"/>
          </ac:spMkLst>
        </pc:spChg>
        <pc:spChg chg="add mod">
          <ac:chgData name="Ercan Buyukbas" userId="ef4d9409-638f-4353-a4e1-71e0628c0db0" providerId="ADAL" clId="{07AF171F-D3D9-4CD2-8FC6-27CD8A8256ED}" dt="2023-09-17T21:38:52.783" v="2061" actId="1076"/>
          <ac:spMkLst>
            <pc:docMk/>
            <pc:sldMk cId="701431115" sldId="1405"/>
            <ac:spMk id="1062" creationId="{445B2E65-AF57-6D22-4DB2-D275BA0A3B16}"/>
          </ac:spMkLst>
        </pc:spChg>
        <pc:spChg chg="add mod">
          <ac:chgData name="Ercan Buyukbas" userId="ef4d9409-638f-4353-a4e1-71e0628c0db0" providerId="ADAL" clId="{07AF171F-D3D9-4CD2-8FC6-27CD8A8256ED}" dt="2023-09-17T22:13:41.140" v="2378" actId="1076"/>
          <ac:spMkLst>
            <pc:docMk/>
            <pc:sldMk cId="701431115" sldId="1405"/>
            <ac:spMk id="1068" creationId="{0E651BBA-2EF3-41DF-EDD4-C7DFDB89D91D}"/>
          </ac:spMkLst>
        </pc:spChg>
        <pc:spChg chg="add del mod">
          <ac:chgData name="Ercan Buyukbas" userId="ef4d9409-638f-4353-a4e1-71e0628c0db0" providerId="ADAL" clId="{07AF171F-D3D9-4CD2-8FC6-27CD8A8256ED}" dt="2023-09-17T21:40:41.731" v="2113" actId="478"/>
          <ac:spMkLst>
            <pc:docMk/>
            <pc:sldMk cId="701431115" sldId="1405"/>
            <ac:spMk id="1073" creationId="{F9459184-FD3C-4B2A-021D-20B1E2C5D306}"/>
          </ac:spMkLst>
        </pc:spChg>
        <pc:spChg chg="add mod">
          <ac:chgData name="Ercan Buyukbas" userId="ef4d9409-638f-4353-a4e1-71e0628c0db0" providerId="ADAL" clId="{07AF171F-D3D9-4CD2-8FC6-27CD8A8256ED}" dt="2023-09-18T05:39:49.044" v="2513" actId="1076"/>
          <ac:spMkLst>
            <pc:docMk/>
            <pc:sldMk cId="701431115" sldId="1405"/>
            <ac:spMk id="1089" creationId="{000873C8-F210-FD47-50F4-FDBF1554D76E}"/>
          </ac:spMkLst>
        </pc:spChg>
        <pc:spChg chg="add mod">
          <ac:chgData name="Ercan Buyukbas" userId="ef4d9409-638f-4353-a4e1-71e0628c0db0" providerId="ADAL" clId="{07AF171F-D3D9-4CD2-8FC6-27CD8A8256ED}" dt="2023-09-17T21:50:20.851" v="2225" actId="1076"/>
          <ac:spMkLst>
            <pc:docMk/>
            <pc:sldMk cId="701431115" sldId="1405"/>
            <ac:spMk id="1091" creationId="{54CADA2C-E5DA-B0C1-F9EF-6A3B2AFCD401}"/>
          </ac:spMkLst>
        </pc:spChg>
        <pc:spChg chg="add mod">
          <ac:chgData name="Ercan Buyukbas" userId="ef4d9409-638f-4353-a4e1-71e0628c0db0" providerId="ADAL" clId="{07AF171F-D3D9-4CD2-8FC6-27CD8A8256ED}" dt="2023-09-17T22:23:34.882" v="2434" actId="1076"/>
          <ac:spMkLst>
            <pc:docMk/>
            <pc:sldMk cId="701431115" sldId="1405"/>
            <ac:spMk id="1099" creationId="{3F51D79C-091C-AA40-8EF5-324764CDD0C7}"/>
          </ac:spMkLst>
        </pc:spChg>
        <pc:spChg chg="add mod">
          <ac:chgData name="Ercan Buyukbas" userId="ef4d9409-638f-4353-a4e1-71e0628c0db0" providerId="ADAL" clId="{07AF171F-D3D9-4CD2-8FC6-27CD8A8256ED}" dt="2023-09-17T21:50:27.093" v="2226" actId="1076"/>
          <ac:spMkLst>
            <pc:docMk/>
            <pc:sldMk cId="701431115" sldId="1405"/>
            <ac:spMk id="1109" creationId="{3EFAAD80-E594-38C3-8777-0E1A7A2E7307}"/>
          </ac:spMkLst>
        </pc:spChg>
        <pc:spChg chg="add mod">
          <ac:chgData name="Ercan Buyukbas" userId="ef4d9409-638f-4353-a4e1-71e0628c0db0" providerId="ADAL" clId="{07AF171F-D3D9-4CD2-8FC6-27CD8A8256ED}" dt="2023-09-17T21:57:17.794" v="2279" actId="1076"/>
          <ac:spMkLst>
            <pc:docMk/>
            <pc:sldMk cId="701431115" sldId="1405"/>
            <ac:spMk id="1117" creationId="{0AD1292A-CD67-2A17-85BB-20141B57937E}"/>
          </ac:spMkLst>
        </pc:spChg>
        <pc:spChg chg="add mod">
          <ac:chgData name="Ercan Buyukbas" userId="ef4d9409-638f-4353-a4e1-71e0628c0db0" providerId="ADAL" clId="{07AF171F-D3D9-4CD2-8FC6-27CD8A8256ED}" dt="2023-09-18T10:49:17.122" v="2835" actId="14100"/>
          <ac:spMkLst>
            <pc:docMk/>
            <pc:sldMk cId="701431115" sldId="1405"/>
            <ac:spMk id="1129" creationId="{45152A04-D30E-BAA5-3D71-774FE5A41728}"/>
          </ac:spMkLst>
        </pc:spChg>
        <pc:spChg chg="add mod">
          <ac:chgData name="Ercan Buyukbas" userId="ef4d9409-638f-4353-a4e1-71e0628c0db0" providerId="ADAL" clId="{07AF171F-D3D9-4CD2-8FC6-27CD8A8256ED}" dt="2023-09-18T10:49:31.723" v="2839" actId="14100"/>
          <ac:spMkLst>
            <pc:docMk/>
            <pc:sldMk cId="701431115" sldId="1405"/>
            <ac:spMk id="1130" creationId="{B6FF8C7B-466D-E1BE-A36A-8F8B57189720}"/>
          </ac:spMkLst>
        </pc:spChg>
        <pc:spChg chg="add mod">
          <ac:chgData name="Ercan Buyukbas" userId="ef4d9409-638f-4353-a4e1-71e0628c0db0" providerId="ADAL" clId="{07AF171F-D3D9-4CD2-8FC6-27CD8A8256ED}" dt="2023-09-18T10:49:24.368" v="2837" actId="14100"/>
          <ac:spMkLst>
            <pc:docMk/>
            <pc:sldMk cId="701431115" sldId="1405"/>
            <ac:spMk id="1131" creationId="{A917FBBE-1DF3-503F-9638-16BE3E988D9D}"/>
          </ac:spMkLst>
        </pc:spChg>
        <pc:spChg chg="add mod">
          <ac:chgData name="Ercan Buyukbas" userId="ef4d9409-638f-4353-a4e1-71e0628c0db0" providerId="ADAL" clId="{07AF171F-D3D9-4CD2-8FC6-27CD8A8256ED}" dt="2023-09-18T10:49:28.935" v="2838" actId="14100"/>
          <ac:spMkLst>
            <pc:docMk/>
            <pc:sldMk cId="701431115" sldId="1405"/>
            <ac:spMk id="1132" creationId="{5A82DF21-3082-1ECA-73FE-FC33CC9898EC}"/>
          </ac:spMkLst>
        </pc:spChg>
        <pc:spChg chg="add mod">
          <ac:chgData name="Ercan Buyukbas" userId="ef4d9409-638f-4353-a4e1-71e0628c0db0" providerId="ADAL" clId="{07AF171F-D3D9-4CD2-8FC6-27CD8A8256ED}" dt="2023-09-18T10:49:34.599" v="2840" actId="14100"/>
          <ac:spMkLst>
            <pc:docMk/>
            <pc:sldMk cId="701431115" sldId="1405"/>
            <ac:spMk id="1133" creationId="{F344CF06-E302-A979-F1E8-64B9B4E35ADB}"/>
          </ac:spMkLst>
        </pc:spChg>
        <pc:spChg chg="add mod">
          <ac:chgData name="Ercan Buyukbas" userId="ef4d9409-638f-4353-a4e1-71e0628c0db0" providerId="ADAL" clId="{07AF171F-D3D9-4CD2-8FC6-27CD8A8256ED}" dt="2023-09-17T22:05:16.682" v="2334" actId="571"/>
          <ac:spMkLst>
            <pc:docMk/>
            <pc:sldMk cId="701431115" sldId="1405"/>
            <ac:spMk id="1154" creationId="{DDD64FE9-6FB9-6A84-8692-09A1CAE95785}"/>
          </ac:spMkLst>
        </pc:spChg>
        <pc:spChg chg="add mod">
          <ac:chgData name="Ercan Buyukbas" userId="ef4d9409-638f-4353-a4e1-71e0628c0db0" providerId="ADAL" clId="{07AF171F-D3D9-4CD2-8FC6-27CD8A8256ED}" dt="2023-09-17T22:05:16.682" v="2334" actId="571"/>
          <ac:spMkLst>
            <pc:docMk/>
            <pc:sldMk cId="701431115" sldId="1405"/>
            <ac:spMk id="1156" creationId="{FF5713EA-7477-5D7A-C26D-6F42C10B6B03}"/>
          </ac:spMkLst>
        </pc:spChg>
        <pc:spChg chg="add mod">
          <ac:chgData name="Ercan Buyukbas" userId="ef4d9409-638f-4353-a4e1-71e0628c0db0" providerId="ADAL" clId="{07AF171F-D3D9-4CD2-8FC6-27CD8A8256ED}" dt="2023-09-17T22:14:20.126" v="2382" actId="1076"/>
          <ac:spMkLst>
            <pc:docMk/>
            <pc:sldMk cId="701431115" sldId="1405"/>
            <ac:spMk id="1164" creationId="{45813C6C-E951-049F-3D12-E5239B828595}"/>
          </ac:spMkLst>
        </pc:spChg>
        <pc:picChg chg="add del mod">
          <ac:chgData name="Ercan Buyukbas" userId="ef4d9409-638f-4353-a4e1-71e0628c0db0" providerId="ADAL" clId="{07AF171F-D3D9-4CD2-8FC6-27CD8A8256ED}" dt="2023-09-17T20:00:57.126" v="1548" actId="478"/>
          <ac:picMkLst>
            <pc:docMk/>
            <pc:sldMk cId="701431115" sldId="1405"/>
            <ac:picMk id="1025" creationId="{9B9E6E1A-AB53-79C3-0D97-AEA011AC601E}"/>
          </ac:picMkLst>
        </pc:picChg>
        <pc:cxnChg chg="add mod">
          <ac:chgData name="Ercan Buyukbas" userId="ef4d9409-638f-4353-a4e1-71e0628c0db0" providerId="ADAL" clId="{07AF171F-D3D9-4CD2-8FC6-27CD8A8256ED}" dt="2023-09-18T05:38:53.988" v="2509" actId="14100"/>
          <ac:cxnSpMkLst>
            <pc:docMk/>
            <pc:sldMk cId="701431115" sldId="1405"/>
            <ac:cxnSpMk id="3" creationId="{F9780D0B-91C2-A18E-99AD-342FF0F5F04C}"/>
          </ac:cxnSpMkLst>
        </pc:cxnChg>
        <pc:cxnChg chg="add mod">
          <ac:chgData name="Ercan Buyukbas" userId="ef4d9409-638f-4353-a4e1-71e0628c0db0" providerId="ADAL" clId="{07AF171F-D3D9-4CD2-8FC6-27CD8A8256ED}" dt="2023-09-18T10:00:20.805" v="2682" actId="1076"/>
          <ac:cxnSpMkLst>
            <pc:docMk/>
            <pc:sldMk cId="701431115" sldId="1405"/>
            <ac:cxnSpMk id="4" creationId="{958E8074-5E3D-95B8-4470-438F0473FD94}"/>
          </ac:cxnSpMkLst>
        </pc:cxnChg>
        <pc:cxnChg chg="add mod">
          <ac:chgData name="Ercan Buyukbas" userId="ef4d9409-638f-4353-a4e1-71e0628c0db0" providerId="ADAL" clId="{07AF171F-D3D9-4CD2-8FC6-27CD8A8256ED}" dt="2023-09-18T10:00:40.759" v="2684" actId="1076"/>
          <ac:cxnSpMkLst>
            <pc:docMk/>
            <pc:sldMk cId="701431115" sldId="1405"/>
            <ac:cxnSpMk id="7" creationId="{17903380-6782-7093-7FEC-0F884D54BFB4}"/>
          </ac:cxnSpMkLst>
        </pc:cxnChg>
        <pc:cxnChg chg="del mod">
          <ac:chgData name="Ercan Buyukbas" userId="ef4d9409-638f-4353-a4e1-71e0628c0db0" providerId="ADAL" clId="{07AF171F-D3D9-4CD2-8FC6-27CD8A8256ED}" dt="2023-09-17T19:56:43.399" v="1508" actId="478"/>
          <ac:cxnSpMkLst>
            <pc:docMk/>
            <pc:sldMk cId="701431115" sldId="1405"/>
            <ac:cxnSpMk id="8" creationId="{75E7BB93-A681-0B46-5495-CBC7DC90C78B}"/>
          </ac:cxnSpMkLst>
        </pc:cxnChg>
        <pc:cxnChg chg="add mod">
          <ac:chgData name="Ercan Buyukbas" userId="ef4d9409-638f-4353-a4e1-71e0628c0db0" providerId="ADAL" clId="{07AF171F-D3D9-4CD2-8FC6-27CD8A8256ED}" dt="2023-09-18T10:00:50.251" v="2686" actId="1076"/>
          <ac:cxnSpMkLst>
            <pc:docMk/>
            <pc:sldMk cId="701431115" sldId="1405"/>
            <ac:cxnSpMk id="8" creationId="{FA62661B-4B69-72DF-BF0C-74A5339A590D}"/>
          </ac:cxnSpMkLst>
        </pc:cxnChg>
        <pc:cxnChg chg="add mod">
          <ac:chgData name="Ercan Buyukbas" userId="ef4d9409-638f-4353-a4e1-71e0628c0db0" providerId="ADAL" clId="{07AF171F-D3D9-4CD2-8FC6-27CD8A8256ED}" dt="2023-09-18T10:01:24.019" v="2690" actId="1076"/>
          <ac:cxnSpMkLst>
            <pc:docMk/>
            <pc:sldMk cId="701431115" sldId="1405"/>
            <ac:cxnSpMk id="9" creationId="{636F1D8E-3239-A460-57B7-6E219794C302}"/>
          </ac:cxnSpMkLst>
        </pc:cxnChg>
        <pc:cxnChg chg="add mod">
          <ac:chgData name="Ercan Buyukbas" userId="ef4d9409-638f-4353-a4e1-71e0628c0db0" providerId="ADAL" clId="{07AF171F-D3D9-4CD2-8FC6-27CD8A8256ED}" dt="2023-09-18T10:04:00.642" v="2702" actId="1076"/>
          <ac:cxnSpMkLst>
            <pc:docMk/>
            <pc:sldMk cId="701431115" sldId="1405"/>
            <ac:cxnSpMk id="10" creationId="{8ABA568E-1460-3436-C119-0AAD49856845}"/>
          </ac:cxnSpMkLst>
        </pc:cxnChg>
        <pc:cxnChg chg="del mod">
          <ac:chgData name="Ercan Buyukbas" userId="ef4d9409-638f-4353-a4e1-71e0628c0db0" providerId="ADAL" clId="{07AF171F-D3D9-4CD2-8FC6-27CD8A8256ED}" dt="2023-09-17T21:08:03.806" v="1809" actId="478"/>
          <ac:cxnSpMkLst>
            <pc:docMk/>
            <pc:sldMk cId="701431115" sldId="1405"/>
            <ac:cxnSpMk id="11" creationId="{ED77F623-3FB6-DA8D-49A4-E6F38746835F}"/>
          </ac:cxnSpMkLst>
        </pc:cxnChg>
        <pc:cxnChg chg="del mod">
          <ac:chgData name="Ercan Buyukbas" userId="ef4d9409-638f-4353-a4e1-71e0628c0db0" providerId="ADAL" clId="{07AF171F-D3D9-4CD2-8FC6-27CD8A8256ED}" dt="2023-09-17T21:25:42.035" v="1977" actId="478"/>
          <ac:cxnSpMkLst>
            <pc:docMk/>
            <pc:sldMk cId="701431115" sldId="1405"/>
            <ac:cxnSpMk id="19" creationId="{8801FA4B-33DE-7398-58C4-86D6853A9A81}"/>
          </ac:cxnSpMkLst>
        </pc:cxnChg>
        <pc:cxnChg chg="mod">
          <ac:chgData name="Ercan Buyukbas" userId="ef4d9409-638f-4353-a4e1-71e0628c0db0" providerId="ADAL" clId="{07AF171F-D3D9-4CD2-8FC6-27CD8A8256ED}" dt="2023-09-17T22:19:13.804" v="2412" actId="1076"/>
          <ac:cxnSpMkLst>
            <pc:docMk/>
            <pc:sldMk cId="701431115" sldId="1405"/>
            <ac:cxnSpMk id="22" creationId="{49776857-4614-F1C1-6ECA-70D92E754118}"/>
          </ac:cxnSpMkLst>
        </pc:cxnChg>
        <pc:cxnChg chg="add mod">
          <ac:chgData name="Ercan Buyukbas" userId="ef4d9409-638f-4353-a4e1-71e0628c0db0" providerId="ADAL" clId="{07AF171F-D3D9-4CD2-8FC6-27CD8A8256ED}" dt="2023-09-17T21:42:56.762" v="2153" actId="1076"/>
          <ac:cxnSpMkLst>
            <pc:docMk/>
            <pc:sldMk cId="701431115" sldId="1405"/>
            <ac:cxnSpMk id="30" creationId="{EE1CE0CE-5C5D-01BE-AD4E-E76228556A53}"/>
          </ac:cxnSpMkLst>
        </pc:cxnChg>
        <pc:cxnChg chg="add del mod">
          <ac:chgData name="Ercan Buyukbas" userId="ef4d9409-638f-4353-a4e1-71e0628c0db0" providerId="ADAL" clId="{07AF171F-D3D9-4CD2-8FC6-27CD8A8256ED}" dt="2023-09-17T21:24:42.213" v="1975" actId="21"/>
          <ac:cxnSpMkLst>
            <pc:docMk/>
            <pc:sldMk cId="701431115" sldId="1405"/>
            <ac:cxnSpMk id="33" creationId="{ACBA6C51-6E01-D157-E632-87CB0094236A}"/>
          </ac:cxnSpMkLst>
        </pc:cxnChg>
        <pc:cxnChg chg="del mod">
          <ac:chgData name="Ercan Buyukbas" userId="ef4d9409-638f-4353-a4e1-71e0628c0db0" providerId="ADAL" clId="{07AF171F-D3D9-4CD2-8FC6-27CD8A8256ED}" dt="2023-09-17T21:08:08.375" v="1811" actId="478"/>
          <ac:cxnSpMkLst>
            <pc:docMk/>
            <pc:sldMk cId="701431115" sldId="1405"/>
            <ac:cxnSpMk id="39" creationId="{4994C42F-800B-C809-88BC-54C2AD5F1BA2}"/>
          </ac:cxnSpMkLst>
        </pc:cxnChg>
        <pc:cxnChg chg="add del mod">
          <ac:chgData name="Ercan Buyukbas" userId="ef4d9409-638f-4353-a4e1-71e0628c0db0" providerId="ADAL" clId="{07AF171F-D3D9-4CD2-8FC6-27CD8A8256ED}" dt="2023-09-17T21:38:15.852" v="2057" actId="478"/>
          <ac:cxnSpMkLst>
            <pc:docMk/>
            <pc:sldMk cId="701431115" sldId="1405"/>
            <ac:cxnSpMk id="54" creationId="{236A1C4C-9D71-D2E2-AE13-EA814319C6E0}"/>
          </ac:cxnSpMkLst>
        </pc:cxnChg>
        <pc:cxnChg chg="add mod">
          <ac:chgData name="Ercan Buyukbas" userId="ef4d9409-638f-4353-a4e1-71e0628c0db0" providerId="ADAL" clId="{07AF171F-D3D9-4CD2-8FC6-27CD8A8256ED}" dt="2023-09-17T21:43:04.197" v="2154" actId="1076"/>
          <ac:cxnSpMkLst>
            <pc:docMk/>
            <pc:sldMk cId="701431115" sldId="1405"/>
            <ac:cxnSpMk id="61" creationId="{0362FAD2-0682-BC5C-65AB-9BE2EDB1F722}"/>
          </ac:cxnSpMkLst>
        </pc:cxnChg>
        <pc:cxnChg chg="add del mod">
          <ac:chgData name="Ercan Buyukbas" userId="ef4d9409-638f-4353-a4e1-71e0628c0db0" providerId="ADAL" clId="{07AF171F-D3D9-4CD2-8FC6-27CD8A8256ED}" dt="2023-09-17T21:14:07.238" v="1854" actId="21"/>
          <ac:cxnSpMkLst>
            <pc:docMk/>
            <pc:sldMk cId="701431115" sldId="1405"/>
            <ac:cxnSpMk id="1026" creationId="{8ACE73EF-1C2A-F235-90D5-44E9E61A5049}"/>
          </ac:cxnSpMkLst>
        </pc:cxnChg>
        <pc:cxnChg chg="add mod">
          <ac:chgData name="Ercan Buyukbas" userId="ef4d9409-638f-4353-a4e1-71e0628c0db0" providerId="ADAL" clId="{07AF171F-D3D9-4CD2-8FC6-27CD8A8256ED}" dt="2023-09-17T21:43:12.624" v="2155" actId="1076"/>
          <ac:cxnSpMkLst>
            <pc:docMk/>
            <pc:sldMk cId="701431115" sldId="1405"/>
            <ac:cxnSpMk id="1030" creationId="{A2F76351-AE71-0523-EBF0-312E82617AE0}"/>
          </ac:cxnSpMkLst>
        </pc:cxnChg>
        <pc:cxnChg chg="add mod">
          <ac:chgData name="Ercan Buyukbas" userId="ef4d9409-638f-4353-a4e1-71e0628c0db0" providerId="ADAL" clId="{07AF171F-D3D9-4CD2-8FC6-27CD8A8256ED}" dt="2023-09-17T21:58:10.465" v="2283" actId="1076"/>
          <ac:cxnSpMkLst>
            <pc:docMk/>
            <pc:sldMk cId="701431115" sldId="1405"/>
            <ac:cxnSpMk id="1033" creationId="{B6665384-38AA-45F9-ED01-490092C654D3}"/>
          </ac:cxnSpMkLst>
        </pc:cxnChg>
        <pc:cxnChg chg="add mod">
          <ac:chgData name="Ercan Buyukbas" userId="ef4d9409-638f-4353-a4e1-71e0628c0db0" providerId="ADAL" clId="{07AF171F-D3D9-4CD2-8FC6-27CD8A8256ED}" dt="2023-09-17T21:43:04.197" v="2154" actId="1076"/>
          <ac:cxnSpMkLst>
            <pc:docMk/>
            <pc:sldMk cId="701431115" sldId="1405"/>
            <ac:cxnSpMk id="1038" creationId="{475DDE39-B2C2-C383-05B6-F4D3AC247BDF}"/>
          </ac:cxnSpMkLst>
        </pc:cxnChg>
        <pc:cxnChg chg="add mod">
          <ac:chgData name="Ercan Buyukbas" userId="ef4d9409-638f-4353-a4e1-71e0628c0db0" providerId="ADAL" clId="{07AF171F-D3D9-4CD2-8FC6-27CD8A8256ED}" dt="2023-09-17T22:12:33.285" v="2372" actId="208"/>
          <ac:cxnSpMkLst>
            <pc:docMk/>
            <pc:sldMk cId="701431115" sldId="1405"/>
            <ac:cxnSpMk id="1041" creationId="{85774FB3-08EE-4721-277B-5FD354282155}"/>
          </ac:cxnSpMkLst>
        </pc:cxnChg>
        <pc:cxnChg chg="add mod">
          <ac:chgData name="Ercan Buyukbas" userId="ef4d9409-638f-4353-a4e1-71e0628c0db0" providerId="ADAL" clId="{07AF171F-D3D9-4CD2-8FC6-27CD8A8256ED}" dt="2023-09-17T21:58:10.465" v="2283" actId="1076"/>
          <ac:cxnSpMkLst>
            <pc:docMk/>
            <pc:sldMk cId="701431115" sldId="1405"/>
            <ac:cxnSpMk id="1045" creationId="{BE507C21-19CD-A9D0-0F6B-60F6F2848452}"/>
          </ac:cxnSpMkLst>
        </pc:cxnChg>
        <pc:cxnChg chg="add mod">
          <ac:chgData name="Ercan Buyukbas" userId="ef4d9409-638f-4353-a4e1-71e0628c0db0" providerId="ADAL" clId="{07AF171F-D3D9-4CD2-8FC6-27CD8A8256ED}" dt="2023-09-18T10:06:29.597" v="2703" actId="14100"/>
          <ac:cxnSpMkLst>
            <pc:docMk/>
            <pc:sldMk cId="701431115" sldId="1405"/>
            <ac:cxnSpMk id="1050" creationId="{2AEDD70F-0247-3486-E1A0-620ABBB46205}"/>
          </ac:cxnSpMkLst>
        </pc:cxnChg>
        <pc:cxnChg chg="add mod">
          <ac:chgData name="Ercan Buyukbas" userId="ef4d9409-638f-4353-a4e1-71e0628c0db0" providerId="ADAL" clId="{07AF171F-D3D9-4CD2-8FC6-27CD8A8256ED}" dt="2023-09-18T10:06:29.597" v="2703" actId="14100"/>
          <ac:cxnSpMkLst>
            <pc:docMk/>
            <pc:sldMk cId="701431115" sldId="1405"/>
            <ac:cxnSpMk id="1055" creationId="{39608519-4DD4-C6C2-7423-46854B8A021C}"/>
          </ac:cxnSpMkLst>
        </pc:cxnChg>
        <pc:cxnChg chg="add mod">
          <ac:chgData name="Ercan Buyukbas" userId="ef4d9409-638f-4353-a4e1-71e0628c0db0" providerId="ADAL" clId="{07AF171F-D3D9-4CD2-8FC6-27CD8A8256ED}" dt="2023-09-18T10:06:29.597" v="2703" actId="14100"/>
          <ac:cxnSpMkLst>
            <pc:docMk/>
            <pc:sldMk cId="701431115" sldId="1405"/>
            <ac:cxnSpMk id="1058" creationId="{26430B58-9674-21CB-4DE9-83D93D83254E}"/>
          </ac:cxnSpMkLst>
        </pc:cxnChg>
        <pc:cxnChg chg="add mod">
          <ac:chgData name="Ercan Buyukbas" userId="ef4d9409-638f-4353-a4e1-71e0628c0db0" providerId="ADAL" clId="{07AF171F-D3D9-4CD2-8FC6-27CD8A8256ED}" dt="2023-09-17T21:38:59.107" v="2062" actId="1076"/>
          <ac:cxnSpMkLst>
            <pc:docMk/>
            <pc:sldMk cId="701431115" sldId="1405"/>
            <ac:cxnSpMk id="1060" creationId="{8FAAB5DD-5AC2-3641-F414-E751BA7798D4}"/>
          </ac:cxnSpMkLst>
        </pc:cxnChg>
        <pc:cxnChg chg="add mod">
          <ac:chgData name="Ercan Buyukbas" userId="ef4d9409-638f-4353-a4e1-71e0628c0db0" providerId="ADAL" clId="{07AF171F-D3D9-4CD2-8FC6-27CD8A8256ED}" dt="2023-09-18T10:06:29.597" v="2703" actId="14100"/>
          <ac:cxnSpMkLst>
            <pc:docMk/>
            <pc:sldMk cId="701431115" sldId="1405"/>
            <ac:cxnSpMk id="1063" creationId="{CCE35E10-094C-5349-BBD4-BFCFCD9B005F}"/>
          </ac:cxnSpMkLst>
        </pc:cxnChg>
        <pc:cxnChg chg="add mod">
          <ac:chgData name="Ercan Buyukbas" userId="ef4d9409-638f-4353-a4e1-71e0628c0db0" providerId="ADAL" clId="{07AF171F-D3D9-4CD2-8FC6-27CD8A8256ED}" dt="2023-09-17T21:50:20.851" v="2225" actId="1076"/>
          <ac:cxnSpMkLst>
            <pc:docMk/>
            <pc:sldMk cId="701431115" sldId="1405"/>
            <ac:cxnSpMk id="1093" creationId="{FBD6AD02-6CEE-4A9F-ECB0-5CEDD8272FAE}"/>
          </ac:cxnSpMkLst>
        </pc:cxnChg>
        <pc:cxnChg chg="add del">
          <ac:chgData name="Ercan Buyukbas" userId="ef4d9409-638f-4353-a4e1-71e0628c0db0" providerId="ADAL" clId="{07AF171F-D3D9-4CD2-8FC6-27CD8A8256ED}" dt="2023-09-17T21:44:16.469" v="2161" actId="11529"/>
          <ac:cxnSpMkLst>
            <pc:docMk/>
            <pc:sldMk cId="701431115" sldId="1405"/>
            <ac:cxnSpMk id="1101" creationId="{917DE5D7-77BF-1103-A049-C26F08388BD0}"/>
          </ac:cxnSpMkLst>
        </pc:cxnChg>
        <pc:cxnChg chg="add mod">
          <ac:chgData name="Ercan Buyukbas" userId="ef4d9409-638f-4353-a4e1-71e0628c0db0" providerId="ADAL" clId="{07AF171F-D3D9-4CD2-8FC6-27CD8A8256ED}" dt="2023-09-17T21:54:55.066" v="2256" actId="14100"/>
          <ac:cxnSpMkLst>
            <pc:docMk/>
            <pc:sldMk cId="701431115" sldId="1405"/>
            <ac:cxnSpMk id="1103" creationId="{D8A1D450-7295-67B4-3707-32557151D989}"/>
          </ac:cxnSpMkLst>
        </pc:cxnChg>
        <pc:cxnChg chg="add mod">
          <ac:chgData name="Ercan Buyukbas" userId="ef4d9409-638f-4353-a4e1-71e0628c0db0" providerId="ADAL" clId="{07AF171F-D3D9-4CD2-8FC6-27CD8A8256ED}" dt="2023-09-17T22:13:41.140" v="2378" actId="1076"/>
          <ac:cxnSpMkLst>
            <pc:docMk/>
            <pc:sldMk cId="701431115" sldId="1405"/>
            <ac:cxnSpMk id="1105" creationId="{82D9F138-8DEC-019C-EC7B-BC3192DEE3C0}"/>
          </ac:cxnSpMkLst>
        </pc:cxnChg>
        <pc:cxnChg chg="add mod">
          <ac:chgData name="Ercan Buyukbas" userId="ef4d9409-638f-4353-a4e1-71e0628c0db0" providerId="ADAL" clId="{07AF171F-D3D9-4CD2-8FC6-27CD8A8256ED}" dt="2023-09-17T21:50:36.173" v="2227" actId="14100"/>
          <ac:cxnSpMkLst>
            <pc:docMk/>
            <pc:sldMk cId="701431115" sldId="1405"/>
            <ac:cxnSpMk id="1112" creationId="{2D2508E4-93AE-76E3-6974-66353AFF7C3A}"/>
          </ac:cxnSpMkLst>
        </pc:cxnChg>
        <pc:cxnChg chg="add del mod">
          <ac:chgData name="Ercan Buyukbas" userId="ef4d9409-638f-4353-a4e1-71e0628c0db0" providerId="ADAL" clId="{07AF171F-D3D9-4CD2-8FC6-27CD8A8256ED}" dt="2023-09-17T21:56:11.365" v="2265" actId="11529"/>
          <ac:cxnSpMkLst>
            <pc:docMk/>
            <pc:sldMk cId="701431115" sldId="1405"/>
            <ac:cxnSpMk id="1136" creationId="{625BA132-0446-F880-D9E9-97CACFA5B459}"/>
          </ac:cxnSpMkLst>
        </pc:cxnChg>
        <pc:cxnChg chg="add del mod">
          <ac:chgData name="Ercan Buyukbas" userId="ef4d9409-638f-4353-a4e1-71e0628c0db0" providerId="ADAL" clId="{07AF171F-D3D9-4CD2-8FC6-27CD8A8256ED}" dt="2023-09-17T21:56:52.557" v="2276" actId="11529"/>
          <ac:cxnSpMkLst>
            <pc:docMk/>
            <pc:sldMk cId="701431115" sldId="1405"/>
            <ac:cxnSpMk id="1138" creationId="{018C866E-5233-BF76-8693-8C07544DE16A}"/>
          </ac:cxnSpMkLst>
        </pc:cxnChg>
        <pc:cxnChg chg="add mod">
          <ac:chgData name="Ercan Buyukbas" userId="ef4d9409-638f-4353-a4e1-71e0628c0db0" providerId="ADAL" clId="{07AF171F-D3D9-4CD2-8FC6-27CD8A8256ED}" dt="2023-09-17T21:57:39.087" v="2281" actId="208"/>
          <ac:cxnSpMkLst>
            <pc:docMk/>
            <pc:sldMk cId="701431115" sldId="1405"/>
            <ac:cxnSpMk id="1140" creationId="{221A2B12-299E-94F4-D565-746B9930E062}"/>
          </ac:cxnSpMkLst>
        </pc:cxnChg>
        <pc:cxnChg chg="add mod">
          <ac:chgData name="Ercan Buyukbas" userId="ef4d9409-638f-4353-a4e1-71e0628c0db0" providerId="ADAL" clId="{07AF171F-D3D9-4CD2-8FC6-27CD8A8256ED}" dt="2023-09-17T21:58:53.371" v="2288" actId="1582"/>
          <ac:cxnSpMkLst>
            <pc:docMk/>
            <pc:sldMk cId="701431115" sldId="1405"/>
            <ac:cxnSpMk id="1153" creationId="{A4C6E66C-674A-1B15-6E72-570489DC220B}"/>
          </ac:cxnSpMkLst>
        </pc:cxnChg>
        <pc:cxnChg chg="add mod">
          <ac:chgData name="Ercan Buyukbas" userId="ef4d9409-638f-4353-a4e1-71e0628c0db0" providerId="ADAL" clId="{07AF171F-D3D9-4CD2-8FC6-27CD8A8256ED}" dt="2023-09-17T22:05:16.682" v="2334" actId="571"/>
          <ac:cxnSpMkLst>
            <pc:docMk/>
            <pc:sldMk cId="701431115" sldId="1405"/>
            <ac:cxnSpMk id="1155" creationId="{EE4EA586-59B7-B33F-5A4B-783D2B12BF08}"/>
          </ac:cxnSpMkLst>
        </pc:cxnChg>
        <pc:cxnChg chg="add del mod">
          <ac:chgData name="Ercan Buyukbas" userId="ef4d9409-638f-4353-a4e1-71e0628c0db0" providerId="ADAL" clId="{07AF171F-D3D9-4CD2-8FC6-27CD8A8256ED}" dt="2023-09-17T22:08:27.049" v="2353" actId="11529"/>
          <ac:cxnSpMkLst>
            <pc:docMk/>
            <pc:sldMk cId="701431115" sldId="1405"/>
            <ac:cxnSpMk id="1158" creationId="{82A3B537-0369-A5C2-1738-F6527DB50741}"/>
          </ac:cxnSpMkLst>
        </pc:cxnChg>
        <pc:cxnChg chg="add mod">
          <ac:chgData name="Ercan Buyukbas" userId="ef4d9409-638f-4353-a4e1-71e0628c0db0" providerId="ADAL" clId="{07AF171F-D3D9-4CD2-8FC6-27CD8A8256ED}" dt="2023-09-17T22:09:26.138" v="2357" actId="1582"/>
          <ac:cxnSpMkLst>
            <pc:docMk/>
            <pc:sldMk cId="701431115" sldId="1405"/>
            <ac:cxnSpMk id="1161" creationId="{7668F06E-C35C-44CF-3F17-3DBCE9E176D7}"/>
          </ac:cxnSpMkLst>
        </pc:cxnChg>
      </pc:sldChg>
      <pc:sldChg chg="modSp del">
        <pc:chgData name="Ercan Buyukbas" userId="ef4d9409-638f-4353-a4e1-71e0628c0db0" providerId="ADAL" clId="{07AF171F-D3D9-4CD2-8FC6-27CD8A8256ED}" dt="2023-09-18T10:30:24.238" v="2785" actId="47"/>
        <pc:sldMkLst>
          <pc:docMk/>
          <pc:sldMk cId="2679066722" sldId="1406"/>
        </pc:sldMkLst>
        <pc:spChg chg="mod">
          <ac:chgData name="Ercan Buyukbas" userId="ef4d9409-638f-4353-a4e1-71e0628c0db0" providerId="ADAL" clId="{07AF171F-D3D9-4CD2-8FC6-27CD8A8256ED}" dt="2023-09-18T05:43:58.535" v="2570" actId="6549"/>
          <ac:spMkLst>
            <pc:docMk/>
            <pc:sldMk cId="2679066722" sldId="1406"/>
            <ac:spMk id="2" creationId="{6CDE6BBE-298D-46EB-459E-9F88C0B8941D}"/>
          </ac:spMkLst>
        </pc:spChg>
        <pc:spChg chg="mod">
          <ac:chgData name="Ercan Buyukbas" userId="ef4d9409-638f-4353-a4e1-71e0628c0db0" providerId="ADAL" clId="{07AF171F-D3D9-4CD2-8FC6-27CD8A8256ED}" dt="2023-09-18T05:44:04.956" v="2576" actId="20577"/>
          <ac:spMkLst>
            <pc:docMk/>
            <pc:sldMk cId="2679066722" sldId="1406"/>
            <ac:spMk id="14" creationId="{D05A5A3F-A38C-9014-2160-E8A2388E406E}"/>
          </ac:spMkLst>
        </pc:spChg>
        <pc:spChg chg="mod">
          <ac:chgData name="Ercan Buyukbas" userId="ef4d9409-638f-4353-a4e1-71e0628c0db0" providerId="ADAL" clId="{07AF171F-D3D9-4CD2-8FC6-27CD8A8256ED}" dt="2023-09-18T05:44:10.660" v="2579" actId="20577"/>
          <ac:spMkLst>
            <pc:docMk/>
            <pc:sldMk cId="2679066722" sldId="1406"/>
            <ac:spMk id="43" creationId="{4CA35754-6470-9B1D-7021-82FA973D86C3}"/>
          </ac:spMkLst>
        </pc:spChg>
      </pc:sldChg>
      <pc:sldChg chg="modSp mod modAnim">
        <pc:chgData name="Ercan Buyukbas" userId="ef4d9409-638f-4353-a4e1-71e0628c0db0" providerId="ADAL" clId="{07AF171F-D3D9-4CD2-8FC6-27CD8A8256ED}" dt="2023-09-18T10:50:02.449" v="2845" actId="14100"/>
        <pc:sldMkLst>
          <pc:docMk/>
          <pc:sldMk cId="1932478375" sldId="1407"/>
        </pc:sldMkLst>
        <pc:spChg chg="mod">
          <ac:chgData name="Ercan Buyukbas" userId="ef4d9409-638f-4353-a4e1-71e0628c0db0" providerId="ADAL" clId="{07AF171F-D3D9-4CD2-8FC6-27CD8A8256ED}" dt="2023-09-18T10:29:42.070" v="2772" actId="20577"/>
          <ac:spMkLst>
            <pc:docMk/>
            <pc:sldMk cId="1932478375" sldId="1407"/>
            <ac:spMk id="2" creationId="{6CDE6BBE-298D-46EB-459E-9F88C0B8941D}"/>
          </ac:spMkLst>
        </pc:spChg>
        <pc:spChg chg="mod">
          <ac:chgData name="Ercan Buyukbas" userId="ef4d9409-638f-4353-a4e1-71e0628c0db0" providerId="ADAL" clId="{07AF171F-D3D9-4CD2-8FC6-27CD8A8256ED}" dt="2023-09-18T10:29:47.803" v="2778" actId="20577"/>
          <ac:spMkLst>
            <pc:docMk/>
            <pc:sldMk cId="1932478375" sldId="1407"/>
            <ac:spMk id="14" creationId="{D05A5A3F-A38C-9014-2160-E8A2388E406E}"/>
          </ac:spMkLst>
        </pc:spChg>
        <pc:spChg chg="mod">
          <ac:chgData name="Ercan Buyukbas" userId="ef4d9409-638f-4353-a4e1-71e0628c0db0" providerId="ADAL" clId="{07AF171F-D3D9-4CD2-8FC6-27CD8A8256ED}" dt="2023-09-18T10:29:54.979" v="2781" actId="20577"/>
          <ac:spMkLst>
            <pc:docMk/>
            <pc:sldMk cId="1932478375" sldId="1407"/>
            <ac:spMk id="43" creationId="{4CA35754-6470-9B1D-7021-82FA973D86C3}"/>
          </ac:spMkLst>
        </pc:spChg>
        <pc:spChg chg="mod">
          <ac:chgData name="Ercan Buyukbas" userId="ef4d9409-638f-4353-a4e1-71e0628c0db0" providerId="ADAL" clId="{07AF171F-D3D9-4CD2-8FC6-27CD8A8256ED}" dt="2023-09-18T10:49:45.911" v="2841" actId="14100"/>
          <ac:spMkLst>
            <pc:docMk/>
            <pc:sldMk cId="1932478375" sldId="1407"/>
            <ac:spMk id="1129" creationId="{45152A04-D30E-BAA5-3D71-774FE5A41728}"/>
          </ac:spMkLst>
        </pc:spChg>
        <pc:spChg chg="mod">
          <ac:chgData name="Ercan Buyukbas" userId="ef4d9409-638f-4353-a4e1-71e0628c0db0" providerId="ADAL" clId="{07AF171F-D3D9-4CD2-8FC6-27CD8A8256ED}" dt="2023-09-18T10:49:49.668" v="2842" actId="14100"/>
          <ac:spMkLst>
            <pc:docMk/>
            <pc:sldMk cId="1932478375" sldId="1407"/>
            <ac:spMk id="1130" creationId="{B6FF8C7B-466D-E1BE-A36A-8F8B57189720}"/>
          </ac:spMkLst>
        </pc:spChg>
        <pc:spChg chg="mod">
          <ac:chgData name="Ercan Buyukbas" userId="ef4d9409-638f-4353-a4e1-71e0628c0db0" providerId="ADAL" clId="{07AF171F-D3D9-4CD2-8FC6-27CD8A8256ED}" dt="2023-09-18T10:49:52.829" v="2843" actId="14100"/>
          <ac:spMkLst>
            <pc:docMk/>
            <pc:sldMk cId="1932478375" sldId="1407"/>
            <ac:spMk id="1131" creationId="{A917FBBE-1DF3-503F-9638-16BE3E988D9D}"/>
          </ac:spMkLst>
        </pc:spChg>
        <pc:spChg chg="mod">
          <ac:chgData name="Ercan Buyukbas" userId="ef4d9409-638f-4353-a4e1-71e0628c0db0" providerId="ADAL" clId="{07AF171F-D3D9-4CD2-8FC6-27CD8A8256ED}" dt="2023-09-18T10:49:57.593" v="2844" actId="14100"/>
          <ac:spMkLst>
            <pc:docMk/>
            <pc:sldMk cId="1932478375" sldId="1407"/>
            <ac:spMk id="1132" creationId="{5A82DF21-3082-1ECA-73FE-FC33CC9898EC}"/>
          </ac:spMkLst>
        </pc:spChg>
        <pc:spChg chg="mod">
          <ac:chgData name="Ercan Buyukbas" userId="ef4d9409-638f-4353-a4e1-71e0628c0db0" providerId="ADAL" clId="{07AF171F-D3D9-4CD2-8FC6-27CD8A8256ED}" dt="2023-09-18T10:50:02.449" v="2845" actId="14100"/>
          <ac:spMkLst>
            <pc:docMk/>
            <pc:sldMk cId="1932478375" sldId="1407"/>
            <ac:spMk id="1133" creationId="{F344CF06-E302-A979-F1E8-64B9B4E35AD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90552485767497"/>
          <c:y val="5.8941924822162595E-2"/>
          <c:w val="0.54829526962082076"/>
          <c:h val="0.869992647070330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 w="28575"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005BAA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BC55-4805-BDCB-2D575D1044AB}"/>
              </c:ext>
            </c:extLst>
          </c:dPt>
          <c:dPt>
            <c:idx val="1"/>
            <c:bubble3D val="0"/>
            <c:spPr>
              <a:solidFill>
                <a:srgbClr val="00B5D5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BC55-4805-BDCB-2D575D1044AB}"/>
              </c:ext>
            </c:extLst>
          </c:dPt>
          <c:dPt>
            <c:idx val="2"/>
            <c:bubble3D val="0"/>
            <c:spPr>
              <a:solidFill>
                <a:srgbClr val="FAA61A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BC55-4805-BDCB-2D575D1044AB}"/>
              </c:ext>
            </c:extLst>
          </c:dPt>
          <c:dPt>
            <c:idx val="3"/>
            <c:bubble3D val="0"/>
            <c:spPr>
              <a:solidFill>
                <a:srgbClr val="70BF54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BC55-4805-BDCB-2D575D1044A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Sale</c:v>
                </c:pt>
                <c:pt idx="1">
                  <c:v>Revenue</c:v>
                </c:pt>
                <c:pt idx="2">
                  <c:v>Profit</c:v>
                </c:pt>
                <c:pt idx="3">
                  <c:v>Expenditure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55-4805-BDCB-2D575D1044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994C5B1-5D64-DD4B-84CE-49467066B0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8A759C-D84B-4B42-8853-5AD67C2297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2DC6E-1291-DF47-962B-9B9061A83F1C}" type="datetimeFigureOut">
              <a:rPr lang="es-ES" smtClean="0">
                <a:latin typeface="Arial" panose="020B0604020202020204" pitchFamily="34" charset="0"/>
              </a:rPr>
              <a:t>18/09/2023</a:t>
            </a:fld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D584F3-7A75-DD44-B0D1-77A51EC86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5AAE84-ECC6-E14F-A668-AAE3D72186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CD7D-B8C2-994D-ACDC-667552003B3D}" type="slidenum">
              <a:rPr lang="es-ES" smtClean="0">
                <a:latin typeface="Arial" panose="020B0604020202020204" pitchFamily="34" charset="0"/>
              </a:rPr>
              <a:t>‹#›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8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5EE6F-449F-4C67-91D8-A42ECC8633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ADB20-D4A1-4748-BA66-A2B3CA73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6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503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724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397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22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985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949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36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02AFE16C-2473-0565-452E-AB86D7679E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723" y="-18261"/>
            <a:ext cx="3042445" cy="1187715"/>
          </a:xfrm>
          <a:prstGeom prst="rect">
            <a:avLst/>
          </a:prstGeom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AC09B4D-F42F-714A-848A-CE26871CDE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8588" y="18796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6203C20F-E878-7745-A366-EB1EEA4C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15388" y="18796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9F55B83-D026-7544-BF73-70F5BFCBAA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08588" y="42799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3" name="Marcador de posición de imagen 9">
            <a:extLst>
              <a:ext uri="{FF2B5EF4-FFF2-40B4-BE49-F238E27FC236}">
                <a16:creationId xmlns:a16="http://schemas.microsoft.com/office/drawing/2014/main" id="{9C3D87E3-091F-AC41-95B4-2D73D9F0D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15388" y="42799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C4283362-401A-F1CC-C52C-CCA6A44D5E09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2">
            <a:extLst>
              <a:ext uri="{FF2B5EF4-FFF2-40B4-BE49-F238E27FC236}">
                <a16:creationId xmlns:a16="http://schemas.microsoft.com/office/drawing/2014/main" id="{95B55443-453C-4DEE-8BCA-F99CC8B4B9BB}"/>
              </a:ext>
            </a:extLst>
          </p:cNvPr>
          <p:cNvSpPr txBox="1"/>
          <p:nvPr userDrawn="1"/>
        </p:nvSpPr>
        <p:spPr>
          <a:xfrm>
            <a:off x="845684" y="1851185"/>
            <a:ext cx="304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.1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es-ES" sz="24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A90B4F-430A-ED76-56F5-277ACC139BFC}"/>
              </a:ext>
            </a:extLst>
          </p:cNvPr>
          <p:cNvSpPr txBox="1"/>
          <p:nvPr userDrawn="1"/>
        </p:nvSpPr>
        <p:spPr>
          <a:xfrm>
            <a:off x="6857776" y="2452929"/>
            <a:ext cx="158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uadroTexto 16">
            <a:extLst>
              <a:ext uri="{FF2B5EF4-FFF2-40B4-BE49-F238E27FC236}">
                <a16:creationId xmlns:a16="http://schemas.microsoft.com/office/drawing/2014/main" id="{406CABAF-C8CB-146F-0AAF-CACEED1E7067}"/>
              </a:ext>
            </a:extLst>
          </p:cNvPr>
          <p:cNvSpPr txBox="1"/>
          <p:nvPr userDrawn="1"/>
        </p:nvSpPr>
        <p:spPr>
          <a:xfrm>
            <a:off x="10456792" y="2452929"/>
            <a:ext cx="110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CuadroTexto 19">
            <a:extLst>
              <a:ext uri="{FF2B5EF4-FFF2-40B4-BE49-F238E27FC236}">
                <a16:creationId xmlns:a16="http://schemas.microsoft.com/office/drawing/2014/main" id="{BEC19989-D9E1-A1C7-5BBB-05AACB261AFC}"/>
              </a:ext>
            </a:extLst>
          </p:cNvPr>
          <p:cNvSpPr txBox="1"/>
          <p:nvPr userDrawn="1"/>
        </p:nvSpPr>
        <p:spPr>
          <a:xfrm>
            <a:off x="6857776" y="4864605"/>
            <a:ext cx="158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22">
            <a:extLst>
              <a:ext uri="{FF2B5EF4-FFF2-40B4-BE49-F238E27FC236}">
                <a16:creationId xmlns:a16="http://schemas.microsoft.com/office/drawing/2014/main" id="{5A90660E-FA79-10CD-C580-B5E3BEB8907E}"/>
              </a:ext>
            </a:extLst>
          </p:cNvPr>
          <p:cNvSpPr txBox="1"/>
          <p:nvPr userDrawn="1"/>
        </p:nvSpPr>
        <p:spPr>
          <a:xfrm>
            <a:off x="10456792" y="4864605"/>
            <a:ext cx="1157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2">
            <a:extLst>
              <a:ext uri="{FF2B5EF4-FFF2-40B4-BE49-F238E27FC236}">
                <a16:creationId xmlns:a16="http://schemas.microsoft.com/office/drawing/2014/main" id="{94BD3326-2C5E-E7FA-857B-F79389521B2F}"/>
              </a:ext>
            </a:extLst>
          </p:cNvPr>
          <p:cNvSpPr txBox="1"/>
          <p:nvPr userDrawn="1"/>
        </p:nvSpPr>
        <p:spPr>
          <a:xfrm>
            <a:off x="845684" y="2666794"/>
            <a:ext cx="4053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hr-HR" sz="3600" b="1" dirty="0">
              <a:solidFill>
                <a:srgbClr val="42AB37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  <a:p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peria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quatures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qui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quatas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son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deo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dolenitium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34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F07C7CE-DB8D-3760-38FA-25B168F9B4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2005" y="1643063"/>
            <a:ext cx="10629900" cy="3986212"/>
          </a:xfrm>
          <a:solidFill>
            <a:schemeClr val="bg2"/>
          </a:solidFill>
        </p:spPr>
        <p:txBody>
          <a:bodyPr>
            <a:normAutofit/>
          </a:bodyPr>
          <a:lstStyle>
            <a:lvl1pPr marL="205740" indent="-205740" algn="l">
              <a:defRPr sz="132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You can place a zoomed in view of your map here or place a graph. This slide is optional. </a:t>
            </a:r>
            <a:br>
              <a:rPr lang="en-US" dirty="0"/>
            </a:br>
            <a:r>
              <a:rPr lang="en-US" dirty="0"/>
              <a:t>Whatever best fits your requirement.</a:t>
            </a:r>
          </a:p>
        </p:txBody>
      </p:sp>
    </p:spTree>
    <p:extLst>
      <p:ext uri="{BB962C8B-B14F-4D97-AF65-F5344CB8AC3E}">
        <p14:creationId xmlns:p14="http://schemas.microsoft.com/office/powerpoint/2010/main" val="24669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A0110D0B-DA30-D6C8-64D0-4207658D7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0403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Maps, Graphs, Diagrams, pie charts etc.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DB1E62EF-1C52-57E2-D73C-24DD30DE1E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3952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Maps, Graphs, Diagrams, pie charts etc.</a:t>
            </a:r>
          </a:p>
        </p:txBody>
      </p:sp>
    </p:spTree>
    <p:extLst>
      <p:ext uri="{BB962C8B-B14F-4D97-AF65-F5344CB8AC3E}">
        <p14:creationId xmlns:p14="http://schemas.microsoft.com/office/powerpoint/2010/main" val="414926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387E8336-08FF-1579-81BF-1DAAA31604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7242769-D447-C9E9-2AF2-7E75DCAF8B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the best image you have.</a:t>
            </a:r>
          </a:p>
        </p:txBody>
      </p:sp>
    </p:spTree>
    <p:extLst>
      <p:ext uri="{BB962C8B-B14F-4D97-AF65-F5344CB8AC3E}">
        <p14:creationId xmlns:p14="http://schemas.microsoft.com/office/powerpoint/2010/main" val="12224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148C2E04-F119-8266-62F5-BEF3349B92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D4D7D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B6E3D78-5D18-FEC2-7DA9-8ECA634A39A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657225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9719C845-83F9-FF4D-A5AC-225E08477C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9200" y="3743324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58F4651-1D70-E72F-E28B-2EB13D6C5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13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3758FEC-6020-1A2A-AC68-3DD685EE2D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441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CA290331-ACD8-66D3-1C0C-65EEC34F90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441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595FE471-A00D-4C57-D014-C7503F81A9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13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0064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61D910-CE5D-7CD3-D1E2-C077189CFDA4}"/>
              </a:ext>
            </a:extLst>
          </p:cNvPr>
          <p:cNvSpPr txBox="1"/>
          <p:nvPr userDrawn="1"/>
        </p:nvSpPr>
        <p:spPr>
          <a:xfrm>
            <a:off x="3048000" y="269033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071FD6-5E10-0B78-5E7E-FC8BADA63247}"/>
              </a:ext>
            </a:extLst>
          </p:cNvPr>
          <p:cNvSpPr/>
          <p:nvPr userDrawn="1"/>
        </p:nvSpPr>
        <p:spPr>
          <a:xfrm>
            <a:off x="0" y="-18261"/>
            <a:ext cx="6105570" cy="6876261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1142C450-50E3-4CC2-241B-708232D50125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11">
            <a:extLst>
              <a:ext uri="{FF2B5EF4-FFF2-40B4-BE49-F238E27FC236}">
                <a16:creationId xmlns:a16="http://schemas.microsoft.com/office/drawing/2014/main" id="{EE8404CF-60AE-7B2A-9931-947E9CA3DB7C}"/>
              </a:ext>
            </a:extLst>
          </p:cNvPr>
          <p:cNvSpPr txBox="1"/>
          <p:nvPr userDrawn="1"/>
        </p:nvSpPr>
        <p:spPr>
          <a:xfrm>
            <a:off x="758270" y="1928961"/>
            <a:ext cx="4336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</a:t>
            </a:r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 </a:t>
            </a:r>
          </a:p>
          <a:p>
            <a:r>
              <a:rPr lang="hr-H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BD42A0E-7BD3-FF0A-5BEC-7D48968AD3A0}"/>
              </a:ext>
            </a:extLst>
          </p:cNvPr>
          <p:cNvSpPr txBox="1"/>
          <p:nvPr userDrawn="1"/>
        </p:nvSpPr>
        <p:spPr>
          <a:xfrm>
            <a:off x="750434" y="3343940"/>
            <a:ext cx="3986666" cy="144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ct val="150000"/>
              </a:lnSpc>
            </a:pP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porero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voluptation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 et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erumqui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dipsus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adio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mod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rest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accum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autempo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riossin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totaeriti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blaborum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debitat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enditae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percillutet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fugia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etus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eos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sim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recepra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expeles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volectiae</a:t>
            </a:r>
            <a:r>
              <a:rPr lang="hr-HR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800" b="0" i="0" u="none" strike="noStrike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C9007DC4-AA7B-F2CC-A8D8-A4B3596AEDC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41084357"/>
              </p:ext>
            </p:extLst>
          </p:nvPr>
        </p:nvGraphicFramePr>
        <p:xfrm>
          <a:off x="6302057" y="1090694"/>
          <a:ext cx="4791658" cy="421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ángulo 3">
            <a:extLst>
              <a:ext uri="{FF2B5EF4-FFF2-40B4-BE49-F238E27FC236}">
                <a16:creationId xmlns:a16="http://schemas.microsoft.com/office/drawing/2014/main" id="{6031634C-C936-CB5A-16B9-AF97F0D86BAD}"/>
              </a:ext>
            </a:extLst>
          </p:cNvPr>
          <p:cNvSpPr/>
          <p:nvPr userDrawn="1"/>
        </p:nvSpPr>
        <p:spPr>
          <a:xfrm>
            <a:off x="7766366" y="2827583"/>
            <a:ext cx="14878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ES" sz="4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C8EB8475-8277-E49A-6775-6C146550214F}"/>
              </a:ext>
            </a:extLst>
          </p:cNvPr>
          <p:cNvGrpSpPr/>
          <p:nvPr userDrawn="1"/>
        </p:nvGrpSpPr>
        <p:grpSpPr>
          <a:xfrm>
            <a:off x="7430183" y="4891236"/>
            <a:ext cx="2097259" cy="773014"/>
            <a:chOff x="1315133" y="5304299"/>
            <a:chExt cx="2097259" cy="773014"/>
          </a:xfrm>
        </p:grpSpPr>
        <p:sp>
          <p:nvSpPr>
            <p:cNvPr id="14" name="CuadroTexto 28">
              <a:extLst>
                <a:ext uri="{FF2B5EF4-FFF2-40B4-BE49-F238E27FC236}">
                  <a16:creationId xmlns:a16="http://schemas.microsoft.com/office/drawing/2014/main" id="{4A1126F8-21BF-E77C-3685-3CB90506CC87}"/>
                </a:ext>
              </a:extLst>
            </p:cNvPr>
            <p:cNvSpPr txBox="1"/>
            <p:nvPr/>
          </p:nvSpPr>
          <p:spPr>
            <a:xfrm>
              <a:off x="1499509" y="5304299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1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ipse 29">
              <a:extLst>
                <a:ext uri="{FF2B5EF4-FFF2-40B4-BE49-F238E27FC236}">
                  <a16:creationId xmlns:a16="http://schemas.microsoft.com/office/drawing/2014/main" id="{170FBC9B-A12F-6A1F-5BD4-45C652B6CD3A}"/>
                </a:ext>
              </a:extLst>
            </p:cNvPr>
            <p:cNvSpPr/>
            <p:nvPr/>
          </p:nvSpPr>
          <p:spPr>
            <a:xfrm>
              <a:off x="1315133" y="5382506"/>
              <a:ext cx="136328" cy="136328"/>
            </a:xfrm>
            <a:prstGeom prst="ellipse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CuadroTexto 30">
              <a:extLst>
                <a:ext uri="{FF2B5EF4-FFF2-40B4-BE49-F238E27FC236}">
                  <a16:creationId xmlns:a16="http://schemas.microsoft.com/office/drawing/2014/main" id="{DE633E6E-EFB6-4BC5-B850-B8193EEAFC63}"/>
                </a:ext>
              </a:extLst>
            </p:cNvPr>
            <p:cNvSpPr txBox="1"/>
            <p:nvPr/>
          </p:nvSpPr>
          <p:spPr>
            <a:xfrm>
              <a:off x="2646382" y="5304299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2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Elipse 31">
              <a:extLst>
                <a:ext uri="{FF2B5EF4-FFF2-40B4-BE49-F238E27FC236}">
                  <a16:creationId xmlns:a16="http://schemas.microsoft.com/office/drawing/2014/main" id="{B02981B7-56E8-C6FF-1F46-48F7527621D9}"/>
                </a:ext>
              </a:extLst>
            </p:cNvPr>
            <p:cNvSpPr/>
            <p:nvPr/>
          </p:nvSpPr>
          <p:spPr>
            <a:xfrm>
              <a:off x="2462006" y="5382506"/>
              <a:ext cx="136328" cy="136328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CuadroTexto 32">
              <a:extLst>
                <a:ext uri="{FF2B5EF4-FFF2-40B4-BE49-F238E27FC236}">
                  <a16:creationId xmlns:a16="http://schemas.microsoft.com/office/drawing/2014/main" id="{A552597B-580D-BB95-DA60-64A597938FA0}"/>
                </a:ext>
              </a:extLst>
            </p:cNvPr>
            <p:cNvSpPr txBox="1"/>
            <p:nvPr/>
          </p:nvSpPr>
          <p:spPr>
            <a:xfrm>
              <a:off x="1499509" y="5800314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3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ipse 33">
              <a:extLst>
                <a:ext uri="{FF2B5EF4-FFF2-40B4-BE49-F238E27FC236}">
                  <a16:creationId xmlns:a16="http://schemas.microsoft.com/office/drawing/2014/main" id="{432C861F-D0C8-F1FF-9035-ADB5D585F727}"/>
                </a:ext>
              </a:extLst>
            </p:cNvPr>
            <p:cNvSpPr/>
            <p:nvPr/>
          </p:nvSpPr>
          <p:spPr>
            <a:xfrm>
              <a:off x="1315133" y="5878521"/>
              <a:ext cx="136328" cy="136328"/>
            </a:xfrm>
            <a:prstGeom prst="ellipse">
              <a:avLst/>
            </a:prstGeom>
            <a:solidFill>
              <a:srgbClr val="70BF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34">
              <a:extLst>
                <a:ext uri="{FF2B5EF4-FFF2-40B4-BE49-F238E27FC236}">
                  <a16:creationId xmlns:a16="http://schemas.microsoft.com/office/drawing/2014/main" id="{8F880D87-08D2-0F28-2823-2735DE4E25E7}"/>
                </a:ext>
              </a:extLst>
            </p:cNvPr>
            <p:cNvSpPr txBox="1"/>
            <p:nvPr/>
          </p:nvSpPr>
          <p:spPr>
            <a:xfrm>
              <a:off x="2646382" y="5800314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4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Elipse 35">
              <a:extLst>
                <a:ext uri="{FF2B5EF4-FFF2-40B4-BE49-F238E27FC236}">
                  <a16:creationId xmlns:a16="http://schemas.microsoft.com/office/drawing/2014/main" id="{16CB823E-6863-4FF6-4891-DC2EDE1055A6}"/>
                </a:ext>
              </a:extLst>
            </p:cNvPr>
            <p:cNvSpPr/>
            <p:nvPr/>
          </p:nvSpPr>
          <p:spPr>
            <a:xfrm>
              <a:off x="2462006" y="5878521"/>
              <a:ext cx="136328" cy="136328"/>
            </a:xfrm>
            <a:prstGeom prst="ellipse">
              <a:avLst/>
            </a:prstGeom>
            <a:solidFill>
              <a:srgbClr val="00B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3" name="Picture 2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1346F77-E45E-6350-474B-63289C869A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645" y="-27494"/>
            <a:ext cx="3042445" cy="11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F0DB74E1-8E18-5543-A146-69091537A9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812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04DCE5C-0FBB-2446-BF75-2C546C1DD6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06847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02A6F34B-CDF5-754C-84A0-5BB51F2F0A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24250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DE08859C-9E21-3649-A360-0652754BDEB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10042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86587409-B0D4-859D-1274-EBAE61E9816D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E3414EE5-D3B0-829D-4AF9-4290C79EC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73" y="-18261"/>
            <a:ext cx="3042445" cy="11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96B156-96ED-ECC8-2737-E19254139F0A}"/>
              </a:ext>
            </a:extLst>
          </p:cNvPr>
          <p:cNvSpPr/>
          <p:nvPr userDrawn="1"/>
        </p:nvSpPr>
        <p:spPr>
          <a:xfrm>
            <a:off x="0" y="5915770"/>
            <a:ext cx="12192000" cy="94223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3C2D2E7-30D0-1B43-7E5E-F34CB1E9EE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449" y="5911704"/>
            <a:ext cx="1673040" cy="9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92B623-09E6-CCC7-C4EB-20CB7A8B7EEB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A631EAE6-9379-1E6F-EF4D-12832EACC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73" y="-18261"/>
            <a:ext cx="3042445" cy="11877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D90D3A-FED7-3DA3-591A-166640F0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91" y="1435039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5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12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285176-3A25-F86A-FDFD-282FA2DF05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5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CE9FA53-8711-D548-6B69-E72481104E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71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8BC0C76-D693-5C29-38D6-A96D5D29B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2600" y="0"/>
            <a:ext cx="7699401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83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49" r:id="rId3"/>
    <p:sldLayoutId id="2147483658" r:id="rId4"/>
    <p:sldLayoutId id="2147483659" r:id="rId5"/>
    <p:sldLayoutId id="2147483660" r:id="rId6"/>
    <p:sldLayoutId id="2147483672" r:id="rId7"/>
    <p:sldLayoutId id="2147483671" r:id="rId8"/>
    <p:sldLayoutId id="2147483670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8" r:id="rId15"/>
    <p:sldLayoutId id="2147483669" r:id="rId16"/>
    <p:sldLayoutId id="214748366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5BAA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3A923D4-62FE-367B-3661-5BB3A98589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5"/>
            <a:ext cx="9695699" cy="6858000"/>
          </a:xfrm>
          <a:prstGeom prst="rect">
            <a:avLst/>
          </a:prstGeom>
        </p:spPr>
      </p:pic>
      <p:sp>
        <p:nvSpPr>
          <p:cNvPr id="4" name="Shape 79">
            <a:extLst>
              <a:ext uri="{FF2B5EF4-FFF2-40B4-BE49-F238E27FC236}">
                <a16:creationId xmlns:a16="http://schemas.microsoft.com/office/drawing/2014/main" id="{04E371C8-146F-BD8E-1D9F-6BA4929F87FE}"/>
              </a:ext>
            </a:extLst>
          </p:cNvPr>
          <p:cNvSpPr/>
          <p:nvPr/>
        </p:nvSpPr>
        <p:spPr>
          <a:xfrm>
            <a:off x="34834" y="1638390"/>
            <a:ext cx="12191999" cy="372409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6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>
                <a:solidFill>
                  <a:srgbClr val="005BAA"/>
                </a:solidFill>
                <a:latin typeface="Arial" panose="020B0604020202020204"/>
                <a:cs typeface="Calibri" panose="020F0502020204030204" pitchFamily="34" charset="0"/>
              </a:rPr>
              <a:t>RWC FUNCTIONS WORKFLOWS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>
                <a:solidFill>
                  <a:srgbClr val="005BAA"/>
                </a:solidFill>
                <a:latin typeface="Arial" panose="020B0604020202020204"/>
                <a:cs typeface="Calibri" panose="020F0502020204030204" pitchFamily="34" charset="0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>
                <a:solidFill>
                  <a:srgbClr val="005BAA"/>
                </a:solidFill>
                <a:latin typeface="Arial" panose="020B0604020202020204"/>
                <a:cs typeface="Calibri" panose="020F0502020204030204" pitchFamily="34" charset="0"/>
              </a:rPr>
              <a:t>TASKS FOR RWCs AND MEMBERS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Ercan BÜYÜKBAŞ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WIGOS Branch, Observing Networks and Measurement Division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800" b="1" dirty="0">
              <a:solidFill>
                <a:srgbClr val="005BAA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09004FF-5EDC-25E0-2F29-3A99659E71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571" y="3859872"/>
            <a:ext cx="4498857" cy="2523749"/>
          </a:xfrm>
          <a:prstGeom prst="rect">
            <a:avLst/>
          </a:prstGeom>
        </p:spPr>
      </p:pic>
      <p:sp>
        <p:nvSpPr>
          <p:cNvPr id="2" name="Shape 79">
            <a:extLst>
              <a:ext uri="{FF2B5EF4-FFF2-40B4-BE49-F238E27FC236}">
                <a16:creationId xmlns:a16="http://schemas.microsoft.com/office/drawing/2014/main" id="{D0355650-3645-7E60-1BA7-31BD81BA89D3}"/>
              </a:ext>
            </a:extLst>
          </p:cNvPr>
          <p:cNvSpPr/>
          <p:nvPr/>
        </p:nvSpPr>
        <p:spPr>
          <a:xfrm>
            <a:off x="463295" y="269996"/>
            <a:ext cx="11265408" cy="12808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US" sz="2800" dirty="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Training Workshop on Incident Management System</a:t>
            </a:r>
          </a:p>
          <a:p>
            <a:pPr algn="ctr">
              <a:lnSpc>
                <a:spcPts val="3360"/>
              </a:lnSpc>
              <a:defRPr sz="1800"/>
            </a:pPr>
            <a:r>
              <a:rPr lang="en-US" sz="2800" dirty="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 RWCs in RA IV </a:t>
            </a:r>
          </a:p>
          <a:p>
            <a:pPr algn="ctr">
              <a:lnSpc>
                <a:spcPts val="3360"/>
              </a:lnSpc>
              <a:defRPr sz="1800"/>
            </a:pPr>
            <a:r>
              <a:rPr lang="en-US" sz="2800" dirty="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Online, 18 September 2023</a:t>
            </a:r>
            <a:endParaRPr lang="en-GB" sz="2800" dirty="0">
              <a:solidFill>
                <a:srgbClr val="005BA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79">
            <a:extLst>
              <a:ext uri="{FF2B5EF4-FFF2-40B4-BE49-F238E27FC236}">
                <a16:creationId xmlns:a16="http://schemas.microsoft.com/office/drawing/2014/main" id="{29CCA19C-339A-3362-6038-4970D2A4F277}"/>
              </a:ext>
            </a:extLst>
          </p:cNvPr>
          <p:cNvSpPr/>
          <p:nvPr/>
        </p:nvSpPr>
        <p:spPr>
          <a:xfrm>
            <a:off x="203201" y="6350"/>
            <a:ext cx="11531599" cy="6155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Outline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66B5A-E1E2-9421-257D-78F68187B728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2</a:t>
                      </a:fld>
                      <a:endParaRPr lang="en-US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562795-1847-1F48-A3DC-459DD255DC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7" y="5917325"/>
            <a:ext cx="71263" cy="9406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AD7EB-4E98-A120-4769-D167982BAC1C}"/>
              </a:ext>
            </a:extLst>
          </p:cNvPr>
          <p:cNvSpPr txBox="1">
            <a:spLocks/>
          </p:cNvSpPr>
          <p:nvPr/>
        </p:nvSpPr>
        <p:spPr>
          <a:xfrm>
            <a:off x="457200" y="1098174"/>
            <a:ext cx="10972800" cy="4938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H" dirty="0"/>
          </a:p>
          <a:p>
            <a:pPr marL="342900" indent="-342900">
              <a:lnSpc>
                <a:spcPct val="150000"/>
              </a:lnSpc>
              <a:buSzPct val="20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RWC Structure in RA IV</a:t>
            </a:r>
          </a:p>
          <a:p>
            <a:pPr marL="342900" indent="-342900">
              <a:lnSpc>
                <a:spcPct val="150000"/>
              </a:lnSpc>
              <a:buSzPct val="20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Workflow-Quality Monitoring</a:t>
            </a:r>
          </a:p>
          <a:p>
            <a:pPr marL="342900" indent="-342900">
              <a:lnSpc>
                <a:spcPct val="150000"/>
              </a:lnSpc>
              <a:buSzPct val="20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Workflow-Metadata Management</a:t>
            </a:r>
          </a:p>
          <a:p>
            <a:pPr marL="342900" indent="-342900">
              <a:buSzPct val="200000"/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SzPct val="200000"/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70C0"/>
              </a:solidFill>
              <a:latin typeface="+mn-lt"/>
            </a:endParaRP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89458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3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6CDE6BBE-298D-46EB-459E-9F88C0B8941D}"/>
              </a:ext>
            </a:extLst>
          </p:cNvPr>
          <p:cNvSpPr txBox="1">
            <a:spLocks/>
          </p:cNvSpPr>
          <p:nvPr/>
        </p:nvSpPr>
        <p:spPr>
          <a:xfrm>
            <a:off x="1097280" y="6350"/>
            <a:ext cx="100380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000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RWC Structure in RA IV </a:t>
            </a:r>
            <a:endParaRPr lang="en-GB" sz="2400" dirty="0">
              <a:solidFill>
                <a:srgbClr val="C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D0233-34BC-35B1-7205-5A8EE4DB871A}"/>
              </a:ext>
            </a:extLst>
          </p:cNvPr>
          <p:cNvSpPr txBox="1"/>
          <p:nvPr/>
        </p:nvSpPr>
        <p:spPr>
          <a:xfrm>
            <a:off x="274320" y="677300"/>
            <a:ext cx="11623040" cy="5552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components of RWC in RA IV :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H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Canada (Ln/Canada):</a:t>
            </a:r>
            <a:r>
              <a:rPr lang="en-C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CH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fr-C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C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Leading Node (Ln) for metadata management</a:t>
            </a:r>
            <a:endParaRPr lang="fr-CH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H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 (Ln/USA):</a:t>
            </a:r>
            <a:r>
              <a:rPr lang="en-C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CH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fr-CH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C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Leading Node (Ln) for quality monitoring</a:t>
            </a:r>
            <a:endParaRPr lang="fr-CH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H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Costa Rica (Cn/Costa Rica)</a:t>
            </a:r>
            <a:r>
              <a:rPr lang="fr-CH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63525" lvl="0" algn="just">
              <a:lnSpc>
                <a:spcPct val="107000"/>
              </a:lnSpc>
            </a:pPr>
            <a:r>
              <a:rPr lang="en-C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Contributing Node (Cn) for Spanish speaking countries for both metadata management and </a:t>
            </a:r>
            <a:r>
              <a:rPr lang="fr-C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quality monitoring</a:t>
            </a:r>
            <a:endParaRPr lang="fr-CH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H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Trinidad &amp; Tobago(T&amp;T) (Cn/T&amp;T):</a:t>
            </a:r>
            <a:r>
              <a:rPr lang="en-C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CH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fr-CH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C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Contributing Node (Cn) for English speaking countries for metadata management</a:t>
            </a:r>
            <a:endParaRPr lang="fr-CH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H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British Caribbean Territories/Caribbean Meteorological Organization (BCT/CMO) (Cn/BCT-CMO): </a:t>
            </a:r>
            <a:endParaRPr lang="fr-CH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CH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C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Contributing Node (Cn) for English speaking countries for quality monitoring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4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6CDE6BBE-298D-46EB-459E-9F88C0B8941D}"/>
              </a:ext>
            </a:extLst>
          </p:cNvPr>
          <p:cNvSpPr txBox="1">
            <a:spLocks/>
          </p:cNvSpPr>
          <p:nvPr/>
        </p:nvSpPr>
        <p:spPr>
          <a:xfrm>
            <a:off x="1097280" y="6350"/>
            <a:ext cx="100380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000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WORKFLOW-Quality Monitoring </a:t>
            </a:r>
            <a:endParaRPr lang="en-GB" sz="2400" dirty="0">
              <a:solidFill>
                <a:srgbClr val="C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76B5F8-E851-B872-5E19-06C280D12D13}"/>
              </a:ext>
            </a:extLst>
          </p:cNvPr>
          <p:cNvSpPr txBox="1"/>
          <p:nvPr/>
        </p:nvSpPr>
        <p:spPr>
          <a:xfrm>
            <a:off x="9258" y="405592"/>
            <a:ext cx="12091302" cy="2267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CH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WDQMS Process: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ct val="125000"/>
            </a:pPr>
            <a:r>
              <a:rPr lang="fr-CH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Monitoring </a:t>
            </a:r>
            <a:r>
              <a:rPr lang="fr-CH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fr-CH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  B) </a:t>
            </a:r>
            <a:r>
              <a:rPr lang="fr-CH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</a:t>
            </a:r>
            <a:r>
              <a:rPr lang="fr-CH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fr-CH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 C) </a:t>
            </a:r>
            <a:r>
              <a:rPr lang="fr-CH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Incident Management </a:t>
            </a:r>
            <a:r>
              <a:rPr lang="fr-CH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Function</a:t>
            </a:r>
            <a:endParaRPr lang="fr-CH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UcParenR"/>
            </a:pPr>
            <a:r>
              <a:rPr lang="en-CH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 Function</a:t>
            </a:r>
            <a:r>
              <a:rPr lang="fr-CH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 of the stations in RA IV by WIGOS Quality Monitoring Centres (</a:t>
            </a:r>
            <a:r>
              <a:rPr lang="en-CH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WQMCs</a:t>
            </a:r>
            <a:r>
              <a:rPr lang="en-C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fr-C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i.e. </a:t>
            </a:r>
            <a:r>
              <a:rPr lang="fr-CH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Numerical</a:t>
            </a:r>
            <a:r>
              <a:rPr lang="fr-C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Weather</a:t>
            </a:r>
            <a:r>
              <a:rPr lang="fr-C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</a:t>
            </a:r>
            <a:r>
              <a:rPr lang="en-CH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ediction</a:t>
            </a:r>
            <a:r>
              <a:rPr lang="en-C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(NWP) Centres, DWD, ECMWF, JMA and NCEP. </a:t>
            </a:r>
            <a:endParaRPr lang="fr-CH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results of monitoring of surface land and upper air stations WDQMS web tool.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FF34E-563C-A883-800B-8EE5AEDB8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102" y="3014294"/>
            <a:ext cx="9102458" cy="34094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7870E0-5695-C594-E258-1D6F88B8AFA1}"/>
              </a:ext>
            </a:extLst>
          </p:cNvPr>
          <p:cNvSpPr/>
          <p:nvPr/>
        </p:nvSpPr>
        <p:spPr>
          <a:xfrm>
            <a:off x="4592320" y="3014294"/>
            <a:ext cx="5984240" cy="1435547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1E4C56D-5A31-8E8A-5BD8-CB34B185F434}"/>
              </a:ext>
            </a:extLst>
          </p:cNvPr>
          <p:cNvSpPr txBox="1">
            <a:spLocks/>
          </p:cNvSpPr>
          <p:nvPr/>
        </p:nvSpPr>
        <p:spPr>
          <a:xfrm>
            <a:off x="1818129" y="6511372"/>
            <a:ext cx="819963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05BAA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400" b="1" spc="-15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WDQMS</a:t>
            </a:r>
            <a:r>
              <a:rPr lang="en-GB" sz="2400" spc="-15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spc="-15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endParaRPr lang="en-GB" sz="24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2E4A9B-850C-56BB-3EE8-D9A3A7100B1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0124947" y="3065332"/>
            <a:ext cx="1363094" cy="947626"/>
          </a:xfrm>
          <a:prstGeom prst="straightConnector1">
            <a:avLst/>
          </a:prstGeom>
          <a:ln w="38100">
            <a:solidFill>
              <a:srgbClr val="013D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3">
            <a:extLst>
              <a:ext uri="{FF2B5EF4-FFF2-40B4-BE49-F238E27FC236}">
                <a16:creationId xmlns:a16="http://schemas.microsoft.com/office/drawing/2014/main" id="{9BD99D9D-FD12-C073-DB5E-7A72AF884F1D}"/>
              </a:ext>
            </a:extLst>
          </p:cNvPr>
          <p:cNvSpPr txBox="1">
            <a:spLocks/>
          </p:cNvSpPr>
          <p:nvPr/>
        </p:nvSpPr>
        <p:spPr>
          <a:xfrm>
            <a:off x="10682789" y="2621621"/>
            <a:ext cx="161050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05BAA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8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RWCs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B78260-F08E-9DA7-BD35-8407BDA598D5}"/>
              </a:ext>
            </a:extLst>
          </p:cNvPr>
          <p:cNvSpPr/>
          <p:nvPr/>
        </p:nvSpPr>
        <p:spPr>
          <a:xfrm>
            <a:off x="1474101" y="3014294"/>
            <a:ext cx="2921451" cy="1435547"/>
          </a:xfrm>
          <a:prstGeom prst="rect">
            <a:avLst/>
          </a:prstGeom>
          <a:noFill/>
          <a:ln w="57150">
            <a:solidFill>
              <a:srgbClr val="005BAA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C40A6B-A498-C879-716B-E38809168DF4}"/>
              </a:ext>
            </a:extLst>
          </p:cNvPr>
          <p:cNvCxnSpPr>
            <a:cxnSpLocks/>
          </p:cNvCxnSpPr>
          <p:nvPr/>
        </p:nvCxnSpPr>
        <p:spPr>
          <a:xfrm>
            <a:off x="817429" y="3065333"/>
            <a:ext cx="1316171" cy="947625"/>
          </a:xfrm>
          <a:prstGeom prst="straightConnector1">
            <a:avLst/>
          </a:prstGeom>
          <a:ln w="38100">
            <a:solidFill>
              <a:srgbClr val="013D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3">
            <a:extLst>
              <a:ext uri="{FF2B5EF4-FFF2-40B4-BE49-F238E27FC236}">
                <a16:creationId xmlns:a16="http://schemas.microsoft.com/office/drawing/2014/main" id="{A4E4F6FF-42F0-CAF6-88FD-DFD6332D4117}"/>
              </a:ext>
            </a:extLst>
          </p:cNvPr>
          <p:cNvSpPr txBox="1">
            <a:spLocks/>
          </p:cNvSpPr>
          <p:nvPr/>
        </p:nvSpPr>
        <p:spPr>
          <a:xfrm>
            <a:off x="9258" y="2621622"/>
            <a:ext cx="161050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05BAA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8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WQMCs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0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5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6CDE6BBE-298D-46EB-459E-9F88C0B8941D}"/>
              </a:ext>
            </a:extLst>
          </p:cNvPr>
          <p:cNvSpPr txBox="1">
            <a:spLocks/>
          </p:cNvSpPr>
          <p:nvPr/>
        </p:nvSpPr>
        <p:spPr>
          <a:xfrm>
            <a:off x="1097280" y="-105897"/>
            <a:ext cx="100380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000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WORKFLOW-Quality Monitoring </a:t>
            </a:r>
            <a:endParaRPr lang="en-GB" sz="2400" dirty="0">
              <a:solidFill>
                <a:srgbClr val="C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2C47AD-CF7F-A5E2-6A88-3532779AFDE7}"/>
              </a:ext>
            </a:extLst>
          </p:cNvPr>
          <p:cNvSpPr/>
          <p:nvPr/>
        </p:nvSpPr>
        <p:spPr>
          <a:xfrm>
            <a:off x="3983546" y="409781"/>
            <a:ext cx="4042854" cy="718216"/>
          </a:xfrm>
          <a:prstGeom prst="ellipse">
            <a:avLst/>
          </a:prstGeom>
          <a:solidFill>
            <a:srgbClr val="36B5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H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Identification of an issue;</a:t>
            </a:r>
          </a:p>
          <a:p>
            <a:pPr algn="ctr"/>
            <a:r>
              <a:rPr lang="fr-CH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Creation</a:t>
            </a:r>
            <a:r>
              <a:rPr lang="fr-CH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 ticket;</a:t>
            </a:r>
          </a:p>
          <a:p>
            <a:pPr algn="ctr"/>
            <a:r>
              <a:rPr lang="en-GB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user; Ln: Cn</a:t>
            </a:r>
          </a:p>
          <a:p>
            <a:pPr algn="ctr"/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776857-4614-F1C1-6ECA-70D92E754118}"/>
              </a:ext>
            </a:extLst>
          </p:cNvPr>
          <p:cNvCxnSpPr>
            <a:cxnSpLocks/>
          </p:cNvCxnSpPr>
          <p:nvPr/>
        </p:nvCxnSpPr>
        <p:spPr>
          <a:xfrm flipH="1">
            <a:off x="1449937" y="708724"/>
            <a:ext cx="2549351" cy="5848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05A5A3F-A38C-9014-2160-E8A2388E406E}"/>
              </a:ext>
            </a:extLst>
          </p:cNvPr>
          <p:cNvSpPr/>
          <p:nvPr/>
        </p:nvSpPr>
        <p:spPr>
          <a:xfrm>
            <a:off x="171890" y="1353701"/>
            <a:ext cx="2524609" cy="6246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Ln/USA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A232ED-783D-F592-CE84-626E43906DE6}"/>
              </a:ext>
            </a:extLst>
          </p:cNvPr>
          <p:cNvSpPr/>
          <p:nvPr/>
        </p:nvSpPr>
        <p:spPr>
          <a:xfrm>
            <a:off x="9520757" y="1353701"/>
            <a:ext cx="2524609" cy="624620"/>
          </a:xfrm>
          <a:prstGeom prst="rect">
            <a:avLst/>
          </a:prstGeom>
          <a:solidFill>
            <a:srgbClr val="70BF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Members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(WDQMS NFP)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F7FF9-168D-4C7F-FC81-9793B9C60540}"/>
              </a:ext>
            </a:extLst>
          </p:cNvPr>
          <p:cNvSpPr/>
          <p:nvPr/>
        </p:nvSpPr>
        <p:spPr>
          <a:xfrm>
            <a:off x="79460" y="2491271"/>
            <a:ext cx="2694226" cy="62462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Evalauate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/Follow the issue </a:t>
            </a:r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initiating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1CE0CE-5C5D-01BE-AD4E-E76228556A53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1426573" y="1965074"/>
            <a:ext cx="0" cy="5261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35754-6470-9B1D-7021-82FA973D86C3}"/>
              </a:ext>
            </a:extLst>
          </p:cNvPr>
          <p:cNvSpPr/>
          <p:nvPr/>
        </p:nvSpPr>
        <p:spPr>
          <a:xfrm>
            <a:off x="4772503" y="1405693"/>
            <a:ext cx="2664727" cy="6246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/Costa Rica (</a:t>
            </a:r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Spanish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/BCT-CMO (English)</a:t>
            </a:r>
          </a:p>
          <a:p>
            <a:pPr algn="ctr"/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Flowchart: Decision 57">
            <a:extLst>
              <a:ext uri="{FF2B5EF4-FFF2-40B4-BE49-F238E27FC236}">
                <a16:creationId xmlns:a16="http://schemas.microsoft.com/office/drawing/2014/main" id="{9C1A24FF-B54F-1CC3-FEBF-A93A5B688539}"/>
              </a:ext>
            </a:extLst>
          </p:cNvPr>
          <p:cNvSpPr/>
          <p:nvPr/>
        </p:nvSpPr>
        <p:spPr>
          <a:xfrm>
            <a:off x="151887" y="3581916"/>
            <a:ext cx="2573282" cy="1025290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Need to be raised as an incident?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362FAD2-0682-BC5C-65AB-9BE2EDB1F722}"/>
              </a:ext>
            </a:extLst>
          </p:cNvPr>
          <p:cNvCxnSpPr>
            <a:stCxn id="28" idx="2"/>
            <a:endCxn id="58" idx="0"/>
          </p:cNvCxnSpPr>
          <p:nvPr/>
        </p:nvCxnSpPr>
        <p:spPr>
          <a:xfrm>
            <a:off x="1426573" y="3115891"/>
            <a:ext cx="11955" cy="4660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>
            <a:extLst>
              <a:ext uri="{FF2B5EF4-FFF2-40B4-BE49-F238E27FC236}">
                <a16:creationId xmlns:a16="http://schemas.microsoft.com/office/drawing/2014/main" id="{94F19441-CA19-4B81-487E-10E7A4C09600}"/>
              </a:ext>
            </a:extLst>
          </p:cNvPr>
          <p:cNvSpPr txBox="1"/>
          <p:nvPr/>
        </p:nvSpPr>
        <p:spPr>
          <a:xfrm>
            <a:off x="3787007" y="3643597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EF1AF229-C89E-A504-547B-8074464941C5}"/>
              </a:ext>
            </a:extLst>
          </p:cNvPr>
          <p:cNvSpPr/>
          <p:nvPr/>
        </p:nvSpPr>
        <p:spPr>
          <a:xfrm>
            <a:off x="91415" y="5140892"/>
            <a:ext cx="2694226" cy="62462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Initiate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</a:t>
            </a:r>
          </a:p>
          <a:p>
            <a:pPr algn="ctr"/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</a:t>
            </a:r>
            <a:endParaRPr lang="fr-CH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A2F76351-AE71-0523-EBF0-312E82617AE0}"/>
              </a:ext>
            </a:extLst>
          </p:cNvPr>
          <p:cNvCxnSpPr>
            <a:stCxn id="58" idx="2"/>
            <a:endCxn id="1028" idx="0"/>
          </p:cNvCxnSpPr>
          <p:nvPr/>
        </p:nvCxnSpPr>
        <p:spPr>
          <a:xfrm>
            <a:off x="1438528" y="4607206"/>
            <a:ext cx="0" cy="5336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B6665384-38AA-45F9-ED01-490092C654D3}"/>
              </a:ext>
            </a:extLst>
          </p:cNvPr>
          <p:cNvCxnSpPr>
            <a:endCxn id="43" idx="1"/>
          </p:cNvCxnSpPr>
          <p:nvPr/>
        </p:nvCxnSpPr>
        <p:spPr>
          <a:xfrm flipV="1">
            <a:off x="2784031" y="1718003"/>
            <a:ext cx="1988472" cy="37558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1033">
            <a:extLst>
              <a:ext uri="{FF2B5EF4-FFF2-40B4-BE49-F238E27FC236}">
                <a16:creationId xmlns:a16="http://schemas.microsoft.com/office/drawing/2014/main" id="{799D3872-619B-2777-D4FF-F08EB11131D1}"/>
              </a:ext>
            </a:extLst>
          </p:cNvPr>
          <p:cNvSpPr txBox="1"/>
          <p:nvPr/>
        </p:nvSpPr>
        <p:spPr>
          <a:xfrm>
            <a:off x="2314731" y="4237874"/>
            <a:ext cx="78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67406D64-FD02-EA74-8268-5CA57037E51E}"/>
              </a:ext>
            </a:extLst>
          </p:cNvPr>
          <p:cNvSpPr/>
          <p:nvPr/>
        </p:nvSpPr>
        <p:spPr>
          <a:xfrm>
            <a:off x="3400367" y="6270889"/>
            <a:ext cx="1696649" cy="6246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 the ticket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38" name="Straight Arrow Connector 1037">
            <a:extLst>
              <a:ext uri="{FF2B5EF4-FFF2-40B4-BE49-F238E27FC236}">
                <a16:creationId xmlns:a16="http://schemas.microsoft.com/office/drawing/2014/main" id="{475DDE39-B2C2-C383-05B6-F4D3AC247BDF}"/>
              </a:ext>
            </a:extLst>
          </p:cNvPr>
          <p:cNvCxnSpPr>
            <a:stCxn id="58" idx="3"/>
            <a:endCxn id="1036" idx="0"/>
          </p:cNvCxnSpPr>
          <p:nvPr/>
        </p:nvCxnSpPr>
        <p:spPr>
          <a:xfrm>
            <a:off x="2725169" y="4094561"/>
            <a:ext cx="1523523" cy="21763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extBox 1038">
            <a:extLst>
              <a:ext uri="{FF2B5EF4-FFF2-40B4-BE49-F238E27FC236}">
                <a16:creationId xmlns:a16="http://schemas.microsoft.com/office/drawing/2014/main" id="{63930CCD-E820-4EB3-E613-6C09A46372D6}"/>
              </a:ext>
            </a:extLst>
          </p:cNvPr>
          <p:cNvSpPr txBox="1"/>
          <p:nvPr/>
        </p:nvSpPr>
        <p:spPr>
          <a:xfrm>
            <a:off x="3008195" y="1316455"/>
            <a:ext cx="148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Confirmation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41" name="Straight Arrow Connector 1040">
            <a:extLst>
              <a:ext uri="{FF2B5EF4-FFF2-40B4-BE49-F238E27FC236}">
                <a16:creationId xmlns:a16="http://schemas.microsoft.com/office/drawing/2014/main" id="{85774FB3-08EE-4721-277B-5FD354282155}"/>
              </a:ext>
            </a:extLst>
          </p:cNvPr>
          <p:cNvCxnSpPr>
            <a:stCxn id="43" idx="1"/>
            <a:endCxn id="14" idx="3"/>
          </p:cNvCxnSpPr>
          <p:nvPr/>
        </p:nvCxnSpPr>
        <p:spPr>
          <a:xfrm flipH="1" flipV="1">
            <a:off x="2696499" y="1666011"/>
            <a:ext cx="2076004" cy="5199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TextBox 1041">
            <a:extLst>
              <a:ext uri="{FF2B5EF4-FFF2-40B4-BE49-F238E27FC236}">
                <a16:creationId xmlns:a16="http://schemas.microsoft.com/office/drawing/2014/main" id="{246C2D10-8959-57FC-D9C6-E3D16B75DD69}"/>
              </a:ext>
            </a:extLst>
          </p:cNvPr>
          <p:cNvSpPr txBox="1"/>
          <p:nvPr/>
        </p:nvSpPr>
        <p:spPr>
          <a:xfrm>
            <a:off x="4523929" y="5191989"/>
            <a:ext cx="78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45" name="Straight Arrow Connector 1044">
            <a:extLst>
              <a:ext uri="{FF2B5EF4-FFF2-40B4-BE49-F238E27FC236}">
                <a16:creationId xmlns:a16="http://schemas.microsoft.com/office/drawing/2014/main" id="{BE507C21-19CD-A9D0-0F6B-60F6F2848452}"/>
              </a:ext>
            </a:extLst>
          </p:cNvPr>
          <p:cNvCxnSpPr>
            <a:stCxn id="43" idx="3"/>
            <a:endCxn id="15" idx="1"/>
          </p:cNvCxnSpPr>
          <p:nvPr/>
        </p:nvCxnSpPr>
        <p:spPr>
          <a:xfrm flipV="1">
            <a:off x="7437230" y="1666011"/>
            <a:ext cx="2083527" cy="5199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Flowchart: Decision 1047">
            <a:extLst>
              <a:ext uri="{FF2B5EF4-FFF2-40B4-BE49-F238E27FC236}">
                <a16:creationId xmlns:a16="http://schemas.microsoft.com/office/drawing/2014/main" id="{E39DD679-BB9F-1903-43DB-70457D613CED}"/>
              </a:ext>
            </a:extLst>
          </p:cNvPr>
          <p:cNvSpPr/>
          <p:nvPr/>
        </p:nvSpPr>
        <p:spPr>
          <a:xfrm>
            <a:off x="4684513" y="2211978"/>
            <a:ext cx="2840708" cy="1041647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Receipt Confirmation from Member?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050" name="Straight Arrow Connector 1049">
            <a:extLst>
              <a:ext uri="{FF2B5EF4-FFF2-40B4-BE49-F238E27FC236}">
                <a16:creationId xmlns:a16="http://schemas.microsoft.com/office/drawing/2014/main" id="{2AEDD70F-0247-3486-E1A0-620ABBB46205}"/>
              </a:ext>
            </a:extLst>
          </p:cNvPr>
          <p:cNvCxnSpPr>
            <a:cxnSpLocks/>
            <a:stCxn id="43" idx="2"/>
            <a:endCxn id="1048" idx="0"/>
          </p:cNvCxnSpPr>
          <p:nvPr/>
        </p:nvCxnSpPr>
        <p:spPr>
          <a:xfrm>
            <a:off x="6104867" y="2030313"/>
            <a:ext cx="0" cy="1816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B0AE7D7C-9C88-F64E-DDB0-516896322401}"/>
              </a:ext>
            </a:extLst>
          </p:cNvPr>
          <p:cNvSpPr/>
          <p:nvPr/>
        </p:nvSpPr>
        <p:spPr>
          <a:xfrm>
            <a:off x="4772503" y="3469941"/>
            <a:ext cx="2694226" cy="6246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Update Ticket Status as "Under Investigation"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07E6AC2D-306C-D0E9-45C2-8657F0DFB4FF}"/>
              </a:ext>
            </a:extLst>
          </p:cNvPr>
          <p:cNvSpPr/>
          <p:nvPr/>
        </p:nvSpPr>
        <p:spPr>
          <a:xfrm>
            <a:off x="8434160" y="6223650"/>
            <a:ext cx="2101760" cy="624620"/>
          </a:xfrm>
          <a:prstGeom prst="rect">
            <a:avLst/>
          </a:prstGeom>
          <a:solidFill>
            <a:srgbClr val="36B5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Escalate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ticket to WMO Secretariat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55" name="Straight Arrow Connector 1054">
            <a:extLst>
              <a:ext uri="{FF2B5EF4-FFF2-40B4-BE49-F238E27FC236}">
                <a16:creationId xmlns:a16="http://schemas.microsoft.com/office/drawing/2014/main" id="{39608519-4DD4-C6C2-7423-46854B8A021C}"/>
              </a:ext>
            </a:extLst>
          </p:cNvPr>
          <p:cNvCxnSpPr>
            <a:cxnSpLocks/>
            <a:stCxn id="1048" idx="3"/>
            <a:endCxn id="1053" idx="0"/>
          </p:cNvCxnSpPr>
          <p:nvPr/>
        </p:nvCxnSpPr>
        <p:spPr>
          <a:xfrm>
            <a:off x="7525221" y="2732802"/>
            <a:ext cx="1959819" cy="3490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6" name="TextBox 1055">
            <a:extLst>
              <a:ext uri="{FF2B5EF4-FFF2-40B4-BE49-F238E27FC236}">
                <a16:creationId xmlns:a16="http://schemas.microsoft.com/office/drawing/2014/main" id="{786205DE-E6EF-09D7-9D89-5C26711F312D}"/>
              </a:ext>
            </a:extLst>
          </p:cNvPr>
          <p:cNvSpPr txBox="1"/>
          <p:nvPr/>
        </p:nvSpPr>
        <p:spPr>
          <a:xfrm>
            <a:off x="7309168" y="2935585"/>
            <a:ext cx="139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NO (long silence)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58" name="Straight Arrow Connector 1057">
            <a:extLst>
              <a:ext uri="{FF2B5EF4-FFF2-40B4-BE49-F238E27FC236}">
                <a16:creationId xmlns:a16="http://schemas.microsoft.com/office/drawing/2014/main" id="{26430B58-9674-21CB-4DE9-83D93D83254E}"/>
              </a:ext>
            </a:extLst>
          </p:cNvPr>
          <p:cNvCxnSpPr>
            <a:cxnSpLocks/>
            <a:stCxn id="1048" idx="3"/>
          </p:cNvCxnSpPr>
          <p:nvPr/>
        </p:nvCxnSpPr>
        <p:spPr>
          <a:xfrm flipV="1">
            <a:off x="7525221" y="1838122"/>
            <a:ext cx="2055376" cy="89468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Arrow Connector 1059">
            <a:extLst>
              <a:ext uri="{FF2B5EF4-FFF2-40B4-BE49-F238E27FC236}">
                <a16:creationId xmlns:a16="http://schemas.microsoft.com/office/drawing/2014/main" id="{8FAAB5DD-5AC2-3641-F414-E751BA7798D4}"/>
              </a:ext>
            </a:extLst>
          </p:cNvPr>
          <p:cNvCxnSpPr>
            <a:cxnSpLocks/>
          </p:cNvCxnSpPr>
          <p:nvPr/>
        </p:nvCxnSpPr>
        <p:spPr>
          <a:xfrm flipH="1">
            <a:off x="7448683" y="1469802"/>
            <a:ext cx="2110611" cy="1783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2" name="TextBox 1061">
            <a:extLst>
              <a:ext uri="{FF2B5EF4-FFF2-40B4-BE49-F238E27FC236}">
                <a16:creationId xmlns:a16="http://schemas.microsoft.com/office/drawing/2014/main" id="{445B2E65-AF57-6D22-4DB2-D275BA0A3B16}"/>
              </a:ext>
            </a:extLst>
          </p:cNvPr>
          <p:cNvSpPr txBox="1"/>
          <p:nvPr/>
        </p:nvSpPr>
        <p:spPr>
          <a:xfrm>
            <a:off x="7762239" y="1127996"/>
            <a:ext cx="148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Confirmation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63" name="Straight Arrow Connector 1062">
            <a:extLst>
              <a:ext uri="{FF2B5EF4-FFF2-40B4-BE49-F238E27FC236}">
                <a16:creationId xmlns:a16="http://schemas.microsoft.com/office/drawing/2014/main" id="{CCE35E10-094C-5349-BBD4-BFCFCD9B005F}"/>
              </a:ext>
            </a:extLst>
          </p:cNvPr>
          <p:cNvCxnSpPr>
            <a:cxnSpLocks/>
            <a:stCxn id="1048" idx="2"/>
            <a:endCxn id="1051" idx="0"/>
          </p:cNvCxnSpPr>
          <p:nvPr/>
        </p:nvCxnSpPr>
        <p:spPr>
          <a:xfrm>
            <a:off x="6104867" y="3253625"/>
            <a:ext cx="14749" cy="2163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0E651BBA-2EF3-41DF-EDD4-C7DFDB89D91D}"/>
              </a:ext>
            </a:extLst>
          </p:cNvPr>
          <p:cNvSpPr/>
          <p:nvPr/>
        </p:nvSpPr>
        <p:spPr>
          <a:xfrm>
            <a:off x="4820205" y="4210198"/>
            <a:ext cx="2694226" cy="6246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Update Ticket Status as "in progress"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9" name="TextBox 1088">
            <a:extLst>
              <a:ext uri="{FF2B5EF4-FFF2-40B4-BE49-F238E27FC236}">
                <a16:creationId xmlns:a16="http://schemas.microsoft.com/office/drawing/2014/main" id="{000873C8-F210-FD47-50F4-FDBF1554D76E}"/>
              </a:ext>
            </a:extLst>
          </p:cNvPr>
          <p:cNvSpPr txBox="1"/>
          <p:nvPr/>
        </p:nvSpPr>
        <p:spPr>
          <a:xfrm>
            <a:off x="6830170" y="2131207"/>
            <a:ext cx="175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NO (</a:t>
            </a:r>
            <a:r>
              <a:rPr lang="fr-CH" dirty="0" err="1">
                <a:latin typeface="Calibri" panose="020F0502020204030204" pitchFamily="34" charset="0"/>
                <a:cs typeface="Calibri" panose="020F0502020204030204" pitchFamily="34" charset="0"/>
              </a:rPr>
              <a:t>reminding</a:t>
            </a:r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1" name="Flowchart: Decision 1090">
            <a:extLst>
              <a:ext uri="{FF2B5EF4-FFF2-40B4-BE49-F238E27FC236}">
                <a16:creationId xmlns:a16="http://schemas.microsoft.com/office/drawing/2014/main" id="{54CADA2C-E5DA-B0C1-F9EF-6A3B2AFCD401}"/>
              </a:ext>
            </a:extLst>
          </p:cNvPr>
          <p:cNvSpPr/>
          <p:nvPr/>
        </p:nvSpPr>
        <p:spPr>
          <a:xfrm>
            <a:off x="4875401" y="5045111"/>
            <a:ext cx="2573282" cy="918376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Incident Resolved?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093" name="Straight Arrow Connector 1092">
            <a:extLst>
              <a:ext uri="{FF2B5EF4-FFF2-40B4-BE49-F238E27FC236}">
                <a16:creationId xmlns:a16="http://schemas.microsoft.com/office/drawing/2014/main" id="{FBD6AD02-6CEE-4A9F-ECB0-5CEDD8272FAE}"/>
              </a:ext>
            </a:extLst>
          </p:cNvPr>
          <p:cNvCxnSpPr>
            <a:cxnSpLocks/>
            <a:stCxn id="1091" idx="1"/>
          </p:cNvCxnSpPr>
          <p:nvPr/>
        </p:nvCxnSpPr>
        <p:spPr>
          <a:xfrm flipH="1">
            <a:off x="4468408" y="5504299"/>
            <a:ext cx="406993" cy="731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9" name="TextBox 1098">
            <a:extLst>
              <a:ext uri="{FF2B5EF4-FFF2-40B4-BE49-F238E27FC236}">
                <a16:creationId xmlns:a16="http://schemas.microsoft.com/office/drawing/2014/main" id="{3F51D79C-091C-AA40-8EF5-324764CDD0C7}"/>
              </a:ext>
            </a:extLst>
          </p:cNvPr>
          <p:cNvSpPr txBox="1"/>
          <p:nvPr/>
        </p:nvSpPr>
        <p:spPr>
          <a:xfrm>
            <a:off x="1473840" y="4635055"/>
            <a:ext cx="78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03" name="Straight Arrow Connector 1102">
            <a:extLst>
              <a:ext uri="{FF2B5EF4-FFF2-40B4-BE49-F238E27FC236}">
                <a16:creationId xmlns:a16="http://schemas.microsoft.com/office/drawing/2014/main" id="{D8A1D450-7295-67B4-3707-32557151D989}"/>
              </a:ext>
            </a:extLst>
          </p:cNvPr>
          <p:cNvCxnSpPr>
            <a:cxnSpLocks/>
            <a:stCxn id="1091" idx="3"/>
          </p:cNvCxnSpPr>
          <p:nvPr/>
        </p:nvCxnSpPr>
        <p:spPr>
          <a:xfrm flipV="1">
            <a:off x="7448683" y="1939550"/>
            <a:ext cx="2110611" cy="356474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Straight Arrow Connector 1104">
            <a:extLst>
              <a:ext uri="{FF2B5EF4-FFF2-40B4-BE49-F238E27FC236}">
                <a16:creationId xmlns:a16="http://schemas.microsoft.com/office/drawing/2014/main" id="{82D9F138-8DEC-019C-EC7B-BC3192DEE3C0}"/>
              </a:ext>
            </a:extLst>
          </p:cNvPr>
          <p:cNvCxnSpPr>
            <a:stCxn id="1068" idx="2"/>
            <a:endCxn id="1091" idx="0"/>
          </p:cNvCxnSpPr>
          <p:nvPr/>
        </p:nvCxnSpPr>
        <p:spPr>
          <a:xfrm flipH="1">
            <a:off x="6162042" y="4834818"/>
            <a:ext cx="5276" cy="210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9" name="TextBox 1108">
            <a:extLst>
              <a:ext uri="{FF2B5EF4-FFF2-40B4-BE49-F238E27FC236}">
                <a16:creationId xmlns:a16="http://schemas.microsoft.com/office/drawing/2014/main" id="{3EFAAD80-E594-38C3-8777-0E1A7A2E7307}"/>
              </a:ext>
            </a:extLst>
          </p:cNvPr>
          <p:cNvSpPr txBox="1"/>
          <p:nvPr/>
        </p:nvSpPr>
        <p:spPr>
          <a:xfrm>
            <a:off x="7544904" y="5244479"/>
            <a:ext cx="78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12" name="Straight Arrow Connector 1111">
            <a:extLst>
              <a:ext uri="{FF2B5EF4-FFF2-40B4-BE49-F238E27FC236}">
                <a16:creationId xmlns:a16="http://schemas.microsoft.com/office/drawing/2014/main" id="{2D2508E4-93AE-76E3-6974-66353AFF7C3A}"/>
              </a:ext>
            </a:extLst>
          </p:cNvPr>
          <p:cNvCxnSpPr>
            <a:cxnSpLocks/>
            <a:stCxn id="1091" idx="3"/>
          </p:cNvCxnSpPr>
          <p:nvPr/>
        </p:nvCxnSpPr>
        <p:spPr>
          <a:xfrm>
            <a:off x="7448683" y="5504299"/>
            <a:ext cx="1833802" cy="6826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7" name="Rectangle 1116">
            <a:extLst>
              <a:ext uri="{FF2B5EF4-FFF2-40B4-BE49-F238E27FC236}">
                <a16:creationId xmlns:a16="http://schemas.microsoft.com/office/drawing/2014/main" id="{0AD1292A-CD67-2A17-85BB-20141B57937E}"/>
              </a:ext>
            </a:extLst>
          </p:cNvPr>
          <p:cNvSpPr/>
          <p:nvPr/>
        </p:nvSpPr>
        <p:spPr>
          <a:xfrm>
            <a:off x="5601708" y="6352031"/>
            <a:ext cx="2327759" cy="4623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Update Ticket Status as “Won’t Fix"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9" name="Rectangle 1128">
            <a:extLst>
              <a:ext uri="{FF2B5EF4-FFF2-40B4-BE49-F238E27FC236}">
                <a16:creationId xmlns:a16="http://schemas.microsoft.com/office/drawing/2014/main" id="{45152A04-D30E-BAA5-3D71-774FE5A41728}"/>
              </a:ext>
            </a:extLst>
          </p:cNvPr>
          <p:cNvSpPr/>
          <p:nvPr/>
        </p:nvSpPr>
        <p:spPr>
          <a:xfrm>
            <a:off x="9580597" y="2208251"/>
            <a:ext cx="2421349" cy="62462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Acknowledge by NFP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0" name="Rectangle 1129">
            <a:extLst>
              <a:ext uri="{FF2B5EF4-FFF2-40B4-BE49-F238E27FC236}">
                <a16:creationId xmlns:a16="http://schemas.microsoft.com/office/drawing/2014/main" id="{B6FF8C7B-466D-E1BE-A36A-8F8B57189720}"/>
              </a:ext>
            </a:extLst>
          </p:cNvPr>
          <p:cNvSpPr/>
          <p:nvPr/>
        </p:nvSpPr>
        <p:spPr>
          <a:xfrm>
            <a:off x="9626977" y="2981569"/>
            <a:ext cx="2406092" cy="62462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Search and find the cause of incident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1" name="Rectangle 1130">
            <a:extLst>
              <a:ext uri="{FF2B5EF4-FFF2-40B4-BE49-F238E27FC236}">
                <a16:creationId xmlns:a16="http://schemas.microsoft.com/office/drawing/2014/main" id="{A917FBBE-1DF3-503F-9638-16BE3E988D9D}"/>
              </a:ext>
            </a:extLst>
          </p:cNvPr>
          <p:cNvSpPr/>
          <p:nvPr/>
        </p:nvSpPr>
        <p:spPr>
          <a:xfrm>
            <a:off x="9639275" y="3797649"/>
            <a:ext cx="2406092" cy="62462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Regular Reporting on Actions to Cn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2" name="Rectangle 1131">
            <a:extLst>
              <a:ext uri="{FF2B5EF4-FFF2-40B4-BE49-F238E27FC236}">
                <a16:creationId xmlns:a16="http://schemas.microsoft.com/office/drawing/2014/main" id="{5A82DF21-3082-1ECA-73FE-FC33CC9898EC}"/>
              </a:ext>
            </a:extLst>
          </p:cNvPr>
          <p:cNvSpPr/>
          <p:nvPr/>
        </p:nvSpPr>
        <p:spPr>
          <a:xfrm>
            <a:off x="9626978" y="4656294"/>
            <a:ext cx="2418389" cy="62462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Resolving incident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3" name="Rectangle 1132">
            <a:extLst>
              <a:ext uri="{FF2B5EF4-FFF2-40B4-BE49-F238E27FC236}">
                <a16:creationId xmlns:a16="http://schemas.microsoft.com/office/drawing/2014/main" id="{F344CF06-E302-A979-F1E8-64B9B4E35ADB}"/>
              </a:ext>
            </a:extLst>
          </p:cNvPr>
          <p:cNvSpPr/>
          <p:nvPr/>
        </p:nvSpPr>
        <p:spPr>
          <a:xfrm>
            <a:off x="9635833" y="5439299"/>
            <a:ext cx="2409534" cy="62462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Explanation if incident cannot be resolved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40" name="Straight Arrow Connector 1139">
            <a:extLst>
              <a:ext uri="{FF2B5EF4-FFF2-40B4-BE49-F238E27FC236}">
                <a16:creationId xmlns:a16="http://schemas.microsoft.com/office/drawing/2014/main" id="{221A2B12-299E-94F4-D565-746B9930E062}"/>
              </a:ext>
            </a:extLst>
          </p:cNvPr>
          <p:cNvCxnSpPr>
            <a:stCxn id="1117" idx="1"/>
            <a:endCxn id="1036" idx="3"/>
          </p:cNvCxnSpPr>
          <p:nvPr/>
        </p:nvCxnSpPr>
        <p:spPr>
          <a:xfrm flipH="1">
            <a:off x="5097016" y="6583199"/>
            <a:ext cx="50469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Straight Arrow Connector 1152">
            <a:extLst>
              <a:ext uri="{FF2B5EF4-FFF2-40B4-BE49-F238E27FC236}">
                <a16:creationId xmlns:a16="http://schemas.microsoft.com/office/drawing/2014/main" id="{A4C6E66C-674A-1B15-6E72-570489DC220B}"/>
              </a:ext>
            </a:extLst>
          </p:cNvPr>
          <p:cNvCxnSpPr>
            <a:stCxn id="5" idx="4"/>
          </p:cNvCxnSpPr>
          <p:nvPr/>
        </p:nvCxnSpPr>
        <p:spPr>
          <a:xfrm flipH="1">
            <a:off x="5994400" y="1127997"/>
            <a:ext cx="10573" cy="312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1" name="Straight Arrow Connector 1160">
            <a:extLst>
              <a:ext uri="{FF2B5EF4-FFF2-40B4-BE49-F238E27FC236}">
                <a16:creationId xmlns:a16="http://schemas.microsoft.com/office/drawing/2014/main" id="{7668F06E-C35C-44CF-3F17-3DBCE9E176D7}"/>
              </a:ext>
            </a:extLst>
          </p:cNvPr>
          <p:cNvCxnSpPr>
            <a:stCxn id="1091" idx="3"/>
            <a:endCxn id="1117" idx="0"/>
          </p:cNvCxnSpPr>
          <p:nvPr/>
        </p:nvCxnSpPr>
        <p:spPr>
          <a:xfrm flipH="1">
            <a:off x="6765588" y="5504299"/>
            <a:ext cx="683095" cy="8477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4" name="TextBox 1163">
            <a:extLst>
              <a:ext uri="{FF2B5EF4-FFF2-40B4-BE49-F238E27FC236}">
                <a16:creationId xmlns:a16="http://schemas.microsoft.com/office/drawing/2014/main" id="{45813C6C-E951-049F-3D12-E5239B828595}"/>
              </a:ext>
            </a:extLst>
          </p:cNvPr>
          <p:cNvSpPr txBox="1"/>
          <p:nvPr/>
        </p:nvSpPr>
        <p:spPr>
          <a:xfrm>
            <a:off x="5120058" y="3106690"/>
            <a:ext cx="78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9780D0B-91C2-A18E-99AD-342FF0F5F04C}"/>
              </a:ext>
            </a:extLst>
          </p:cNvPr>
          <p:cNvCxnSpPr>
            <a:cxnSpLocks/>
          </p:cNvCxnSpPr>
          <p:nvPr/>
        </p:nvCxnSpPr>
        <p:spPr>
          <a:xfrm>
            <a:off x="10890227" y="1978321"/>
            <a:ext cx="0" cy="244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58E8074-5E3D-95B8-4470-438F0473FD94}"/>
              </a:ext>
            </a:extLst>
          </p:cNvPr>
          <p:cNvCxnSpPr>
            <a:cxnSpLocks/>
          </p:cNvCxnSpPr>
          <p:nvPr/>
        </p:nvCxnSpPr>
        <p:spPr>
          <a:xfrm>
            <a:off x="10909254" y="2783712"/>
            <a:ext cx="0" cy="244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903380-6782-7093-7FEC-0F884D54BFB4}"/>
              </a:ext>
            </a:extLst>
          </p:cNvPr>
          <p:cNvCxnSpPr>
            <a:cxnSpLocks/>
          </p:cNvCxnSpPr>
          <p:nvPr/>
        </p:nvCxnSpPr>
        <p:spPr>
          <a:xfrm>
            <a:off x="10909254" y="3559438"/>
            <a:ext cx="0" cy="244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62661B-4B69-72DF-BF0C-74A5339A590D}"/>
              </a:ext>
            </a:extLst>
          </p:cNvPr>
          <p:cNvCxnSpPr>
            <a:cxnSpLocks/>
          </p:cNvCxnSpPr>
          <p:nvPr/>
        </p:nvCxnSpPr>
        <p:spPr>
          <a:xfrm>
            <a:off x="10909254" y="4399202"/>
            <a:ext cx="0" cy="244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6F1D8E-3239-A460-57B7-6E219794C302}"/>
              </a:ext>
            </a:extLst>
          </p:cNvPr>
          <p:cNvCxnSpPr>
            <a:cxnSpLocks/>
          </p:cNvCxnSpPr>
          <p:nvPr/>
        </p:nvCxnSpPr>
        <p:spPr>
          <a:xfrm>
            <a:off x="10909254" y="5229109"/>
            <a:ext cx="0" cy="244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BA568E-1460-3436-C119-0AAD49856845}"/>
              </a:ext>
            </a:extLst>
          </p:cNvPr>
          <p:cNvCxnSpPr/>
          <p:nvPr/>
        </p:nvCxnSpPr>
        <p:spPr>
          <a:xfrm flipH="1">
            <a:off x="6119686" y="4078539"/>
            <a:ext cx="5276" cy="210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4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8" grpId="0" animBg="1"/>
      <p:bldP spid="43" grpId="0" animBg="1"/>
      <p:bldP spid="58" grpId="0" animBg="1"/>
      <p:bldP spid="1028" grpId="0" animBg="1"/>
      <p:bldP spid="1034" grpId="0"/>
      <p:bldP spid="1036" grpId="0" animBg="1"/>
      <p:bldP spid="1039" grpId="0"/>
      <p:bldP spid="1042" grpId="0"/>
      <p:bldP spid="1048" grpId="0" animBg="1"/>
      <p:bldP spid="1051" grpId="0" animBg="1"/>
      <p:bldP spid="1053" grpId="0" animBg="1"/>
      <p:bldP spid="1056" grpId="0"/>
      <p:bldP spid="1062" grpId="0"/>
      <p:bldP spid="1068" grpId="0" animBg="1"/>
      <p:bldP spid="1089" grpId="0"/>
      <p:bldP spid="1091" grpId="0" animBg="1"/>
      <p:bldP spid="1099" grpId="0"/>
      <p:bldP spid="1109" grpId="0"/>
      <p:bldP spid="1117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6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A5ED350D-738C-CD3E-7D83-1CB105F66DEA}"/>
              </a:ext>
            </a:extLst>
          </p:cNvPr>
          <p:cNvSpPr txBox="1">
            <a:spLocks/>
          </p:cNvSpPr>
          <p:nvPr/>
        </p:nvSpPr>
        <p:spPr>
          <a:xfrm>
            <a:off x="1097280" y="6350"/>
            <a:ext cx="100380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000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WORKFLOW-Quality Monitoring </a:t>
            </a:r>
            <a:endParaRPr lang="en-GB" sz="2400" dirty="0">
              <a:solidFill>
                <a:srgbClr val="C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BF57AA-05C2-1884-E346-5CB6E4546D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0" r="3750"/>
          <a:stretch/>
        </p:blipFill>
        <p:spPr>
          <a:xfrm>
            <a:off x="91440" y="548640"/>
            <a:ext cx="12009120" cy="630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8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7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6CDE6BBE-298D-46EB-459E-9F88C0B8941D}"/>
              </a:ext>
            </a:extLst>
          </p:cNvPr>
          <p:cNvSpPr txBox="1">
            <a:spLocks/>
          </p:cNvSpPr>
          <p:nvPr/>
        </p:nvSpPr>
        <p:spPr>
          <a:xfrm>
            <a:off x="1097280" y="-105897"/>
            <a:ext cx="100380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000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WORKFLOW-Metadata Management </a:t>
            </a:r>
            <a:endParaRPr lang="en-GB" sz="2400" dirty="0">
              <a:solidFill>
                <a:srgbClr val="C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2C47AD-CF7F-A5E2-6A88-3532779AFDE7}"/>
              </a:ext>
            </a:extLst>
          </p:cNvPr>
          <p:cNvSpPr/>
          <p:nvPr/>
        </p:nvSpPr>
        <p:spPr>
          <a:xfrm>
            <a:off x="3983546" y="409781"/>
            <a:ext cx="4042854" cy="718216"/>
          </a:xfrm>
          <a:prstGeom prst="ellipse">
            <a:avLst/>
          </a:prstGeom>
          <a:solidFill>
            <a:srgbClr val="36B5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H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Identification of an issue;</a:t>
            </a:r>
          </a:p>
          <a:p>
            <a:pPr algn="ctr"/>
            <a:r>
              <a:rPr lang="fr-CH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Creation</a:t>
            </a:r>
            <a:r>
              <a:rPr lang="fr-CH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 ticket;</a:t>
            </a:r>
          </a:p>
          <a:p>
            <a:pPr algn="ctr"/>
            <a:r>
              <a:rPr lang="en-GB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user; Ln: Cn</a:t>
            </a:r>
          </a:p>
          <a:p>
            <a:pPr algn="ctr"/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776857-4614-F1C1-6ECA-70D92E754118}"/>
              </a:ext>
            </a:extLst>
          </p:cNvPr>
          <p:cNvCxnSpPr>
            <a:cxnSpLocks/>
          </p:cNvCxnSpPr>
          <p:nvPr/>
        </p:nvCxnSpPr>
        <p:spPr>
          <a:xfrm flipH="1">
            <a:off x="1449937" y="708724"/>
            <a:ext cx="2549351" cy="5848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05A5A3F-A38C-9014-2160-E8A2388E406E}"/>
              </a:ext>
            </a:extLst>
          </p:cNvPr>
          <p:cNvSpPr/>
          <p:nvPr/>
        </p:nvSpPr>
        <p:spPr>
          <a:xfrm>
            <a:off x="171890" y="1353701"/>
            <a:ext cx="2524609" cy="6246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Ln/Canada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A232ED-783D-F592-CE84-626E43906DE6}"/>
              </a:ext>
            </a:extLst>
          </p:cNvPr>
          <p:cNvSpPr/>
          <p:nvPr/>
        </p:nvSpPr>
        <p:spPr>
          <a:xfrm>
            <a:off x="9520757" y="1353701"/>
            <a:ext cx="2524609" cy="624620"/>
          </a:xfrm>
          <a:prstGeom prst="rect">
            <a:avLst/>
          </a:prstGeom>
          <a:solidFill>
            <a:srgbClr val="70BF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Members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(WDQMS NFP)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F7FF9-168D-4C7F-FC81-9793B9C60540}"/>
              </a:ext>
            </a:extLst>
          </p:cNvPr>
          <p:cNvSpPr/>
          <p:nvPr/>
        </p:nvSpPr>
        <p:spPr>
          <a:xfrm>
            <a:off x="79460" y="2491271"/>
            <a:ext cx="2694226" cy="62462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Evalauate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/Follow the issue </a:t>
            </a:r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initiating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1CE0CE-5C5D-01BE-AD4E-E76228556A53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1426573" y="1965074"/>
            <a:ext cx="0" cy="5261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35754-6470-9B1D-7021-82FA973D86C3}"/>
              </a:ext>
            </a:extLst>
          </p:cNvPr>
          <p:cNvSpPr/>
          <p:nvPr/>
        </p:nvSpPr>
        <p:spPr>
          <a:xfrm>
            <a:off x="4772503" y="1405693"/>
            <a:ext cx="2664727" cy="6246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/Costa Rica (</a:t>
            </a:r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Spanish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/T&amp;T (English)</a:t>
            </a:r>
          </a:p>
          <a:p>
            <a:pPr algn="ctr"/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Flowchart: Decision 57">
            <a:extLst>
              <a:ext uri="{FF2B5EF4-FFF2-40B4-BE49-F238E27FC236}">
                <a16:creationId xmlns:a16="http://schemas.microsoft.com/office/drawing/2014/main" id="{9C1A24FF-B54F-1CC3-FEBF-A93A5B688539}"/>
              </a:ext>
            </a:extLst>
          </p:cNvPr>
          <p:cNvSpPr/>
          <p:nvPr/>
        </p:nvSpPr>
        <p:spPr>
          <a:xfrm>
            <a:off x="151887" y="3581916"/>
            <a:ext cx="2573282" cy="1025290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Need to be raised as an incident?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362FAD2-0682-BC5C-65AB-9BE2EDB1F722}"/>
              </a:ext>
            </a:extLst>
          </p:cNvPr>
          <p:cNvCxnSpPr>
            <a:stCxn id="28" idx="2"/>
            <a:endCxn id="58" idx="0"/>
          </p:cNvCxnSpPr>
          <p:nvPr/>
        </p:nvCxnSpPr>
        <p:spPr>
          <a:xfrm>
            <a:off x="1426573" y="3115891"/>
            <a:ext cx="11955" cy="4660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>
            <a:extLst>
              <a:ext uri="{FF2B5EF4-FFF2-40B4-BE49-F238E27FC236}">
                <a16:creationId xmlns:a16="http://schemas.microsoft.com/office/drawing/2014/main" id="{94F19441-CA19-4B81-487E-10E7A4C09600}"/>
              </a:ext>
            </a:extLst>
          </p:cNvPr>
          <p:cNvSpPr txBox="1"/>
          <p:nvPr/>
        </p:nvSpPr>
        <p:spPr>
          <a:xfrm>
            <a:off x="3787007" y="3643597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EF1AF229-C89E-A504-547B-8074464941C5}"/>
              </a:ext>
            </a:extLst>
          </p:cNvPr>
          <p:cNvSpPr/>
          <p:nvPr/>
        </p:nvSpPr>
        <p:spPr>
          <a:xfrm>
            <a:off x="91415" y="5140892"/>
            <a:ext cx="2694226" cy="62462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Initiate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</a:t>
            </a:r>
          </a:p>
          <a:p>
            <a:pPr algn="ctr"/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</a:t>
            </a:r>
            <a:endParaRPr lang="fr-CH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A2F76351-AE71-0523-EBF0-312E82617AE0}"/>
              </a:ext>
            </a:extLst>
          </p:cNvPr>
          <p:cNvCxnSpPr>
            <a:stCxn id="58" idx="2"/>
            <a:endCxn id="1028" idx="0"/>
          </p:cNvCxnSpPr>
          <p:nvPr/>
        </p:nvCxnSpPr>
        <p:spPr>
          <a:xfrm>
            <a:off x="1438528" y="4607206"/>
            <a:ext cx="0" cy="5336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B6665384-38AA-45F9-ED01-490092C654D3}"/>
              </a:ext>
            </a:extLst>
          </p:cNvPr>
          <p:cNvCxnSpPr>
            <a:endCxn id="43" idx="1"/>
          </p:cNvCxnSpPr>
          <p:nvPr/>
        </p:nvCxnSpPr>
        <p:spPr>
          <a:xfrm flipV="1">
            <a:off x="2784031" y="1718003"/>
            <a:ext cx="1988472" cy="37558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1033">
            <a:extLst>
              <a:ext uri="{FF2B5EF4-FFF2-40B4-BE49-F238E27FC236}">
                <a16:creationId xmlns:a16="http://schemas.microsoft.com/office/drawing/2014/main" id="{799D3872-619B-2777-D4FF-F08EB11131D1}"/>
              </a:ext>
            </a:extLst>
          </p:cNvPr>
          <p:cNvSpPr txBox="1"/>
          <p:nvPr/>
        </p:nvSpPr>
        <p:spPr>
          <a:xfrm>
            <a:off x="2314731" y="4237874"/>
            <a:ext cx="78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67406D64-FD02-EA74-8268-5CA57037E51E}"/>
              </a:ext>
            </a:extLst>
          </p:cNvPr>
          <p:cNvSpPr/>
          <p:nvPr/>
        </p:nvSpPr>
        <p:spPr>
          <a:xfrm>
            <a:off x="3400367" y="6270889"/>
            <a:ext cx="1696649" cy="6246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 the ticket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38" name="Straight Arrow Connector 1037">
            <a:extLst>
              <a:ext uri="{FF2B5EF4-FFF2-40B4-BE49-F238E27FC236}">
                <a16:creationId xmlns:a16="http://schemas.microsoft.com/office/drawing/2014/main" id="{475DDE39-B2C2-C383-05B6-F4D3AC247BDF}"/>
              </a:ext>
            </a:extLst>
          </p:cNvPr>
          <p:cNvCxnSpPr>
            <a:stCxn id="58" idx="3"/>
            <a:endCxn id="1036" idx="0"/>
          </p:cNvCxnSpPr>
          <p:nvPr/>
        </p:nvCxnSpPr>
        <p:spPr>
          <a:xfrm>
            <a:off x="2725169" y="4094561"/>
            <a:ext cx="1523523" cy="21763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extBox 1038">
            <a:extLst>
              <a:ext uri="{FF2B5EF4-FFF2-40B4-BE49-F238E27FC236}">
                <a16:creationId xmlns:a16="http://schemas.microsoft.com/office/drawing/2014/main" id="{63930CCD-E820-4EB3-E613-6C09A46372D6}"/>
              </a:ext>
            </a:extLst>
          </p:cNvPr>
          <p:cNvSpPr txBox="1"/>
          <p:nvPr/>
        </p:nvSpPr>
        <p:spPr>
          <a:xfrm>
            <a:off x="3008195" y="1316455"/>
            <a:ext cx="148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Confirmation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41" name="Straight Arrow Connector 1040">
            <a:extLst>
              <a:ext uri="{FF2B5EF4-FFF2-40B4-BE49-F238E27FC236}">
                <a16:creationId xmlns:a16="http://schemas.microsoft.com/office/drawing/2014/main" id="{85774FB3-08EE-4721-277B-5FD354282155}"/>
              </a:ext>
            </a:extLst>
          </p:cNvPr>
          <p:cNvCxnSpPr>
            <a:stCxn id="43" idx="1"/>
            <a:endCxn id="14" idx="3"/>
          </p:cNvCxnSpPr>
          <p:nvPr/>
        </p:nvCxnSpPr>
        <p:spPr>
          <a:xfrm flipH="1" flipV="1">
            <a:off x="2696499" y="1666011"/>
            <a:ext cx="2076004" cy="5199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TextBox 1041">
            <a:extLst>
              <a:ext uri="{FF2B5EF4-FFF2-40B4-BE49-F238E27FC236}">
                <a16:creationId xmlns:a16="http://schemas.microsoft.com/office/drawing/2014/main" id="{246C2D10-8959-57FC-D9C6-E3D16B75DD69}"/>
              </a:ext>
            </a:extLst>
          </p:cNvPr>
          <p:cNvSpPr txBox="1"/>
          <p:nvPr/>
        </p:nvSpPr>
        <p:spPr>
          <a:xfrm>
            <a:off x="4523929" y="5191989"/>
            <a:ext cx="78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45" name="Straight Arrow Connector 1044">
            <a:extLst>
              <a:ext uri="{FF2B5EF4-FFF2-40B4-BE49-F238E27FC236}">
                <a16:creationId xmlns:a16="http://schemas.microsoft.com/office/drawing/2014/main" id="{BE507C21-19CD-A9D0-0F6B-60F6F2848452}"/>
              </a:ext>
            </a:extLst>
          </p:cNvPr>
          <p:cNvCxnSpPr>
            <a:stCxn id="43" idx="3"/>
            <a:endCxn id="15" idx="1"/>
          </p:cNvCxnSpPr>
          <p:nvPr/>
        </p:nvCxnSpPr>
        <p:spPr>
          <a:xfrm flipV="1">
            <a:off x="7437230" y="1666011"/>
            <a:ext cx="2083527" cy="5199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Flowchart: Decision 1047">
            <a:extLst>
              <a:ext uri="{FF2B5EF4-FFF2-40B4-BE49-F238E27FC236}">
                <a16:creationId xmlns:a16="http://schemas.microsoft.com/office/drawing/2014/main" id="{E39DD679-BB9F-1903-43DB-70457D613CED}"/>
              </a:ext>
            </a:extLst>
          </p:cNvPr>
          <p:cNvSpPr/>
          <p:nvPr/>
        </p:nvSpPr>
        <p:spPr>
          <a:xfrm>
            <a:off x="4684513" y="2211978"/>
            <a:ext cx="2840708" cy="1041647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Receipt Confirmation from Member?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050" name="Straight Arrow Connector 1049">
            <a:extLst>
              <a:ext uri="{FF2B5EF4-FFF2-40B4-BE49-F238E27FC236}">
                <a16:creationId xmlns:a16="http://schemas.microsoft.com/office/drawing/2014/main" id="{2AEDD70F-0247-3486-E1A0-620ABBB46205}"/>
              </a:ext>
            </a:extLst>
          </p:cNvPr>
          <p:cNvCxnSpPr>
            <a:cxnSpLocks/>
            <a:stCxn id="43" idx="2"/>
            <a:endCxn id="1048" idx="0"/>
          </p:cNvCxnSpPr>
          <p:nvPr/>
        </p:nvCxnSpPr>
        <p:spPr>
          <a:xfrm>
            <a:off x="6104867" y="2030313"/>
            <a:ext cx="0" cy="1816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B0AE7D7C-9C88-F64E-DDB0-516896322401}"/>
              </a:ext>
            </a:extLst>
          </p:cNvPr>
          <p:cNvSpPr/>
          <p:nvPr/>
        </p:nvSpPr>
        <p:spPr>
          <a:xfrm>
            <a:off x="4772503" y="3469941"/>
            <a:ext cx="2694226" cy="6246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Update Ticket Status as "Under Investigation"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07E6AC2D-306C-D0E9-45C2-8657F0DFB4FF}"/>
              </a:ext>
            </a:extLst>
          </p:cNvPr>
          <p:cNvSpPr/>
          <p:nvPr/>
        </p:nvSpPr>
        <p:spPr>
          <a:xfrm>
            <a:off x="8434160" y="6223650"/>
            <a:ext cx="2101760" cy="624620"/>
          </a:xfrm>
          <a:prstGeom prst="rect">
            <a:avLst/>
          </a:prstGeom>
          <a:solidFill>
            <a:srgbClr val="36B5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Escalate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ticket to WMO Secretariat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55" name="Straight Arrow Connector 1054">
            <a:extLst>
              <a:ext uri="{FF2B5EF4-FFF2-40B4-BE49-F238E27FC236}">
                <a16:creationId xmlns:a16="http://schemas.microsoft.com/office/drawing/2014/main" id="{39608519-4DD4-C6C2-7423-46854B8A021C}"/>
              </a:ext>
            </a:extLst>
          </p:cNvPr>
          <p:cNvCxnSpPr>
            <a:cxnSpLocks/>
            <a:stCxn id="1048" idx="3"/>
            <a:endCxn id="1053" idx="0"/>
          </p:cNvCxnSpPr>
          <p:nvPr/>
        </p:nvCxnSpPr>
        <p:spPr>
          <a:xfrm>
            <a:off x="7525221" y="2732802"/>
            <a:ext cx="1959819" cy="3490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6" name="TextBox 1055">
            <a:extLst>
              <a:ext uri="{FF2B5EF4-FFF2-40B4-BE49-F238E27FC236}">
                <a16:creationId xmlns:a16="http://schemas.microsoft.com/office/drawing/2014/main" id="{786205DE-E6EF-09D7-9D89-5C26711F312D}"/>
              </a:ext>
            </a:extLst>
          </p:cNvPr>
          <p:cNvSpPr txBox="1"/>
          <p:nvPr/>
        </p:nvSpPr>
        <p:spPr>
          <a:xfrm>
            <a:off x="7309168" y="2935585"/>
            <a:ext cx="139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NO (long silence)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58" name="Straight Arrow Connector 1057">
            <a:extLst>
              <a:ext uri="{FF2B5EF4-FFF2-40B4-BE49-F238E27FC236}">
                <a16:creationId xmlns:a16="http://schemas.microsoft.com/office/drawing/2014/main" id="{26430B58-9674-21CB-4DE9-83D93D83254E}"/>
              </a:ext>
            </a:extLst>
          </p:cNvPr>
          <p:cNvCxnSpPr>
            <a:cxnSpLocks/>
            <a:stCxn id="1048" idx="3"/>
          </p:cNvCxnSpPr>
          <p:nvPr/>
        </p:nvCxnSpPr>
        <p:spPr>
          <a:xfrm flipV="1">
            <a:off x="7525221" y="1838122"/>
            <a:ext cx="2055376" cy="89468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Arrow Connector 1059">
            <a:extLst>
              <a:ext uri="{FF2B5EF4-FFF2-40B4-BE49-F238E27FC236}">
                <a16:creationId xmlns:a16="http://schemas.microsoft.com/office/drawing/2014/main" id="{8FAAB5DD-5AC2-3641-F414-E751BA7798D4}"/>
              </a:ext>
            </a:extLst>
          </p:cNvPr>
          <p:cNvCxnSpPr>
            <a:cxnSpLocks/>
          </p:cNvCxnSpPr>
          <p:nvPr/>
        </p:nvCxnSpPr>
        <p:spPr>
          <a:xfrm flipH="1">
            <a:off x="7448683" y="1469802"/>
            <a:ext cx="2110611" cy="1783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2" name="TextBox 1061">
            <a:extLst>
              <a:ext uri="{FF2B5EF4-FFF2-40B4-BE49-F238E27FC236}">
                <a16:creationId xmlns:a16="http://schemas.microsoft.com/office/drawing/2014/main" id="{445B2E65-AF57-6D22-4DB2-D275BA0A3B16}"/>
              </a:ext>
            </a:extLst>
          </p:cNvPr>
          <p:cNvSpPr txBox="1"/>
          <p:nvPr/>
        </p:nvSpPr>
        <p:spPr>
          <a:xfrm>
            <a:off x="7762239" y="1127996"/>
            <a:ext cx="148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Confirmation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63" name="Straight Arrow Connector 1062">
            <a:extLst>
              <a:ext uri="{FF2B5EF4-FFF2-40B4-BE49-F238E27FC236}">
                <a16:creationId xmlns:a16="http://schemas.microsoft.com/office/drawing/2014/main" id="{CCE35E10-094C-5349-BBD4-BFCFCD9B005F}"/>
              </a:ext>
            </a:extLst>
          </p:cNvPr>
          <p:cNvCxnSpPr>
            <a:cxnSpLocks/>
            <a:stCxn id="1048" idx="2"/>
            <a:endCxn id="1051" idx="0"/>
          </p:cNvCxnSpPr>
          <p:nvPr/>
        </p:nvCxnSpPr>
        <p:spPr>
          <a:xfrm>
            <a:off x="6104867" y="3253625"/>
            <a:ext cx="14749" cy="2163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0E651BBA-2EF3-41DF-EDD4-C7DFDB89D91D}"/>
              </a:ext>
            </a:extLst>
          </p:cNvPr>
          <p:cNvSpPr/>
          <p:nvPr/>
        </p:nvSpPr>
        <p:spPr>
          <a:xfrm>
            <a:off x="4820205" y="4210198"/>
            <a:ext cx="2694226" cy="6246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Update Ticket Status as "in progress"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9" name="TextBox 1088">
            <a:extLst>
              <a:ext uri="{FF2B5EF4-FFF2-40B4-BE49-F238E27FC236}">
                <a16:creationId xmlns:a16="http://schemas.microsoft.com/office/drawing/2014/main" id="{000873C8-F210-FD47-50F4-FDBF1554D76E}"/>
              </a:ext>
            </a:extLst>
          </p:cNvPr>
          <p:cNvSpPr txBox="1"/>
          <p:nvPr/>
        </p:nvSpPr>
        <p:spPr>
          <a:xfrm>
            <a:off x="6830170" y="2131207"/>
            <a:ext cx="175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NO (</a:t>
            </a:r>
            <a:r>
              <a:rPr lang="fr-CH" dirty="0" err="1">
                <a:latin typeface="Calibri" panose="020F0502020204030204" pitchFamily="34" charset="0"/>
                <a:cs typeface="Calibri" panose="020F0502020204030204" pitchFamily="34" charset="0"/>
              </a:rPr>
              <a:t>reminding</a:t>
            </a:r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1" name="Flowchart: Decision 1090">
            <a:extLst>
              <a:ext uri="{FF2B5EF4-FFF2-40B4-BE49-F238E27FC236}">
                <a16:creationId xmlns:a16="http://schemas.microsoft.com/office/drawing/2014/main" id="{54CADA2C-E5DA-B0C1-F9EF-6A3B2AFCD401}"/>
              </a:ext>
            </a:extLst>
          </p:cNvPr>
          <p:cNvSpPr/>
          <p:nvPr/>
        </p:nvSpPr>
        <p:spPr>
          <a:xfrm>
            <a:off x="4875401" y="5045111"/>
            <a:ext cx="2573282" cy="918376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Incident Resolved?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093" name="Straight Arrow Connector 1092">
            <a:extLst>
              <a:ext uri="{FF2B5EF4-FFF2-40B4-BE49-F238E27FC236}">
                <a16:creationId xmlns:a16="http://schemas.microsoft.com/office/drawing/2014/main" id="{FBD6AD02-6CEE-4A9F-ECB0-5CEDD8272FAE}"/>
              </a:ext>
            </a:extLst>
          </p:cNvPr>
          <p:cNvCxnSpPr>
            <a:cxnSpLocks/>
            <a:stCxn id="1091" idx="1"/>
          </p:cNvCxnSpPr>
          <p:nvPr/>
        </p:nvCxnSpPr>
        <p:spPr>
          <a:xfrm flipH="1">
            <a:off x="4468408" y="5504299"/>
            <a:ext cx="406993" cy="731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9" name="TextBox 1098">
            <a:extLst>
              <a:ext uri="{FF2B5EF4-FFF2-40B4-BE49-F238E27FC236}">
                <a16:creationId xmlns:a16="http://schemas.microsoft.com/office/drawing/2014/main" id="{3F51D79C-091C-AA40-8EF5-324764CDD0C7}"/>
              </a:ext>
            </a:extLst>
          </p:cNvPr>
          <p:cNvSpPr txBox="1"/>
          <p:nvPr/>
        </p:nvSpPr>
        <p:spPr>
          <a:xfrm>
            <a:off x="1473840" y="4635055"/>
            <a:ext cx="78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03" name="Straight Arrow Connector 1102">
            <a:extLst>
              <a:ext uri="{FF2B5EF4-FFF2-40B4-BE49-F238E27FC236}">
                <a16:creationId xmlns:a16="http://schemas.microsoft.com/office/drawing/2014/main" id="{D8A1D450-7295-67B4-3707-32557151D989}"/>
              </a:ext>
            </a:extLst>
          </p:cNvPr>
          <p:cNvCxnSpPr>
            <a:cxnSpLocks/>
            <a:stCxn id="1091" idx="3"/>
          </p:cNvCxnSpPr>
          <p:nvPr/>
        </p:nvCxnSpPr>
        <p:spPr>
          <a:xfrm flipV="1">
            <a:off x="7448683" y="1939550"/>
            <a:ext cx="2110611" cy="356474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Straight Arrow Connector 1104">
            <a:extLst>
              <a:ext uri="{FF2B5EF4-FFF2-40B4-BE49-F238E27FC236}">
                <a16:creationId xmlns:a16="http://schemas.microsoft.com/office/drawing/2014/main" id="{82D9F138-8DEC-019C-EC7B-BC3192DEE3C0}"/>
              </a:ext>
            </a:extLst>
          </p:cNvPr>
          <p:cNvCxnSpPr>
            <a:stCxn id="1068" idx="2"/>
            <a:endCxn id="1091" idx="0"/>
          </p:cNvCxnSpPr>
          <p:nvPr/>
        </p:nvCxnSpPr>
        <p:spPr>
          <a:xfrm flipH="1">
            <a:off x="6162042" y="4834818"/>
            <a:ext cx="5276" cy="210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9" name="TextBox 1108">
            <a:extLst>
              <a:ext uri="{FF2B5EF4-FFF2-40B4-BE49-F238E27FC236}">
                <a16:creationId xmlns:a16="http://schemas.microsoft.com/office/drawing/2014/main" id="{3EFAAD80-E594-38C3-8777-0E1A7A2E7307}"/>
              </a:ext>
            </a:extLst>
          </p:cNvPr>
          <p:cNvSpPr txBox="1"/>
          <p:nvPr/>
        </p:nvSpPr>
        <p:spPr>
          <a:xfrm>
            <a:off x="7544904" y="5244479"/>
            <a:ext cx="78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12" name="Straight Arrow Connector 1111">
            <a:extLst>
              <a:ext uri="{FF2B5EF4-FFF2-40B4-BE49-F238E27FC236}">
                <a16:creationId xmlns:a16="http://schemas.microsoft.com/office/drawing/2014/main" id="{2D2508E4-93AE-76E3-6974-66353AFF7C3A}"/>
              </a:ext>
            </a:extLst>
          </p:cNvPr>
          <p:cNvCxnSpPr>
            <a:cxnSpLocks/>
            <a:stCxn id="1091" idx="3"/>
          </p:cNvCxnSpPr>
          <p:nvPr/>
        </p:nvCxnSpPr>
        <p:spPr>
          <a:xfrm>
            <a:off x="7448683" y="5504299"/>
            <a:ext cx="1833802" cy="6826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7" name="Rectangle 1116">
            <a:extLst>
              <a:ext uri="{FF2B5EF4-FFF2-40B4-BE49-F238E27FC236}">
                <a16:creationId xmlns:a16="http://schemas.microsoft.com/office/drawing/2014/main" id="{0AD1292A-CD67-2A17-85BB-20141B57937E}"/>
              </a:ext>
            </a:extLst>
          </p:cNvPr>
          <p:cNvSpPr/>
          <p:nvPr/>
        </p:nvSpPr>
        <p:spPr>
          <a:xfrm>
            <a:off x="5601708" y="6352031"/>
            <a:ext cx="2327759" cy="4623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Update Ticket Status as “Won’t Fix"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9" name="Rectangle 1128">
            <a:extLst>
              <a:ext uri="{FF2B5EF4-FFF2-40B4-BE49-F238E27FC236}">
                <a16:creationId xmlns:a16="http://schemas.microsoft.com/office/drawing/2014/main" id="{45152A04-D30E-BAA5-3D71-774FE5A41728}"/>
              </a:ext>
            </a:extLst>
          </p:cNvPr>
          <p:cNvSpPr/>
          <p:nvPr/>
        </p:nvSpPr>
        <p:spPr>
          <a:xfrm>
            <a:off x="9617786" y="2208251"/>
            <a:ext cx="2384160" cy="62462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Acknowledge by NFP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0" name="Rectangle 1129">
            <a:extLst>
              <a:ext uri="{FF2B5EF4-FFF2-40B4-BE49-F238E27FC236}">
                <a16:creationId xmlns:a16="http://schemas.microsoft.com/office/drawing/2014/main" id="{B6FF8C7B-466D-E1BE-A36A-8F8B57189720}"/>
              </a:ext>
            </a:extLst>
          </p:cNvPr>
          <p:cNvSpPr/>
          <p:nvPr/>
        </p:nvSpPr>
        <p:spPr>
          <a:xfrm>
            <a:off x="9626977" y="2981569"/>
            <a:ext cx="2374970" cy="62462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Search and find the cause of incident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1" name="Rectangle 1130">
            <a:extLst>
              <a:ext uri="{FF2B5EF4-FFF2-40B4-BE49-F238E27FC236}">
                <a16:creationId xmlns:a16="http://schemas.microsoft.com/office/drawing/2014/main" id="{A917FBBE-1DF3-503F-9638-16BE3E988D9D}"/>
              </a:ext>
            </a:extLst>
          </p:cNvPr>
          <p:cNvSpPr/>
          <p:nvPr/>
        </p:nvSpPr>
        <p:spPr>
          <a:xfrm>
            <a:off x="9639275" y="3797649"/>
            <a:ext cx="2362672" cy="62462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Regular Reporting on Actions to Cn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2" name="Rectangle 1131">
            <a:extLst>
              <a:ext uri="{FF2B5EF4-FFF2-40B4-BE49-F238E27FC236}">
                <a16:creationId xmlns:a16="http://schemas.microsoft.com/office/drawing/2014/main" id="{5A82DF21-3082-1ECA-73FE-FC33CC9898EC}"/>
              </a:ext>
            </a:extLst>
          </p:cNvPr>
          <p:cNvSpPr/>
          <p:nvPr/>
        </p:nvSpPr>
        <p:spPr>
          <a:xfrm>
            <a:off x="9626978" y="4656294"/>
            <a:ext cx="2384161" cy="62462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Resolving incident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3" name="Rectangle 1132">
            <a:extLst>
              <a:ext uri="{FF2B5EF4-FFF2-40B4-BE49-F238E27FC236}">
                <a16:creationId xmlns:a16="http://schemas.microsoft.com/office/drawing/2014/main" id="{F344CF06-E302-A979-F1E8-64B9B4E35ADB}"/>
              </a:ext>
            </a:extLst>
          </p:cNvPr>
          <p:cNvSpPr/>
          <p:nvPr/>
        </p:nvSpPr>
        <p:spPr>
          <a:xfrm>
            <a:off x="9635833" y="5439299"/>
            <a:ext cx="2384162" cy="62462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Explanation if incident cannot be resolved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40" name="Straight Arrow Connector 1139">
            <a:extLst>
              <a:ext uri="{FF2B5EF4-FFF2-40B4-BE49-F238E27FC236}">
                <a16:creationId xmlns:a16="http://schemas.microsoft.com/office/drawing/2014/main" id="{221A2B12-299E-94F4-D565-746B9930E062}"/>
              </a:ext>
            </a:extLst>
          </p:cNvPr>
          <p:cNvCxnSpPr>
            <a:stCxn id="1117" idx="1"/>
            <a:endCxn id="1036" idx="3"/>
          </p:cNvCxnSpPr>
          <p:nvPr/>
        </p:nvCxnSpPr>
        <p:spPr>
          <a:xfrm flipH="1">
            <a:off x="5097016" y="6583199"/>
            <a:ext cx="50469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Straight Arrow Connector 1152">
            <a:extLst>
              <a:ext uri="{FF2B5EF4-FFF2-40B4-BE49-F238E27FC236}">
                <a16:creationId xmlns:a16="http://schemas.microsoft.com/office/drawing/2014/main" id="{A4C6E66C-674A-1B15-6E72-570489DC220B}"/>
              </a:ext>
            </a:extLst>
          </p:cNvPr>
          <p:cNvCxnSpPr>
            <a:stCxn id="5" idx="4"/>
          </p:cNvCxnSpPr>
          <p:nvPr/>
        </p:nvCxnSpPr>
        <p:spPr>
          <a:xfrm flipH="1">
            <a:off x="5994400" y="1127997"/>
            <a:ext cx="10573" cy="312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1" name="Straight Arrow Connector 1160">
            <a:extLst>
              <a:ext uri="{FF2B5EF4-FFF2-40B4-BE49-F238E27FC236}">
                <a16:creationId xmlns:a16="http://schemas.microsoft.com/office/drawing/2014/main" id="{7668F06E-C35C-44CF-3F17-3DBCE9E176D7}"/>
              </a:ext>
            </a:extLst>
          </p:cNvPr>
          <p:cNvCxnSpPr>
            <a:stCxn id="1091" idx="3"/>
            <a:endCxn id="1117" idx="0"/>
          </p:cNvCxnSpPr>
          <p:nvPr/>
        </p:nvCxnSpPr>
        <p:spPr>
          <a:xfrm flipH="1">
            <a:off x="6765588" y="5504299"/>
            <a:ext cx="683095" cy="8477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4" name="TextBox 1163">
            <a:extLst>
              <a:ext uri="{FF2B5EF4-FFF2-40B4-BE49-F238E27FC236}">
                <a16:creationId xmlns:a16="http://schemas.microsoft.com/office/drawing/2014/main" id="{45813C6C-E951-049F-3D12-E5239B828595}"/>
              </a:ext>
            </a:extLst>
          </p:cNvPr>
          <p:cNvSpPr txBox="1"/>
          <p:nvPr/>
        </p:nvSpPr>
        <p:spPr>
          <a:xfrm>
            <a:off x="5120058" y="3106690"/>
            <a:ext cx="78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9780D0B-91C2-A18E-99AD-342FF0F5F04C}"/>
              </a:ext>
            </a:extLst>
          </p:cNvPr>
          <p:cNvCxnSpPr>
            <a:cxnSpLocks/>
          </p:cNvCxnSpPr>
          <p:nvPr/>
        </p:nvCxnSpPr>
        <p:spPr>
          <a:xfrm>
            <a:off x="10890227" y="1978321"/>
            <a:ext cx="0" cy="244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58E8074-5E3D-95B8-4470-438F0473FD94}"/>
              </a:ext>
            </a:extLst>
          </p:cNvPr>
          <p:cNvCxnSpPr>
            <a:cxnSpLocks/>
          </p:cNvCxnSpPr>
          <p:nvPr/>
        </p:nvCxnSpPr>
        <p:spPr>
          <a:xfrm>
            <a:off x="10909254" y="2783712"/>
            <a:ext cx="0" cy="244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903380-6782-7093-7FEC-0F884D54BFB4}"/>
              </a:ext>
            </a:extLst>
          </p:cNvPr>
          <p:cNvCxnSpPr>
            <a:cxnSpLocks/>
          </p:cNvCxnSpPr>
          <p:nvPr/>
        </p:nvCxnSpPr>
        <p:spPr>
          <a:xfrm>
            <a:off x="10909254" y="3559438"/>
            <a:ext cx="0" cy="244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62661B-4B69-72DF-BF0C-74A5339A590D}"/>
              </a:ext>
            </a:extLst>
          </p:cNvPr>
          <p:cNvCxnSpPr>
            <a:cxnSpLocks/>
          </p:cNvCxnSpPr>
          <p:nvPr/>
        </p:nvCxnSpPr>
        <p:spPr>
          <a:xfrm>
            <a:off x="10909254" y="4399202"/>
            <a:ext cx="0" cy="244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6F1D8E-3239-A460-57B7-6E219794C302}"/>
              </a:ext>
            </a:extLst>
          </p:cNvPr>
          <p:cNvCxnSpPr>
            <a:cxnSpLocks/>
          </p:cNvCxnSpPr>
          <p:nvPr/>
        </p:nvCxnSpPr>
        <p:spPr>
          <a:xfrm>
            <a:off x="10909254" y="5229109"/>
            <a:ext cx="0" cy="244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BA568E-1460-3436-C119-0AAD49856845}"/>
              </a:ext>
            </a:extLst>
          </p:cNvPr>
          <p:cNvCxnSpPr/>
          <p:nvPr/>
        </p:nvCxnSpPr>
        <p:spPr>
          <a:xfrm flipH="1">
            <a:off x="6119686" y="4078539"/>
            <a:ext cx="5276" cy="210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47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8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F2956A57-9482-1F1B-0DCA-3113EA9938A2}"/>
              </a:ext>
            </a:extLst>
          </p:cNvPr>
          <p:cNvSpPr txBox="1">
            <a:spLocks/>
          </p:cNvSpPr>
          <p:nvPr/>
        </p:nvSpPr>
        <p:spPr>
          <a:xfrm>
            <a:off x="1097280" y="6350"/>
            <a:ext cx="100380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000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WORKFLOW-Metadata Management</a:t>
            </a:r>
            <a:endParaRPr lang="en-GB" sz="2400" dirty="0">
              <a:solidFill>
                <a:srgbClr val="C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AA166B-8299-F508-8AC0-F3F6CD82A2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9" r="1818"/>
          <a:stretch/>
        </p:blipFill>
        <p:spPr>
          <a:xfrm>
            <a:off x="101600" y="579120"/>
            <a:ext cx="11998960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82FB0-955D-C92E-2742-111F25586907}"/>
              </a:ext>
            </a:extLst>
          </p:cNvPr>
          <p:cNvSpPr txBox="1"/>
          <p:nvPr/>
        </p:nvSpPr>
        <p:spPr>
          <a:xfrm>
            <a:off x="2862474" y="384038"/>
            <a:ext cx="6080973" cy="257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27">
              <a:lnSpc>
                <a:spcPts val="6600"/>
              </a:lnSpc>
              <a:defRPr sz="1800"/>
            </a:pPr>
            <a:r>
              <a:rPr lang="hr-HR" sz="5400" b="1" spc="-86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charset="0"/>
                <a:sym typeface="Montserrat-Regular"/>
              </a:rPr>
              <a:t>Thank you</a:t>
            </a:r>
            <a:endParaRPr lang="en-CH" sz="5400" b="1" spc="-86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charset="0"/>
              <a:sym typeface="Montserrat-Regular"/>
            </a:endParaRPr>
          </a:p>
          <a:p>
            <a:pPr algn="ctr" defTabSz="548627">
              <a:lnSpc>
                <a:spcPts val="6600"/>
              </a:lnSpc>
              <a:defRPr sz="1800"/>
            </a:pPr>
            <a:r>
              <a:rPr lang="en-US" sz="5400" b="1" spc="-86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charset="0"/>
                <a:sym typeface="Montserrat-Regular"/>
              </a:rPr>
              <a:t>Gracias</a:t>
            </a:r>
          </a:p>
          <a:p>
            <a:pPr algn="ctr" defTabSz="548627">
              <a:lnSpc>
                <a:spcPts val="6600"/>
              </a:lnSpc>
              <a:defRPr sz="1800"/>
            </a:pPr>
            <a:r>
              <a:rPr lang="en-US" sz="5400" b="1" spc="-86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charset="0"/>
                <a:sym typeface="Montserrat-Regular"/>
              </a:rPr>
              <a:t>Merci</a:t>
            </a:r>
            <a:endParaRPr lang="en-US" sz="54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096E52C7-343E-7398-F218-D510FB81F4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24879" y="5950894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chemeClr val="bg1"/>
                </a:solidFill>
                <a:ea typeface="Verdana" panose="020B0604030504040204" pitchFamily="34" charset="0"/>
              </a:rPr>
              <a:t>wmo.int</a:t>
            </a:r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FDF46DB-8EBB-D42C-13BD-30041423CF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75" y="2791285"/>
            <a:ext cx="6277850" cy="245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000"/>
      </a:accent1>
      <a:accent2>
        <a:srgbClr val="0D0D0D"/>
      </a:accent2>
      <a:accent3>
        <a:srgbClr val="A5A5A5"/>
      </a:accent3>
      <a:accent4>
        <a:srgbClr val="CECECE"/>
      </a:accent4>
      <a:accent5>
        <a:srgbClr val="262626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MO 150y_PPT template_final" id="{67D63888-2D1D-994C-B36F-8859526EF670}" vid="{F300701F-8589-C547-ABFF-F41875A811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76eea2-c21a-46e1-8f98-cfc2ba460d51">
      <Terms xmlns="http://schemas.microsoft.com/office/infopath/2007/PartnerControls"/>
    </lcf76f155ced4ddcb4097134ff3c332f>
    <TaxCatchAll xmlns="96d886eb-95f6-47f3-bdfb-70dab5061c60" xsi:nil="true"/>
    <_ip_UnifiedCompliancePolicyUIAction xmlns="http://schemas.microsoft.com/sharepoint/v3" xsi:nil="true"/>
    <_ip_UnifiedCompliancePolicyProperties xmlns="http://schemas.microsoft.com/sharepoint/v3" xsi:nil="true"/>
    <links xmlns="3c76eea2-c21a-46e1-8f98-cfc2ba460d51">
      <Url xsi:nil="true"/>
      <Description xsi:nil="true"/>
    </links>
    <Link xmlns="3c76eea2-c21a-46e1-8f98-cfc2ba460d51">
      <Url xsi:nil="true"/>
      <Description xsi:nil="true"/>
    </Lin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7E1DFA11F9A49A85050D7E1585839" ma:contentTypeVersion="21" ma:contentTypeDescription="Create a new document." ma:contentTypeScope="" ma:versionID="69af37dbbabe07f5d79281118a7c7e39">
  <xsd:schema xmlns:xsd="http://www.w3.org/2001/XMLSchema" xmlns:xs="http://www.w3.org/2001/XMLSchema" xmlns:p="http://schemas.microsoft.com/office/2006/metadata/properties" xmlns:ns1="http://schemas.microsoft.com/sharepoint/v3" xmlns:ns2="3c76eea2-c21a-46e1-8f98-cfc2ba460d51" xmlns:ns3="96d886eb-95f6-47f3-bdfb-70dab5061c60" targetNamespace="http://schemas.microsoft.com/office/2006/metadata/properties" ma:root="true" ma:fieldsID="691b8ec7fd8f97c7fe86b1ece507f57a" ns1:_="" ns2:_="" ns3:_="">
    <xsd:import namespace="http://schemas.microsoft.com/sharepoint/v3"/>
    <xsd:import namespace="3c76eea2-c21a-46e1-8f98-cfc2ba460d51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ink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link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6eea2-c21a-46e1-8f98-cfc2ba460d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ink" ma:index="22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inks" ma:index="27" nillable="true" ma:displayName="links" ma:format="Hyperlink" ma:internalName="link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c75f39b5-acb7-46a4-91b0-268d5cabe986}" ma:internalName="TaxCatchAll" ma:showField="CatchAllData" ma:web="96d886eb-95f6-47f3-bdfb-70dab5061c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E761A7-9B41-4658-94A3-8CC0ABD657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AEBCFA-2731-43B9-B40B-E4E9A98ADC89}">
  <ds:schemaRefs>
    <ds:schemaRef ds:uri="http://schemas.microsoft.com/office/2006/metadata/properties"/>
    <ds:schemaRef ds:uri="http://schemas.microsoft.com/office/infopath/2007/PartnerControls"/>
    <ds:schemaRef ds:uri="6cabfcb3-3218-4541-9498-252bc16aed18"/>
    <ds:schemaRef ds:uri="8d66e7b0-b96b-4e95-b8ba-83f7fc28c599"/>
    <ds:schemaRef ds:uri="3c76eea2-c21a-46e1-8f98-cfc2ba460d51"/>
    <ds:schemaRef ds:uri="96d886eb-95f6-47f3-bdfb-70dab5061c60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CC4B96B0-4EF4-4A53-B78F-4008C562F9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c76eea2-c21a-46e1-8f98-cfc2ba460d51"/>
    <ds:schemaRef ds:uri="96d886eb-95f6-47f3-bdfb-70dab5061c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WMO 150y_PPT template_final</Template>
  <TotalTime>3559</TotalTime>
  <Words>557</Words>
  <Application>Microsoft Office PowerPoint</Application>
  <PresentationFormat>Widescreen</PresentationFormat>
  <Paragraphs>134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Symbol</vt:lpstr>
      <vt:lpstr>Calibri</vt:lpstr>
      <vt:lpstr>Univers LT Std 55</vt:lpstr>
      <vt:lpstr>Verdana</vt:lpstr>
      <vt:lpstr>Arial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Ercan Buyukbas</dc:creator>
  <cp:lastModifiedBy>Ercan Buyukbas</cp:lastModifiedBy>
  <cp:revision>11</cp:revision>
  <dcterms:created xsi:type="dcterms:W3CDTF">2023-05-09T10:25:34Z</dcterms:created>
  <dcterms:modified xsi:type="dcterms:W3CDTF">2023-09-18T13:42:38Z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0x0101004237E1DFA11F9A49A85050D7E1585839</vt:lpwstr>
  </property>
</Properties>
</file>