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39" r:id="rId2"/>
    <p:sldId id="440" r:id="rId3"/>
    <p:sldId id="443" r:id="rId4"/>
    <p:sldId id="442" r:id="rId5"/>
    <p:sldId id="446" r:id="rId6"/>
    <p:sldId id="444" r:id="rId7"/>
    <p:sldId id="445" r:id="rId8"/>
    <p:sldId id="441" r:id="rId9"/>
    <p:sldId id="450" r:id="rId10"/>
    <p:sldId id="449" r:id="rId11"/>
    <p:sldId id="452" r:id="rId12"/>
    <p:sldId id="451" r:id="rId13"/>
    <p:sldId id="448" r:id="rId14"/>
    <p:sldId id="454" r:id="rId15"/>
    <p:sldId id="453" r:id="rId16"/>
    <p:sldId id="447" r:id="rId17"/>
    <p:sldId id="457" r:id="rId18"/>
    <p:sldId id="456" r:id="rId19"/>
    <p:sldId id="455" r:id="rId20"/>
    <p:sldId id="461" r:id="rId21"/>
    <p:sldId id="460" r:id="rId22"/>
    <p:sldId id="459" r:id="rId23"/>
    <p:sldId id="458" r:id="rId24"/>
    <p:sldId id="464" r:id="rId25"/>
    <p:sldId id="465" r:id="rId26"/>
    <p:sldId id="463" r:id="rId27"/>
    <p:sldId id="462" r:id="rId28"/>
    <p:sldId id="468" r:id="rId29"/>
    <p:sldId id="467" r:id="rId30"/>
    <p:sldId id="466" r:id="rId31"/>
    <p:sldId id="471" r:id="rId32"/>
    <p:sldId id="472" r:id="rId33"/>
    <p:sldId id="470" r:id="rId34"/>
    <p:sldId id="473" r:id="rId3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2"/>
    <a:srgbClr val="FAA482"/>
    <a:srgbClr val="FA9F7A"/>
    <a:srgbClr val="F98C61"/>
    <a:srgbClr val="F99B61"/>
    <a:srgbClr val="F89152"/>
    <a:srgbClr val="5376A4"/>
    <a:srgbClr val="53B2A4"/>
    <a:srgbClr val="538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9" autoAdjust="0"/>
    <p:restoredTop sz="81767" autoAdjust="0"/>
  </p:normalViewPr>
  <p:slideViewPr>
    <p:cSldViewPr snapToGrid="0">
      <p:cViewPr varScale="1">
        <p:scale>
          <a:sx n="75" d="100"/>
          <a:sy n="75" d="100"/>
        </p:scale>
        <p:origin x="90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124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5DACD-4FE6-4456-8526-4F4D9A14AE66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74AE4-80DC-4349-BCBC-7899EEAC28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6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E7B43-05D1-4C5C-B513-5AAF01B56C82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85085-ADB4-4E97-9AE3-A3DAE1FC92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89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644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45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257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088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28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664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28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696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087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881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05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491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571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24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034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862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088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079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799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523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198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4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495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403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91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0431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11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39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61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549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568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3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85085-ADB4-4E97-9AE3-A3DAE1FC92D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58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32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34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50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53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1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32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88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53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86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13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03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7E87-7663-423B-B9DC-6496C65F6D5D}" type="datetimeFigureOut">
              <a:rPr lang="es-ES" smtClean="0"/>
              <a:t>31/08/2023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EBAA2-7D8C-4313-B392-C556ECC116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95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7548</TotalTime>
  <Words>33</Words>
  <Application>Microsoft Office PowerPoint</Application>
  <PresentationFormat>Panorámica</PresentationFormat>
  <Paragraphs>33</Paragraphs>
  <Slides>34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AEMet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Rubén del Campo Hernández</dc:creator>
  <cp:lastModifiedBy>AEMET</cp:lastModifiedBy>
  <cp:revision>713</cp:revision>
  <cp:lastPrinted>2018-09-18T11:28:06Z</cp:lastPrinted>
  <dcterms:created xsi:type="dcterms:W3CDTF">2018-09-14T11:15:46Z</dcterms:created>
  <dcterms:modified xsi:type="dcterms:W3CDTF">2023-08-31T09:16:43Z</dcterms:modified>
</cp:coreProperties>
</file>