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439" r:id="rId2"/>
    <p:sldId id="455" r:id="rId3"/>
    <p:sldId id="441" r:id="rId4"/>
    <p:sldId id="491" r:id="rId5"/>
    <p:sldId id="492" r:id="rId6"/>
    <p:sldId id="500" r:id="rId7"/>
    <p:sldId id="493" r:id="rId8"/>
    <p:sldId id="459" r:id="rId9"/>
    <p:sldId id="460" r:id="rId10"/>
    <p:sldId id="461" r:id="rId11"/>
    <p:sldId id="462" r:id="rId12"/>
    <p:sldId id="463" r:id="rId13"/>
    <p:sldId id="464" r:id="rId14"/>
    <p:sldId id="465" r:id="rId15"/>
    <p:sldId id="466" r:id="rId16"/>
    <p:sldId id="467" r:id="rId17"/>
    <p:sldId id="468" r:id="rId18"/>
    <p:sldId id="469" r:id="rId19"/>
    <p:sldId id="470" r:id="rId20"/>
    <p:sldId id="471" r:id="rId21"/>
    <p:sldId id="472" r:id="rId22"/>
    <p:sldId id="473" r:id="rId23"/>
    <p:sldId id="474" r:id="rId24"/>
    <p:sldId id="475" r:id="rId25"/>
    <p:sldId id="476" r:id="rId26"/>
    <p:sldId id="502" r:id="rId27"/>
    <p:sldId id="495" r:id="rId28"/>
    <p:sldId id="504" r:id="rId29"/>
    <p:sldId id="503" r:id="rId30"/>
    <p:sldId id="494" r:id="rId31"/>
    <p:sldId id="501" r:id="rId32"/>
    <p:sldId id="478" r:id="rId33"/>
    <p:sldId id="479" r:id="rId34"/>
    <p:sldId id="480" r:id="rId35"/>
    <p:sldId id="481" r:id="rId36"/>
    <p:sldId id="482" r:id="rId37"/>
    <p:sldId id="488" r:id="rId38"/>
    <p:sldId id="497" r:id="rId39"/>
    <p:sldId id="498" r:id="rId40"/>
    <p:sldId id="496" r:id="rId41"/>
    <p:sldId id="490" r:id="rId42"/>
  </p:sldIdLst>
  <p:sldSz cx="12192000" cy="6858000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2"/>
    <a:srgbClr val="FAA482"/>
    <a:srgbClr val="FA9F7A"/>
    <a:srgbClr val="F98C61"/>
    <a:srgbClr val="F99B61"/>
    <a:srgbClr val="F89152"/>
    <a:srgbClr val="5376A4"/>
    <a:srgbClr val="53B2A4"/>
    <a:srgbClr val="538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19" autoAdjust="0"/>
    <p:restoredTop sz="81767" autoAdjust="0"/>
  </p:normalViewPr>
  <p:slideViewPr>
    <p:cSldViewPr snapToGrid="0">
      <p:cViewPr varScale="1">
        <p:scale>
          <a:sx n="75" d="100"/>
          <a:sy n="75" d="100"/>
        </p:scale>
        <p:origin x="90" y="2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124"/>
    </p:cViewPr>
  </p:sorter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5DACD-4FE6-4456-8526-4F4D9A14AE66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74AE4-80DC-4349-BCBC-7899EEAC28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764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E7B43-05D1-4C5C-B513-5AAF01B56C82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85085-ADB4-4E97-9AE3-A3DAE1FC92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4893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0644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2649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1488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8308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028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0493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5165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2050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3745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1964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8299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77875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8868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6584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89030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81112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22674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27778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9467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68421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72548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6541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00546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93623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08367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60674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82595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85786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83203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81391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290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1742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1278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1679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5146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6216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79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85085-ADB4-4E97-9AE3-A3DAE1FC92D8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7662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7E87-7663-423B-B9DC-6496C65F6D5D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BAA2-7D8C-4313-B392-C556ECC116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532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7E87-7663-423B-B9DC-6496C65F6D5D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BAA2-7D8C-4313-B392-C556ECC116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8346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7E87-7663-423B-B9DC-6496C65F6D5D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BAA2-7D8C-4313-B392-C556ECC116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150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7E87-7663-423B-B9DC-6496C65F6D5D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BAA2-7D8C-4313-B392-C556ECC116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0531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7E87-7663-423B-B9DC-6496C65F6D5D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BAA2-7D8C-4313-B392-C556ECC116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411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7E87-7663-423B-B9DC-6496C65F6D5D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BAA2-7D8C-4313-B392-C556ECC116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4327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7E87-7663-423B-B9DC-6496C65F6D5D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BAA2-7D8C-4313-B392-C556ECC116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3889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7E87-7663-423B-B9DC-6496C65F6D5D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BAA2-7D8C-4313-B392-C556ECC116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535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7E87-7663-423B-B9DC-6496C65F6D5D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BAA2-7D8C-4313-B392-C556ECC116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4865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7E87-7663-423B-B9DC-6496C65F6D5D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BAA2-7D8C-4313-B392-C556ECC116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613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7E87-7663-423B-B9DC-6496C65F6D5D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BAA2-7D8C-4313-B392-C556ECC116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030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17E87-7663-423B-B9DC-6496C65F6D5D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EBAA2-7D8C-4313-B392-C556ECC116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095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3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3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3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8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5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4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1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3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3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5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5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9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9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6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6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6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5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5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5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4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2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7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4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7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2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4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4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8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1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6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2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4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6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3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7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0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2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8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2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7775</TotalTime>
  <Words>38</Words>
  <Application>Microsoft Office PowerPoint</Application>
  <PresentationFormat>Panorámica</PresentationFormat>
  <Paragraphs>38</Paragraphs>
  <Slides>41</Slides>
  <Notes>38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AEMet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Rubén del Campo Hernández</dc:creator>
  <cp:lastModifiedBy>AEMET</cp:lastModifiedBy>
  <cp:revision>721</cp:revision>
  <cp:lastPrinted>2018-09-18T11:28:06Z</cp:lastPrinted>
  <dcterms:created xsi:type="dcterms:W3CDTF">2018-09-14T11:15:46Z</dcterms:created>
  <dcterms:modified xsi:type="dcterms:W3CDTF">2023-08-29T12:01:33Z</dcterms:modified>
</cp:coreProperties>
</file>