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8" r:id="rId5"/>
    <p:sldId id="1561" r:id="rId6"/>
    <p:sldId id="1562" r:id="rId7"/>
    <p:sldId id="1564" r:id="rId8"/>
    <p:sldId id="1563" r:id="rId9"/>
    <p:sldId id="295" r:id="rId10"/>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EDA8B4-DA29-4120-8E1A-A0C4315C617A}" v="10" dt="2023-01-04T15:22:37.3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3792" autoAdjust="0"/>
  </p:normalViewPr>
  <p:slideViewPr>
    <p:cSldViewPr snapToGrid="0">
      <p:cViewPr>
        <p:scale>
          <a:sx n="75" d="100"/>
          <a:sy n="75" d="100"/>
        </p:scale>
        <p:origin x="1812"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tienne Charpentier" userId="ffc3976b-88a3-47ba-89a0-ddc1f144dedc" providerId="ADAL" clId="{44C0FCE3-475F-4256-AB86-E2BD155DB054}"/>
    <pc:docChg chg="custSel addSld modSld sldOrd">
      <pc:chgData name="Etienne Charpentier" userId="ffc3976b-88a3-47ba-89a0-ddc1f144dedc" providerId="ADAL" clId="{44C0FCE3-475F-4256-AB86-E2BD155DB054}" dt="2022-10-06T14:10:40.166" v="161" actId="113"/>
      <pc:docMkLst>
        <pc:docMk/>
      </pc:docMkLst>
      <pc:sldChg chg="modSp ord">
        <pc:chgData name="Etienne Charpentier" userId="ffc3976b-88a3-47ba-89a0-ddc1f144dedc" providerId="ADAL" clId="{44C0FCE3-475F-4256-AB86-E2BD155DB054}" dt="2022-10-06T14:07:31.727" v="145" actId="6549"/>
        <pc:sldMkLst>
          <pc:docMk/>
          <pc:sldMk cId="3311291137" sldId="295"/>
        </pc:sldMkLst>
        <pc:spChg chg="mod">
          <ac:chgData name="Etienne Charpentier" userId="ffc3976b-88a3-47ba-89a0-ddc1f144dedc" providerId="ADAL" clId="{44C0FCE3-475F-4256-AB86-E2BD155DB054}" dt="2022-10-06T14:07:31.727" v="145" actId="6549"/>
          <ac:spMkLst>
            <pc:docMk/>
            <pc:sldMk cId="3311291137" sldId="295"/>
            <ac:spMk id="5" creationId="{F351208C-D14B-4D5A-ABA4-F23E50C6674B}"/>
          </ac:spMkLst>
        </pc:spChg>
      </pc:sldChg>
      <pc:sldChg chg="modSp">
        <pc:chgData name="Etienne Charpentier" userId="ffc3976b-88a3-47ba-89a0-ddc1f144dedc" providerId="ADAL" clId="{44C0FCE3-475F-4256-AB86-E2BD155DB054}" dt="2022-10-06T14:10:40.166" v="161" actId="113"/>
        <pc:sldMkLst>
          <pc:docMk/>
          <pc:sldMk cId="3019895552" sldId="1517"/>
        </pc:sldMkLst>
        <pc:spChg chg="mod">
          <ac:chgData name="Etienne Charpentier" userId="ffc3976b-88a3-47ba-89a0-ddc1f144dedc" providerId="ADAL" clId="{44C0FCE3-475F-4256-AB86-E2BD155DB054}" dt="2022-10-06T14:09:14.922" v="153" actId="20577"/>
          <ac:spMkLst>
            <pc:docMk/>
            <pc:sldMk cId="3019895552" sldId="1517"/>
            <ac:spMk id="2" creationId="{D198CC89-9232-410B-BB2D-D60CFBA705AB}"/>
          </ac:spMkLst>
        </pc:spChg>
        <pc:spChg chg="mod">
          <ac:chgData name="Etienne Charpentier" userId="ffc3976b-88a3-47ba-89a0-ddc1f144dedc" providerId="ADAL" clId="{44C0FCE3-475F-4256-AB86-E2BD155DB054}" dt="2022-10-06T14:10:40.166" v="161" actId="113"/>
          <ac:spMkLst>
            <pc:docMk/>
            <pc:sldMk cId="3019895552" sldId="1517"/>
            <ac:spMk id="3" creationId="{E6D6E9B6-82C7-4F8B-BE51-3B00F0B909B4}"/>
          </ac:spMkLst>
        </pc:spChg>
      </pc:sldChg>
      <pc:sldChg chg="modSp add">
        <pc:chgData name="Etienne Charpentier" userId="ffc3976b-88a3-47ba-89a0-ddc1f144dedc" providerId="ADAL" clId="{44C0FCE3-475F-4256-AB86-E2BD155DB054}" dt="2022-10-06T14:08:09.516" v="152" actId="5793"/>
        <pc:sldMkLst>
          <pc:docMk/>
          <pc:sldMk cId="688284103" sldId="1562"/>
        </pc:sldMkLst>
        <pc:spChg chg="mod">
          <ac:chgData name="Etienne Charpentier" userId="ffc3976b-88a3-47ba-89a0-ddc1f144dedc" providerId="ADAL" clId="{44C0FCE3-475F-4256-AB86-E2BD155DB054}" dt="2022-10-06T14:03:57.742" v="56" actId="27636"/>
          <ac:spMkLst>
            <pc:docMk/>
            <pc:sldMk cId="688284103" sldId="1562"/>
            <ac:spMk id="2" creationId="{34E2DC82-33F5-44DB-8814-E6390DB306D5}"/>
          </ac:spMkLst>
        </pc:spChg>
        <pc:spChg chg="mod">
          <ac:chgData name="Etienne Charpentier" userId="ffc3976b-88a3-47ba-89a0-ddc1f144dedc" providerId="ADAL" clId="{44C0FCE3-475F-4256-AB86-E2BD155DB054}" dt="2022-10-06T14:08:09.516" v="152" actId="5793"/>
          <ac:spMkLst>
            <pc:docMk/>
            <pc:sldMk cId="688284103" sldId="1562"/>
            <ac:spMk id="3" creationId="{350C97EC-293E-45D6-B676-09FC77C47F2A}"/>
          </ac:spMkLst>
        </pc:spChg>
      </pc:sldChg>
    </pc:docChg>
  </pc:docChgLst>
  <pc:docChgLst>
    <pc:chgData name="Etienne Charpentier" userId="ffc3976b-88a3-47ba-89a0-ddc1f144dedc" providerId="ADAL" clId="{3A464563-E3FE-4B07-8BAE-89BD12C5B815}"/>
    <pc:docChg chg="custSel modSld">
      <pc:chgData name="Etienne Charpentier" userId="ffc3976b-88a3-47ba-89a0-ddc1f144dedc" providerId="ADAL" clId="{3A464563-E3FE-4B07-8BAE-89BD12C5B815}" dt="2022-10-07T12:07:20.661" v="56" actId="1076"/>
      <pc:docMkLst>
        <pc:docMk/>
      </pc:docMkLst>
      <pc:sldChg chg="modSp">
        <pc:chgData name="Etienne Charpentier" userId="ffc3976b-88a3-47ba-89a0-ddc1f144dedc" providerId="ADAL" clId="{3A464563-E3FE-4B07-8BAE-89BD12C5B815}" dt="2022-10-07T12:05:21.485" v="37" actId="1076"/>
        <pc:sldMkLst>
          <pc:docMk/>
          <pc:sldMk cId="327357516" sldId="1559"/>
        </pc:sldMkLst>
        <pc:spChg chg="mod">
          <ac:chgData name="Etienne Charpentier" userId="ffc3976b-88a3-47ba-89a0-ddc1f144dedc" providerId="ADAL" clId="{3A464563-E3FE-4B07-8BAE-89BD12C5B815}" dt="2022-10-07T12:05:21.485" v="37" actId="1076"/>
          <ac:spMkLst>
            <pc:docMk/>
            <pc:sldMk cId="327357516" sldId="1559"/>
            <ac:spMk id="2" creationId="{E191229C-7599-420C-B6C4-78520272E583}"/>
          </ac:spMkLst>
        </pc:spChg>
        <pc:graphicFrameChg chg="mod modGraphic">
          <ac:chgData name="Etienne Charpentier" userId="ffc3976b-88a3-47ba-89a0-ddc1f144dedc" providerId="ADAL" clId="{3A464563-E3FE-4B07-8BAE-89BD12C5B815}" dt="2022-10-07T12:05:16.446" v="36" actId="1036"/>
          <ac:graphicFrameMkLst>
            <pc:docMk/>
            <pc:sldMk cId="327357516" sldId="1559"/>
            <ac:graphicFrameMk id="4" creationId="{5ED60B0C-4D6E-4AE9-B6B8-E9D6F5ABD7A3}"/>
          </ac:graphicFrameMkLst>
        </pc:graphicFrameChg>
      </pc:sldChg>
      <pc:sldChg chg="modSp">
        <pc:chgData name="Etienne Charpentier" userId="ffc3976b-88a3-47ba-89a0-ddc1f144dedc" providerId="ADAL" clId="{3A464563-E3FE-4B07-8BAE-89BD12C5B815}" dt="2022-10-07T12:07:20.661" v="56" actId="1076"/>
        <pc:sldMkLst>
          <pc:docMk/>
          <pc:sldMk cId="688284103" sldId="1562"/>
        </pc:sldMkLst>
        <pc:spChg chg="mod">
          <ac:chgData name="Etienne Charpentier" userId="ffc3976b-88a3-47ba-89a0-ddc1f144dedc" providerId="ADAL" clId="{3A464563-E3FE-4B07-8BAE-89BD12C5B815}" dt="2022-10-07T12:07:17.090" v="55" actId="27636"/>
          <ac:spMkLst>
            <pc:docMk/>
            <pc:sldMk cId="688284103" sldId="1562"/>
            <ac:spMk id="2" creationId="{34E2DC82-33F5-44DB-8814-E6390DB306D5}"/>
          </ac:spMkLst>
        </pc:spChg>
        <pc:spChg chg="mod">
          <ac:chgData name="Etienne Charpentier" userId="ffc3976b-88a3-47ba-89a0-ddc1f144dedc" providerId="ADAL" clId="{3A464563-E3FE-4B07-8BAE-89BD12C5B815}" dt="2022-10-07T12:07:20.661" v="56" actId="1076"/>
          <ac:spMkLst>
            <pc:docMk/>
            <pc:sldMk cId="688284103" sldId="1562"/>
            <ac:spMk id="3" creationId="{350C97EC-293E-45D6-B676-09FC77C47F2A}"/>
          </ac:spMkLst>
        </pc:spChg>
      </pc:sldChg>
    </pc:docChg>
  </pc:docChgLst>
  <pc:docChgLst>
    <pc:chgData name="Zulkarnain" userId="5083becb-a57d-47aa-bc56-c8e14edc6f30" providerId="ADAL" clId="{E2EDA8B4-DA29-4120-8E1A-A0C4315C617A}"/>
    <pc:docChg chg="undo custSel addSld delSld modSld">
      <pc:chgData name="Zulkarnain" userId="5083becb-a57d-47aa-bc56-c8e14edc6f30" providerId="ADAL" clId="{E2EDA8B4-DA29-4120-8E1A-A0C4315C617A}" dt="2023-01-04T16:32:30.035" v="2780" actId="113"/>
      <pc:docMkLst>
        <pc:docMk/>
      </pc:docMkLst>
      <pc:sldChg chg="modSp mod">
        <pc:chgData name="Zulkarnain" userId="5083becb-a57d-47aa-bc56-c8e14edc6f30" providerId="ADAL" clId="{E2EDA8B4-DA29-4120-8E1A-A0C4315C617A}" dt="2023-01-03T19:22:37.619" v="2393" actId="20577"/>
        <pc:sldMkLst>
          <pc:docMk/>
          <pc:sldMk cId="380228457" sldId="258"/>
        </pc:sldMkLst>
        <pc:spChg chg="mod">
          <ac:chgData name="Zulkarnain" userId="5083becb-a57d-47aa-bc56-c8e14edc6f30" providerId="ADAL" clId="{E2EDA8B4-DA29-4120-8E1A-A0C4315C617A}" dt="2023-01-03T19:22:37.619" v="2393" actId="20577"/>
          <ac:spMkLst>
            <pc:docMk/>
            <pc:sldMk cId="380228457" sldId="258"/>
            <ac:spMk id="5" creationId="{F351208C-D14B-4D5A-ABA4-F23E50C6674B}"/>
          </ac:spMkLst>
        </pc:spChg>
        <pc:picChg chg="mod">
          <ac:chgData name="Zulkarnain" userId="5083becb-a57d-47aa-bc56-c8e14edc6f30" providerId="ADAL" clId="{E2EDA8B4-DA29-4120-8E1A-A0C4315C617A}" dt="2023-01-03T13:43:30.887" v="174" actId="1076"/>
          <ac:picMkLst>
            <pc:docMk/>
            <pc:sldMk cId="380228457" sldId="258"/>
            <ac:picMk id="2" creationId="{00000000-0000-0000-0000-000000000000}"/>
          </ac:picMkLst>
        </pc:picChg>
      </pc:sldChg>
      <pc:sldChg chg="del">
        <pc:chgData name="Zulkarnain" userId="5083becb-a57d-47aa-bc56-c8e14edc6f30" providerId="ADAL" clId="{E2EDA8B4-DA29-4120-8E1A-A0C4315C617A}" dt="2023-01-03T14:46:47.642" v="189" actId="47"/>
        <pc:sldMkLst>
          <pc:docMk/>
          <pc:sldMk cId="1192263963" sldId="298"/>
        </pc:sldMkLst>
      </pc:sldChg>
      <pc:sldChg chg="del">
        <pc:chgData name="Zulkarnain" userId="5083becb-a57d-47aa-bc56-c8e14edc6f30" providerId="ADAL" clId="{E2EDA8B4-DA29-4120-8E1A-A0C4315C617A}" dt="2023-01-03T14:46:50.275" v="190" actId="47"/>
        <pc:sldMkLst>
          <pc:docMk/>
          <pc:sldMk cId="3019895552" sldId="1517"/>
        </pc:sldMkLst>
      </pc:sldChg>
      <pc:sldChg chg="del">
        <pc:chgData name="Zulkarnain" userId="5083becb-a57d-47aa-bc56-c8e14edc6f30" providerId="ADAL" clId="{E2EDA8B4-DA29-4120-8E1A-A0C4315C617A}" dt="2023-01-03T14:46:54.063" v="192" actId="47"/>
        <pc:sldMkLst>
          <pc:docMk/>
          <pc:sldMk cId="1219589563" sldId="1530"/>
        </pc:sldMkLst>
      </pc:sldChg>
      <pc:sldChg chg="del">
        <pc:chgData name="Zulkarnain" userId="5083becb-a57d-47aa-bc56-c8e14edc6f30" providerId="ADAL" clId="{E2EDA8B4-DA29-4120-8E1A-A0C4315C617A}" dt="2023-01-03T14:46:45.265" v="188" actId="47"/>
        <pc:sldMkLst>
          <pc:docMk/>
          <pc:sldMk cId="4257093810" sldId="1547"/>
        </pc:sldMkLst>
      </pc:sldChg>
      <pc:sldChg chg="del">
        <pc:chgData name="Zulkarnain" userId="5083becb-a57d-47aa-bc56-c8e14edc6f30" providerId="ADAL" clId="{E2EDA8B4-DA29-4120-8E1A-A0C4315C617A}" dt="2023-01-03T14:46:32.698" v="185" actId="47"/>
        <pc:sldMkLst>
          <pc:docMk/>
          <pc:sldMk cId="337539219" sldId="1551"/>
        </pc:sldMkLst>
      </pc:sldChg>
      <pc:sldChg chg="del">
        <pc:chgData name="Zulkarnain" userId="5083becb-a57d-47aa-bc56-c8e14edc6f30" providerId="ADAL" clId="{E2EDA8B4-DA29-4120-8E1A-A0C4315C617A}" dt="2023-01-03T14:46:44.193" v="187" actId="47"/>
        <pc:sldMkLst>
          <pc:docMk/>
          <pc:sldMk cId="3604031487" sldId="1552"/>
        </pc:sldMkLst>
      </pc:sldChg>
      <pc:sldChg chg="del">
        <pc:chgData name="Zulkarnain" userId="5083becb-a57d-47aa-bc56-c8e14edc6f30" providerId="ADAL" clId="{E2EDA8B4-DA29-4120-8E1A-A0C4315C617A}" dt="2023-01-03T14:46:17.917" v="182" actId="47"/>
        <pc:sldMkLst>
          <pc:docMk/>
          <pc:sldMk cId="3584537467" sldId="1553"/>
        </pc:sldMkLst>
      </pc:sldChg>
      <pc:sldChg chg="del">
        <pc:chgData name="Zulkarnain" userId="5083becb-a57d-47aa-bc56-c8e14edc6f30" providerId="ADAL" clId="{E2EDA8B4-DA29-4120-8E1A-A0C4315C617A}" dt="2023-01-03T14:46:41.619" v="186" actId="47"/>
        <pc:sldMkLst>
          <pc:docMk/>
          <pc:sldMk cId="2147241870" sldId="1555"/>
        </pc:sldMkLst>
      </pc:sldChg>
      <pc:sldChg chg="del">
        <pc:chgData name="Zulkarnain" userId="5083becb-a57d-47aa-bc56-c8e14edc6f30" providerId="ADAL" clId="{E2EDA8B4-DA29-4120-8E1A-A0C4315C617A}" dt="2023-01-03T14:46:51.708" v="191" actId="47"/>
        <pc:sldMkLst>
          <pc:docMk/>
          <pc:sldMk cId="3884497260" sldId="1556"/>
        </pc:sldMkLst>
      </pc:sldChg>
      <pc:sldChg chg="del">
        <pc:chgData name="Zulkarnain" userId="5083becb-a57d-47aa-bc56-c8e14edc6f30" providerId="ADAL" clId="{E2EDA8B4-DA29-4120-8E1A-A0C4315C617A}" dt="2023-01-03T14:46:16.891" v="181" actId="47"/>
        <pc:sldMkLst>
          <pc:docMk/>
          <pc:sldMk cId="2434399525" sldId="1557"/>
        </pc:sldMkLst>
      </pc:sldChg>
      <pc:sldChg chg="del">
        <pc:chgData name="Zulkarnain" userId="5083becb-a57d-47aa-bc56-c8e14edc6f30" providerId="ADAL" clId="{E2EDA8B4-DA29-4120-8E1A-A0C4315C617A}" dt="2023-01-03T14:46:18.944" v="183" actId="47"/>
        <pc:sldMkLst>
          <pc:docMk/>
          <pc:sldMk cId="1289640692" sldId="1558"/>
        </pc:sldMkLst>
      </pc:sldChg>
      <pc:sldChg chg="del">
        <pc:chgData name="Zulkarnain" userId="5083becb-a57d-47aa-bc56-c8e14edc6f30" providerId="ADAL" clId="{E2EDA8B4-DA29-4120-8E1A-A0C4315C617A}" dt="2023-01-03T14:46:15.253" v="180" actId="47"/>
        <pc:sldMkLst>
          <pc:docMk/>
          <pc:sldMk cId="327357516" sldId="1559"/>
        </pc:sldMkLst>
      </pc:sldChg>
      <pc:sldChg chg="del">
        <pc:chgData name="Zulkarnain" userId="5083becb-a57d-47aa-bc56-c8e14edc6f30" providerId="ADAL" clId="{E2EDA8B4-DA29-4120-8E1A-A0C4315C617A}" dt="2023-01-03T14:46:21.801" v="184" actId="47"/>
        <pc:sldMkLst>
          <pc:docMk/>
          <pc:sldMk cId="1143574377" sldId="1560"/>
        </pc:sldMkLst>
      </pc:sldChg>
      <pc:sldChg chg="addSp delSp modSp mod">
        <pc:chgData name="Zulkarnain" userId="5083becb-a57d-47aa-bc56-c8e14edc6f30" providerId="ADAL" clId="{E2EDA8B4-DA29-4120-8E1A-A0C4315C617A}" dt="2023-01-04T16:32:30.035" v="2780" actId="113"/>
        <pc:sldMkLst>
          <pc:docMk/>
          <pc:sldMk cId="804375563" sldId="1561"/>
        </pc:sldMkLst>
        <pc:spChg chg="mod">
          <ac:chgData name="Zulkarnain" userId="5083becb-a57d-47aa-bc56-c8e14edc6f30" providerId="ADAL" clId="{E2EDA8B4-DA29-4120-8E1A-A0C4315C617A}" dt="2023-01-03T19:28:36.601" v="2415" actId="20577"/>
          <ac:spMkLst>
            <pc:docMk/>
            <pc:sldMk cId="804375563" sldId="1561"/>
            <ac:spMk id="2" creationId="{0E3D9DDE-CE5F-45C3-9E7D-047C71EBCA2D}"/>
          </ac:spMkLst>
        </pc:spChg>
        <pc:spChg chg="mod">
          <ac:chgData name="Zulkarnain" userId="5083becb-a57d-47aa-bc56-c8e14edc6f30" providerId="ADAL" clId="{E2EDA8B4-DA29-4120-8E1A-A0C4315C617A}" dt="2023-01-04T16:32:30.035" v="2780" actId="113"/>
          <ac:spMkLst>
            <pc:docMk/>
            <pc:sldMk cId="804375563" sldId="1561"/>
            <ac:spMk id="3" creationId="{9398B82E-2BDC-4649-900B-606D7047FA51}"/>
          </ac:spMkLst>
        </pc:spChg>
        <pc:spChg chg="add del mod">
          <ac:chgData name="Zulkarnain" userId="5083becb-a57d-47aa-bc56-c8e14edc6f30" providerId="ADAL" clId="{E2EDA8B4-DA29-4120-8E1A-A0C4315C617A}" dt="2023-01-04T15:22:50.292" v="2732" actId="478"/>
          <ac:spMkLst>
            <pc:docMk/>
            <pc:sldMk cId="804375563" sldId="1561"/>
            <ac:spMk id="4" creationId="{FFE59A7B-15FE-5D72-F17A-3290AA7C49C3}"/>
          </ac:spMkLst>
        </pc:spChg>
        <pc:spChg chg="add mod">
          <ac:chgData name="Zulkarnain" userId="5083becb-a57d-47aa-bc56-c8e14edc6f30" providerId="ADAL" clId="{E2EDA8B4-DA29-4120-8E1A-A0C4315C617A}" dt="2023-01-04T15:31:10.512" v="2738" actId="6549"/>
          <ac:spMkLst>
            <pc:docMk/>
            <pc:sldMk cId="804375563" sldId="1561"/>
            <ac:spMk id="5" creationId="{68E94197-BE17-A4D2-ADAE-883BE3FE54CB}"/>
          </ac:spMkLst>
        </pc:spChg>
      </pc:sldChg>
      <pc:sldChg chg="addSp delSp modSp new mod">
        <pc:chgData name="Zulkarnain" userId="5083becb-a57d-47aa-bc56-c8e14edc6f30" providerId="ADAL" clId="{E2EDA8B4-DA29-4120-8E1A-A0C4315C617A}" dt="2023-01-03T19:20:29.527" v="2135" actId="1076"/>
        <pc:sldMkLst>
          <pc:docMk/>
          <pc:sldMk cId="61372441" sldId="1562"/>
        </pc:sldMkLst>
        <pc:spChg chg="mod">
          <ac:chgData name="Zulkarnain" userId="5083becb-a57d-47aa-bc56-c8e14edc6f30" providerId="ADAL" clId="{E2EDA8B4-DA29-4120-8E1A-A0C4315C617A}" dt="2023-01-03T15:20:14.155" v="1276" actId="207"/>
          <ac:spMkLst>
            <pc:docMk/>
            <pc:sldMk cId="61372441" sldId="1562"/>
            <ac:spMk id="2" creationId="{F4B0D8FB-9358-E23F-C7EF-89FF1FD6BE83}"/>
          </ac:spMkLst>
        </pc:spChg>
        <pc:spChg chg="mod">
          <ac:chgData name="Zulkarnain" userId="5083becb-a57d-47aa-bc56-c8e14edc6f30" providerId="ADAL" clId="{E2EDA8B4-DA29-4120-8E1A-A0C4315C617A}" dt="2023-01-03T15:15:51.829" v="1236" actId="14100"/>
          <ac:spMkLst>
            <pc:docMk/>
            <pc:sldMk cId="61372441" sldId="1562"/>
            <ac:spMk id="3" creationId="{22627F7C-4F89-6F29-DE4B-1A5EB7ADC9B7}"/>
          </ac:spMkLst>
        </pc:spChg>
        <pc:spChg chg="add mod">
          <ac:chgData name="Zulkarnain" userId="5083becb-a57d-47aa-bc56-c8e14edc6f30" providerId="ADAL" clId="{E2EDA8B4-DA29-4120-8E1A-A0C4315C617A}" dt="2023-01-03T19:20:29.527" v="2135" actId="1076"/>
          <ac:spMkLst>
            <pc:docMk/>
            <pc:sldMk cId="61372441" sldId="1562"/>
            <ac:spMk id="8" creationId="{2C59BFBC-02C4-32C4-BC4F-AFEFBDDDFDF1}"/>
          </ac:spMkLst>
        </pc:spChg>
        <pc:spChg chg="add mod">
          <ac:chgData name="Zulkarnain" userId="5083becb-a57d-47aa-bc56-c8e14edc6f30" providerId="ADAL" clId="{E2EDA8B4-DA29-4120-8E1A-A0C4315C617A}" dt="2023-01-03T15:17:09.281" v="1253" actId="1076"/>
          <ac:spMkLst>
            <pc:docMk/>
            <pc:sldMk cId="61372441" sldId="1562"/>
            <ac:spMk id="9" creationId="{A1AE4206-387B-EF4D-B348-ECC2E938E66A}"/>
          </ac:spMkLst>
        </pc:spChg>
        <pc:picChg chg="add mod modCrop">
          <ac:chgData name="Zulkarnain" userId="5083becb-a57d-47aa-bc56-c8e14edc6f30" providerId="ADAL" clId="{E2EDA8B4-DA29-4120-8E1A-A0C4315C617A}" dt="2023-01-03T15:19:58.376" v="1274" actId="1076"/>
          <ac:picMkLst>
            <pc:docMk/>
            <pc:sldMk cId="61372441" sldId="1562"/>
            <ac:picMk id="5" creationId="{9B5812AF-CB00-87C8-183D-4FF02F0071DF}"/>
          </ac:picMkLst>
        </pc:picChg>
        <pc:picChg chg="add del mod modCrop">
          <ac:chgData name="Zulkarnain" userId="5083becb-a57d-47aa-bc56-c8e14edc6f30" providerId="ADAL" clId="{E2EDA8B4-DA29-4120-8E1A-A0C4315C617A}" dt="2023-01-03T15:19:27.769" v="1269" actId="478"/>
          <ac:picMkLst>
            <pc:docMk/>
            <pc:sldMk cId="61372441" sldId="1562"/>
            <ac:picMk id="7" creationId="{7E949C1D-8E5D-AD75-4BA6-10B9899B80FE}"/>
          </ac:picMkLst>
        </pc:picChg>
        <pc:picChg chg="add mod">
          <ac:chgData name="Zulkarnain" userId="5083becb-a57d-47aa-bc56-c8e14edc6f30" providerId="ADAL" clId="{E2EDA8B4-DA29-4120-8E1A-A0C4315C617A}" dt="2023-01-03T15:19:38.257" v="1273" actId="1076"/>
          <ac:picMkLst>
            <pc:docMk/>
            <pc:sldMk cId="61372441" sldId="1562"/>
            <ac:picMk id="11" creationId="{50C9EB67-5B75-886F-C6CD-854A5735267E}"/>
          </ac:picMkLst>
        </pc:picChg>
      </pc:sldChg>
      <pc:sldChg chg="del">
        <pc:chgData name="Zulkarnain" userId="5083becb-a57d-47aa-bc56-c8e14edc6f30" providerId="ADAL" clId="{E2EDA8B4-DA29-4120-8E1A-A0C4315C617A}" dt="2023-01-03T14:46:59.343" v="193" actId="47"/>
        <pc:sldMkLst>
          <pc:docMk/>
          <pc:sldMk cId="688284103" sldId="1562"/>
        </pc:sldMkLst>
      </pc:sldChg>
      <pc:sldChg chg="new del">
        <pc:chgData name="Zulkarnain" userId="5083becb-a57d-47aa-bc56-c8e14edc6f30" providerId="ADAL" clId="{E2EDA8B4-DA29-4120-8E1A-A0C4315C617A}" dt="2023-01-03T14:47:21.968" v="217" actId="47"/>
        <pc:sldMkLst>
          <pc:docMk/>
          <pc:sldMk cId="3623468905" sldId="1562"/>
        </pc:sldMkLst>
      </pc:sldChg>
      <pc:sldChg chg="addSp delSp modSp new mod modClrScheme chgLayout">
        <pc:chgData name="Zulkarnain" userId="5083becb-a57d-47aa-bc56-c8e14edc6f30" providerId="ADAL" clId="{E2EDA8B4-DA29-4120-8E1A-A0C4315C617A}" dt="2023-01-04T16:02:50.581" v="2747" actId="20577"/>
        <pc:sldMkLst>
          <pc:docMk/>
          <pc:sldMk cId="2541978369" sldId="1563"/>
        </pc:sldMkLst>
        <pc:spChg chg="mod">
          <ac:chgData name="Zulkarnain" userId="5083becb-a57d-47aa-bc56-c8e14edc6f30" providerId="ADAL" clId="{E2EDA8B4-DA29-4120-8E1A-A0C4315C617A}" dt="2023-01-03T15:23:05.985" v="1362" actId="14100"/>
          <ac:spMkLst>
            <pc:docMk/>
            <pc:sldMk cId="2541978369" sldId="1563"/>
            <ac:spMk id="2" creationId="{782C2FF9-1435-0640-F4D9-93F77D125A74}"/>
          </ac:spMkLst>
        </pc:spChg>
        <pc:spChg chg="del mod">
          <ac:chgData name="Zulkarnain" userId="5083becb-a57d-47aa-bc56-c8e14edc6f30" providerId="ADAL" clId="{E2EDA8B4-DA29-4120-8E1A-A0C4315C617A}" dt="2023-01-03T15:22:20.797" v="1348" actId="478"/>
          <ac:spMkLst>
            <pc:docMk/>
            <pc:sldMk cId="2541978369" sldId="1563"/>
            <ac:spMk id="3" creationId="{4593FDBA-0D7D-8455-A858-B17338CBD995}"/>
          </ac:spMkLst>
        </pc:spChg>
        <pc:spChg chg="add mod">
          <ac:chgData name="Zulkarnain" userId="5083becb-a57d-47aa-bc56-c8e14edc6f30" providerId="ADAL" clId="{E2EDA8B4-DA29-4120-8E1A-A0C4315C617A}" dt="2023-01-03T18:44:22.621" v="1644" actId="1076"/>
          <ac:spMkLst>
            <pc:docMk/>
            <pc:sldMk cId="2541978369" sldId="1563"/>
            <ac:spMk id="3" creationId="{C1B72BE6-C599-4435-F04C-3F21A79AA037}"/>
          </ac:spMkLst>
        </pc:spChg>
        <pc:spChg chg="add del mod">
          <ac:chgData name="Zulkarnain" userId="5083becb-a57d-47aa-bc56-c8e14edc6f30" providerId="ADAL" clId="{E2EDA8B4-DA29-4120-8E1A-A0C4315C617A}" dt="2023-01-03T15:23:47.105" v="1371" actId="478"/>
          <ac:spMkLst>
            <pc:docMk/>
            <pc:sldMk cId="2541978369" sldId="1563"/>
            <ac:spMk id="6" creationId="{85F17AD0-A4ED-B8EB-F2D8-EB61D29B349C}"/>
          </ac:spMkLst>
        </pc:spChg>
        <pc:spChg chg="add del mod">
          <ac:chgData name="Zulkarnain" userId="5083becb-a57d-47aa-bc56-c8e14edc6f30" providerId="ADAL" clId="{E2EDA8B4-DA29-4120-8E1A-A0C4315C617A}" dt="2023-01-03T15:24:04.864" v="1374" actId="478"/>
          <ac:spMkLst>
            <pc:docMk/>
            <pc:sldMk cId="2541978369" sldId="1563"/>
            <ac:spMk id="7" creationId="{9B5AEB4D-7278-BE73-721B-9406813CE6FA}"/>
          </ac:spMkLst>
        </pc:spChg>
        <pc:spChg chg="add mod">
          <ac:chgData name="Zulkarnain" userId="5083becb-a57d-47aa-bc56-c8e14edc6f30" providerId="ADAL" clId="{E2EDA8B4-DA29-4120-8E1A-A0C4315C617A}" dt="2023-01-03T15:24:22.297" v="1379" actId="1076"/>
          <ac:spMkLst>
            <pc:docMk/>
            <pc:sldMk cId="2541978369" sldId="1563"/>
            <ac:spMk id="8" creationId="{5EDE759E-ABD1-427D-28A7-79C70044B3B5}"/>
          </ac:spMkLst>
        </pc:spChg>
        <pc:spChg chg="add del mod">
          <ac:chgData name="Zulkarnain" userId="5083becb-a57d-47aa-bc56-c8e14edc6f30" providerId="ADAL" clId="{E2EDA8B4-DA29-4120-8E1A-A0C4315C617A}" dt="2023-01-03T15:22:29.311" v="1351" actId="26606"/>
          <ac:spMkLst>
            <pc:docMk/>
            <pc:sldMk cId="2541978369" sldId="1563"/>
            <ac:spMk id="10" creationId="{B52E4039-3D3E-2561-DF45-C04409AD7528}"/>
          </ac:spMkLst>
        </pc:spChg>
        <pc:spChg chg="add del mod">
          <ac:chgData name="Zulkarnain" userId="5083becb-a57d-47aa-bc56-c8e14edc6f30" providerId="ADAL" clId="{E2EDA8B4-DA29-4120-8E1A-A0C4315C617A}" dt="2023-01-03T15:22:32.735" v="1353" actId="26606"/>
          <ac:spMkLst>
            <pc:docMk/>
            <pc:sldMk cId="2541978369" sldId="1563"/>
            <ac:spMk id="12" creationId="{F4F6C2C0-1B1A-8F34-7CA1-46F066AC2D06}"/>
          </ac:spMkLst>
        </pc:spChg>
        <pc:spChg chg="add mod">
          <ac:chgData name="Zulkarnain" userId="5083becb-a57d-47aa-bc56-c8e14edc6f30" providerId="ADAL" clId="{E2EDA8B4-DA29-4120-8E1A-A0C4315C617A}" dt="2023-01-04T16:02:50.581" v="2747" actId="20577"/>
          <ac:spMkLst>
            <pc:docMk/>
            <pc:sldMk cId="2541978369" sldId="1563"/>
            <ac:spMk id="14" creationId="{B52E4039-3D3E-2561-DF45-C04409AD7528}"/>
          </ac:spMkLst>
        </pc:spChg>
        <pc:picChg chg="add mod">
          <ac:chgData name="Zulkarnain" userId="5083becb-a57d-47aa-bc56-c8e14edc6f30" providerId="ADAL" clId="{E2EDA8B4-DA29-4120-8E1A-A0C4315C617A}" dt="2023-01-03T18:43:50.341" v="1627" actId="1076"/>
          <ac:picMkLst>
            <pc:docMk/>
            <pc:sldMk cId="2541978369" sldId="1563"/>
            <ac:picMk id="5" creationId="{B481D92F-E63A-5E4A-D359-84E4343C2F4F}"/>
          </ac:picMkLst>
        </pc:picChg>
      </pc:sldChg>
      <pc:sldChg chg="addSp delSp modSp new mod">
        <pc:chgData name="Zulkarnain" userId="5083becb-a57d-47aa-bc56-c8e14edc6f30" providerId="ADAL" clId="{E2EDA8B4-DA29-4120-8E1A-A0C4315C617A}" dt="2023-01-04T13:41:03.921" v="2542" actId="1076"/>
        <pc:sldMkLst>
          <pc:docMk/>
          <pc:sldMk cId="1029581500" sldId="1564"/>
        </pc:sldMkLst>
        <pc:spChg chg="del">
          <ac:chgData name="Zulkarnain" userId="5083becb-a57d-47aa-bc56-c8e14edc6f30" providerId="ADAL" clId="{E2EDA8B4-DA29-4120-8E1A-A0C4315C617A}" dt="2023-01-04T13:15:15.370" v="2417"/>
          <ac:spMkLst>
            <pc:docMk/>
            <pc:sldMk cId="1029581500" sldId="1564"/>
            <ac:spMk id="2" creationId="{F7B532DC-DF51-5195-77FB-D8B35E403B2C}"/>
          </ac:spMkLst>
        </pc:spChg>
        <pc:spChg chg="del">
          <ac:chgData name="Zulkarnain" userId="5083becb-a57d-47aa-bc56-c8e14edc6f30" providerId="ADAL" clId="{E2EDA8B4-DA29-4120-8E1A-A0C4315C617A}" dt="2023-01-04T13:20:00.504" v="2419" actId="478"/>
          <ac:spMkLst>
            <pc:docMk/>
            <pc:sldMk cId="1029581500" sldId="1564"/>
            <ac:spMk id="3" creationId="{E1EE56B4-8ED2-EBD7-DEEE-4F4E2CB4008A}"/>
          </ac:spMkLst>
        </pc:spChg>
        <pc:spChg chg="add mod">
          <ac:chgData name="Zulkarnain" userId="5083becb-a57d-47aa-bc56-c8e14edc6f30" providerId="ADAL" clId="{E2EDA8B4-DA29-4120-8E1A-A0C4315C617A}" dt="2023-01-04T13:35:37.209" v="2423" actId="14100"/>
          <ac:spMkLst>
            <pc:docMk/>
            <pc:sldMk cId="1029581500" sldId="1564"/>
            <ac:spMk id="4" creationId="{A037F2D2-03EF-06F3-2CA3-7312B904583D}"/>
          </ac:spMkLst>
        </pc:spChg>
        <pc:spChg chg="add mod">
          <ac:chgData name="Zulkarnain" userId="5083becb-a57d-47aa-bc56-c8e14edc6f30" providerId="ADAL" clId="{E2EDA8B4-DA29-4120-8E1A-A0C4315C617A}" dt="2023-01-04T13:36:50.129" v="2509" actId="1076"/>
          <ac:spMkLst>
            <pc:docMk/>
            <pc:sldMk cId="1029581500" sldId="1564"/>
            <ac:spMk id="7" creationId="{B2D2414D-CE61-3D6E-9388-67963792DBD9}"/>
          </ac:spMkLst>
        </pc:spChg>
        <pc:spChg chg="add mod">
          <ac:chgData name="Zulkarnain" userId="5083becb-a57d-47aa-bc56-c8e14edc6f30" providerId="ADAL" clId="{E2EDA8B4-DA29-4120-8E1A-A0C4315C617A}" dt="2023-01-04T13:40:14.731" v="2534" actId="692"/>
          <ac:spMkLst>
            <pc:docMk/>
            <pc:sldMk cId="1029581500" sldId="1564"/>
            <ac:spMk id="12" creationId="{8E90F2B2-292C-E4A9-531B-23D4C369ABEF}"/>
          </ac:spMkLst>
        </pc:spChg>
        <pc:spChg chg="add mod">
          <ac:chgData name="Zulkarnain" userId="5083becb-a57d-47aa-bc56-c8e14edc6f30" providerId="ADAL" clId="{E2EDA8B4-DA29-4120-8E1A-A0C4315C617A}" dt="2023-01-04T13:41:03.921" v="2542" actId="1076"/>
          <ac:spMkLst>
            <pc:docMk/>
            <pc:sldMk cId="1029581500" sldId="1564"/>
            <ac:spMk id="13" creationId="{D2A21F2D-4140-A7D9-5E5A-EE0FC752DF63}"/>
          </ac:spMkLst>
        </pc:spChg>
        <pc:picChg chg="add mod">
          <ac:chgData name="Zulkarnain" userId="5083becb-a57d-47aa-bc56-c8e14edc6f30" providerId="ADAL" clId="{E2EDA8B4-DA29-4120-8E1A-A0C4315C617A}" dt="2023-01-04T13:40:58.025" v="2541" actId="1076"/>
          <ac:picMkLst>
            <pc:docMk/>
            <pc:sldMk cId="1029581500" sldId="1564"/>
            <ac:picMk id="6" creationId="{A5AA527D-F3D3-7360-E608-73DF0A8D45FE}"/>
          </ac:picMkLst>
        </pc:picChg>
        <pc:picChg chg="add del mod">
          <ac:chgData name="Zulkarnain" userId="5083becb-a57d-47aa-bc56-c8e14edc6f30" providerId="ADAL" clId="{E2EDA8B4-DA29-4120-8E1A-A0C4315C617A}" dt="2023-01-04T13:38:00.258" v="2512" actId="478"/>
          <ac:picMkLst>
            <pc:docMk/>
            <pc:sldMk cId="1029581500" sldId="1564"/>
            <ac:picMk id="9" creationId="{20273BCC-99C9-5889-1C96-CA84B40B67AC}"/>
          </ac:picMkLst>
        </pc:picChg>
        <pc:picChg chg="add mod">
          <ac:chgData name="Zulkarnain" userId="5083becb-a57d-47aa-bc56-c8e14edc6f30" providerId="ADAL" clId="{E2EDA8B4-DA29-4120-8E1A-A0C4315C617A}" dt="2023-01-04T13:39:59.810" v="2531" actId="1076"/>
          <ac:picMkLst>
            <pc:docMk/>
            <pc:sldMk cId="1029581500" sldId="1564"/>
            <ac:picMk id="11" creationId="{A92E5490-A2C0-AB07-C890-977D7FF229E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0F357-B811-4FC5-8E65-2B8BD505A5B3}" type="datetimeFigureOut">
              <a:rPr lang="en-CH" smtClean="0"/>
              <a:t>01/04/2023</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1AC9F-6AFE-4B8B-9CC1-10F44419EB41}" type="slidenum">
              <a:rPr lang="en-CH" smtClean="0"/>
              <a:t>‹#›</a:t>
            </a:fld>
            <a:endParaRPr lang="en-CH"/>
          </a:p>
        </p:txBody>
      </p:sp>
    </p:spTree>
    <p:extLst>
      <p:ext uri="{BB962C8B-B14F-4D97-AF65-F5344CB8AC3E}">
        <p14:creationId xmlns:p14="http://schemas.microsoft.com/office/powerpoint/2010/main" val="114451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850E5A11-A43D-4388-8CC5-17801B9DB8A4}" type="slidenum">
              <a:rPr lang="en-GB" smtClean="0"/>
              <a:t>1</a:t>
            </a:fld>
            <a:endParaRPr lang="en-GB" dirty="0"/>
          </a:p>
        </p:txBody>
      </p:sp>
    </p:spTree>
    <p:extLst>
      <p:ext uri="{BB962C8B-B14F-4D97-AF65-F5344CB8AC3E}">
        <p14:creationId xmlns:p14="http://schemas.microsoft.com/office/powerpoint/2010/main" val="29381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F3F1AC9F-6AFE-4B8B-9CC1-10F44419EB41}" type="slidenum">
              <a:rPr lang="en-CH" smtClean="0"/>
              <a:t>2</a:t>
            </a:fld>
            <a:endParaRPr lang="en-CH"/>
          </a:p>
        </p:txBody>
      </p:sp>
    </p:spTree>
    <p:extLst>
      <p:ext uri="{BB962C8B-B14F-4D97-AF65-F5344CB8AC3E}">
        <p14:creationId xmlns:p14="http://schemas.microsoft.com/office/powerpoint/2010/main" val="422160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F3F1AC9F-6AFE-4B8B-9CC1-10F44419EB41}" type="slidenum">
              <a:rPr lang="en-CH" smtClean="0"/>
              <a:t>3</a:t>
            </a:fld>
            <a:endParaRPr lang="en-CH"/>
          </a:p>
        </p:txBody>
      </p:sp>
    </p:spTree>
    <p:extLst>
      <p:ext uri="{BB962C8B-B14F-4D97-AF65-F5344CB8AC3E}">
        <p14:creationId xmlns:p14="http://schemas.microsoft.com/office/powerpoint/2010/main" val="3845163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F3F1AC9F-6AFE-4B8B-9CC1-10F44419EB41}" type="slidenum">
              <a:rPr lang="en-CH" smtClean="0"/>
              <a:t>4</a:t>
            </a:fld>
            <a:endParaRPr lang="en-CH"/>
          </a:p>
        </p:txBody>
      </p:sp>
    </p:spTree>
    <p:extLst>
      <p:ext uri="{BB962C8B-B14F-4D97-AF65-F5344CB8AC3E}">
        <p14:creationId xmlns:p14="http://schemas.microsoft.com/office/powerpoint/2010/main" val="3012818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F3F1AC9F-6AFE-4B8B-9CC1-10F44419EB41}" type="slidenum">
              <a:rPr lang="en-CH" smtClean="0"/>
              <a:t>5</a:t>
            </a:fld>
            <a:endParaRPr lang="en-CH"/>
          </a:p>
        </p:txBody>
      </p:sp>
    </p:spTree>
    <p:extLst>
      <p:ext uri="{BB962C8B-B14F-4D97-AF65-F5344CB8AC3E}">
        <p14:creationId xmlns:p14="http://schemas.microsoft.com/office/powerpoint/2010/main" val="326700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6229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43500"/>
            <a:ext cx="1988820" cy="1714500"/>
          </a:xfrm>
          <a:prstGeom prst="rect">
            <a:avLst/>
          </a:prstGeom>
        </p:spPr>
      </p:pic>
    </p:spTree>
    <p:extLst>
      <p:ext uri="{BB962C8B-B14F-4D97-AF65-F5344CB8AC3E}">
        <p14:creationId xmlns:p14="http://schemas.microsoft.com/office/powerpoint/2010/main" val="46659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2663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2192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74511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3294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04108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0026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95216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2651760" cy="1714500"/>
          </a:xfrm>
          <a:prstGeom prst="rect">
            <a:avLst/>
          </a:prstGeom>
        </p:spPr>
      </p:pic>
    </p:spTree>
    <p:extLst>
      <p:ext uri="{BB962C8B-B14F-4D97-AF65-F5344CB8AC3E}">
        <p14:creationId xmlns:p14="http://schemas.microsoft.com/office/powerpoint/2010/main" val="115361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ommunity.wmo.int/activity-areas/wigos/gb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community.wmo.int/activity-areas/wigos/gbon/implementation-global-basic-observing-network-gbon"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etrp.wmo.int/course/view.php?id=146"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85000"/>
          </a:xfrm>
          <a:prstGeom prst="rect">
            <a:avLst/>
          </a:prstGeom>
        </p:spPr>
      </p:pic>
      <p:sp>
        <p:nvSpPr>
          <p:cNvPr id="6" name="Title 1"/>
          <p:cNvSpPr txBox="1">
            <a:spLocks/>
          </p:cNvSpPr>
          <p:nvPr/>
        </p:nvSpPr>
        <p:spPr>
          <a:xfrm>
            <a:off x="2866226" y="2168907"/>
            <a:ext cx="8229600" cy="34288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400" i="1" dirty="0">
              <a:solidFill>
                <a:schemeClr val="bg1"/>
              </a:solidFill>
            </a:endParaRPr>
          </a:p>
        </p:txBody>
      </p:sp>
      <p:sp>
        <p:nvSpPr>
          <p:cNvPr id="3" name="Slide Number Placeholder 2"/>
          <p:cNvSpPr>
            <a:spLocks noGrp="1"/>
          </p:cNvSpPr>
          <p:nvPr>
            <p:ph type="sldNum" sz="quarter" idx="12"/>
          </p:nvPr>
        </p:nvSpPr>
        <p:spPr/>
        <p:txBody>
          <a:bodyPr/>
          <a:lstStyle/>
          <a:p>
            <a:fld id="{9259AF2F-52C6-9B46-B8B2-0579234AE62E}" type="slidenum">
              <a:rPr lang="en-US" smtClean="0"/>
              <a:t>1</a:t>
            </a:fld>
            <a:endParaRPr lang="en-US" dirty="0"/>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1315232" y="563643"/>
            <a:ext cx="10371551" cy="415973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dirty="0">
                <a:solidFill>
                  <a:schemeClr val="bg1"/>
                </a:solidFill>
              </a:rPr>
              <a:t>Webinars on the process for the designation of GBON Stations, part 2</a:t>
            </a:r>
            <a:endParaRPr lang="en-US" sz="2600" i="1" dirty="0">
              <a:solidFill>
                <a:schemeClr val="bg1"/>
              </a:solidFill>
            </a:endParaRPr>
          </a:p>
          <a:p>
            <a:r>
              <a:rPr lang="en-US" sz="2600" i="1" dirty="0">
                <a:solidFill>
                  <a:schemeClr val="bg1"/>
                </a:solidFill>
              </a:rPr>
              <a:t>(5 January 2023)</a:t>
            </a:r>
          </a:p>
          <a:p>
            <a:endParaRPr lang="en-US" sz="2800" i="1" dirty="0">
              <a:solidFill>
                <a:schemeClr val="bg1"/>
              </a:solidFill>
            </a:endParaRPr>
          </a:p>
          <a:p>
            <a:endParaRPr lang="en-US" sz="3600" dirty="0">
              <a:solidFill>
                <a:schemeClr val="bg1"/>
              </a:solidFill>
            </a:endParaRPr>
          </a:p>
          <a:p>
            <a:r>
              <a:rPr lang="en-US" sz="3500" dirty="0">
                <a:solidFill>
                  <a:schemeClr val="bg1"/>
                </a:solidFill>
              </a:rPr>
              <a:t>Available GBON material (GBON Guide and </a:t>
            </a:r>
          </a:p>
          <a:p>
            <a:r>
              <a:rPr lang="en-US" sz="3500" dirty="0">
                <a:solidFill>
                  <a:schemeClr val="bg1"/>
                </a:solidFill>
              </a:rPr>
              <a:t>release schedule, GBON website and WIGOS Learning Portal</a:t>
            </a:r>
          </a:p>
          <a:p>
            <a:endParaRPr lang="en-US" sz="3600" dirty="0">
              <a:solidFill>
                <a:schemeClr val="bg1"/>
              </a:solidFill>
            </a:endParaRPr>
          </a:p>
          <a:p>
            <a:r>
              <a:rPr lang="en-US" sz="2800" i="1" dirty="0">
                <a:solidFill>
                  <a:schemeClr val="bg1"/>
                </a:solidFill>
              </a:rPr>
              <a:t>Zulkarnain</a:t>
            </a:r>
          </a:p>
          <a:p>
            <a:r>
              <a:rPr lang="en-US" sz="2800" i="1" dirty="0">
                <a:solidFill>
                  <a:schemeClr val="bg1"/>
                </a:solidFill>
              </a:rPr>
              <a:t>Credits: Etienne Charpentier, Luis Nunes, Igor Zahumensky</a:t>
            </a:r>
          </a:p>
          <a:p>
            <a:endParaRPr lang="en-US" sz="2200" i="1" dirty="0">
              <a:solidFill>
                <a:schemeClr val="bg1"/>
              </a:solidFill>
            </a:endParaRPr>
          </a:p>
        </p:txBody>
      </p:sp>
    </p:spTree>
    <p:extLst>
      <p:ext uri="{BB962C8B-B14F-4D97-AF65-F5344CB8AC3E}">
        <p14:creationId xmlns:p14="http://schemas.microsoft.com/office/powerpoint/2010/main" val="38022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D9DDE-CE5F-45C3-9E7D-047C71EBCA2D}"/>
              </a:ext>
            </a:extLst>
          </p:cNvPr>
          <p:cNvSpPr>
            <a:spLocks noGrp="1"/>
          </p:cNvSpPr>
          <p:nvPr>
            <p:ph type="title"/>
          </p:nvPr>
        </p:nvSpPr>
        <p:spPr>
          <a:xfrm>
            <a:off x="609600" y="217714"/>
            <a:ext cx="10972800" cy="383535"/>
          </a:xfrm>
        </p:spPr>
        <p:txBody>
          <a:bodyPr>
            <a:normAutofit fontScale="90000"/>
          </a:bodyPr>
          <a:lstStyle/>
          <a:p>
            <a:r>
              <a:rPr lang="en-US" dirty="0">
                <a:solidFill>
                  <a:srgbClr val="002060"/>
                </a:solidFill>
              </a:rPr>
              <a:t>Stand alone GBON Guide</a:t>
            </a:r>
            <a:endParaRPr lang="en-CH" dirty="0">
              <a:solidFill>
                <a:srgbClr val="002060"/>
              </a:solidFill>
            </a:endParaRPr>
          </a:p>
        </p:txBody>
      </p:sp>
      <p:sp>
        <p:nvSpPr>
          <p:cNvPr id="3" name="Content Placeholder 2">
            <a:extLst>
              <a:ext uri="{FF2B5EF4-FFF2-40B4-BE49-F238E27FC236}">
                <a16:creationId xmlns:a16="http://schemas.microsoft.com/office/drawing/2014/main" id="{9398B82E-2BDC-4649-900B-606D7047FA51}"/>
              </a:ext>
            </a:extLst>
          </p:cNvPr>
          <p:cNvSpPr>
            <a:spLocks noGrp="1"/>
          </p:cNvSpPr>
          <p:nvPr>
            <p:ph idx="1"/>
          </p:nvPr>
        </p:nvSpPr>
        <p:spPr>
          <a:xfrm>
            <a:off x="221294" y="601249"/>
            <a:ext cx="11361106" cy="1979112"/>
          </a:xfrm>
        </p:spPr>
        <p:txBody>
          <a:bodyPr>
            <a:noAutofit/>
          </a:bodyPr>
          <a:lstStyle/>
          <a:p>
            <a:pPr marL="0" indent="0">
              <a:buNone/>
            </a:pPr>
            <a:r>
              <a:rPr lang="fr-CH" sz="2000" b="1" dirty="0">
                <a:effectLst/>
                <a:latin typeface="+mj-lt"/>
                <a:ea typeface="Calibri" panose="020F0502020204030204" pitchFamily="34" charset="0"/>
                <a:cs typeface="Arial" panose="020B0604020202020204" pitchFamily="34" charset="0"/>
              </a:rPr>
              <a:t>Timeline</a:t>
            </a:r>
          </a:p>
          <a:p>
            <a:pPr marL="182880">
              <a:lnSpc>
                <a:spcPct val="107000"/>
              </a:lnSpc>
              <a:spcBef>
                <a:spcPts val="0"/>
              </a:spcBef>
              <a:buFont typeface="Wingdings" panose="05000000000000000000" pitchFamily="2" charset="2"/>
              <a:buChar char="Ø"/>
            </a:pPr>
            <a:r>
              <a:rPr lang="en-GB" sz="2000" dirty="0">
                <a:solidFill>
                  <a:srgbClr val="000000"/>
                </a:solidFill>
                <a:effectLst/>
                <a:latin typeface="+mj-lt"/>
                <a:ea typeface="Calibri" panose="020F0502020204030204" pitchFamily="34" charset="0"/>
                <a:cs typeface="Calibri" panose="020F0502020204030204" pitchFamily="34" charset="0"/>
              </a:rPr>
              <a:t>23 Jan.2023: Draft endorsed by P/INFCOM;</a:t>
            </a:r>
            <a:endParaRPr lang="fr-CH" sz="2000" dirty="0">
              <a:effectLst/>
              <a:latin typeface="+mj-lt"/>
              <a:ea typeface="Calibri" panose="020F0502020204030204" pitchFamily="34" charset="0"/>
              <a:cs typeface="Arial" panose="020B0604020202020204" pitchFamily="34" charset="0"/>
            </a:endParaRPr>
          </a:p>
          <a:p>
            <a:pPr marL="182880" marR="0" lvl="0">
              <a:lnSpc>
                <a:spcPct val="107000"/>
              </a:lnSpc>
              <a:spcBef>
                <a:spcPts val="0"/>
              </a:spcBef>
              <a:spcAft>
                <a:spcPts val="0"/>
              </a:spcAft>
              <a:buFont typeface="Wingdings" panose="05000000000000000000" pitchFamily="2" charset="2"/>
              <a:buChar char="Ø"/>
            </a:pPr>
            <a:r>
              <a:rPr lang="en-GB" sz="2000" dirty="0">
                <a:solidFill>
                  <a:srgbClr val="000000"/>
                </a:solidFill>
                <a:effectLst/>
                <a:latin typeface="+mj-lt"/>
                <a:ea typeface="Calibri" panose="020F0502020204030204" pitchFamily="34" charset="0"/>
                <a:cs typeface="Calibri" panose="020F0502020204030204" pitchFamily="34" charset="0"/>
              </a:rPr>
              <a:t>25-31 Jan.2023: Draft Resolution ##/1 (EC-76) Guide to the Global Basic Observing Network submitted  for internal approval process and translation;</a:t>
            </a:r>
          </a:p>
          <a:p>
            <a:pPr marL="182880">
              <a:lnSpc>
                <a:spcPct val="107000"/>
              </a:lnSpc>
              <a:spcBef>
                <a:spcPts val="0"/>
              </a:spcBef>
              <a:buFont typeface="Wingdings" panose="05000000000000000000" pitchFamily="2" charset="2"/>
              <a:buChar char="Ø"/>
            </a:pPr>
            <a:r>
              <a:rPr lang="en-US" sz="2000" i="0" dirty="0">
                <a:solidFill>
                  <a:srgbClr val="000000"/>
                </a:solidFill>
                <a:effectLst/>
                <a:latin typeface="+mj-lt"/>
              </a:rPr>
              <a:t>27 February to 3 March 2023: Adopted by WMO EC-76</a:t>
            </a:r>
            <a:endParaRPr lang="fr-CH" sz="2000" dirty="0">
              <a:effectLst/>
              <a:latin typeface="+mj-lt"/>
              <a:ea typeface="Calibri" panose="020F0502020204030204" pitchFamily="34" charset="0"/>
              <a:cs typeface="Arial" panose="020B0604020202020204" pitchFamily="34" charset="0"/>
            </a:endParaRPr>
          </a:p>
          <a:p>
            <a:pPr marL="0" indent="0">
              <a:buNone/>
            </a:pPr>
            <a:endParaRPr lang="fr-CH" sz="2400" b="1" dirty="0">
              <a:latin typeface="+mj-lt"/>
              <a:cs typeface="Arial" panose="020B0604020202020204" pitchFamily="34" charset="0"/>
            </a:endParaRPr>
          </a:p>
        </p:txBody>
      </p:sp>
      <p:sp>
        <p:nvSpPr>
          <p:cNvPr id="5" name="Content Placeholder 2">
            <a:extLst>
              <a:ext uri="{FF2B5EF4-FFF2-40B4-BE49-F238E27FC236}">
                <a16:creationId xmlns:a16="http://schemas.microsoft.com/office/drawing/2014/main" id="{68E94197-BE17-A4D2-ADAE-883BE3FE54CB}"/>
              </a:ext>
            </a:extLst>
          </p:cNvPr>
          <p:cNvSpPr txBox="1">
            <a:spLocks/>
          </p:cNvSpPr>
          <p:nvPr/>
        </p:nvSpPr>
        <p:spPr>
          <a:xfrm>
            <a:off x="221294" y="1922558"/>
            <a:ext cx="11749412" cy="381645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CH" sz="2400" b="1" dirty="0">
              <a:cs typeface="Arial" panose="020B0604020202020204" pitchFamily="34" charset="0"/>
            </a:endParaRPr>
          </a:p>
          <a:p>
            <a:pPr marL="0" indent="0">
              <a:buFont typeface="Arial"/>
              <a:buNone/>
            </a:pPr>
            <a:r>
              <a:rPr lang="fr-CH" sz="2000" b="1" dirty="0">
                <a:cs typeface="Arial" panose="020B0604020202020204" pitchFamily="34" charset="0"/>
              </a:rPr>
              <a:t>Draft </a:t>
            </a:r>
            <a:r>
              <a:rPr lang="fr-CH" sz="2000" b="1" dirty="0" err="1">
                <a:cs typeface="Arial" panose="020B0604020202020204" pitchFamily="34" charset="0"/>
              </a:rPr>
              <a:t>list</a:t>
            </a:r>
            <a:r>
              <a:rPr lang="fr-CH" sz="2000" b="1" dirty="0">
                <a:cs typeface="Arial" panose="020B0604020202020204" pitchFamily="34" charset="0"/>
              </a:rPr>
              <a:t> of contents: </a:t>
            </a:r>
          </a:p>
          <a:p>
            <a:pPr marL="287338" indent="-287338">
              <a:buFont typeface="+mj-lt"/>
              <a:buAutoNum type="arabicPeriod"/>
            </a:pPr>
            <a:r>
              <a:rPr lang="fr-CH" sz="2000" b="1" dirty="0">
                <a:solidFill>
                  <a:srgbClr val="002060"/>
                </a:solidFill>
                <a:cs typeface="Arial" panose="020B0604020202020204" pitchFamily="34" charset="0"/>
              </a:rPr>
              <a:t>Introduction</a:t>
            </a:r>
          </a:p>
          <a:p>
            <a:pPr marL="287338" indent="-287338">
              <a:buFont typeface="+mj-lt"/>
              <a:buAutoNum type="arabicPeriod"/>
            </a:pPr>
            <a:r>
              <a:rPr lang="fr-CH" sz="2000" b="1" dirty="0">
                <a:solidFill>
                  <a:srgbClr val="002060"/>
                </a:solidFill>
                <a:cs typeface="Arial" panose="020B0604020202020204" pitchFamily="34" charset="0"/>
              </a:rPr>
              <a:t>GBON </a:t>
            </a:r>
            <a:r>
              <a:rPr lang="fr-CH" sz="2000" b="1" dirty="0" err="1">
                <a:solidFill>
                  <a:srgbClr val="002060"/>
                </a:solidFill>
                <a:cs typeface="Arial" panose="020B0604020202020204" pitchFamily="34" charset="0"/>
              </a:rPr>
              <a:t>Requirements</a:t>
            </a:r>
            <a:r>
              <a:rPr lang="fr-CH" sz="2000" b="1" dirty="0">
                <a:solidFill>
                  <a:srgbClr val="002060"/>
                </a:solidFill>
                <a:cs typeface="Arial" panose="020B0604020202020204" pitchFamily="34" charset="0"/>
              </a:rPr>
              <a:t>: </a:t>
            </a:r>
            <a:r>
              <a:rPr lang="fr-CH" sz="2000" dirty="0">
                <a:cs typeface="Arial" panose="020B0604020202020204" pitchFamily="34" charset="0"/>
              </a:rPr>
              <a:t>GBON standard </a:t>
            </a:r>
            <a:r>
              <a:rPr lang="fr-CH" sz="2000" dirty="0" err="1">
                <a:cs typeface="Arial" panose="020B0604020202020204" pitchFamily="34" charset="0"/>
              </a:rPr>
              <a:t>requirements</a:t>
            </a:r>
            <a:r>
              <a:rPr lang="fr-CH" sz="2000" dirty="0">
                <a:cs typeface="Arial" panose="020B0604020202020204" pitchFamily="34" charset="0"/>
              </a:rPr>
              <a:t>, </a:t>
            </a:r>
            <a:r>
              <a:rPr lang="en-GB" sz="2000" dirty="0">
                <a:solidFill>
                  <a:srgbClr val="000000"/>
                </a:solidFill>
                <a:ea typeface="Calibri" panose="020F0502020204030204" pitchFamily="34" charset="0"/>
                <a:cs typeface="Arial" panose="020B0604020202020204" pitchFamily="34" charset="0"/>
              </a:rPr>
              <a:t>GBON high density network requirements)</a:t>
            </a:r>
            <a:endParaRPr lang="fr-CH" sz="2000" dirty="0">
              <a:solidFill>
                <a:srgbClr val="000000"/>
              </a:solidFill>
              <a:ea typeface="Calibri" panose="020F0502020204030204" pitchFamily="34" charset="0"/>
              <a:cs typeface="Arial" panose="020B0604020202020204" pitchFamily="34" charset="0"/>
            </a:endParaRPr>
          </a:p>
          <a:p>
            <a:pPr marL="287338" indent="-287338">
              <a:buFont typeface="+mj-lt"/>
              <a:buAutoNum type="arabicPeriod"/>
            </a:pPr>
            <a:r>
              <a:rPr lang="fr-CH" sz="2000" b="1" dirty="0" err="1">
                <a:solidFill>
                  <a:srgbClr val="002060"/>
                </a:solidFill>
                <a:cs typeface="Arial" panose="020B0604020202020204" pitchFamily="34" charset="0"/>
              </a:rPr>
              <a:t>Designation</a:t>
            </a:r>
            <a:r>
              <a:rPr lang="fr-CH" sz="2000" b="1" dirty="0">
                <a:solidFill>
                  <a:srgbClr val="002060"/>
                </a:solidFill>
                <a:cs typeface="Arial" panose="020B0604020202020204" pitchFamily="34" charset="0"/>
              </a:rPr>
              <a:t> of GBON Stations</a:t>
            </a:r>
            <a:r>
              <a:rPr lang="fr-CH" sz="2000" b="1" dirty="0">
                <a:solidFill>
                  <a:srgbClr val="000000"/>
                </a:solidFill>
                <a:cs typeface="Arial" panose="020B0604020202020204" pitchFamily="34" charset="0"/>
              </a:rPr>
              <a:t>: </a:t>
            </a:r>
            <a:r>
              <a:rPr lang="en-GB" sz="2000" dirty="0">
                <a:solidFill>
                  <a:srgbClr val="000000"/>
                </a:solidFill>
                <a:ea typeface="Calibri" panose="020F0502020204030204" pitchFamily="34" charset="0"/>
                <a:cs typeface="Times New Roman" panose="02020603050405020304" pitchFamily="18" charset="0"/>
              </a:rPr>
              <a:t>Process for the designation of GBON stations, Removal of GBON affiliation</a:t>
            </a:r>
          </a:p>
          <a:p>
            <a:pPr marL="287338" indent="-287338">
              <a:buFont typeface="+mj-lt"/>
              <a:buAutoNum type="arabicPeriod"/>
            </a:pPr>
            <a:r>
              <a:rPr lang="fr-CH" sz="2000" b="1" dirty="0">
                <a:solidFill>
                  <a:srgbClr val="002060"/>
                </a:solidFill>
                <a:cs typeface="Arial" panose="020B0604020202020204" pitchFamily="34" charset="0"/>
              </a:rPr>
              <a:t>GBON Compliance: </a:t>
            </a:r>
            <a:r>
              <a:rPr lang="en-GB" sz="2000" dirty="0">
                <a:solidFill>
                  <a:srgbClr val="000000"/>
                </a:solidFill>
                <a:ea typeface="Calibri" panose="020F0502020204030204" pitchFamily="34" charset="0"/>
                <a:cs typeface="Calibri" panose="020F0502020204030204" pitchFamily="34" charset="0"/>
              </a:rPr>
              <a:t>General considerations, Station-level compliance monitoring, </a:t>
            </a:r>
            <a:r>
              <a:rPr lang="en-GB" sz="2000" dirty="0">
                <a:ea typeface="Verdana" panose="020B0604030504040204" pitchFamily="34" charset="0"/>
                <a:cs typeface="Verdana" panose="020B0604030504040204" pitchFamily="34" charset="0"/>
              </a:rPr>
              <a:t>Member-level compliance </a:t>
            </a:r>
            <a:r>
              <a:rPr lang="en-GB" sz="2000" dirty="0">
                <a:solidFill>
                  <a:srgbClr val="002060"/>
                </a:solidFill>
                <a:ea typeface="Calibri" panose="020F0502020204030204" pitchFamily="34" charset="0"/>
                <a:cs typeface="Times New Roman" panose="02020603050405020304" pitchFamily="18" charset="0"/>
              </a:rPr>
              <a:t> </a:t>
            </a:r>
            <a:r>
              <a:rPr lang="en-GB" sz="2000" dirty="0">
                <a:ea typeface="Verdana" panose="020B0604030504040204" pitchFamily="34" charset="0"/>
                <a:cs typeface="Verdana" panose="020B0604030504040204" pitchFamily="34" charset="0"/>
              </a:rPr>
              <a:t>monitoring, </a:t>
            </a:r>
            <a:r>
              <a:rPr lang="en-GB" sz="2000" dirty="0">
                <a:solidFill>
                  <a:srgbClr val="000000"/>
                </a:solidFill>
                <a:ea typeface="Calibri" panose="020F0502020204030204" pitchFamily="34" charset="0"/>
                <a:cs typeface="Times New Roman" panose="02020603050405020304" pitchFamily="18" charset="0"/>
              </a:rPr>
              <a:t>Compliance status and reporting</a:t>
            </a:r>
            <a:r>
              <a:rPr lang="fr-CH" sz="2000" dirty="0">
                <a:solidFill>
                  <a:srgbClr val="000000"/>
                </a:solidFill>
                <a:cs typeface="Arial" panose="020B0604020202020204" pitchFamily="34" charset="0"/>
              </a:rPr>
              <a:t>, </a:t>
            </a:r>
            <a:r>
              <a:rPr lang="en-GB" sz="2000" dirty="0">
                <a:solidFill>
                  <a:srgbClr val="000000"/>
                </a:solidFill>
                <a:ea typeface="PMingLiU" panose="020B0604030504040204" pitchFamily="18" charset="-120"/>
                <a:cs typeface="Times New Roman" panose="02020603050405020304" pitchFamily="18" charset="0"/>
              </a:rPr>
              <a:t>Exemption per Article 9 Of WMO Convention</a:t>
            </a:r>
          </a:p>
          <a:p>
            <a:pPr marL="287338" indent="-287338">
              <a:buFont typeface="+mj-lt"/>
              <a:buAutoNum type="arabicPeriod"/>
            </a:pPr>
            <a:r>
              <a:rPr lang="en-GB" sz="2000" b="1" dirty="0">
                <a:solidFill>
                  <a:srgbClr val="002060"/>
                </a:solidFill>
                <a:ea typeface="PMingLiU" panose="020B0604030504040204" pitchFamily="18" charset="-120"/>
                <a:cs typeface="Times New Roman" panose="02020603050405020304" pitchFamily="18" charset="0"/>
              </a:rPr>
              <a:t>Management of GBON: </a:t>
            </a:r>
            <a:r>
              <a:rPr lang="en-GB" sz="2000" dirty="0">
                <a:solidFill>
                  <a:srgbClr val="000000"/>
                </a:solidFill>
                <a:ea typeface="PMingLiU" panose="020B0604030504040204" pitchFamily="18" charset="-120"/>
                <a:cs typeface="Times New Roman" panose="02020603050405020304" pitchFamily="18" charset="0"/>
              </a:rPr>
              <a:t>Roles and Responsibilities, National GAP analysis, </a:t>
            </a:r>
            <a:r>
              <a:rPr lang="en-GB" sz="2000" dirty="0">
                <a:ea typeface="Calibri" panose="020F0502020204030204" pitchFamily="34" charset="0"/>
                <a:cs typeface="Times New Roman" panose="02020603050405020304" pitchFamily="18" charset="0"/>
              </a:rPr>
              <a:t>National GBON contribution plan</a:t>
            </a:r>
          </a:p>
          <a:p>
            <a:pPr marL="287338" indent="-287338">
              <a:buFont typeface="+mj-lt"/>
              <a:buAutoNum type="arabicPeriod"/>
            </a:pPr>
            <a:r>
              <a:rPr lang="en-GB" sz="2000" b="1" dirty="0">
                <a:solidFill>
                  <a:srgbClr val="002060"/>
                </a:solidFill>
                <a:ea typeface="Calibri" panose="020F0502020204030204" pitchFamily="34" charset="0"/>
                <a:cs typeface="Times New Roman" panose="02020603050405020304" pitchFamily="18" charset="0"/>
              </a:rPr>
              <a:t>Regulations for Reporting GBON Parameters: </a:t>
            </a:r>
            <a:r>
              <a:rPr lang="en-GB" sz="2000" dirty="0">
                <a:solidFill>
                  <a:srgbClr val="000000"/>
                </a:solidFill>
                <a:ea typeface="Calibri" panose="020F0502020204030204" pitchFamily="34" charset="0"/>
                <a:cs typeface="Times New Roman" panose="02020603050405020304" pitchFamily="18" charset="0"/>
              </a:rPr>
              <a:t>Reporting of hourly observations, Additional WIS guidance </a:t>
            </a:r>
          </a:p>
          <a:p>
            <a:pPr marL="287338" indent="-287338">
              <a:buFont typeface="+mj-lt"/>
              <a:buAutoNum type="arabicPeriod"/>
            </a:pPr>
            <a:r>
              <a:rPr lang="en-GB" sz="2000" b="1" dirty="0">
                <a:solidFill>
                  <a:srgbClr val="002060"/>
                </a:solidFill>
                <a:ea typeface="Calibri" panose="020F0502020204030204" pitchFamily="34" charset="0"/>
                <a:cs typeface="Times New Roman" panose="02020603050405020304" pitchFamily="18" charset="0"/>
              </a:rPr>
              <a:t>GBON Specific Metadata in OSCAR/Surface</a:t>
            </a:r>
            <a:r>
              <a:rPr lang="en-GB" sz="2000" dirty="0">
                <a:solidFill>
                  <a:srgbClr val="000000"/>
                </a:solidFill>
                <a:ea typeface="Calibri" panose="020F0502020204030204" pitchFamily="34" charset="0"/>
                <a:cs typeface="Times New Roman" panose="02020603050405020304" pitchFamily="18" charset="0"/>
              </a:rPr>
              <a:t>: Searching for GBON stations, </a:t>
            </a:r>
            <a:r>
              <a:rPr lang="en-GB" sz="2000" dirty="0">
                <a:solidFill>
                  <a:srgbClr val="000000"/>
                </a:solidFill>
                <a:ea typeface="Verdana" panose="020B0604030504040204" pitchFamily="34" charset="0"/>
                <a:cs typeface="Verdana" panose="020B0604030504040204" pitchFamily="34" charset="0"/>
              </a:rPr>
              <a:t>Registering a new GBON station, Editing the metadata of a GBON registered station, Program/network affiliation of GBON stations</a:t>
            </a:r>
          </a:p>
          <a:p>
            <a:pPr marL="287338" indent="-287338">
              <a:buFont typeface="+mj-lt"/>
              <a:buAutoNum type="arabicPeriod"/>
            </a:pPr>
            <a:r>
              <a:rPr lang="en-GB" sz="2000" b="1" dirty="0">
                <a:solidFill>
                  <a:srgbClr val="002060"/>
                </a:solidFill>
                <a:ea typeface="Verdana" panose="020B0604030504040204" pitchFamily="34" charset="0"/>
                <a:cs typeface="Times New Roman" panose="02020603050405020304" pitchFamily="18" charset="0"/>
              </a:rPr>
              <a:t>WDQMS Performance Monitoring</a:t>
            </a:r>
            <a:endParaRPr lang="en-GB" sz="2000" b="1"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437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0D8FB-9358-E23F-C7EF-89FF1FD6BE83}"/>
              </a:ext>
            </a:extLst>
          </p:cNvPr>
          <p:cNvSpPr>
            <a:spLocks noGrp="1"/>
          </p:cNvSpPr>
          <p:nvPr>
            <p:ph type="title"/>
          </p:nvPr>
        </p:nvSpPr>
        <p:spPr>
          <a:xfrm>
            <a:off x="734861" y="-125401"/>
            <a:ext cx="10972800" cy="802600"/>
          </a:xfrm>
        </p:spPr>
        <p:txBody>
          <a:bodyPr>
            <a:normAutofit fontScale="90000"/>
          </a:bodyPr>
          <a:lstStyle/>
          <a:p>
            <a:r>
              <a:rPr lang="fr-CH" dirty="0">
                <a:solidFill>
                  <a:srgbClr val="002060"/>
                </a:solidFill>
              </a:rPr>
              <a:t>GBON </a:t>
            </a:r>
            <a:r>
              <a:rPr lang="fr-CH" dirty="0" err="1">
                <a:solidFill>
                  <a:srgbClr val="002060"/>
                </a:solidFill>
              </a:rPr>
              <a:t>webpage</a:t>
            </a:r>
            <a:r>
              <a:rPr lang="fr-CH" dirty="0">
                <a:solidFill>
                  <a:srgbClr val="002060"/>
                </a:solidFill>
              </a:rPr>
              <a:t> on the </a:t>
            </a:r>
            <a:r>
              <a:rPr lang="fr-CH" sz="4000" dirty="0">
                <a:solidFill>
                  <a:srgbClr val="002060"/>
                </a:solidFill>
              </a:rPr>
              <a:t>WMO</a:t>
            </a:r>
            <a:r>
              <a:rPr lang="fr-CH" dirty="0">
                <a:solidFill>
                  <a:srgbClr val="002060"/>
                </a:solidFill>
              </a:rPr>
              <a:t> Community </a:t>
            </a:r>
            <a:r>
              <a:rPr lang="fr-CH" dirty="0" err="1">
                <a:solidFill>
                  <a:srgbClr val="002060"/>
                </a:solidFill>
              </a:rPr>
              <a:t>platfrom</a:t>
            </a:r>
            <a:endParaRPr lang="fr-CH" dirty="0">
              <a:solidFill>
                <a:srgbClr val="002060"/>
              </a:solidFill>
            </a:endParaRPr>
          </a:p>
        </p:txBody>
      </p:sp>
      <p:sp>
        <p:nvSpPr>
          <p:cNvPr id="3" name="Content Placeholder 2">
            <a:extLst>
              <a:ext uri="{FF2B5EF4-FFF2-40B4-BE49-F238E27FC236}">
                <a16:creationId xmlns:a16="http://schemas.microsoft.com/office/drawing/2014/main" id="{22627F7C-4F89-6F29-DE4B-1A5EB7ADC9B7}"/>
              </a:ext>
            </a:extLst>
          </p:cNvPr>
          <p:cNvSpPr>
            <a:spLocks noGrp="1"/>
          </p:cNvSpPr>
          <p:nvPr>
            <p:ph idx="1"/>
          </p:nvPr>
        </p:nvSpPr>
        <p:spPr>
          <a:xfrm>
            <a:off x="125260" y="551939"/>
            <a:ext cx="4809995" cy="989556"/>
          </a:xfrm>
        </p:spPr>
        <p:txBody>
          <a:bodyPr>
            <a:normAutofit/>
          </a:bodyPr>
          <a:lstStyle/>
          <a:p>
            <a:pPr marL="0" indent="0">
              <a:buNone/>
            </a:pPr>
            <a:r>
              <a:rPr lang="fr-CH" sz="1800" dirty="0"/>
              <a:t>Main GBON </a:t>
            </a:r>
            <a:r>
              <a:rPr lang="fr-CH" sz="1800" dirty="0" err="1"/>
              <a:t>webpage</a:t>
            </a:r>
            <a:r>
              <a:rPr lang="fr-CH" sz="1800" dirty="0"/>
              <a:t>: </a:t>
            </a:r>
            <a:r>
              <a:rPr lang="fr-CH" sz="1800" dirty="0">
                <a:hlinkClick r:id="rId3"/>
              </a:rPr>
              <a:t>https://community.wmo.int/activity-areas/wigos/gbon</a:t>
            </a:r>
            <a:endParaRPr lang="fr-CH" sz="1800" dirty="0"/>
          </a:p>
        </p:txBody>
      </p:sp>
      <p:pic>
        <p:nvPicPr>
          <p:cNvPr id="5" name="Picture 4">
            <a:extLst>
              <a:ext uri="{FF2B5EF4-FFF2-40B4-BE49-F238E27FC236}">
                <a16:creationId xmlns:a16="http://schemas.microsoft.com/office/drawing/2014/main" id="{9B5812AF-CB00-87C8-183D-4FF02F0071DF}"/>
              </a:ext>
            </a:extLst>
          </p:cNvPr>
          <p:cNvPicPr>
            <a:picLocks noChangeAspect="1"/>
          </p:cNvPicPr>
          <p:nvPr/>
        </p:nvPicPr>
        <p:blipFill rotWithShape="1">
          <a:blip r:embed="rId4"/>
          <a:srcRect b="28001"/>
          <a:stretch/>
        </p:blipFill>
        <p:spPr>
          <a:xfrm>
            <a:off x="34128" y="1541495"/>
            <a:ext cx="5707464" cy="4403845"/>
          </a:xfrm>
          <a:prstGeom prst="rect">
            <a:avLst/>
          </a:prstGeom>
        </p:spPr>
      </p:pic>
      <p:sp>
        <p:nvSpPr>
          <p:cNvPr id="8" name="Arrow: Down 7">
            <a:extLst>
              <a:ext uri="{FF2B5EF4-FFF2-40B4-BE49-F238E27FC236}">
                <a16:creationId xmlns:a16="http://schemas.microsoft.com/office/drawing/2014/main" id="{2C59BFBC-02C4-32C4-BC4F-AFEFBDDDFDF1}"/>
              </a:ext>
            </a:extLst>
          </p:cNvPr>
          <p:cNvSpPr/>
          <p:nvPr/>
        </p:nvSpPr>
        <p:spPr>
          <a:xfrm rot="16762548">
            <a:off x="1259337" y="3534878"/>
            <a:ext cx="664561" cy="96516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H"/>
          </a:p>
        </p:txBody>
      </p:sp>
      <p:sp>
        <p:nvSpPr>
          <p:cNvPr id="9" name="Content Placeholder 2">
            <a:extLst>
              <a:ext uri="{FF2B5EF4-FFF2-40B4-BE49-F238E27FC236}">
                <a16:creationId xmlns:a16="http://schemas.microsoft.com/office/drawing/2014/main" id="{A1AE4206-387B-EF4D-B348-ECC2E938E66A}"/>
              </a:ext>
            </a:extLst>
          </p:cNvPr>
          <p:cNvSpPr txBox="1">
            <a:spLocks/>
          </p:cNvSpPr>
          <p:nvPr/>
        </p:nvSpPr>
        <p:spPr>
          <a:xfrm>
            <a:off x="5458761" y="677199"/>
            <a:ext cx="6607979" cy="989556"/>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CH" sz="1800" dirty="0"/>
              <a:t>GBON </a:t>
            </a:r>
            <a:r>
              <a:rPr lang="fr-CH" sz="1800" dirty="0" err="1"/>
              <a:t>implementation</a:t>
            </a:r>
            <a:r>
              <a:rPr lang="fr-CH" sz="1800" dirty="0"/>
              <a:t> </a:t>
            </a:r>
            <a:r>
              <a:rPr lang="fr-CH" sz="1800" dirty="0" err="1"/>
              <a:t>webpage</a:t>
            </a:r>
            <a:r>
              <a:rPr lang="fr-CH" sz="1800" dirty="0"/>
              <a:t>: </a:t>
            </a:r>
            <a:r>
              <a:rPr lang="fr-CH" sz="1800" dirty="0">
                <a:hlinkClick r:id="rId5"/>
              </a:rPr>
              <a:t>https://community.wmo.int/activity-areas/wigos/gbon/implementation-global-basic-observing-network-gbon</a:t>
            </a:r>
            <a:r>
              <a:rPr lang="fr-CH" sz="1800" dirty="0"/>
              <a:t> </a:t>
            </a:r>
          </a:p>
        </p:txBody>
      </p:sp>
      <p:pic>
        <p:nvPicPr>
          <p:cNvPr id="11" name="Picture 10">
            <a:extLst>
              <a:ext uri="{FF2B5EF4-FFF2-40B4-BE49-F238E27FC236}">
                <a16:creationId xmlns:a16="http://schemas.microsoft.com/office/drawing/2014/main" id="{50C9EB67-5B75-886F-C6CD-854A5735267E}"/>
              </a:ext>
            </a:extLst>
          </p:cNvPr>
          <p:cNvPicPr>
            <a:picLocks noChangeAspect="1"/>
          </p:cNvPicPr>
          <p:nvPr/>
        </p:nvPicPr>
        <p:blipFill>
          <a:blip r:embed="rId6"/>
          <a:stretch>
            <a:fillRect/>
          </a:stretch>
        </p:blipFill>
        <p:spPr>
          <a:xfrm>
            <a:off x="5741592" y="1479799"/>
            <a:ext cx="6416280" cy="4262405"/>
          </a:xfrm>
          <a:prstGeom prst="rect">
            <a:avLst/>
          </a:prstGeom>
        </p:spPr>
      </p:pic>
    </p:spTree>
    <p:extLst>
      <p:ext uri="{BB962C8B-B14F-4D97-AF65-F5344CB8AC3E}">
        <p14:creationId xmlns:p14="http://schemas.microsoft.com/office/powerpoint/2010/main" val="61372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37F2D2-03EF-06F3-2CA3-7312B904583D}"/>
              </a:ext>
            </a:extLst>
          </p:cNvPr>
          <p:cNvSpPr>
            <a:spLocks noGrp="1"/>
          </p:cNvSpPr>
          <p:nvPr>
            <p:ph type="title"/>
          </p:nvPr>
        </p:nvSpPr>
        <p:spPr>
          <a:xfrm>
            <a:off x="609600" y="187779"/>
            <a:ext cx="10972800" cy="498021"/>
          </a:xfrm>
        </p:spPr>
        <p:txBody>
          <a:bodyPr>
            <a:normAutofit fontScale="90000"/>
          </a:bodyPr>
          <a:lstStyle/>
          <a:p>
            <a:r>
              <a:rPr lang="fr-CH" dirty="0">
                <a:solidFill>
                  <a:srgbClr val="002060"/>
                </a:solidFill>
              </a:rPr>
              <a:t>GBON </a:t>
            </a:r>
            <a:r>
              <a:rPr lang="fr-CH" dirty="0" err="1">
                <a:solidFill>
                  <a:srgbClr val="002060"/>
                </a:solidFill>
              </a:rPr>
              <a:t>webpage</a:t>
            </a:r>
            <a:r>
              <a:rPr lang="fr-CH" dirty="0">
                <a:solidFill>
                  <a:srgbClr val="002060"/>
                </a:solidFill>
              </a:rPr>
              <a:t> on the </a:t>
            </a:r>
            <a:r>
              <a:rPr lang="fr-CH" sz="4000" dirty="0">
                <a:solidFill>
                  <a:srgbClr val="002060"/>
                </a:solidFill>
              </a:rPr>
              <a:t>WMO</a:t>
            </a:r>
            <a:r>
              <a:rPr lang="fr-CH" dirty="0">
                <a:solidFill>
                  <a:srgbClr val="002060"/>
                </a:solidFill>
              </a:rPr>
              <a:t> Community </a:t>
            </a:r>
            <a:r>
              <a:rPr lang="fr-CH" dirty="0" err="1">
                <a:solidFill>
                  <a:srgbClr val="002060"/>
                </a:solidFill>
              </a:rPr>
              <a:t>platfrom</a:t>
            </a:r>
            <a:endParaRPr lang="fr-CH" dirty="0">
              <a:solidFill>
                <a:srgbClr val="002060"/>
              </a:solidFill>
            </a:endParaRPr>
          </a:p>
        </p:txBody>
      </p:sp>
      <p:pic>
        <p:nvPicPr>
          <p:cNvPr id="6" name="Picture 5">
            <a:extLst>
              <a:ext uri="{FF2B5EF4-FFF2-40B4-BE49-F238E27FC236}">
                <a16:creationId xmlns:a16="http://schemas.microsoft.com/office/drawing/2014/main" id="{A5AA527D-F3D3-7360-E608-73DF0A8D45FE}"/>
              </a:ext>
            </a:extLst>
          </p:cNvPr>
          <p:cNvPicPr>
            <a:picLocks noChangeAspect="1"/>
          </p:cNvPicPr>
          <p:nvPr/>
        </p:nvPicPr>
        <p:blipFill>
          <a:blip r:embed="rId3"/>
          <a:stretch>
            <a:fillRect/>
          </a:stretch>
        </p:blipFill>
        <p:spPr>
          <a:xfrm>
            <a:off x="5990759" y="806919"/>
            <a:ext cx="5791200" cy="5734050"/>
          </a:xfrm>
          <a:prstGeom prst="rect">
            <a:avLst/>
          </a:prstGeom>
        </p:spPr>
      </p:pic>
      <p:sp>
        <p:nvSpPr>
          <p:cNvPr id="7" name="Title 1">
            <a:extLst>
              <a:ext uri="{FF2B5EF4-FFF2-40B4-BE49-F238E27FC236}">
                <a16:creationId xmlns:a16="http://schemas.microsoft.com/office/drawing/2014/main" id="{B2D2414D-CE61-3D6E-9388-67963792DBD9}"/>
              </a:ext>
            </a:extLst>
          </p:cNvPr>
          <p:cNvSpPr txBox="1">
            <a:spLocks/>
          </p:cNvSpPr>
          <p:nvPr/>
        </p:nvSpPr>
        <p:spPr>
          <a:xfrm>
            <a:off x="188509" y="990599"/>
            <a:ext cx="5259924" cy="992990"/>
          </a:xfrm>
          <a:prstGeom prst="rect">
            <a:avLst/>
          </a:prstGeom>
        </p:spPr>
        <p:txBody>
          <a:bodyPr vert="horz" lIns="91440" tIns="45720" rIns="91440" bIns="45720" rtlCol="0" anchor="ctr">
            <a:normAutofit fontScale="5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CH" dirty="0">
                <a:solidFill>
                  <a:srgbClr val="002060"/>
                </a:solidFill>
              </a:rPr>
              <a:t>In the </a:t>
            </a:r>
            <a:r>
              <a:rPr lang="fr-CH" dirty="0" err="1">
                <a:solidFill>
                  <a:srgbClr val="002060"/>
                </a:solidFill>
              </a:rPr>
              <a:t>Implementation</a:t>
            </a:r>
            <a:r>
              <a:rPr lang="fr-CH" dirty="0">
                <a:solidFill>
                  <a:srgbClr val="002060"/>
                </a:solidFill>
              </a:rPr>
              <a:t> of GBON </a:t>
            </a:r>
            <a:r>
              <a:rPr lang="fr-CH" dirty="0" err="1">
                <a:solidFill>
                  <a:srgbClr val="002060"/>
                </a:solidFill>
              </a:rPr>
              <a:t>webpage</a:t>
            </a:r>
            <a:r>
              <a:rPr lang="fr-CH" dirty="0">
                <a:solidFill>
                  <a:srgbClr val="002060"/>
                </a:solidFill>
              </a:rPr>
              <a:t>, </a:t>
            </a:r>
            <a:r>
              <a:rPr lang="fr-CH" dirty="0" err="1">
                <a:solidFill>
                  <a:srgbClr val="002060"/>
                </a:solidFill>
              </a:rPr>
              <a:t>these</a:t>
            </a:r>
            <a:r>
              <a:rPr lang="fr-CH" dirty="0">
                <a:solidFill>
                  <a:srgbClr val="002060"/>
                </a:solidFill>
              </a:rPr>
              <a:t> information are </a:t>
            </a:r>
            <a:r>
              <a:rPr lang="fr-CH" dirty="0" err="1">
                <a:solidFill>
                  <a:srgbClr val="002060"/>
                </a:solidFill>
              </a:rPr>
              <a:t>available</a:t>
            </a:r>
            <a:r>
              <a:rPr lang="fr-CH" dirty="0">
                <a:solidFill>
                  <a:srgbClr val="002060"/>
                </a:solidFill>
              </a:rPr>
              <a:t>:</a:t>
            </a:r>
          </a:p>
        </p:txBody>
      </p:sp>
      <p:pic>
        <p:nvPicPr>
          <p:cNvPr id="11" name="Picture 10">
            <a:extLst>
              <a:ext uri="{FF2B5EF4-FFF2-40B4-BE49-F238E27FC236}">
                <a16:creationId xmlns:a16="http://schemas.microsoft.com/office/drawing/2014/main" id="{A92E5490-A2C0-AB07-C890-977D7FF229E9}"/>
              </a:ext>
            </a:extLst>
          </p:cNvPr>
          <p:cNvPicPr>
            <a:picLocks noChangeAspect="1"/>
          </p:cNvPicPr>
          <p:nvPr/>
        </p:nvPicPr>
        <p:blipFill>
          <a:blip r:embed="rId4"/>
          <a:stretch>
            <a:fillRect/>
          </a:stretch>
        </p:blipFill>
        <p:spPr>
          <a:xfrm>
            <a:off x="188509" y="1983589"/>
            <a:ext cx="5802250" cy="3337166"/>
          </a:xfrm>
          <a:prstGeom prst="rect">
            <a:avLst/>
          </a:prstGeom>
        </p:spPr>
      </p:pic>
      <p:sp>
        <p:nvSpPr>
          <p:cNvPr id="12" name="Oval 11">
            <a:extLst>
              <a:ext uri="{FF2B5EF4-FFF2-40B4-BE49-F238E27FC236}">
                <a16:creationId xmlns:a16="http://schemas.microsoft.com/office/drawing/2014/main" id="{8E90F2B2-292C-E4A9-531B-23D4C369ABEF}"/>
              </a:ext>
            </a:extLst>
          </p:cNvPr>
          <p:cNvSpPr/>
          <p:nvPr/>
        </p:nvSpPr>
        <p:spPr>
          <a:xfrm>
            <a:off x="76200" y="4434567"/>
            <a:ext cx="4579434" cy="572861"/>
          </a:xfrm>
          <a:prstGeom prst="ellipse">
            <a:avLst/>
          </a:prstGeom>
          <a:no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H"/>
          </a:p>
        </p:txBody>
      </p:sp>
      <p:sp>
        <p:nvSpPr>
          <p:cNvPr id="13" name="Arrow: Left 12">
            <a:extLst>
              <a:ext uri="{FF2B5EF4-FFF2-40B4-BE49-F238E27FC236}">
                <a16:creationId xmlns:a16="http://schemas.microsoft.com/office/drawing/2014/main" id="{D2A21F2D-4140-A7D9-5E5A-EE0FC752DF63}"/>
              </a:ext>
            </a:extLst>
          </p:cNvPr>
          <p:cNvSpPr/>
          <p:nvPr/>
        </p:nvSpPr>
        <p:spPr>
          <a:xfrm rot="10800000">
            <a:off x="4763089" y="4434567"/>
            <a:ext cx="1913015" cy="498021"/>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102958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2FF9-1435-0640-F4D9-93F77D125A74}"/>
              </a:ext>
            </a:extLst>
          </p:cNvPr>
          <p:cNvSpPr>
            <a:spLocks noGrp="1"/>
          </p:cNvSpPr>
          <p:nvPr>
            <p:ph type="title"/>
          </p:nvPr>
        </p:nvSpPr>
        <p:spPr>
          <a:xfrm>
            <a:off x="609600" y="177738"/>
            <a:ext cx="10972800" cy="838262"/>
          </a:xfrm>
        </p:spPr>
        <p:txBody>
          <a:bodyPr anchor="ctr">
            <a:normAutofit/>
          </a:bodyPr>
          <a:lstStyle/>
          <a:p>
            <a:pPr>
              <a:lnSpc>
                <a:spcPct val="90000"/>
              </a:lnSpc>
            </a:pPr>
            <a:r>
              <a:rPr lang="fr-CH" sz="3700" dirty="0">
                <a:solidFill>
                  <a:srgbClr val="002060"/>
                </a:solidFill>
              </a:rPr>
              <a:t>GBON Training Materials on the WIGOS Learning Portal</a:t>
            </a:r>
          </a:p>
        </p:txBody>
      </p:sp>
      <p:pic>
        <p:nvPicPr>
          <p:cNvPr id="5" name="Picture 4">
            <a:extLst>
              <a:ext uri="{FF2B5EF4-FFF2-40B4-BE49-F238E27FC236}">
                <a16:creationId xmlns:a16="http://schemas.microsoft.com/office/drawing/2014/main" id="{B481D92F-E63A-5E4A-D359-84E4343C2F4F}"/>
              </a:ext>
            </a:extLst>
          </p:cNvPr>
          <p:cNvPicPr>
            <a:picLocks noChangeAspect="1"/>
          </p:cNvPicPr>
          <p:nvPr/>
        </p:nvPicPr>
        <p:blipFill>
          <a:blip r:embed="rId3"/>
          <a:stretch>
            <a:fillRect/>
          </a:stretch>
        </p:blipFill>
        <p:spPr>
          <a:xfrm>
            <a:off x="132988" y="1320738"/>
            <a:ext cx="6484331" cy="3987862"/>
          </a:xfrm>
          <a:prstGeom prst="rect">
            <a:avLst/>
          </a:prstGeom>
          <a:noFill/>
        </p:spPr>
      </p:pic>
      <p:sp>
        <p:nvSpPr>
          <p:cNvPr id="14" name="Content Placeholder 3">
            <a:extLst>
              <a:ext uri="{FF2B5EF4-FFF2-40B4-BE49-F238E27FC236}">
                <a16:creationId xmlns:a16="http://schemas.microsoft.com/office/drawing/2014/main" id="{B52E4039-3D3E-2561-DF45-C04409AD7528}"/>
              </a:ext>
            </a:extLst>
          </p:cNvPr>
          <p:cNvSpPr>
            <a:spLocks noGrp="1"/>
          </p:cNvSpPr>
          <p:nvPr>
            <p:ph sz="half" idx="2"/>
          </p:nvPr>
        </p:nvSpPr>
        <p:spPr>
          <a:xfrm>
            <a:off x="6674212" y="1320738"/>
            <a:ext cx="5384800" cy="5188919"/>
          </a:xfrm>
        </p:spPr>
        <p:txBody>
          <a:bodyPr>
            <a:normAutofit fontScale="77500" lnSpcReduction="20000"/>
          </a:bodyPr>
          <a:lstStyle/>
          <a:p>
            <a:r>
              <a:rPr lang="en-US" dirty="0"/>
              <a:t>WIGOS Learning Portal: </a:t>
            </a:r>
            <a:r>
              <a:rPr lang="en-US" dirty="0">
                <a:hlinkClick r:id="rId4"/>
              </a:rPr>
              <a:t>https://etrp.wmo.int/course/view.php?id=146</a:t>
            </a:r>
            <a:r>
              <a:rPr lang="en-US" dirty="0"/>
              <a:t>. All learning materials can be accesses without login</a:t>
            </a:r>
          </a:p>
          <a:p>
            <a:r>
              <a:rPr lang="en-US" dirty="0"/>
              <a:t>GBON Learning materials are available in section 2 of the portal, currently it contains recording of previous GBON webinar in October 2022, as well as materials presented at the webinar  </a:t>
            </a:r>
          </a:p>
          <a:p>
            <a:r>
              <a:rPr lang="en-US" dirty="0"/>
              <a:t>By enrolling into the portal, you will be able to contribute to the discussion forum and receive notifications when there are new messages in the discussion forum or new announcements, including invitation to WIGOS monthly webinar</a:t>
            </a:r>
          </a:p>
          <a:p>
            <a:pPr marL="347663" indent="0">
              <a:buNone/>
            </a:pPr>
            <a:r>
              <a:rPr lang="en-US" dirty="0"/>
              <a:t>Self Enrolment key to the WIGOS Learning Portal: </a:t>
            </a:r>
            <a:r>
              <a:rPr lang="en-US" dirty="0">
                <a:highlight>
                  <a:srgbClr val="FFFF00"/>
                </a:highlight>
              </a:rPr>
              <a:t>#WIGOS@wmo@21#sec</a:t>
            </a:r>
          </a:p>
        </p:txBody>
      </p:sp>
      <p:sp>
        <p:nvSpPr>
          <p:cNvPr id="8" name="Arrow: Left 7">
            <a:extLst>
              <a:ext uri="{FF2B5EF4-FFF2-40B4-BE49-F238E27FC236}">
                <a16:creationId xmlns:a16="http://schemas.microsoft.com/office/drawing/2014/main" id="{5EDE759E-ABD1-427D-28A7-79C70044B3B5}"/>
              </a:ext>
            </a:extLst>
          </p:cNvPr>
          <p:cNvSpPr/>
          <p:nvPr/>
        </p:nvSpPr>
        <p:spPr>
          <a:xfrm rot="19930856">
            <a:off x="1747697" y="2001362"/>
            <a:ext cx="924205" cy="53443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H"/>
          </a:p>
        </p:txBody>
      </p:sp>
      <p:sp>
        <p:nvSpPr>
          <p:cNvPr id="3" name="Oval 2">
            <a:extLst>
              <a:ext uri="{FF2B5EF4-FFF2-40B4-BE49-F238E27FC236}">
                <a16:creationId xmlns:a16="http://schemas.microsoft.com/office/drawing/2014/main" id="{C1B72BE6-C599-4435-F04C-3F21A79AA037}"/>
              </a:ext>
            </a:extLst>
          </p:cNvPr>
          <p:cNvSpPr/>
          <p:nvPr/>
        </p:nvSpPr>
        <p:spPr>
          <a:xfrm>
            <a:off x="2849145" y="4824876"/>
            <a:ext cx="3152384" cy="712386"/>
          </a:xfrm>
          <a:prstGeom prst="ellipse">
            <a:avLst/>
          </a:prstGeom>
          <a:noFill/>
          <a:ln w="41275"/>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54197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11442"/>
            <a:ext cx="12192000" cy="8196442"/>
          </a:xfrm>
          <a:prstGeom prst="rect">
            <a:avLst/>
          </a:prstGeom>
        </p:spPr>
      </p:pic>
      <p:sp>
        <p:nvSpPr>
          <p:cNvPr id="3" name="Slide Number Placeholder 2"/>
          <p:cNvSpPr>
            <a:spLocks noGrp="1"/>
          </p:cNvSpPr>
          <p:nvPr>
            <p:ph type="sldNum" sz="quarter" idx="12"/>
          </p:nvPr>
        </p:nvSpPr>
        <p:spPr/>
        <p:txBody>
          <a:bodyPr/>
          <a:lstStyle/>
          <a:p>
            <a:fld id="{9259AF2F-52C6-9B46-B8B2-0579234AE62E}" type="slidenum">
              <a:rPr lang="en-US" smtClean="0"/>
              <a:t>6</a:t>
            </a:fld>
            <a:endParaRPr lang="en-US" dirty="0"/>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1999200" y="1480907"/>
            <a:ext cx="8229600" cy="34288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Thank You</a:t>
            </a:r>
            <a:endParaRPr lang="en-US" b="1" dirty="0">
              <a:solidFill>
                <a:schemeClr val="bg1"/>
              </a:solidFill>
            </a:endParaRPr>
          </a:p>
        </p:txBody>
      </p:sp>
    </p:spTree>
    <p:extLst>
      <p:ext uri="{BB962C8B-B14F-4D97-AF65-F5344CB8AC3E}">
        <p14:creationId xmlns:p14="http://schemas.microsoft.com/office/powerpoint/2010/main" val="3311291137"/>
      </p:ext>
    </p:extLst>
  </p:cSld>
  <p:clrMapOvr>
    <a:masterClrMapping/>
  </p:clrMapOvr>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FC635875425349B3265EFAC3D0A1F0" ma:contentTypeVersion="14" ma:contentTypeDescription="Create a new document." ma:contentTypeScope="" ma:versionID="f0fd63752b40fc34ea14209351e002bd">
  <xsd:schema xmlns:xsd="http://www.w3.org/2001/XMLSchema" xmlns:xs="http://www.w3.org/2001/XMLSchema" xmlns:p="http://schemas.microsoft.com/office/2006/metadata/properties" xmlns:ns3="5e341866-7c71-43e7-8f34-3402d2b4f504" xmlns:ns4="8ec0b821-9e03-4938-aec6-1dcf2ecf3e10" targetNamespace="http://schemas.microsoft.com/office/2006/metadata/properties" ma:root="true" ma:fieldsID="fd3760b329bdee3eaf1a9257807bd88c" ns3:_="" ns4:_="">
    <xsd:import namespace="5e341866-7c71-43e7-8f34-3402d2b4f504"/>
    <xsd:import namespace="8ec0b821-9e03-4938-aec6-1dcf2ecf3e1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41866-7c71-43e7-8f34-3402d2b4f5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c0b821-9e03-4938-aec6-1dcf2ecf3e1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06C1C1-634F-4F90-AE79-79DEC1E08F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41866-7c71-43e7-8f34-3402d2b4f504"/>
    <ds:schemaRef ds:uri="8ec0b821-9e03-4938-aec6-1dcf2ecf3e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7B972B-DAF9-46BA-BF61-E7CC1EBA706B}">
  <ds:schemaRefs>
    <ds:schemaRef ds:uri="8ec0b821-9e03-4938-aec6-1dcf2ecf3e10"/>
    <ds:schemaRef ds:uri="http://www.w3.org/XML/1998/namespace"/>
    <ds:schemaRef ds:uri="http://schemas.microsoft.com/office/2006/documentManagement/types"/>
    <ds:schemaRef ds:uri="5e341866-7c71-43e7-8f34-3402d2b4f504"/>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8BE4227F-095C-4C81-9AB8-6EA67F4B64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744</TotalTime>
  <Words>426</Words>
  <Application>Microsoft Office PowerPoint</Application>
  <PresentationFormat>Widescreen</PresentationFormat>
  <Paragraphs>42</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WMO_WHITE_Powerpoint_en_fr</vt:lpstr>
      <vt:lpstr>PowerPoint Presentation</vt:lpstr>
      <vt:lpstr>Stand alone GBON Guide</vt:lpstr>
      <vt:lpstr>GBON webpage on the WMO Community platfrom</vt:lpstr>
      <vt:lpstr>GBON webpage on the WMO Community platfrom</vt:lpstr>
      <vt:lpstr>GBON Training Materials on the WIGOS Learning Portal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Zulkarnain</dc:creator>
  <cp:lastModifiedBy>Zulkarnain</cp:lastModifiedBy>
  <cp:revision>1</cp:revision>
  <dcterms:created xsi:type="dcterms:W3CDTF">2022-10-03T07:48:07Z</dcterms:created>
  <dcterms:modified xsi:type="dcterms:W3CDTF">2023-01-04T16:32:30Z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0x0101009CFC635875425349B3265EFAC3D0A1F0</vt:lpwstr>
  </property>
</Properties>
</file>