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8" r:id="rId5"/>
    <p:sldId id="1559" r:id="rId6"/>
    <p:sldId id="1569" r:id="rId7"/>
    <p:sldId id="1571" r:id="rId8"/>
    <p:sldId id="1575" r:id="rId9"/>
    <p:sldId id="1576" r:id="rId10"/>
    <p:sldId id="1570" r:id="rId11"/>
    <p:sldId id="1572" r:id="rId12"/>
    <p:sldId id="1574" r:id="rId13"/>
    <p:sldId id="1573" r:id="rId14"/>
    <p:sldId id="1557" r:id="rId15"/>
    <p:sldId id="295" r:id="rId16"/>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906F9-484E-461E-A46B-CFAAD9B1955E}" v="1966" dt="2023-01-03T17:03:09.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46" autoAdjust="0"/>
    <p:restoredTop sz="95615" autoAdjust="0"/>
  </p:normalViewPr>
  <p:slideViewPr>
    <p:cSldViewPr snapToGrid="0">
      <p:cViewPr>
        <p:scale>
          <a:sx n="110" d="100"/>
          <a:sy n="110" d="100"/>
        </p:scale>
        <p:origin x="-17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Filipe NUNES" userId="4aa28c8f-af2c-4a2b-9cfc-8cf541e572a6" providerId="ADAL" clId="{7012F19C-E285-450A-A052-24659DF55957}"/>
    <pc:docChg chg="undo custSel addSld delSld modSld sldOrd">
      <pc:chgData name="Luis Filipe NUNES" userId="4aa28c8f-af2c-4a2b-9cfc-8cf541e572a6" providerId="ADAL" clId="{7012F19C-E285-450A-A052-24659DF55957}" dt="2023-01-03T17:03:09.503" v="2780"/>
      <pc:docMkLst>
        <pc:docMk/>
      </pc:docMkLst>
      <pc:sldChg chg="modSp">
        <pc:chgData name="Luis Filipe NUNES" userId="4aa28c8f-af2c-4a2b-9cfc-8cf541e572a6" providerId="ADAL" clId="{7012F19C-E285-450A-A052-24659DF55957}" dt="2023-01-03T17:02:18.887" v="2779" actId="404"/>
        <pc:sldMkLst>
          <pc:docMk/>
          <pc:sldMk cId="380228457" sldId="258"/>
        </pc:sldMkLst>
        <pc:spChg chg="mod">
          <ac:chgData name="Luis Filipe NUNES" userId="4aa28c8f-af2c-4a2b-9cfc-8cf541e572a6" providerId="ADAL" clId="{7012F19C-E285-450A-A052-24659DF55957}" dt="2023-01-03T17:02:18.887" v="2779" actId="404"/>
          <ac:spMkLst>
            <pc:docMk/>
            <pc:sldMk cId="380228457" sldId="258"/>
            <ac:spMk id="5" creationId="{F351208C-D14B-4D5A-ABA4-F23E50C6674B}"/>
          </ac:spMkLst>
        </pc:spChg>
      </pc:sldChg>
      <pc:sldChg chg="modSp modAnim">
        <pc:chgData name="Luis Filipe NUNES" userId="4aa28c8f-af2c-4a2b-9cfc-8cf541e572a6" providerId="ADAL" clId="{7012F19C-E285-450A-A052-24659DF55957}" dt="2023-01-03T16:31:09.644" v="2486" actId="1035"/>
        <pc:sldMkLst>
          <pc:docMk/>
          <pc:sldMk cId="2434399525" sldId="1557"/>
        </pc:sldMkLst>
        <pc:spChg chg="mod">
          <ac:chgData name="Luis Filipe NUNES" userId="4aa28c8f-af2c-4a2b-9cfc-8cf541e572a6" providerId="ADAL" clId="{7012F19C-E285-450A-A052-24659DF55957}" dt="2023-01-03T16:31:00.524" v="2479" actId="14100"/>
          <ac:spMkLst>
            <pc:docMk/>
            <pc:sldMk cId="2434399525" sldId="1557"/>
            <ac:spMk id="2" creationId="{84031E11-BAA7-4088-8BF0-34546DC1C68F}"/>
          </ac:spMkLst>
        </pc:spChg>
        <pc:spChg chg="mod">
          <ac:chgData name="Luis Filipe NUNES" userId="4aa28c8f-af2c-4a2b-9cfc-8cf541e572a6" providerId="ADAL" clId="{7012F19C-E285-450A-A052-24659DF55957}" dt="2023-01-03T16:31:09.644" v="2486" actId="1035"/>
          <ac:spMkLst>
            <pc:docMk/>
            <pc:sldMk cId="2434399525" sldId="1557"/>
            <ac:spMk id="8" creationId="{1933F6B3-AD53-4BFB-A6AC-6A47DA3EE816}"/>
          </ac:spMkLst>
        </pc:spChg>
      </pc:sldChg>
      <pc:sldChg chg="modSp modAnim">
        <pc:chgData name="Luis Filipe NUNES" userId="4aa28c8f-af2c-4a2b-9cfc-8cf541e572a6" providerId="ADAL" clId="{7012F19C-E285-450A-A052-24659DF55957}" dt="2023-01-03T10:26:54.718" v="210" actId="20577"/>
        <pc:sldMkLst>
          <pc:docMk/>
          <pc:sldMk cId="327357516" sldId="1559"/>
        </pc:sldMkLst>
        <pc:spChg chg="mod">
          <ac:chgData name="Luis Filipe NUNES" userId="4aa28c8f-af2c-4a2b-9cfc-8cf541e572a6" providerId="ADAL" clId="{7012F19C-E285-450A-A052-24659DF55957}" dt="2023-01-03T10:25:52.211" v="178" actId="404"/>
          <ac:spMkLst>
            <pc:docMk/>
            <pc:sldMk cId="327357516" sldId="1559"/>
            <ac:spMk id="2" creationId="{E191229C-7599-420C-B6C4-78520272E583}"/>
          </ac:spMkLst>
        </pc:spChg>
        <pc:spChg chg="mod">
          <ac:chgData name="Luis Filipe NUNES" userId="4aa28c8f-af2c-4a2b-9cfc-8cf541e572a6" providerId="ADAL" clId="{7012F19C-E285-450A-A052-24659DF55957}" dt="2023-01-03T10:26:54.718" v="210" actId="20577"/>
          <ac:spMkLst>
            <pc:docMk/>
            <pc:sldMk cId="327357516" sldId="1559"/>
            <ac:spMk id="3" creationId="{868E457F-88E7-4761-88C0-E5DC0697C740}"/>
          </ac:spMkLst>
        </pc:spChg>
      </pc:sldChg>
      <pc:sldChg chg="del">
        <pc:chgData name="Luis Filipe NUNES" userId="4aa28c8f-af2c-4a2b-9cfc-8cf541e572a6" providerId="ADAL" clId="{7012F19C-E285-450A-A052-24659DF55957}" dt="2023-01-03T15:43:51.629" v="1313" actId="2696"/>
        <pc:sldMkLst>
          <pc:docMk/>
          <pc:sldMk cId="2143096529" sldId="1563"/>
        </pc:sldMkLst>
      </pc:sldChg>
      <pc:sldChg chg="del">
        <pc:chgData name="Luis Filipe NUNES" userId="4aa28c8f-af2c-4a2b-9cfc-8cf541e572a6" providerId="ADAL" clId="{7012F19C-E285-450A-A052-24659DF55957}" dt="2023-01-03T15:58:52.589" v="1434" actId="2696"/>
        <pc:sldMkLst>
          <pc:docMk/>
          <pc:sldMk cId="180291877" sldId="1564"/>
        </pc:sldMkLst>
      </pc:sldChg>
      <pc:sldChg chg="del">
        <pc:chgData name="Luis Filipe NUNES" userId="4aa28c8f-af2c-4a2b-9cfc-8cf541e572a6" providerId="ADAL" clId="{7012F19C-E285-450A-A052-24659DF55957}" dt="2023-01-03T15:58:57.082" v="1435" actId="2696"/>
        <pc:sldMkLst>
          <pc:docMk/>
          <pc:sldMk cId="1327061543" sldId="1565"/>
        </pc:sldMkLst>
      </pc:sldChg>
      <pc:sldChg chg="del">
        <pc:chgData name="Luis Filipe NUNES" userId="4aa28c8f-af2c-4a2b-9cfc-8cf541e572a6" providerId="ADAL" clId="{7012F19C-E285-450A-A052-24659DF55957}" dt="2023-01-03T15:59:01.641" v="1436" actId="2696"/>
        <pc:sldMkLst>
          <pc:docMk/>
          <pc:sldMk cId="3495719557" sldId="1566"/>
        </pc:sldMkLst>
      </pc:sldChg>
      <pc:sldChg chg="del">
        <pc:chgData name="Luis Filipe NUNES" userId="4aa28c8f-af2c-4a2b-9cfc-8cf541e572a6" providerId="ADAL" clId="{7012F19C-E285-450A-A052-24659DF55957}" dt="2023-01-03T15:59:04.926" v="1437" actId="2696"/>
        <pc:sldMkLst>
          <pc:docMk/>
          <pc:sldMk cId="3177408797" sldId="1567"/>
        </pc:sldMkLst>
      </pc:sldChg>
      <pc:sldChg chg="del">
        <pc:chgData name="Luis Filipe NUNES" userId="4aa28c8f-af2c-4a2b-9cfc-8cf541e572a6" providerId="ADAL" clId="{7012F19C-E285-450A-A052-24659DF55957}" dt="2023-01-03T15:43:49.438" v="1312" actId="2696"/>
        <pc:sldMkLst>
          <pc:docMk/>
          <pc:sldMk cId="2529135072" sldId="1568"/>
        </pc:sldMkLst>
      </pc:sldChg>
      <pc:sldChg chg="modSp add modAnim">
        <pc:chgData name="Luis Filipe NUNES" userId="4aa28c8f-af2c-4a2b-9cfc-8cf541e572a6" providerId="ADAL" clId="{7012F19C-E285-450A-A052-24659DF55957}" dt="2023-01-03T17:03:09.503" v="2780"/>
        <pc:sldMkLst>
          <pc:docMk/>
          <pc:sldMk cId="763886921" sldId="1569"/>
        </pc:sldMkLst>
        <pc:spChg chg="mod">
          <ac:chgData name="Luis Filipe NUNES" userId="4aa28c8f-af2c-4a2b-9cfc-8cf541e572a6" providerId="ADAL" clId="{7012F19C-E285-450A-A052-24659DF55957}" dt="2023-01-03T10:57:52.368" v="837" actId="20577"/>
          <ac:spMkLst>
            <pc:docMk/>
            <pc:sldMk cId="763886921" sldId="1569"/>
            <ac:spMk id="2" creationId="{E191229C-7599-420C-B6C4-78520272E583}"/>
          </ac:spMkLst>
        </pc:spChg>
        <pc:spChg chg="mod">
          <ac:chgData name="Luis Filipe NUNES" userId="4aa28c8f-af2c-4a2b-9cfc-8cf541e572a6" providerId="ADAL" clId="{7012F19C-E285-450A-A052-24659DF55957}" dt="2023-01-03T10:56:53.617" v="825" actId="12"/>
          <ac:spMkLst>
            <pc:docMk/>
            <pc:sldMk cId="763886921" sldId="1569"/>
            <ac:spMk id="3" creationId="{868E457F-88E7-4761-88C0-E5DC0697C740}"/>
          </ac:spMkLst>
        </pc:spChg>
      </pc:sldChg>
      <pc:sldChg chg="modSp add modAnim">
        <pc:chgData name="Luis Filipe NUNES" userId="4aa28c8f-af2c-4a2b-9cfc-8cf541e572a6" providerId="ADAL" clId="{7012F19C-E285-450A-A052-24659DF55957}" dt="2023-01-03T15:57:35.611" v="1429" actId="6549"/>
        <pc:sldMkLst>
          <pc:docMk/>
          <pc:sldMk cId="921103281" sldId="1570"/>
        </pc:sldMkLst>
        <pc:spChg chg="mod">
          <ac:chgData name="Luis Filipe NUNES" userId="4aa28c8f-af2c-4a2b-9cfc-8cf541e572a6" providerId="ADAL" clId="{7012F19C-E285-450A-A052-24659DF55957}" dt="2023-01-03T10:57:46.776" v="833" actId="20577"/>
          <ac:spMkLst>
            <pc:docMk/>
            <pc:sldMk cId="921103281" sldId="1570"/>
            <ac:spMk id="2" creationId="{E191229C-7599-420C-B6C4-78520272E583}"/>
          </ac:spMkLst>
        </pc:spChg>
        <pc:spChg chg="mod">
          <ac:chgData name="Luis Filipe NUNES" userId="4aa28c8f-af2c-4a2b-9cfc-8cf541e572a6" providerId="ADAL" clId="{7012F19C-E285-450A-A052-24659DF55957}" dt="2023-01-03T15:57:35.611" v="1429" actId="6549"/>
          <ac:spMkLst>
            <pc:docMk/>
            <pc:sldMk cId="921103281" sldId="1570"/>
            <ac:spMk id="3" creationId="{868E457F-88E7-4761-88C0-E5DC0697C740}"/>
          </ac:spMkLst>
        </pc:spChg>
      </pc:sldChg>
      <pc:sldChg chg="add del">
        <pc:chgData name="Luis Filipe NUNES" userId="4aa28c8f-af2c-4a2b-9cfc-8cf541e572a6" providerId="ADAL" clId="{7012F19C-E285-450A-A052-24659DF55957}" dt="2023-01-03T11:02:02.728" v="869" actId="2696"/>
        <pc:sldMkLst>
          <pc:docMk/>
          <pc:sldMk cId="676907056" sldId="1571"/>
        </pc:sldMkLst>
      </pc:sldChg>
      <pc:sldChg chg="addSp delSp modSp add delAnim modAnim">
        <pc:chgData name="Luis Filipe NUNES" userId="4aa28c8f-af2c-4a2b-9cfc-8cf541e572a6" providerId="ADAL" clId="{7012F19C-E285-450A-A052-24659DF55957}" dt="2023-01-03T16:53:34.913" v="2719" actId="478"/>
        <pc:sldMkLst>
          <pc:docMk/>
          <pc:sldMk cId="3147558674" sldId="1571"/>
        </pc:sldMkLst>
        <pc:spChg chg="mod">
          <ac:chgData name="Luis Filipe NUNES" userId="4aa28c8f-af2c-4a2b-9cfc-8cf541e572a6" providerId="ADAL" clId="{7012F19C-E285-450A-A052-24659DF55957}" dt="2023-01-03T11:03:26.151" v="875" actId="404"/>
          <ac:spMkLst>
            <pc:docMk/>
            <pc:sldMk cId="3147558674" sldId="1571"/>
            <ac:spMk id="2" creationId="{E191229C-7599-420C-B6C4-78520272E583}"/>
          </ac:spMkLst>
        </pc:spChg>
        <pc:spChg chg="del">
          <ac:chgData name="Luis Filipe NUNES" userId="4aa28c8f-af2c-4a2b-9cfc-8cf541e572a6" providerId="ADAL" clId="{7012F19C-E285-450A-A052-24659DF55957}" dt="2023-01-03T11:02:14.331" v="871" actId="478"/>
          <ac:spMkLst>
            <pc:docMk/>
            <pc:sldMk cId="3147558674" sldId="1571"/>
            <ac:spMk id="3" creationId="{868E457F-88E7-4761-88C0-E5DC0697C740}"/>
          </ac:spMkLst>
        </pc:spChg>
        <pc:spChg chg="add del mod">
          <ac:chgData name="Luis Filipe NUNES" userId="4aa28c8f-af2c-4a2b-9cfc-8cf541e572a6" providerId="ADAL" clId="{7012F19C-E285-450A-A052-24659DF55957}" dt="2023-01-03T11:02:17.198" v="872" actId="478"/>
          <ac:spMkLst>
            <pc:docMk/>
            <pc:sldMk cId="3147558674" sldId="1571"/>
            <ac:spMk id="5" creationId="{5BADD241-7631-4D91-9D2C-66B7D9BEB6B8}"/>
          </ac:spMkLst>
        </pc:spChg>
        <pc:spChg chg="add mod ord">
          <ac:chgData name="Luis Filipe NUNES" userId="4aa28c8f-af2c-4a2b-9cfc-8cf541e572a6" providerId="ADAL" clId="{7012F19C-E285-450A-A052-24659DF55957}" dt="2023-01-03T16:37:39.851" v="2585" actId="164"/>
          <ac:spMkLst>
            <pc:docMk/>
            <pc:sldMk cId="3147558674" sldId="1571"/>
            <ac:spMk id="8" creationId="{B67790D1-E39C-4815-9B1E-19254E7A507C}"/>
          </ac:spMkLst>
        </pc:spChg>
        <pc:spChg chg="add mod ord">
          <ac:chgData name="Luis Filipe NUNES" userId="4aa28c8f-af2c-4a2b-9cfc-8cf541e572a6" providerId="ADAL" clId="{7012F19C-E285-450A-A052-24659DF55957}" dt="2023-01-03T16:38:13.092" v="2589" actId="164"/>
          <ac:spMkLst>
            <pc:docMk/>
            <pc:sldMk cId="3147558674" sldId="1571"/>
            <ac:spMk id="11" creationId="{0E466036-1AE5-4335-B3C5-85BC455607CA}"/>
          </ac:spMkLst>
        </pc:spChg>
        <pc:spChg chg="add del mod">
          <ac:chgData name="Luis Filipe NUNES" userId="4aa28c8f-af2c-4a2b-9cfc-8cf541e572a6" providerId="ADAL" clId="{7012F19C-E285-450A-A052-24659DF55957}" dt="2023-01-03T16:53:32.067" v="2717" actId="478"/>
          <ac:spMkLst>
            <pc:docMk/>
            <pc:sldMk cId="3147558674" sldId="1571"/>
            <ac:spMk id="14" creationId="{DAE86BB0-1297-4EA0-A98A-495F6D6036B9}"/>
          </ac:spMkLst>
        </pc:spChg>
        <pc:spChg chg="add del mod">
          <ac:chgData name="Luis Filipe NUNES" userId="4aa28c8f-af2c-4a2b-9cfc-8cf541e572a6" providerId="ADAL" clId="{7012F19C-E285-450A-A052-24659DF55957}" dt="2023-01-03T16:53:33.488" v="2718" actId="478"/>
          <ac:spMkLst>
            <pc:docMk/>
            <pc:sldMk cId="3147558674" sldId="1571"/>
            <ac:spMk id="15" creationId="{B6314462-C603-44AB-823C-637D79DE4EAD}"/>
          </ac:spMkLst>
        </pc:spChg>
        <pc:spChg chg="add del mod">
          <ac:chgData name="Luis Filipe NUNES" userId="4aa28c8f-af2c-4a2b-9cfc-8cf541e572a6" providerId="ADAL" clId="{7012F19C-E285-450A-A052-24659DF55957}" dt="2023-01-03T16:53:34.913" v="2719" actId="478"/>
          <ac:spMkLst>
            <pc:docMk/>
            <pc:sldMk cId="3147558674" sldId="1571"/>
            <ac:spMk id="16" creationId="{CA1C7112-4CC8-422E-8D4A-12B06019C02B}"/>
          </ac:spMkLst>
        </pc:spChg>
        <pc:grpChg chg="add del mod">
          <ac:chgData name="Luis Filipe NUNES" userId="4aa28c8f-af2c-4a2b-9cfc-8cf541e572a6" providerId="ADAL" clId="{7012F19C-E285-450A-A052-24659DF55957}" dt="2023-01-03T16:53:16.312" v="2715" actId="478"/>
          <ac:grpSpMkLst>
            <pc:docMk/>
            <pc:sldMk cId="3147558674" sldId="1571"/>
            <ac:grpSpMk id="19" creationId="{B00D7CE4-7F7F-452A-93BD-FCFF462425FC}"/>
          </ac:grpSpMkLst>
        </pc:grpChg>
        <pc:grpChg chg="add del mod">
          <ac:chgData name="Luis Filipe NUNES" userId="4aa28c8f-af2c-4a2b-9cfc-8cf541e572a6" providerId="ADAL" clId="{7012F19C-E285-450A-A052-24659DF55957}" dt="2023-01-03T16:53:17.795" v="2716" actId="478"/>
          <ac:grpSpMkLst>
            <pc:docMk/>
            <pc:sldMk cId="3147558674" sldId="1571"/>
            <ac:grpSpMk id="20" creationId="{B8F01972-C575-457C-B39B-931802A4F8CB}"/>
          </ac:grpSpMkLst>
        </pc:grpChg>
        <pc:picChg chg="add mod">
          <ac:chgData name="Luis Filipe NUNES" userId="4aa28c8f-af2c-4a2b-9cfc-8cf541e572a6" providerId="ADAL" clId="{7012F19C-E285-450A-A052-24659DF55957}" dt="2023-01-03T16:37:13.115" v="2576" actId="1076"/>
          <ac:picMkLst>
            <pc:docMk/>
            <pc:sldMk cId="3147558674" sldId="1571"/>
            <ac:picMk id="6" creationId="{7346EE55-EDB1-43F9-9802-0F76D19ABFA2}"/>
          </ac:picMkLst>
        </pc:picChg>
        <pc:picChg chg="add mod modCrop">
          <ac:chgData name="Luis Filipe NUNES" userId="4aa28c8f-af2c-4a2b-9cfc-8cf541e572a6" providerId="ADAL" clId="{7012F19C-E285-450A-A052-24659DF55957}" dt="2023-01-03T16:37:39.851" v="2585" actId="164"/>
          <ac:picMkLst>
            <pc:docMk/>
            <pc:sldMk cId="3147558674" sldId="1571"/>
            <ac:picMk id="17" creationId="{B357CBEE-3577-4C34-B612-63A56971995F}"/>
          </ac:picMkLst>
        </pc:picChg>
        <pc:picChg chg="add mod modCrop">
          <ac:chgData name="Luis Filipe NUNES" userId="4aa28c8f-af2c-4a2b-9cfc-8cf541e572a6" providerId="ADAL" clId="{7012F19C-E285-450A-A052-24659DF55957}" dt="2023-01-03T16:38:13.092" v="2589" actId="164"/>
          <ac:picMkLst>
            <pc:docMk/>
            <pc:sldMk cId="3147558674" sldId="1571"/>
            <ac:picMk id="18" creationId="{91B7E547-AEA0-4467-A1A9-3BF98A43FBA8}"/>
          </ac:picMkLst>
        </pc:picChg>
        <pc:cxnChg chg="add mod ord">
          <ac:chgData name="Luis Filipe NUNES" userId="4aa28c8f-af2c-4a2b-9cfc-8cf541e572a6" providerId="ADAL" clId="{7012F19C-E285-450A-A052-24659DF55957}" dt="2023-01-03T16:37:39.851" v="2585" actId="164"/>
          <ac:cxnSpMkLst>
            <pc:docMk/>
            <pc:sldMk cId="3147558674" sldId="1571"/>
            <ac:cxnSpMk id="7" creationId="{F6B45C64-C459-448D-BD52-637B4C5776EC}"/>
          </ac:cxnSpMkLst>
        </pc:cxnChg>
        <pc:cxnChg chg="add mod ord">
          <ac:chgData name="Luis Filipe NUNES" userId="4aa28c8f-af2c-4a2b-9cfc-8cf541e572a6" providerId="ADAL" clId="{7012F19C-E285-450A-A052-24659DF55957}" dt="2023-01-03T16:38:13.092" v="2589" actId="164"/>
          <ac:cxnSpMkLst>
            <pc:docMk/>
            <pc:sldMk cId="3147558674" sldId="1571"/>
            <ac:cxnSpMk id="10" creationId="{7E98930B-868D-49E9-B3FF-7FAA77BA9F3B}"/>
          </ac:cxnSpMkLst>
        </pc:cxnChg>
      </pc:sldChg>
      <pc:sldChg chg="addSp delSp modSp add ord delAnim modAnim">
        <pc:chgData name="Luis Filipe NUNES" userId="4aa28c8f-af2c-4a2b-9cfc-8cf541e572a6" providerId="ADAL" clId="{7012F19C-E285-450A-A052-24659DF55957}" dt="2023-01-03T16:51:51.489" v="2710"/>
        <pc:sldMkLst>
          <pc:docMk/>
          <pc:sldMk cId="689213880" sldId="1572"/>
        </pc:sldMkLst>
        <pc:spChg chg="mod">
          <ac:chgData name="Luis Filipe NUNES" userId="4aa28c8f-af2c-4a2b-9cfc-8cf541e572a6" providerId="ADAL" clId="{7012F19C-E285-450A-A052-24659DF55957}" dt="2023-01-03T11:38:44.775" v="1208" actId="20577"/>
          <ac:spMkLst>
            <pc:docMk/>
            <pc:sldMk cId="689213880" sldId="1572"/>
            <ac:spMk id="2" creationId="{E191229C-7599-420C-B6C4-78520272E583}"/>
          </ac:spMkLst>
        </pc:spChg>
        <pc:spChg chg="del">
          <ac:chgData name="Luis Filipe NUNES" userId="4aa28c8f-af2c-4a2b-9cfc-8cf541e572a6" providerId="ADAL" clId="{7012F19C-E285-450A-A052-24659DF55957}" dt="2023-01-03T11:15:59.316" v="1098" actId="478"/>
          <ac:spMkLst>
            <pc:docMk/>
            <pc:sldMk cId="689213880" sldId="1572"/>
            <ac:spMk id="8" creationId="{B67790D1-E39C-4815-9B1E-19254E7A507C}"/>
          </ac:spMkLst>
        </pc:spChg>
        <pc:spChg chg="del">
          <ac:chgData name="Luis Filipe NUNES" userId="4aa28c8f-af2c-4a2b-9cfc-8cf541e572a6" providerId="ADAL" clId="{7012F19C-E285-450A-A052-24659DF55957}" dt="2023-01-03T11:15:59.316" v="1098" actId="478"/>
          <ac:spMkLst>
            <pc:docMk/>
            <pc:sldMk cId="689213880" sldId="1572"/>
            <ac:spMk id="11" creationId="{0E466036-1AE5-4335-B3C5-85BC455607CA}"/>
          </ac:spMkLst>
        </pc:spChg>
        <pc:spChg chg="add mod ord topLvl">
          <ac:chgData name="Luis Filipe NUNES" userId="4aa28c8f-af2c-4a2b-9cfc-8cf541e572a6" providerId="ADAL" clId="{7012F19C-E285-450A-A052-24659DF55957}" dt="2023-01-03T16:48:42.346" v="2610" actId="165"/>
          <ac:spMkLst>
            <pc:docMk/>
            <pc:sldMk cId="689213880" sldId="1572"/>
            <ac:spMk id="13" creationId="{5C7EC6A6-3AB1-4D99-B01C-E94881D8F7D1}"/>
          </ac:spMkLst>
        </pc:spChg>
        <pc:spChg chg="del">
          <ac:chgData name="Luis Filipe NUNES" userId="4aa28c8f-af2c-4a2b-9cfc-8cf541e572a6" providerId="ADAL" clId="{7012F19C-E285-450A-A052-24659DF55957}" dt="2023-01-03T11:15:59.316" v="1098" actId="478"/>
          <ac:spMkLst>
            <pc:docMk/>
            <pc:sldMk cId="689213880" sldId="1572"/>
            <ac:spMk id="14" creationId="{DAE86BB0-1297-4EA0-A98A-495F6D6036B9}"/>
          </ac:spMkLst>
        </pc:spChg>
        <pc:spChg chg="del">
          <ac:chgData name="Luis Filipe NUNES" userId="4aa28c8f-af2c-4a2b-9cfc-8cf541e572a6" providerId="ADAL" clId="{7012F19C-E285-450A-A052-24659DF55957}" dt="2023-01-03T11:15:59.316" v="1098" actId="478"/>
          <ac:spMkLst>
            <pc:docMk/>
            <pc:sldMk cId="689213880" sldId="1572"/>
            <ac:spMk id="15" creationId="{B6314462-C603-44AB-823C-637D79DE4EAD}"/>
          </ac:spMkLst>
        </pc:spChg>
        <pc:spChg chg="del">
          <ac:chgData name="Luis Filipe NUNES" userId="4aa28c8f-af2c-4a2b-9cfc-8cf541e572a6" providerId="ADAL" clId="{7012F19C-E285-450A-A052-24659DF55957}" dt="2023-01-03T11:15:59.316" v="1098" actId="478"/>
          <ac:spMkLst>
            <pc:docMk/>
            <pc:sldMk cId="689213880" sldId="1572"/>
            <ac:spMk id="16" creationId="{CA1C7112-4CC8-422E-8D4A-12B06019C02B}"/>
          </ac:spMkLst>
        </pc:spChg>
        <pc:grpChg chg="add del mod ord">
          <ac:chgData name="Luis Filipe NUNES" userId="4aa28c8f-af2c-4a2b-9cfc-8cf541e572a6" providerId="ADAL" clId="{7012F19C-E285-450A-A052-24659DF55957}" dt="2023-01-03T16:51:45.223" v="2709" actId="478"/>
          <ac:grpSpMkLst>
            <pc:docMk/>
            <pc:sldMk cId="689213880" sldId="1572"/>
            <ac:grpSpMk id="5" creationId="{490A67CF-CB51-4A6B-95D1-832F0F629434}"/>
          </ac:grpSpMkLst>
        </pc:grpChg>
        <pc:grpChg chg="add del mod">
          <ac:chgData name="Luis Filipe NUNES" userId="4aa28c8f-af2c-4a2b-9cfc-8cf541e572a6" providerId="ADAL" clId="{7012F19C-E285-450A-A052-24659DF55957}" dt="2023-01-03T16:50:38.502" v="2705" actId="478"/>
          <ac:grpSpMkLst>
            <pc:docMk/>
            <pc:sldMk cId="689213880" sldId="1572"/>
            <ac:grpSpMk id="18" creationId="{592EA966-6D5B-4ECA-A421-97E754BC35D1}"/>
          </ac:grpSpMkLst>
        </pc:grpChg>
        <pc:picChg chg="mod modCrop">
          <ac:chgData name="Luis Filipe NUNES" userId="4aa28c8f-af2c-4a2b-9cfc-8cf541e572a6" providerId="ADAL" clId="{7012F19C-E285-450A-A052-24659DF55957}" dt="2023-01-03T11:20:26.202" v="1147" actId="1037"/>
          <ac:picMkLst>
            <pc:docMk/>
            <pc:sldMk cId="689213880" sldId="1572"/>
            <ac:picMk id="6" creationId="{7346EE55-EDB1-43F9-9802-0F76D19ABFA2}"/>
          </ac:picMkLst>
        </pc:picChg>
        <pc:picChg chg="add mod ord topLvl modCrop">
          <ac:chgData name="Luis Filipe NUNES" userId="4aa28c8f-af2c-4a2b-9cfc-8cf541e572a6" providerId="ADAL" clId="{7012F19C-E285-450A-A052-24659DF55957}" dt="2023-01-03T16:48:42.346" v="2610" actId="165"/>
          <ac:picMkLst>
            <pc:docMk/>
            <pc:sldMk cId="689213880" sldId="1572"/>
            <ac:picMk id="17" creationId="{26893934-E892-4FAB-914B-1FD3E7ECEC1C}"/>
          </ac:picMkLst>
        </pc:picChg>
        <pc:cxnChg chg="del">
          <ac:chgData name="Luis Filipe NUNES" userId="4aa28c8f-af2c-4a2b-9cfc-8cf541e572a6" providerId="ADAL" clId="{7012F19C-E285-450A-A052-24659DF55957}" dt="2023-01-03T11:15:59.316" v="1098" actId="478"/>
          <ac:cxnSpMkLst>
            <pc:docMk/>
            <pc:sldMk cId="689213880" sldId="1572"/>
            <ac:cxnSpMk id="7" creationId="{F6B45C64-C459-448D-BD52-637B4C5776EC}"/>
          </ac:cxnSpMkLst>
        </pc:cxnChg>
        <pc:cxnChg chg="del">
          <ac:chgData name="Luis Filipe NUNES" userId="4aa28c8f-af2c-4a2b-9cfc-8cf541e572a6" providerId="ADAL" clId="{7012F19C-E285-450A-A052-24659DF55957}" dt="2023-01-03T11:15:59.316" v="1098" actId="478"/>
          <ac:cxnSpMkLst>
            <pc:docMk/>
            <pc:sldMk cId="689213880" sldId="1572"/>
            <ac:cxnSpMk id="10" creationId="{7E98930B-868D-49E9-B3FF-7FAA77BA9F3B}"/>
          </ac:cxnSpMkLst>
        </pc:cxnChg>
        <pc:cxnChg chg="add mod ord topLvl">
          <ac:chgData name="Luis Filipe NUNES" userId="4aa28c8f-af2c-4a2b-9cfc-8cf541e572a6" providerId="ADAL" clId="{7012F19C-E285-450A-A052-24659DF55957}" dt="2023-01-03T16:48:42.346" v="2610" actId="165"/>
          <ac:cxnSpMkLst>
            <pc:docMk/>
            <pc:sldMk cId="689213880" sldId="1572"/>
            <ac:cxnSpMk id="12" creationId="{145A810C-3A1E-439B-A4BC-EE7F4E9EE71A}"/>
          </ac:cxnSpMkLst>
        </pc:cxnChg>
      </pc:sldChg>
      <pc:sldChg chg="addSp delSp modSp add modAnim">
        <pc:chgData name="Luis Filipe NUNES" userId="4aa28c8f-af2c-4a2b-9cfc-8cf541e572a6" providerId="ADAL" clId="{7012F19C-E285-450A-A052-24659DF55957}" dt="2023-01-03T16:58:06.978" v="2738"/>
        <pc:sldMkLst>
          <pc:docMk/>
          <pc:sldMk cId="2780793583" sldId="1573"/>
        </pc:sldMkLst>
        <pc:spChg chg="mod">
          <ac:chgData name="Luis Filipe NUNES" userId="4aa28c8f-af2c-4a2b-9cfc-8cf541e572a6" providerId="ADAL" clId="{7012F19C-E285-450A-A052-24659DF55957}" dt="2023-01-03T11:38:49.463" v="1209" actId="20577"/>
          <ac:spMkLst>
            <pc:docMk/>
            <pc:sldMk cId="2780793583" sldId="1573"/>
            <ac:spMk id="2" creationId="{E191229C-7599-420C-B6C4-78520272E583}"/>
          </ac:spMkLst>
        </pc:spChg>
        <pc:spChg chg="mod topLvl">
          <ac:chgData name="Luis Filipe NUNES" userId="4aa28c8f-af2c-4a2b-9cfc-8cf541e572a6" providerId="ADAL" clId="{7012F19C-E285-450A-A052-24659DF55957}" dt="2023-01-03T11:37:12.808" v="1197" actId="1038"/>
          <ac:spMkLst>
            <pc:docMk/>
            <pc:sldMk cId="2780793583" sldId="1573"/>
            <ac:spMk id="13" creationId="{5C7EC6A6-3AB1-4D99-B01C-E94881D8F7D1}"/>
          </ac:spMkLst>
        </pc:spChg>
        <pc:spChg chg="add mod">
          <ac:chgData name="Luis Filipe NUNES" userId="4aa28c8f-af2c-4a2b-9cfc-8cf541e572a6" providerId="ADAL" clId="{7012F19C-E285-450A-A052-24659DF55957}" dt="2023-01-03T11:37:36.055" v="1200" actId="14100"/>
          <ac:spMkLst>
            <pc:docMk/>
            <pc:sldMk cId="2780793583" sldId="1573"/>
            <ac:spMk id="15" creationId="{3F38F70E-2EED-45E5-9B49-EE46A7DCA09E}"/>
          </ac:spMkLst>
        </pc:spChg>
        <pc:spChg chg="add mod">
          <ac:chgData name="Luis Filipe NUNES" userId="4aa28c8f-af2c-4a2b-9cfc-8cf541e572a6" providerId="ADAL" clId="{7012F19C-E285-450A-A052-24659DF55957}" dt="2023-01-03T11:38:06.790" v="1205" actId="14100"/>
          <ac:spMkLst>
            <pc:docMk/>
            <pc:sldMk cId="2780793583" sldId="1573"/>
            <ac:spMk id="18" creationId="{5C358022-C9C1-4848-88EA-5C8D3A328FCA}"/>
          </ac:spMkLst>
        </pc:spChg>
        <pc:grpChg chg="del mod ord">
          <ac:chgData name="Luis Filipe NUNES" userId="4aa28c8f-af2c-4a2b-9cfc-8cf541e572a6" providerId="ADAL" clId="{7012F19C-E285-450A-A052-24659DF55957}" dt="2023-01-03T11:36:40.712" v="1187" actId="165"/>
          <ac:grpSpMkLst>
            <pc:docMk/>
            <pc:sldMk cId="2780793583" sldId="1573"/>
            <ac:grpSpMk id="5" creationId="{490A67CF-CB51-4A6B-95D1-832F0F629434}"/>
          </ac:grpSpMkLst>
        </pc:grpChg>
        <pc:picChg chg="add mod modCrop">
          <ac:chgData name="Luis Filipe NUNES" userId="4aa28c8f-af2c-4a2b-9cfc-8cf541e572a6" providerId="ADAL" clId="{7012F19C-E285-450A-A052-24659DF55957}" dt="2023-01-03T11:37:46.807" v="1203" actId="1076"/>
          <ac:picMkLst>
            <pc:docMk/>
            <pc:sldMk cId="2780793583" sldId="1573"/>
            <ac:picMk id="3" creationId="{3D9906AC-DBF3-4D5C-B7A2-CDD076E6A8AB}"/>
          </ac:picMkLst>
        </pc:picChg>
        <pc:picChg chg="add mod modCrop">
          <ac:chgData name="Luis Filipe NUNES" userId="4aa28c8f-af2c-4a2b-9cfc-8cf541e572a6" providerId="ADAL" clId="{7012F19C-E285-450A-A052-24659DF55957}" dt="2023-01-03T11:36:29.543" v="1186" actId="1076"/>
          <ac:picMkLst>
            <pc:docMk/>
            <pc:sldMk cId="2780793583" sldId="1573"/>
            <ac:picMk id="4" creationId="{CDCDD1F0-90FD-47F9-8DFA-500A5925659F}"/>
          </ac:picMkLst>
        </pc:picChg>
        <pc:picChg chg="del">
          <ac:chgData name="Luis Filipe NUNES" userId="4aa28c8f-af2c-4a2b-9cfc-8cf541e572a6" providerId="ADAL" clId="{7012F19C-E285-450A-A052-24659DF55957}" dt="2023-01-03T11:24:15.467" v="1149" actId="478"/>
          <ac:picMkLst>
            <pc:docMk/>
            <pc:sldMk cId="2780793583" sldId="1573"/>
            <ac:picMk id="6" creationId="{7346EE55-EDB1-43F9-9802-0F76D19ABFA2}"/>
          </ac:picMkLst>
        </pc:picChg>
        <pc:picChg chg="add mod modCrop">
          <ac:chgData name="Luis Filipe NUNES" userId="4aa28c8f-af2c-4a2b-9cfc-8cf541e572a6" providerId="ADAL" clId="{7012F19C-E285-450A-A052-24659DF55957}" dt="2023-01-03T11:36:51.959" v="1190" actId="1076"/>
          <ac:picMkLst>
            <pc:docMk/>
            <pc:sldMk cId="2780793583" sldId="1573"/>
            <ac:picMk id="7" creationId="{CFCD58EB-2DF5-403E-ACFC-74FEA354BC79}"/>
          </ac:picMkLst>
        </pc:picChg>
        <pc:picChg chg="del mod topLvl">
          <ac:chgData name="Luis Filipe NUNES" userId="4aa28c8f-af2c-4a2b-9cfc-8cf541e572a6" providerId="ADAL" clId="{7012F19C-E285-450A-A052-24659DF55957}" dt="2023-01-03T11:36:44.656" v="1188" actId="478"/>
          <ac:picMkLst>
            <pc:docMk/>
            <pc:sldMk cId="2780793583" sldId="1573"/>
            <ac:picMk id="17" creationId="{26893934-E892-4FAB-914B-1FD3E7ECEC1C}"/>
          </ac:picMkLst>
        </pc:picChg>
        <pc:cxnChg chg="mod topLvl">
          <ac:chgData name="Luis Filipe NUNES" userId="4aa28c8f-af2c-4a2b-9cfc-8cf541e572a6" providerId="ADAL" clId="{7012F19C-E285-450A-A052-24659DF55957}" dt="2023-01-03T11:37:04.327" v="1193" actId="14100"/>
          <ac:cxnSpMkLst>
            <pc:docMk/>
            <pc:sldMk cId="2780793583" sldId="1573"/>
            <ac:cxnSpMk id="12" creationId="{145A810C-3A1E-439B-A4BC-EE7F4E9EE71A}"/>
          </ac:cxnSpMkLst>
        </pc:cxnChg>
        <pc:cxnChg chg="add mod">
          <ac:chgData name="Luis Filipe NUNES" userId="4aa28c8f-af2c-4a2b-9cfc-8cf541e572a6" providerId="ADAL" clId="{7012F19C-E285-450A-A052-24659DF55957}" dt="2023-01-03T11:37:28.015" v="1199" actId="1076"/>
          <ac:cxnSpMkLst>
            <pc:docMk/>
            <pc:sldMk cId="2780793583" sldId="1573"/>
            <ac:cxnSpMk id="14" creationId="{63FB3FDC-05AD-4AAD-9C6A-322186D48BA2}"/>
          </ac:cxnSpMkLst>
        </pc:cxnChg>
        <pc:cxnChg chg="add del mod">
          <ac:chgData name="Luis Filipe NUNES" userId="4aa28c8f-af2c-4a2b-9cfc-8cf541e572a6" providerId="ADAL" clId="{7012F19C-E285-450A-A052-24659DF55957}" dt="2023-01-03T16:57:51.423" v="2737" actId="478"/>
          <ac:cxnSpMkLst>
            <pc:docMk/>
            <pc:sldMk cId="2780793583" sldId="1573"/>
            <ac:cxnSpMk id="16" creationId="{D05A68CC-6382-4E58-BD8C-721AAB79C9B0}"/>
          </ac:cxnSpMkLst>
        </pc:cxnChg>
      </pc:sldChg>
      <pc:sldChg chg="add modAnim">
        <pc:chgData name="Luis Filipe NUNES" userId="4aa28c8f-af2c-4a2b-9cfc-8cf541e572a6" providerId="ADAL" clId="{7012F19C-E285-450A-A052-24659DF55957}" dt="2023-01-03T16:56:20.094" v="2732"/>
        <pc:sldMkLst>
          <pc:docMk/>
          <pc:sldMk cId="2010650872" sldId="1574"/>
        </pc:sldMkLst>
      </pc:sldChg>
      <pc:sldChg chg="delSp add delAnim">
        <pc:chgData name="Luis Filipe NUNES" userId="4aa28c8f-af2c-4a2b-9cfc-8cf541e572a6" providerId="ADAL" clId="{7012F19C-E285-450A-A052-24659DF55957}" dt="2023-01-03T16:54:36.912" v="2724" actId="478"/>
        <pc:sldMkLst>
          <pc:docMk/>
          <pc:sldMk cId="3657538539" sldId="1575"/>
        </pc:sldMkLst>
        <pc:spChg chg="del">
          <ac:chgData name="Luis Filipe NUNES" userId="4aa28c8f-af2c-4a2b-9cfc-8cf541e572a6" providerId="ADAL" clId="{7012F19C-E285-450A-A052-24659DF55957}" dt="2023-01-03T16:54:29.366" v="2721" actId="478"/>
          <ac:spMkLst>
            <pc:docMk/>
            <pc:sldMk cId="3657538539" sldId="1575"/>
            <ac:spMk id="14" creationId="{DAE86BB0-1297-4EA0-A98A-495F6D6036B9}"/>
          </ac:spMkLst>
        </pc:spChg>
        <pc:spChg chg="del">
          <ac:chgData name="Luis Filipe NUNES" userId="4aa28c8f-af2c-4a2b-9cfc-8cf541e572a6" providerId="ADAL" clId="{7012F19C-E285-450A-A052-24659DF55957}" dt="2023-01-03T16:54:31.118" v="2722" actId="478"/>
          <ac:spMkLst>
            <pc:docMk/>
            <pc:sldMk cId="3657538539" sldId="1575"/>
            <ac:spMk id="15" creationId="{B6314462-C603-44AB-823C-637D79DE4EAD}"/>
          </ac:spMkLst>
        </pc:spChg>
        <pc:spChg chg="del">
          <ac:chgData name="Luis Filipe NUNES" userId="4aa28c8f-af2c-4a2b-9cfc-8cf541e572a6" providerId="ADAL" clId="{7012F19C-E285-450A-A052-24659DF55957}" dt="2023-01-03T16:54:35.135" v="2723" actId="478"/>
          <ac:spMkLst>
            <pc:docMk/>
            <pc:sldMk cId="3657538539" sldId="1575"/>
            <ac:spMk id="16" creationId="{CA1C7112-4CC8-422E-8D4A-12B06019C02B}"/>
          </ac:spMkLst>
        </pc:spChg>
        <pc:grpChg chg="del">
          <ac:chgData name="Luis Filipe NUNES" userId="4aa28c8f-af2c-4a2b-9cfc-8cf541e572a6" providerId="ADAL" clId="{7012F19C-E285-450A-A052-24659DF55957}" dt="2023-01-03T16:54:36.912" v="2724" actId="478"/>
          <ac:grpSpMkLst>
            <pc:docMk/>
            <pc:sldMk cId="3657538539" sldId="1575"/>
            <ac:grpSpMk id="20" creationId="{B8F01972-C575-457C-B39B-931802A4F8CB}"/>
          </ac:grpSpMkLst>
        </pc:grpChg>
      </pc:sldChg>
      <pc:sldChg chg="delSp modSp add delAnim modAnim">
        <pc:chgData name="Luis Filipe NUNES" userId="4aa28c8f-af2c-4a2b-9cfc-8cf541e572a6" providerId="ADAL" clId="{7012F19C-E285-450A-A052-24659DF55957}" dt="2023-01-03T16:55:40.441" v="2731"/>
        <pc:sldMkLst>
          <pc:docMk/>
          <pc:sldMk cId="1546518751" sldId="1576"/>
        </pc:sldMkLst>
        <pc:grpChg chg="del">
          <ac:chgData name="Luis Filipe NUNES" userId="4aa28c8f-af2c-4a2b-9cfc-8cf541e572a6" providerId="ADAL" clId="{7012F19C-E285-450A-A052-24659DF55957}" dt="2023-01-03T16:54:51.831" v="2725" actId="478"/>
          <ac:grpSpMkLst>
            <pc:docMk/>
            <pc:sldMk cId="1546518751" sldId="1576"/>
            <ac:grpSpMk id="19" creationId="{B00D7CE4-7F7F-452A-93BD-FCFF462425FC}"/>
          </ac:grpSpMkLst>
        </pc:grpChg>
        <pc:grpChg chg="mod">
          <ac:chgData name="Luis Filipe NUNES" userId="4aa28c8f-af2c-4a2b-9cfc-8cf541e572a6" providerId="ADAL" clId="{7012F19C-E285-450A-A052-24659DF55957}" dt="2023-01-03T16:54:57.532" v="2730" actId="1038"/>
          <ac:grpSpMkLst>
            <pc:docMk/>
            <pc:sldMk cId="1546518751" sldId="1576"/>
            <ac:grpSpMk id="20" creationId="{B8F01972-C575-457C-B39B-931802A4F8CB}"/>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0F357-B811-4FC5-8E65-2B8BD505A5B3}" type="datetimeFigureOut">
              <a:rPr lang="en-CH" smtClean="0"/>
              <a:t>03/01/2023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1AC9F-6AFE-4B8B-9CC1-10F44419EB41}" type="slidenum">
              <a:rPr lang="en-CH" smtClean="0"/>
              <a:t>‹#›</a:t>
            </a:fld>
            <a:endParaRPr lang="en-CH"/>
          </a:p>
        </p:txBody>
      </p:sp>
    </p:spTree>
    <p:extLst>
      <p:ext uri="{BB962C8B-B14F-4D97-AF65-F5344CB8AC3E}">
        <p14:creationId xmlns:p14="http://schemas.microsoft.com/office/powerpoint/2010/main" val="114451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50E5A11-A43D-4388-8CC5-17801B9DB8A4}" type="slidenum">
              <a:rPr lang="en-GB" smtClean="0"/>
              <a:t>1</a:t>
            </a:fld>
            <a:endParaRPr lang="en-GB" dirty="0"/>
          </a:p>
        </p:txBody>
      </p:sp>
    </p:spTree>
    <p:extLst>
      <p:ext uri="{BB962C8B-B14F-4D97-AF65-F5344CB8AC3E}">
        <p14:creationId xmlns:p14="http://schemas.microsoft.com/office/powerpoint/2010/main" val="29381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6229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43500"/>
            <a:ext cx="1988820" cy="1714500"/>
          </a:xfrm>
          <a:prstGeom prst="rect">
            <a:avLst/>
          </a:prstGeom>
        </p:spPr>
      </p:pic>
    </p:spTree>
    <p:extLst>
      <p:ext uri="{BB962C8B-B14F-4D97-AF65-F5344CB8AC3E}">
        <p14:creationId xmlns:p14="http://schemas.microsoft.com/office/powerpoint/2010/main" val="46659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2663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2192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4511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3294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04108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00266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95216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1153610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etrp.wmo.int/course/view.php?id=146" TargetMode="External"/><Relationship Id="rId2" Type="http://schemas.openxmlformats.org/officeDocument/2006/relationships/hyperlink" Target="https://library.wmo.int/doc_num.php?explnum_id=11312" TargetMode="External"/><Relationship Id="rId1" Type="http://schemas.openxmlformats.org/officeDocument/2006/relationships/slideLayout" Target="../slideLayouts/slideLayout2.xml"/><Relationship Id="rId5" Type="http://schemas.openxmlformats.org/officeDocument/2006/relationships/hyperlink" Target="https://etrp.wmo.int/mod/folder/view.php?id=21714" TargetMode="External"/><Relationship Id="rId4" Type="http://schemas.openxmlformats.org/officeDocument/2006/relationships/hyperlink" Target="https://etrp.wmo.int/course/view.php?id=146&amp;section=5"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mo2016_powerpoint_standard_v2-1.jpg">
            <a:extLst>
              <a:ext uri="{FF2B5EF4-FFF2-40B4-BE49-F238E27FC236}">
                <a16:creationId xmlns:a16="http://schemas.microsoft.com/office/drawing/2014/main" id="{E7ABAFFF-A33D-4EA9-9E6A-5EFC11B92FDA}"/>
              </a:ext>
            </a:extLst>
          </p:cNvPr>
          <p:cNvPicPr>
            <a:picLocks noChangeAspect="1"/>
          </p:cNvPicPr>
          <p:nvPr/>
        </p:nvPicPr>
        <p:blipFill rotWithShape="1">
          <a:blip r:embed="rId3">
            <a:extLst>
              <a:ext uri="{28A0092B-C50C-407E-A947-70E740481C1C}">
                <a14:useLocalDpi xmlns:a14="http://schemas.microsoft.com/office/drawing/2010/main" val="0"/>
              </a:ext>
            </a:extLst>
          </a:blip>
          <a:srcRect t="24409"/>
          <a:stretch/>
        </p:blipFill>
        <p:spPr>
          <a:xfrm>
            <a:off x="0" y="0"/>
            <a:ext cx="12192000" cy="6912000"/>
          </a:xfrm>
          <a:prstGeom prst="rect">
            <a:avLst/>
          </a:prstGeom>
        </p:spPr>
      </p:pic>
      <p:sp>
        <p:nvSpPr>
          <p:cNvPr id="6" name="Title 1"/>
          <p:cNvSpPr txBox="1">
            <a:spLocks/>
          </p:cNvSpPr>
          <p:nvPr/>
        </p:nvSpPr>
        <p:spPr>
          <a:xfrm>
            <a:off x="2866226" y="2168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3" name="Slide Number Placeholder 2"/>
          <p:cNvSpPr>
            <a:spLocks noGrp="1"/>
          </p:cNvSpPr>
          <p:nvPr>
            <p:ph type="sldNum" sz="quarter" idx="12"/>
          </p:nvPr>
        </p:nvSpPr>
        <p:spPr/>
        <p:txBody>
          <a:bodyPr/>
          <a:lstStyle/>
          <a:p>
            <a:fld id="{9259AF2F-52C6-9B46-B8B2-0579234AE62E}" type="slidenum">
              <a:rPr lang="en-US" smtClean="0"/>
              <a:t>1</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096174" y="509616"/>
            <a:ext cx="10763730" cy="48287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The use of OSCAR/Surface to designate GBON stations, including GBON template</a:t>
            </a:r>
          </a:p>
          <a:p>
            <a:endParaRPr lang="en-US" sz="1800" i="1" dirty="0">
              <a:solidFill>
                <a:schemeClr val="tx2"/>
              </a:solidFill>
            </a:endParaRPr>
          </a:p>
          <a:p>
            <a:r>
              <a:rPr lang="en-US" sz="2400" dirty="0">
                <a:solidFill>
                  <a:schemeClr val="tx2"/>
                </a:solidFill>
              </a:rPr>
              <a:t>(5 January 2023)</a:t>
            </a:r>
          </a:p>
          <a:p>
            <a:endParaRPr lang="en-US" sz="4000" b="1" dirty="0">
              <a:solidFill>
                <a:schemeClr val="tx2"/>
              </a:solidFill>
            </a:endParaRPr>
          </a:p>
          <a:p>
            <a:r>
              <a:rPr lang="en-US" sz="2400" b="1" dirty="0">
                <a:solidFill>
                  <a:schemeClr val="tx2"/>
                </a:solidFill>
              </a:rPr>
              <a:t>Luís Nunes</a:t>
            </a:r>
          </a:p>
          <a:p>
            <a:r>
              <a:rPr lang="en-US" sz="2000" dirty="0">
                <a:solidFill>
                  <a:schemeClr val="tx2"/>
                </a:solidFill>
              </a:rPr>
              <a:t>WIGOS Scientific Officer</a:t>
            </a:r>
            <a:r>
              <a:rPr lang="en-US" sz="2000" baseline="30000" dirty="0">
                <a:solidFill>
                  <a:schemeClr val="tx2"/>
                </a:solidFill>
              </a:rPr>
              <a:t>1</a:t>
            </a:r>
          </a:p>
          <a:p>
            <a:r>
              <a:rPr lang="en-US" sz="1800" dirty="0">
                <a:solidFill>
                  <a:schemeClr val="tx2"/>
                </a:solidFill>
              </a:rPr>
              <a:t>Thanks to: Lucia Cappelletti</a:t>
            </a:r>
            <a:r>
              <a:rPr lang="en-US" sz="1800" baseline="30000" dirty="0">
                <a:solidFill>
                  <a:schemeClr val="tx2"/>
                </a:solidFill>
              </a:rPr>
              <a:t>2</a:t>
            </a:r>
            <a:r>
              <a:rPr lang="en-US" sz="1800" dirty="0">
                <a:solidFill>
                  <a:schemeClr val="tx2"/>
                </a:solidFill>
              </a:rPr>
              <a:t>, Franziska Stuerzl</a:t>
            </a:r>
            <a:r>
              <a:rPr lang="en-US" sz="1800" baseline="30000" dirty="0">
                <a:solidFill>
                  <a:schemeClr val="tx2"/>
                </a:solidFill>
              </a:rPr>
              <a:t>2</a:t>
            </a:r>
            <a:r>
              <a:rPr lang="en-US" sz="1800" dirty="0">
                <a:solidFill>
                  <a:schemeClr val="tx2"/>
                </a:solidFill>
              </a:rPr>
              <a:t>, </a:t>
            </a:r>
            <a:r>
              <a:rPr lang="en-US" sz="1800" dirty="0" err="1">
                <a:solidFill>
                  <a:schemeClr val="tx2"/>
                </a:solidFill>
              </a:rPr>
              <a:t>Churui</a:t>
            </a:r>
            <a:r>
              <a:rPr lang="en-US" sz="1800" dirty="0">
                <a:solidFill>
                  <a:schemeClr val="tx2"/>
                </a:solidFill>
              </a:rPr>
              <a:t> Chen</a:t>
            </a:r>
            <a:r>
              <a:rPr lang="en-US" sz="1800" baseline="30000" dirty="0">
                <a:solidFill>
                  <a:schemeClr val="tx2"/>
                </a:solidFill>
              </a:rPr>
              <a:t>1</a:t>
            </a:r>
            <a:endParaRPr lang="en-US" sz="1800" dirty="0">
              <a:solidFill>
                <a:schemeClr val="tx2"/>
              </a:solidFill>
            </a:endParaRPr>
          </a:p>
          <a:p>
            <a:endParaRPr lang="en-US" sz="1800" dirty="0">
              <a:solidFill>
                <a:schemeClr val="tx2"/>
              </a:solidFill>
            </a:endParaRPr>
          </a:p>
          <a:p>
            <a:r>
              <a:rPr lang="en-US" sz="1800" baseline="30000" dirty="0">
                <a:solidFill>
                  <a:schemeClr val="tx2"/>
                </a:solidFill>
              </a:rPr>
              <a:t>1</a:t>
            </a:r>
            <a:r>
              <a:rPr lang="en-US" sz="1800" dirty="0">
                <a:solidFill>
                  <a:schemeClr val="tx2"/>
                </a:solidFill>
              </a:rPr>
              <a:t>WMO Secretariat, Infrastructure Department, WIGOS Branch</a:t>
            </a:r>
          </a:p>
          <a:p>
            <a:r>
              <a:rPr lang="en-US" sz="1800" baseline="30000" dirty="0">
                <a:solidFill>
                  <a:schemeClr val="tx2"/>
                </a:solidFill>
              </a:rPr>
              <a:t>2</a:t>
            </a:r>
            <a:r>
              <a:rPr lang="en-US" sz="1800" dirty="0">
                <a:solidFill>
                  <a:schemeClr val="tx2"/>
                </a:solidFill>
              </a:rPr>
              <a:t>Meteoswiss</a:t>
            </a:r>
          </a:p>
        </p:txBody>
      </p:sp>
    </p:spTree>
    <p:extLst>
      <p:ext uri="{BB962C8B-B14F-4D97-AF65-F5344CB8AC3E}">
        <p14:creationId xmlns:p14="http://schemas.microsoft.com/office/powerpoint/2010/main" val="38022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124565"/>
            <a:ext cx="5381104" cy="1494686"/>
          </a:xfrm>
        </p:spPr>
        <p:txBody>
          <a:bodyPr>
            <a:noAutofit/>
          </a:bodyPr>
          <a:lstStyle/>
          <a:p>
            <a:r>
              <a:rPr lang="en-US" sz="3600" dirty="0"/>
              <a:t>How to create a new GBON surface land station using the GBON template (2b)</a:t>
            </a:r>
            <a:endParaRPr lang="en-CH" sz="3600" dirty="0"/>
          </a:p>
        </p:txBody>
      </p:sp>
      <p:pic>
        <p:nvPicPr>
          <p:cNvPr id="3" name="Picture 2">
            <a:extLst>
              <a:ext uri="{FF2B5EF4-FFF2-40B4-BE49-F238E27FC236}">
                <a16:creationId xmlns:a16="http://schemas.microsoft.com/office/drawing/2014/main" id="{3D9906AC-DBF3-4D5C-B7A2-CDD076E6A8AB}"/>
              </a:ext>
            </a:extLst>
          </p:cNvPr>
          <p:cNvPicPr>
            <a:picLocks noChangeAspect="1"/>
          </p:cNvPicPr>
          <p:nvPr/>
        </p:nvPicPr>
        <p:blipFill rotWithShape="1">
          <a:blip r:embed="rId2"/>
          <a:srcRect l="21138" t="30278" r="44219" b="25000"/>
          <a:stretch/>
        </p:blipFill>
        <p:spPr>
          <a:xfrm>
            <a:off x="167350" y="1895475"/>
            <a:ext cx="4223676" cy="3067050"/>
          </a:xfrm>
          <a:prstGeom prst="rect">
            <a:avLst/>
          </a:prstGeom>
        </p:spPr>
      </p:pic>
      <p:pic>
        <p:nvPicPr>
          <p:cNvPr id="4" name="Picture 3">
            <a:extLst>
              <a:ext uri="{FF2B5EF4-FFF2-40B4-BE49-F238E27FC236}">
                <a16:creationId xmlns:a16="http://schemas.microsoft.com/office/drawing/2014/main" id="{CDCDD1F0-90FD-47F9-8DFA-500A5925659F}"/>
              </a:ext>
            </a:extLst>
          </p:cNvPr>
          <p:cNvPicPr>
            <a:picLocks noChangeAspect="1"/>
          </p:cNvPicPr>
          <p:nvPr/>
        </p:nvPicPr>
        <p:blipFill rotWithShape="1">
          <a:blip r:embed="rId3"/>
          <a:srcRect l="21138" t="41513" r="44219" b="32361"/>
          <a:stretch/>
        </p:blipFill>
        <p:spPr>
          <a:xfrm>
            <a:off x="1422838" y="4941725"/>
            <a:ext cx="4223676" cy="1791711"/>
          </a:xfrm>
          <a:prstGeom prst="rect">
            <a:avLst/>
          </a:prstGeom>
        </p:spPr>
      </p:pic>
      <p:pic>
        <p:nvPicPr>
          <p:cNvPr id="7" name="Picture 6">
            <a:extLst>
              <a:ext uri="{FF2B5EF4-FFF2-40B4-BE49-F238E27FC236}">
                <a16:creationId xmlns:a16="http://schemas.microsoft.com/office/drawing/2014/main" id="{CFCD58EB-2DF5-403E-ACFC-74FEA354BC79}"/>
              </a:ext>
            </a:extLst>
          </p:cNvPr>
          <p:cNvPicPr>
            <a:picLocks noChangeAspect="1"/>
          </p:cNvPicPr>
          <p:nvPr/>
        </p:nvPicPr>
        <p:blipFill rotWithShape="1">
          <a:blip r:embed="rId4"/>
          <a:srcRect l="26640" t="9028" r="25813"/>
          <a:stretch/>
        </p:blipFill>
        <p:spPr>
          <a:xfrm>
            <a:off x="6008463" y="180975"/>
            <a:ext cx="6088287" cy="6552461"/>
          </a:xfrm>
          <a:prstGeom prst="rect">
            <a:avLst/>
          </a:prstGeom>
        </p:spPr>
      </p:pic>
      <p:cxnSp>
        <p:nvCxnSpPr>
          <p:cNvPr id="12" name="Straight Arrow Connector 11">
            <a:extLst>
              <a:ext uri="{FF2B5EF4-FFF2-40B4-BE49-F238E27FC236}">
                <a16:creationId xmlns:a16="http://schemas.microsoft.com/office/drawing/2014/main" id="{145A810C-3A1E-439B-A4BC-EE7F4E9EE71A}"/>
              </a:ext>
            </a:extLst>
          </p:cNvPr>
          <p:cNvCxnSpPr>
            <a:cxnSpLocks/>
          </p:cNvCxnSpPr>
          <p:nvPr/>
        </p:nvCxnSpPr>
        <p:spPr>
          <a:xfrm>
            <a:off x="3409475" y="3936649"/>
            <a:ext cx="192219" cy="4502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5C7EC6A6-3AB1-4D99-B01C-E94881D8F7D1}"/>
              </a:ext>
            </a:extLst>
          </p:cNvPr>
          <p:cNvSpPr/>
          <p:nvPr/>
        </p:nvSpPr>
        <p:spPr>
          <a:xfrm>
            <a:off x="3438050" y="4358952"/>
            <a:ext cx="381475" cy="203523"/>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cxnSp>
        <p:nvCxnSpPr>
          <p:cNvPr id="14" name="Straight Arrow Connector 13">
            <a:extLst>
              <a:ext uri="{FF2B5EF4-FFF2-40B4-BE49-F238E27FC236}">
                <a16:creationId xmlns:a16="http://schemas.microsoft.com/office/drawing/2014/main" id="{63FB3FDC-05AD-4AAD-9C6A-322186D48BA2}"/>
              </a:ext>
            </a:extLst>
          </p:cNvPr>
          <p:cNvCxnSpPr>
            <a:cxnSpLocks/>
          </p:cNvCxnSpPr>
          <p:nvPr/>
        </p:nvCxnSpPr>
        <p:spPr>
          <a:xfrm>
            <a:off x="4373220" y="5784499"/>
            <a:ext cx="192219" cy="4502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3F38F70E-2EED-45E5-9B49-EE46A7DCA09E}"/>
              </a:ext>
            </a:extLst>
          </p:cNvPr>
          <p:cNvSpPr/>
          <p:nvPr/>
        </p:nvSpPr>
        <p:spPr>
          <a:xfrm>
            <a:off x="4401795" y="6206802"/>
            <a:ext cx="436905" cy="184473"/>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18" name="Oval 17">
            <a:extLst>
              <a:ext uri="{FF2B5EF4-FFF2-40B4-BE49-F238E27FC236}">
                <a16:creationId xmlns:a16="http://schemas.microsoft.com/office/drawing/2014/main" id="{5C358022-C9C1-4848-88EA-5C8D3A328FCA}"/>
              </a:ext>
            </a:extLst>
          </p:cNvPr>
          <p:cNvSpPr/>
          <p:nvPr/>
        </p:nvSpPr>
        <p:spPr>
          <a:xfrm>
            <a:off x="6130344" y="834703"/>
            <a:ext cx="603831" cy="174948"/>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7807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1E11-BAA7-4088-8BF0-34546DC1C68F}"/>
              </a:ext>
            </a:extLst>
          </p:cNvPr>
          <p:cNvSpPr>
            <a:spLocks noGrp="1"/>
          </p:cNvSpPr>
          <p:nvPr>
            <p:ph type="title"/>
          </p:nvPr>
        </p:nvSpPr>
        <p:spPr>
          <a:xfrm>
            <a:off x="609600" y="274638"/>
            <a:ext cx="10972800" cy="854915"/>
          </a:xfrm>
        </p:spPr>
        <p:txBody>
          <a:bodyPr/>
          <a:lstStyle/>
          <a:p>
            <a:r>
              <a:rPr lang="en-US" dirty="0"/>
              <a:t>Final Remarks</a:t>
            </a:r>
            <a:endParaRPr lang="en-CH" dirty="0"/>
          </a:p>
        </p:txBody>
      </p:sp>
      <p:sp>
        <p:nvSpPr>
          <p:cNvPr id="8" name="Content Placeholder 7">
            <a:extLst>
              <a:ext uri="{FF2B5EF4-FFF2-40B4-BE49-F238E27FC236}">
                <a16:creationId xmlns:a16="http://schemas.microsoft.com/office/drawing/2014/main" id="{1933F6B3-AD53-4BFB-A6AC-6A47DA3EE816}"/>
              </a:ext>
            </a:extLst>
          </p:cNvPr>
          <p:cNvSpPr>
            <a:spLocks noGrp="1"/>
          </p:cNvSpPr>
          <p:nvPr>
            <p:ph idx="1"/>
          </p:nvPr>
        </p:nvSpPr>
        <p:spPr>
          <a:xfrm>
            <a:off x="609600" y="1183339"/>
            <a:ext cx="11352904" cy="5120639"/>
          </a:xfrm>
        </p:spPr>
        <p:txBody>
          <a:bodyPr>
            <a:normAutofit fontScale="70000" lnSpcReduction="20000"/>
          </a:bodyPr>
          <a:lstStyle/>
          <a:p>
            <a:r>
              <a:rPr lang="en-US" dirty="0"/>
              <a:t>The role of National Focal Points is critical - all Members are required to nominate/update them</a:t>
            </a:r>
          </a:p>
          <a:p>
            <a:pPr lvl="1"/>
            <a:r>
              <a:rPr lang="en-US" dirty="0"/>
              <a:t>The NFPs on WIGOS coordinate the implementation of WIGOS at National level, including the GBON and the national schema for WIGOS Station Identifiers (WSI)</a:t>
            </a:r>
          </a:p>
          <a:p>
            <a:pPr lvl="1"/>
            <a:r>
              <a:rPr lang="en-US" dirty="0"/>
              <a:t>NFPs on OSCAR/Surface coordinate the metadata in OSCAR/Surface for their country</a:t>
            </a:r>
          </a:p>
          <a:p>
            <a:pPr lvl="1"/>
            <a:r>
              <a:rPr lang="en-US" dirty="0"/>
              <a:t>NFPs on OSCAR/Surface as well as Metadata Editors (ME) manage their country’s metadata, including GBON stations, e.g.:</a:t>
            </a:r>
          </a:p>
          <a:p>
            <a:pPr lvl="2"/>
            <a:r>
              <a:rPr lang="en-US" sz="2600" dirty="0"/>
              <a:t>Affiliate/de-affiliate existing stations in OSCAR/Surface with GBON network</a:t>
            </a:r>
          </a:p>
          <a:p>
            <a:pPr lvl="2"/>
            <a:r>
              <a:rPr lang="en-US" sz="2600" dirty="0"/>
              <a:t>Register (create) new GBON stations in OSCAR/Surface</a:t>
            </a:r>
          </a:p>
          <a:p>
            <a:pPr lvl="2"/>
            <a:r>
              <a:rPr lang="en-US" sz="2600" dirty="0"/>
              <a:t>Update and maintain records of GBON stations in OSCAR/Surface</a:t>
            </a:r>
            <a:endParaRPr lang="en-US" dirty="0"/>
          </a:p>
          <a:p>
            <a:r>
              <a:rPr lang="en-US" dirty="0"/>
              <a:t>This presentation covers mostly the use of a specific template to register new stations in OSCAR/Surface</a:t>
            </a:r>
          </a:p>
          <a:p>
            <a:r>
              <a:rPr lang="en-US" dirty="0"/>
              <a:t>More detailed and comprehensive guidance is available:</a:t>
            </a:r>
          </a:p>
          <a:p>
            <a:pPr lvl="1"/>
            <a:r>
              <a:rPr lang="en-US" dirty="0">
                <a:hlinkClick r:id="rId2"/>
              </a:rPr>
              <a:t>OSCAR/Surface Users manual (2022 Edition, Release 1.8.3) </a:t>
            </a:r>
            <a:endParaRPr lang="en-US" dirty="0"/>
          </a:p>
          <a:p>
            <a:r>
              <a:rPr lang="en-US" dirty="0"/>
              <a:t>Additional learning material and recordings of webinars/online workshops are also available, from the </a:t>
            </a:r>
            <a:r>
              <a:rPr lang="en-US" dirty="0">
                <a:hlinkClick r:id="rId3"/>
              </a:rPr>
              <a:t>WIGOS Learning Portal</a:t>
            </a:r>
            <a:r>
              <a:rPr lang="en-US" dirty="0"/>
              <a:t>:</a:t>
            </a:r>
          </a:p>
          <a:p>
            <a:pPr lvl="1"/>
            <a:r>
              <a:rPr lang="en-US" dirty="0">
                <a:hlinkClick r:id="rId4"/>
              </a:rPr>
              <a:t>Webinars on OSCAR/Surface and WDQMS</a:t>
            </a:r>
            <a:endParaRPr lang="en-US" dirty="0"/>
          </a:p>
          <a:p>
            <a:pPr lvl="1"/>
            <a:r>
              <a:rPr lang="en-US" dirty="0">
                <a:hlinkClick r:id="rId5"/>
              </a:rPr>
              <a:t>GBON Webinars</a:t>
            </a:r>
            <a:endParaRPr lang="en-US" dirty="0"/>
          </a:p>
        </p:txBody>
      </p:sp>
    </p:spTree>
    <p:extLst>
      <p:ext uri="{BB962C8B-B14F-4D97-AF65-F5344CB8AC3E}">
        <p14:creationId xmlns:p14="http://schemas.microsoft.com/office/powerpoint/2010/main" val="243439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442"/>
            <a:ext cx="12192000" cy="8196442"/>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12</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999200" y="1480907"/>
            <a:ext cx="8229600" cy="26820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rPr>
              <a:t>Thank You</a:t>
            </a:r>
            <a:endParaRPr lang="en-US" sz="4800" b="1" dirty="0">
              <a:solidFill>
                <a:schemeClr val="bg1"/>
              </a:solidFill>
            </a:endParaRPr>
          </a:p>
        </p:txBody>
      </p:sp>
    </p:spTree>
    <p:extLst>
      <p:ext uri="{BB962C8B-B14F-4D97-AF65-F5344CB8AC3E}">
        <p14:creationId xmlns:p14="http://schemas.microsoft.com/office/powerpoint/2010/main" val="331129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p:txBody>
          <a:bodyPr>
            <a:normAutofit/>
          </a:bodyPr>
          <a:lstStyle/>
          <a:p>
            <a:r>
              <a:rPr lang="en-US" sz="4000" dirty="0"/>
              <a:t>How to designate an existing station as GBON</a:t>
            </a:r>
            <a:endParaRPr lang="en-CH" sz="4000" dirty="0"/>
          </a:p>
        </p:txBody>
      </p:sp>
      <p:sp>
        <p:nvSpPr>
          <p:cNvPr id="3" name="Content Placeholder 2">
            <a:extLst>
              <a:ext uri="{FF2B5EF4-FFF2-40B4-BE49-F238E27FC236}">
                <a16:creationId xmlns:a16="http://schemas.microsoft.com/office/drawing/2014/main" id="{868E457F-88E7-4761-88C0-E5DC0697C740}"/>
              </a:ext>
            </a:extLst>
          </p:cNvPr>
          <p:cNvSpPr>
            <a:spLocks noGrp="1"/>
          </p:cNvSpPr>
          <p:nvPr>
            <p:ph idx="1"/>
          </p:nvPr>
        </p:nvSpPr>
        <p:spPr>
          <a:xfrm>
            <a:off x="609599" y="1600201"/>
            <a:ext cx="11134381" cy="4525963"/>
          </a:xfrm>
        </p:spPr>
        <p:txBody>
          <a:bodyPr>
            <a:normAutofit lnSpcReduction="10000"/>
          </a:bodyPr>
          <a:lstStyle/>
          <a:p>
            <a:pPr marL="0" indent="0">
              <a:buNone/>
            </a:pPr>
            <a:r>
              <a:rPr lang="en-US" sz="2800" dirty="0"/>
              <a:t>This is the same as affiliating a station, that is already registered in OSCAR/Surface, to the GBON “</a:t>
            </a:r>
            <a:r>
              <a:rPr lang="en-US" sz="2800" dirty="0" err="1"/>
              <a:t>programme</a:t>
            </a:r>
            <a:r>
              <a:rPr lang="en-US" sz="2800" dirty="0"/>
              <a:t>/</a:t>
            </a:r>
            <a:r>
              <a:rPr lang="en-US" sz="2800" dirty="0" err="1"/>
              <a:t>netwok</a:t>
            </a:r>
            <a:r>
              <a:rPr lang="en-US" sz="2800" dirty="0"/>
              <a:t>”, following these steps:</a:t>
            </a:r>
          </a:p>
          <a:p>
            <a:pPr marL="914400" lvl="1" indent="-457200">
              <a:buFont typeface="+mj-lt"/>
              <a:buAutoNum type="arabicPeriod"/>
            </a:pPr>
            <a:r>
              <a:rPr lang="en-US" sz="2400" dirty="0"/>
              <a:t>Login to OSCAR/Surface and identify the intended station</a:t>
            </a:r>
          </a:p>
          <a:p>
            <a:pPr marL="914400" lvl="1" indent="-457200">
              <a:buFont typeface="+mj-lt"/>
              <a:buAutoNum type="arabicPeriod"/>
            </a:pPr>
            <a:r>
              <a:rPr lang="en-US" sz="2400" dirty="0"/>
              <a:t>Open the station and enter the “Edit mode”</a:t>
            </a:r>
          </a:p>
          <a:p>
            <a:pPr marL="914400" lvl="1" indent="-457200">
              <a:buFont typeface="+mj-lt"/>
              <a:buAutoNum type="arabicPeriod"/>
            </a:pPr>
            <a:r>
              <a:rPr lang="en-US" sz="2400" dirty="0"/>
              <a:t>Select the “Add program/network affiliation”, to open a dialogue box</a:t>
            </a:r>
          </a:p>
          <a:p>
            <a:pPr marL="914400" lvl="1" indent="-457200">
              <a:buFont typeface="+mj-lt"/>
              <a:buAutoNum type="arabicPeriod"/>
            </a:pPr>
            <a:r>
              <a:rPr lang="en-US" sz="2400" dirty="0"/>
              <a:t>Go to the menu button in front of “Program/network affiliation”, to open the “affiliations tree” and select GBON under WIGOS/GOS/GOS Surface Networks/, then click “Add”</a:t>
            </a:r>
          </a:p>
          <a:p>
            <a:pPr marL="914400" lvl="1" indent="-457200">
              <a:buFont typeface="+mj-lt"/>
              <a:buAutoNum type="arabicPeriod"/>
            </a:pPr>
            <a:r>
              <a:rPr lang="en-US" sz="2400" dirty="0"/>
              <a:t>Select one or more variables to be affiliated to GBON and then click “Insert”</a:t>
            </a:r>
          </a:p>
          <a:p>
            <a:pPr marL="914400" lvl="1" indent="-457200">
              <a:buFont typeface="+mj-lt"/>
              <a:buAutoNum type="arabicPeriod"/>
            </a:pPr>
            <a:r>
              <a:rPr lang="en-US" sz="2400" dirty="0"/>
              <a:t>The preliminary results will be shown on the Station page (“</a:t>
            </a:r>
            <a:r>
              <a:rPr lang="en-US" sz="2400" i="1" dirty="0"/>
              <a:t>Station report</a:t>
            </a:r>
            <a:r>
              <a:rPr lang="en-US" sz="2400" dirty="0"/>
              <a:t>”)</a:t>
            </a:r>
          </a:p>
          <a:p>
            <a:pPr marL="914400" lvl="1" indent="-457200">
              <a:buFont typeface="+mj-lt"/>
              <a:buAutoNum type="arabicPeriod"/>
            </a:pPr>
            <a:r>
              <a:rPr lang="en-US" sz="2400" dirty="0"/>
              <a:t>Finally, select “Save” at the bottom, to make the changes effective</a:t>
            </a:r>
            <a:endParaRPr lang="en-CH" sz="2400" dirty="0"/>
          </a:p>
        </p:txBody>
      </p:sp>
    </p:spTree>
    <p:extLst>
      <p:ext uri="{BB962C8B-B14F-4D97-AF65-F5344CB8AC3E}">
        <p14:creationId xmlns:p14="http://schemas.microsoft.com/office/powerpoint/2010/main" val="3273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5" y="274638"/>
            <a:ext cx="11671069" cy="1143000"/>
          </a:xfrm>
        </p:spPr>
        <p:txBody>
          <a:bodyPr>
            <a:noAutofit/>
          </a:bodyPr>
          <a:lstStyle/>
          <a:p>
            <a:r>
              <a:rPr lang="en-US" sz="4000" dirty="0"/>
              <a:t>How to create a new GBON surface land station using the GBON template (1)</a:t>
            </a:r>
            <a:endParaRPr lang="en-CH" sz="4000" dirty="0"/>
          </a:p>
        </p:txBody>
      </p:sp>
      <p:sp>
        <p:nvSpPr>
          <p:cNvPr id="3" name="Content Placeholder 2">
            <a:extLst>
              <a:ext uri="{FF2B5EF4-FFF2-40B4-BE49-F238E27FC236}">
                <a16:creationId xmlns:a16="http://schemas.microsoft.com/office/drawing/2014/main" id="{868E457F-88E7-4761-88C0-E5DC0697C740}"/>
              </a:ext>
            </a:extLst>
          </p:cNvPr>
          <p:cNvSpPr>
            <a:spLocks noGrp="1"/>
          </p:cNvSpPr>
          <p:nvPr>
            <p:ph idx="1"/>
          </p:nvPr>
        </p:nvSpPr>
        <p:spPr>
          <a:xfrm>
            <a:off x="609599" y="1600201"/>
            <a:ext cx="11134381" cy="4742410"/>
          </a:xfrm>
        </p:spPr>
        <p:txBody>
          <a:bodyPr>
            <a:normAutofit fontScale="92500" lnSpcReduction="10000"/>
          </a:bodyPr>
          <a:lstStyle/>
          <a:p>
            <a:pPr marL="0" indent="0">
              <a:buNone/>
            </a:pPr>
            <a:r>
              <a:rPr lang="en-US" sz="2600" dirty="0"/>
              <a:t>A GBON template is available in OSCAR/Surface to create a new GBON surface station, following these steps:</a:t>
            </a:r>
          </a:p>
          <a:p>
            <a:pPr marL="971550" lvl="1" indent="-514350">
              <a:buFont typeface="+mj-lt"/>
              <a:buAutoNum type="romanUcPeriod"/>
            </a:pPr>
            <a:r>
              <a:rPr lang="en-US" sz="2400" dirty="0"/>
              <a:t>Login to OSCAR/Surface and select the “Management” tab</a:t>
            </a:r>
          </a:p>
          <a:p>
            <a:pPr marL="971550" lvl="1" indent="-514350">
              <a:buFont typeface="+mj-lt"/>
              <a:buAutoNum type="romanUcPeriod"/>
            </a:pPr>
            <a:r>
              <a:rPr lang="en-US" sz="2400" dirty="0"/>
              <a:t>On the menu open the “GBON Surface Land Station” template, which contains three sections: top, middle and low parts, each one containing several with input fields:</a:t>
            </a:r>
          </a:p>
          <a:p>
            <a:pPr marL="1371600" lvl="2" indent="-514350">
              <a:buFont typeface="+mj-lt"/>
              <a:buAutoNum type="romanLcPeriod"/>
            </a:pPr>
            <a:r>
              <a:rPr lang="en-US" sz="2200" dirty="0"/>
              <a:t>In the first section enter the basic information of the station, which is mandatory to register a station in OSCAR/Surface, such as the station Name, Date established, Country/territory, WIGOS Station Identifier (WSI) and geographic Coordinates</a:t>
            </a:r>
          </a:p>
          <a:p>
            <a:pPr marL="1371600" lvl="2" indent="-514350">
              <a:buFont typeface="+mj-lt"/>
              <a:buAutoNum type="romanLcPeriod"/>
            </a:pPr>
            <a:r>
              <a:rPr lang="en-US" sz="2200" dirty="0"/>
              <a:t>In the second section (middle of the screen) check the list of all variables that are required to be measured/observed and reported from a GBON Surface Land station,  with ‘Snow depth’ being a conditional required variable to locations where snow is expected</a:t>
            </a:r>
          </a:p>
          <a:p>
            <a:pPr lvl="3" indent="-285750"/>
            <a:r>
              <a:rPr lang="en-US" sz="1700" dirty="0"/>
              <a:t>For each variable the corresponding observing method can be chosen from a prefiltered tree</a:t>
            </a:r>
          </a:p>
          <a:p>
            <a:pPr marL="1371600" lvl="2" indent="-514350">
              <a:buFont typeface="+mj-lt"/>
              <a:buAutoNum type="romanLcPeriod"/>
            </a:pPr>
            <a:r>
              <a:rPr lang="en-US" sz="2200" dirty="0"/>
              <a:t>In the third section, use the schedule interface shown in lower part of the template to set the reporting schedule. According to the GBON requirements a GBON Surface Land station should report hourly (reporting interval), all year round (period of reporting=24/7)</a:t>
            </a:r>
          </a:p>
        </p:txBody>
      </p:sp>
    </p:spTree>
    <p:extLst>
      <p:ext uri="{BB962C8B-B14F-4D97-AF65-F5344CB8AC3E}">
        <p14:creationId xmlns:p14="http://schemas.microsoft.com/office/powerpoint/2010/main" val="7638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274637"/>
            <a:ext cx="3436850" cy="4011035"/>
          </a:xfrm>
        </p:spPr>
        <p:txBody>
          <a:bodyPr>
            <a:noAutofit/>
          </a:bodyPr>
          <a:lstStyle/>
          <a:p>
            <a:r>
              <a:rPr lang="en-US" sz="3600" dirty="0"/>
              <a:t>How to create a new GBON surface land station using the GBON template (1)</a:t>
            </a:r>
            <a:endParaRPr lang="en-CH" sz="3600" dirty="0"/>
          </a:p>
        </p:txBody>
      </p:sp>
      <p:pic>
        <p:nvPicPr>
          <p:cNvPr id="6" name="图片 4" descr="图形用户界面, 表格&#10;&#10;描述已自动生成">
            <a:extLst>
              <a:ext uri="{FF2B5EF4-FFF2-40B4-BE49-F238E27FC236}">
                <a16:creationId xmlns:a16="http://schemas.microsoft.com/office/drawing/2014/main" id="{7346EE55-EDB1-43F9-9802-0F76D19ABF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486588" y="85319"/>
            <a:ext cx="5796914" cy="6684935"/>
          </a:xfrm>
          <a:prstGeom prst="rect">
            <a:avLst/>
          </a:prstGeom>
        </p:spPr>
      </p:pic>
    </p:spTree>
    <p:extLst>
      <p:ext uri="{BB962C8B-B14F-4D97-AF65-F5344CB8AC3E}">
        <p14:creationId xmlns:p14="http://schemas.microsoft.com/office/powerpoint/2010/main" val="314755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274637"/>
            <a:ext cx="3436850" cy="4011035"/>
          </a:xfrm>
        </p:spPr>
        <p:txBody>
          <a:bodyPr>
            <a:noAutofit/>
          </a:bodyPr>
          <a:lstStyle/>
          <a:p>
            <a:r>
              <a:rPr lang="en-US" sz="3600" dirty="0"/>
              <a:t>How to create a new GBON surface land station using the GBON template (1)</a:t>
            </a:r>
            <a:endParaRPr lang="en-CH" sz="3600" dirty="0"/>
          </a:p>
        </p:txBody>
      </p:sp>
      <p:pic>
        <p:nvPicPr>
          <p:cNvPr id="6" name="图片 4" descr="图形用户界面, 表格&#10;&#10;描述已自动生成">
            <a:extLst>
              <a:ext uri="{FF2B5EF4-FFF2-40B4-BE49-F238E27FC236}">
                <a16:creationId xmlns:a16="http://schemas.microsoft.com/office/drawing/2014/main" id="{7346EE55-EDB1-43F9-9802-0F76D19ABF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486588" y="85319"/>
            <a:ext cx="5796914" cy="6684935"/>
          </a:xfrm>
          <a:prstGeom prst="rect">
            <a:avLst/>
          </a:prstGeom>
        </p:spPr>
      </p:pic>
      <p:grpSp>
        <p:nvGrpSpPr>
          <p:cNvPr id="19" name="Group 18">
            <a:extLst>
              <a:ext uri="{FF2B5EF4-FFF2-40B4-BE49-F238E27FC236}">
                <a16:creationId xmlns:a16="http://schemas.microsoft.com/office/drawing/2014/main" id="{B00D7CE4-7F7F-452A-93BD-FCFF462425FC}"/>
              </a:ext>
            </a:extLst>
          </p:cNvPr>
          <p:cNvGrpSpPr/>
          <p:nvPr/>
        </p:nvGrpSpPr>
        <p:grpSpPr>
          <a:xfrm>
            <a:off x="4486588" y="204887"/>
            <a:ext cx="5796914" cy="870120"/>
            <a:chOff x="4486588" y="196178"/>
            <a:chExt cx="5796914" cy="870120"/>
          </a:xfrm>
        </p:grpSpPr>
        <p:pic>
          <p:nvPicPr>
            <p:cNvPr id="17" name="图片 4" descr="图形用户界面, 表格&#10;&#10;描述已自动生成">
              <a:extLst>
                <a:ext uri="{FF2B5EF4-FFF2-40B4-BE49-F238E27FC236}">
                  <a16:creationId xmlns:a16="http://schemas.microsoft.com/office/drawing/2014/main" id="{B357CBEE-3577-4C34-B612-63A56971995F}"/>
                </a:ext>
              </a:extLst>
            </p:cNvPr>
            <p:cNvPicPr/>
            <p:nvPr/>
          </p:nvPicPr>
          <p:blipFill rotWithShape="1">
            <a:blip r:embed="rId2" cstate="print">
              <a:extLst>
                <a:ext uri="{28A0092B-C50C-407E-A947-70E740481C1C}">
                  <a14:useLocalDpi xmlns:a14="http://schemas.microsoft.com/office/drawing/2010/main" val="0"/>
                </a:ext>
              </a:extLst>
            </a:blip>
            <a:srcRect t="1973" b="85011"/>
            <a:stretch/>
          </p:blipFill>
          <p:spPr>
            <a:xfrm>
              <a:off x="4486588" y="196178"/>
              <a:ext cx="5796914" cy="870120"/>
            </a:xfrm>
            <a:prstGeom prst="rect">
              <a:avLst/>
            </a:prstGeom>
          </p:spPr>
        </p:pic>
        <p:cxnSp>
          <p:nvCxnSpPr>
            <p:cNvPr id="7" name="Straight Arrow Connector 6">
              <a:extLst>
                <a:ext uri="{FF2B5EF4-FFF2-40B4-BE49-F238E27FC236}">
                  <a16:creationId xmlns:a16="http://schemas.microsoft.com/office/drawing/2014/main" id="{F6B45C64-C459-448D-BD52-637B4C5776EC}"/>
                </a:ext>
              </a:extLst>
            </p:cNvPr>
            <p:cNvCxnSpPr>
              <a:cxnSpLocks/>
            </p:cNvCxnSpPr>
            <p:nvPr/>
          </p:nvCxnSpPr>
          <p:spPr>
            <a:xfrm>
              <a:off x="5730434" y="229564"/>
              <a:ext cx="265176" cy="4223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B67790D1-E39C-4815-9B1E-19254E7A507C}"/>
                </a:ext>
              </a:extLst>
            </p:cNvPr>
            <p:cNvSpPr/>
            <p:nvPr/>
          </p:nvSpPr>
          <p:spPr>
            <a:xfrm>
              <a:off x="5797489" y="659332"/>
              <a:ext cx="544511" cy="24856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365753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274637"/>
            <a:ext cx="3436850" cy="4011035"/>
          </a:xfrm>
        </p:spPr>
        <p:txBody>
          <a:bodyPr>
            <a:noAutofit/>
          </a:bodyPr>
          <a:lstStyle/>
          <a:p>
            <a:r>
              <a:rPr lang="en-US" sz="3600" dirty="0"/>
              <a:t>How to create a new GBON surface land station using the GBON template (1)</a:t>
            </a:r>
            <a:endParaRPr lang="en-CH" sz="3600" dirty="0"/>
          </a:p>
        </p:txBody>
      </p:sp>
      <p:pic>
        <p:nvPicPr>
          <p:cNvPr id="6" name="图片 4" descr="图形用户界面, 表格&#10;&#10;描述已自动生成">
            <a:extLst>
              <a:ext uri="{FF2B5EF4-FFF2-40B4-BE49-F238E27FC236}">
                <a16:creationId xmlns:a16="http://schemas.microsoft.com/office/drawing/2014/main" id="{7346EE55-EDB1-43F9-9802-0F76D19ABF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486588" y="85319"/>
            <a:ext cx="5796914" cy="6684935"/>
          </a:xfrm>
          <a:prstGeom prst="rect">
            <a:avLst/>
          </a:prstGeom>
        </p:spPr>
      </p:pic>
      <p:sp>
        <p:nvSpPr>
          <p:cNvPr id="14" name="Oval 13">
            <a:extLst>
              <a:ext uri="{FF2B5EF4-FFF2-40B4-BE49-F238E27FC236}">
                <a16:creationId xmlns:a16="http://schemas.microsoft.com/office/drawing/2014/main" id="{DAE86BB0-1297-4EA0-A98A-495F6D6036B9}"/>
              </a:ext>
            </a:extLst>
          </p:cNvPr>
          <p:cNvSpPr/>
          <p:nvPr/>
        </p:nvSpPr>
        <p:spPr>
          <a:xfrm>
            <a:off x="5863022" y="1337523"/>
            <a:ext cx="4420480" cy="1553459"/>
          </a:xfrm>
          <a:prstGeom prst="ellipse">
            <a:avLst/>
          </a:prstGeom>
          <a:noFill/>
          <a:ln w="127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15" name="Oval 14">
            <a:extLst>
              <a:ext uri="{FF2B5EF4-FFF2-40B4-BE49-F238E27FC236}">
                <a16:creationId xmlns:a16="http://schemas.microsoft.com/office/drawing/2014/main" id="{B6314462-C603-44AB-823C-637D79DE4EAD}"/>
              </a:ext>
            </a:extLst>
          </p:cNvPr>
          <p:cNvSpPr/>
          <p:nvPr/>
        </p:nvSpPr>
        <p:spPr>
          <a:xfrm>
            <a:off x="5858399" y="2949271"/>
            <a:ext cx="4420480" cy="1553459"/>
          </a:xfrm>
          <a:prstGeom prst="ellipse">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16" name="Oval 15">
            <a:extLst>
              <a:ext uri="{FF2B5EF4-FFF2-40B4-BE49-F238E27FC236}">
                <a16:creationId xmlns:a16="http://schemas.microsoft.com/office/drawing/2014/main" id="{CA1C7112-4CC8-422E-8D4A-12B06019C02B}"/>
              </a:ext>
            </a:extLst>
          </p:cNvPr>
          <p:cNvSpPr/>
          <p:nvPr/>
        </p:nvSpPr>
        <p:spPr>
          <a:xfrm>
            <a:off x="5852859" y="4548086"/>
            <a:ext cx="4420480" cy="1950943"/>
          </a:xfrm>
          <a:prstGeom prst="ellipse">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nvGrpSpPr>
          <p:cNvPr id="20" name="Group 19">
            <a:extLst>
              <a:ext uri="{FF2B5EF4-FFF2-40B4-BE49-F238E27FC236}">
                <a16:creationId xmlns:a16="http://schemas.microsoft.com/office/drawing/2014/main" id="{B8F01972-C575-457C-B39B-931802A4F8CB}"/>
              </a:ext>
            </a:extLst>
          </p:cNvPr>
          <p:cNvGrpSpPr/>
          <p:nvPr/>
        </p:nvGrpSpPr>
        <p:grpSpPr>
          <a:xfrm>
            <a:off x="4490039" y="86252"/>
            <a:ext cx="1217683" cy="6684935"/>
            <a:chOff x="4481330" y="60125"/>
            <a:chExt cx="1217683" cy="6684935"/>
          </a:xfrm>
        </p:grpSpPr>
        <p:pic>
          <p:nvPicPr>
            <p:cNvPr id="18" name="图片 4" descr="图形用户界面, 表格&#10;&#10;描述已自动生成">
              <a:extLst>
                <a:ext uri="{FF2B5EF4-FFF2-40B4-BE49-F238E27FC236}">
                  <a16:creationId xmlns:a16="http://schemas.microsoft.com/office/drawing/2014/main" id="{91B7E547-AEA0-4467-A1A9-3BF98A43FBA8}"/>
                </a:ext>
              </a:extLst>
            </p:cNvPr>
            <p:cNvPicPr/>
            <p:nvPr/>
          </p:nvPicPr>
          <p:blipFill rotWithShape="1">
            <a:blip r:embed="rId2" cstate="print">
              <a:extLst>
                <a:ext uri="{28A0092B-C50C-407E-A947-70E740481C1C}">
                  <a14:useLocalDpi xmlns:a14="http://schemas.microsoft.com/office/drawing/2010/main" val="0"/>
                </a:ext>
              </a:extLst>
            </a:blip>
            <a:srcRect r="78994"/>
            <a:stretch/>
          </p:blipFill>
          <p:spPr>
            <a:xfrm>
              <a:off x="4481330" y="60125"/>
              <a:ext cx="1217683" cy="6684935"/>
            </a:xfrm>
            <a:prstGeom prst="rect">
              <a:avLst/>
            </a:prstGeom>
          </p:spPr>
        </p:pic>
        <p:cxnSp>
          <p:nvCxnSpPr>
            <p:cNvPr id="10" name="Straight Arrow Connector 9">
              <a:extLst>
                <a:ext uri="{FF2B5EF4-FFF2-40B4-BE49-F238E27FC236}">
                  <a16:creationId xmlns:a16="http://schemas.microsoft.com/office/drawing/2014/main" id="{7E98930B-868D-49E9-B3FF-7FAA77BA9F3B}"/>
                </a:ext>
              </a:extLst>
            </p:cNvPr>
            <p:cNvCxnSpPr>
              <a:cxnSpLocks/>
            </p:cNvCxnSpPr>
            <p:nvPr/>
          </p:nvCxnSpPr>
          <p:spPr>
            <a:xfrm>
              <a:off x="4670807" y="1416330"/>
              <a:ext cx="265176" cy="4223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0E466036-1AE5-4335-B3C5-85BC455607CA}"/>
                </a:ext>
              </a:extLst>
            </p:cNvPr>
            <p:cNvSpPr/>
            <p:nvPr/>
          </p:nvSpPr>
          <p:spPr>
            <a:xfrm>
              <a:off x="4670807" y="1838633"/>
              <a:ext cx="923201" cy="211839"/>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154651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nodeType="clickEffect">
                                  <p:stCondLst>
                                    <p:cond delay="0"/>
                                  </p:stCondLst>
                                  <p:childTnLst>
                                    <p:animScale>
                                      <p:cBhvr>
                                        <p:cTn id="6" dur="2000" fill="hold"/>
                                        <p:tgtEl>
                                          <p:spTgt spid="2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5" y="274638"/>
            <a:ext cx="11671069" cy="1143000"/>
          </a:xfrm>
        </p:spPr>
        <p:txBody>
          <a:bodyPr>
            <a:noAutofit/>
          </a:bodyPr>
          <a:lstStyle/>
          <a:p>
            <a:r>
              <a:rPr lang="en-US" sz="4000" dirty="0"/>
              <a:t>How to create a new GBON surface land station using the GBON template (2)</a:t>
            </a:r>
            <a:endParaRPr lang="en-CH" sz="4000" dirty="0"/>
          </a:p>
        </p:txBody>
      </p:sp>
      <p:sp>
        <p:nvSpPr>
          <p:cNvPr id="3" name="Content Placeholder 2">
            <a:extLst>
              <a:ext uri="{FF2B5EF4-FFF2-40B4-BE49-F238E27FC236}">
                <a16:creationId xmlns:a16="http://schemas.microsoft.com/office/drawing/2014/main" id="{868E457F-88E7-4761-88C0-E5DC0697C740}"/>
              </a:ext>
            </a:extLst>
          </p:cNvPr>
          <p:cNvSpPr>
            <a:spLocks noGrp="1"/>
          </p:cNvSpPr>
          <p:nvPr>
            <p:ph idx="1"/>
          </p:nvPr>
        </p:nvSpPr>
        <p:spPr>
          <a:xfrm>
            <a:off x="507077" y="1600201"/>
            <a:ext cx="11236904" cy="4525963"/>
          </a:xfrm>
        </p:spPr>
        <p:txBody>
          <a:bodyPr>
            <a:normAutofit/>
          </a:bodyPr>
          <a:lstStyle/>
          <a:p>
            <a:pPr marL="971550" lvl="1" indent="-514350">
              <a:buFont typeface="+mj-lt"/>
              <a:buAutoNum type="romanUcPeriod" startAt="3"/>
            </a:pPr>
            <a:r>
              <a:rPr lang="en-US" sz="2400" dirty="0"/>
              <a:t>Confirm completion of the template with the “Review and confirm” button</a:t>
            </a:r>
          </a:p>
          <a:p>
            <a:pPr marL="1506538" lvl="1" indent="-342900">
              <a:buFontTx/>
              <a:buChar char="-"/>
            </a:pPr>
            <a:r>
              <a:rPr lang="en-US" sz="2000" dirty="0"/>
              <a:t>It opens the Generic form prefilled with all the information that was entered in the template form, as well as with other automatically prefilled mandatory fields, based on requirements for GBON surface land station, such as “station type”, “program/network affiliation”</a:t>
            </a:r>
          </a:p>
          <a:p>
            <a:pPr marL="1506538" lvl="1" indent="-342900">
              <a:buFontTx/>
              <a:buChar char="-"/>
            </a:pPr>
            <a:r>
              <a:rPr lang="en-US" sz="2000" dirty="0"/>
              <a:t>This Generic form allows editing of any of those fields; It is also possible to go back to the template form by selecting “Edit as template”. However, any information that was changed in the Generic form will be lost when going back to the template form</a:t>
            </a:r>
          </a:p>
          <a:p>
            <a:pPr marL="971550" lvl="1" indent="-514350">
              <a:buFont typeface="+mj-lt"/>
              <a:buAutoNum type="romanUcPeriod" startAt="4"/>
            </a:pPr>
            <a:r>
              <a:rPr lang="en-US" sz="2400" dirty="0"/>
              <a:t>Finally, select “Submit” at the bottom to complete the registration of the station </a:t>
            </a:r>
          </a:p>
          <a:p>
            <a:pPr marL="1506538" lvl="1" indent="-342900">
              <a:buFontTx/>
              <a:buChar char="-"/>
            </a:pPr>
            <a:r>
              <a:rPr lang="en-US" sz="2000" dirty="0"/>
              <a:t>An error message will appear if the information is incomplete, indicating that some elements are missing, and the missing fields and section headers are highlighted in red</a:t>
            </a:r>
          </a:p>
          <a:p>
            <a:pPr marL="1506538" lvl="1" indent="-342900">
              <a:buFontTx/>
              <a:buChar char="-"/>
            </a:pPr>
            <a:r>
              <a:rPr lang="en-US" sz="2000" dirty="0"/>
              <a:t>It is possible to save the station information, already provided, as a draft for later editing</a:t>
            </a:r>
          </a:p>
        </p:txBody>
      </p:sp>
    </p:spTree>
    <p:extLst>
      <p:ext uri="{BB962C8B-B14F-4D97-AF65-F5344CB8AC3E}">
        <p14:creationId xmlns:p14="http://schemas.microsoft.com/office/powerpoint/2010/main" val="9211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274637"/>
            <a:ext cx="3436850" cy="4011035"/>
          </a:xfrm>
        </p:spPr>
        <p:txBody>
          <a:bodyPr>
            <a:noAutofit/>
          </a:bodyPr>
          <a:lstStyle/>
          <a:p>
            <a:r>
              <a:rPr lang="en-US" sz="3600" dirty="0"/>
              <a:t>How to create a new GBON surface land station using the GBON template (2a)</a:t>
            </a:r>
            <a:endParaRPr lang="en-CH" sz="3600" dirty="0"/>
          </a:p>
        </p:txBody>
      </p:sp>
      <p:pic>
        <p:nvPicPr>
          <p:cNvPr id="6" name="图片 4" descr="图形用户界面, 表格&#10;&#10;描述已自动生成">
            <a:extLst>
              <a:ext uri="{FF2B5EF4-FFF2-40B4-BE49-F238E27FC236}">
                <a16:creationId xmlns:a16="http://schemas.microsoft.com/office/drawing/2014/main" id="{7346EE55-EDB1-43F9-9802-0F76D19ABF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71307" y="85319"/>
            <a:ext cx="5796914" cy="6684935"/>
          </a:xfrm>
          <a:prstGeom prst="rect">
            <a:avLst/>
          </a:prstGeom>
        </p:spPr>
      </p:pic>
    </p:spTree>
    <p:extLst>
      <p:ext uri="{BB962C8B-B14F-4D97-AF65-F5344CB8AC3E}">
        <p14:creationId xmlns:p14="http://schemas.microsoft.com/office/powerpoint/2010/main" val="68921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257696" y="274637"/>
            <a:ext cx="3436850" cy="4011035"/>
          </a:xfrm>
        </p:spPr>
        <p:txBody>
          <a:bodyPr>
            <a:noAutofit/>
          </a:bodyPr>
          <a:lstStyle/>
          <a:p>
            <a:r>
              <a:rPr lang="en-US" sz="3600" dirty="0"/>
              <a:t>How to create a new GBON surface land station using the GBON template (2a)</a:t>
            </a:r>
            <a:endParaRPr lang="en-CH" sz="3600" dirty="0"/>
          </a:p>
        </p:txBody>
      </p:sp>
      <p:pic>
        <p:nvPicPr>
          <p:cNvPr id="6" name="图片 4" descr="图形用户界面, 表格&#10;&#10;描述已自动生成">
            <a:extLst>
              <a:ext uri="{FF2B5EF4-FFF2-40B4-BE49-F238E27FC236}">
                <a16:creationId xmlns:a16="http://schemas.microsoft.com/office/drawing/2014/main" id="{7346EE55-EDB1-43F9-9802-0F76D19ABFA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71307" y="85319"/>
            <a:ext cx="5796914" cy="6684935"/>
          </a:xfrm>
          <a:prstGeom prst="rect">
            <a:avLst/>
          </a:prstGeom>
        </p:spPr>
      </p:pic>
      <p:grpSp>
        <p:nvGrpSpPr>
          <p:cNvPr id="5" name="Group 4">
            <a:extLst>
              <a:ext uri="{FF2B5EF4-FFF2-40B4-BE49-F238E27FC236}">
                <a16:creationId xmlns:a16="http://schemas.microsoft.com/office/drawing/2014/main" id="{490A67CF-CB51-4A6B-95D1-832F0F629434}"/>
              </a:ext>
            </a:extLst>
          </p:cNvPr>
          <p:cNvGrpSpPr/>
          <p:nvPr/>
        </p:nvGrpSpPr>
        <p:grpSpPr>
          <a:xfrm>
            <a:off x="4610100" y="6228678"/>
            <a:ext cx="5796914" cy="541576"/>
            <a:chOff x="6096000" y="6228678"/>
            <a:chExt cx="5796914" cy="541576"/>
          </a:xfrm>
        </p:grpSpPr>
        <p:pic>
          <p:nvPicPr>
            <p:cNvPr id="17" name="图片 4" descr="图形用户界面, 表格&#10;&#10;描述已自动生成">
              <a:extLst>
                <a:ext uri="{FF2B5EF4-FFF2-40B4-BE49-F238E27FC236}">
                  <a16:creationId xmlns:a16="http://schemas.microsoft.com/office/drawing/2014/main" id="{26893934-E892-4FAB-914B-1FD3E7ECEC1C}"/>
                </a:ext>
              </a:extLst>
            </p:cNvPr>
            <p:cNvPicPr/>
            <p:nvPr/>
          </p:nvPicPr>
          <p:blipFill rotWithShape="1">
            <a:blip r:embed="rId2" cstate="print">
              <a:extLst>
                <a:ext uri="{28A0092B-C50C-407E-A947-70E740481C1C}">
                  <a14:useLocalDpi xmlns:a14="http://schemas.microsoft.com/office/drawing/2010/main" val="0"/>
                </a:ext>
              </a:extLst>
            </a:blip>
            <a:srcRect t="93264"/>
            <a:stretch/>
          </p:blipFill>
          <p:spPr>
            <a:xfrm>
              <a:off x="6096000" y="6319982"/>
              <a:ext cx="5796914" cy="450272"/>
            </a:xfrm>
            <a:prstGeom prst="rect">
              <a:avLst/>
            </a:prstGeom>
            <a:ln w="3175">
              <a:solidFill>
                <a:schemeClr val="accent1"/>
              </a:solidFill>
            </a:ln>
          </p:spPr>
        </p:pic>
        <p:cxnSp>
          <p:nvCxnSpPr>
            <p:cNvPr id="12" name="Straight Arrow Connector 11">
              <a:extLst>
                <a:ext uri="{FF2B5EF4-FFF2-40B4-BE49-F238E27FC236}">
                  <a16:creationId xmlns:a16="http://schemas.microsoft.com/office/drawing/2014/main" id="{145A810C-3A1E-439B-A4BC-EE7F4E9EE71A}"/>
                </a:ext>
              </a:extLst>
            </p:cNvPr>
            <p:cNvCxnSpPr>
              <a:cxnSpLocks/>
            </p:cNvCxnSpPr>
            <p:nvPr/>
          </p:nvCxnSpPr>
          <p:spPr>
            <a:xfrm>
              <a:off x="10748234" y="6228678"/>
              <a:ext cx="352491" cy="34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5C7EC6A6-3AB1-4D99-B01C-E94881D8F7D1}"/>
                </a:ext>
              </a:extLst>
            </p:cNvPr>
            <p:cNvSpPr/>
            <p:nvPr/>
          </p:nvSpPr>
          <p:spPr>
            <a:xfrm>
              <a:off x="10908506" y="6545509"/>
              <a:ext cx="669203" cy="155673"/>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20106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ec0b821-9e03-4938-aec6-1dcf2ecf3e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FC635875425349B3265EFAC3D0A1F0" ma:contentTypeVersion="15" ma:contentTypeDescription="Create a new document." ma:contentTypeScope="" ma:versionID="4c34ed3d60e863ca13f1d333de5c6971">
  <xsd:schema xmlns:xsd="http://www.w3.org/2001/XMLSchema" xmlns:xs="http://www.w3.org/2001/XMLSchema" xmlns:p="http://schemas.microsoft.com/office/2006/metadata/properties" xmlns:ns3="8ec0b821-9e03-4938-aec6-1dcf2ecf3e10" xmlns:ns4="5e341866-7c71-43e7-8f34-3402d2b4f504" targetNamespace="http://schemas.microsoft.com/office/2006/metadata/properties" ma:root="true" ma:fieldsID="7007cc00ccc8f099ab0b04854f4468f4" ns3:_="" ns4:_="">
    <xsd:import namespace="8ec0b821-9e03-4938-aec6-1dcf2ecf3e10"/>
    <xsd:import namespace="5e341866-7c71-43e7-8f34-3402d2b4f5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0b821-9e03-4938-aec6-1dcf2ecf3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341866-7c71-43e7-8f34-3402d2b4f5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4227F-095C-4C81-9AB8-6EA67F4B64AE}">
  <ds:schemaRefs>
    <ds:schemaRef ds:uri="http://schemas.microsoft.com/sharepoint/v3/contenttype/forms"/>
  </ds:schemaRefs>
</ds:datastoreItem>
</file>

<file path=customXml/itemProps2.xml><?xml version="1.0" encoding="utf-8"?>
<ds:datastoreItem xmlns:ds="http://schemas.openxmlformats.org/officeDocument/2006/customXml" ds:itemID="{E57B972B-DAF9-46BA-BF61-E7CC1EBA706B}">
  <ds:schemaRefs>
    <ds:schemaRef ds:uri="http://purl.org/dc/terms/"/>
    <ds:schemaRef ds:uri="http://purl.org/dc/dcmitype/"/>
    <ds:schemaRef ds:uri="http://purl.org/dc/elements/1.1/"/>
    <ds:schemaRef ds:uri="8ec0b821-9e03-4938-aec6-1dcf2ecf3e10"/>
    <ds:schemaRef ds:uri="http://schemas.microsoft.com/office/infopath/2007/PartnerControls"/>
    <ds:schemaRef ds:uri="http://schemas.openxmlformats.org/package/2006/metadata/core-properties"/>
    <ds:schemaRef ds:uri="http://schemas.microsoft.com/office/2006/documentManagement/types"/>
    <ds:schemaRef ds:uri="5e341866-7c71-43e7-8f34-3402d2b4f50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52F9A70-579B-4CA0-8092-074B5DC5D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0b821-9e03-4938-aec6-1dcf2ecf3e10"/>
    <ds:schemaRef ds:uri="5e341866-7c71-43e7-8f34-3402d2b4f5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1956</TotalTime>
  <Words>920</Words>
  <Application>Microsoft Office PowerPoint</Application>
  <PresentationFormat>Widescreen</PresentationFormat>
  <Paragraphs>58</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WMO_WHITE_Powerpoint_en_fr</vt:lpstr>
      <vt:lpstr>PowerPoint Presentation</vt:lpstr>
      <vt:lpstr>How to designate an existing station as GBON</vt:lpstr>
      <vt:lpstr>How to create a new GBON surface land station using the GBON template (1)</vt:lpstr>
      <vt:lpstr>How to create a new GBON surface land station using the GBON template (1)</vt:lpstr>
      <vt:lpstr>How to create a new GBON surface land station using the GBON template (1)</vt:lpstr>
      <vt:lpstr>How to create a new GBON surface land station using the GBON template (1)</vt:lpstr>
      <vt:lpstr>How to create a new GBON surface land station using the GBON template (2)</vt:lpstr>
      <vt:lpstr>How to create a new GBON surface land station using the GBON template (2a)</vt:lpstr>
      <vt:lpstr>How to create a new GBON surface land station using the GBON template (2a)</vt:lpstr>
      <vt:lpstr>How to create a new GBON surface land station using the GBON template (2b)</vt:lpstr>
      <vt:lpstr>Final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Filipe NUNES" &lt;lfnunes@wmo.int&gt;</dc:creator>
  <cp:lastModifiedBy>Luis Filipe NUNES</cp:lastModifiedBy>
  <cp:revision>3</cp:revision>
  <dcterms:created xsi:type="dcterms:W3CDTF">2022-10-03T07:48:07Z</dcterms:created>
  <dcterms:modified xsi:type="dcterms:W3CDTF">2023-01-03T17:03:15Z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0x0101009CFC635875425349B3265EFAC3D0A1F0</vt:lpwstr>
  </property>
</Properties>
</file>