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2" r:id="rId2"/>
    <p:sldId id="292" r:id="rId3"/>
    <p:sldId id="28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54" autoAdjust="0"/>
  </p:normalViewPr>
  <p:slideViewPr>
    <p:cSldViewPr>
      <p:cViewPr varScale="1">
        <p:scale>
          <a:sx n="42" d="100"/>
          <a:sy n="42" d="100"/>
        </p:scale>
        <p:origin x="150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36B34-D91C-4FF3-9F28-9FDF98950F2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DE60-BBA4-4C62-8CE9-86230ED4BB4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8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DE60-BBA4-4C62-8CE9-86230ED4B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6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5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4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6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1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1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2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1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922-C032-4D39-9BDF-F9906D54DE43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88101-A56C-447B-950B-BC9DBC71A24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2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5" y="476672"/>
            <a:ext cx="6920755" cy="3024336"/>
          </a:xfrm>
          <a:prstGeom prst="rect">
            <a:avLst/>
          </a:prstGeom>
        </p:spPr>
      </p:pic>
      <p:pic>
        <p:nvPicPr>
          <p:cNvPr id="2050" name="Picture 2" descr="C:\Users\Randriamparany\Desktop\22cf1c5add7ef00cf3da849ce147ae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75" y="3650009"/>
            <a:ext cx="6920755" cy="30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568206" y="1804174"/>
            <a:ext cx="223224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VISIBILITE = 15KM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68206" y="4790352"/>
            <a:ext cx="2232248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/>
              <a:t>VISIBILITE = 5KM</a:t>
            </a:r>
          </a:p>
          <a:p>
            <a:pPr algn="ctr"/>
            <a:r>
              <a:rPr lang="fr-CA" sz="1600" b="1" dirty="0"/>
              <a:t>Phéno  =  Pluie modérée</a:t>
            </a:r>
            <a:endParaRPr lang="en-US" sz="1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07504" y="1484784"/>
            <a:ext cx="6560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/>
              <a:t>A</a:t>
            </a:r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r>
              <a:rPr lang="fr-CA" sz="2400" b="1" dirty="0"/>
              <a:t>B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07504" y="44624"/>
            <a:ext cx="885698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C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 1 :  </a:t>
            </a:r>
            <a:r>
              <a:rPr lang="fr-CA" b="1" dirty="0"/>
              <a:t>OBSERVATIONS SUPPLEMENTAIRES :  Indiquer si la condition B répond aux critères de rédaction, Justifier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7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46" y="3986099"/>
            <a:ext cx="4009794" cy="259618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1" y="908720"/>
            <a:ext cx="3920437" cy="2592288"/>
          </a:xfrm>
          <a:prstGeom prst="rect">
            <a:avLst/>
          </a:prstGeom>
        </p:spPr>
      </p:pic>
      <p:pic>
        <p:nvPicPr>
          <p:cNvPr id="2050" name="Picture 2" descr="C:\Users\Randriamparany\Desktop\22cf1c5add7ef00cf3da849ce147ae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896" y="779288"/>
            <a:ext cx="4403340" cy="258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279632" y="729039"/>
            <a:ext cx="223224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VISIBILITE = 15KM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621542" y="621317"/>
            <a:ext cx="2232248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/>
              <a:t>VISIBILITE = 5KM</a:t>
            </a:r>
          </a:p>
          <a:p>
            <a:pPr algn="ctr"/>
            <a:r>
              <a:rPr lang="fr-CA" sz="1600" b="1" dirty="0"/>
              <a:t>Phéno  =  Pluie modérée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107504" y="44624"/>
            <a:ext cx="885698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C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 2  :  </a:t>
            </a:r>
            <a:r>
              <a:rPr lang="fr-CA" b="1" dirty="0"/>
              <a:t>OBSERVATIONS SUPPLEMENTAIRES :  Indiquer si les passages de A vers B </a:t>
            </a:r>
            <a:r>
              <a:rPr lang="fr-CA" b="1" dirty="0" err="1"/>
              <a:t>B</a:t>
            </a:r>
            <a:r>
              <a:rPr lang="fr-CA" b="1" dirty="0"/>
              <a:t> vers C , C vers D, D vers A répondent  aux critères de rédaction . Justifier ,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156" y="3895632"/>
            <a:ext cx="4331332" cy="270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5774090" y="3726355"/>
            <a:ext cx="2470318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/>
              <a:t>VISIBILITE = 4000M</a:t>
            </a:r>
          </a:p>
          <a:p>
            <a:pPr algn="ctr"/>
            <a:r>
              <a:rPr lang="fr-CA" sz="1400" b="1" dirty="0" err="1"/>
              <a:t>Phéno</a:t>
            </a:r>
            <a:r>
              <a:rPr lang="fr-CA" sz="1400" b="1" dirty="0"/>
              <a:t>  =  Pluie forte + orage</a:t>
            </a:r>
            <a:endParaRPr lang="en-US" sz="1400" b="1" dirty="0"/>
          </a:p>
        </p:txBody>
      </p:sp>
      <p:sp>
        <p:nvSpPr>
          <p:cNvPr id="11" name="Virage 10"/>
          <p:cNvSpPr/>
          <p:nvPr/>
        </p:nvSpPr>
        <p:spPr>
          <a:xfrm rot="5400000">
            <a:off x="4227249" y="3002397"/>
            <a:ext cx="756084" cy="653498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5542" y="2577678"/>
            <a:ext cx="464053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</a:p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00TU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572443" y="2420888"/>
            <a:ext cx="464053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</a:p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22TU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505071" y="5658953"/>
            <a:ext cx="464053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</a:p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32TU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5539" y="5658953"/>
            <a:ext cx="464053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</a:p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35TU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Virage 17"/>
          <p:cNvSpPr/>
          <p:nvPr/>
        </p:nvSpPr>
        <p:spPr>
          <a:xfrm rot="16200000">
            <a:off x="3900500" y="3352574"/>
            <a:ext cx="756084" cy="709228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69910" y="2575649"/>
            <a:ext cx="21381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             B</a:t>
            </a:r>
          </a:p>
          <a:p>
            <a:endParaRPr lang="fr-CA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C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             C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99592" y="3726355"/>
            <a:ext cx="2470318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/>
              <a:t>VISIBILITE = 4500M</a:t>
            </a:r>
          </a:p>
          <a:p>
            <a:pPr algn="ctr"/>
            <a:r>
              <a:rPr lang="fr-CA" sz="1400" b="1" dirty="0" err="1"/>
              <a:t>Phéno</a:t>
            </a:r>
            <a:r>
              <a:rPr lang="fr-CA" sz="1400" b="1" dirty="0"/>
              <a:t>  =  Pluie forte</a:t>
            </a:r>
            <a:endParaRPr lang="en-US" sz="1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867587" y="2564904"/>
            <a:ext cx="464053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</a:t>
            </a:r>
          </a:p>
          <a:p>
            <a:r>
              <a:rPr lang="fr-C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49TU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33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1196752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u="sng" dirty="0"/>
              <a:t>SITUATION AVANT</a:t>
            </a:r>
            <a:r>
              <a:rPr lang="fr-CA" b="1" dirty="0"/>
              <a:t>			                </a:t>
            </a:r>
            <a:r>
              <a:rPr lang="fr-CA" b="1" u="sng" dirty="0"/>
              <a:t>SITUATION APRES</a:t>
            </a:r>
          </a:p>
          <a:p>
            <a:endParaRPr lang="fr-CA" b="1" dirty="0"/>
          </a:p>
          <a:p>
            <a:endParaRPr lang="fr-CA" b="1" dirty="0"/>
          </a:p>
          <a:p>
            <a:endParaRPr lang="fr-CA" b="1" dirty="0"/>
          </a:p>
          <a:p>
            <a:endParaRPr lang="fr-CA" b="1" dirty="0"/>
          </a:p>
          <a:p>
            <a:endParaRPr lang="fr-CA" b="1" dirty="0"/>
          </a:p>
          <a:p>
            <a:endParaRPr lang="fr-CA" b="1" dirty="0"/>
          </a:p>
          <a:p>
            <a:endParaRPr lang="fr-CA" b="1" dirty="0"/>
          </a:p>
          <a:p>
            <a:r>
              <a:rPr lang="fr-CA" b="1" dirty="0"/>
              <a:t>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18864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 3  :  OBSERVATIONS SUPPLEMENTAIRES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1161225" y="5999111"/>
            <a:ext cx="208823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>
                <a:solidFill>
                  <a:schemeClr val="bg1"/>
                </a:solidFill>
              </a:rPr>
              <a:t>15:15 TU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56113" y="5927575"/>
            <a:ext cx="208823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>
                <a:solidFill>
                  <a:schemeClr val="bg1"/>
                </a:solidFill>
              </a:rPr>
              <a:t>15:17 TU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15820"/>
            <a:ext cx="4015383" cy="301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Randriamparany\Desktop\22cf1c5add7ef00cf3da849ce147ae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15820"/>
            <a:ext cx="4180098" cy="30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1556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124</Words>
  <Application>Microsoft Office PowerPoint</Application>
  <PresentationFormat>Affichage à l'écran (4:3)</PresentationFormat>
  <Paragraphs>49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Randriamparany</dc:creator>
  <cp:lastModifiedBy>Rondronasolo</cp:lastModifiedBy>
  <cp:revision>96</cp:revision>
  <dcterms:created xsi:type="dcterms:W3CDTF">2018-09-18T04:49:25Z</dcterms:created>
  <dcterms:modified xsi:type="dcterms:W3CDTF">2022-11-23T08:51:48Z</dcterms:modified>
</cp:coreProperties>
</file>