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0"/>
  </p:notesMasterIdLst>
  <p:sldIdLst>
    <p:sldId id="309" r:id="rId6"/>
    <p:sldId id="347" r:id="rId7"/>
    <p:sldId id="348" r:id="rId8"/>
    <p:sldId id="349" r:id="rId9"/>
    <p:sldId id="351" r:id="rId10"/>
    <p:sldId id="350" r:id="rId11"/>
    <p:sldId id="353" r:id="rId12"/>
    <p:sldId id="352" r:id="rId13"/>
    <p:sldId id="354" r:id="rId14"/>
    <p:sldId id="358" r:id="rId15"/>
    <p:sldId id="359" r:id="rId16"/>
    <p:sldId id="360" r:id="rId17"/>
    <p:sldId id="361" r:id="rId18"/>
    <p:sldId id="342" r:id="rId19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350C"/>
    <a:srgbClr val="004F8A"/>
    <a:srgbClr val="BD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822" autoAdjust="0"/>
  </p:normalViewPr>
  <p:slideViewPr>
    <p:cSldViewPr snapToGrid="0">
      <p:cViewPr varScale="1">
        <p:scale>
          <a:sx n="115" d="100"/>
          <a:sy n="115" d="100"/>
        </p:scale>
        <p:origin x="4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Bugeac" userId="2985d28a-a5e1-43fc-9feb-ea351fce1cf7" providerId="ADAL" clId="{55584292-A776-4710-A34C-79A80C0A3942}"/>
    <pc:docChg chg="modSld">
      <pc:chgData name="Paul Bugeac" userId="2985d28a-a5e1-43fc-9feb-ea351fce1cf7" providerId="ADAL" clId="{55584292-A776-4710-A34C-79A80C0A3942}" dt="2022-07-17T09:00:27.538" v="8" actId="20577"/>
      <pc:docMkLst>
        <pc:docMk/>
      </pc:docMkLst>
      <pc:sldChg chg="modSp mod">
        <pc:chgData name="Paul Bugeac" userId="2985d28a-a5e1-43fc-9feb-ea351fce1cf7" providerId="ADAL" clId="{55584292-A776-4710-A34C-79A80C0A3942}" dt="2022-07-17T09:00:27.538" v="8" actId="20577"/>
        <pc:sldMkLst>
          <pc:docMk/>
          <pc:sldMk cId="3858717191" sldId="342"/>
        </pc:sldMkLst>
        <pc:spChg chg="mod">
          <ac:chgData name="Paul Bugeac" userId="2985d28a-a5e1-43fc-9feb-ea351fce1cf7" providerId="ADAL" clId="{55584292-A776-4710-A34C-79A80C0A3942}" dt="2022-07-17T09:00:27.538" v="8" actId="20577"/>
          <ac:spMkLst>
            <pc:docMk/>
            <pc:sldMk cId="3858717191" sldId="342"/>
            <ac:spMk id="2" creationId="{0407B7CC-0E91-4311-992F-269347C9D8AC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AA4E88-DD1E-4CAD-A119-641C92011CE5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</dgm:pt>
    <dgm:pt modelId="{2E2171D5-E1AC-483E-8027-06BD7D45C21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kumimoji="0" lang="en-US" altLang="en-US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re)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Formation</a:t>
          </a:r>
          <a:endParaRPr kumimoji="0" lang="ro-RO" altLang="en-US" sz="1600" b="1" i="0" u="none" strike="noStrike" cap="none" normalizeH="0" baseline="0" dirty="0" smtClean="0">
            <a:ln>
              <a:noFill/>
            </a:ln>
            <a:solidFill>
              <a:srgbClr val="FF000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330CB5-658A-4376-A799-9951C60E1A45}" type="parTrans" cxnId="{3A903918-4C30-423F-8C3A-4B02E7EFEB09}">
      <dgm:prSet/>
      <dgm:spPr/>
      <dgm:t>
        <a:bodyPr/>
        <a:lstStyle/>
        <a:p>
          <a:endParaRPr lang="en-US"/>
        </a:p>
      </dgm:t>
    </dgm:pt>
    <dgm:pt modelId="{8910C0C2-F2E5-40C6-B7F8-43AC86F2F8CA}" type="sibTrans" cxnId="{3A903918-4C30-423F-8C3A-4B02E7EFEB09}">
      <dgm:prSet/>
      <dgm:spPr/>
      <dgm:t>
        <a:bodyPr/>
        <a:lstStyle/>
        <a:p>
          <a:endParaRPr lang="en-US"/>
        </a:p>
      </dgm:t>
    </dgm:pt>
    <dgm:pt modelId="{0F4553E0-1E0A-4E00-8CB2-A2CBB2E65EB1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600" b="1" i="0" u="none" strike="noStrike" cap="none" normalizeH="0" baseline="0" dirty="0" err="1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Evaluer</a:t>
          </a:r>
          <a:endParaRPr kumimoji="0" lang="ro-RO" altLang="en-US" sz="1600" b="1" i="0" u="none" strike="noStrike" cap="none" normalizeH="0" baseline="0" dirty="0" smtClean="0">
            <a:ln>
              <a:noFill/>
            </a:ln>
            <a:solidFill>
              <a:srgbClr val="FF000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AD8BCC-84A6-4B16-AB93-E026DF52E82D}" type="parTrans" cxnId="{B7849876-F44B-4265-BAA3-B4A1A5880336}">
      <dgm:prSet/>
      <dgm:spPr/>
      <dgm:t>
        <a:bodyPr/>
        <a:lstStyle/>
        <a:p>
          <a:endParaRPr lang="en-US"/>
        </a:p>
      </dgm:t>
    </dgm:pt>
    <dgm:pt modelId="{43002602-57F5-462F-9108-A46EB8AC8D7C}" type="sibTrans" cxnId="{B7849876-F44B-4265-BAA3-B4A1A5880336}">
      <dgm:prSet/>
      <dgm:spPr/>
      <dgm:t>
        <a:bodyPr/>
        <a:lstStyle/>
        <a:p>
          <a:endParaRPr lang="en-US"/>
        </a:p>
      </dgm:t>
    </dgm:pt>
    <dgm:pt modelId="{12E404A7-1E4E-4955-853A-623369442D3A}" type="pres">
      <dgm:prSet presAssocID="{ABAA4E88-DD1E-4CAD-A119-641C92011CE5}" presName="cycle" presStyleCnt="0">
        <dgm:presLayoutVars>
          <dgm:dir/>
          <dgm:resizeHandles val="exact"/>
        </dgm:presLayoutVars>
      </dgm:prSet>
      <dgm:spPr/>
    </dgm:pt>
    <dgm:pt modelId="{8FC424CF-DACD-4D49-975D-0FC30BA00B8E}" type="pres">
      <dgm:prSet presAssocID="{2E2171D5-E1AC-483E-8027-06BD7D45C21A}" presName="dummy" presStyleCnt="0"/>
      <dgm:spPr/>
    </dgm:pt>
    <dgm:pt modelId="{EC76346F-26A7-429B-A227-0B8CFBC19F6C}" type="pres">
      <dgm:prSet presAssocID="{2E2171D5-E1AC-483E-8027-06BD7D45C21A}" presName="node" presStyleLbl="revTx" presStyleIdx="0" presStyleCnt="2" custScaleX="96802" custScaleY="33629" custRadScaleRad="1007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228D00-030F-4E13-8FCC-15EE03D4FABE}" type="pres">
      <dgm:prSet presAssocID="{8910C0C2-F2E5-40C6-B7F8-43AC86F2F8CA}" presName="sibTrans" presStyleLbl="node1" presStyleIdx="0" presStyleCnt="2"/>
      <dgm:spPr/>
      <dgm:t>
        <a:bodyPr/>
        <a:lstStyle/>
        <a:p>
          <a:endParaRPr lang="en-US"/>
        </a:p>
      </dgm:t>
    </dgm:pt>
    <dgm:pt modelId="{14769BD4-63D1-42EB-980C-5EE8FC79C36D}" type="pres">
      <dgm:prSet presAssocID="{0F4553E0-1E0A-4E00-8CB2-A2CBB2E65EB1}" presName="dummy" presStyleCnt="0"/>
      <dgm:spPr/>
    </dgm:pt>
    <dgm:pt modelId="{D026258E-EC8F-486F-82FA-C07BD011A813}" type="pres">
      <dgm:prSet presAssocID="{0F4553E0-1E0A-4E00-8CB2-A2CBB2E65EB1}" presName="node" presStyleLbl="revTx" presStyleIdx="1" presStyleCnt="2" custScaleX="57497" custScaleY="253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941658-E392-4E7D-8134-803EF1828410}" type="pres">
      <dgm:prSet presAssocID="{43002602-57F5-462F-9108-A46EB8AC8D7C}" presName="sibTrans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8BE1CE8A-B350-47CF-9B7A-10388E887D59}" type="presOf" srcId="{2E2171D5-E1AC-483E-8027-06BD7D45C21A}" destId="{EC76346F-26A7-429B-A227-0B8CFBC19F6C}" srcOrd="0" destOrd="0" presId="urn:microsoft.com/office/officeart/2005/8/layout/cycle1"/>
    <dgm:cxn modelId="{3A903918-4C30-423F-8C3A-4B02E7EFEB09}" srcId="{ABAA4E88-DD1E-4CAD-A119-641C92011CE5}" destId="{2E2171D5-E1AC-483E-8027-06BD7D45C21A}" srcOrd="0" destOrd="0" parTransId="{A0330CB5-658A-4376-A799-9951C60E1A45}" sibTransId="{8910C0C2-F2E5-40C6-B7F8-43AC86F2F8CA}"/>
    <dgm:cxn modelId="{519C8625-E037-49EF-87A7-13935D127B6A}" type="presOf" srcId="{ABAA4E88-DD1E-4CAD-A119-641C92011CE5}" destId="{12E404A7-1E4E-4955-853A-623369442D3A}" srcOrd="0" destOrd="0" presId="urn:microsoft.com/office/officeart/2005/8/layout/cycle1"/>
    <dgm:cxn modelId="{3F132044-169B-46E1-80F0-4CE510054556}" type="presOf" srcId="{8910C0C2-F2E5-40C6-B7F8-43AC86F2F8CA}" destId="{FD228D00-030F-4E13-8FCC-15EE03D4FABE}" srcOrd="0" destOrd="0" presId="urn:microsoft.com/office/officeart/2005/8/layout/cycle1"/>
    <dgm:cxn modelId="{E10C934D-9005-436D-BE3A-4D0693A7EFB7}" type="presOf" srcId="{0F4553E0-1E0A-4E00-8CB2-A2CBB2E65EB1}" destId="{D026258E-EC8F-486F-82FA-C07BD011A813}" srcOrd="0" destOrd="0" presId="urn:microsoft.com/office/officeart/2005/8/layout/cycle1"/>
    <dgm:cxn modelId="{B7849876-F44B-4265-BAA3-B4A1A5880336}" srcId="{ABAA4E88-DD1E-4CAD-A119-641C92011CE5}" destId="{0F4553E0-1E0A-4E00-8CB2-A2CBB2E65EB1}" srcOrd="1" destOrd="0" parTransId="{A8AD8BCC-84A6-4B16-AB93-E026DF52E82D}" sibTransId="{43002602-57F5-462F-9108-A46EB8AC8D7C}"/>
    <dgm:cxn modelId="{41B2FEF5-22CC-47D9-8CA3-AFE97106B0F5}" type="presOf" srcId="{43002602-57F5-462F-9108-A46EB8AC8D7C}" destId="{64941658-E392-4E7D-8134-803EF1828410}" srcOrd="0" destOrd="0" presId="urn:microsoft.com/office/officeart/2005/8/layout/cycle1"/>
    <dgm:cxn modelId="{C25A25D6-86CF-4A2D-A826-150BF38AADCE}" type="presParOf" srcId="{12E404A7-1E4E-4955-853A-623369442D3A}" destId="{8FC424CF-DACD-4D49-975D-0FC30BA00B8E}" srcOrd="0" destOrd="0" presId="urn:microsoft.com/office/officeart/2005/8/layout/cycle1"/>
    <dgm:cxn modelId="{92AFEB2C-7F7E-46E7-8F63-1D993D8C6E07}" type="presParOf" srcId="{12E404A7-1E4E-4955-853A-623369442D3A}" destId="{EC76346F-26A7-429B-A227-0B8CFBC19F6C}" srcOrd="1" destOrd="0" presId="urn:microsoft.com/office/officeart/2005/8/layout/cycle1"/>
    <dgm:cxn modelId="{08D58647-0769-4EC0-B907-67ACEFBBDD06}" type="presParOf" srcId="{12E404A7-1E4E-4955-853A-623369442D3A}" destId="{FD228D00-030F-4E13-8FCC-15EE03D4FABE}" srcOrd="2" destOrd="0" presId="urn:microsoft.com/office/officeart/2005/8/layout/cycle1"/>
    <dgm:cxn modelId="{6C6991F6-69B9-453A-9E73-02895FA9E12F}" type="presParOf" srcId="{12E404A7-1E4E-4955-853A-623369442D3A}" destId="{14769BD4-63D1-42EB-980C-5EE8FC79C36D}" srcOrd="3" destOrd="0" presId="urn:microsoft.com/office/officeart/2005/8/layout/cycle1"/>
    <dgm:cxn modelId="{76F33020-929A-4B75-BE0E-A103123A5478}" type="presParOf" srcId="{12E404A7-1E4E-4955-853A-623369442D3A}" destId="{D026258E-EC8F-486F-82FA-C07BD011A813}" srcOrd="4" destOrd="0" presId="urn:microsoft.com/office/officeart/2005/8/layout/cycle1"/>
    <dgm:cxn modelId="{7EB5BE43-02B7-4B9D-9A9C-3F8A214D8BB6}" type="presParOf" srcId="{12E404A7-1E4E-4955-853A-623369442D3A}" destId="{64941658-E392-4E7D-8134-803EF1828410}" srcOrd="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76346F-26A7-429B-A227-0B8CFBC19F6C}">
      <dsp:nvSpPr>
        <dsp:cNvPr id="0" name=""/>
        <dsp:cNvSpPr/>
      </dsp:nvSpPr>
      <dsp:spPr>
        <a:xfrm>
          <a:off x="3109004" y="2172532"/>
          <a:ext cx="1807343" cy="627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600" b="1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kumimoji="0" lang="en-US" altLang="en-US" sz="1600" b="1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re)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600" b="1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Formation</a:t>
          </a:r>
          <a:endParaRPr kumimoji="0" lang="ro-RO" altLang="en-US" sz="1600" b="1" i="0" u="none" strike="noStrike" kern="1200" cap="none" normalizeH="0" baseline="0" dirty="0" smtClean="0">
            <a:ln>
              <a:noFill/>
            </a:ln>
            <a:solidFill>
              <a:srgbClr val="FF000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09004" y="2172532"/>
        <a:ext cx="1807343" cy="627870"/>
      </dsp:txXfrm>
    </dsp:sp>
    <dsp:sp modelId="{FD228D00-030F-4E13-8FCC-15EE03D4FABE}">
      <dsp:nvSpPr>
        <dsp:cNvPr id="0" name=""/>
        <dsp:cNvSpPr/>
      </dsp:nvSpPr>
      <dsp:spPr>
        <a:xfrm>
          <a:off x="560980" y="602317"/>
          <a:ext cx="3839337" cy="3839337"/>
        </a:xfrm>
        <a:prstGeom prst="circularArrow">
          <a:avLst>
            <a:gd name="adj1" fmla="val 9483"/>
            <a:gd name="adj2" fmla="val 684952"/>
            <a:gd name="adj3" fmla="val 9660018"/>
            <a:gd name="adj4" fmla="val 631058"/>
            <a:gd name="adj5" fmla="val 1106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26258E-EC8F-486F-82FA-C07BD011A813}">
      <dsp:nvSpPr>
        <dsp:cNvPr id="0" name=""/>
        <dsp:cNvSpPr/>
      </dsp:nvSpPr>
      <dsp:spPr>
        <a:xfrm>
          <a:off x="413490" y="2249650"/>
          <a:ext cx="1073498" cy="473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600" b="1" i="0" u="none" strike="noStrike" kern="1200" cap="none" normalizeH="0" baseline="0" dirty="0" err="1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Evaluer</a:t>
          </a:r>
          <a:endParaRPr kumimoji="0" lang="ro-RO" altLang="en-US" sz="1600" b="1" i="0" u="none" strike="noStrike" kern="1200" cap="none" normalizeH="0" baseline="0" dirty="0" smtClean="0">
            <a:ln>
              <a:noFill/>
            </a:ln>
            <a:solidFill>
              <a:srgbClr val="FF000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3490" y="2249650"/>
        <a:ext cx="1073498" cy="473633"/>
      </dsp:txXfrm>
    </dsp:sp>
    <dsp:sp modelId="{64941658-E392-4E7D-8134-803EF1828410}">
      <dsp:nvSpPr>
        <dsp:cNvPr id="0" name=""/>
        <dsp:cNvSpPr/>
      </dsp:nvSpPr>
      <dsp:spPr>
        <a:xfrm>
          <a:off x="560980" y="531280"/>
          <a:ext cx="3839337" cy="3839337"/>
        </a:xfrm>
        <a:prstGeom prst="circularArrow">
          <a:avLst>
            <a:gd name="adj1" fmla="val 9483"/>
            <a:gd name="adj2" fmla="val 684952"/>
            <a:gd name="adj3" fmla="val 20283991"/>
            <a:gd name="adj4" fmla="val 11255031"/>
            <a:gd name="adj5" fmla="val 1106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E022A-0A20-4617-BD76-BFE143E9B416}" type="datetimeFigureOut">
              <a:rPr lang="en-CH" smtClean="0"/>
              <a:t>11/19/2022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280EE-39A6-41AE-B61B-73646EDF4B3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796903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7FF08-1D2F-4963-8C4E-95DA32C494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388F6A-B572-4840-9E3E-9EB9AF7650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33D8F-177C-4107-9BF2-776456E13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62A7-8E42-4B86-A0D2-2C05E44E8BA5}" type="datetimeFigureOut">
              <a:rPr lang="en-CH" smtClean="0"/>
              <a:t>11/19/2022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D6807-1DF1-4A93-996A-EE5907F70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C2C57-FD32-4347-9BA1-0E475B06F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144F-D7F9-4E50-B45E-EE34F8AD3F2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89718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F6FC7-078C-4B27-9A99-962EF9F88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89BBCD-DAF7-4AD2-82DA-C0BD5DB30E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86473-7773-41B8-AAD1-285A8A2B9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62A7-8E42-4B86-A0D2-2C05E44E8BA5}" type="datetimeFigureOut">
              <a:rPr lang="en-CH" smtClean="0"/>
              <a:t>11/19/2022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D4804-EA5A-4296-9553-A687D34E2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00EF6-384F-4199-80B2-814836667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144F-D7F9-4E50-B45E-EE34F8AD3F2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86588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5B0DB9-233B-47DE-95DD-5C30A7B242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685F9F-48F3-42C0-89F9-3F57BEAB60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271A4-CCB7-488B-BF44-2E4FED843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62A7-8E42-4B86-A0D2-2C05E44E8BA5}" type="datetimeFigureOut">
              <a:rPr lang="en-CH" smtClean="0"/>
              <a:t>11/19/2022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C2A55-4255-4B84-9D9B-32A1EE557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77E84-094A-4C09-B291-F63F4B35C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144F-D7F9-4E50-B45E-EE34F8AD3F2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813374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856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265176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81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10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04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33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619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317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47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13619-F514-4189-8212-0E022C25E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CAAC8-E2DA-4AC5-B77C-2BB777C8C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D7D9E-21B6-4685-A3CF-8F45336BC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62A7-8E42-4B86-A0D2-2C05E44E8BA5}" type="datetimeFigureOut">
              <a:rPr lang="en-CH" smtClean="0"/>
              <a:t>11/19/2022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BB567-F667-4BB1-A562-5805E4C9E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D0E13-5219-44D7-9B0B-7001A6927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144F-D7F9-4E50-B45E-EE34F8AD3F2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3372576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05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E123C-4BE3-4544-81C7-67A2BE207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29E43-8204-4B62-8F1D-3C43F29E9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4C910-08C9-4BA4-85DE-966255A51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62A7-8E42-4B86-A0D2-2C05E44E8BA5}" type="datetimeFigureOut">
              <a:rPr lang="en-CH" smtClean="0"/>
              <a:t>11/19/2022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DBA28-2FFD-4C08-AEC8-0DA5420BF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0DE5F-1D9A-4AF8-BB71-5C9AACE38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144F-D7F9-4E50-B45E-EE34F8AD3F2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548477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F037C-87D8-45A4-B1F6-F0989EACF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6448D-AD4E-4E9B-AF64-D4CCCDFE3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91180C-0D78-4642-B595-72EA9B31C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C838A7-B16C-4379-B528-E71751E77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62A7-8E42-4B86-A0D2-2C05E44E8BA5}" type="datetimeFigureOut">
              <a:rPr lang="en-CH" smtClean="0"/>
              <a:t>11/19/2022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70C65-0947-4F58-90AD-3F98E2501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9AD3E8-C61B-434A-B78E-F4CFF26CB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144F-D7F9-4E50-B45E-EE34F8AD3F2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83377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98CAB-D3CD-4890-8757-D92EB245E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741331-7594-40D4-BBE6-CAF89CF79D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5A7CFE-FBE3-444B-B680-84AD214C3D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D5DCB8-5D13-44F1-98CB-35387F8BA6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D8E066-FAFB-47D4-8F60-A6651A394D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404AE8-37B5-452C-A85F-584908A7A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62A7-8E42-4B86-A0D2-2C05E44E8BA5}" type="datetimeFigureOut">
              <a:rPr lang="en-CH" smtClean="0"/>
              <a:t>11/19/2022</a:t>
            </a:fld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53F8B9-9A97-4424-84F1-176B11ACD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BE9556-D058-435B-84A8-DEB08D40E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144F-D7F9-4E50-B45E-EE34F8AD3F2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69253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65310-DB40-46C2-89EC-85A4B0C92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C452E0-AE91-4C7D-AB44-35544B9E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62A7-8E42-4B86-A0D2-2C05E44E8BA5}" type="datetimeFigureOut">
              <a:rPr lang="en-CH" smtClean="0"/>
              <a:t>11/19/2022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B1D4F1-CB56-47B7-89E6-B61F0E8C7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302229-A679-4DA7-BD07-D6AC50A36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144F-D7F9-4E50-B45E-EE34F8AD3F2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152511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55A129-6230-4F2B-838A-FFF0819D1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62A7-8E42-4B86-A0D2-2C05E44E8BA5}" type="datetimeFigureOut">
              <a:rPr lang="en-CH" smtClean="0"/>
              <a:t>11/19/2022</a:t>
            </a:fld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4979A0-069A-4F4F-91FE-F8707AF53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1AFE67-A41A-4098-9775-31E81EB46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144F-D7F9-4E50-B45E-EE34F8AD3F2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357075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43F9C-11FD-4E22-AA38-3896D9598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B1518-D9C1-4B78-9ED5-8C282F7F7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207623-2D4C-4696-8C7D-53F99ED7EA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6CD74C-ADE4-41FE-80F6-C394EA053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62A7-8E42-4B86-A0D2-2C05E44E8BA5}" type="datetimeFigureOut">
              <a:rPr lang="en-CH" smtClean="0"/>
              <a:t>11/19/2022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28BE0C-9E7C-4C2C-982A-E564203BE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FC6246-EF90-4941-B623-AC186391B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144F-D7F9-4E50-B45E-EE34F8AD3F2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819026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00532-3590-448F-A08E-C2E62CF56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C39C45-FC77-4FAF-ACCB-C2D0337181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E908F2-6479-4588-99AA-5D39998EE2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05B143-9E51-4C6F-8044-F8AE1DCEC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62A7-8E42-4B86-A0D2-2C05E44E8BA5}" type="datetimeFigureOut">
              <a:rPr lang="en-CH" smtClean="0"/>
              <a:t>11/19/2022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6351FF-4E63-43A7-A78B-6CD50E4A8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8B5DE-F6A3-4116-A268-A12805422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144F-D7F9-4E50-B45E-EE34F8AD3F2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730297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59728C-DF21-40D6-A129-E304D0625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2C5EBA-E8D0-4C00-A90D-D46F19215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950F88-3F59-4FB7-80AC-DDBDBC5EB7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062A7-8E42-4B86-A0D2-2C05E44E8BA5}" type="datetimeFigureOut">
              <a:rPr lang="en-CH" smtClean="0"/>
              <a:t>11/19/2022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F2B61-F15B-4B52-BDD6-AF554751DE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5433E-B0D2-4868-9601-588F284207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2144F-D7F9-4E50-B45E-EE34F8AD3F2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747144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265176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9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EC187D-22EA-498D-A7F5-DD3CBDF55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77A93E-C7B3-4247-AF73-97DCDBC7C734}"/>
              </a:ext>
            </a:extLst>
          </p:cNvPr>
          <p:cNvSpPr txBox="1"/>
          <p:nvPr/>
        </p:nvSpPr>
        <p:spPr>
          <a:xfrm>
            <a:off x="1671979" y="2843242"/>
            <a:ext cx="956586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SMQ &amp; Evaluation des competences</a:t>
            </a:r>
            <a:endParaRPr lang="en-US" sz="4400" b="1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6332914" y="6029499"/>
            <a:ext cx="5334000" cy="6096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Alexandru Hozoc, MET </a:t>
            </a:r>
            <a:r>
              <a:rPr lang="en-US" alt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</a:t>
            </a:r>
            <a:endParaRPr lang="ro-RO" altLang="en-US" sz="24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37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300" y="786939"/>
            <a:ext cx="8229600" cy="1143000"/>
          </a:xfrm>
        </p:spPr>
        <p:txBody>
          <a:bodyPr/>
          <a:lstStyle/>
          <a:p>
            <a:pPr marL="0" lvl="1" defTabSz="457200" rtl="0">
              <a:spcBef>
                <a:spcPct val="0"/>
              </a:spcBef>
            </a:pPr>
            <a:r>
              <a:rPr lang="en-US" sz="4400" b="1" dirty="0" smtClean="0">
                <a:solidFill>
                  <a:schemeClr val="accent1"/>
                </a:solidFill>
              </a:rPr>
              <a:t>SMQ &amp; EC</a:t>
            </a:r>
            <a:endParaRPr lang="en-CH" sz="4400" b="1" dirty="0">
              <a:solidFill>
                <a:schemeClr val="accent1"/>
              </a:solidFill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40474" y="3128357"/>
            <a:ext cx="4038600" cy="1676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o-RO" altLang="en-US" b="1" dirty="0">
                <a:solidFill>
                  <a:srgbClr val="000099"/>
                </a:solidFill>
              </a:rPr>
              <a:t>ISO 9001</a:t>
            </a:r>
            <a:r>
              <a:rPr lang="en-US" altLang="en-US" b="1" dirty="0"/>
              <a:t>, </a:t>
            </a:r>
            <a:r>
              <a:rPr lang="ro-RO" altLang="en-US" b="1" dirty="0"/>
              <a:t>c</a:t>
            </a:r>
            <a:r>
              <a:rPr lang="en-US" altLang="en-US" b="1" dirty="0" err="1" smtClean="0"/>
              <a:t>onfidentialite</a:t>
            </a:r>
            <a:r>
              <a:rPr lang="en-US" altLang="en-US" b="1" dirty="0" smtClean="0"/>
              <a:t> </a:t>
            </a:r>
            <a:r>
              <a:rPr lang="en-US" altLang="en-US" b="1" dirty="0"/>
              <a:t>- </a:t>
            </a:r>
            <a:r>
              <a:rPr lang="ro-RO" altLang="en-US" b="1" dirty="0"/>
              <a:t>“</a:t>
            </a:r>
            <a:r>
              <a:rPr lang="en-US" altLang="en-US" b="1" dirty="0"/>
              <a:t>just culture</a:t>
            </a:r>
            <a:r>
              <a:rPr lang="ro-RO" altLang="en-US" b="1" dirty="0"/>
              <a:t>“</a:t>
            </a:r>
            <a:r>
              <a:rPr lang="en-US" altLang="en-US" b="1" dirty="0"/>
              <a:t>: </a:t>
            </a:r>
            <a:endParaRPr lang="en-US" altLang="en-US" b="1" dirty="0" smtClean="0"/>
          </a:p>
          <a:p>
            <a:pPr marL="0" indent="0">
              <a:buNone/>
            </a:pPr>
            <a:r>
              <a:rPr lang="fr-FR" altLang="en-US" b="1" dirty="0" smtClean="0"/>
              <a:t>engagement </a:t>
            </a:r>
            <a:r>
              <a:rPr lang="fr-FR" altLang="en-US" b="1" dirty="0"/>
              <a:t>obligatoire pour tout auditeur externe</a:t>
            </a:r>
            <a:endParaRPr lang="ro-RO" altLang="en-US" dirty="0"/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172199" y="3111733"/>
            <a:ext cx="4493029" cy="3031372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fr-FR" altLang="en-US" sz="3100" b="1" dirty="0"/>
              <a:t>Les résultats individuels obtenus lors de l’application d’un système </a:t>
            </a:r>
            <a:r>
              <a:rPr lang="fr-FR" altLang="en-US" sz="3100" b="1" dirty="0">
                <a:solidFill>
                  <a:srgbClr val="000099"/>
                </a:solidFill>
              </a:rPr>
              <a:t>EC </a:t>
            </a:r>
            <a:r>
              <a:rPr lang="fr-FR" altLang="en-US" sz="3100" b="1" dirty="0"/>
              <a:t>ne devraient pas être publics; conseillé d’être utilisé pour le développement personnel et pour identifier les besoins de formation</a:t>
            </a:r>
          </a:p>
          <a:p>
            <a:pPr marL="0" indent="0">
              <a:buNone/>
            </a:pPr>
            <a:endParaRPr lang="fr-FR" altLang="en-US" b="1" dirty="0"/>
          </a:p>
        </p:txBody>
      </p:sp>
      <p:sp>
        <p:nvSpPr>
          <p:cNvPr id="142341" name="AutoShape 5" descr="Výsledok vyh&amp;lcaron;adávania obrázkov pre dopyt ISO 9001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42" name="AutoShape 6" descr="Výsledok vyh&amp;lcaron;adávania obrázkov pre dopyt ISO 9001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94" name="Rectangle 58"/>
          <p:cNvSpPr>
            <a:spLocks noChangeArrowheads="1"/>
          </p:cNvSpPr>
          <p:nvPr/>
        </p:nvSpPr>
        <p:spPr bwMode="auto">
          <a:xfrm>
            <a:off x="1015536" y="2180704"/>
            <a:ext cx="5181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 dirty="0" err="1" smtClean="0">
                <a:latin typeface="+mn-lt"/>
              </a:rPr>
              <a:t>Confidentialite</a:t>
            </a:r>
            <a:r>
              <a:rPr lang="en-US" altLang="en-US" sz="2400" b="1" dirty="0" smtClean="0"/>
              <a:t> </a:t>
            </a:r>
            <a:endParaRPr lang="ro-RO" altLang="en-US" sz="2400" b="1" dirty="0"/>
          </a:p>
        </p:txBody>
      </p:sp>
      <p:pic>
        <p:nvPicPr>
          <p:cNvPr id="59" name="Picture 16" descr="Graphical user interface, logo&#10;&#10;Description automatically generated">
            <a:extLst>
              <a:ext uri="{FF2B5EF4-FFF2-40B4-BE49-F238E27FC236}">
                <a16:creationId xmlns:a16="http://schemas.microsoft.com/office/drawing/2014/main" id="{7FABA996-2A66-4697-8545-FDCA9D707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" y="4546940"/>
            <a:ext cx="2088023" cy="230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44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 build="p"/>
      <p:bldP spid="1423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300" y="786939"/>
            <a:ext cx="8229600" cy="1143000"/>
          </a:xfrm>
        </p:spPr>
        <p:txBody>
          <a:bodyPr/>
          <a:lstStyle/>
          <a:p>
            <a:pPr marL="0" lvl="1" defTabSz="457200" rtl="0">
              <a:spcBef>
                <a:spcPct val="0"/>
              </a:spcBef>
            </a:pPr>
            <a:r>
              <a:rPr lang="en-US" sz="4400" b="1" dirty="0" smtClean="0">
                <a:solidFill>
                  <a:schemeClr val="accent1"/>
                </a:solidFill>
              </a:rPr>
              <a:t>SMQ &amp; EC</a:t>
            </a:r>
            <a:endParaRPr lang="en-CH" sz="4400" b="1" dirty="0">
              <a:solidFill>
                <a:schemeClr val="accent1"/>
              </a:solidFill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40474" y="3128357"/>
            <a:ext cx="5207926" cy="167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altLang="en-US" sz="2600" b="1" dirty="0"/>
              <a:t>La certification </a:t>
            </a:r>
            <a:r>
              <a:rPr lang="fr-FR" altLang="en-US" sz="2600" b="1" dirty="0">
                <a:solidFill>
                  <a:srgbClr val="000099"/>
                </a:solidFill>
              </a:rPr>
              <a:t>ISO 9001 </a:t>
            </a:r>
            <a:r>
              <a:rPr lang="fr-FR" altLang="en-US" sz="2600" b="1" dirty="0"/>
              <a:t>est une reconnaissance de la capacité d’atteindre et de maintenir le plus haut niveau de </a:t>
            </a:r>
            <a:r>
              <a:rPr lang="fr-FR" altLang="en-US" sz="2600" b="1" dirty="0" smtClean="0"/>
              <a:t>qualité, des normes </a:t>
            </a:r>
            <a:r>
              <a:rPr lang="fr-FR" altLang="en-US" sz="2600" b="1" dirty="0"/>
              <a:t>conformes aux attentes des clients et à l’engagement envers la poursuite de la satisfaction du client. </a:t>
            </a:r>
            <a:endParaRPr lang="fr-FR" altLang="en-US" sz="2600" b="1" dirty="0"/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920343" y="3111734"/>
            <a:ext cx="4493029" cy="20574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FR" altLang="en-US" sz="3000" b="1" dirty="0"/>
              <a:t>L’application d’un système </a:t>
            </a:r>
            <a:r>
              <a:rPr lang="fr-FR" altLang="en-US" sz="3000" b="1" dirty="0"/>
              <a:t>d’évaluation, des compétences – </a:t>
            </a:r>
            <a:r>
              <a:rPr lang="fr-FR" altLang="en-US" sz="3300" b="1" dirty="0">
                <a:solidFill>
                  <a:srgbClr val="000099"/>
                </a:solidFill>
              </a:rPr>
              <a:t>EC </a:t>
            </a:r>
            <a:r>
              <a:rPr lang="fr-FR" altLang="en-US" sz="3000" b="1" dirty="0"/>
              <a:t>est essentielle pour la reconnaissance du niveau de compétence </a:t>
            </a:r>
            <a:r>
              <a:rPr lang="fr-FR" altLang="en-US" sz="3000" b="1" dirty="0"/>
              <a:t>des </a:t>
            </a:r>
            <a:r>
              <a:rPr lang="fr-FR" altLang="en-US" sz="3000" b="1" dirty="0" err="1"/>
              <a:t>PMAs</a:t>
            </a:r>
            <a:r>
              <a:rPr lang="fr-FR" altLang="en-US" sz="3000" b="1" dirty="0"/>
              <a:t> </a:t>
            </a:r>
            <a:r>
              <a:rPr lang="fr-FR" altLang="en-US" sz="3000" b="1" dirty="0"/>
              <a:t>dans l’organisation.</a:t>
            </a:r>
          </a:p>
          <a:p>
            <a:pPr marL="0" indent="0">
              <a:lnSpc>
                <a:spcPct val="80000"/>
              </a:lnSpc>
              <a:buNone/>
            </a:pPr>
            <a:endParaRPr lang="fr-FR" altLang="en-US" b="1" dirty="0"/>
          </a:p>
        </p:txBody>
      </p:sp>
      <p:sp>
        <p:nvSpPr>
          <p:cNvPr id="142341" name="AutoShape 5" descr="Výsledok vyh&amp;lcaron;adávania obrázkov pre dopyt ISO 9001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42" name="AutoShape 6" descr="Výsledok vyh&amp;lcaron;adávania obrázkov pre dopyt ISO 9001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94" name="Rectangle 58"/>
          <p:cNvSpPr>
            <a:spLocks noChangeArrowheads="1"/>
          </p:cNvSpPr>
          <p:nvPr/>
        </p:nvSpPr>
        <p:spPr bwMode="auto">
          <a:xfrm>
            <a:off x="1057101" y="2180704"/>
            <a:ext cx="5181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 dirty="0" err="1" smtClean="0">
                <a:latin typeface="+mn-lt"/>
              </a:rPr>
              <a:t>Reconaissance</a:t>
            </a:r>
            <a:r>
              <a:rPr lang="en-US" altLang="en-US" sz="2400" b="1" dirty="0" smtClean="0"/>
              <a:t> </a:t>
            </a:r>
            <a:endParaRPr lang="ro-RO" altLang="en-US" sz="2400" b="1" dirty="0"/>
          </a:p>
        </p:txBody>
      </p:sp>
      <p:pic>
        <p:nvPicPr>
          <p:cNvPr id="59" name="Picture 16" descr="Graphical user interface, logo&#10;&#10;Description automatically generated">
            <a:extLst>
              <a:ext uri="{FF2B5EF4-FFF2-40B4-BE49-F238E27FC236}">
                <a16:creationId xmlns:a16="http://schemas.microsoft.com/office/drawing/2014/main" id="{7FABA996-2A66-4697-8545-FDCA9D707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" y="4546940"/>
            <a:ext cx="2088023" cy="230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38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 build="p"/>
      <p:bldP spid="14239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300" y="786939"/>
            <a:ext cx="8229600" cy="1143000"/>
          </a:xfrm>
        </p:spPr>
        <p:txBody>
          <a:bodyPr/>
          <a:lstStyle/>
          <a:p>
            <a:pPr marL="0" lvl="1" defTabSz="457200" rtl="0">
              <a:spcBef>
                <a:spcPct val="0"/>
              </a:spcBef>
            </a:pPr>
            <a:r>
              <a:rPr lang="en-US" sz="4400" b="1" dirty="0" smtClean="0">
                <a:solidFill>
                  <a:schemeClr val="accent1"/>
                </a:solidFill>
              </a:rPr>
              <a:t>SMQ &amp; EC</a:t>
            </a:r>
            <a:endParaRPr lang="en-CH" sz="4400" b="1" dirty="0">
              <a:solidFill>
                <a:schemeClr val="accent1"/>
              </a:solidFill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40474" y="3128357"/>
            <a:ext cx="4038600" cy="167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o-RO" altLang="en-US" b="1" dirty="0">
                <a:solidFill>
                  <a:srgbClr val="000099"/>
                </a:solidFill>
              </a:rPr>
              <a:t>ISO </a:t>
            </a:r>
            <a:r>
              <a:rPr lang="ro-RO" altLang="en-US" b="1" dirty="0" smtClean="0">
                <a:solidFill>
                  <a:srgbClr val="000099"/>
                </a:solidFill>
              </a:rPr>
              <a:t>9001</a:t>
            </a:r>
            <a:r>
              <a:rPr lang="en-US" altLang="en-US" b="1" dirty="0" smtClean="0"/>
              <a:t>, para.</a:t>
            </a:r>
            <a:r>
              <a:rPr lang="ro-RO" altLang="en-US" b="1" dirty="0" smtClean="0"/>
              <a:t> 4.1</a:t>
            </a:r>
            <a:r>
              <a:rPr lang="en-US" altLang="en-US" b="1" dirty="0" smtClean="0"/>
              <a:t>.</a:t>
            </a:r>
            <a:r>
              <a:rPr lang="ro-RO" altLang="en-US" b="1" dirty="0" smtClean="0"/>
              <a:t> </a:t>
            </a:r>
            <a:r>
              <a:rPr lang="ro-RO" altLang="en-US" b="1" i="1" dirty="0" err="1"/>
              <a:t>Exigences</a:t>
            </a:r>
            <a:r>
              <a:rPr lang="ro-RO" altLang="en-US" b="1" i="1" dirty="0"/>
              <a:t> </a:t>
            </a:r>
            <a:r>
              <a:rPr lang="ro-RO" altLang="en-US" b="1" i="1" dirty="0" err="1" smtClean="0"/>
              <a:t>générales</a:t>
            </a:r>
            <a:r>
              <a:rPr lang="en-US" altLang="en-US" b="1" dirty="0" smtClean="0"/>
              <a:t>:</a:t>
            </a:r>
            <a:endParaRPr lang="ro-RO" altLang="en-US" b="1" dirty="0"/>
          </a:p>
          <a:p>
            <a:pPr marL="0" indent="0">
              <a:buNone/>
            </a:pPr>
            <a:r>
              <a:rPr lang="fr-FR" altLang="en-US" b="1" dirty="0"/>
              <a:t>« établir, documenter, mettre en œuvre et tenir à jour un </a:t>
            </a:r>
            <a:r>
              <a:rPr lang="fr-FR" altLang="en-US" b="1" dirty="0" smtClean="0"/>
              <a:t>SMQ </a:t>
            </a:r>
            <a:r>
              <a:rPr lang="fr-FR" altLang="en-US" b="1" dirty="0"/>
              <a:t>»</a:t>
            </a:r>
            <a:endParaRPr lang="ro-RO" altLang="en-US" dirty="0"/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172199" y="3111734"/>
            <a:ext cx="4493029" cy="2057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b="1" dirty="0" smtClean="0">
                <a:solidFill>
                  <a:srgbClr val="000099"/>
                </a:solidFill>
              </a:rPr>
              <a:t>EC</a:t>
            </a:r>
          </a:p>
          <a:p>
            <a:pPr marL="0" indent="0">
              <a:buNone/>
            </a:pPr>
            <a:r>
              <a:rPr lang="fr-FR" altLang="en-US" b="1" dirty="0"/>
              <a:t>doit être documenté et des dossiers doivent être tenus </a:t>
            </a:r>
            <a:r>
              <a:rPr lang="en-US" altLang="en-US" b="1" dirty="0" smtClean="0"/>
              <a:t>:</a:t>
            </a:r>
            <a:endParaRPr lang="en-US" altLang="en-US" b="1" dirty="0"/>
          </a:p>
          <a:p>
            <a:pPr marL="0" indent="0"/>
            <a:r>
              <a:rPr lang="en-US" altLang="en-US" b="1" dirty="0"/>
              <a:t> </a:t>
            </a:r>
            <a:r>
              <a:rPr lang="en-US" altLang="en-US" b="1" dirty="0" err="1" smtClean="0"/>
              <a:t>raports</a:t>
            </a:r>
            <a:r>
              <a:rPr lang="en-US" altLang="en-US" b="1" dirty="0" smtClean="0"/>
              <a:t>, </a:t>
            </a:r>
            <a:endParaRPr lang="en-US" altLang="en-US" b="1" dirty="0"/>
          </a:p>
          <a:p>
            <a:pPr marL="0" indent="0"/>
            <a:r>
              <a:rPr lang="en-US" altLang="en-US" b="1" dirty="0"/>
              <a:t> tests, </a:t>
            </a:r>
            <a:r>
              <a:rPr lang="en-US" altLang="en-US" b="1" dirty="0" err="1" smtClean="0"/>
              <a:t>listes</a:t>
            </a:r>
            <a:r>
              <a:rPr lang="en-US" altLang="en-US" b="1" dirty="0" smtClean="0"/>
              <a:t> de evaluation, </a:t>
            </a:r>
            <a:r>
              <a:rPr lang="en-US" altLang="en-US" b="1" dirty="0"/>
              <a:t>portfolios,</a:t>
            </a:r>
          </a:p>
          <a:p>
            <a:pPr marL="0" indent="0"/>
            <a:r>
              <a:rPr lang="en-US" altLang="en-US" b="1" dirty="0"/>
              <a:t> </a:t>
            </a:r>
            <a:r>
              <a:rPr lang="en-US" altLang="en-US" b="1" dirty="0" err="1" smtClean="0"/>
              <a:t>f</a:t>
            </a:r>
            <a:r>
              <a:rPr lang="en-US" altLang="en-US" b="1" dirty="0" err="1" smtClean="0"/>
              <a:t>ormulaires</a:t>
            </a:r>
            <a:r>
              <a:rPr lang="en-US" altLang="en-US" b="1" dirty="0" smtClean="0"/>
              <a:t> de feedback</a:t>
            </a:r>
            <a:endParaRPr lang="en-US" altLang="en-US" b="1" dirty="0"/>
          </a:p>
        </p:txBody>
      </p:sp>
      <p:sp>
        <p:nvSpPr>
          <p:cNvPr id="142341" name="AutoShape 5" descr="Výsledok vyh&amp;lcaron;adávania obrázkov pre dopyt ISO 9001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42" name="AutoShape 6" descr="Výsledok vyh&amp;lcaron;adávania obrázkov pre dopyt ISO 9001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94" name="Rectangle 58"/>
          <p:cNvSpPr>
            <a:spLocks noChangeArrowheads="1"/>
          </p:cNvSpPr>
          <p:nvPr/>
        </p:nvSpPr>
        <p:spPr bwMode="auto">
          <a:xfrm>
            <a:off x="998910" y="2180704"/>
            <a:ext cx="5181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 dirty="0" smtClean="0">
                <a:latin typeface="+mn-lt"/>
              </a:rPr>
              <a:t>D</a:t>
            </a:r>
            <a:r>
              <a:rPr lang="en-US" altLang="en-US" sz="3200" b="1" dirty="0" smtClean="0">
                <a:latin typeface="+mn-lt"/>
              </a:rPr>
              <a:t>ocumentation du </a:t>
            </a:r>
            <a:r>
              <a:rPr lang="en-US" altLang="en-US" sz="3200" b="1" dirty="0" err="1" smtClean="0">
                <a:latin typeface="+mn-lt"/>
              </a:rPr>
              <a:t>proces</a:t>
            </a:r>
            <a:r>
              <a:rPr lang="en-US" altLang="en-US" sz="3200" b="1" dirty="0" smtClean="0">
                <a:latin typeface="+mn-lt"/>
              </a:rPr>
              <a:t> </a:t>
            </a:r>
            <a:endParaRPr lang="ro-RO" altLang="en-US" sz="3200" b="1" dirty="0">
              <a:latin typeface="+mn-lt"/>
            </a:endParaRPr>
          </a:p>
        </p:txBody>
      </p:sp>
      <p:pic>
        <p:nvPicPr>
          <p:cNvPr id="59" name="Picture 16" descr="Graphical user interface, logo&#10;&#10;Description automatically generated">
            <a:extLst>
              <a:ext uri="{FF2B5EF4-FFF2-40B4-BE49-F238E27FC236}">
                <a16:creationId xmlns:a16="http://schemas.microsoft.com/office/drawing/2014/main" id="{7FABA996-2A66-4697-8545-FDCA9D707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" y="4546940"/>
            <a:ext cx="2088023" cy="230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76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 build="p"/>
      <p:bldP spid="14239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831571"/>
            <a:ext cx="7924800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752600"/>
            <a:ext cx="8001000" cy="4267200"/>
          </a:xfrm>
        </p:spPr>
        <p:txBody>
          <a:bodyPr/>
          <a:lstStyle/>
          <a:p>
            <a:endParaRPr lang="en-US" altLang="en-US" dirty="0"/>
          </a:p>
          <a:p>
            <a:endParaRPr lang="ro-RO" altLang="en-US" dirty="0" smtClean="0"/>
          </a:p>
          <a:p>
            <a:endParaRPr lang="ro-RO" altLang="en-US" dirty="0"/>
          </a:p>
        </p:txBody>
      </p:sp>
      <p:sp>
        <p:nvSpPr>
          <p:cNvPr id="57408" name="Text Box 64"/>
          <p:cNvSpPr txBox="1">
            <a:spLocks noChangeArrowheads="1"/>
          </p:cNvSpPr>
          <p:nvPr/>
        </p:nvSpPr>
        <p:spPr bwMode="auto">
          <a:xfrm>
            <a:off x="5257800" y="3980409"/>
            <a:ext cx="175260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 dirty="0" smtClean="0"/>
              <a:t>Evaluation de Competence </a:t>
            </a:r>
            <a:endParaRPr lang="ro-RO" altLang="en-US" sz="2000" b="1" dirty="0"/>
          </a:p>
        </p:txBody>
      </p:sp>
      <p:pic>
        <p:nvPicPr>
          <p:cNvPr id="57" name="Picture 16" descr="Graphical user interface, logo&#10;&#10;Description automatically generated">
            <a:extLst>
              <a:ext uri="{FF2B5EF4-FFF2-40B4-BE49-F238E27FC236}">
                <a16:creationId xmlns:a16="http://schemas.microsoft.com/office/drawing/2014/main" id="{7FABA996-2A66-4697-8545-FDCA9D707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9" y="4546940"/>
            <a:ext cx="2088023" cy="2307634"/>
          </a:xfrm>
          <a:prstGeom prst="rect">
            <a:avLst/>
          </a:prstGeom>
        </p:spPr>
      </p:pic>
      <p:sp>
        <p:nvSpPr>
          <p:cNvPr id="6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300" y="786939"/>
            <a:ext cx="8229600" cy="1143000"/>
          </a:xfrm>
        </p:spPr>
        <p:txBody>
          <a:bodyPr/>
          <a:lstStyle/>
          <a:p>
            <a:pPr marL="0" lvl="1" defTabSz="457200" rtl="0">
              <a:spcBef>
                <a:spcPct val="0"/>
              </a:spcBef>
            </a:pPr>
            <a:r>
              <a:rPr lang="en-US" sz="4400" b="1" dirty="0" smtClean="0">
                <a:solidFill>
                  <a:schemeClr val="accent1"/>
                </a:solidFill>
                <a:latin typeface="+mn-lt"/>
              </a:rPr>
              <a:t>CONCLUSION</a:t>
            </a:r>
            <a:endParaRPr lang="en-CH" sz="44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7" name="Text Box 64"/>
          <p:cNvSpPr txBox="1">
            <a:spLocks noChangeArrowheads="1"/>
          </p:cNvSpPr>
          <p:nvPr/>
        </p:nvSpPr>
        <p:spPr bwMode="auto">
          <a:xfrm>
            <a:off x="5137959" y="2295290"/>
            <a:ext cx="1992282" cy="523220"/>
          </a:xfrm>
          <a:prstGeom prst="rect">
            <a:avLst/>
          </a:prstGeom>
          <a:solidFill>
            <a:srgbClr val="CA350C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 smtClean="0"/>
              <a:t>SMQ</a:t>
            </a:r>
            <a:endParaRPr lang="ro-RO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5260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EC187D-22EA-498D-A7F5-DD3CBDF55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07B7CC-0E91-4311-992F-269347C9D8AC}"/>
              </a:ext>
            </a:extLst>
          </p:cNvPr>
          <p:cNvSpPr txBox="1"/>
          <p:nvPr/>
        </p:nvSpPr>
        <p:spPr>
          <a:xfrm>
            <a:off x="1952813" y="2792652"/>
            <a:ext cx="8754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Verdana" panose="020B060403050404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Merci!</a:t>
            </a:r>
            <a:endParaRPr lang="en-CH" sz="3600" b="1" dirty="0">
              <a:latin typeface="Verdana" panose="020B060403050404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717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D66D033-2AC8-4734-8831-3A2C5865303F}"/>
              </a:ext>
            </a:extLst>
          </p:cNvPr>
          <p:cNvSpPr txBox="1"/>
          <p:nvPr/>
        </p:nvSpPr>
        <p:spPr>
          <a:xfrm>
            <a:off x="1382155" y="1520572"/>
            <a:ext cx="97570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i="1" dirty="0" smtClean="0">
                <a:solidFill>
                  <a:schemeClr val="bg1"/>
                </a:solidFill>
              </a:rPr>
              <a:t>poursuivront </a:t>
            </a:r>
            <a:r>
              <a:rPr lang="fr-FR" sz="2800" i="1" dirty="0">
                <a:solidFill>
                  <a:schemeClr val="bg1"/>
                </a:solidFill>
              </a:rPr>
              <a:t>un développement durable grâce aux meilleurs services possible, tant sur terre qu’en mer et dans les airs</a:t>
            </a:r>
            <a:endParaRPr lang="en-CH" sz="2800" i="1" dirty="0">
              <a:solidFill>
                <a:schemeClr val="bg1"/>
              </a:solidFill>
            </a:endParaRPr>
          </a:p>
        </p:txBody>
      </p:sp>
      <p:pic>
        <p:nvPicPr>
          <p:cNvPr id="2" name="Picture 16" descr="Graphical user interface, logo&#10;&#10;Description automatically generated">
            <a:extLst>
              <a:ext uri="{FF2B5EF4-FFF2-40B4-BE49-F238E27FC236}">
                <a16:creationId xmlns:a16="http://schemas.microsoft.com/office/drawing/2014/main" id="{7FABA996-2A66-4697-8545-FDCA9D707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" y="4546940"/>
            <a:ext cx="2088023" cy="230763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D7FFA9E7-37C8-49C6-ABD5-659516B3B362}"/>
              </a:ext>
            </a:extLst>
          </p:cNvPr>
          <p:cNvSpPr txBox="1">
            <a:spLocks/>
          </p:cNvSpPr>
          <p:nvPr/>
        </p:nvSpPr>
        <p:spPr>
          <a:xfrm>
            <a:off x="-500484" y="5700757"/>
            <a:ext cx="11231531" cy="1052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57200" rtl="0">
              <a:spcBef>
                <a:spcPct val="0"/>
              </a:spcBef>
            </a:pPr>
            <a:endParaRPr lang="en-US" sz="32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FACF69-2318-42C2-8D45-1347D4E66D8E}"/>
              </a:ext>
            </a:extLst>
          </p:cNvPr>
          <p:cNvSpPr txBox="1"/>
          <p:nvPr/>
        </p:nvSpPr>
        <p:spPr>
          <a:xfrm>
            <a:off x="833516" y="824024"/>
            <a:ext cx="10034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rtl="0">
              <a:spcBef>
                <a:spcPct val="0"/>
              </a:spcBef>
            </a:pPr>
            <a:r>
              <a:rPr lang="en-US" sz="4400" b="1" dirty="0" smtClean="0">
                <a:solidFill>
                  <a:schemeClr val="accent1"/>
                </a:solidFill>
              </a:rPr>
              <a:t>SM</a:t>
            </a:r>
            <a:r>
              <a:rPr lang="en-US" sz="4400" b="1" dirty="0" smtClean="0">
                <a:solidFill>
                  <a:schemeClr val="accent1"/>
                </a:solidFill>
              </a:rPr>
              <a:t>Q &amp; EC</a:t>
            </a:r>
            <a:endParaRPr lang="en-CH" sz="4400" b="1" dirty="0">
              <a:solidFill>
                <a:schemeClr val="accent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6D5177-2B7E-49FA-A36C-0E337A9E6B39}"/>
              </a:ext>
            </a:extLst>
          </p:cNvPr>
          <p:cNvSpPr txBox="1"/>
          <p:nvPr/>
        </p:nvSpPr>
        <p:spPr>
          <a:xfrm>
            <a:off x="1184299" y="3326296"/>
            <a:ext cx="5383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CH" sz="2800" dirty="0"/>
          </a:p>
        </p:txBody>
      </p:sp>
      <p:pic>
        <p:nvPicPr>
          <p:cNvPr id="12" name="Picture 11" descr="wmo_logo_for_images_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94923" y="1816122"/>
            <a:ext cx="3414612" cy="3051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Line 5"/>
          <p:cNvSpPr>
            <a:spLocks noChangeShapeType="1"/>
          </p:cNvSpPr>
          <p:nvPr/>
        </p:nvSpPr>
        <p:spPr bwMode="auto">
          <a:xfrm flipV="1">
            <a:off x="3452080" y="3320017"/>
            <a:ext cx="4353571" cy="6279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60"/>
          <p:cNvSpPr txBox="1">
            <a:spLocks noChangeArrowheads="1"/>
          </p:cNvSpPr>
          <p:nvPr/>
        </p:nvSpPr>
        <p:spPr bwMode="auto">
          <a:xfrm>
            <a:off x="4843778" y="3554654"/>
            <a:ext cx="1460778" cy="461665"/>
          </a:xfrm>
          <a:prstGeom prst="rect">
            <a:avLst/>
          </a:prstGeom>
          <a:solidFill>
            <a:srgbClr val="CCFF33"/>
          </a:solidFill>
          <a:ln w="9525">
            <a:solidFill>
              <a:srgbClr val="D1FF7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FF0000"/>
                </a:solidFill>
              </a:rPr>
              <a:t>OUI!</a:t>
            </a:r>
            <a:endParaRPr lang="ro-RO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See the sourc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15" y="2196215"/>
            <a:ext cx="2490265" cy="229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65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D66D033-2AC8-4734-8831-3A2C5865303F}"/>
              </a:ext>
            </a:extLst>
          </p:cNvPr>
          <p:cNvSpPr txBox="1"/>
          <p:nvPr/>
        </p:nvSpPr>
        <p:spPr>
          <a:xfrm>
            <a:off x="1382155" y="1520572"/>
            <a:ext cx="97570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i="1" dirty="0" smtClean="0">
                <a:solidFill>
                  <a:schemeClr val="bg1"/>
                </a:solidFill>
              </a:rPr>
              <a:t>poursuivront </a:t>
            </a:r>
            <a:r>
              <a:rPr lang="fr-FR" sz="2800" i="1" dirty="0">
                <a:solidFill>
                  <a:schemeClr val="bg1"/>
                </a:solidFill>
              </a:rPr>
              <a:t>un développement durable grâce aux meilleurs services possible, tant sur terre qu’en mer et dans les airs</a:t>
            </a:r>
            <a:endParaRPr lang="en-CH" sz="2800" i="1" dirty="0">
              <a:solidFill>
                <a:schemeClr val="bg1"/>
              </a:solidFill>
            </a:endParaRPr>
          </a:p>
        </p:txBody>
      </p:sp>
      <p:pic>
        <p:nvPicPr>
          <p:cNvPr id="2" name="Picture 16" descr="Graphical user interface, logo&#10;&#10;Description automatically generated">
            <a:extLst>
              <a:ext uri="{FF2B5EF4-FFF2-40B4-BE49-F238E27FC236}">
                <a16:creationId xmlns:a16="http://schemas.microsoft.com/office/drawing/2014/main" id="{7FABA996-2A66-4697-8545-FDCA9D707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" y="4546940"/>
            <a:ext cx="2088023" cy="230763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D7FFA9E7-37C8-49C6-ABD5-659516B3B362}"/>
              </a:ext>
            </a:extLst>
          </p:cNvPr>
          <p:cNvSpPr txBox="1">
            <a:spLocks/>
          </p:cNvSpPr>
          <p:nvPr/>
        </p:nvSpPr>
        <p:spPr>
          <a:xfrm>
            <a:off x="-500484" y="5700757"/>
            <a:ext cx="11231531" cy="1052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57200" rtl="0">
              <a:spcBef>
                <a:spcPct val="0"/>
              </a:spcBef>
            </a:pPr>
            <a:endParaRPr lang="en-US" sz="32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FACF69-2318-42C2-8D45-1347D4E66D8E}"/>
              </a:ext>
            </a:extLst>
          </p:cNvPr>
          <p:cNvSpPr txBox="1"/>
          <p:nvPr/>
        </p:nvSpPr>
        <p:spPr>
          <a:xfrm>
            <a:off x="833516" y="824024"/>
            <a:ext cx="10034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>
              <a:spcBef>
                <a:spcPct val="0"/>
              </a:spcBef>
            </a:pPr>
            <a:r>
              <a:rPr lang="en-US" sz="4400" b="1" dirty="0">
                <a:solidFill>
                  <a:schemeClr val="accent1"/>
                </a:solidFill>
              </a:rPr>
              <a:t>SMQ &amp; EC</a:t>
            </a:r>
            <a:endParaRPr lang="en-CH" sz="4400" b="1" dirty="0">
              <a:solidFill>
                <a:schemeClr val="accent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6D5177-2B7E-49FA-A36C-0E337A9E6B39}"/>
              </a:ext>
            </a:extLst>
          </p:cNvPr>
          <p:cNvSpPr txBox="1"/>
          <p:nvPr/>
        </p:nvSpPr>
        <p:spPr>
          <a:xfrm>
            <a:off x="1184299" y="3326296"/>
            <a:ext cx="5383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CH" sz="2800" dirty="0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799410" y="2880358"/>
            <a:ext cx="800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 dirty="0" smtClean="0">
                <a:latin typeface="+mn-lt"/>
              </a:rPr>
              <a:t>Et voila </a:t>
            </a:r>
            <a:r>
              <a:rPr lang="en-US" altLang="en-US" sz="3600" b="1" dirty="0" err="1" smtClean="0">
                <a:latin typeface="+mn-lt"/>
              </a:rPr>
              <a:t>quelques</a:t>
            </a:r>
            <a:r>
              <a:rPr lang="en-US" altLang="en-US" sz="3600" b="1" dirty="0" smtClean="0">
                <a:latin typeface="+mn-lt"/>
              </a:rPr>
              <a:t> raisons…</a:t>
            </a:r>
            <a:endParaRPr lang="ro-RO" altLang="en-US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6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D66D033-2AC8-4734-8831-3A2C5865303F}"/>
              </a:ext>
            </a:extLst>
          </p:cNvPr>
          <p:cNvSpPr txBox="1"/>
          <p:nvPr/>
        </p:nvSpPr>
        <p:spPr>
          <a:xfrm>
            <a:off x="1382155" y="1520572"/>
            <a:ext cx="97570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i="1" dirty="0" smtClean="0">
                <a:solidFill>
                  <a:schemeClr val="bg1"/>
                </a:solidFill>
              </a:rPr>
              <a:t>poursuivront </a:t>
            </a:r>
            <a:r>
              <a:rPr lang="fr-FR" sz="2800" i="1" dirty="0">
                <a:solidFill>
                  <a:schemeClr val="bg1"/>
                </a:solidFill>
              </a:rPr>
              <a:t>un développement durable grâce aux meilleurs services possible, tant sur terre qu’en mer et dans les airs</a:t>
            </a:r>
            <a:endParaRPr lang="en-CH" sz="2800" i="1" dirty="0">
              <a:solidFill>
                <a:schemeClr val="bg1"/>
              </a:solidFill>
            </a:endParaRPr>
          </a:p>
        </p:txBody>
      </p:sp>
      <p:pic>
        <p:nvPicPr>
          <p:cNvPr id="2" name="Picture 16" descr="Graphical user interface, logo&#10;&#10;Description automatically generated">
            <a:extLst>
              <a:ext uri="{FF2B5EF4-FFF2-40B4-BE49-F238E27FC236}">
                <a16:creationId xmlns:a16="http://schemas.microsoft.com/office/drawing/2014/main" id="{7FABA996-2A66-4697-8545-FDCA9D707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" y="4546940"/>
            <a:ext cx="2088023" cy="230763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D7FFA9E7-37C8-49C6-ABD5-659516B3B362}"/>
              </a:ext>
            </a:extLst>
          </p:cNvPr>
          <p:cNvSpPr txBox="1">
            <a:spLocks/>
          </p:cNvSpPr>
          <p:nvPr/>
        </p:nvSpPr>
        <p:spPr>
          <a:xfrm>
            <a:off x="-500484" y="5700757"/>
            <a:ext cx="11231531" cy="1052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57200" rtl="0">
              <a:spcBef>
                <a:spcPct val="0"/>
              </a:spcBef>
            </a:pPr>
            <a:endParaRPr lang="en-US" sz="32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FACF69-2318-42C2-8D45-1347D4E66D8E}"/>
              </a:ext>
            </a:extLst>
          </p:cNvPr>
          <p:cNvSpPr txBox="1"/>
          <p:nvPr/>
        </p:nvSpPr>
        <p:spPr>
          <a:xfrm>
            <a:off x="833516" y="824024"/>
            <a:ext cx="10034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rtl="0">
              <a:spcBef>
                <a:spcPct val="0"/>
              </a:spcBef>
            </a:pPr>
            <a:r>
              <a:rPr lang="en-US" sz="4400" b="1" dirty="0" smtClean="0">
                <a:solidFill>
                  <a:schemeClr val="accent1"/>
                </a:solidFill>
              </a:rPr>
              <a:t>SMQ &amp; EC</a:t>
            </a:r>
            <a:endParaRPr lang="en-CH" sz="4400" b="1" dirty="0">
              <a:solidFill>
                <a:schemeClr val="accent1"/>
              </a:solidFill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833516" y="1834584"/>
            <a:ext cx="800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1" dirty="0" smtClean="0">
                <a:latin typeface="+mn-lt"/>
              </a:rPr>
              <a:t>Premier </a:t>
            </a:r>
            <a:r>
              <a:rPr lang="en-US" altLang="en-US" b="1" dirty="0" smtClean="0">
                <a:latin typeface="+mn-lt"/>
              </a:rPr>
              <a:t>raison</a:t>
            </a:r>
            <a:endParaRPr lang="ro-RO" altLang="en-US" dirty="0">
              <a:latin typeface="+mn-lt"/>
            </a:endParaRPr>
          </a:p>
        </p:txBody>
      </p:sp>
      <p:pic>
        <p:nvPicPr>
          <p:cNvPr id="11" name="Picture 6" descr="Kaiz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372" y="1638220"/>
            <a:ext cx="7284598" cy="437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755449" y="5291926"/>
            <a:ext cx="6940443" cy="6151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KAI = </a:t>
            </a:r>
            <a:r>
              <a:rPr lang="en-US" sz="2800" b="1" dirty="0" err="1" smtClean="0">
                <a:solidFill>
                  <a:schemeClr val="tx1"/>
                </a:solidFill>
              </a:rPr>
              <a:t>changements</a:t>
            </a:r>
            <a:r>
              <a:rPr lang="en-US" sz="2800" b="1" dirty="0" smtClean="0">
                <a:solidFill>
                  <a:schemeClr val="tx1"/>
                </a:solidFill>
              </a:rPr>
              <a:t>         ZEN = bon/</a:t>
            </a:r>
            <a:r>
              <a:rPr lang="en-US" sz="2800" b="1" dirty="0" err="1" smtClean="0">
                <a:solidFill>
                  <a:schemeClr val="tx1"/>
                </a:solidFill>
              </a:rPr>
              <a:t>benefique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44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AutoShape 5" descr="Z"/>
          <p:cNvSpPr>
            <a:spLocks noChangeAspect="1" noChangeArrowheads="1"/>
          </p:cNvSpPr>
          <p:nvPr/>
        </p:nvSpPr>
        <p:spPr bwMode="auto">
          <a:xfrm>
            <a:off x="3533775" y="2390775"/>
            <a:ext cx="512445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3" name="AutoShape 7" descr="Z"/>
          <p:cNvSpPr>
            <a:spLocks noChangeAspect="1" noChangeArrowheads="1"/>
          </p:cNvSpPr>
          <p:nvPr/>
        </p:nvSpPr>
        <p:spPr bwMode="auto">
          <a:xfrm>
            <a:off x="1679575" y="46038"/>
            <a:ext cx="512445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5" name="AutoShape 9" descr="Z"/>
          <p:cNvSpPr>
            <a:spLocks noChangeAspect="1" noChangeArrowheads="1"/>
          </p:cNvSpPr>
          <p:nvPr/>
        </p:nvSpPr>
        <p:spPr bwMode="auto">
          <a:xfrm>
            <a:off x="3533775" y="2390775"/>
            <a:ext cx="512445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3" name="AutoShape 17" descr="2Q=="/>
          <p:cNvSpPr>
            <a:spLocks noChangeAspect="1" noChangeArrowheads="1"/>
          </p:cNvSpPr>
          <p:nvPr/>
        </p:nvSpPr>
        <p:spPr bwMode="auto">
          <a:xfrm>
            <a:off x="4191000" y="2286000"/>
            <a:ext cx="3810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5" name="AutoShape 19" descr="2Q=="/>
          <p:cNvSpPr>
            <a:spLocks noChangeAspect="1" noChangeArrowheads="1"/>
          </p:cNvSpPr>
          <p:nvPr/>
        </p:nvSpPr>
        <p:spPr bwMode="auto">
          <a:xfrm>
            <a:off x="4191000" y="2286000"/>
            <a:ext cx="3810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6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6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ontent Placeholder 140296"/>
          <p:cNvGrpSpPr>
            <a:grpSpLocks noChangeAspect="1"/>
          </p:cNvGrpSpPr>
          <p:nvPr/>
        </p:nvGrpSpPr>
        <p:grpSpPr bwMode="auto">
          <a:xfrm>
            <a:off x="6367549" y="1994582"/>
            <a:ext cx="4921134" cy="4972935"/>
            <a:chOff x="2888" y="960"/>
            <a:chExt cx="2755" cy="2784"/>
          </a:xfrm>
        </p:grpSpPr>
        <p:graphicFrame>
          <p:nvGraphicFramePr>
            <p:cNvPr id="5" name="Diagram 4"/>
            <p:cNvGraphicFramePr/>
            <p:nvPr>
              <p:extLst>
                <p:ext uri="{D42A27DB-BD31-4B8C-83A1-F6EECF244321}">
                  <p14:modId xmlns:p14="http://schemas.microsoft.com/office/powerpoint/2010/main" val="2794310836"/>
                </p:ext>
              </p:extLst>
            </p:nvPr>
          </p:nvGraphicFramePr>
          <p:xfrm>
            <a:off x="2888" y="960"/>
            <a:ext cx="2755" cy="278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4" name="Text Box 8"/>
            <p:cNvSpPr txBox="1">
              <a:spLocks noChangeArrowheads="1"/>
            </p:cNvSpPr>
            <p:nvPr/>
          </p:nvSpPr>
          <p:spPr bwMode="auto">
            <a:xfrm>
              <a:off x="3688" y="2165"/>
              <a:ext cx="109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Amélioration</a:t>
              </a:r>
              <a:r>
                <a:rPr lang="en-US" alt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Continue</a:t>
              </a:r>
              <a:endParaRPr lang="en-US" alt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D66D033-2AC8-4734-8831-3A2C5865303F}"/>
              </a:ext>
            </a:extLst>
          </p:cNvPr>
          <p:cNvSpPr txBox="1"/>
          <p:nvPr/>
        </p:nvSpPr>
        <p:spPr>
          <a:xfrm>
            <a:off x="1382155" y="1520572"/>
            <a:ext cx="97570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i="1" dirty="0" smtClean="0">
                <a:solidFill>
                  <a:schemeClr val="bg1"/>
                </a:solidFill>
              </a:rPr>
              <a:t>poursuivront </a:t>
            </a:r>
            <a:r>
              <a:rPr lang="fr-FR" sz="2800" i="1" dirty="0">
                <a:solidFill>
                  <a:schemeClr val="bg1"/>
                </a:solidFill>
              </a:rPr>
              <a:t>un développement durable grâce aux meilleurs services possible, tant sur terre qu’en mer et dans les airs</a:t>
            </a:r>
            <a:endParaRPr lang="en-CH" sz="2800" i="1" dirty="0">
              <a:solidFill>
                <a:schemeClr val="bg1"/>
              </a:solidFill>
            </a:endParaRPr>
          </a:p>
        </p:txBody>
      </p:sp>
      <p:pic>
        <p:nvPicPr>
          <p:cNvPr id="2" name="Picture 16" descr="Graphical user interface, logo&#10;&#10;Description automatically generated">
            <a:extLst>
              <a:ext uri="{FF2B5EF4-FFF2-40B4-BE49-F238E27FC236}">
                <a16:creationId xmlns:a16="http://schemas.microsoft.com/office/drawing/2014/main" id="{7FABA996-2A66-4697-8545-FDCA9D7078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9" y="4546940"/>
            <a:ext cx="2088023" cy="230763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D7FFA9E7-37C8-49C6-ABD5-659516B3B362}"/>
              </a:ext>
            </a:extLst>
          </p:cNvPr>
          <p:cNvSpPr txBox="1">
            <a:spLocks/>
          </p:cNvSpPr>
          <p:nvPr/>
        </p:nvSpPr>
        <p:spPr>
          <a:xfrm>
            <a:off x="-500484" y="5700757"/>
            <a:ext cx="11231531" cy="1052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57200" rtl="0">
              <a:spcBef>
                <a:spcPct val="0"/>
              </a:spcBef>
            </a:pPr>
            <a:endParaRPr lang="en-US" sz="32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FACF69-2318-42C2-8D45-1347D4E66D8E}"/>
              </a:ext>
            </a:extLst>
          </p:cNvPr>
          <p:cNvSpPr txBox="1"/>
          <p:nvPr/>
        </p:nvSpPr>
        <p:spPr>
          <a:xfrm>
            <a:off x="833516" y="824024"/>
            <a:ext cx="10034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>
              <a:spcBef>
                <a:spcPct val="0"/>
              </a:spcBef>
            </a:pPr>
            <a:r>
              <a:rPr lang="en-US" sz="4400" b="1" dirty="0">
                <a:solidFill>
                  <a:schemeClr val="accent1"/>
                </a:solidFill>
              </a:rPr>
              <a:t>SMQ &amp; EC</a:t>
            </a:r>
            <a:endParaRPr lang="en-CH" sz="4400" b="1" dirty="0">
              <a:solidFill>
                <a:schemeClr val="accent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6D5177-2B7E-49FA-A36C-0E337A9E6B39}"/>
              </a:ext>
            </a:extLst>
          </p:cNvPr>
          <p:cNvSpPr txBox="1"/>
          <p:nvPr/>
        </p:nvSpPr>
        <p:spPr>
          <a:xfrm>
            <a:off x="1184299" y="3326296"/>
            <a:ext cx="5383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CH" sz="2800" dirty="0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833516" y="1680391"/>
            <a:ext cx="800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1" dirty="0" err="1">
                <a:latin typeface="+mn-lt"/>
              </a:rPr>
              <a:t>En</a:t>
            </a:r>
            <a:r>
              <a:rPr lang="en-US" altLang="en-US" b="1" dirty="0">
                <a:latin typeface="+mn-lt"/>
              </a:rPr>
              <a:t> </a:t>
            </a:r>
            <a:r>
              <a:rPr lang="en-US" altLang="en-US" b="1" dirty="0" err="1">
                <a:latin typeface="+mn-lt"/>
              </a:rPr>
              <a:t>d’autres</a:t>
            </a:r>
            <a:r>
              <a:rPr lang="en-US" altLang="en-US" b="1" dirty="0">
                <a:latin typeface="+mn-lt"/>
              </a:rPr>
              <a:t> </a:t>
            </a:r>
            <a:r>
              <a:rPr lang="en-US" altLang="en-US" b="1" dirty="0" err="1">
                <a:latin typeface="+mn-lt"/>
              </a:rPr>
              <a:t>termes</a:t>
            </a:r>
            <a:r>
              <a:rPr lang="en-US" altLang="en-US" b="1" dirty="0">
                <a:latin typeface="+mn-lt"/>
              </a:rPr>
              <a:t>...</a:t>
            </a:r>
          </a:p>
          <a:p>
            <a:pPr>
              <a:buFontTx/>
              <a:buNone/>
            </a:pPr>
            <a:endParaRPr lang="en-US" altLang="en-US" b="1" dirty="0">
              <a:latin typeface="+mn-lt"/>
            </a:endParaRPr>
          </a:p>
        </p:txBody>
      </p:sp>
      <p:pic>
        <p:nvPicPr>
          <p:cNvPr id="3074" name="Picture 2" descr="See the source imag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42" y="2898335"/>
            <a:ext cx="5052030" cy="323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09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D66D033-2AC8-4734-8831-3A2C5865303F}"/>
              </a:ext>
            </a:extLst>
          </p:cNvPr>
          <p:cNvSpPr txBox="1"/>
          <p:nvPr/>
        </p:nvSpPr>
        <p:spPr>
          <a:xfrm>
            <a:off x="1382155" y="1520572"/>
            <a:ext cx="97570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i="1" dirty="0" smtClean="0">
                <a:solidFill>
                  <a:schemeClr val="bg1"/>
                </a:solidFill>
              </a:rPr>
              <a:t>poursuivront </a:t>
            </a:r>
            <a:r>
              <a:rPr lang="fr-FR" sz="2800" i="1" dirty="0">
                <a:solidFill>
                  <a:schemeClr val="bg1"/>
                </a:solidFill>
              </a:rPr>
              <a:t>un développement durable grâce aux meilleurs services possible, tant sur terre qu’en mer et dans les airs</a:t>
            </a:r>
            <a:endParaRPr lang="en-CH" sz="2800" i="1" dirty="0">
              <a:solidFill>
                <a:schemeClr val="bg1"/>
              </a:solidFill>
            </a:endParaRPr>
          </a:p>
        </p:txBody>
      </p:sp>
      <p:pic>
        <p:nvPicPr>
          <p:cNvPr id="2" name="Picture 16" descr="Graphical user interface, logo&#10;&#10;Description automatically generated">
            <a:extLst>
              <a:ext uri="{FF2B5EF4-FFF2-40B4-BE49-F238E27FC236}">
                <a16:creationId xmlns:a16="http://schemas.microsoft.com/office/drawing/2014/main" id="{7FABA996-2A66-4697-8545-FDCA9D707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" y="4546940"/>
            <a:ext cx="2088023" cy="230763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D7FFA9E7-37C8-49C6-ABD5-659516B3B362}"/>
              </a:ext>
            </a:extLst>
          </p:cNvPr>
          <p:cNvSpPr txBox="1">
            <a:spLocks/>
          </p:cNvSpPr>
          <p:nvPr/>
        </p:nvSpPr>
        <p:spPr>
          <a:xfrm>
            <a:off x="-500484" y="5700757"/>
            <a:ext cx="11231531" cy="1052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57200" rtl="0">
              <a:spcBef>
                <a:spcPct val="0"/>
              </a:spcBef>
            </a:pPr>
            <a:endParaRPr lang="en-US" sz="32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FACF69-2318-42C2-8D45-1347D4E66D8E}"/>
              </a:ext>
            </a:extLst>
          </p:cNvPr>
          <p:cNvSpPr txBox="1"/>
          <p:nvPr/>
        </p:nvSpPr>
        <p:spPr>
          <a:xfrm>
            <a:off x="833516" y="824024"/>
            <a:ext cx="10034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>
              <a:spcBef>
                <a:spcPct val="0"/>
              </a:spcBef>
            </a:pPr>
            <a:r>
              <a:rPr lang="en-US" sz="4400" b="1" dirty="0">
                <a:solidFill>
                  <a:schemeClr val="accent1"/>
                </a:solidFill>
              </a:rPr>
              <a:t>SMQ &amp; EC</a:t>
            </a:r>
            <a:endParaRPr lang="en-CH" sz="4400" b="1" dirty="0">
              <a:solidFill>
                <a:schemeClr val="accent1"/>
              </a:solidFill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833516" y="1680391"/>
            <a:ext cx="800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fr-FR" altLang="en-US" b="1" dirty="0">
                <a:latin typeface="+mn-lt"/>
              </a:rPr>
              <a:t>Vérification par un tiers / externe</a:t>
            </a:r>
            <a:endParaRPr lang="en-US" altLang="en-US" b="1" dirty="0">
              <a:latin typeface="+mn-lt"/>
            </a:endParaRPr>
          </a:p>
        </p:txBody>
      </p:sp>
      <p:pic>
        <p:nvPicPr>
          <p:cNvPr id="12" name="Picture 17" descr="24590178-ISO-9001-certified-golden-label-Stock-Vector-se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204" y="2483790"/>
            <a:ext cx="3690970" cy="372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768930" y="5029200"/>
            <a:ext cx="3733800" cy="91440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600" b="1" dirty="0" err="1"/>
              <a:t>Évaluation</a:t>
            </a:r>
            <a:r>
              <a:rPr lang="en-US" altLang="en-US" sz="1600" b="1" dirty="0"/>
              <a:t> de </a:t>
            </a:r>
            <a:r>
              <a:rPr lang="en-US" altLang="en-US" sz="1600" b="1" dirty="0" err="1"/>
              <a:t>l’emploi</a:t>
            </a:r>
            <a:endParaRPr lang="en-US" altLang="en-US" sz="1600" b="1" dirty="0"/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1123605" y="4343400"/>
            <a:ext cx="3124200" cy="847725"/>
          </a:xfrm>
          <a:prstGeom prst="cube">
            <a:avLst>
              <a:gd name="adj" fmla="val 25000"/>
            </a:avLst>
          </a:prstGeom>
          <a:solidFill>
            <a:srgbClr val="7B80D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600" b="1" dirty="0">
                <a:solidFill>
                  <a:schemeClr val="bg1"/>
                </a:solidFill>
              </a:rPr>
              <a:t>Inspections </a:t>
            </a:r>
            <a:r>
              <a:rPr lang="en-US" altLang="en-US" sz="1600" b="1" dirty="0" err="1">
                <a:solidFill>
                  <a:schemeClr val="bg1"/>
                </a:solidFill>
              </a:rPr>
              <a:t>périodiques</a:t>
            </a:r>
            <a:r>
              <a:rPr lang="en-US" altLang="en-US" sz="1600" b="1" dirty="0">
                <a:solidFill>
                  <a:schemeClr val="bg1"/>
                </a:solidFill>
              </a:rPr>
              <a:t> sur place</a:t>
            </a:r>
            <a:endParaRPr lang="en-US" altLang="en-US" sz="1600" b="1" dirty="0">
              <a:solidFill>
                <a:schemeClr val="bg1"/>
              </a:solidFill>
            </a:endParaRP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1403467" y="3810000"/>
            <a:ext cx="2590800" cy="6858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600" b="1" dirty="0" err="1"/>
              <a:t>Associé</a:t>
            </a:r>
            <a:r>
              <a:rPr lang="en-US" altLang="en-US" sz="1600" b="1" dirty="0"/>
              <a:t> aux formations</a:t>
            </a:r>
            <a:endParaRPr lang="en-US" altLang="en-US" sz="1600" b="1" dirty="0"/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>
            <a:off x="1918854" y="2895600"/>
            <a:ext cx="1828800" cy="9906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600" b="1" dirty="0"/>
              <a:t>3ème </a:t>
            </a:r>
            <a:r>
              <a:rPr lang="en-US" altLang="en-US" sz="1600" b="1" dirty="0" err="1"/>
              <a:t>partie</a:t>
            </a:r>
            <a:r>
              <a:rPr lang="en-US" altLang="en-US" sz="1600" b="1" dirty="0"/>
              <a:t> </a:t>
            </a:r>
          </a:p>
          <a:p>
            <a:pPr algn="ctr"/>
            <a:r>
              <a:rPr lang="en-US" altLang="en-US" sz="1600" b="1" dirty="0" err="1"/>
              <a:t>évaluation</a:t>
            </a:r>
            <a:endParaRPr lang="en-US" altLang="en-US" sz="1600" b="1" dirty="0"/>
          </a:p>
          <a:p>
            <a:pPr algn="ctr"/>
            <a:r>
              <a:rPr lang="en-US" altLang="en-US" sz="1600" b="1" dirty="0"/>
              <a:t>(</a:t>
            </a:r>
            <a:r>
              <a:rPr lang="en-US" altLang="en-US" sz="1600" b="1" dirty="0" err="1"/>
              <a:t>externe</a:t>
            </a:r>
            <a:r>
              <a:rPr lang="en-US" altLang="en-US" sz="1600" b="1" dirty="0"/>
              <a:t>)</a:t>
            </a:r>
            <a:endParaRPr lang="en-US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89849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D66D033-2AC8-4734-8831-3A2C5865303F}"/>
              </a:ext>
            </a:extLst>
          </p:cNvPr>
          <p:cNvSpPr txBox="1"/>
          <p:nvPr/>
        </p:nvSpPr>
        <p:spPr>
          <a:xfrm>
            <a:off x="1382155" y="1520572"/>
            <a:ext cx="97570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i="1" dirty="0" smtClean="0">
                <a:solidFill>
                  <a:schemeClr val="bg1"/>
                </a:solidFill>
              </a:rPr>
              <a:t>poursuivront </a:t>
            </a:r>
            <a:r>
              <a:rPr lang="fr-FR" sz="2800" i="1" dirty="0">
                <a:solidFill>
                  <a:schemeClr val="bg1"/>
                </a:solidFill>
              </a:rPr>
              <a:t>un développement durable grâce aux meilleurs services possible, tant sur terre qu’en mer et dans les airs</a:t>
            </a:r>
            <a:endParaRPr lang="en-CH" sz="2800" i="1" dirty="0">
              <a:solidFill>
                <a:schemeClr val="bg1"/>
              </a:solidFill>
            </a:endParaRPr>
          </a:p>
        </p:txBody>
      </p:sp>
      <p:pic>
        <p:nvPicPr>
          <p:cNvPr id="2" name="Picture 16" descr="Graphical user interface, logo&#10;&#10;Description automatically generated">
            <a:extLst>
              <a:ext uri="{FF2B5EF4-FFF2-40B4-BE49-F238E27FC236}">
                <a16:creationId xmlns:a16="http://schemas.microsoft.com/office/drawing/2014/main" id="{7FABA996-2A66-4697-8545-FDCA9D707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" y="4546940"/>
            <a:ext cx="2088023" cy="230763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D7FFA9E7-37C8-49C6-ABD5-659516B3B362}"/>
              </a:ext>
            </a:extLst>
          </p:cNvPr>
          <p:cNvSpPr txBox="1">
            <a:spLocks/>
          </p:cNvSpPr>
          <p:nvPr/>
        </p:nvSpPr>
        <p:spPr>
          <a:xfrm>
            <a:off x="-500484" y="5700757"/>
            <a:ext cx="11231531" cy="1052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57200" rtl="0">
              <a:spcBef>
                <a:spcPct val="0"/>
              </a:spcBef>
            </a:pPr>
            <a:endParaRPr lang="en-US" sz="32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FACF69-2318-42C2-8D45-1347D4E66D8E}"/>
              </a:ext>
            </a:extLst>
          </p:cNvPr>
          <p:cNvSpPr txBox="1"/>
          <p:nvPr/>
        </p:nvSpPr>
        <p:spPr>
          <a:xfrm>
            <a:off x="833516" y="824024"/>
            <a:ext cx="10034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>
              <a:spcBef>
                <a:spcPct val="0"/>
              </a:spcBef>
            </a:pPr>
            <a:r>
              <a:rPr lang="en-US" sz="4400" b="1" dirty="0">
                <a:solidFill>
                  <a:schemeClr val="accent1"/>
                </a:solidFill>
              </a:rPr>
              <a:t>SMQ &amp; EC</a:t>
            </a:r>
            <a:endParaRPr lang="en-CH" sz="4400" b="1" dirty="0">
              <a:solidFill>
                <a:schemeClr val="accent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6D5177-2B7E-49FA-A36C-0E337A9E6B39}"/>
              </a:ext>
            </a:extLst>
          </p:cNvPr>
          <p:cNvSpPr txBox="1"/>
          <p:nvPr/>
        </p:nvSpPr>
        <p:spPr>
          <a:xfrm>
            <a:off x="1184299" y="3326296"/>
            <a:ext cx="5383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CH" sz="2800" dirty="0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799410" y="2880358"/>
            <a:ext cx="800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 dirty="0" smtClean="0">
                <a:latin typeface="+mn-lt"/>
              </a:rPr>
              <a:t>Encore plus des raisons</a:t>
            </a:r>
            <a:r>
              <a:rPr lang="en-US" altLang="en-US" sz="3600" b="1" dirty="0">
                <a:latin typeface="+mn-lt"/>
              </a:rPr>
              <a:t>…</a:t>
            </a:r>
            <a:endParaRPr lang="ro-RO" altLang="en-US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211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300" y="786939"/>
            <a:ext cx="8229600" cy="1143000"/>
          </a:xfrm>
        </p:spPr>
        <p:txBody>
          <a:bodyPr/>
          <a:lstStyle/>
          <a:p>
            <a:pPr marL="0" lvl="1" defTabSz="457200" rtl="0">
              <a:spcBef>
                <a:spcPct val="0"/>
              </a:spcBef>
            </a:pPr>
            <a:r>
              <a:rPr lang="en-US" sz="4400" b="1" dirty="0" smtClean="0">
                <a:solidFill>
                  <a:schemeClr val="accent1"/>
                </a:solidFill>
              </a:rPr>
              <a:t>SMQ &amp; EC</a:t>
            </a:r>
            <a:endParaRPr lang="en-CH" sz="4400" b="1" dirty="0">
              <a:solidFill>
                <a:schemeClr val="accent1"/>
              </a:solidFill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40474" y="3128356"/>
            <a:ext cx="4038600" cy="22666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altLang="en-US" b="1" dirty="0"/>
              <a:t>Selon </a:t>
            </a:r>
            <a:r>
              <a:rPr lang="fr-FR" altLang="en-US" sz="3000" b="1" dirty="0">
                <a:solidFill>
                  <a:srgbClr val="000099"/>
                </a:solidFill>
              </a:rPr>
              <a:t>ISO </a:t>
            </a:r>
            <a:r>
              <a:rPr lang="fr-FR" altLang="en-US" sz="3000" b="1" dirty="0">
                <a:solidFill>
                  <a:srgbClr val="000099"/>
                </a:solidFill>
              </a:rPr>
              <a:t>9001</a:t>
            </a:r>
            <a:r>
              <a:rPr lang="fr-FR" altLang="en-US" b="1" dirty="0"/>
              <a:t>, la collecte de commentaires est une source principale d’informations. dans le cycle PDCA</a:t>
            </a:r>
          </a:p>
          <a:p>
            <a:pPr marL="0" indent="0">
              <a:buNone/>
            </a:pPr>
            <a:endParaRPr lang="fr-FR" altLang="en-US" b="1" dirty="0"/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172199" y="3111734"/>
            <a:ext cx="4493029" cy="205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altLang="en-US" b="1" dirty="0"/>
              <a:t>Dans l</a:t>
            </a:r>
            <a:r>
              <a:rPr lang="fr-FR" altLang="en-US" b="1" dirty="0" smtClean="0"/>
              <a:t>’ </a:t>
            </a:r>
            <a:r>
              <a:rPr lang="fr-FR" altLang="en-US" b="1" dirty="0">
                <a:solidFill>
                  <a:srgbClr val="000099"/>
                </a:solidFill>
              </a:rPr>
              <a:t>EC</a:t>
            </a:r>
            <a:r>
              <a:rPr lang="fr-FR" altLang="en-US" b="1" dirty="0" smtClean="0"/>
              <a:t>, </a:t>
            </a:r>
            <a:r>
              <a:rPr lang="fr-FR" altLang="en-US" b="1" dirty="0"/>
              <a:t>les commentaires de l’évaluateur et de la personne évaluée sont essentiels.</a:t>
            </a:r>
          </a:p>
          <a:p>
            <a:pPr marL="0" indent="0">
              <a:buNone/>
            </a:pPr>
            <a:endParaRPr lang="fr-FR" altLang="en-US" b="1" dirty="0"/>
          </a:p>
        </p:txBody>
      </p:sp>
      <p:sp>
        <p:nvSpPr>
          <p:cNvPr id="142341" name="AutoShape 5" descr="Výsledok vyh&amp;lcaron;adávania obrázkov pre dopyt ISO 9001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42" name="AutoShape 6" descr="Výsledok vyh&amp;lcaron;adávania obrázkov pre dopyt ISO 9001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94" name="Rectangle 58"/>
          <p:cNvSpPr>
            <a:spLocks noChangeArrowheads="1"/>
          </p:cNvSpPr>
          <p:nvPr/>
        </p:nvSpPr>
        <p:spPr bwMode="auto">
          <a:xfrm>
            <a:off x="1057101" y="2180704"/>
            <a:ext cx="5181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 dirty="0">
                <a:latin typeface="+mn-lt"/>
              </a:rPr>
              <a:t>Feedback</a:t>
            </a:r>
            <a:r>
              <a:rPr lang="en-US" altLang="en-US" sz="2400" b="1" dirty="0"/>
              <a:t> </a:t>
            </a:r>
            <a:endParaRPr lang="ro-RO" altLang="en-US" sz="2400" b="1" dirty="0"/>
          </a:p>
        </p:txBody>
      </p:sp>
      <p:pic>
        <p:nvPicPr>
          <p:cNvPr id="59" name="Picture 16" descr="Graphical user interface, logo&#10;&#10;Description automatically generated">
            <a:extLst>
              <a:ext uri="{FF2B5EF4-FFF2-40B4-BE49-F238E27FC236}">
                <a16:creationId xmlns:a16="http://schemas.microsoft.com/office/drawing/2014/main" id="{7FABA996-2A66-4697-8545-FDCA9D707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" y="4546940"/>
            <a:ext cx="2088023" cy="230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92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 build="p"/>
      <p:bldP spid="14239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TR Presentation_ PRA 2018 _P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C1E5BA222991439BA07A4745E8FDAA" ma:contentTypeVersion="15" ma:contentTypeDescription="Create a new document." ma:contentTypeScope="" ma:versionID="04f64893ca9abae055d02a7fde2298e3">
  <xsd:schema xmlns:xsd="http://www.w3.org/2001/XMLSchema" xmlns:xs="http://www.w3.org/2001/XMLSchema" xmlns:p="http://schemas.microsoft.com/office/2006/metadata/properties" xmlns:ns2="2c63548e-e22e-43cb-a415-9193d4d80a38" xmlns:ns3="9d2c9005-3129-4719-81ca-2fc8d806cf37" targetNamespace="http://schemas.microsoft.com/office/2006/metadata/properties" ma:root="true" ma:fieldsID="2f03952db9b8fa2660b299608b271947" ns2:_="" ns3:_="">
    <xsd:import namespace="2c63548e-e22e-43cb-a415-9193d4d80a38"/>
    <xsd:import namespace="9d2c9005-3129-4719-81ca-2fc8d806cf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Elioslocation" minOccurs="0"/>
                <xsd:element ref="ns2:Comment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63548e-e22e-43cb-a415-9193d4d80a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Elioslocation" ma:index="18" nillable="true" ma:displayName="Elios location" ma:format="Hyperlink" ma:internalName="Elioslocation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Comment" ma:index="19" nillable="true" ma:displayName="Comment" ma:internalName="Comment">
      <xsd:simpleType>
        <xsd:restriction base="dms:Text">
          <xsd:maxLength value="255"/>
        </xsd:restriction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2c9005-3129-4719-81ca-2fc8d806cf3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d2c9005-3129-4719-81ca-2fc8d806cf37">
      <UserInfo>
        <DisplayName>Yinka R. Adebayo</DisplayName>
        <AccountId>30</AccountId>
        <AccountType/>
      </UserInfo>
      <UserInfo>
        <DisplayName>Mustafa Adiguzel</DisplayName>
        <AccountId>14</AccountId>
        <AccountType/>
      </UserInfo>
      <UserInfo>
        <DisplayName>Luciane Veeck</DisplayName>
        <AccountId>1660</AccountId>
        <AccountType/>
      </UserInfo>
      <UserInfo>
        <DisplayName>Hong Fan</DisplayName>
        <AccountId>21</AccountId>
        <AccountType/>
      </UserInfo>
    </SharedWithUsers>
    <Comment xmlns="2c63548e-e22e-43cb-a415-9193d4d80a38" xsi:nil="true"/>
    <Elioslocation xmlns="2c63548e-e22e-43cb-a415-9193d4d80a38">
      <Url xsi:nil="true"/>
      <Description xsi:nil="true"/>
    </Eliosloca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0CCD9A-284B-44BC-B7DA-2894A5A805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63548e-e22e-43cb-a415-9193d4d80a38"/>
    <ds:schemaRef ds:uri="9d2c9005-3129-4719-81ca-2fc8d806cf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239278-ACC7-4434-89C7-79485BD82DE8}">
  <ds:schemaRefs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9d2c9005-3129-4719-81ca-2fc8d806cf37"/>
    <ds:schemaRef ds:uri="2c63548e-e22e-43cb-a415-9193d4d80a38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DE1E1A1-E9DA-4F50-B952-7DFA4577D6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2331</TotalTime>
  <Words>417</Words>
  <Application>Microsoft Office PowerPoint</Application>
  <PresentationFormat>Widescreen</PresentationFormat>
  <Paragraphs>58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SimSun</vt:lpstr>
      <vt:lpstr>Arial</vt:lpstr>
      <vt:lpstr>Calibri</vt:lpstr>
      <vt:lpstr>Calibri Light</vt:lpstr>
      <vt:lpstr>Verdana</vt:lpstr>
      <vt:lpstr>Office Theme</vt:lpstr>
      <vt:lpstr>ETR Presentation_ PRA 2018 _PP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SMQ &amp; EC</vt:lpstr>
      <vt:lpstr>SMQ &amp; EC</vt:lpstr>
      <vt:lpstr>SMQ &amp; EC</vt:lpstr>
      <vt:lpstr>SMQ &amp; EC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Bugeac</dc:creator>
  <cp:lastModifiedBy>Alexandru Hozoc</cp:lastModifiedBy>
  <cp:revision>56</cp:revision>
  <dcterms:created xsi:type="dcterms:W3CDTF">2022-02-28T12:42:32Z</dcterms:created>
  <dcterms:modified xsi:type="dcterms:W3CDTF">2022-11-19T08:32:47Z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0x010100B0C1E5BA222991439BA07A4745E8FDAA</vt:lpwstr>
  </property>
</Properties>
</file>