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63" r:id="rId4"/>
    <p:sldId id="357" r:id="rId5"/>
    <p:sldId id="358" r:id="rId6"/>
    <p:sldId id="375" r:id="rId7"/>
    <p:sldId id="373" r:id="rId8"/>
    <p:sldId id="384" r:id="rId9"/>
    <p:sldId id="359" r:id="rId10"/>
    <p:sldId id="370" r:id="rId11"/>
    <p:sldId id="376" r:id="rId12"/>
    <p:sldId id="377" r:id="rId13"/>
    <p:sldId id="378" r:id="rId14"/>
    <p:sldId id="367" r:id="rId15"/>
    <p:sldId id="368" r:id="rId16"/>
    <p:sldId id="369" r:id="rId17"/>
    <p:sldId id="379" r:id="rId18"/>
    <p:sldId id="366" r:id="rId19"/>
    <p:sldId id="380" r:id="rId20"/>
    <p:sldId id="365" r:id="rId21"/>
    <p:sldId id="382" r:id="rId22"/>
    <p:sldId id="381" r:id="rId23"/>
    <p:sldId id="374" r:id="rId24"/>
    <p:sldId id="385" r:id="rId25"/>
    <p:sldId id="371" r:id="rId26"/>
    <p:sldId id="386" r:id="rId27"/>
    <p:sldId id="372" r:id="rId28"/>
    <p:sldId id="387" r:id="rId29"/>
    <p:sldId id="257" r:id="rId30"/>
    <p:sldId id="360" r:id="rId31"/>
    <p:sldId id="383" r:id="rId32"/>
    <p:sldId id="25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52179-CE71-4048-9918-AF486FEF0997}" v="13" dt="2022-10-02T09:51:51.732"/>
    <p1510:client id="{F9BADABD-5F9E-4DE4-A541-41D936B4C7CB}" v="5" dt="2022-10-03T06:45:24.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97" d="100"/>
          <a:sy n="97"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ngqing Chen" userId="428f82cd-7fb9-41d4-a92f-3876bbc04e3f" providerId="ADAL" clId="{F9BADABD-5F9E-4DE4-A541-41D936B4C7CB}"/>
    <pc:docChg chg="undo custSel addSld delSld modSld sldOrd">
      <pc:chgData name="Yongqing Chen" userId="428f82cd-7fb9-41d4-a92f-3876bbc04e3f" providerId="ADAL" clId="{F9BADABD-5F9E-4DE4-A541-41D936B4C7CB}" dt="2022-10-03T07:33:46.758" v="297"/>
      <pc:docMkLst>
        <pc:docMk/>
      </pc:docMkLst>
      <pc:sldChg chg="modSp add mod">
        <pc:chgData name="Yongqing Chen" userId="428f82cd-7fb9-41d4-a92f-3876bbc04e3f" providerId="ADAL" clId="{F9BADABD-5F9E-4DE4-A541-41D936B4C7CB}" dt="2022-10-03T06:45:24.113" v="269" actId="20578"/>
        <pc:sldMkLst>
          <pc:docMk/>
          <pc:sldMk cId="1470190828" sldId="257"/>
        </pc:sldMkLst>
        <pc:spChg chg="mod">
          <ac:chgData name="Yongqing Chen" userId="428f82cd-7fb9-41d4-a92f-3876bbc04e3f" providerId="ADAL" clId="{F9BADABD-5F9E-4DE4-A541-41D936B4C7CB}" dt="2022-10-03T06:45:24.113" v="269" actId="20578"/>
          <ac:spMkLst>
            <pc:docMk/>
            <pc:sldMk cId="1470190828" sldId="257"/>
            <ac:spMk id="3" creationId="{1CC47815-A45E-4984-FC32-83049179DDA7}"/>
          </ac:spMkLst>
        </pc:spChg>
      </pc:sldChg>
      <pc:sldChg chg="del">
        <pc:chgData name="Yongqing Chen" userId="428f82cd-7fb9-41d4-a92f-3876bbc04e3f" providerId="ADAL" clId="{F9BADABD-5F9E-4DE4-A541-41D936B4C7CB}" dt="2022-10-03T01:34:27.675" v="0" actId="2696"/>
        <pc:sldMkLst>
          <pc:docMk/>
          <pc:sldMk cId="2583611982" sldId="257"/>
        </pc:sldMkLst>
      </pc:sldChg>
      <pc:sldChg chg="ord">
        <pc:chgData name="Yongqing Chen" userId="428f82cd-7fb9-41d4-a92f-3876bbc04e3f" providerId="ADAL" clId="{F9BADABD-5F9E-4DE4-A541-41D936B4C7CB}" dt="2022-10-03T07:33:46.758" v="297"/>
        <pc:sldMkLst>
          <pc:docMk/>
          <pc:sldMk cId="4236504068" sldId="358"/>
        </pc:sldMkLst>
      </pc:sldChg>
      <pc:sldChg chg="modSp mod">
        <pc:chgData name="Yongqing Chen" userId="428f82cd-7fb9-41d4-a92f-3876bbc04e3f" providerId="ADAL" clId="{F9BADABD-5F9E-4DE4-A541-41D936B4C7CB}" dt="2022-10-03T06:12:14.950" v="147"/>
        <pc:sldMkLst>
          <pc:docMk/>
          <pc:sldMk cId="1523194769" sldId="359"/>
        </pc:sldMkLst>
        <pc:spChg chg="mod">
          <ac:chgData name="Yongqing Chen" userId="428f82cd-7fb9-41d4-a92f-3876bbc04e3f" providerId="ADAL" clId="{F9BADABD-5F9E-4DE4-A541-41D936B4C7CB}" dt="2022-10-03T06:12:14.950" v="147"/>
          <ac:spMkLst>
            <pc:docMk/>
            <pc:sldMk cId="1523194769" sldId="359"/>
            <ac:spMk id="2" creationId="{5DF0F02D-69C1-BEED-4CED-7B85E1978F23}"/>
          </ac:spMkLst>
        </pc:spChg>
        <pc:spChg chg="mod">
          <ac:chgData name="Yongqing Chen" userId="428f82cd-7fb9-41d4-a92f-3876bbc04e3f" providerId="ADAL" clId="{F9BADABD-5F9E-4DE4-A541-41D936B4C7CB}" dt="2022-10-03T06:11:52.781" v="146" actId="207"/>
          <ac:spMkLst>
            <pc:docMk/>
            <pc:sldMk cId="1523194769" sldId="359"/>
            <ac:spMk id="3" creationId="{32132744-8D3D-C6B1-076F-822C459E729C}"/>
          </ac:spMkLst>
        </pc:spChg>
      </pc:sldChg>
      <pc:sldChg chg="modSp add mod">
        <pc:chgData name="Yongqing Chen" userId="428f82cd-7fb9-41d4-a92f-3876bbc04e3f" providerId="ADAL" clId="{F9BADABD-5F9E-4DE4-A541-41D936B4C7CB}" dt="2022-10-03T07:04:13.103" v="295" actId="404"/>
        <pc:sldMkLst>
          <pc:docMk/>
          <pc:sldMk cId="2417556887" sldId="360"/>
        </pc:sldMkLst>
        <pc:spChg chg="mod">
          <ac:chgData name="Yongqing Chen" userId="428f82cd-7fb9-41d4-a92f-3876bbc04e3f" providerId="ADAL" clId="{F9BADABD-5F9E-4DE4-A541-41D936B4C7CB}" dt="2022-10-03T07:04:13.103" v="295" actId="404"/>
          <ac:spMkLst>
            <pc:docMk/>
            <pc:sldMk cId="2417556887" sldId="360"/>
            <ac:spMk id="3" creationId="{55EDAA1E-7779-6815-737D-C3FBD2F19F0C}"/>
          </ac:spMkLst>
        </pc:spChg>
      </pc:sldChg>
      <pc:sldChg chg="del">
        <pc:chgData name="Yongqing Chen" userId="428f82cd-7fb9-41d4-a92f-3876bbc04e3f" providerId="ADAL" clId="{F9BADABD-5F9E-4DE4-A541-41D936B4C7CB}" dt="2022-10-03T01:34:27.675" v="0" actId="2696"/>
        <pc:sldMkLst>
          <pc:docMk/>
          <pc:sldMk cId="3787509645" sldId="360"/>
        </pc:sldMkLst>
      </pc:sldChg>
      <pc:sldChg chg="delSp modSp mod">
        <pc:chgData name="Yongqing Chen" userId="428f82cd-7fb9-41d4-a92f-3876bbc04e3f" providerId="ADAL" clId="{F9BADABD-5F9E-4DE4-A541-41D936B4C7CB}" dt="2022-10-03T01:38:50.618" v="5" actId="1076"/>
        <pc:sldMkLst>
          <pc:docMk/>
          <pc:sldMk cId="1163606725" sldId="365"/>
        </pc:sldMkLst>
        <pc:spChg chg="del">
          <ac:chgData name="Yongqing Chen" userId="428f82cd-7fb9-41d4-a92f-3876bbc04e3f" providerId="ADAL" clId="{F9BADABD-5F9E-4DE4-A541-41D936B4C7CB}" dt="2022-10-03T01:38:48.801" v="4" actId="478"/>
          <ac:spMkLst>
            <pc:docMk/>
            <pc:sldMk cId="1163606725" sldId="365"/>
            <ac:spMk id="2" creationId="{186D003E-886D-0A2A-CEB6-6BAFC4D4C2D6}"/>
          </ac:spMkLst>
        </pc:spChg>
        <pc:picChg chg="mod">
          <ac:chgData name="Yongqing Chen" userId="428f82cd-7fb9-41d4-a92f-3876bbc04e3f" providerId="ADAL" clId="{F9BADABD-5F9E-4DE4-A541-41D936B4C7CB}" dt="2022-10-03T01:38:50.618" v="5" actId="1076"/>
          <ac:picMkLst>
            <pc:docMk/>
            <pc:sldMk cId="1163606725" sldId="365"/>
            <ac:picMk id="5" creationId="{6F35C958-8888-64BE-1893-65C44ABAF440}"/>
          </ac:picMkLst>
        </pc:picChg>
      </pc:sldChg>
      <pc:sldChg chg="delSp modSp mod">
        <pc:chgData name="Yongqing Chen" userId="428f82cd-7fb9-41d4-a92f-3876bbc04e3f" providerId="ADAL" clId="{F9BADABD-5F9E-4DE4-A541-41D936B4C7CB}" dt="2022-10-03T01:38:40.907" v="3" actId="1076"/>
        <pc:sldMkLst>
          <pc:docMk/>
          <pc:sldMk cId="3290175118" sldId="366"/>
        </pc:sldMkLst>
        <pc:spChg chg="del">
          <ac:chgData name="Yongqing Chen" userId="428f82cd-7fb9-41d4-a92f-3876bbc04e3f" providerId="ADAL" clId="{F9BADABD-5F9E-4DE4-A541-41D936B4C7CB}" dt="2022-10-03T01:38:37.991" v="2" actId="478"/>
          <ac:spMkLst>
            <pc:docMk/>
            <pc:sldMk cId="3290175118" sldId="366"/>
            <ac:spMk id="2" creationId="{9EBF229B-0257-5A54-5196-E1B2B526EDF2}"/>
          </ac:spMkLst>
        </pc:spChg>
        <pc:picChg chg="mod">
          <ac:chgData name="Yongqing Chen" userId="428f82cd-7fb9-41d4-a92f-3876bbc04e3f" providerId="ADAL" clId="{F9BADABD-5F9E-4DE4-A541-41D936B4C7CB}" dt="2022-10-03T01:38:40.907" v="3" actId="1076"/>
          <ac:picMkLst>
            <pc:docMk/>
            <pc:sldMk cId="3290175118" sldId="366"/>
            <ac:picMk id="5" creationId="{6C7C5F45-467B-8AE3-2D26-383AECAB6B81}"/>
          </ac:picMkLst>
        </pc:picChg>
      </pc:sldChg>
      <pc:sldChg chg="modSp mod">
        <pc:chgData name="Yongqing Chen" userId="428f82cd-7fb9-41d4-a92f-3876bbc04e3f" providerId="ADAL" clId="{F9BADABD-5F9E-4DE4-A541-41D936B4C7CB}" dt="2022-10-03T06:31:08.004" v="197" actId="6549"/>
        <pc:sldMkLst>
          <pc:docMk/>
          <pc:sldMk cId="1194048993" sldId="371"/>
        </pc:sldMkLst>
        <pc:spChg chg="mod">
          <ac:chgData name="Yongqing Chen" userId="428f82cd-7fb9-41d4-a92f-3876bbc04e3f" providerId="ADAL" clId="{F9BADABD-5F9E-4DE4-A541-41D936B4C7CB}" dt="2022-10-03T06:31:08.004" v="197" actId="6549"/>
          <ac:spMkLst>
            <pc:docMk/>
            <pc:sldMk cId="1194048993" sldId="371"/>
            <ac:spMk id="3" creationId="{0519D014-273E-75B2-D70F-5D6D0E007974}"/>
          </ac:spMkLst>
        </pc:spChg>
      </pc:sldChg>
      <pc:sldChg chg="modSp mod">
        <pc:chgData name="Yongqing Chen" userId="428f82cd-7fb9-41d4-a92f-3876bbc04e3f" providerId="ADAL" clId="{F9BADABD-5F9E-4DE4-A541-41D936B4C7CB}" dt="2022-10-03T06:26:53.057" v="184" actId="207"/>
        <pc:sldMkLst>
          <pc:docMk/>
          <pc:sldMk cId="1292648885" sldId="372"/>
        </pc:sldMkLst>
        <pc:spChg chg="mod">
          <ac:chgData name="Yongqing Chen" userId="428f82cd-7fb9-41d4-a92f-3876bbc04e3f" providerId="ADAL" clId="{F9BADABD-5F9E-4DE4-A541-41D936B4C7CB}" dt="2022-10-03T06:26:53.057" v="184" actId="207"/>
          <ac:spMkLst>
            <pc:docMk/>
            <pc:sldMk cId="1292648885" sldId="372"/>
            <ac:spMk id="3" creationId="{0519D014-273E-75B2-D70F-5D6D0E007974}"/>
          </ac:spMkLst>
        </pc:spChg>
      </pc:sldChg>
      <pc:sldChg chg="modSp new mod ord">
        <pc:chgData name="Yongqing Chen" userId="428f82cd-7fb9-41d4-a92f-3876bbc04e3f" providerId="ADAL" clId="{F9BADABD-5F9E-4DE4-A541-41D936B4C7CB}" dt="2022-10-03T06:13:01.812" v="150" actId="113"/>
        <pc:sldMkLst>
          <pc:docMk/>
          <pc:sldMk cId="1103531931" sldId="384"/>
        </pc:sldMkLst>
        <pc:spChg chg="mod">
          <ac:chgData name="Yongqing Chen" userId="428f82cd-7fb9-41d4-a92f-3876bbc04e3f" providerId="ADAL" clId="{F9BADABD-5F9E-4DE4-A541-41D936B4C7CB}" dt="2022-10-03T06:10:54.229" v="143" actId="20577"/>
          <ac:spMkLst>
            <pc:docMk/>
            <pc:sldMk cId="1103531931" sldId="384"/>
            <ac:spMk id="2" creationId="{B70BC276-2037-D6EA-3ACA-7FC625B49BD4}"/>
          </ac:spMkLst>
        </pc:spChg>
        <pc:spChg chg="mod">
          <ac:chgData name="Yongqing Chen" userId="428f82cd-7fb9-41d4-a92f-3876bbc04e3f" providerId="ADAL" clId="{F9BADABD-5F9E-4DE4-A541-41D936B4C7CB}" dt="2022-10-03T06:13:01.812" v="150" actId="113"/>
          <ac:spMkLst>
            <pc:docMk/>
            <pc:sldMk cId="1103531931" sldId="384"/>
            <ac:spMk id="3" creationId="{1775EA77-486C-085A-22F6-B9D61AF7F281}"/>
          </ac:spMkLst>
        </pc:spChg>
      </pc:sldChg>
      <pc:sldChg chg="modSp new mod">
        <pc:chgData name="Yongqing Chen" userId="428f82cd-7fb9-41d4-a92f-3876bbc04e3f" providerId="ADAL" clId="{F9BADABD-5F9E-4DE4-A541-41D936B4C7CB}" dt="2022-10-03T06:21:14.283" v="172" actId="14"/>
        <pc:sldMkLst>
          <pc:docMk/>
          <pc:sldMk cId="1395362754" sldId="385"/>
        </pc:sldMkLst>
        <pc:spChg chg="mod">
          <ac:chgData name="Yongqing Chen" userId="428f82cd-7fb9-41d4-a92f-3876bbc04e3f" providerId="ADAL" clId="{F9BADABD-5F9E-4DE4-A541-41D936B4C7CB}" dt="2022-10-03T04:49:11.696" v="125" actId="27636"/>
          <ac:spMkLst>
            <pc:docMk/>
            <pc:sldMk cId="1395362754" sldId="385"/>
            <ac:spMk id="2" creationId="{5028D6DD-2CD6-6064-65D2-02BCF50FBF12}"/>
          </ac:spMkLst>
        </pc:spChg>
        <pc:spChg chg="mod">
          <ac:chgData name="Yongqing Chen" userId="428f82cd-7fb9-41d4-a92f-3876bbc04e3f" providerId="ADAL" clId="{F9BADABD-5F9E-4DE4-A541-41D936B4C7CB}" dt="2022-10-03T06:21:14.283" v="172" actId="14"/>
          <ac:spMkLst>
            <pc:docMk/>
            <pc:sldMk cId="1395362754" sldId="385"/>
            <ac:spMk id="3" creationId="{CBE03DCC-35FB-D600-B2FB-A5BF7D7239E8}"/>
          </ac:spMkLst>
        </pc:spChg>
      </pc:sldChg>
      <pc:sldChg chg="modSp mod">
        <pc:chgData name="Yongqing Chen" userId="428f82cd-7fb9-41d4-a92f-3876bbc04e3f" providerId="ADAL" clId="{F9BADABD-5F9E-4DE4-A541-41D936B4C7CB}" dt="2022-10-03T06:32:20.477" v="199" actId="14100"/>
        <pc:sldMkLst>
          <pc:docMk/>
          <pc:sldMk cId="1619225608" sldId="386"/>
        </pc:sldMkLst>
        <pc:spChg chg="mod">
          <ac:chgData name="Yongqing Chen" userId="428f82cd-7fb9-41d4-a92f-3876bbc04e3f" providerId="ADAL" clId="{F9BADABD-5F9E-4DE4-A541-41D936B4C7CB}" dt="2022-10-03T06:32:20.477" v="199" actId="14100"/>
          <ac:spMkLst>
            <pc:docMk/>
            <pc:sldMk cId="1619225608" sldId="386"/>
            <ac:spMk id="3" creationId="{DE2F177D-EF6A-D357-96A7-261298EC8394}"/>
          </ac:spMkLst>
        </pc:spChg>
      </pc:sldChg>
      <pc:sldChg chg="modSp new mod">
        <pc:chgData name="Yongqing Chen" userId="428f82cd-7fb9-41d4-a92f-3876bbc04e3f" providerId="ADAL" clId="{F9BADABD-5F9E-4DE4-A541-41D936B4C7CB}" dt="2022-10-03T07:03:24.259" v="292" actId="113"/>
        <pc:sldMkLst>
          <pc:docMk/>
          <pc:sldMk cId="1234487113" sldId="387"/>
        </pc:sldMkLst>
        <pc:spChg chg="mod">
          <ac:chgData name="Yongqing Chen" userId="428f82cd-7fb9-41d4-a92f-3876bbc04e3f" providerId="ADAL" clId="{F9BADABD-5F9E-4DE4-A541-41D936B4C7CB}" dt="2022-10-03T06:57:32.194" v="271" actId="27636"/>
          <ac:spMkLst>
            <pc:docMk/>
            <pc:sldMk cId="1234487113" sldId="387"/>
            <ac:spMk id="2" creationId="{8CE2ED8B-07F7-8B70-6BF9-B5643F424055}"/>
          </ac:spMkLst>
        </pc:spChg>
        <pc:spChg chg="mod">
          <ac:chgData name="Yongqing Chen" userId="428f82cd-7fb9-41d4-a92f-3876bbc04e3f" providerId="ADAL" clId="{F9BADABD-5F9E-4DE4-A541-41D936B4C7CB}" dt="2022-10-03T07:03:24.259" v="292" actId="113"/>
          <ac:spMkLst>
            <pc:docMk/>
            <pc:sldMk cId="1234487113" sldId="387"/>
            <ac:spMk id="3" creationId="{004A9757-327F-96F9-B309-685C32E3BF5B}"/>
          </ac:spMkLst>
        </pc:spChg>
      </pc:sldChg>
      <pc:sldChg chg="modSp new del mod">
        <pc:chgData name="Yongqing Chen" userId="428f82cd-7fb9-41d4-a92f-3876bbc04e3f" providerId="ADAL" clId="{F9BADABD-5F9E-4DE4-A541-41D936B4C7CB}" dt="2022-10-03T07:03:57.806" v="294" actId="47"/>
        <pc:sldMkLst>
          <pc:docMk/>
          <pc:sldMk cId="3862647299" sldId="388"/>
        </pc:sldMkLst>
        <pc:spChg chg="mod">
          <ac:chgData name="Yongqing Chen" userId="428f82cd-7fb9-41d4-a92f-3876bbc04e3f" providerId="ADAL" clId="{F9BADABD-5F9E-4DE4-A541-41D936B4C7CB}" dt="2022-10-03T07:03:42.062" v="293" actId="21"/>
          <ac:spMkLst>
            <pc:docMk/>
            <pc:sldMk cId="3862647299" sldId="388"/>
            <ac:spMk id="3" creationId="{1B9CBE2F-DD64-2E2C-9B8D-1FCD01EE6146}"/>
          </ac:spMkLst>
        </pc:spChg>
      </pc:sldChg>
    </pc:docChg>
  </pc:docChgLst>
  <pc:docChgLst>
    <pc:chgData name="Yongqing Chen" userId="428f82cd-7fb9-41d4-a92f-3876bbc04e3f" providerId="ADAL" clId="{2CB52179-CE71-4048-9918-AF486FEF0997}"/>
    <pc:docChg chg="custSel addSld delSld modSld">
      <pc:chgData name="Yongqing Chen" userId="428f82cd-7fb9-41d4-a92f-3876bbc04e3f" providerId="ADAL" clId="{2CB52179-CE71-4048-9918-AF486FEF0997}" dt="2022-10-02T09:57:11.422" v="54"/>
      <pc:docMkLst>
        <pc:docMk/>
      </pc:docMkLst>
      <pc:sldChg chg="modSp mod">
        <pc:chgData name="Yongqing Chen" userId="428f82cd-7fb9-41d4-a92f-3876bbc04e3f" providerId="ADAL" clId="{2CB52179-CE71-4048-9918-AF486FEF0997}" dt="2022-10-02T09:48:06.564" v="46" actId="27636"/>
        <pc:sldMkLst>
          <pc:docMk/>
          <pc:sldMk cId="380228457" sldId="258"/>
        </pc:sldMkLst>
        <pc:spChg chg="mod">
          <ac:chgData name="Yongqing Chen" userId="428f82cd-7fb9-41d4-a92f-3876bbc04e3f" providerId="ADAL" clId="{2CB52179-CE71-4048-9918-AF486FEF0997}" dt="2022-10-02T09:48:06.564" v="46" actId="27636"/>
          <ac:spMkLst>
            <pc:docMk/>
            <pc:sldMk cId="380228457" sldId="258"/>
            <ac:spMk id="7" creationId="{00000000-0000-0000-0000-000000000000}"/>
          </ac:spMkLst>
        </pc:spChg>
      </pc:sldChg>
      <pc:sldChg chg="modSp mod">
        <pc:chgData name="Yongqing Chen" userId="428f82cd-7fb9-41d4-a92f-3876bbc04e3f" providerId="ADAL" clId="{2CB52179-CE71-4048-9918-AF486FEF0997}" dt="2022-10-02T09:05:30.399" v="2" actId="404"/>
        <pc:sldMkLst>
          <pc:docMk/>
          <pc:sldMk cId="3787509645" sldId="360"/>
        </pc:sldMkLst>
        <pc:spChg chg="mod">
          <ac:chgData name="Yongqing Chen" userId="428f82cd-7fb9-41d4-a92f-3876bbc04e3f" providerId="ADAL" clId="{2CB52179-CE71-4048-9918-AF486FEF0997}" dt="2022-10-02T09:05:30.399" v="2" actId="404"/>
          <ac:spMkLst>
            <pc:docMk/>
            <pc:sldMk cId="3787509645" sldId="360"/>
            <ac:spMk id="2" creationId="{D0EFDF14-1454-FA1D-8D4E-3CE8D9A07593}"/>
          </ac:spMkLst>
        </pc:spChg>
        <pc:spChg chg="mod">
          <ac:chgData name="Yongqing Chen" userId="428f82cd-7fb9-41d4-a92f-3876bbc04e3f" providerId="ADAL" clId="{2CB52179-CE71-4048-9918-AF486FEF0997}" dt="2022-10-02T09:05:24.091" v="1" actId="27636"/>
          <ac:spMkLst>
            <pc:docMk/>
            <pc:sldMk cId="3787509645" sldId="360"/>
            <ac:spMk id="3" creationId="{55EDAA1E-7779-6815-737D-C3FBD2F19F0C}"/>
          </ac:spMkLst>
        </pc:spChg>
      </pc:sldChg>
      <pc:sldChg chg="del">
        <pc:chgData name="Yongqing Chen" userId="428f82cd-7fb9-41d4-a92f-3876bbc04e3f" providerId="ADAL" clId="{2CB52179-CE71-4048-9918-AF486FEF0997}" dt="2022-10-02T09:23:46.230" v="19" actId="47"/>
        <pc:sldMkLst>
          <pc:docMk/>
          <pc:sldMk cId="3639333540" sldId="361"/>
        </pc:sldMkLst>
      </pc:sldChg>
      <pc:sldChg chg="addSp modSp mod">
        <pc:chgData name="Yongqing Chen" userId="428f82cd-7fb9-41d4-a92f-3876bbc04e3f" providerId="ADAL" clId="{2CB52179-CE71-4048-9918-AF486FEF0997}" dt="2022-10-02T09:40:11.807" v="24" actId="14100"/>
        <pc:sldMkLst>
          <pc:docMk/>
          <pc:sldMk cId="2882224894" sldId="370"/>
        </pc:sldMkLst>
        <pc:picChg chg="add mod">
          <ac:chgData name="Yongqing Chen" userId="428f82cd-7fb9-41d4-a92f-3876bbc04e3f" providerId="ADAL" clId="{2CB52179-CE71-4048-9918-AF486FEF0997}" dt="2022-10-02T09:40:11.807" v="24" actId="14100"/>
          <ac:picMkLst>
            <pc:docMk/>
            <pc:sldMk cId="2882224894" sldId="370"/>
            <ac:picMk id="6" creationId="{D27F2383-CD41-3818-22E3-648A2E653237}"/>
          </ac:picMkLst>
        </pc:picChg>
      </pc:sldChg>
      <pc:sldChg chg="modSp mod">
        <pc:chgData name="Yongqing Chen" userId="428f82cd-7fb9-41d4-a92f-3876bbc04e3f" providerId="ADAL" clId="{2CB52179-CE71-4048-9918-AF486FEF0997}" dt="2022-10-02T09:11:38.109" v="15" actId="403"/>
        <pc:sldMkLst>
          <pc:docMk/>
          <pc:sldMk cId="1194048993" sldId="371"/>
        </pc:sldMkLst>
        <pc:spChg chg="mod">
          <ac:chgData name="Yongqing Chen" userId="428f82cd-7fb9-41d4-a92f-3876bbc04e3f" providerId="ADAL" clId="{2CB52179-CE71-4048-9918-AF486FEF0997}" dt="2022-10-02T09:11:38.109" v="15" actId="403"/>
          <ac:spMkLst>
            <pc:docMk/>
            <pc:sldMk cId="1194048993" sldId="371"/>
            <ac:spMk id="3" creationId="{0519D014-273E-75B2-D70F-5D6D0E007974}"/>
          </ac:spMkLst>
        </pc:spChg>
      </pc:sldChg>
      <pc:sldChg chg="addSp modSp add mod">
        <pc:chgData name="Yongqing Chen" userId="428f82cd-7fb9-41d4-a92f-3876bbc04e3f" providerId="ADAL" clId="{2CB52179-CE71-4048-9918-AF486FEF0997}" dt="2022-10-02T09:10:25.012" v="9" actId="14100"/>
        <pc:sldMkLst>
          <pc:docMk/>
          <pc:sldMk cId="393579496" sldId="373"/>
        </pc:sldMkLst>
        <pc:spChg chg="add mod">
          <ac:chgData name="Yongqing Chen" userId="428f82cd-7fb9-41d4-a92f-3876bbc04e3f" providerId="ADAL" clId="{2CB52179-CE71-4048-9918-AF486FEF0997}" dt="2022-10-02T09:10:25.012" v="9" actId="14100"/>
          <ac:spMkLst>
            <pc:docMk/>
            <pc:sldMk cId="393579496" sldId="373"/>
            <ac:spMk id="3" creationId="{DE2F177D-EF6A-D357-96A7-261298EC8394}"/>
          </ac:spMkLst>
        </pc:spChg>
      </pc:sldChg>
      <pc:sldChg chg="modSp mod">
        <pc:chgData name="Yongqing Chen" userId="428f82cd-7fb9-41d4-a92f-3876bbc04e3f" providerId="ADAL" clId="{2CB52179-CE71-4048-9918-AF486FEF0997}" dt="2022-10-02T09:10:57.286" v="11" actId="14100"/>
        <pc:sldMkLst>
          <pc:docMk/>
          <pc:sldMk cId="3883818810" sldId="374"/>
        </pc:sldMkLst>
        <pc:spChg chg="mod">
          <ac:chgData name="Yongqing Chen" userId="428f82cd-7fb9-41d4-a92f-3876bbc04e3f" providerId="ADAL" clId="{2CB52179-CE71-4048-9918-AF486FEF0997}" dt="2022-10-02T09:10:57.286" v="11" actId="14100"/>
          <ac:spMkLst>
            <pc:docMk/>
            <pc:sldMk cId="3883818810" sldId="374"/>
            <ac:spMk id="3" creationId="{DE2F177D-EF6A-D357-96A7-261298EC8394}"/>
          </ac:spMkLst>
        </pc:spChg>
      </pc:sldChg>
      <pc:sldChg chg="modSp mod">
        <pc:chgData name="Yongqing Chen" userId="428f82cd-7fb9-41d4-a92f-3876bbc04e3f" providerId="ADAL" clId="{2CB52179-CE71-4048-9918-AF486FEF0997}" dt="2022-10-02T09:23:43.364" v="18" actId="14100"/>
        <pc:sldMkLst>
          <pc:docMk/>
          <pc:sldMk cId="1225731992" sldId="375"/>
        </pc:sldMkLst>
        <pc:spChg chg="mod">
          <ac:chgData name="Yongqing Chen" userId="428f82cd-7fb9-41d4-a92f-3876bbc04e3f" providerId="ADAL" clId="{2CB52179-CE71-4048-9918-AF486FEF0997}" dt="2022-10-02T09:23:43.364" v="18" actId="14100"/>
          <ac:spMkLst>
            <pc:docMk/>
            <pc:sldMk cId="1225731992" sldId="375"/>
            <ac:spMk id="3" creationId="{DE2F177D-EF6A-D357-96A7-261298EC8394}"/>
          </ac:spMkLst>
        </pc:spChg>
      </pc:sldChg>
      <pc:sldChg chg="modSp mod">
        <pc:chgData name="Yongqing Chen" userId="428f82cd-7fb9-41d4-a92f-3876bbc04e3f" providerId="ADAL" clId="{2CB52179-CE71-4048-9918-AF486FEF0997}" dt="2022-10-02T09:41:02.491" v="26" actId="14100"/>
        <pc:sldMkLst>
          <pc:docMk/>
          <pc:sldMk cId="2312354470" sldId="376"/>
        </pc:sldMkLst>
        <pc:picChg chg="mod">
          <ac:chgData name="Yongqing Chen" userId="428f82cd-7fb9-41d4-a92f-3876bbc04e3f" providerId="ADAL" clId="{2CB52179-CE71-4048-9918-AF486FEF0997}" dt="2022-10-02T09:41:02.491" v="26" actId="14100"/>
          <ac:picMkLst>
            <pc:docMk/>
            <pc:sldMk cId="2312354470" sldId="376"/>
            <ac:picMk id="6" creationId="{D27F2383-CD41-3818-22E3-648A2E653237}"/>
          </ac:picMkLst>
        </pc:picChg>
      </pc:sldChg>
      <pc:sldChg chg="modSp mod">
        <pc:chgData name="Yongqing Chen" userId="428f82cd-7fb9-41d4-a92f-3876bbc04e3f" providerId="ADAL" clId="{2CB52179-CE71-4048-9918-AF486FEF0997}" dt="2022-10-02T09:41:28.169" v="28" actId="14100"/>
        <pc:sldMkLst>
          <pc:docMk/>
          <pc:sldMk cId="2178907048" sldId="377"/>
        </pc:sldMkLst>
        <pc:picChg chg="mod">
          <ac:chgData name="Yongqing Chen" userId="428f82cd-7fb9-41d4-a92f-3876bbc04e3f" providerId="ADAL" clId="{2CB52179-CE71-4048-9918-AF486FEF0997}" dt="2022-10-02T09:41:28.169" v="28" actId="14100"/>
          <ac:picMkLst>
            <pc:docMk/>
            <pc:sldMk cId="2178907048" sldId="377"/>
            <ac:picMk id="6" creationId="{D27F2383-CD41-3818-22E3-648A2E653237}"/>
          </ac:picMkLst>
        </pc:picChg>
      </pc:sldChg>
      <pc:sldChg chg="modSp mod">
        <pc:chgData name="Yongqing Chen" userId="428f82cd-7fb9-41d4-a92f-3876bbc04e3f" providerId="ADAL" clId="{2CB52179-CE71-4048-9918-AF486FEF0997}" dt="2022-10-02T09:41:50.137" v="30" actId="14100"/>
        <pc:sldMkLst>
          <pc:docMk/>
          <pc:sldMk cId="875558633" sldId="378"/>
        </pc:sldMkLst>
        <pc:picChg chg="mod">
          <ac:chgData name="Yongqing Chen" userId="428f82cd-7fb9-41d4-a92f-3876bbc04e3f" providerId="ADAL" clId="{2CB52179-CE71-4048-9918-AF486FEF0997}" dt="2022-10-02T09:41:50.137" v="30" actId="14100"/>
          <ac:picMkLst>
            <pc:docMk/>
            <pc:sldMk cId="875558633" sldId="378"/>
            <ac:picMk id="6" creationId="{D27F2383-CD41-3818-22E3-648A2E653237}"/>
          </ac:picMkLst>
        </pc:picChg>
      </pc:sldChg>
      <pc:sldChg chg="modSp mod">
        <pc:chgData name="Yongqing Chen" userId="428f82cd-7fb9-41d4-a92f-3876bbc04e3f" providerId="ADAL" clId="{2CB52179-CE71-4048-9918-AF486FEF0997}" dt="2022-10-02T09:42:23.483" v="32" actId="14100"/>
        <pc:sldMkLst>
          <pc:docMk/>
          <pc:sldMk cId="3116243167" sldId="379"/>
        </pc:sldMkLst>
        <pc:picChg chg="mod">
          <ac:chgData name="Yongqing Chen" userId="428f82cd-7fb9-41d4-a92f-3876bbc04e3f" providerId="ADAL" clId="{2CB52179-CE71-4048-9918-AF486FEF0997}" dt="2022-10-02T09:42:23.483" v="32" actId="14100"/>
          <ac:picMkLst>
            <pc:docMk/>
            <pc:sldMk cId="3116243167" sldId="379"/>
            <ac:picMk id="6" creationId="{D27F2383-CD41-3818-22E3-648A2E653237}"/>
          </ac:picMkLst>
        </pc:picChg>
      </pc:sldChg>
      <pc:sldChg chg="modSp mod">
        <pc:chgData name="Yongqing Chen" userId="428f82cd-7fb9-41d4-a92f-3876bbc04e3f" providerId="ADAL" clId="{2CB52179-CE71-4048-9918-AF486FEF0997}" dt="2022-10-02T09:44:50.975" v="35" actId="1076"/>
        <pc:sldMkLst>
          <pc:docMk/>
          <pc:sldMk cId="3992499800" sldId="380"/>
        </pc:sldMkLst>
        <pc:picChg chg="mod">
          <ac:chgData name="Yongqing Chen" userId="428f82cd-7fb9-41d4-a92f-3876bbc04e3f" providerId="ADAL" clId="{2CB52179-CE71-4048-9918-AF486FEF0997}" dt="2022-10-02T09:44:50.975" v="35" actId="1076"/>
          <ac:picMkLst>
            <pc:docMk/>
            <pc:sldMk cId="3992499800" sldId="380"/>
            <ac:picMk id="6" creationId="{D27F2383-CD41-3818-22E3-648A2E653237}"/>
          </ac:picMkLst>
        </pc:picChg>
      </pc:sldChg>
      <pc:sldChg chg="addSp delSp modSp new mod">
        <pc:chgData name="Yongqing Chen" userId="428f82cd-7fb9-41d4-a92f-3876bbc04e3f" providerId="ADAL" clId="{2CB52179-CE71-4048-9918-AF486FEF0997}" dt="2022-10-02T09:46:49.439" v="42" actId="1076"/>
        <pc:sldMkLst>
          <pc:docMk/>
          <pc:sldMk cId="2669434730" sldId="381"/>
        </pc:sldMkLst>
        <pc:spChg chg="del">
          <ac:chgData name="Yongqing Chen" userId="428f82cd-7fb9-41d4-a92f-3876bbc04e3f" providerId="ADAL" clId="{2CB52179-CE71-4048-9918-AF486FEF0997}" dt="2022-10-02T09:46:25.835" v="37" actId="478"/>
          <ac:spMkLst>
            <pc:docMk/>
            <pc:sldMk cId="2669434730" sldId="381"/>
            <ac:spMk id="2" creationId="{DD3293E1-1A35-701F-D58E-4E95D467665E}"/>
          </ac:spMkLst>
        </pc:spChg>
        <pc:spChg chg="del">
          <ac:chgData name="Yongqing Chen" userId="428f82cd-7fb9-41d4-a92f-3876bbc04e3f" providerId="ADAL" clId="{2CB52179-CE71-4048-9918-AF486FEF0997}" dt="2022-10-02T09:46:30.843" v="38" actId="478"/>
          <ac:spMkLst>
            <pc:docMk/>
            <pc:sldMk cId="2669434730" sldId="381"/>
            <ac:spMk id="3" creationId="{3AD5F8D2-1544-F540-2FD3-9854B2359EFD}"/>
          </ac:spMkLst>
        </pc:spChg>
        <pc:picChg chg="add mod">
          <ac:chgData name="Yongqing Chen" userId="428f82cd-7fb9-41d4-a92f-3876bbc04e3f" providerId="ADAL" clId="{2CB52179-CE71-4048-9918-AF486FEF0997}" dt="2022-10-02T09:46:49.439" v="42" actId="1076"/>
          <ac:picMkLst>
            <pc:docMk/>
            <pc:sldMk cId="2669434730" sldId="381"/>
            <ac:picMk id="5" creationId="{6D3BF04F-BF72-D851-0EB4-71A26C7AD347}"/>
          </ac:picMkLst>
        </pc:picChg>
      </pc:sldChg>
      <pc:sldChg chg="modSp add mod">
        <pc:chgData name="Yongqing Chen" userId="428f82cd-7fb9-41d4-a92f-3876bbc04e3f" providerId="ADAL" clId="{2CB52179-CE71-4048-9918-AF486FEF0997}" dt="2022-10-02T09:47:05.948" v="44" actId="1076"/>
        <pc:sldMkLst>
          <pc:docMk/>
          <pc:sldMk cId="1564121802" sldId="382"/>
        </pc:sldMkLst>
        <pc:picChg chg="mod">
          <ac:chgData name="Yongqing Chen" userId="428f82cd-7fb9-41d4-a92f-3876bbc04e3f" providerId="ADAL" clId="{2CB52179-CE71-4048-9918-AF486FEF0997}" dt="2022-10-02T09:47:05.948" v="44" actId="1076"/>
          <ac:picMkLst>
            <pc:docMk/>
            <pc:sldMk cId="1564121802" sldId="382"/>
            <ac:picMk id="6" creationId="{D27F2383-CD41-3818-22E3-648A2E653237}"/>
          </ac:picMkLst>
        </pc:picChg>
      </pc:sldChg>
      <pc:sldChg chg="modSp new del mod">
        <pc:chgData name="Yongqing Chen" userId="428f82cd-7fb9-41d4-a92f-3876bbc04e3f" providerId="ADAL" clId="{2CB52179-CE71-4048-9918-AF486FEF0997}" dt="2022-10-02T09:51:44.195" v="49" actId="2696"/>
        <pc:sldMkLst>
          <pc:docMk/>
          <pc:sldMk cId="1129723786" sldId="383"/>
        </pc:sldMkLst>
        <pc:spChg chg="mod">
          <ac:chgData name="Yongqing Chen" userId="428f82cd-7fb9-41d4-a92f-3876bbc04e3f" providerId="ADAL" clId="{2CB52179-CE71-4048-9918-AF486FEF0997}" dt="2022-10-02T09:49:19.166" v="48"/>
          <ac:spMkLst>
            <pc:docMk/>
            <pc:sldMk cId="1129723786" sldId="383"/>
            <ac:spMk id="3" creationId="{2824B8BA-5D7F-1808-19CB-FC9BE40ACD7C}"/>
          </ac:spMkLst>
        </pc:spChg>
      </pc:sldChg>
      <pc:sldChg chg="modSp mod">
        <pc:chgData name="Yongqing Chen" userId="428f82cd-7fb9-41d4-a92f-3876bbc04e3f" providerId="ADAL" clId="{2CB52179-CE71-4048-9918-AF486FEF0997}" dt="2022-10-02T09:57:11.422" v="54"/>
        <pc:sldMkLst>
          <pc:docMk/>
          <pc:sldMk cId="2758398582" sldId="383"/>
        </pc:sldMkLst>
        <pc:spChg chg="mod">
          <ac:chgData name="Yongqing Chen" userId="428f82cd-7fb9-41d4-a92f-3876bbc04e3f" providerId="ADAL" clId="{2CB52179-CE71-4048-9918-AF486FEF0997}" dt="2022-10-02T09:57:11.422" v="54"/>
          <ac:spMkLst>
            <pc:docMk/>
            <pc:sldMk cId="2758398582" sldId="383"/>
            <ac:spMk id="2" creationId="{8C6EAEE2-6EDA-EE28-33EC-C54408935A15}"/>
          </ac:spMkLst>
        </pc:spChg>
        <pc:spChg chg="mod">
          <ac:chgData name="Yongqing Chen" userId="428f82cd-7fb9-41d4-a92f-3876bbc04e3f" providerId="ADAL" clId="{2CB52179-CE71-4048-9918-AF486FEF0997}" dt="2022-10-02T09:56:42.969" v="53" actId="27636"/>
          <ac:spMkLst>
            <pc:docMk/>
            <pc:sldMk cId="2758398582" sldId="383"/>
            <ac:spMk id="3" creationId="{2824B8BA-5D7F-1808-19CB-FC9BE40ACD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8BC6-DD1D-C960-DC47-E16F84EE1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FA3FFA-4468-9EC3-9DAC-E4934605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5D9B0F-D473-CF04-6CCB-322A6877408F}"/>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5" name="Footer Placeholder 4">
            <a:extLst>
              <a:ext uri="{FF2B5EF4-FFF2-40B4-BE49-F238E27FC236}">
                <a16:creationId xmlns:a16="http://schemas.microsoft.com/office/drawing/2014/main" id="{3681B23B-C4C9-4D4B-4D83-81457428E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734C-17CD-8421-B110-ADE00CF4EDDB}"/>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60951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FFE6-946C-ACC8-1709-14668E3F0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3DB814-910E-26D6-E4B0-34528503C5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5086B-9707-20A4-8D8F-BC416B0A5FEB}"/>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5" name="Footer Placeholder 4">
            <a:extLst>
              <a:ext uri="{FF2B5EF4-FFF2-40B4-BE49-F238E27FC236}">
                <a16:creationId xmlns:a16="http://schemas.microsoft.com/office/drawing/2014/main" id="{1E708EC5-0620-9805-2390-BF7F366DB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13A2A-8CC6-980C-0013-49A5C0F091FB}"/>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3629932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CD8BB4-D167-42AC-6EB2-B1B0AE1DC6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F1BC25-2804-9F34-6534-583ED90236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8DD8E-6DD5-46B3-8B8A-564F61E2EF65}"/>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5" name="Footer Placeholder 4">
            <a:extLst>
              <a:ext uri="{FF2B5EF4-FFF2-40B4-BE49-F238E27FC236}">
                <a16:creationId xmlns:a16="http://schemas.microsoft.com/office/drawing/2014/main" id="{6093FF16-4139-4297-B6A7-A2C12908D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C9F2E6-B8DD-3DAB-8AD3-5544471F6C54}"/>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1318020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67624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4243185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74684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914049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88952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774458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483304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62726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F8B60-94F8-6DC0-D8CF-B0C384252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E969B-ADC0-B4A9-F56C-68D1B2641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EBCC7-5C3B-9B32-B4CC-10B4ACEE5EC1}"/>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5" name="Footer Placeholder 4">
            <a:extLst>
              <a:ext uri="{FF2B5EF4-FFF2-40B4-BE49-F238E27FC236}">
                <a16:creationId xmlns:a16="http://schemas.microsoft.com/office/drawing/2014/main" id="{3DFF970E-18B0-663B-4FB6-445D5C9E6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D662D-CB39-698E-857E-3F3FFC902A31}"/>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1138050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7816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EC111-B3B3-724A-9847-7DD38B995B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7896E2-CF51-D5E5-4B68-2FE249CF60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AEB6B1-447F-7133-464E-789FA5C2EFEE}"/>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5" name="Footer Placeholder 4">
            <a:extLst>
              <a:ext uri="{FF2B5EF4-FFF2-40B4-BE49-F238E27FC236}">
                <a16:creationId xmlns:a16="http://schemas.microsoft.com/office/drawing/2014/main" id="{BAD34942-EE9B-A26A-0B94-CCF68836D7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4679A-BE1D-DE24-965E-D923DBC8F9AC}"/>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407707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9B8F-BD11-10D8-0F22-6565BA8FD9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0F7E7-3800-EBB6-DEF1-7A2499BB6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4FA85C-3780-0160-1859-CE13CFD735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B8E8F2-DDC3-F79B-764B-00F1F2C0B736}"/>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6" name="Footer Placeholder 5">
            <a:extLst>
              <a:ext uri="{FF2B5EF4-FFF2-40B4-BE49-F238E27FC236}">
                <a16:creationId xmlns:a16="http://schemas.microsoft.com/office/drawing/2014/main" id="{273874BC-866F-C56C-966F-628D4FDC2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28F2A-ABBF-CA4B-177C-6AEDA5D85368}"/>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2158313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7A50-F91A-D6C8-43E3-8F03F71ABF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63633E-5344-E247-5B7F-1FE038F0B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710800-2031-673E-63D2-70D841E8D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C0DA1-4AF0-6EFA-9A54-4440AF675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0E7732-86E6-E895-8752-95D0B6E2B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FDECD-C30D-4057-943D-B865879CB4EA}"/>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8" name="Footer Placeholder 7">
            <a:extLst>
              <a:ext uri="{FF2B5EF4-FFF2-40B4-BE49-F238E27FC236}">
                <a16:creationId xmlns:a16="http://schemas.microsoft.com/office/drawing/2014/main" id="{D138F870-A847-9B18-BE6B-192B744B3F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AE4C95-E5F3-9B6A-216C-BFB1CE506F54}"/>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558636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DE33-76BD-90C1-3867-488F0819CF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08DB01-FDE0-DC5A-2849-09FEF9AD1088}"/>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4" name="Footer Placeholder 3">
            <a:extLst>
              <a:ext uri="{FF2B5EF4-FFF2-40B4-BE49-F238E27FC236}">
                <a16:creationId xmlns:a16="http://schemas.microsoft.com/office/drawing/2014/main" id="{5DC2BC2E-F3AD-B78E-9798-3A20824161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DFA0CB-2276-E686-EE13-33C957240679}"/>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199644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9530E1-2E4E-C14E-6C44-96CC345DAF0F}"/>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3" name="Footer Placeholder 2">
            <a:extLst>
              <a:ext uri="{FF2B5EF4-FFF2-40B4-BE49-F238E27FC236}">
                <a16:creationId xmlns:a16="http://schemas.microsoft.com/office/drawing/2014/main" id="{1AD9366B-FA49-25F3-1CE1-66E3F08A39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8284DB-2A1F-18A4-D818-49C9CCEBE4AC}"/>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65282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0AB-C0EA-CFCF-744F-4E3B8FC75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753E85-31FB-1D2B-C95F-6833221C3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D716A-6BAA-8B1B-03A2-6EA8B8C74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CA620-09D7-A608-CE18-C44B26D783D5}"/>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6" name="Footer Placeholder 5">
            <a:extLst>
              <a:ext uri="{FF2B5EF4-FFF2-40B4-BE49-F238E27FC236}">
                <a16:creationId xmlns:a16="http://schemas.microsoft.com/office/drawing/2014/main" id="{0700E429-20BF-29A4-48F5-56B71E641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B8C6-FD08-8262-D379-A79E7E7AC0E1}"/>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319588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CD46-42B7-BEF5-030B-E35F86289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D3C51C-29E6-CFBD-5DC8-FD531F8D4B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76590-F4CC-9FE9-923E-FE84446ED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B6EF6-B1C4-1570-0BF0-B9A3DD38D956}"/>
              </a:ext>
            </a:extLst>
          </p:cNvPr>
          <p:cNvSpPr>
            <a:spLocks noGrp="1"/>
          </p:cNvSpPr>
          <p:nvPr>
            <p:ph type="dt" sz="half" idx="10"/>
          </p:nvPr>
        </p:nvSpPr>
        <p:spPr/>
        <p:txBody>
          <a:bodyPr/>
          <a:lstStyle/>
          <a:p>
            <a:fld id="{169E982C-E982-40CB-9D9C-8EB08793FA01}" type="datetimeFigureOut">
              <a:rPr lang="en-US" smtClean="0"/>
              <a:t>10/3/2022</a:t>
            </a:fld>
            <a:endParaRPr lang="en-US"/>
          </a:p>
        </p:txBody>
      </p:sp>
      <p:sp>
        <p:nvSpPr>
          <p:cNvPr id="6" name="Footer Placeholder 5">
            <a:extLst>
              <a:ext uri="{FF2B5EF4-FFF2-40B4-BE49-F238E27FC236}">
                <a16:creationId xmlns:a16="http://schemas.microsoft.com/office/drawing/2014/main" id="{CA30A3F9-498C-B697-F652-BE4F3D986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B4DF7-C791-2B23-0642-5C8A64BC89B4}"/>
              </a:ext>
            </a:extLst>
          </p:cNvPr>
          <p:cNvSpPr>
            <a:spLocks noGrp="1"/>
          </p:cNvSpPr>
          <p:nvPr>
            <p:ph type="sldNum" sz="quarter" idx="12"/>
          </p:nvPr>
        </p:nvSpPr>
        <p:spPr/>
        <p:txBody>
          <a:bodyPr/>
          <a:lstStyle/>
          <a:p>
            <a:fld id="{BBF8C3D1-A8A5-4C49-AAE6-2EFEFA9D4DFE}" type="slidenum">
              <a:rPr lang="en-US" smtClean="0"/>
              <a:t>‹#›</a:t>
            </a:fld>
            <a:endParaRPr lang="en-US"/>
          </a:p>
        </p:txBody>
      </p:sp>
    </p:spTree>
    <p:extLst>
      <p:ext uri="{BB962C8B-B14F-4D97-AF65-F5344CB8AC3E}">
        <p14:creationId xmlns:p14="http://schemas.microsoft.com/office/powerpoint/2010/main" val="198527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96A275-8E86-6D64-5EA4-36369B7D6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601665-F555-4833-61B9-27A8DB35B6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BA8C1-7C1E-8907-7A56-1D7907AD2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E982C-E982-40CB-9D9C-8EB08793FA01}" type="datetimeFigureOut">
              <a:rPr lang="en-US" smtClean="0"/>
              <a:t>10/3/2022</a:t>
            </a:fld>
            <a:endParaRPr lang="en-US"/>
          </a:p>
        </p:txBody>
      </p:sp>
      <p:sp>
        <p:nvSpPr>
          <p:cNvPr id="5" name="Footer Placeholder 4">
            <a:extLst>
              <a:ext uri="{FF2B5EF4-FFF2-40B4-BE49-F238E27FC236}">
                <a16:creationId xmlns:a16="http://schemas.microsoft.com/office/drawing/2014/main" id="{5FD7E038-4BE1-2525-7DAB-CFF557441E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1388D8-0FB6-EEA9-1DFC-B833A2537F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8C3D1-A8A5-4C49-AAE6-2EFEFA9D4DFE}" type="slidenum">
              <a:rPr lang="en-US" smtClean="0"/>
              <a:t>‹#›</a:t>
            </a:fld>
            <a:endParaRPr lang="en-US"/>
          </a:p>
        </p:txBody>
      </p:sp>
    </p:spTree>
    <p:extLst>
      <p:ext uri="{BB962C8B-B14F-4D97-AF65-F5344CB8AC3E}">
        <p14:creationId xmlns:p14="http://schemas.microsoft.com/office/powerpoint/2010/main" val="190567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893183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12000"/>
          </a:xfrm>
          <a:prstGeom prst="rect">
            <a:avLst/>
          </a:prstGeom>
        </p:spPr>
      </p:pic>
      <p:sp>
        <p:nvSpPr>
          <p:cNvPr id="6" name="TextBox 5"/>
          <p:cNvSpPr txBox="1"/>
          <p:nvPr/>
        </p:nvSpPr>
        <p:spPr>
          <a:xfrm>
            <a:off x="4112654" y="3905281"/>
            <a:ext cx="4610636" cy="769441"/>
          </a:xfrm>
          <a:prstGeom prst="rect">
            <a:avLst/>
          </a:prstGeom>
          <a:noFill/>
        </p:spPr>
        <p:txBody>
          <a:bodyPr wrap="square" rtlCol="0">
            <a:spAutoFit/>
          </a:bodyPr>
          <a:lstStyle/>
          <a:p>
            <a:pPr algn="ctr" defTabSz="457200"/>
            <a:r>
              <a:rPr lang="fr-CH" sz="2400" b="1" dirty="0">
                <a:solidFill>
                  <a:srgbClr val="000090"/>
                </a:solidFill>
                <a:latin typeface="Calibri"/>
              </a:rPr>
              <a:t>Yongqing Chen</a:t>
            </a:r>
          </a:p>
          <a:p>
            <a:pPr algn="ctr" defTabSz="457200"/>
            <a:r>
              <a:rPr lang="fr-CH" sz="2000" dirty="0">
                <a:solidFill>
                  <a:srgbClr val="000090"/>
                </a:solidFill>
                <a:latin typeface="Calibri"/>
              </a:rPr>
              <a:t>RAP, WMO </a:t>
            </a:r>
            <a:r>
              <a:rPr lang="fr-CH" sz="2000" dirty="0" err="1">
                <a:solidFill>
                  <a:srgbClr val="000090"/>
                </a:solidFill>
                <a:latin typeface="Calibri"/>
              </a:rPr>
              <a:t>Secretariat</a:t>
            </a:r>
            <a:endParaRPr lang="fr-CH" sz="2000" dirty="0">
              <a:solidFill>
                <a:srgbClr val="000090"/>
              </a:solidFill>
              <a:latin typeface="Calibri"/>
            </a:endParaRPr>
          </a:p>
        </p:txBody>
      </p:sp>
      <p:sp>
        <p:nvSpPr>
          <p:cNvPr id="7" name="Shape 231"/>
          <p:cNvSpPr txBox="1">
            <a:spLocks/>
          </p:cNvSpPr>
          <p:nvPr/>
        </p:nvSpPr>
        <p:spPr>
          <a:xfrm>
            <a:off x="2142186" y="1942851"/>
            <a:ext cx="8367909" cy="1108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4000" b="1" dirty="0">
                <a:solidFill>
                  <a:srgbClr val="000090"/>
                </a:solidFill>
                <a:latin typeface="Calibri"/>
              </a:rPr>
              <a:t>The WIGOS Station Identifiers (WSI)</a:t>
            </a: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348032" y="2504261"/>
            <a:ext cx="7319795" cy="647891"/>
          </a:xfrm>
          <a:prstGeom prst="rect">
            <a:avLst/>
          </a:prstGeom>
        </p:spPr>
      </p:pic>
    </p:spTree>
    <p:extLst>
      <p:ext uri="{BB962C8B-B14F-4D97-AF65-F5344CB8AC3E}">
        <p14:creationId xmlns:p14="http://schemas.microsoft.com/office/powerpoint/2010/main" val="231235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161721" y="3216482"/>
            <a:ext cx="7319795" cy="284888"/>
          </a:xfrm>
          <a:prstGeom prst="rect">
            <a:avLst/>
          </a:prstGeom>
        </p:spPr>
      </p:pic>
    </p:spTree>
    <p:extLst>
      <p:ext uri="{BB962C8B-B14F-4D97-AF65-F5344CB8AC3E}">
        <p14:creationId xmlns:p14="http://schemas.microsoft.com/office/powerpoint/2010/main" val="217890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302082" y="3528941"/>
            <a:ext cx="7319795" cy="928185"/>
          </a:xfrm>
          <a:prstGeom prst="rect">
            <a:avLst/>
          </a:prstGeom>
        </p:spPr>
      </p:pic>
    </p:spTree>
    <p:extLst>
      <p:ext uri="{BB962C8B-B14F-4D97-AF65-F5344CB8AC3E}">
        <p14:creationId xmlns:p14="http://schemas.microsoft.com/office/powerpoint/2010/main" val="87555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C9893-66F7-52F5-B4FF-F97C034CB8E8}"/>
              </a:ext>
            </a:extLst>
          </p:cNvPr>
          <p:cNvPicPr>
            <a:picLocks noChangeAspect="1"/>
          </p:cNvPicPr>
          <p:nvPr/>
        </p:nvPicPr>
        <p:blipFill>
          <a:blip r:embed="rId2"/>
          <a:stretch>
            <a:fillRect/>
          </a:stretch>
        </p:blipFill>
        <p:spPr>
          <a:xfrm>
            <a:off x="992658" y="1106406"/>
            <a:ext cx="10025449" cy="4062838"/>
          </a:xfrm>
          <a:prstGeom prst="rect">
            <a:avLst/>
          </a:prstGeom>
        </p:spPr>
      </p:pic>
    </p:spTree>
    <p:extLst>
      <p:ext uri="{BB962C8B-B14F-4D97-AF65-F5344CB8AC3E}">
        <p14:creationId xmlns:p14="http://schemas.microsoft.com/office/powerpoint/2010/main" val="4017961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E8C73-243A-8CC3-8A63-F6B613F0BF69}"/>
              </a:ext>
            </a:extLst>
          </p:cNvPr>
          <p:cNvPicPr>
            <a:picLocks noChangeAspect="1"/>
          </p:cNvPicPr>
          <p:nvPr/>
        </p:nvPicPr>
        <p:blipFill>
          <a:blip r:embed="rId2"/>
          <a:stretch>
            <a:fillRect/>
          </a:stretch>
        </p:blipFill>
        <p:spPr>
          <a:xfrm>
            <a:off x="3200399" y="0"/>
            <a:ext cx="6804455" cy="6858000"/>
          </a:xfrm>
          <a:prstGeom prst="rect">
            <a:avLst/>
          </a:prstGeom>
        </p:spPr>
      </p:pic>
    </p:spTree>
    <p:extLst>
      <p:ext uri="{BB962C8B-B14F-4D97-AF65-F5344CB8AC3E}">
        <p14:creationId xmlns:p14="http://schemas.microsoft.com/office/powerpoint/2010/main" val="61130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0C92F7-E86E-59CF-E6D4-84315A3EE331}"/>
              </a:ext>
            </a:extLst>
          </p:cNvPr>
          <p:cNvPicPr>
            <a:picLocks noChangeAspect="1"/>
          </p:cNvPicPr>
          <p:nvPr/>
        </p:nvPicPr>
        <p:blipFill>
          <a:blip r:embed="rId2"/>
          <a:stretch>
            <a:fillRect/>
          </a:stretch>
        </p:blipFill>
        <p:spPr>
          <a:xfrm>
            <a:off x="2377159" y="0"/>
            <a:ext cx="8101371" cy="6858000"/>
          </a:xfrm>
          <a:prstGeom prst="rect">
            <a:avLst/>
          </a:prstGeom>
        </p:spPr>
      </p:pic>
    </p:spTree>
    <p:extLst>
      <p:ext uri="{BB962C8B-B14F-4D97-AF65-F5344CB8AC3E}">
        <p14:creationId xmlns:p14="http://schemas.microsoft.com/office/powerpoint/2010/main" val="2036101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348032" y="4535240"/>
            <a:ext cx="7319795" cy="533018"/>
          </a:xfrm>
          <a:prstGeom prst="rect">
            <a:avLst/>
          </a:prstGeom>
        </p:spPr>
      </p:pic>
    </p:spTree>
    <p:extLst>
      <p:ext uri="{BB962C8B-B14F-4D97-AF65-F5344CB8AC3E}">
        <p14:creationId xmlns:p14="http://schemas.microsoft.com/office/powerpoint/2010/main" val="311624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C7C5F45-467B-8AE3-2D26-383AECAB6B81}"/>
              </a:ext>
            </a:extLst>
          </p:cNvPr>
          <p:cNvPicPr>
            <a:picLocks noGrp="1" noChangeAspect="1"/>
          </p:cNvPicPr>
          <p:nvPr>
            <p:ph idx="1"/>
          </p:nvPr>
        </p:nvPicPr>
        <p:blipFill>
          <a:blip r:embed="rId2"/>
          <a:stretch>
            <a:fillRect/>
          </a:stretch>
        </p:blipFill>
        <p:spPr>
          <a:xfrm>
            <a:off x="675825" y="920844"/>
            <a:ext cx="10729991" cy="4024342"/>
          </a:xfrm>
        </p:spPr>
      </p:pic>
    </p:spTree>
    <p:extLst>
      <p:ext uri="{BB962C8B-B14F-4D97-AF65-F5344CB8AC3E}">
        <p14:creationId xmlns:p14="http://schemas.microsoft.com/office/powerpoint/2010/main" val="3290175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311272" y="5013117"/>
            <a:ext cx="7319795" cy="528423"/>
          </a:xfrm>
          <a:prstGeom prst="rect">
            <a:avLst/>
          </a:prstGeom>
        </p:spPr>
      </p:pic>
    </p:spTree>
    <p:extLst>
      <p:ext uri="{BB962C8B-B14F-4D97-AF65-F5344CB8AC3E}">
        <p14:creationId xmlns:p14="http://schemas.microsoft.com/office/powerpoint/2010/main" val="399249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F35C958-8888-64BE-1893-65C44ABAF440}"/>
              </a:ext>
            </a:extLst>
          </p:cNvPr>
          <p:cNvPicPr>
            <a:picLocks noGrp="1" noChangeAspect="1"/>
          </p:cNvPicPr>
          <p:nvPr>
            <p:ph idx="1"/>
          </p:nvPr>
        </p:nvPicPr>
        <p:blipFill>
          <a:blip r:embed="rId2"/>
          <a:stretch>
            <a:fillRect/>
          </a:stretch>
        </p:blipFill>
        <p:spPr>
          <a:xfrm>
            <a:off x="704810" y="1257284"/>
            <a:ext cx="10782379" cy="4343432"/>
          </a:xfrm>
        </p:spPr>
      </p:pic>
    </p:spTree>
    <p:extLst>
      <p:ext uri="{BB962C8B-B14F-4D97-AF65-F5344CB8AC3E}">
        <p14:creationId xmlns:p14="http://schemas.microsoft.com/office/powerpoint/2010/main" val="116360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D159-F9C3-9E71-8796-5BACB5B06846}"/>
              </a:ext>
            </a:extLst>
          </p:cNvPr>
          <p:cNvSpPr>
            <a:spLocks noGrp="1"/>
          </p:cNvSpPr>
          <p:nvPr>
            <p:ph type="title"/>
          </p:nvPr>
        </p:nvSpPr>
        <p:spPr/>
        <p:txBody>
          <a:bodyPr/>
          <a:lstStyle/>
          <a:p>
            <a:r>
              <a:rPr lang="en-US" b="0" i="0" dirty="0">
                <a:solidFill>
                  <a:srgbClr val="333333"/>
                </a:solidFill>
                <a:effectLst/>
                <a:latin typeface="arial" panose="020B0604020202020204" pitchFamily="34" charset="0"/>
              </a:rPr>
              <a:t>YASAWA-I-RARA(Fiji)</a:t>
            </a:r>
            <a:endParaRPr lang="en-US" dirty="0"/>
          </a:p>
        </p:txBody>
      </p:sp>
      <p:sp>
        <p:nvSpPr>
          <p:cNvPr id="3" name="Content Placeholder 2">
            <a:extLst>
              <a:ext uri="{FF2B5EF4-FFF2-40B4-BE49-F238E27FC236}">
                <a16:creationId xmlns:a16="http://schemas.microsoft.com/office/drawing/2014/main" id="{C39F3D45-B18B-7367-E1EB-AF768F6D0276}"/>
              </a:ext>
            </a:extLst>
          </p:cNvPr>
          <p:cNvSpPr>
            <a:spLocks noGrp="1"/>
          </p:cNvSpPr>
          <p:nvPr>
            <p:ph idx="1"/>
          </p:nvPr>
        </p:nvSpPr>
        <p:spPr/>
        <p:txBody>
          <a:bodyPr/>
          <a:lstStyle/>
          <a:p>
            <a:endParaRPr lang="en-US" dirty="0"/>
          </a:p>
          <a:p>
            <a:r>
              <a:rPr lang="en-US" dirty="0"/>
              <a:t>Old Station Index: </a:t>
            </a:r>
            <a:r>
              <a:rPr lang="en-US" b="0" i="0" dirty="0">
                <a:solidFill>
                  <a:srgbClr val="333333"/>
                </a:solidFill>
                <a:effectLst/>
                <a:latin typeface="arial" panose="020B0604020202020204" pitchFamily="34" charset="0"/>
              </a:rPr>
              <a:t>91660</a:t>
            </a:r>
            <a:endParaRPr lang="en-US" dirty="0"/>
          </a:p>
          <a:p>
            <a:endParaRPr lang="en-US" dirty="0"/>
          </a:p>
          <a:p>
            <a:r>
              <a:rPr lang="en-US" dirty="0"/>
              <a:t>WIGOS Identifier :   </a:t>
            </a:r>
            <a:r>
              <a:rPr lang="en-US" b="0" i="0" dirty="0">
                <a:solidFill>
                  <a:srgbClr val="333333"/>
                </a:solidFill>
                <a:effectLst/>
                <a:latin typeface="arial" panose="020B0604020202020204" pitchFamily="34" charset="0"/>
              </a:rPr>
              <a:t>0-20000-0-91660</a:t>
            </a:r>
            <a:endParaRPr lang="en-US" dirty="0"/>
          </a:p>
        </p:txBody>
      </p:sp>
    </p:spTree>
    <p:extLst>
      <p:ext uri="{BB962C8B-B14F-4D97-AF65-F5344CB8AC3E}">
        <p14:creationId xmlns:p14="http://schemas.microsoft.com/office/powerpoint/2010/main" val="235034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260727" y="5638034"/>
            <a:ext cx="7319795" cy="528423"/>
          </a:xfrm>
          <a:prstGeom prst="rect">
            <a:avLst/>
          </a:prstGeom>
        </p:spPr>
      </p:pic>
    </p:spTree>
    <p:extLst>
      <p:ext uri="{BB962C8B-B14F-4D97-AF65-F5344CB8AC3E}">
        <p14:creationId xmlns:p14="http://schemas.microsoft.com/office/powerpoint/2010/main" val="156412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BF04F-BF72-D851-0EB4-71A26C7AD347}"/>
              </a:ext>
            </a:extLst>
          </p:cNvPr>
          <p:cNvPicPr>
            <a:picLocks noChangeAspect="1"/>
          </p:cNvPicPr>
          <p:nvPr/>
        </p:nvPicPr>
        <p:blipFill>
          <a:blip r:embed="rId2"/>
          <a:stretch>
            <a:fillRect/>
          </a:stretch>
        </p:blipFill>
        <p:spPr>
          <a:xfrm>
            <a:off x="617854" y="2297723"/>
            <a:ext cx="10956291" cy="2780879"/>
          </a:xfrm>
          <a:prstGeom prst="rect">
            <a:avLst/>
          </a:prstGeom>
        </p:spPr>
      </p:pic>
    </p:spTree>
    <p:extLst>
      <p:ext uri="{BB962C8B-B14F-4D97-AF65-F5344CB8AC3E}">
        <p14:creationId xmlns:p14="http://schemas.microsoft.com/office/powerpoint/2010/main" val="266943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A46A-30A1-1014-2E17-BC93EDD13F36}"/>
              </a:ext>
            </a:extLst>
          </p:cNvPr>
          <p:cNvSpPr>
            <a:spLocks noGrp="1"/>
          </p:cNvSpPr>
          <p:nvPr>
            <p:ph type="title"/>
          </p:nvPr>
        </p:nvSpPr>
        <p:spPr>
          <a:xfrm>
            <a:off x="696686" y="-160791"/>
            <a:ext cx="10972800" cy="1143000"/>
          </a:xfrm>
        </p:spPr>
        <p:txBody>
          <a:bodyPr>
            <a:normAutofit fontScale="90000"/>
          </a:bodyPr>
          <a:lstStyle/>
          <a:p>
            <a:r>
              <a:rPr lang="en-US"/>
              <a:t>Assigning WIGOS identifiers to observing stations</a:t>
            </a:r>
            <a:endParaRPr lang="en-US" dirty="0"/>
          </a:p>
        </p:txBody>
      </p:sp>
      <p:pic>
        <p:nvPicPr>
          <p:cNvPr id="5" name="Picture 4">
            <a:extLst>
              <a:ext uri="{FF2B5EF4-FFF2-40B4-BE49-F238E27FC236}">
                <a16:creationId xmlns:a16="http://schemas.microsoft.com/office/drawing/2014/main" id="{441AEB45-D2A9-D322-F894-285DAC9F7246}"/>
              </a:ext>
            </a:extLst>
          </p:cNvPr>
          <p:cNvPicPr>
            <a:picLocks noChangeAspect="1"/>
          </p:cNvPicPr>
          <p:nvPr/>
        </p:nvPicPr>
        <p:blipFill>
          <a:blip r:embed="rId2"/>
          <a:stretch>
            <a:fillRect/>
          </a:stretch>
        </p:blipFill>
        <p:spPr>
          <a:xfrm>
            <a:off x="219014" y="936807"/>
            <a:ext cx="11636341" cy="5348327"/>
          </a:xfrm>
          <a:prstGeom prst="rect">
            <a:avLst/>
          </a:prstGeom>
        </p:spPr>
      </p:pic>
      <p:sp>
        <p:nvSpPr>
          <p:cNvPr id="3" name="TextBox 2">
            <a:extLst>
              <a:ext uri="{FF2B5EF4-FFF2-40B4-BE49-F238E27FC236}">
                <a16:creationId xmlns:a16="http://schemas.microsoft.com/office/drawing/2014/main" id="{DE2F177D-EF6A-D357-96A7-261298EC8394}"/>
              </a:ext>
            </a:extLst>
          </p:cNvPr>
          <p:cNvSpPr txBox="1"/>
          <p:nvPr/>
        </p:nvSpPr>
        <p:spPr>
          <a:xfrm>
            <a:off x="6694878" y="1171941"/>
            <a:ext cx="2343438" cy="5348327"/>
          </a:xfrm>
          <a:prstGeom prst="rect">
            <a:avLst/>
          </a:prstGeom>
          <a:noFill/>
          <a:ln w="571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3818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D6DD-2CD6-6064-65D2-02BCF50FBF12}"/>
              </a:ext>
            </a:extLst>
          </p:cNvPr>
          <p:cNvSpPr>
            <a:spLocks noGrp="1"/>
          </p:cNvSpPr>
          <p:nvPr>
            <p:ph type="title"/>
          </p:nvPr>
        </p:nvSpPr>
        <p:spPr/>
        <p:txBody>
          <a:bodyPr>
            <a:normAutofit fontScale="90000"/>
          </a:bodyPr>
          <a:lstStyle/>
          <a:p>
            <a:r>
              <a:rPr lang="en-US" altLang="zh-CN" dirty="0"/>
              <a:t>3</a:t>
            </a:r>
            <a:r>
              <a:rPr kumimoji="0" lang="en-GB" altLang="en-US" sz="4400" b="0" i="0" u="none" strike="noStrike" cap="none" normalizeH="0" baseline="30000" dirty="0" err="1">
                <a:ln>
                  <a:noFill/>
                </a:ln>
                <a:solidFill>
                  <a:schemeClr val="tx1"/>
                </a:solidFill>
                <a:effectLst/>
                <a:latin typeface="Arial" charset="0"/>
              </a:rPr>
              <a:t>rd</a:t>
            </a:r>
            <a:r>
              <a:rPr kumimoji="0" lang="en-GB" altLang="en-US" sz="4400" b="0" i="0" u="none" strike="noStrike" cap="none" normalizeH="0" baseline="0" dirty="0">
                <a:ln>
                  <a:noFill/>
                </a:ln>
                <a:solidFill>
                  <a:schemeClr val="tx1"/>
                </a:solidFill>
                <a:effectLst/>
                <a:latin typeface="Arial" charset="0"/>
              </a:rPr>
              <a:t> block </a:t>
            </a:r>
            <a:r>
              <a:rPr kumimoji="0" lang="zh-CN" altLang="en-US" sz="4400" b="0" i="0" u="none" strike="noStrike" cap="none" normalizeH="0" baseline="0" dirty="0">
                <a:ln>
                  <a:noFill/>
                </a:ln>
                <a:solidFill>
                  <a:schemeClr val="tx1"/>
                </a:solidFill>
                <a:effectLst/>
                <a:latin typeface="Arial" charset="0"/>
              </a:rPr>
              <a:t>：</a:t>
            </a:r>
            <a:r>
              <a:rPr kumimoji="0" lang="en-GB" altLang="en-US" sz="4400" b="1" i="0" u="none" strike="noStrike" cap="none" normalizeH="0" baseline="0" dirty="0">
                <a:ln>
                  <a:noFill/>
                </a:ln>
                <a:solidFill>
                  <a:schemeClr val="tx1"/>
                </a:solidFill>
                <a:effectLst/>
                <a:latin typeface="Arial" charset="0"/>
              </a:rPr>
              <a:t>Issue </a:t>
            </a:r>
            <a:r>
              <a:rPr kumimoji="0" lang="en-GB"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number</a:t>
            </a:r>
            <a:br>
              <a:rPr kumimoji="0" lang="en-US"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br>
            <a:r>
              <a:rPr kumimoji="0" lang="en-US"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r>
              <a:rPr lang="en-US" altLang="zh-CN" dirty="0"/>
              <a:t>(number)</a:t>
            </a:r>
            <a:endParaRPr lang="zh-CN" altLang="en-US" dirty="0"/>
          </a:p>
        </p:txBody>
      </p:sp>
      <p:sp>
        <p:nvSpPr>
          <p:cNvPr id="3" name="Content Placeholder 2">
            <a:extLst>
              <a:ext uri="{FF2B5EF4-FFF2-40B4-BE49-F238E27FC236}">
                <a16:creationId xmlns:a16="http://schemas.microsoft.com/office/drawing/2014/main" id="{CBE03DCC-35FB-D600-B2FB-A5BF7D7239E8}"/>
              </a:ext>
            </a:extLst>
          </p:cNvPr>
          <p:cNvSpPr>
            <a:spLocks noGrp="1"/>
          </p:cNvSpPr>
          <p:nvPr>
            <p:ph idx="1"/>
          </p:nvPr>
        </p:nvSpPr>
        <p:spPr>
          <a:xfrm>
            <a:off x="609599" y="1686910"/>
            <a:ext cx="11041117" cy="4439254"/>
          </a:xfrm>
        </p:spPr>
        <p:txBody>
          <a:bodyPr/>
          <a:lstStyle/>
          <a:p>
            <a:pPr algn="l">
              <a:spcBef>
                <a:spcPts val="1800"/>
              </a:spcBef>
            </a:pPr>
            <a:r>
              <a:rPr lang="en-US" altLang="zh-CN" sz="1800" b="1" i="0" u="none" strike="noStrike" baseline="0" dirty="0">
                <a:solidFill>
                  <a:srgbClr val="FF0000"/>
                </a:solidFill>
                <a:latin typeface="StoneSansITC-Medium"/>
              </a:rPr>
              <a:t>Members </a:t>
            </a:r>
            <a:r>
              <a:rPr lang="en-US" altLang="zh-CN" sz="1800" b="0" i="0" u="none" strike="noStrike" baseline="0" dirty="0">
                <a:latin typeface="StoneSansITC-Medium"/>
              </a:rPr>
              <a:t>are recommended to </a:t>
            </a:r>
            <a:r>
              <a:rPr lang="en-US" altLang="zh-CN" sz="1800" i="0" u="none" strike="noStrike" baseline="0" dirty="0">
                <a:solidFill>
                  <a:srgbClr val="FF0000"/>
                </a:solidFill>
                <a:latin typeface="StoneSansITC-Medium"/>
              </a:rPr>
              <a:t>develop their national schema </a:t>
            </a:r>
            <a:r>
              <a:rPr lang="en-US" altLang="zh-CN" sz="1800" b="0" i="0" u="none" strike="noStrike" baseline="0" dirty="0">
                <a:latin typeface="StoneSansITC-Medium"/>
              </a:rPr>
              <a:t>for assigning WSIs with agreed procedures for </a:t>
            </a:r>
            <a:r>
              <a:rPr lang="en-US" altLang="zh-CN" sz="1800" b="0" i="0" u="none" strike="noStrike" baseline="0" dirty="0">
                <a:solidFill>
                  <a:srgbClr val="FF0000"/>
                </a:solidFill>
                <a:latin typeface="StoneSansITC-Medium"/>
              </a:rPr>
              <a:t>allocating the issue number and local identifier</a:t>
            </a:r>
            <a:r>
              <a:rPr lang="en-US" altLang="zh-CN" sz="1800" b="0" i="0" u="none" strike="noStrike" baseline="0" dirty="0">
                <a:latin typeface="StoneSansITC-Medium"/>
              </a:rPr>
              <a:t>, taking into account their national organizational structure and requirements.</a:t>
            </a:r>
          </a:p>
          <a:p>
            <a:pPr algn="l">
              <a:spcBef>
                <a:spcPts val="1800"/>
              </a:spcBef>
            </a:pPr>
            <a:r>
              <a:rPr lang="en-US" altLang="zh-CN" sz="1800" b="0" i="0" u="none" strike="noStrike" baseline="0" dirty="0">
                <a:latin typeface="StoneSansITC-Medium"/>
              </a:rPr>
              <a:t> A WSI </a:t>
            </a:r>
            <a:r>
              <a:rPr lang="en-US" altLang="zh-CN" sz="1800" b="1" i="0" u="none" strike="noStrike" baseline="0" dirty="0">
                <a:solidFill>
                  <a:srgbClr val="FF0000"/>
                </a:solidFill>
                <a:latin typeface="StoneSansITC-Medium"/>
              </a:rPr>
              <a:t>national schema </a:t>
            </a:r>
          </a:p>
          <a:p>
            <a:pPr lvl="1">
              <a:spcBef>
                <a:spcPts val="1800"/>
              </a:spcBef>
            </a:pPr>
            <a:r>
              <a:rPr lang="en-US" altLang="zh-CN" sz="1800" b="0" i="0" u="none" strike="noStrike" baseline="0" dirty="0">
                <a:latin typeface="StoneSansITC-Medium"/>
              </a:rPr>
              <a:t>may </a:t>
            </a:r>
            <a:r>
              <a:rPr lang="en-US" altLang="zh-CN" sz="1800" b="0" i="0" u="none" strike="noStrike" baseline="0" dirty="0">
                <a:solidFill>
                  <a:srgbClr val="FF0000"/>
                </a:solidFill>
                <a:latin typeface="StoneSansITC-Medium"/>
              </a:rPr>
              <a:t>define specific ranges </a:t>
            </a:r>
            <a:r>
              <a:rPr lang="en-US" altLang="zh-CN" sz="1800" b="0" i="0" u="none" strike="noStrike" baseline="0" dirty="0">
                <a:latin typeface="StoneSansITC-Medium"/>
              </a:rPr>
              <a:t>(for the </a:t>
            </a:r>
            <a:r>
              <a:rPr lang="en-US" altLang="zh-CN" sz="1800" b="0" i="0" u="none" strike="noStrike" baseline="0" dirty="0">
                <a:solidFill>
                  <a:srgbClr val="FF0000"/>
                </a:solidFill>
                <a:latin typeface="StoneSansITC-Medium"/>
              </a:rPr>
              <a:t>issue number</a:t>
            </a:r>
            <a:r>
              <a:rPr lang="en-US" altLang="zh-CN" sz="1800" b="0" i="0" u="none" strike="noStrike" baseline="0" dirty="0">
                <a:latin typeface="StoneSansITC-Medium"/>
              </a:rPr>
              <a:t>) for </a:t>
            </a:r>
            <a:r>
              <a:rPr lang="en-US" altLang="zh-CN" sz="1800" b="0" i="0" u="none" strike="noStrike" baseline="0" dirty="0">
                <a:solidFill>
                  <a:srgbClr val="FF0000"/>
                </a:solidFill>
                <a:latin typeface="StoneSansITC-Medium"/>
              </a:rPr>
              <a:t>delegating national authority </a:t>
            </a:r>
            <a:r>
              <a:rPr lang="en-US" altLang="zh-CN" sz="1800" b="0" i="0" u="none" strike="noStrike" baseline="0" dirty="0">
                <a:latin typeface="StoneSansITC-Medium"/>
              </a:rPr>
              <a:t>for issuing WSIs to identified organizations for the observing facilities they operate. </a:t>
            </a:r>
          </a:p>
          <a:p>
            <a:pPr lvl="1">
              <a:spcBef>
                <a:spcPts val="1800"/>
              </a:spcBef>
            </a:pPr>
            <a:r>
              <a:rPr lang="en-US" altLang="zh-CN" sz="1800" b="0" i="0" u="none" strike="noStrike" baseline="0" dirty="0">
                <a:latin typeface="StoneSansITC-Medium"/>
              </a:rPr>
              <a:t>may also </a:t>
            </a:r>
            <a:r>
              <a:rPr lang="en-US" altLang="zh-CN" sz="1800" b="0" i="0" u="none" strike="noStrike" baseline="0" dirty="0">
                <a:solidFill>
                  <a:srgbClr val="FF0000"/>
                </a:solidFill>
                <a:latin typeface="StoneSansITC-Medium"/>
              </a:rPr>
              <a:t>define procedures for the allocation of local identifiers</a:t>
            </a:r>
            <a:r>
              <a:rPr lang="en-US" altLang="zh-CN" sz="1800" b="0" i="0" u="none" strike="noStrike" baseline="0" dirty="0">
                <a:latin typeface="StoneSansITC-Medium"/>
              </a:rPr>
              <a:t>. </a:t>
            </a:r>
          </a:p>
          <a:p>
            <a:pPr>
              <a:spcBef>
                <a:spcPts val="1800"/>
              </a:spcBef>
            </a:pPr>
            <a:r>
              <a:rPr lang="en-US" altLang="zh-CN" sz="2200" b="0" i="0" u="none" strike="noStrike" baseline="0" dirty="0">
                <a:latin typeface="StoneSansITC-Medium"/>
              </a:rPr>
              <a:t>Members may </a:t>
            </a:r>
            <a:r>
              <a:rPr lang="en-US" altLang="zh-CN" sz="2200" b="0" i="0" u="none" strike="noStrike" baseline="0" dirty="0">
                <a:solidFill>
                  <a:srgbClr val="FF0000"/>
                </a:solidFill>
                <a:latin typeface="StoneSansITC-Medium"/>
              </a:rPr>
              <a:t>decide whether the implementation and maintenance of the national schema </a:t>
            </a:r>
            <a:r>
              <a:rPr lang="en-US" altLang="zh-CN" sz="2200" b="0" i="0" u="none" strike="noStrike" baseline="0" dirty="0">
                <a:latin typeface="StoneSansITC-Medium"/>
              </a:rPr>
              <a:t>for allocating WSIs is </a:t>
            </a:r>
            <a:r>
              <a:rPr lang="en-US" altLang="zh-CN" sz="2200" b="0" i="0" u="none" strike="noStrike" baseline="0" dirty="0">
                <a:solidFill>
                  <a:srgbClr val="FF0000"/>
                </a:solidFill>
                <a:latin typeface="StoneSansITC-Medium"/>
              </a:rPr>
              <a:t>centrally managed by a single organization </a:t>
            </a:r>
            <a:r>
              <a:rPr lang="en-US" altLang="zh-CN" sz="2200" b="0" i="0" u="none" strike="noStrike" baseline="0" dirty="0">
                <a:latin typeface="StoneSansITC-Medium"/>
              </a:rPr>
              <a:t>or is </a:t>
            </a:r>
            <a:r>
              <a:rPr lang="en-US" altLang="zh-CN" sz="2200" b="0" i="0" u="none" strike="noStrike" baseline="0" dirty="0">
                <a:solidFill>
                  <a:srgbClr val="FF0000"/>
                </a:solidFill>
                <a:latin typeface="StoneSansITC-Medium"/>
              </a:rPr>
              <a:t>distributed across various national organizations </a:t>
            </a:r>
            <a:r>
              <a:rPr lang="en-US" altLang="zh-CN" sz="2200" b="0" i="0" u="none" strike="noStrike" baseline="0" dirty="0">
                <a:latin typeface="StoneSansITC-Medium"/>
              </a:rPr>
              <a:t>receiving delegated ranges for assigning WSIs, via the issue number</a:t>
            </a:r>
            <a:r>
              <a:rPr lang="en-US" altLang="zh-CN" sz="1800" b="0" i="0" u="none" strike="noStrike" baseline="0" dirty="0">
                <a:latin typeface="StoneSansITC-Medium"/>
              </a:rPr>
              <a:t>.</a:t>
            </a:r>
            <a:endParaRPr lang="zh-CN" altLang="en-US" dirty="0"/>
          </a:p>
        </p:txBody>
      </p:sp>
    </p:spTree>
    <p:extLst>
      <p:ext uri="{BB962C8B-B14F-4D97-AF65-F5344CB8AC3E}">
        <p14:creationId xmlns:p14="http://schemas.microsoft.com/office/powerpoint/2010/main" val="139536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416C-0582-BB04-E51E-7CBFD4C2CC6C}"/>
              </a:ext>
            </a:extLst>
          </p:cNvPr>
          <p:cNvSpPr>
            <a:spLocks noGrp="1"/>
          </p:cNvSpPr>
          <p:nvPr>
            <p:ph type="title"/>
          </p:nvPr>
        </p:nvSpPr>
        <p:spPr/>
        <p:txBody>
          <a:bodyPr>
            <a:normAutofit fontScale="90000"/>
          </a:bodyPr>
          <a:lstStyle/>
          <a:p>
            <a:r>
              <a:rPr lang="en-US" dirty="0"/>
              <a:t>3</a:t>
            </a:r>
            <a:r>
              <a:rPr kumimoji="0" lang="en-GB" altLang="en-US" sz="4400" b="0" i="0" u="none" strike="noStrike" cap="none" normalizeH="0" baseline="30000" dirty="0" err="1">
                <a:ln>
                  <a:noFill/>
                </a:ln>
                <a:solidFill>
                  <a:schemeClr val="tx1"/>
                </a:solidFill>
                <a:effectLst/>
                <a:latin typeface="Arial" charset="0"/>
              </a:rPr>
              <a:t>rd</a:t>
            </a:r>
            <a:r>
              <a:rPr kumimoji="0" lang="en-GB" altLang="en-US" sz="4400" b="0" i="0" u="none" strike="noStrike" cap="none" normalizeH="0" baseline="0" dirty="0">
                <a:ln>
                  <a:noFill/>
                </a:ln>
                <a:solidFill>
                  <a:schemeClr val="tx1"/>
                </a:solidFill>
                <a:effectLst/>
                <a:latin typeface="Arial" charset="0"/>
              </a:rPr>
              <a:t> block </a:t>
            </a:r>
            <a:r>
              <a:rPr kumimoji="0" lang="zh-CN" altLang="en-US" sz="4400" b="0" i="0" u="none" strike="noStrike" cap="none" normalizeH="0" baseline="0" dirty="0">
                <a:ln>
                  <a:noFill/>
                </a:ln>
                <a:solidFill>
                  <a:schemeClr val="tx1"/>
                </a:solidFill>
                <a:effectLst/>
                <a:latin typeface="Arial" charset="0"/>
              </a:rPr>
              <a:t>：</a:t>
            </a:r>
            <a:r>
              <a:rPr kumimoji="0" lang="en-GB" altLang="en-US" sz="4400" b="1" i="0" u="none" strike="noStrike" cap="none" normalizeH="0" baseline="0" dirty="0">
                <a:ln>
                  <a:noFill/>
                </a:ln>
                <a:solidFill>
                  <a:schemeClr val="tx1"/>
                </a:solidFill>
                <a:effectLst/>
                <a:latin typeface="Arial" charset="0"/>
              </a:rPr>
              <a:t>Issue </a:t>
            </a:r>
            <a:r>
              <a:rPr kumimoji="0" lang="en-GB"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number</a:t>
            </a:r>
            <a:br>
              <a:rPr kumimoji="0" lang="en-US"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br>
            <a:r>
              <a:rPr kumimoji="0" lang="en-US"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          </a:t>
            </a:r>
            <a:r>
              <a:rPr lang="en-US" dirty="0"/>
              <a:t>(number)</a:t>
            </a:r>
          </a:p>
        </p:txBody>
      </p:sp>
      <p:sp>
        <p:nvSpPr>
          <p:cNvPr id="3" name="Content Placeholder 2">
            <a:extLst>
              <a:ext uri="{FF2B5EF4-FFF2-40B4-BE49-F238E27FC236}">
                <a16:creationId xmlns:a16="http://schemas.microsoft.com/office/drawing/2014/main" id="{0519D014-273E-75B2-D70F-5D6D0E007974}"/>
              </a:ext>
            </a:extLst>
          </p:cNvPr>
          <p:cNvSpPr>
            <a:spLocks noGrp="1"/>
          </p:cNvSpPr>
          <p:nvPr>
            <p:ph idx="1"/>
          </p:nvPr>
        </p:nvSpPr>
        <p:spPr/>
        <p:txBody>
          <a:bodyPr>
            <a:normAutofit/>
          </a:bodyPr>
          <a:lstStyle/>
          <a:p>
            <a:pPr>
              <a:spcBef>
                <a:spcPts val="1800"/>
              </a:spcBef>
            </a:pPr>
            <a:r>
              <a:rPr lang="en-US" sz="2400" b="1" dirty="0">
                <a:solidFill>
                  <a:srgbClr val="FF0000"/>
                </a:solidFill>
                <a:effectLst/>
                <a:latin typeface="StoneSansITC-Medium"/>
              </a:rPr>
              <a:t>Issuers of identifiers are responsible for guaranteeing that no two observing stations share the same WIGOS identifier.</a:t>
            </a:r>
            <a:endParaRPr lang="en-US" sz="2400" dirty="0">
              <a:solidFill>
                <a:srgbClr val="000000"/>
              </a:solidFill>
              <a:effectLst/>
              <a:latin typeface="StoneSansITC-Medium"/>
            </a:endParaRPr>
          </a:p>
          <a:p>
            <a:pPr lvl="1">
              <a:spcBef>
                <a:spcPts val="1800"/>
              </a:spcBef>
            </a:pPr>
            <a:r>
              <a:rPr lang="en-US" sz="2000" dirty="0">
                <a:solidFill>
                  <a:srgbClr val="000000"/>
                </a:solidFill>
                <a:effectLst/>
                <a:latin typeface="StoneSansITC-Medium"/>
              </a:rPr>
              <a:t>may choose to </a:t>
            </a:r>
            <a:r>
              <a:rPr lang="en-US" sz="2000" dirty="0">
                <a:solidFill>
                  <a:srgbClr val="FF0000"/>
                </a:solidFill>
                <a:effectLst/>
                <a:latin typeface="StoneSansITC-Medium"/>
              </a:rPr>
              <a:t>use the issue number </a:t>
            </a:r>
            <a:r>
              <a:rPr lang="en-US" sz="2000" dirty="0">
                <a:solidFill>
                  <a:srgbClr val="000000"/>
                </a:solidFill>
                <a:effectLst/>
                <a:latin typeface="StoneSansITC-Medium"/>
              </a:rPr>
              <a:t>to allow them to </a:t>
            </a:r>
            <a:r>
              <a:rPr lang="en-US" sz="2000" dirty="0">
                <a:solidFill>
                  <a:srgbClr val="FF0000"/>
                </a:solidFill>
                <a:effectLst/>
                <a:latin typeface="StoneSansITC-Medium"/>
              </a:rPr>
              <a:t>delegate the task of allocating local identifiers to other organizations </a:t>
            </a:r>
            <a:r>
              <a:rPr lang="en-US" sz="2000" dirty="0">
                <a:solidFill>
                  <a:srgbClr val="000000"/>
                </a:solidFill>
                <a:effectLst/>
                <a:latin typeface="StoneSansITC-Medium"/>
              </a:rPr>
              <a:t>responsible for managing individual observing networks. Assigning each organization a different issue number will allow those organizations to allocate local identifiers for their observing facilities.</a:t>
            </a:r>
          </a:p>
          <a:p>
            <a:pPr lvl="1">
              <a:spcBef>
                <a:spcPts val="1800"/>
              </a:spcBef>
            </a:pPr>
            <a:r>
              <a:rPr lang="en-US" sz="2000" dirty="0">
                <a:solidFill>
                  <a:srgbClr val="000000"/>
                </a:solidFill>
                <a:latin typeface="StoneSansITC-Medium"/>
              </a:rPr>
              <a:t>has to </a:t>
            </a:r>
            <a:r>
              <a:rPr lang="en-US" sz="2000" b="1" dirty="0">
                <a:solidFill>
                  <a:srgbClr val="FF0000"/>
                </a:solidFill>
                <a:latin typeface="StoneSansITC-Medium"/>
              </a:rPr>
              <a:t>record</a:t>
            </a:r>
            <a:r>
              <a:rPr lang="en-US" sz="2000" dirty="0">
                <a:solidFill>
                  <a:srgbClr val="FF0000"/>
                </a:solidFill>
                <a:latin typeface="StoneSansITC-Medium"/>
              </a:rPr>
              <a:t> which issue numbers </a:t>
            </a:r>
            <a:r>
              <a:rPr lang="en-US" sz="2000" dirty="0">
                <a:solidFill>
                  <a:srgbClr val="000000"/>
                </a:solidFill>
                <a:latin typeface="StoneSansITC-Medium"/>
              </a:rPr>
              <a:t>have been </a:t>
            </a:r>
            <a:r>
              <a:rPr lang="en-US" sz="2000" dirty="0">
                <a:solidFill>
                  <a:srgbClr val="FF0000"/>
                </a:solidFill>
                <a:latin typeface="StoneSansITC-Medium"/>
              </a:rPr>
              <a:t>allocated</a:t>
            </a:r>
            <a:r>
              <a:rPr lang="en-US" sz="2000" dirty="0">
                <a:solidFill>
                  <a:srgbClr val="000000"/>
                </a:solidFill>
                <a:latin typeface="StoneSansITC-Medium"/>
              </a:rPr>
              <a:t> and </a:t>
            </a:r>
            <a:r>
              <a:rPr lang="en-US" sz="2000" dirty="0">
                <a:solidFill>
                  <a:srgbClr val="FF0000"/>
                </a:solidFill>
                <a:latin typeface="StoneSansITC-Medium"/>
              </a:rPr>
              <a:t>which organization </a:t>
            </a:r>
            <a:r>
              <a:rPr lang="en-US" sz="2000" dirty="0">
                <a:solidFill>
                  <a:srgbClr val="000000"/>
                </a:solidFill>
                <a:latin typeface="StoneSansITC-Medium"/>
              </a:rPr>
              <a:t>is responsible for </a:t>
            </a:r>
            <a:r>
              <a:rPr lang="en-US" sz="2000" dirty="0">
                <a:solidFill>
                  <a:srgbClr val="FF0000"/>
                </a:solidFill>
                <a:latin typeface="StoneSansITC-Medium"/>
              </a:rPr>
              <a:t>managing local identifiers </a:t>
            </a:r>
            <a:r>
              <a:rPr lang="en-US" sz="2000" dirty="0">
                <a:solidFill>
                  <a:srgbClr val="000000"/>
                </a:solidFill>
                <a:latin typeface="StoneSansITC-Medium"/>
              </a:rPr>
              <a:t>for each.</a:t>
            </a:r>
          </a:p>
        </p:txBody>
      </p:sp>
    </p:spTree>
    <p:extLst>
      <p:ext uri="{BB962C8B-B14F-4D97-AF65-F5344CB8AC3E}">
        <p14:creationId xmlns:p14="http://schemas.microsoft.com/office/powerpoint/2010/main" val="1194048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A46A-30A1-1014-2E17-BC93EDD13F36}"/>
              </a:ext>
            </a:extLst>
          </p:cNvPr>
          <p:cNvSpPr>
            <a:spLocks noGrp="1"/>
          </p:cNvSpPr>
          <p:nvPr>
            <p:ph type="title"/>
          </p:nvPr>
        </p:nvSpPr>
        <p:spPr>
          <a:xfrm>
            <a:off x="696686" y="-160791"/>
            <a:ext cx="10972800" cy="1143000"/>
          </a:xfrm>
        </p:spPr>
        <p:txBody>
          <a:bodyPr>
            <a:normAutofit fontScale="90000"/>
          </a:bodyPr>
          <a:lstStyle/>
          <a:p>
            <a:r>
              <a:rPr lang="en-US"/>
              <a:t>Assigning WIGOS identifiers to observing stations</a:t>
            </a:r>
            <a:endParaRPr lang="en-US" dirty="0"/>
          </a:p>
        </p:txBody>
      </p:sp>
      <p:pic>
        <p:nvPicPr>
          <p:cNvPr id="5" name="Picture 4">
            <a:extLst>
              <a:ext uri="{FF2B5EF4-FFF2-40B4-BE49-F238E27FC236}">
                <a16:creationId xmlns:a16="http://schemas.microsoft.com/office/drawing/2014/main" id="{441AEB45-D2A9-D322-F894-285DAC9F7246}"/>
              </a:ext>
            </a:extLst>
          </p:cNvPr>
          <p:cNvPicPr>
            <a:picLocks noChangeAspect="1"/>
          </p:cNvPicPr>
          <p:nvPr/>
        </p:nvPicPr>
        <p:blipFill>
          <a:blip r:embed="rId2"/>
          <a:stretch>
            <a:fillRect/>
          </a:stretch>
        </p:blipFill>
        <p:spPr>
          <a:xfrm>
            <a:off x="219014" y="936807"/>
            <a:ext cx="11636341" cy="5348327"/>
          </a:xfrm>
          <a:prstGeom prst="rect">
            <a:avLst/>
          </a:prstGeom>
        </p:spPr>
      </p:pic>
      <p:sp>
        <p:nvSpPr>
          <p:cNvPr id="3" name="TextBox 2">
            <a:extLst>
              <a:ext uri="{FF2B5EF4-FFF2-40B4-BE49-F238E27FC236}">
                <a16:creationId xmlns:a16="http://schemas.microsoft.com/office/drawing/2014/main" id="{DE2F177D-EF6A-D357-96A7-261298EC8394}"/>
              </a:ext>
            </a:extLst>
          </p:cNvPr>
          <p:cNvSpPr txBox="1"/>
          <p:nvPr/>
        </p:nvSpPr>
        <p:spPr>
          <a:xfrm>
            <a:off x="8965112" y="1069465"/>
            <a:ext cx="2228405" cy="5348327"/>
          </a:xfrm>
          <a:prstGeom prst="rect">
            <a:avLst/>
          </a:prstGeom>
          <a:noFill/>
          <a:ln w="571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22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416C-0582-BB04-E51E-7CBFD4C2CC6C}"/>
              </a:ext>
            </a:extLst>
          </p:cNvPr>
          <p:cNvSpPr>
            <a:spLocks noGrp="1"/>
          </p:cNvSpPr>
          <p:nvPr>
            <p:ph type="title"/>
          </p:nvPr>
        </p:nvSpPr>
        <p:spPr/>
        <p:txBody>
          <a:bodyPr>
            <a:normAutofit fontScale="90000"/>
          </a:bodyPr>
          <a:lstStyle/>
          <a:p>
            <a:r>
              <a:rPr kumimoji="0" lang="en-GB" altLang="en-US" sz="4400" b="0" i="0" u="none" strike="noStrike" cap="none" normalizeH="0" baseline="0" dirty="0">
                <a:ln>
                  <a:noFill/>
                </a:ln>
                <a:solidFill>
                  <a:schemeClr val="tx1"/>
                </a:solidFill>
                <a:effectLst/>
                <a:latin typeface="Arial" charset="0"/>
              </a:rPr>
              <a:t>4</a:t>
            </a:r>
            <a:r>
              <a:rPr kumimoji="0" lang="en-GB" altLang="en-US" sz="4400" b="0" i="0" u="none" strike="noStrike" cap="none" normalizeH="0" baseline="30000" dirty="0">
                <a:ln>
                  <a:noFill/>
                </a:ln>
                <a:solidFill>
                  <a:schemeClr val="tx1"/>
                </a:solidFill>
                <a:effectLst/>
                <a:latin typeface="Arial" charset="0"/>
              </a:rPr>
              <a:t>th</a:t>
            </a:r>
            <a:r>
              <a:rPr kumimoji="0" lang="en-GB" altLang="en-US" sz="4400" b="0" i="0" u="none" strike="noStrike" cap="none" normalizeH="0" baseline="0" dirty="0">
                <a:ln>
                  <a:noFill/>
                </a:ln>
                <a:solidFill>
                  <a:schemeClr val="tx1"/>
                </a:solidFill>
                <a:effectLst/>
                <a:latin typeface="Arial" charset="0"/>
              </a:rPr>
              <a:t> block </a:t>
            </a:r>
            <a:r>
              <a:rPr kumimoji="0" lang="zh-CN" altLang="en-US" sz="4400" b="0" i="0" u="none" strike="noStrike" cap="none" normalizeH="0" baseline="0" dirty="0">
                <a:ln>
                  <a:noFill/>
                </a:ln>
                <a:solidFill>
                  <a:schemeClr val="tx1"/>
                </a:solidFill>
                <a:effectLst/>
                <a:latin typeface="Arial" charset="0"/>
              </a:rPr>
              <a:t>：</a:t>
            </a:r>
            <a:r>
              <a:rPr kumimoji="0" lang="en-GB" altLang="en-US" sz="4400" b="1" i="0" u="none" strike="noStrike" cap="none" normalizeH="0" baseline="0" dirty="0">
                <a:ln>
                  <a:noFill/>
                </a:ln>
                <a:solidFill>
                  <a:schemeClr val="tx1"/>
                </a:solidFill>
                <a:effectLst/>
                <a:latin typeface="Arial" charset="0"/>
              </a:rPr>
              <a:t>Local </a:t>
            </a:r>
            <a:r>
              <a:rPr kumimoji="0" lang="en-GB"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Identifier</a:t>
            </a:r>
            <a:br>
              <a:rPr kumimoji="0" lang="en-US" altLang="en-US" sz="4400" b="0" i="0" u="none" strike="noStrike" cap="none" normalizeH="0" baseline="0" dirty="0">
                <a:ln>
                  <a:noFill/>
                </a:ln>
                <a:solidFill>
                  <a:schemeClr val="tx1"/>
                </a:solidFill>
                <a:effectLst/>
                <a:latin typeface="Arial" charset="0"/>
              </a:rPr>
            </a:br>
            <a:r>
              <a:rPr kumimoji="0" lang="en-GB" altLang="en-US" sz="4400" b="0" i="0" u="none" strike="noStrike" cap="none" normalizeH="0" baseline="0" dirty="0">
                <a:ln>
                  <a:noFill/>
                </a:ln>
                <a:solidFill>
                  <a:schemeClr val="tx1"/>
                </a:solidFill>
                <a:effectLst/>
                <a:latin typeface="Arial" charset="0"/>
              </a:rPr>
              <a:t>(character)</a:t>
            </a:r>
            <a:endParaRPr lang="en-US" dirty="0"/>
          </a:p>
        </p:txBody>
      </p:sp>
      <p:sp>
        <p:nvSpPr>
          <p:cNvPr id="3" name="Content Placeholder 2">
            <a:extLst>
              <a:ext uri="{FF2B5EF4-FFF2-40B4-BE49-F238E27FC236}">
                <a16:creationId xmlns:a16="http://schemas.microsoft.com/office/drawing/2014/main" id="{0519D014-273E-75B2-D70F-5D6D0E007974}"/>
              </a:ext>
            </a:extLst>
          </p:cNvPr>
          <p:cNvSpPr>
            <a:spLocks noGrp="1"/>
          </p:cNvSpPr>
          <p:nvPr>
            <p:ph idx="1"/>
          </p:nvPr>
        </p:nvSpPr>
        <p:spPr/>
        <p:txBody>
          <a:bodyPr>
            <a:normAutofit/>
          </a:bodyPr>
          <a:lstStyle/>
          <a:p>
            <a:pPr>
              <a:spcBef>
                <a:spcPts val="1800"/>
              </a:spcBef>
            </a:pPr>
            <a:r>
              <a:rPr lang="en-US" sz="2400" dirty="0">
                <a:solidFill>
                  <a:srgbClr val="000000"/>
                </a:solidFill>
                <a:effectLst/>
                <a:latin typeface="StoneSansITC-Medium"/>
              </a:rPr>
              <a:t>The </a:t>
            </a:r>
            <a:r>
              <a:rPr lang="en-US" sz="2400" b="1" dirty="0">
                <a:solidFill>
                  <a:srgbClr val="FF0000"/>
                </a:solidFill>
                <a:effectLst/>
                <a:latin typeface="StoneSansITC-Medium"/>
              </a:rPr>
              <a:t>local identifier</a:t>
            </a:r>
          </a:p>
          <a:p>
            <a:pPr lvl="1">
              <a:spcBef>
                <a:spcPts val="1800"/>
              </a:spcBef>
            </a:pPr>
            <a:r>
              <a:rPr lang="en-US" sz="2000" b="1" dirty="0">
                <a:solidFill>
                  <a:srgbClr val="FF0000"/>
                </a:solidFill>
                <a:effectLst/>
                <a:latin typeface="StoneSansITC-Medium"/>
              </a:rPr>
              <a:t> </a:t>
            </a:r>
            <a:r>
              <a:rPr lang="en-US" sz="2000" dirty="0">
                <a:solidFill>
                  <a:srgbClr val="FF0000"/>
                </a:solidFill>
                <a:effectLst/>
                <a:latin typeface="StoneSansITC-Medium"/>
              </a:rPr>
              <a:t>may be up to 16 characters long</a:t>
            </a:r>
            <a:r>
              <a:rPr lang="en-US" sz="2000" dirty="0">
                <a:solidFill>
                  <a:srgbClr val="000000"/>
                </a:solidFill>
                <a:effectLst/>
                <a:latin typeface="StoneSansITC-Medium"/>
              </a:rPr>
              <a:t>. It must not contain or be preceded by blanks, and any blanks added to the end of the identifier by IT systems must be ignored.</a:t>
            </a:r>
          </a:p>
          <a:p>
            <a:pPr lvl="1">
              <a:spcBef>
                <a:spcPts val="1800"/>
              </a:spcBef>
            </a:pPr>
            <a:r>
              <a:rPr lang="en-US" sz="2000" dirty="0">
                <a:solidFill>
                  <a:srgbClr val="FF0000"/>
                </a:solidFill>
                <a:effectLst/>
                <a:latin typeface="StoneSansITC-Medium"/>
              </a:rPr>
              <a:t>may contain only alphanumeric characters</a:t>
            </a:r>
            <a:r>
              <a:rPr lang="en-US" sz="2000" dirty="0">
                <a:solidFill>
                  <a:srgbClr val="000000"/>
                </a:solidFill>
                <a:effectLst/>
                <a:latin typeface="StoneSansITC-Medium"/>
              </a:rPr>
              <a:t>. These are a set of 62 characters including all the uppercase and lowercase letters from a to z and all the digits from 0 to 9. Symbols and special characters are not allowed in the set of alphanumeric characters to be used for the local identifier. </a:t>
            </a:r>
          </a:p>
          <a:p>
            <a:pPr lvl="1">
              <a:spcBef>
                <a:spcPts val="1800"/>
              </a:spcBef>
            </a:pPr>
            <a:r>
              <a:rPr lang="en-US" sz="2000" dirty="0">
                <a:solidFill>
                  <a:srgbClr val="FF0000"/>
                </a:solidFill>
                <a:effectLst/>
                <a:latin typeface="StoneSansITC-Medium"/>
              </a:rPr>
              <a:t>Leading zeroes in a local identifier are significant and must be treated as part of the character string. </a:t>
            </a:r>
            <a:r>
              <a:rPr lang="en-US" sz="2000" dirty="0">
                <a:solidFill>
                  <a:srgbClr val="000000"/>
                </a:solidFill>
                <a:effectLst/>
                <a:latin typeface="StoneSansITC-Medium"/>
              </a:rPr>
              <a:t>(Note that this differs from the treatment of leading zeroes in the issuer of identifier and issue number parts of the WIGOS identifier, which are omitted from the WIGOS identifier.)</a:t>
            </a:r>
            <a:endParaRPr lang="en-US" sz="3600" dirty="0"/>
          </a:p>
        </p:txBody>
      </p:sp>
    </p:spTree>
    <p:extLst>
      <p:ext uri="{BB962C8B-B14F-4D97-AF65-F5344CB8AC3E}">
        <p14:creationId xmlns:p14="http://schemas.microsoft.com/office/powerpoint/2010/main" val="1292648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ED8B-07F7-8B70-6BF9-B5643F424055}"/>
              </a:ext>
            </a:extLst>
          </p:cNvPr>
          <p:cNvSpPr>
            <a:spLocks noGrp="1"/>
          </p:cNvSpPr>
          <p:nvPr>
            <p:ph type="title"/>
          </p:nvPr>
        </p:nvSpPr>
        <p:spPr/>
        <p:txBody>
          <a:bodyPr>
            <a:normAutofit fontScale="90000"/>
          </a:bodyPr>
          <a:lstStyle/>
          <a:p>
            <a:r>
              <a:rPr kumimoji="0" lang="en-GB" altLang="en-US" sz="4400" b="0" i="0" u="none" strike="noStrike" cap="none" normalizeH="0" baseline="0" dirty="0">
                <a:ln>
                  <a:noFill/>
                </a:ln>
                <a:solidFill>
                  <a:schemeClr val="tx1"/>
                </a:solidFill>
                <a:effectLst/>
                <a:latin typeface="Arial" charset="0"/>
              </a:rPr>
              <a:t>4</a:t>
            </a:r>
            <a:r>
              <a:rPr kumimoji="0" lang="en-GB" altLang="en-US" sz="4400" b="0" i="0" u="none" strike="noStrike" cap="none" normalizeH="0" baseline="30000" dirty="0">
                <a:ln>
                  <a:noFill/>
                </a:ln>
                <a:solidFill>
                  <a:schemeClr val="tx1"/>
                </a:solidFill>
                <a:effectLst/>
                <a:latin typeface="Arial" charset="0"/>
              </a:rPr>
              <a:t>th</a:t>
            </a:r>
            <a:r>
              <a:rPr kumimoji="0" lang="en-GB" altLang="en-US" sz="4400" b="0" i="0" u="none" strike="noStrike" cap="none" normalizeH="0" baseline="0" dirty="0">
                <a:ln>
                  <a:noFill/>
                </a:ln>
                <a:solidFill>
                  <a:schemeClr val="tx1"/>
                </a:solidFill>
                <a:effectLst/>
                <a:latin typeface="Arial" charset="0"/>
              </a:rPr>
              <a:t> block </a:t>
            </a:r>
            <a:r>
              <a:rPr kumimoji="0" lang="zh-CN" altLang="en-US" sz="4400" b="0" i="0" u="none" strike="noStrike" cap="none" normalizeH="0" baseline="0" dirty="0">
                <a:ln>
                  <a:noFill/>
                </a:ln>
                <a:solidFill>
                  <a:schemeClr val="tx1"/>
                </a:solidFill>
                <a:effectLst/>
                <a:latin typeface="Arial" charset="0"/>
              </a:rPr>
              <a:t>：</a:t>
            </a:r>
            <a:r>
              <a:rPr kumimoji="0" lang="en-GB" altLang="en-US" sz="4400" b="1" i="0" u="none" strike="noStrike" cap="none" normalizeH="0" baseline="0" dirty="0">
                <a:ln>
                  <a:noFill/>
                </a:ln>
                <a:solidFill>
                  <a:schemeClr val="tx1"/>
                </a:solidFill>
                <a:effectLst/>
                <a:latin typeface="Arial" charset="0"/>
              </a:rPr>
              <a:t>Local </a:t>
            </a:r>
            <a:r>
              <a:rPr kumimoji="0" lang="en-GB" altLang="en-US" sz="44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Identifier</a:t>
            </a:r>
            <a:br>
              <a:rPr kumimoji="0" lang="en-US" altLang="en-US" sz="4400" b="0" i="0" u="none" strike="noStrike" cap="none" normalizeH="0" baseline="0" dirty="0">
                <a:ln>
                  <a:noFill/>
                </a:ln>
                <a:solidFill>
                  <a:schemeClr val="tx1"/>
                </a:solidFill>
                <a:effectLst/>
                <a:latin typeface="Arial" charset="0"/>
              </a:rPr>
            </a:br>
            <a:r>
              <a:rPr kumimoji="0" lang="en-GB" altLang="en-US" sz="4400" b="0" i="0" u="none" strike="noStrike" cap="none" normalizeH="0" baseline="0" dirty="0">
                <a:ln>
                  <a:noFill/>
                </a:ln>
                <a:solidFill>
                  <a:schemeClr val="tx1"/>
                </a:solidFill>
                <a:effectLst/>
                <a:latin typeface="Arial" charset="0"/>
              </a:rPr>
              <a:t>(character)</a:t>
            </a:r>
            <a:endParaRPr lang="zh-CN" altLang="en-US" dirty="0"/>
          </a:p>
        </p:txBody>
      </p:sp>
      <p:sp>
        <p:nvSpPr>
          <p:cNvPr id="3" name="Content Placeholder 2">
            <a:extLst>
              <a:ext uri="{FF2B5EF4-FFF2-40B4-BE49-F238E27FC236}">
                <a16:creationId xmlns:a16="http://schemas.microsoft.com/office/drawing/2014/main" id="{004A9757-327F-96F9-B309-685C32E3BF5B}"/>
              </a:ext>
            </a:extLst>
          </p:cNvPr>
          <p:cNvSpPr>
            <a:spLocks noGrp="1"/>
          </p:cNvSpPr>
          <p:nvPr>
            <p:ph idx="1"/>
          </p:nvPr>
        </p:nvSpPr>
        <p:spPr/>
        <p:txBody>
          <a:bodyPr/>
          <a:lstStyle/>
          <a:p>
            <a:pPr algn="l">
              <a:spcBef>
                <a:spcPts val="1800"/>
              </a:spcBef>
            </a:pPr>
            <a:r>
              <a:rPr lang="en-US" altLang="zh-CN" sz="1800" b="0" i="0" u="none" strike="noStrike" baseline="0" dirty="0">
                <a:latin typeface="StoneSansITC-Medium"/>
              </a:rPr>
              <a:t>The organization must </a:t>
            </a:r>
            <a:r>
              <a:rPr lang="en-US" altLang="zh-CN" sz="1800" b="0" i="0" u="none" strike="noStrike" baseline="0" dirty="0">
                <a:solidFill>
                  <a:srgbClr val="FF0000"/>
                </a:solidFill>
                <a:latin typeface="StoneSansITC-Medium"/>
              </a:rPr>
              <a:t>maintain a </a:t>
            </a:r>
            <a:r>
              <a:rPr lang="en-US" altLang="zh-CN" sz="1800" b="1" i="0" u="none" strike="noStrike" baseline="0" dirty="0">
                <a:solidFill>
                  <a:srgbClr val="FF0000"/>
                </a:solidFill>
                <a:latin typeface="StoneSansITC-Medium"/>
              </a:rPr>
              <a:t>record </a:t>
            </a:r>
            <a:r>
              <a:rPr lang="en-US" altLang="zh-CN" sz="1800" b="0" i="0" u="none" strike="noStrike" baseline="0" dirty="0">
                <a:solidFill>
                  <a:srgbClr val="FF0000"/>
                </a:solidFill>
                <a:latin typeface="StoneSansITC-Medium"/>
              </a:rPr>
              <a:t>of the local identifiers </a:t>
            </a:r>
            <a:r>
              <a:rPr lang="en-US" altLang="zh-CN" sz="1800" b="0" i="0" u="none" strike="noStrike" baseline="0" dirty="0">
                <a:latin typeface="StoneSansITC-Medium"/>
              </a:rPr>
              <a:t>(and </a:t>
            </a:r>
            <a:r>
              <a:rPr lang="en-US" altLang="zh-CN" sz="1800" b="0" i="0" u="none" strike="noStrike" baseline="0" dirty="0">
                <a:solidFill>
                  <a:srgbClr val="FF0000"/>
                </a:solidFill>
                <a:latin typeface="StoneSansITC-Medium"/>
              </a:rPr>
              <a:t>issue numbers</a:t>
            </a:r>
            <a:r>
              <a:rPr lang="en-US" altLang="zh-CN" sz="1800" b="0" i="0" u="none" strike="noStrike" baseline="0" dirty="0">
                <a:latin typeface="StoneSansITC-Medium"/>
              </a:rPr>
              <a:t>) it has allocated (it may choose to use OSCAR for this)</a:t>
            </a:r>
          </a:p>
          <a:p>
            <a:pPr algn="l">
              <a:spcBef>
                <a:spcPts val="1800"/>
              </a:spcBef>
            </a:pPr>
            <a:r>
              <a:rPr lang="en-US" altLang="zh-CN" sz="1800" b="0" i="0" u="none" strike="noStrike" baseline="0" dirty="0">
                <a:latin typeface="StoneSansITC-Medium"/>
              </a:rPr>
              <a:t>Historically, station identifiers may have been reused when observing facilities closed and new ones opened. If the organization has been allocated a range of issue numbers, it may wish to consider </a:t>
            </a:r>
            <a:r>
              <a:rPr lang="en-US" altLang="zh-CN" sz="1800" b="1" i="0" u="none" strike="noStrike" baseline="0" dirty="0">
                <a:solidFill>
                  <a:srgbClr val="FF0000"/>
                </a:solidFill>
                <a:latin typeface="StoneSansITC-Medium"/>
              </a:rPr>
              <a:t>using different issue numbers </a:t>
            </a:r>
            <a:r>
              <a:rPr lang="en-US" altLang="zh-CN" sz="1800" b="0" i="0" u="none" strike="noStrike" baseline="0" dirty="0">
                <a:latin typeface="StoneSansITC-Medium"/>
              </a:rPr>
              <a:t>to </a:t>
            </a:r>
            <a:r>
              <a:rPr lang="en-US" altLang="zh-CN" sz="1800" b="0" i="0" u="none" strike="noStrike" baseline="0" dirty="0">
                <a:solidFill>
                  <a:srgbClr val="FF0000"/>
                </a:solidFill>
                <a:latin typeface="StoneSansITC-Medium"/>
              </a:rPr>
              <a:t>distinguish between the different locations</a:t>
            </a:r>
            <a:r>
              <a:rPr lang="en-US" altLang="zh-CN" sz="1800" b="0" i="0" u="none" strike="noStrike" baseline="0" dirty="0">
                <a:latin typeface="StoneSansITC-Medium"/>
              </a:rPr>
              <a:t>, allowing the local identifier to retain the link to the other location.</a:t>
            </a:r>
          </a:p>
          <a:p>
            <a:pPr algn="l">
              <a:spcBef>
                <a:spcPts val="1800"/>
              </a:spcBef>
            </a:pPr>
            <a:r>
              <a:rPr lang="en-US" altLang="zh-CN" sz="1800" b="0" i="0" u="none" strike="noStrike" baseline="0" dirty="0">
                <a:latin typeface="StoneSansITC-Medium"/>
              </a:rPr>
              <a:t>Although a single WIGOS identifier must not be issued to more than one observing facility, it is </a:t>
            </a:r>
            <a:r>
              <a:rPr lang="en-US" altLang="zh-CN" sz="1800" b="1" i="0" u="none" strike="noStrike" baseline="0" dirty="0">
                <a:solidFill>
                  <a:srgbClr val="FF0000"/>
                </a:solidFill>
                <a:latin typeface="StoneSansITC-Medium"/>
              </a:rPr>
              <a:t>permitted </a:t>
            </a:r>
            <a:r>
              <a:rPr lang="en-US" altLang="zh-CN" sz="1800" b="0" i="0" u="none" strike="noStrike" baseline="0" dirty="0">
                <a:latin typeface="StoneSansITC-Medium"/>
              </a:rPr>
              <a:t>for </a:t>
            </a:r>
            <a:r>
              <a:rPr lang="en-US" altLang="zh-CN" sz="1800" b="0" i="0" u="none" strike="noStrike" baseline="0" dirty="0">
                <a:solidFill>
                  <a:srgbClr val="FF0000"/>
                </a:solidFill>
                <a:latin typeface="StoneSansITC-Medium"/>
              </a:rPr>
              <a:t>a station to have more than one WIGOS </a:t>
            </a:r>
            <a:r>
              <a:rPr lang="en-SG" altLang="zh-CN" sz="1800" b="0" i="0" u="none" strike="noStrike" baseline="0" dirty="0">
                <a:solidFill>
                  <a:srgbClr val="FF0000"/>
                </a:solidFill>
                <a:latin typeface="StoneSansITC-Medium"/>
              </a:rPr>
              <a:t>identifier</a:t>
            </a:r>
            <a:r>
              <a:rPr lang="en-SG" altLang="zh-CN" sz="1800" b="0" i="0" u="none" strike="noStrike" baseline="0" dirty="0">
                <a:latin typeface="StoneSansITC-Medium"/>
              </a:rPr>
              <a:t>.</a:t>
            </a:r>
          </a:p>
          <a:p>
            <a:pPr>
              <a:spcBef>
                <a:spcPts val="1800"/>
              </a:spcBef>
            </a:pPr>
            <a:r>
              <a:rPr lang="en-US" altLang="zh-CN" sz="1800" dirty="0">
                <a:latin typeface="StoneSansITC-Medium"/>
              </a:rPr>
              <a:t>The WIGOS identifier for </a:t>
            </a:r>
            <a:r>
              <a:rPr lang="en-US" altLang="zh-CN" sz="1800" b="1" dirty="0">
                <a:solidFill>
                  <a:srgbClr val="FF0000"/>
                </a:solidFill>
                <a:latin typeface="StoneSansITC-Medium"/>
              </a:rPr>
              <a:t>a closed observing facility </a:t>
            </a:r>
            <a:r>
              <a:rPr lang="en-US" altLang="zh-CN" sz="1800" dirty="0">
                <a:latin typeface="StoneSansITC-Medium"/>
              </a:rPr>
              <a:t>must </a:t>
            </a:r>
            <a:r>
              <a:rPr lang="en-US" altLang="zh-CN" sz="1800" dirty="0">
                <a:solidFill>
                  <a:srgbClr val="FF0000"/>
                </a:solidFill>
                <a:latin typeface="StoneSansITC-Medium"/>
              </a:rPr>
              <a:t>not be reused </a:t>
            </a:r>
            <a:r>
              <a:rPr lang="en-US" altLang="zh-CN" sz="1800" dirty="0">
                <a:latin typeface="StoneSansITC-Medium"/>
              </a:rPr>
              <a:t>unless </a:t>
            </a:r>
            <a:r>
              <a:rPr lang="en-SG" altLang="zh-CN" sz="1800" dirty="0">
                <a:latin typeface="StoneSansITC-Medium"/>
              </a:rPr>
              <a:t>the observing facility reopens</a:t>
            </a:r>
            <a:endParaRPr lang="zh-CN" altLang="en-US" sz="1800" dirty="0">
              <a:latin typeface="StoneSansITC-Medium"/>
            </a:endParaRPr>
          </a:p>
        </p:txBody>
      </p:sp>
    </p:spTree>
    <p:extLst>
      <p:ext uri="{BB962C8B-B14F-4D97-AF65-F5344CB8AC3E}">
        <p14:creationId xmlns:p14="http://schemas.microsoft.com/office/powerpoint/2010/main" val="123448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A44C-B1D3-0063-9DB8-2635AAFD1002}"/>
              </a:ext>
            </a:extLst>
          </p:cNvPr>
          <p:cNvSpPr>
            <a:spLocks noGrp="1"/>
          </p:cNvSpPr>
          <p:nvPr>
            <p:ph type="title"/>
          </p:nvPr>
        </p:nvSpPr>
        <p:spPr/>
        <p:txBody>
          <a:bodyPr/>
          <a:lstStyle/>
          <a:p>
            <a:r>
              <a:rPr lang="en-US" dirty="0"/>
              <a:t>Principles of WIGOS identifiers</a:t>
            </a:r>
          </a:p>
        </p:txBody>
      </p:sp>
      <p:sp>
        <p:nvSpPr>
          <p:cNvPr id="3" name="Content Placeholder 2">
            <a:extLst>
              <a:ext uri="{FF2B5EF4-FFF2-40B4-BE49-F238E27FC236}">
                <a16:creationId xmlns:a16="http://schemas.microsoft.com/office/drawing/2014/main" id="{1CC47815-A45E-4984-FC32-83049179DDA7}"/>
              </a:ext>
            </a:extLst>
          </p:cNvPr>
          <p:cNvSpPr>
            <a:spLocks noGrp="1"/>
          </p:cNvSpPr>
          <p:nvPr>
            <p:ph idx="1"/>
          </p:nvPr>
        </p:nvSpPr>
        <p:spPr/>
        <p:txBody>
          <a:bodyPr>
            <a:normAutofit fontScale="62500" lnSpcReduction="20000"/>
          </a:bodyPr>
          <a:lstStyle/>
          <a:p>
            <a:pPr>
              <a:spcBef>
                <a:spcPts val="1800"/>
              </a:spcBef>
            </a:pPr>
            <a:r>
              <a:rPr lang="en-US" altLang="zh-CN" sz="2800" dirty="0">
                <a:solidFill>
                  <a:srgbClr val="000000"/>
                </a:solidFill>
                <a:latin typeface="StoneSansITC-Medium"/>
              </a:rPr>
              <a:t>Before issuing a WIGOS identifier, it is important to search OSCAR/Surface to make sure that it has not already been allocated, and to register that WSI in OSCAR/Surface first, before exchanging any reports with such WSI.</a:t>
            </a:r>
          </a:p>
          <a:p>
            <a:pPr>
              <a:spcBef>
                <a:spcPts val="1800"/>
              </a:spcBef>
            </a:pPr>
            <a:r>
              <a:rPr lang="en-US" altLang="zh-CN" sz="2800" dirty="0">
                <a:solidFill>
                  <a:srgbClr val="000000"/>
                </a:solidFill>
                <a:latin typeface="StoneSansITC-Medium"/>
              </a:rPr>
              <a:t>Each observing station must have at least one WIGOS identifier (WSI). A WSI can only be associated with one observing station. </a:t>
            </a:r>
          </a:p>
          <a:p>
            <a:pPr>
              <a:spcBef>
                <a:spcPts val="1800"/>
              </a:spcBef>
            </a:pPr>
            <a:r>
              <a:rPr lang="en-US" altLang="zh-CN" sz="2800" dirty="0">
                <a:solidFill>
                  <a:srgbClr val="000000"/>
                </a:solidFill>
                <a:latin typeface="StoneSansITC-Medium"/>
              </a:rPr>
              <a:t>The station WIGOS identifier(s) link(s) the station to its WIGOS metadata.</a:t>
            </a:r>
          </a:p>
          <a:p>
            <a:pPr>
              <a:spcBef>
                <a:spcPts val="1800"/>
              </a:spcBef>
            </a:pPr>
            <a:r>
              <a:rPr lang="en-US" altLang="zh-CN" sz="2800" dirty="0">
                <a:solidFill>
                  <a:srgbClr val="000000"/>
                </a:solidFill>
                <a:latin typeface="StoneSansITC-Medium"/>
              </a:rPr>
              <a:t>Users should use the WMO global compilations of WIGOS metadata as the official sources, such as </a:t>
            </a:r>
            <a:r>
              <a:rPr lang="en-US" altLang="zh-CN" sz="2800" dirty="0">
                <a:solidFill>
                  <a:srgbClr val="0000FF"/>
                </a:solidFill>
                <a:latin typeface="StoneSansITC-Medium"/>
              </a:rPr>
              <a:t>OSCAR/Surface</a:t>
            </a:r>
            <a:r>
              <a:rPr lang="en-US" altLang="zh-CN" sz="2800" dirty="0">
                <a:solidFill>
                  <a:srgbClr val="000000"/>
                </a:solidFill>
                <a:latin typeface="StoneSansITC-Medium"/>
              </a:rPr>
              <a:t>, to look up the metadata for the station associated with the identifier.</a:t>
            </a:r>
          </a:p>
          <a:p>
            <a:pPr>
              <a:spcBef>
                <a:spcPts val="1800"/>
              </a:spcBef>
            </a:pPr>
            <a:r>
              <a:rPr lang="en-US" altLang="zh-CN" sz="2800" b="0" i="0" u="none" strike="noStrike" baseline="0" dirty="0">
                <a:latin typeface="StoneSansITC-Medium"/>
              </a:rPr>
              <a:t>The organization responsible for allocating the WIGOS identifier should ensure that the operator of the observing facility has committed to providing and maintaining WIGOS metadata for that facility.</a:t>
            </a:r>
            <a:endParaRPr lang="en-US" sz="2800" dirty="0">
              <a:solidFill>
                <a:srgbClr val="000000"/>
              </a:solidFill>
              <a:effectLst/>
              <a:latin typeface="StoneSansITC-Medium"/>
            </a:endParaRPr>
          </a:p>
          <a:p>
            <a:pPr>
              <a:spcBef>
                <a:spcPts val="1800"/>
              </a:spcBef>
            </a:pPr>
            <a:r>
              <a:rPr lang="en-US" sz="2800" dirty="0">
                <a:solidFill>
                  <a:srgbClr val="000000"/>
                </a:solidFill>
                <a:effectLst/>
                <a:latin typeface="StoneSansITC-Medium"/>
              </a:rPr>
              <a:t>WIGOS identifiers do not have meaning in themselves, so users must not interpret any patterns they see in these identifiers. </a:t>
            </a:r>
          </a:p>
          <a:p>
            <a:pPr>
              <a:spcBef>
                <a:spcPts val="1800"/>
              </a:spcBef>
            </a:pPr>
            <a:r>
              <a:rPr lang="en-US" altLang="zh-CN" sz="2800" dirty="0">
                <a:solidFill>
                  <a:srgbClr val="000000"/>
                </a:solidFill>
                <a:latin typeface="StoneSansITC-Medium"/>
              </a:rPr>
              <a:t>Members and organizations issuing WIGOS identifiers are strongly advised to document their procedures for allocating WIGOS identifiers in their quality management systems.</a:t>
            </a:r>
            <a:endParaRPr lang="en-US" sz="2800" dirty="0">
              <a:solidFill>
                <a:srgbClr val="000000"/>
              </a:solidFill>
              <a:latin typeface="StoneSansITC-Medium"/>
            </a:endParaRPr>
          </a:p>
          <a:p>
            <a:pPr>
              <a:spcBef>
                <a:spcPts val="1800"/>
              </a:spcBef>
            </a:pPr>
            <a:endParaRPr lang="en-US" sz="4400" dirty="0"/>
          </a:p>
        </p:txBody>
      </p:sp>
    </p:spTree>
    <p:extLst>
      <p:ext uri="{BB962C8B-B14F-4D97-AF65-F5344CB8AC3E}">
        <p14:creationId xmlns:p14="http://schemas.microsoft.com/office/powerpoint/2010/main" val="1470190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FDF14-1454-FA1D-8D4E-3CE8D9A07593}"/>
              </a:ext>
            </a:extLst>
          </p:cNvPr>
          <p:cNvSpPr>
            <a:spLocks noGrp="1"/>
          </p:cNvSpPr>
          <p:nvPr>
            <p:ph type="title"/>
          </p:nvPr>
        </p:nvSpPr>
        <p:spPr/>
        <p:txBody>
          <a:bodyPr>
            <a:normAutofit/>
          </a:bodyPr>
          <a:lstStyle/>
          <a:p>
            <a:r>
              <a:rPr lang="en-US" sz="2800" b="1" dirty="0">
                <a:solidFill>
                  <a:srgbClr val="000000"/>
                </a:solidFill>
                <a:effectLst/>
                <a:latin typeface="StoneSansITC-Bold"/>
              </a:rPr>
              <a:t>Recording the WIGOS identifier in observation reports (in the WMO standard reporting formats)</a:t>
            </a:r>
            <a:endParaRPr lang="en-US" sz="6000" dirty="0"/>
          </a:p>
        </p:txBody>
      </p:sp>
      <p:sp>
        <p:nvSpPr>
          <p:cNvPr id="3" name="Content Placeholder 2">
            <a:extLst>
              <a:ext uri="{FF2B5EF4-FFF2-40B4-BE49-F238E27FC236}">
                <a16:creationId xmlns:a16="http://schemas.microsoft.com/office/drawing/2014/main" id="{55EDAA1E-7779-6815-737D-C3FBD2F19F0C}"/>
              </a:ext>
            </a:extLst>
          </p:cNvPr>
          <p:cNvSpPr>
            <a:spLocks noGrp="1"/>
          </p:cNvSpPr>
          <p:nvPr>
            <p:ph idx="1"/>
          </p:nvPr>
        </p:nvSpPr>
        <p:spPr/>
        <p:txBody>
          <a:bodyPr>
            <a:normAutofit/>
          </a:bodyPr>
          <a:lstStyle/>
          <a:p>
            <a:pPr>
              <a:spcBef>
                <a:spcPts val="1800"/>
              </a:spcBef>
            </a:pPr>
            <a:r>
              <a:rPr lang="en-US" sz="2400" dirty="0"/>
              <a:t>WIGOS identifiers cannot be represented in the traditional alphanumeric code forms, such as FM-12 SYNOP or FM-35 TEMP. </a:t>
            </a:r>
          </a:p>
          <a:p>
            <a:pPr>
              <a:spcBef>
                <a:spcPts val="1800"/>
              </a:spcBef>
            </a:pPr>
            <a:r>
              <a:rPr lang="en-US" sz="2400" dirty="0"/>
              <a:t>The Table Driven Code Form equivalents have to be used (FM-94 BUFR or FM-95 CREX, or, in the future, model driven code forms).</a:t>
            </a:r>
          </a:p>
          <a:p>
            <a:pPr>
              <a:spcBef>
                <a:spcPts val="1800"/>
              </a:spcBef>
            </a:pPr>
            <a:r>
              <a:rPr lang="en-US" sz="2400" dirty="0" err="1"/>
              <a:t>Centres</a:t>
            </a:r>
            <a:r>
              <a:rPr lang="en-US" sz="2400" dirty="0"/>
              <a:t> that are unable to process Table Driven Code Forms will not be able to access the reports from stations that have only WIGOS identifiers.</a:t>
            </a:r>
          </a:p>
        </p:txBody>
      </p:sp>
    </p:spTree>
    <p:extLst>
      <p:ext uri="{BB962C8B-B14F-4D97-AF65-F5344CB8AC3E}">
        <p14:creationId xmlns:p14="http://schemas.microsoft.com/office/powerpoint/2010/main" val="241755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225" y="274639"/>
            <a:ext cx="8590452" cy="961979"/>
          </a:xfrm>
        </p:spPr>
        <p:txBody>
          <a:bodyPr>
            <a:normAutofit/>
          </a:bodyPr>
          <a:lstStyle/>
          <a:p>
            <a:r>
              <a:rPr lang="en-US" altLang="zh-CN" sz="3600" b="1" dirty="0">
                <a:solidFill>
                  <a:srgbClr val="000090"/>
                </a:solidFill>
              </a:rPr>
              <a:t>Structure of WSI</a:t>
            </a:r>
            <a:endParaRPr lang="en-US" sz="3000" dirty="0"/>
          </a:p>
        </p:txBody>
      </p:sp>
      <p:graphicFrame>
        <p:nvGraphicFramePr>
          <p:cNvPr id="4" name="Group 3"/>
          <p:cNvGraphicFramePr>
            <a:graphicFrameLocks noGrp="1"/>
          </p:cNvGraphicFramePr>
          <p:nvPr>
            <p:ph idx="1"/>
            <p:extLst>
              <p:ext uri="{D42A27DB-BD31-4B8C-83A1-F6EECF244321}">
                <p14:modId xmlns:p14="http://schemas.microsoft.com/office/powerpoint/2010/main" val="3246000915"/>
              </p:ext>
            </p:extLst>
          </p:nvPr>
        </p:nvGraphicFramePr>
        <p:xfrm>
          <a:off x="1955803" y="1868252"/>
          <a:ext cx="8434875" cy="3681315"/>
        </p:xfrm>
        <a:graphic>
          <a:graphicData uri="http://schemas.openxmlformats.org/drawingml/2006/table">
            <a:tbl>
              <a:tblPr/>
              <a:tblGrid>
                <a:gridCol w="1628818">
                  <a:extLst>
                    <a:ext uri="{9D8B030D-6E8A-4147-A177-3AD203B41FA5}">
                      <a16:colId xmlns:a16="http://schemas.microsoft.com/office/drawing/2014/main" val="20000"/>
                    </a:ext>
                  </a:extLst>
                </a:gridCol>
                <a:gridCol w="2601532">
                  <a:extLst>
                    <a:ext uri="{9D8B030D-6E8A-4147-A177-3AD203B41FA5}">
                      <a16:colId xmlns:a16="http://schemas.microsoft.com/office/drawing/2014/main" val="20001"/>
                    </a:ext>
                  </a:extLst>
                </a:gridCol>
                <a:gridCol w="2292440">
                  <a:extLst>
                    <a:ext uri="{9D8B030D-6E8A-4147-A177-3AD203B41FA5}">
                      <a16:colId xmlns:a16="http://schemas.microsoft.com/office/drawing/2014/main" val="20002"/>
                    </a:ext>
                  </a:extLst>
                </a:gridCol>
                <a:gridCol w="1912085">
                  <a:extLst>
                    <a:ext uri="{9D8B030D-6E8A-4147-A177-3AD203B41FA5}">
                      <a16:colId xmlns:a16="http://schemas.microsoft.com/office/drawing/2014/main" val="20003"/>
                    </a:ext>
                  </a:extLst>
                </a:gridCol>
              </a:tblGrid>
              <a:tr h="523702">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1</a:t>
                      </a:r>
                      <a:r>
                        <a:rPr kumimoji="0" lang="en-GB" altLang="en-US" sz="1900" b="0" i="0" u="none" strike="noStrike" cap="none" normalizeH="0" baseline="30000" dirty="0">
                          <a:ln>
                            <a:noFill/>
                          </a:ln>
                          <a:solidFill>
                            <a:schemeClr val="tx1"/>
                          </a:solidFill>
                          <a:effectLst/>
                          <a:latin typeface="Arial" charset="0"/>
                        </a:rPr>
                        <a:t>st</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2</a:t>
                      </a:r>
                      <a:r>
                        <a:rPr kumimoji="0" lang="en-GB" altLang="en-US" sz="1900" b="0" i="0" u="none" strike="noStrike" cap="none" normalizeH="0" baseline="30000" dirty="0">
                          <a:ln>
                            <a:noFill/>
                          </a:ln>
                          <a:solidFill>
                            <a:schemeClr val="tx1"/>
                          </a:solidFill>
                          <a:effectLst/>
                          <a:latin typeface="Arial" charset="0"/>
                        </a:rPr>
                        <a:t>nd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3</a:t>
                      </a:r>
                      <a:r>
                        <a:rPr kumimoji="0" lang="en-GB" altLang="en-US" sz="1900" b="0" i="0" u="none" strike="noStrike" cap="none" normalizeH="0" baseline="30000" dirty="0">
                          <a:ln>
                            <a:noFill/>
                          </a:ln>
                          <a:solidFill>
                            <a:schemeClr val="tx1"/>
                          </a:solidFill>
                          <a:effectLst/>
                          <a:latin typeface="Arial" charset="0"/>
                        </a:rPr>
                        <a:t>rd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4</a:t>
                      </a:r>
                      <a:r>
                        <a:rPr kumimoji="0" lang="en-GB" altLang="en-US" sz="1900" b="0" i="0" u="none" strike="noStrike" cap="none" normalizeH="0" baseline="30000" dirty="0">
                          <a:ln>
                            <a:noFill/>
                          </a:ln>
                          <a:solidFill>
                            <a:schemeClr val="tx1"/>
                          </a:solidFill>
                          <a:effectLst/>
                          <a:latin typeface="Arial" charset="0"/>
                        </a:rPr>
                        <a:t>th</a:t>
                      </a:r>
                      <a:r>
                        <a:rPr kumimoji="0" lang="en-GB" altLang="en-US" sz="1900" b="0" i="0" u="none" strike="noStrike" cap="none" normalizeH="0" baseline="0" dirty="0">
                          <a:ln>
                            <a:noFill/>
                          </a:ln>
                          <a:solidFill>
                            <a:schemeClr val="tx1"/>
                          </a:solidFill>
                          <a:effectLst/>
                          <a:latin typeface="Arial" charset="0"/>
                        </a:rPr>
                        <a:t> block (character)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WIGOS Identifier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Series</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Issuer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latin typeface="Arial" charset="0"/>
                        </a:rPr>
                        <a:t>of Identifier</a:t>
                      </a:r>
                      <a:endParaRPr kumimoji="0" lang="en-US" altLang="en-US" sz="19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latin typeface="Arial" charset="0"/>
                        </a:rPr>
                        <a:t>Issue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number</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Local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Identifier</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future expansion</a:t>
                      </a:r>
                      <a:endParaRPr kumimoji="0" lang="en-US" altLang="en-US" sz="19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a:t>
                      </a:r>
                      <a:r>
                        <a:rPr kumimoji="0" lang="en-US" altLang="en-US" sz="1900" b="0" i="0" u="none" strike="noStrike" cap="none" normalizeH="0" baseline="0" dirty="0">
                          <a:ln>
                            <a:noFill/>
                          </a:ln>
                          <a:solidFill>
                            <a:schemeClr val="tx1"/>
                          </a:solidFill>
                          <a:effectLst/>
                          <a:latin typeface="Arial" charset="0"/>
                        </a:rPr>
                        <a:t>to distinguish between identifiers issued by different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sub-delegation</a:t>
                      </a:r>
                      <a:endParaRPr kumimoji="0" lang="en-US" alt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Allocated to station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fr-CH" altLang="en-US" sz="1900" b="0" i="0" u="none" strike="noStrike" cap="none" normalizeH="0" baseline="0" dirty="0">
                          <a:ln>
                            <a:noFill/>
                          </a:ln>
                          <a:solidFill>
                            <a:schemeClr val="tx1"/>
                          </a:solidFill>
                          <a:effectLst/>
                          <a:latin typeface="Arial" charset="0"/>
                        </a:rPr>
                        <a:t>0</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16 characters</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7" name="Group 3"/>
          <p:cNvGraphicFramePr>
            <a:graphicFrameLocks/>
          </p:cNvGraphicFramePr>
          <p:nvPr>
            <p:extLst>
              <p:ext uri="{D42A27DB-BD31-4B8C-83A1-F6EECF244321}">
                <p14:modId xmlns:p14="http://schemas.microsoft.com/office/powerpoint/2010/main" val="822874134"/>
              </p:ext>
            </p:extLst>
          </p:nvPr>
        </p:nvGraphicFramePr>
        <p:xfrm>
          <a:off x="1961968" y="1862349"/>
          <a:ext cx="8434875" cy="3681315"/>
        </p:xfrm>
        <a:graphic>
          <a:graphicData uri="http://schemas.openxmlformats.org/drawingml/2006/table">
            <a:tbl>
              <a:tblPr/>
              <a:tblGrid>
                <a:gridCol w="1628818">
                  <a:extLst>
                    <a:ext uri="{9D8B030D-6E8A-4147-A177-3AD203B41FA5}">
                      <a16:colId xmlns:a16="http://schemas.microsoft.com/office/drawing/2014/main" val="20000"/>
                    </a:ext>
                  </a:extLst>
                </a:gridCol>
                <a:gridCol w="2601532">
                  <a:extLst>
                    <a:ext uri="{9D8B030D-6E8A-4147-A177-3AD203B41FA5}">
                      <a16:colId xmlns:a16="http://schemas.microsoft.com/office/drawing/2014/main" val="20001"/>
                    </a:ext>
                  </a:extLst>
                </a:gridCol>
                <a:gridCol w="2292440">
                  <a:extLst>
                    <a:ext uri="{9D8B030D-6E8A-4147-A177-3AD203B41FA5}">
                      <a16:colId xmlns:a16="http://schemas.microsoft.com/office/drawing/2014/main" val="20002"/>
                    </a:ext>
                  </a:extLst>
                </a:gridCol>
                <a:gridCol w="1912085">
                  <a:extLst>
                    <a:ext uri="{9D8B030D-6E8A-4147-A177-3AD203B41FA5}">
                      <a16:colId xmlns:a16="http://schemas.microsoft.com/office/drawing/2014/main" val="20003"/>
                    </a:ext>
                  </a:extLst>
                </a:gridCol>
              </a:tblGrid>
              <a:tr h="523702">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1</a:t>
                      </a:r>
                      <a:r>
                        <a:rPr kumimoji="0" lang="en-GB" altLang="en-US" sz="1900" b="0" i="0" u="none" strike="noStrike" cap="none" normalizeH="0" baseline="30000" dirty="0">
                          <a:ln>
                            <a:noFill/>
                          </a:ln>
                          <a:solidFill>
                            <a:schemeClr val="tx1"/>
                          </a:solidFill>
                          <a:effectLst/>
                          <a:latin typeface="Arial" charset="0"/>
                        </a:rPr>
                        <a:t>st</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2</a:t>
                      </a:r>
                      <a:r>
                        <a:rPr kumimoji="0" lang="en-GB" altLang="en-US" sz="1900" b="0" i="0" u="none" strike="noStrike" cap="none" normalizeH="0" baseline="30000" dirty="0">
                          <a:ln>
                            <a:noFill/>
                          </a:ln>
                          <a:solidFill>
                            <a:schemeClr val="tx1"/>
                          </a:solidFill>
                          <a:effectLst/>
                          <a:latin typeface="Arial" charset="0"/>
                        </a:rPr>
                        <a:t>nd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3</a:t>
                      </a:r>
                      <a:r>
                        <a:rPr kumimoji="0" lang="en-GB" altLang="en-US" sz="1900" b="0" i="0" u="none" strike="noStrike" cap="none" normalizeH="0" baseline="30000" dirty="0">
                          <a:ln>
                            <a:noFill/>
                          </a:ln>
                          <a:solidFill>
                            <a:schemeClr val="tx1"/>
                          </a:solidFill>
                          <a:effectLst/>
                          <a:latin typeface="Arial" charset="0"/>
                        </a:rPr>
                        <a:t>rd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4</a:t>
                      </a:r>
                      <a:r>
                        <a:rPr kumimoji="0" lang="en-GB" altLang="en-US" sz="1900" b="0" i="0" u="none" strike="noStrike" cap="none" normalizeH="0" baseline="30000" dirty="0">
                          <a:ln>
                            <a:noFill/>
                          </a:ln>
                          <a:solidFill>
                            <a:schemeClr val="tx1"/>
                          </a:solidFill>
                          <a:effectLst/>
                          <a:latin typeface="Arial" charset="0"/>
                        </a:rPr>
                        <a:t>th</a:t>
                      </a:r>
                      <a:r>
                        <a:rPr kumimoji="0" lang="en-GB" altLang="en-US" sz="1900" b="0" i="0" u="none" strike="noStrike" cap="none" normalizeH="0" baseline="0" dirty="0">
                          <a:ln>
                            <a:noFill/>
                          </a:ln>
                          <a:solidFill>
                            <a:schemeClr val="tx1"/>
                          </a:solidFill>
                          <a:effectLst/>
                          <a:latin typeface="Arial" charset="0"/>
                        </a:rPr>
                        <a:t> block (character)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WIGOS Identifier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Series</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Issuer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latin typeface="Arial" charset="0"/>
                        </a:rPr>
                        <a:t>of Identifier</a:t>
                      </a:r>
                      <a:endParaRPr kumimoji="0" lang="en-US" altLang="en-US" sz="19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latin typeface="Arial" charset="0"/>
                        </a:rPr>
                        <a:t>Issue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number</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Local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Identifier</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future expansion</a:t>
                      </a:r>
                      <a:endParaRPr kumimoji="0" lang="en-US" altLang="en-US" sz="19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a:t>
                      </a:r>
                      <a:r>
                        <a:rPr kumimoji="0" lang="en-US" altLang="en-US" sz="1900" b="0" i="0" u="none" strike="noStrike" cap="none" normalizeH="0" baseline="0" dirty="0">
                          <a:ln>
                            <a:noFill/>
                          </a:ln>
                          <a:solidFill>
                            <a:schemeClr val="tx1"/>
                          </a:solidFill>
                          <a:effectLst/>
                          <a:latin typeface="Arial" charset="0"/>
                        </a:rPr>
                        <a:t>to distinguish between identifiers issued by different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sub-delegation</a:t>
                      </a:r>
                      <a:endParaRPr kumimoji="0" lang="en-US" alt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Allocated to station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fr-CH" altLang="en-US" sz="1900" b="0" i="0" u="none" strike="noStrike" cap="none" normalizeH="0" baseline="0" dirty="0">
                          <a:ln>
                            <a:noFill/>
                          </a:ln>
                          <a:solidFill>
                            <a:schemeClr val="tx1"/>
                          </a:solidFill>
                          <a:effectLst/>
                          <a:latin typeface="Arial" charset="0"/>
                        </a:rPr>
                        <a:t>0</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16 characters</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8" name="Group 3"/>
          <p:cNvGraphicFramePr>
            <a:graphicFrameLocks/>
          </p:cNvGraphicFramePr>
          <p:nvPr>
            <p:extLst>
              <p:ext uri="{D42A27DB-BD31-4B8C-83A1-F6EECF244321}">
                <p14:modId xmlns:p14="http://schemas.microsoft.com/office/powerpoint/2010/main" val="1798183292"/>
              </p:ext>
            </p:extLst>
          </p:nvPr>
        </p:nvGraphicFramePr>
        <p:xfrm>
          <a:off x="1959820" y="1868514"/>
          <a:ext cx="8434875" cy="3681315"/>
        </p:xfrm>
        <a:graphic>
          <a:graphicData uri="http://schemas.openxmlformats.org/drawingml/2006/table">
            <a:tbl>
              <a:tblPr/>
              <a:tblGrid>
                <a:gridCol w="1628818">
                  <a:extLst>
                    <a:ext uri="{9D8B030D-6E8A-4147-A177-3AD203B41FA5}">
                      <a16:colId xmlns:a16="http://schemas.microsoft.com/office/drawing/2014/main" val="20000"/>
                    </a:ext>
                  </a:extLst>
                </a:gridCol>
                <a:gridCol w="2601532">
                  <a:extLst>
                    <a:ext uri="{9D8B030D-6E8A-4147-A177-3AD203B41FA5}">
                      <a16:colId xmlns:a16="http://schemas.microsoft.com/office/drawing/2014/main" val="20001"/>
                    </a:ext>
                  </a:extLst>
                </a:gridCol>
                <a:gridCol w="2292440">
                  <a:extLst>
                    <a:ext uri="{9D8B030D-6E8A-4147-A177-3AD203B41FA5}">
                      <a16:colId xmlns:a16="http://schemas.microsoft.com/office/drawing/2014/main" val="20002"/>
                    </a:ext>
                  </a:extLst>
                </a:gridCol>
                <a:gridCol w="1912085">
                  <a:extLst>
                    <a:ext uri="{9D8B030D-6E8A-4147-A177-3AD203B41FA5}">
                      <a16:colId xmlns:a16="http://schemas.microsoft.com/office/drawing/2014/main" val="20003"/>
                    </a:ext>
                  </a:extLst>
                </a:gridCol>
              </a:tblGrid>
              <a:tr h="523702">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1</a:t>
                      </a:r>
                      <a:r>
                        <a:rPr kumimoji="0" lang="en-GB" altLang="en-US" sz="1900" b="0" i="0" u="none" strike="noStrike" cap="none" normalizeH="0" baseline="30000" dirty="0">
                          <a:ln>
                            <a:noFill/>
                          </a:ln>
                          <a:solidFill>
                            <a:schemeClr val="tx1"/>
                          </a:solidFill>
                          <a:effectLst/>
                          <a:latin typeface="Arial" charset="0"/>
                        </a:rPr>
                        <a:t>st</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2</a:t>
                      </a:r>
                      <a:r>
                        <a:rPr kumimoji="0" lang="en-GB" altLang="en-US" sz="1900" b="0" i="0" u="none" strike="noStrike" cap="none" normalizeH="0" baseline="30000" dirty="0">
                          <a:ln>
                            <a:noFill/>
                          </a:ln>
                          <a:solidFill>
                            <a:schemeClr val="tx1"/>
                          </a:solidFill>
                          <a:effectLst/>
                          <a:latin typeface="Arial" charset="0"/>
                        </a:rPr>
                        <a:t>nd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3</a:t>
                      </a:r>
                      <a:r>
                        <a:rPr kumimoji="0" lang="en-GB" altLang="en-US" sz="1900" b="0" i="0" u="none" strike="noStrike" cap="none" normalizeH="0" baseline="30000" dirty="0">
                          <a:ln>
                            <a:noFill/>
                          </a:ln>
                          <a:solidFill>
                            <a:schemeClr val="tx1"/>
                          </a:solidFill>
                          <a:effectLst/>
                          <a:latin typeface="Arial" charset="0"/>
                        </a:rPr>
                        <a:t>rd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4</a:t>
                      </a:r>
                      <a:r>
                        <a:rPr kumimoji="0" lang="en-GB" altLang="en-US" sz="1900" b="0" i="0" u="none" strike="noStrike" cap="none" normalizeH="0" baseline="30000" dirty="0">
                          <a:ln>
                            <a:noFill/>
                          </a:ln>
                          <a:solidFill>
                            <a:schemeClr val="tx1"/>
                          </a:solidFill>
                          <a:effectLst/>
                          <a:latin typeface="Arial" charset="0"/>
                        </a:rPr>
                        <a:t>th</a:t>
                      </a:r>
                      <a:r>
                        <a:rPr kumimoji="0" lang="en-GB" altLang="en-US" sz="1900" b="0" i="0" u="none" strike="noStrike" cap="none" normalizeH="0" baseline="0" dirty="0">
                          <a:ln>
                            <a:noFill/>
                          </a:ln>
                          <a:solidFill>
                            <a:schemeClr val="tx1"/>
                          </a:solidFill>
                          <a:effectLst/>
                          <a:latin typeface="Arial" charset="0"/>
                        </a:rPr>
                        <a:t> block (character)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WIGOS Identifier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Series</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Issuer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latin typeface="Arial" charset="0"/>
                        </a:rPr>
                        <a:t>of Identifier</a:t>
                      </a:r>
                      <a:endParaRPr kumimoji="0" lang="en-US" altLang="en-US" sz="19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latin typeface="Arial" charset="0"/>
                        </a:rPr>
                        <a:t>Issue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number</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Local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Identifier</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future expansion</a:t>
                      </a:r>
                      <a:endParaRPr kumimoji="0" lang="en-US" altLang="en-US" sz="19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a:t>
                      </a:r>
                      <a:r>
                        <a:rPr kumimoji="0" lang="en-US" altLang="en-US" sz="1900" b="0" i="0" u="none" strike="noStrike" cap="none" normalizeH="0" baseline="0" dirty="0">
                          <a:ln>
                            <a:noFill/>
                          </a:ln>
                          <a:solidFill>
                            <a:schemeClr val="tx1"/>
                          </a:solidFill>
                          <a:effectLst/>
                          <a:latin typeface="Arial" charset="0"/>
                        </a:rPr>
                        <a:t>to distinguish between identifiers issued by different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sub-delegation</a:t>
                      </a:r>
                      <a:endParaRPr kumimoji="0" lang="en-US" alt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Allocated to station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95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fr-CH" altLang="en-US" sz="1900" b="0" i="0" u="none" strike="noStrike" cap="none" normalizeH="0" baseline="0" dirty="0">
                          <a:ln>
                            <a:noFill/>
                          </a:ln>
                          <a:solidFill>
                            <a:schemeClr val="tx1"/>
                          </a:solidFill>
                          <a:effectLst/>
                          <a:latin typeface="Arial" charset="0"/>
                        </a:rPr>
                        <a:t>0</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16 characters</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9" name="Group 3"/>
          <p:cNvGraphicFramePr>
            <a:graphicFrameLocks/>
          </p:cNvGraphicFramePr>
          <p:nvPr>
            <p:extLst>
              <p:ext uri="{D42A27DB-BD31-4B8C-83A1-F6EECF244321}">
                <p14:modId xmlns:p14="http://schemas.microsoft.com/office/powerpoint/2010/main" val="3109611335"/>
              </p:ext>
            </p:extLst>
          </p:nvPr>
        </p:nvGraphicFramePr>
        <p:xfrm>
          <a:off x="1815424" y="1699267"/>
          <a:ext cx="8599537" cy="4404694"/>
        </p:xfrm>
        <a:graphic>
          <a:graphicData uri="http://schemas.openxmlformats.org/drawingml/2006/table">
            <a:tbl>
              <a:tblPr/>
              <a:tblGrid>
                <a:gridCol w="1660615">
                  <a:extLst>
                    <a:ext uri="{9D8B030D-6E8A-4147-A177-3AD203B41FA5}">
                      <a16:colId xmlns:a16="http://schemas.microsoft.com/office/drawing/2014/main" val="20000"/>
                    </a:ext>
                  </a:extLst>
                </a:gridCol>
                <a:gridCol w="2652318">
                  <a:extLst>
                    <a:ext uri="{9D8B030D-6E8A-4147-A177-3AD203B41FA5}">
                      <a16:colId xmlns:a16="http://schemas.microsoft.com/office/drawing/2014/main" val="20001"/>
                    </a:ext>
                  </a:extLst>
                </a:gridCol>
                <a:gridCol w="2337192">
                  <a:extLst>
                    <a:ext uri="{9D8B030D-6E8A-4147-A177-3AD203B41FA5}">
                      <a16:colId xmlns:a16="http://schemas.microsoft.com/office/drawing/2014/main" val="20002"/>
                    </a:ext>
                  </a:extLst>
                </a:gridCol>
                <a:gridCol w="1949412">
                  <a:extLst>
                    <a:ext uri="{9D8B030D-6E8A-4147-A177-3AD203B41FA5}">
                      <a16:colId xmlns:a16="http://schemas.microsoft.com/office/drawing/2014/main" val="20003"/>
                    </a:ext>
                  </a:extLst>
                </a:gridCol>
              </a:tblGrid>
              <a:tr h="802325">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1</a:t>
                      </a:r>
                      <a:r>
                        <a:rPr kumimoji="0" lang="en-GB" altLang="en-US" sz="1900" b="0" i="0" u="none" strike="noStrike" cap="none" normalizeH="0" baseline="30000" dirty="0">
                          <a:ln>
                            <a:noFill/>
                          </a:ln>
                          <a:solidFill>
                            <a:schemeClr val="tx1"/>
                          </a:solidFill>
                          <a:effectLst/>
                          <a:latin typeface="Arial" charset="0"/>
                        </a:rPr>
                        <a:t>st</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2</a:t>
                      </a:r>
                      <a:r>
                        <a:rPr kumimoji="0" lang="en-GB" altLang="en-US" sz="1900" b="0" i="0" u="none" strike="noStrike" cap="none" normalizeH="0" baseline="30000" dirty="0">
                          <a:ln>
                            <a:noFill/>
                          </a:ln>
                          <a:solidFill>
                            <a:schemeClr val="tx1"/>
                          </a:solidFill>
                          <a:effectLst/>
                          <a:latin typeface="Arial" charset="0"/>
                        </a:rPr>
                        <a:t>nd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3</a:t>
                      </a:r>
                      <a:r>
                        <a:rPr kumimoji="0" lang="en-GB" altLang="en-US" sz="1900" b="0" i="0" u="none" strike="noStrike" cap="none" normalizeH="0" baseline="30000" dirty="0">
                          <a:ln>
                            <a:noFill/>
                          </a:ln>
                          <a:solidFill>
                            <a:schemeClr val="tx1"/>
                          </a:solidFill>
                          <a:effectLst/>
                          <a:latin typeface="Arial" charset="0"/>
                        </a:rPr>
                        <a:t>rd</a:t>
                      </a:r>
                      <a:r>
                        <a:rPr kumimoji="0" lang="en-GB" altLang="en-US" sz="1900" b="0" i="0" u="none" strike="noStrike" cap="none" normalizeH="0" baseline="0" dirty="0">
                          <a:ln>
                            <a:noFill/>
                          </a:ln>
                          <a:solidFill>
                            <a:schemeClr val="tx1"/>
                          </a:solidFill>
                          <a:effectLst/>
                          <a:latin typeface="Arial" charset="0"/>
                        </a:rPr>
                        <a:t> block (number)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0" i="0" u="none" strike="noStrike" cap="none" normalizeH="0" baseline="0" dirty="0">
                          <a:ln>
                            <a:noFill/>
                          </a:ln>
                          <a:solidFill>
                            <a:schemeClr val="tx1"/>
                          </a:solidFill>
                          <a:effectLst/>
                          <a:latin typeface="Arial" charset="0"/>
                        </a:rPr>
                        <a:t>4</a:t>
                      </a:r>
                      <a:r>
                        <a:rPr kumimoji="0" lang="en-GB" altLang="en-US" sz="1900" b="0" i="0" u="none" strike="noStrike" cap="none" normalizeH="0" baseline="30000" dirty="0">
                          <a:ln>
                            <a:noFill/>
                          </a:ln>
                          <a:solidFill>
                            <a:schemeClr val="tx1"/>
                          </a:solidFill>
                          <a:effectLst/>
                          <a:latin typeface="Arial" charset="0"/>
                        </a:rPr>
                        <a:t>th</a:t>
                      </a:r>
                      <a:r>
                        <a:rPr kumimoji="0" lang="en-GB" altLang="en-US" sz="1900" b="0" i="0" u="none" strike="noStrike" cap="none" normalizeH="0" baseline="0" dirty="0">
                          <a:ln>
                            <a:noFill/>
                          </a:ln>
                          <a:solidFill>
                            <a:schemeClr val="tx1"/>
                          </a:solidFill>
                          <a:effectLst/>
                          <a:latin typeface="Arial" charset="0"/>
                        </a:rPr>
                        <a:t> block (character)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148784">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WIGOS Identifier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Series</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Issuer</a:t>
                      </a:r>
                      <a:r>
                        <a:rPr kumimoji="0" lang="en-GB" altLang="en-US" sz="1900" b="0" i="0" u="none" strike="noStrike" cap="none" normalizeH="0" baseline="0" dirty="0">
                          <a:ln>
                            <a:noFill/>
                          </a:ln>
                          <a:solidFill>
                            <a:schemeClr val="tx1"/>
                          </a:solidFill>
                          <a:effectLst/>
                          <a:latin typeface="Arial" charset="0"/>
                        </a:rPr>
                        <a:t> </a:t>
                      </a:r>
                      <a:r>
                        <a:rPr kumimoji="0" lang="en-GB" altLang="en-US" sz="1900" b="1" i="0" u="none" strike="noStrike" cap="none" normalizeH="0" baseline="0" dirty="0">
                          <a:ln>
                            <a:noFill/>
                          </a:ln>
                          <a:solidFill>
                            <a:schemeClr val="tx1"/>
                          </a:solidFill>
                          <a:effectLst/>
                          <a:latin typeface="Arial" charset="0"/>
                        </a:rPr>
                        <a:t>of Identifier</a:t>
                      </a:r>
                      <a:endParaRPr kumimoji="0" lang="en-US" altLang="en-US" sz="19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1" i="0" u="none" strike="noStrike" cap="none" normalizeH="0" baseline="0" dirty="0">
                          <a:ln>
                            <a:noFill/>
                          </a:ln>
                          <a:solidFill>
                            <a:schemeClr val="tx1"/>
                          </a:solidFill>
                          <a:effectLst/>
                          <a:latin typeface="Arial" charset="0"/>
                        </a:rPr>
                        <a:t>Issue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number</a:t>
                      </a:r>
                      <a:endParaRPr kumimoji="0" lang="en-US"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900" b="1" i="0" u="none" strike="noStrike" cap="none" normalizeH="0" baseline="0" dirty="0">
                          <a:ln>
                            <a:noFill/>
                          </a:ln>
                          <a:solidFill>
                            <a:schemeClr val="tx1"/>
                          </a:solidFill>
                          <a:effectLst/>
                          <a:latin typeface="Arial" charset="0"/>
                        </a:rPr>
                        <a:t>Local </a:t>
                      </a:r>
                      <a:r>
                        <a:rPr kumimoji="0" lang="en-GB" altLang="en-US" sz="1900" b="1" i="0" u="none" strike="noStrike" cap="none" normalizeH="0" baseline="0" dirty="0">
                          <a:ln>
                            <a:noFill/>
                          </a:ln>
                          <a:solidFill>
                            <a:schemeClr val="tx1"/>
                          </a:solidFill>
                          <a:effectLst>
                            <a:outerShdw blurRad="38100" dist="38100" dir="2700000" algn="tl">
                              <a:srgbClr val="000000">
                                <a:alpha val="43137"/>
                              </a:srgbClr>
                            </a:outerShdw>
                          </a:effectLst>
                          <a:latin typeface="Arial" charset="0"/>
                        </a:rPr>
                        <a:t>Identifier</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1495242">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future expansion</a:t>
                      </a:r>
                      <a:endParaRPr kumimoji="0" lang="en-US" altLang="en-US" sz="19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US" altLang="en-US" sz="1900" b="0" i="0" u="none" strike="noStrike" cap="none" normalizeH="0" baseline="0" dirty="0">
                          <a:ln>
                            <a:noFill/>
                          </a:ln>
                          <a:solidFill>
                            <a:schemeClr val="tx1"/>
                          </a:solidFill>
                          <a:effectLst/>
                          <a:latin typeface="Arial" charset="0"/>
                        </a:rPr>
                        <a:t>Allows to distinguish between identifiers issued by different organizations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Allows sub-delegation</a:t>
                      </a:r>
                      <a:endParaRPr kumimoji="0" lang="en-US" altLang="en-US" sz="19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Allocated to station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2"/>
                  </a:ext>
                </a:extLst>
              </a:tr>
              <a:tr h="958343">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fr-CH" altLang="en-US" sz="1900" b="0" i="0" u="none" strike="noStrike" cap="none" normalizeH="0" baseline="0" dirty="0">
                          <a:ln>
                            <a:noFill/>
                          </a:ln>
                          <a:solidFill>
                            <a:schemeClr val="tx1"/>
                          </a:solidFill>
                          <a:effectLst/>
                          <a:latin typeface="Arial" charset="0"/>
                        </a:rPr>
                        <a:t>0</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0…65534</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lgn="l">
                        <a:spcBef>
                          <a:spcPct val="20000"/>
                        </a:spcBef>
                        <a:defRPr sz="24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eaLnBrk="0" fontAlgn="base" hangingPunct="0">
                        <a:spcBef>
                          <a:spcPct val="20000"/>
                        </a:spcBef>
                        <a:spcAft>
                          <a:spcPct val="0"/>
                        </a:spcAft>
                        <a:buClr>
                          <a:srgbClr val="FF9900"/>
                        </a:buClr>
                        <a:buFont typeface="Wingdings" pitchFamily="2" charset="2"/>
                        <a:defRPr>
                          <a:solidFill>
                            <a:schemeClr val="tx1"/>
                          </a:solidFill>
                          <a:latin typeface="Arial" charset="0"/>
                        </a:defRPr>
                      </a:lvl6pPr>
                      <a:lvl7pPr eaLnBrk="0" fontAlgn="base" hangingPunct="0">
                        <a:spcBef>
                          <a:spcPct val="20000"/>
                        </a:spcBef>
                        <a:spcAft>
                          <a:spcPct val="0"/>
                        </a:spcAft>
                        <a:buClr>
                          <a:srgbClr val="FF9900"/>
                        </a:buClr>
                        <a:buFont typeface="Wingdings" pitchFamily="2" charset="2"/>
                        <a:defRPr>
                          <a:solidFill>
                            <a:schemeClr val="tx1"/>
                          </a:solidFill>
                          <a:latin typeface="Arial" charset="0"/>
                        </a:defRPr>
                      </a:lvl7pPr>
                      <a:lvl8pPr eaLnBrk="0" fontAlgn="base" hangingPunct="0">
                        <a:spcBef>
                          <a:spcPct val="20000"/>
                        </a:spcBef>
                        <a:spcAft>
                          <a:spcPct val="0"/>
                        </a:spcAft>
                        <a:buClr>
                          <a:srgbClr val="FF9900"/>
                        </a:buClr>
                        <a:buFont typeface="Wingdings" pitchFamily="2" charset="2"/>
                        <a:defRPr>
                          <a:solidFill>
                            <a:schemeClr val="tx1"/>
                          </a:solidFill>
                          <a:latin typeface="Arial" charset="0"/>
                        </a:defRPr>
                      </a:lvl8pPr>
                      <a:lvl9pPr eaLnBrk="0" fontAlgn="base" hangingPunct="0">
                        <a:spcBef>
                          <a:spcPct val="20000"/>
                        </a:spcBef>
                        <a:spcAft>
                          <a:spcPct val="0"/>
                        </a:spcAft>
                        <a:buClr>
                          <a:srgbClr val="FF9900"/>
                        </a:buClr>
                        <a:buFont typeface="Wingdings" pitchFamily="2" charset="2"/>
                        <a:defRPr>
                          <a:solidFill>
                            <a:schemeClr val="tx1"/>
                          </a:solidFill>
                          <a:latin typeface="Arial" charset="0"/>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defRPr/>
                      </a:pPr>
                      <a:r>
                        <a:rPr kumimoji="0" lang="en-GB" altLang="en-US" sz="1900" b="0" i="0" u="none" strike="noStrike" cap="none" normalizeH="0" baseline="0" dirty="0">
                          <a:ln>
                            <a:noFill/>
                          </a:ln>
                          <a:solidFill>
                            <a:schemeClr val="tx1"/>
                          </a:solidFill>
                          <a:effectLst/>
                          <a:latin typeface="Arial" charset="0"/>
                        </a:rPr>
                        <a:t>16 characters</a:t>
                      </a:r>
                      <a:endParaRPr kumimoji="0" lang="en-US" altLang="en-US" sz="1900" b="0"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F49CD465-AC22-F547-E26C-2FA892BAC9BF}"/>
              </a:ext>
            </a:extLst>
          </p:cNvPr>
          <p:cNvSpPr txBox="1"/>
          <p:nvPr/>
        </p:nvSpPr>
        <p:spPr>
          <a:xfrm>
            <a:off x="1889564" y="1215034"/>
            <a:ext cx="8444804" cy="369332"/>
          </a:xfrm>
          <a:prstGeom prst="rect">
            <a:avLst/>
          </a:prstGeom>
          <a:noFill/>
        </p:spPr>
        <p:txBody>
          <a:bodyPr wrap="square">
            <a:spAutoFit/>
          </a:bodyPr>
          <a:lstStyle/>
          <a:p>
            <a:r>
              <a:rPr lang="en-US" b="0" i="0" dirty="0">
                <a:solidFill>
                  <a:srgbClr val="333333"/>
                </a:solidFill>
                <a:effectLst/>
                <a:latin typeface="arial" panose="020B0604020202020204" pitchFamily="34" charset="0"/>
              </a:rPr>
              <a:t>       0              -             20000                 -                 0                 -             91660</a:t>
            </a:r>
            <a:endParaRPr lang="en-US" dirty="0"/>
          </a:p>
        </p:txBody>
      </p:sp>
    </p:spTree>
    <p:extLst>
      <p:ext uri="{BB962C8B-B14F-4D97-AF65-F5344CB8AC3E}">
        <p14:creationId xmlns:p14="http://schemas.microsoft.com/office/powerpoint/2010/main" val="1021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AEE2-6EDA-EE28-33EC-C54408935A15}"/>
              </a:ext>
            </a:extLst>
          </p:cNvPr>
          <p:cNvSpPr>
            <a:spLocks noGrp="1"/>
          </p:cNvSpPr>
          <p:nvPr>
            <p:ph type="title"/>
          </p:nvPr>
        </p:nvSpPr>
        <p:spPr/>
        <p:txBody>
          <a:bodyPr/>
          <a:lstStyle/>
          <a:p>
            <a:r>
              <a:rPr lang="en-US" sz="4400" b="1">
                <a:solidFill>
                  <a:srgbClr val="000090"/>
                </a:solidFill>
              </a:rPr>
              <a:t>General requirements for assigning WSIs</a:t>
            </a:r>
            <a:endParaRPr lang="en-US" dirty="0"/>
          </a:p>
        </p:txBody>
      </p:sp>
      <p:sp>
        <p:nvSpPr>
          <p:cNvPr id="3" name="Content Placeholder 2">
            <a:extLst>
              <a:ext uri="{FF2B5EF4-FFF2-40B4-BE49-F238E27FC236}">
                <a16:creationId xmlns:a16="http://schemas.microsoft.com/office/drawing/2014/main" id="{2824B8BA-5D7F-1808-19CB-FC9BE40ACD7C}"/>
              </a:ext>
            </a:extLst>
          </p:cNvPr>
          <p:cNvSpPr>
            <a:spLocks noGrp="1"/>
          </p:cNvSpPr>
          <p:nvPr>
            <p:ph idx="1"/>
          </p:nvPr>
        </p:nvSpPr>
        <p:spPr/>
        <p:txBody>
          <a:bodyPr>
            <a:normAutofit fontScale="70000" lnSpcReduction="20000"/>
          </a:bodyPr>
          <a:lstStyle/>
          <a:p>
            <a:pPr marL="357188" indent="-357188" defTabSz="914400">
              <a:spcBef>
                <a:spcPts val="1800"/>
              </a:spcBef>
              <a:buSzPct val="100000"/>
              <a:defRPr sz="2400">
                <a:latin typeface="Arial"/>
                <a:ea typeface="Arial"/>
                <a:cs typeface="Arial"/>
                <a:sym typeface="Arial"/>
              </a:defRPr>
            </a:pPr>
            <a:r>
              <a:rPr lang="en-US" sz="2400" dirty="0">
                <a:latin typeface="Arial"/>
                <a:ea typeface="Arial"/>
                <a:cs typeface="Arial"/>
                <a:sym typeface="Arial"/>
              </a:rPr>
              <a:t>Members are requested to implement WSIs following the:</a:t>
            </a:r>
          </a:p>
          <a:p>
            <a:pPr marL="757238" lvl="1" indent="-357188"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WMO Technical Regulations (WMO-No.49) - Regulatory material</a:t>
            </a:r>
          </a:p>
          <a:p>
            <a:pPr marL="757238" lvl="1" indent="-357188"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Manual on WIGOS (WMO-No.1160) - Regulatory material</a:t>
            </a:r>
          </a:p>
          <a:p>
            <a:pPr marL="757238" lvl="1" indent="-357188"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Guide to WIGOS (WMO-No.1165) - Guidance material</a:t>
            </a:r>
          </a:p>
          <a:p>
            <a:pPr marL="357188" indent="-357188" defTabSz="914400">
              <a:spcBef>
                <a:spcPts val="1800"/>
              </a:spcBef>
              <a:buSzPct val="100000"/>
              <a:defRPr sz="2400">
                <a:latin typeface="Arial"/>
                <a:ea typeface="Arial"/>
                <a:cs typeface="Arial"/>
                <a:sym typeface="Arial"/>
              </a:defRPr>
            </a:pPr>
            <a:r>
              <a:rPr lang="en-US" sz="2400" dirty="0">
                <a:latin typeface="Arial"/>
                <a:ea typeface="Arial"/>
                <a:cs typeface="Arial"/>
                <a:sym typeface="Arial"/>
              </a:rPr>
              <a:t>Members </a:t>
            </a:r>
            <a:r>
              <a:rPr lang="en-US" sz="2400" b="1" dirty="0">
                <a:latin typeface="Arial"/>
                <a:ea typeface="Arial"/>
                <a:cs typeface="Arial"/>
                <a:sym typeface="Arial"/>
              </a:rPr>
              <a:t>shall</a:t>
            </a:r>
            <a:r>
              <a:rPr lang="en-US" sz="2400" dirty="0">
                <a:latin typeface="Arial"/>
                <a:ea typeface="Arial"/>
                <a:cs typeface="Arial"/>
                <a:sym typeface="Arial"/>
              </a:rPr>
              <a:t>:</a:t>
            </a:r>
          </a:p>
          <a:p>
            <a:pPr marL="627063" lvl="1" indent="-269875"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issue WSIs for stations/platforms within their geographic area of responsibility that contribute to a WMO or co-sponsored </a:t>
            </a:r>
            <a:r>
              <a:rPr lang="en-US" sz="2000" dirty="0" err="1">
                <a:latin typeface="Arial"/>
                <a:ea typeface="Arial"/>
                <a:cs typeface="Arial"/>
                <a:sym typeface="Arial"/>
              </a:rPr>
              <a:t>programme</a:t>
            </a:r>
            <a:endParaRPr lang="en-US" sz="2000" dirty="0">
              <a:latin typeface="Arial"/>
              <a:ea typeface="Arial"/>
              <a:cs typeface="Arial"/>
              <a:sym typeface="Arial"/>
            </a:endParaRPr>
          </a:p>
          <a:p>
            <a:pPr marL="627063" lvl="1" indent="-269875"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ensure that no WSI is issued to more than one station</a:t>
            </a:r>
          </a:p>
          <a:p>
            <a:pPr marL="627063" lvl="1" indent="-269875"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make available to WMO the updated metadata each time a new WSI is issued</a:t>
            </a:r>
          </a:p>
          <a:p>
            <a:pPr marL="357188" indent="-357188" defTabSz="914400">
              <a:spcBef>
                <a:spcPts val="1800"/>
              </a:spcBef>
              <a:buSzPct val="100000"/>
              <a:defRPr sz="2400">
                <a:latin typeface="Arial"/>
                <a:ea typeface="Arial"/>
                <a:cs typeface="Arial"/>
                <a:sym typeface="Arial"/>
              </a:defRPr>
            </a:pPr>
            <a:r>
              <a:rPr lang="en-US" sz="2400" dirty="0">
                <a:latin typeface="Arial"/>
                <a:ea typeface="Arial"/>
                <a:cs typeface="Arial"/>
                <a:sym typeface="Arial"/>
              </a:rPr>
              <a:t>Members should (before issuing a station identifier):</a:t>
            </a:r>
          </a:p>
          <a:p>
            <a:pPr marL="757238" lvl="1" indent="-357188" defTabSz="914400">
              <a:spcBef>
                <a:spcPts val="1800"/>
              </a:spcBef>
              <a:buSzPct val="100000"/>
              <a:defRPr sz="2400">
                <a:latin typeface="Arial"/>
                <a:ea typeface="Arial"/>
                <a:cs typeface="Arial"/>
                <a:sym typeface="Arial"/>
              </a:defRPr>
            </a:pPr>
            <a:r>
              <a:rPr lang="en-US" sz="2000" dirty="0">
                <a:latin typeface="Arial"/>
                <a:ea typeface="Arial"/>
                <a:cs typeface="Arial"/>
                <a:sym typeface="Arial"/>
              </a:rPr>
              <a:t>ensure that the operator of a station/platform has committed to providing and maintaining WIGOS metadata for that station/platform</a:t>
            </a:r>
          </a:p>
          <a:p>
            <a:endParaRPr lang="en-US" dirty="0"/>
          </a:p>
        </p:txBody>
      </p:sp>
    </p:spTree>
    <p:extLst>
      <p:ext uri="{BB962C8B-B14F-4D97-AF65-F5344CB8AC3E}">
        <p14:creationId xmlns:p14="http://schemas.microsoft.com/office/powerpoint/2010/main" val="275839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Title 1"/>
          <p:cNvSpPr txBox="1">
            <a:spLocks/>
          </p:cNvSpPr>
          <p:nvPr/>
        </p:nvSpPr>
        <p:spPr>
          <a:xfrm>
            <a:off x="1981200" y="2002371"/>
            <a:ext cx="8229600" cy="20985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a:solidFill>
                  <a:srgbClr val="000090"/>
                </a:solidFill>
                <a:latin typeface="Calibri"/>
              </a:rPr>
              <a:t>Thank you</a:t>
            </a:r>
          </a:p>
          <a:p>
            <a:endParaRPr lang="en-US" sz="4800" dirty="0">
              <a:solidFill>
                <a:srgbClr val="000090"/>
              </a:solidFill>
              <a:latin typeface="Calibri"/>
            </a:endParaRPr>
          </a:p>
        </p:txBody>
      </p:sp>
    </p:spTree>
    <p:extLst>
      <p:ext uri="{BB962C8B-B14F-4D97-AF65-F5344CB8AC3E}">
        <p14:creationId xmlns:p14="http://schemas.microsoft.com/office/powerpoint/2010/main" val="38022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416C-0582-BB04-E51E-7CBFD4C2CC6C}"/>
              </a:ext>
            </a:extLst>
          </p:cNvPr>
          <p:cNvSpPr>
            <a:spLocks noGrp="1"/>
          </p:cNvSpPr>
          <p:nvPr>
            <p:ph type="title"/>
          </p:nvPr>
        </p:nvSpPr>
        <p:spPr/>
        <p:txBody>
          <a:bodyPr>
            <a:normAutofit fontScale="90000"/>
          </a:bodyPr>
          <a:lstStyle/>
          <a:p>
            <a:r>
              <a:rPr kumimoji="0" lang="en-GB" altLang="en-US" sz="4400" b="0" i="0" u="none" strike="noStrike" cap="none" normalizeH="0" baseline="0" dirty="0">
                <a:ln>
                  <a:noFill/>
                </a:ln>
                <a:solidFill>
                  <a:schemeClr val="tx1"/>
                </a:solidFill>
                <a:effectLst/>
                <a:latin typeface="Arial" charset="0"/>
              </a:rPr>
              <a:t>1</a:t>
            </a:r>
            <a:r>
              <a:rPr kumimoji="0" lang="en-GB" altLang="en-US" sz="4400" b="0" i="0" u="none" strike="noStrike" cap="none" normalizeH="0" baseline="30000" dirty="0">
                <a:ln>
                  <a:noFill/>
                </a:ln>
                <a:solidFill>
                  <a:schemeClr val="tx1"/>
                </a:solidFill>
                <a:effectLst/>
                <a:latin typeface="Arial" charset="0"/>
              </a:rPr>
              <a:t>st</a:t>
            </a:r>
            <a:r>
              <a:rPr kumimoji="0" lang="en-GB" altLang="en-US" sz="4400" b="0" i="0" u="none" strike="noStrike" cap="none" normalizeH="0" baseline="0" dirty="0">
                <a:ln>
                  <a:noFill/>
                </a:ln>
                <a:solidFill>
                  <a:schemeClr val="tx1"/>
                </a:solidFill>
                <a:effectLst/>
                <a:latin typeface="Arial" charset="0"/>
              </a:rPr>
              <a:t> block </a:t>
            </a:r>
            <a:r>
              <a:rPr kumimoji="0" lang="zh-CN" altLang="en-US" sz="4400" b="0" i="0" u="none" strike="noStrike" cap="none" normalizeH="0" baseline="0" dirty="0">
                <a:ln>
                  <a:noFill/>
                </a:ln>
                <a:solidFill>
                  <a:schemeClr val="tx1"/>
                </a:solidFill>
                <a:effectLst/>
                <a:latin typeface="Arial" charset="0"/>
              </a:rPr>
              <a:t>：</a:t>
            </a:r>
            <a:r>
              <a:rPr lang="en-US" dirty="0"/>
              <a:t>WIGOS identifier series</a:t>
            </a:r>
            <a:br>
              <a:rPr lang="en-US" dirty="0"/>
            </a:br>
            <a:r>
              <a:rPr lang="en-US" dirty="0"/>
              <a:t>(number)</a:t>
            </a:r>
          </a:p>
        </p:txBody>
      </p:sp>
      <p:sp>
        <p:nvSpPr>
          <p:cNvPr id="3" name="Content Placeholder 2">
            <a:extLst>
              <a:ext uri="{FF2B5EF4-FFF2-40B4-BE49-F238E27FC236}">
                <a16:creationId xmlns:a16="http://schemas.microsoft.com/office/drawing/2014/main" id="{0519D014-273E-75B2-D70F-5D6D0E007974}"/>
              </a:ext>
            </a:extLst>
          </p:cNvPr>
          <p:cNvSpPr>
            <a:spLocks noGrp="1"/>
          </p:cNvSpPr>
          <p:nvPr>
            <p:ph idx="1"/>
          </p:nvPr>
        </p:nvSpPr>
        <p:spPr/>
        <p:txBody>
          <a:bodyPr/>
          <a:lstStyle/>
          <a:p>
            <a:r>
              <a:rPr lang="en-US" dirty="0"/>
              <a:t>Only the WIGOS identifier series 0 has been defined. This series is used to identify observing stations.</a:t>
            </a:r>
          </a:p>
        </p:txBody>
      </p:sp>
    </p:spTree>
    <p:extLst>
      <p:ext uri="{BB962C8B-B14F-4D97-AF65-F5344CB8AC3E}">
        <p14:creationId xmlns:p14="http://schemas.microsoft.com/office/powerpoint/2010/main" val="4236504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A46A-30A1-1014-2E17-BC93EDD13F36}"/>
              </a:ext>
            </a:extLst>
          </p:cNvPr>
          <p:cNvSpPr>
            <a:spLocks noGrp="1"/>
          </p:cNvSpPr>
          <p:nvPr>
            <p:ph type="title"/>
          </p:nvPr>
        </p:nvSpPr>
        <p:spPr>
          <a:xfrm>
            <a:off x="696686" y="-160791"/>
            <a:ext cx="10972800" cy="1143000"/>
          </a:xfrm>
        </p:spPr>
        <p:txBody>
          <a:bodyPr>
            <a:normAutofit fontScale="90000"/>
          </a:bodyPr>
          <a:lstStyle/>
          <a:p>
            <a:r>
              <a:rPr lang="en-US"/>
              <a:t>Assigning WIGOS identifiers to observing stations</a:t>
            </a:r>
            <a:endParaRPr lang="en-US" dirty="0"/>
          </a:p>
        </p:txBody>
      </p:sp>
      <p:pic>
        <p:nvPicPr>
          <p:cNvPr id="5" name="Picture 4">
            <a:extLst>
              <a:ext uri="{FF2B5EF4-FFF2-40B4-BE49-F238E27FC236}">
                <a16:creationId xmlns:a16="http://schemas.microsoft.com/office/drawing/2014/main" id="{441AEB45-D2A9-D322-F894-285DAC9F7246}"/>
              </a:ext>
            </a:extLst>
          </p:cNvPr>
          <p:cNvPicPr>
            <a:picLocks noChangeAspect="1"/>
          </p:cNvPicPr>
          <p:nvPr/>
        </p:nvPicPr>
        <p:blipFill>
          <a:blip r:embed="rId2"/>
          <a:stretch>
            <a:fillRect/>
          </a:stretch>
        </p:blipFill>
        <p:spPr>
          <a:xfrm>
            <a:off x="219014" y="936807"/>
            <a:ext cx="11636341" cy="5348327"/>
          </a:xfrm>
          <a:prstGeom prst="rect">
            <a:avLst/>
          </a:prstGeom>
        </p:spPr>
      </p:pic>
      <p:sp>
        <p:nvSpPr>
          <p:cNvPr id="3" name="TextBox 2">
            <a:extLst>
              <a:ext uri="{FF2B5EF4-FFF2-40B4-BE49-F238E27FC236}">
                <a16:creationId xmlns:a16="http://schemas.microsoft.com/office/drawing/2014/main" id="{DE2F177D-EF6A-D357-96A7-261298EC8394}"/>
              </a:ext>
            </a:extLst>
          </p:cNvPr>
          <p:cNvSpPr txBox="1"/>
          <p:nvPr/>
        </p:nvSpPr>
        <p:spPr>
          <a:xfrm>
            <a:off x="1010894" y="987027"/>
            <a:ext cx="2219374" cy="534832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225731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8A46A-30A1-1014-2E17-BC93EDD13F36}"/>
              </a:ext>
            </a:extLst>
          </p:cNvPr>
          <p:cNvSpPr>
            <a:spLocks noGrp="1"/>
          </p:cNvSpPr>
          <p:nvPr>
            <p:ph type="title"/>
          </p:nvPr>
        </p:nvSpPr>
        <p:spPr>
          <a:xfrm>
            <a:off x="696686" y="-160791"/>
            <a:ext cx="10972800" cy="1143000"/>
          </a:xfrm>
        </p:spPr>
        <p:txBody>
          <a:bodyPr>
            <a:normAutofit fontScale="90000"/>
          </a:bodyPr>
          <a:lstStyle/>
          <a:p>
            <a:r>
              <a:rPr lang="en-US"/>
              <a:t>Assigning WIGOS identifiers to observing stations</a:t>
            </a:r>
            <a:endParaRPr lang="en-US" dirty="0"/>
          </a:p>
        </p:txBody>
      </p:sp>
      <p:pic>
        <p:nvPicPr>
          <p:cNvPr id="5" name="Picture 4">
            <a:extLst>
              <a:ext uri="{FF2B5EF4-FFF2-40B4-BE49-F238E27FC236}">
                <a16:creationId xmlns:a16="http://schemas.microsoft.com/office/drawing/2014/main" id="{441AEB45-D2A9-D322-F894-285DAC9F7246}"/>
              </a:ext>
            </a:extLst>
          </p:cNvPr>
          <p:cNvPicPr>
            <a:picLocks noChangeAspect="1"/>
          </p:cNvPicPr>
          <p:nvPr/>
        </p:nvPicPr>
        <p:blipFill>
          <a:blip r:embed="rId2"/>
          <a:stretch>
            <a:fillRect/>
          </a:stretch>
        </p:blipFill>
        <p:spPr>
          <a:xfrm>
            <a:off x="219014" y="936807"/>
            <a:ext cx="11636341" cy="5348327"/>
          </a:xfrm>
          <a:prstGeom prst="rect">
            <a:avLst/>
          </a:prstGeom>
        </p:spPr>
      </p:pic>
      <p:sp>
        <p:nvSpPr>
          <p:cNvPr id="3" name="TextBox 2">
            <a:extLst>
              <a:ext uri="{FF2B5EF4-FFF2-40B4-BE49-F238E27FC236}">
                <a16:creationId xmlns:a16="http://schemas.microsoft.com/office/drawing/2014/main" id="{DE2F177D-EF6A-D357-96A7-261298EC8394}"/>
              </a:ext>
            </a:extLst>
          </p:cNvPr>
          <p:cNvSpPr txBox="1"/>
          <p:nvPr/>
        </p:nvSpPr>
        <p:spPr>
          <a:xfrm>
            <a:off x="3156748" y="1020307"/>
            <a:ext cx="3570295" cy="5348327"/>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93579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BC276-2037-D6EA-3ACA-7FC625B49BD4}"/>
              </a:ext>
            </a:extLst>
          </p:cNvPr>
          <p:cNvSpPr>
            <a:spLocks noGrp="1"/>
          </p:cNvSpPr>
          <p:nvPr>
            <p:ph type="title"/>
          </p:nvPr>
        </p:nvSpPr>
        <p:spPr/>
        <p:txBody>
          <a:bodyPr>
            <a:normAutofit fontScale="90000"/>
          </a:bodyPr>
          <a:lstStyle/>
          <a:p>
            <a:r>
              <a:rPr kumimoji="0" lang="en-GB" altLang="en-US" sz="4400" b="0" i="0" u="none" strike="noStrike" cap="none" normalizeH="0" baseline="0" dirty="0">
                <a:ln>
                  <a:noFill/>
                </a:ln>
                <a:solidFill>
                  <a:schemeClr val="tx1"/>
                </a:solidFill>
                <a:effectLst/>
                <a:latin typeface="Arial" charset="0"/>
              </a:rPr>
              <a:t>2</a:t>
            </a:r>
            <a:r>
              <a:rPr kumimoji="0" lang="en-GB" altLang="en-US" sz="4400" b="0" i="0" u="none" strike="noStrike" cap="none" normalizeH="0" baseline="30000" dirty="0">
                <a:ln>
                  <a:noFill/>
                </a:ln>
                <a:solidFill>
                  <a:schemeClr val="tx1"/>
                </a:solidFill>
                <a:effectLst/>
                <a:latin typeface="Arial" charset="0"/>
              </a:rPr>
              <a:t>ed</a:t>
            </a:r>
            <a:r>
              <a:rPr kumimoji="0" lang="en-GB" altLang="en-US" sz="4400" b="0" i="0" u="none" strike="noStrike" cap="none" normalizeH="0" baseline="0" dirty="0">
                <a:ln>
                  <a:noFill/>
                </a:ln>
                <a:solidFill>
                  <a:schemeClr val="tx1"/>
                </a:solidFill>
                <a:effectLst/>
                <a:latin typeface="Arial" charset="0"/>
              </a:rPr>
              <a:t> </a:t>
            </a:r>
            <a:r>
              <a:rPr lang="en-US" altLang="zh-CN" dirty="0"/>
              <a:t> block </a:t>
            </a:r>
            <a:r>
              <a:rPr lang="zh-CN" altLang="en-US" dirty="0"/>
              <a:t>：</a:t>
            </a:r>
            <a:r>
              <a:rPr lang="en-US" altLang="zh-CN" dirty="0"/>
              <a:t>Issuer of identifier</a:t>
            </a:r>
            <a:br>
              <a:rPr lang="en-US" altLang="zh-CN" dirty="0"/>
            </a:br>
            <a:r>
              <a:rPr lang="en-US" altLang="zh-CN" dirty="0"/>
              <a:t>(number)</a:t>
            </a:r>
            <a:endParaRPr lang="zh-CN" altLang="en-US" dirty="0"/>
          </a:p>
        </p:txBody>
      </p:sp>
      <p:sp>
        <p:nvSpPr>
          <p:cNvPr id="3" name="Content Placeholder 2">
            <a:extLst>
              <a:ext uri="{FF2B5EF4-FFF2-40B4-BE49-F238E27FC236}">
                <a16:creationId xmlns:a16="http://schemas.microsoft.com/office/drawing/2014/main" id="{1775EA77-486C-085A-22F6-B9D61AF7F281}"/>
              </a:ext>
            </a:extLst>
          </p:cNvPr>
          <p:cNvSpPr>
            <a:spLocks noGrp="1"/>
          </p:cNvSpPr>
          <p:nvPr>
            <p:ph idx="1"/>
          </p:nvPr>
        </p:nvSpPr>
        <p:spPr/>
        <p:txBody>
          <a:bodyPr>
            <a:normAutofit/>
          </a:bodyPr>
          <a:lstStyle/>
          <a:p>
            <a:pPr algn="l">
              <a:spcBef>
                <a:spcPts val="1800"/>
              </a:spcBef>
            </a:pPr>
            <a:r>
              <a:rPr lang="en-US" altLang="zh-CN" sz="2000" b="0" i="0" u="none" strike="noStrike" baseline="0" dirty="0">
                <a:latin typeface="StoneSansITC-Medium"/>
              </a:rPr>
              <a:t>Observing stations that </a:t>
            </a:r>
            <a:r>
              <a:rPr lang="en-US" altLang="zh-CN" sz="2000" b="1" i="0" u="none" strike="noStrike" baseline="0" dirty="0">
                <a:solidFill>
                  <a:srgbClr val="FF0000"/>
                </a:solidFill>
                <a:latin typeface="StoneSansITC-Medium"/>
              </a:rPr>
              <a:t>had been allocated identifiers </a:t>
            </a:r>
            <a:r>
              <a:rPr lang="en-US" altLang="zh-CN" sz="2000" b="0" i="0" u="none" strike="noStrike" baseline="0" dirty="0">
                <a:latin typeface="StoneSansITC-Medium"/>
              </a:rPr>
              <a:t>by a WMO </a:t>
            </a:r>
            <a:r>
              <a:rPr lang="en-US" altLang="zh-CN" sz="2000" b="0" i="0" u="none" strike="noStrike" baseline="0" dirty="0" err="1">
                <a:latin typeface="StoneSansITC-Medium"/>
              </a:rPr>
              <a:t>Programme</a:t>
            </a:r>
            <a:r>
              <a:rPr lang="en-US" altLang="zh-CN" sz="2000" b="0" i="0" u="none" strike="noStrike" baseline="0" dirty="0">
                <a:latin typeface="StoneSansITC-Medium"/>
              </a:rPr>
              <a:t> before the introduction of WIGOS identifiers (that is, </a:t>
            </a:r>
            <a:r>
              <a:rPr lang="en-US" altLang="zh-CN" sz="2000" b="1" i="0" u="none" strike="noStrike" baseline="0" dirty="0">
                <a:solidFill>
                  <a:srgbClr val="FF0000"/>
                </a:solidFill>
                <a:latin typeface="StoneSansITC-Medium"/>
              </a:rPr>
              <a:t>before 1 July 2016</a:t>
            </a:r>
            <a:r>
              <a:rPr lang="en-US" altLang="zh-CN" sz="2000" b="0" i="0" u="none" strike="noStrike" baseline="0" dirty="0">
                <a:latin typeface="StoneSansITC-Medium"/>
              </a:rPr>
              <a:t>) </a:t>
            </a:r>
          </a:p>
          <a:p>
            <a:pPr lvl="1">
              <a:spcBef>
                <a:spcPts val="1800"/>
              </a:spcBef>
            </a:pPr>
            <a:r>
              <a:rPr lang="en-US" altLang="zh-CN" sz="1600" b="0" i="0" u="none" strike="noStrike" baseline="0" dirty="0">
                <a:latin typeface="StoneSansITC-Medium"/>
              </a:rPr>
              <a:t>should </a:t>
            </a:r>
            <a:r>
              <a:rPr lang="en-US" altLang="zh-CN" sz="1600" b="1" i="0" u="none" strike="noStrike" baseline="0" dirty="0">
                <a:solidFill>
                  <a:srgbClr val="FF0000"/>
                </a:solidFill>
                <a:latin typeface="StoneSansITC-Medium"/>
              </a:rPr>
              <a:t>continue to use those identifiers </a:t>
            </a:r>
            <a:r>
              <a:rPr lang="en-US" altLang="zh-CN" sz="1600" b="0" i="0" u="none" strike="noStrike" baseline="0" dirty="0">
                <a:latin typeface="StoneSansITC-Medium"/>
              </a:rPr>
              <a:t>and are not required to have additional ones created for them.</a:t>
            </a:r>
          </a:p>
          <a:p>
            <a:pPr lvl="1">
              <a:spcBef>
                <a:spcPts val="1800"/>
              </a:spcBef>
            </a:pPr>
            <a:r>
              <a:rPr lang="en-US" altLang="zh-CN" sz="1600" b="0" i="0" u="none" strike="noStrike" baseline="0" dirty="0">
                <a:latin typeface="StoneSansITC-Medium"/>
              </a:rPr>
              <a:t> For these observing facilities, </a:t>
            </a:r>
            <a:r>
              <a:rPr lang="en-US" altLang="zh-CN" sz="1600" b="1" i="0" u="none" strike="noStrike" baseline="0" dirty="0">
                <a:solidFill>
                  <a:srgbClr val="FF0000"/>
                </a:solidFill>
                <a:latin typeface="StoneSansITC-Medium"/>
              </a:rPr>
              <a:t>the WIGOS identifier </a:t>
            </a:r>
            <a:r>
              <a:rPr lang="en-US" altLang="zh-CN" sz="1600" i="0" u="none" strike="noStrike" baseline="0" dirty="0">
                <a:solidFill>
                  <a:srgbClr val="FF0000"/>
                </a:solidFill>
                <a:latin typeface="StoneSansITC-Medium"/>
              </a:rPr>
              <a:t>can be deduced from the pre‑existing identifier</a:t>
            </a:r>
            <a:r>
              <a:rPr lang="en-SG" altLang="zh-CN" sz="1600" b="0" i="0" u="none" strike="noStrike" baseline="0" dirty="0">
                <a:latin typeface="StoneSansITC-Medium"/>
              </a:rPr>
              <a:t>.</a:t>
            </a:r>
          </a:p>
          <a:p>
            <a:pPr algn="l">
              <a:spcBef>
                <a:spcPts val="1800"/>
              </a:spcBef>
            </a:pPr>
            <a:r>
              <a:rPr lang="en-US" altLang="zh-CN" sz="2000" b="0" i="0" u="none" strike="noStrike" baseline="0" dirty="0">
                <a:latin typeface="StoneSansITC-Medium"/>
              </a:rPr>
              <a:t>If the station </a:t>
            </a:r>
            <a:r>
              <a:rPr lang="en-US" altLang="zh-CN" sz="2000" b="1" i="0" u="none" strike="noStrike" baseline="0" dirty="0">
                <a:solidFill>
                  <a:srgbClr val="FF0000"/>
                </a:solidFill>
                <a:latin typeface="StoneSansITC-Medium"/>
              </a:rPr>
              <a:t>take on new responsibilities </a:t>
            </a:r>
            <a:r>
              <a:rPr lang="en-US" altLang="zh-CN" sz="2000" b="0" i="0" u="none" strike="noStrike" baseline="0" dirty="0">
                <a:latin typeface="StoneSansITC-Medium"/>
              </a:rPr>
              <a:t>(such as an aviation station starting to report World Weather Watch synoptic information), </a:t>
            </a:r>
            <a:r>
              <a:rPr lang="en-US" altLang="zh-CN" sz="2000" b="1" i="0" u="none" strike="noStrike" baseline="0" dirty="0">
                <a:solidFill>
                  <a:srgbClr val="FF0000"/>
                </a:solidFill>
                <a:latin typeface="StoneSansITC-Medium"/>
              </a:rPr>
              <a:t>the WIGOS identifier can also be used in that new context</a:t>
            </a:r>
            <a:r>
              <a:rPr lang="en-US" altLang="zh-CN" sz="2000" b="0" i="0" u="none" strike="noStrike" baseline="0" dirty="0">
                <a:solidFill>
                  <a:srgbClr val="000000"/>
                </a:solidFill>
                <a:latin typeface="StoneSansITC-Medium"/>
              </a:rPr>
              <a:t>, even though it was derived from a WIGOS identifier associated with a different </a:t>
            </a:r>
            <a:r>
              <a:rPr lang="en-US" altLang="zh-CN" sz="2000" b="0" i="0" u="none" strike="noStrike" baseline="0" dirty="0" err="1">
                <a:solidFill>
                  <a:srgbClr val="000000"/>
                </a:solidFill>
                <a:latin typeface="StoneSansITC-Medium"/>
              </a:rPr>
              <a:t>programme</a:t>
            </a:r>
            <a:r>
              <a:rPr lang="en-US" altLang="zh-CN" sz="2000" b="0" i="0" u="none" strike="noStrike" baseline="0" dirty="0">
                <a:solidFill>
                  <a:srgbClr val="000000"/>
                </a:solidFill>
                <a:latin typeface="StoneSansITC-Medium"/>
              </a:rPr>
              <a:t> (in this example, the synoptic report could use the WIGOS identifier derived from the </a:t>
            </a:r>
            <a:r>
              <a:rPr lang="en-US" altLang="zh-CN" sz="2000" b="0" i="0" u="none" strike="noStrike" baseline="0" dirty="0">
                <a:solidFill>
                  <a:srgbClr val="0000FF"/>
                </a:solidFill>
                <a:latin typeface="StoneSansITC-Medium"/>
              </a:rPr>
              <a:t>ICAO location/airfield indicator</a:t>
            </a:r>
            <a:r>
              <a:rPr lang="en-US" altLang="zh-CN" sz="2000" b="0" i="0" u="none" strike="noStrike" baseline="0" dirty="0">
                <a:solidFill>
                  <a:srgbClr val="000000"/>
                </a:solidFill>
                <a:latin typeface="StoneSansITC-Medium"/>
              </a:rPr>
              <a:t>2).</a:t>
            </a:r>
          </a:p>
        </p:txBody>
      </p:sp>
    </p:spTree>
    <p:extLst>
      <p:ext uri="{BB962C8B-B14F-4D97-AF65-F5344CB8AC3E}">
        <p14:creationId xmlns:p14="http://schemas.microsoft.com/office/powerpoint/2010/main" val="1103531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0F02D-69C1-BEED-4CED-7B85E1978F23}"/>
              </a:ext>
            </a:extLst>
          </p:cNvPr>
          <p:cNvSpPr>
            <a:spLocks noGrp="1"/>
          </p:cNvSpPr>
          <p:nvPr>
            <p:ph type="title"/>
          </p:nvPr>
        </p:nvSpPr>
        <p:spPr/>
        <p:txBody>
          <a:bodyPr>
            <a:normAutofit fontScale="90000"/>
          </a:bodyPr>
          <a:lstStyle/>
          <a:p>
            <a:r>
              <a:rPr kumimoji="0" lang="en-GB" altLang="en-US" sz="4400" b="0" i="0" u="none" strike="noStrike" cap="none" normalizeH="0" baseline="0" dirty="0">
                <a:ln>
                  <a:noFill/>
                </a:ln>
                <a:solidFill>
                  <a:schemeClr val="tx1"/>
                </a:solidFill>
                <a:effectLst/>
                <a:latin typeface="Arial" charset="0"/>
              </a:rPr>
              <a:t>2</a:t>
            </a:r>
            <a:r>
              <a:rPr kumimoji="0" lang="en-GB" altLang="en-US" sz="4400" b="0" i="0" u="none" strike="noStrike" cap="none" normalizeH="0" baseline="30000" dirty="0">
                <a:ln>
                  <a:noFill/>
                </a:ln>
                <a:solidFill>
                  <a:schemeClr val="tx1"/>
                </a:solidFill>
                <a:effectLst/>
                <a:latin typeface="Arial" charset="0"/>
              </a:rPr>
              <a:t>ed</a:t>
            </a:r>
            <a:r>
              <a:rPr lang="en-US" dirty="0"/>
              <a:t> block </a:t>
            </a:r>
            <a:r>
              <a:rPr lang="zh-CN" altLang="en-US" dirty="0"/>
              <a:t>：</a:t>
            </a:r>
            <a:r>
              <a:rPr lang="en-US" dirty="0"/>
              <a:t>Issuer of identifier</a:t>
            </a:r>
            <a:br>
              <a:rPr lang="en-US" dirty="0"/>
            </a:br>
            <a:r>
              <a:rPr lang="en-US" dirty="0"/>
              <a:t>(number)</a:t>
            </a:r>
          </a:p>
        </p:txBody>
      </p:sp>
      <p:sp>
        <p:nvSpPr>
          <p:cNvPr id="3" name="Content Placeholder 2">
            <a:extLst>
              <a:ext uri="{FF2B5EF4-FFF2-40B4-BE49-F238E27FC236}">
                <a16:creationId xmlns:a16="http://schemas.microsoft.com/office/drawing/2014/main" id="{32132744-8D3D-C6B1-076F-822C459E729C}"/>
              </a:ext>
            </a:extLst>
          </p:cNvPr>
          <p:cNvSpPr>
            <a:spLocks noGrp="1"/>
          </p:cNvSpPr>
          <p:nvPr>
            <p:ph idx="1"/>
          </p:nvPr>
        </p:nvSpPr>
        <p:spPr/>
        <p:txBody>
          <a:bodyPr>
            <a:normAutofit fontScale="70000" lnSpcReduction="20000"/>
          </a:bodyPr>
          <a:lstStyle/>
          <a:p>
            <a:pPr>
              <a:spcBef>
                <a:spcPts val="1800"/>
              </a:spcBef>
            </a:pPr>
            <a:r>
              <a:rPr lang="en-US" sz="3200" b="1" dirty="0">
                <a:solidFill>
                  <a:srgbClr val="FF0000"/>
                </a:solidFill>
                <a:effectLst/>
                <a:latin typeface="StoneSansITC-Medium"/>
              </a:rPr>
              <a:t>Only a WMO Member </a:t>
            </a:r>
            <a:r>
              <a:rPr lang="en-US" sz="3200" dirty="0">
                <a:solidFill>
                  <a:srgbClr val="000000"/>
                </a:solidFill>
                <a:effectLst/>
                <a:latin typeface="StoneSansITC-Medium"/>
              </a:rPr>
              <a:t>for which there is an </a:t>
            </a:r>
            <a:r>
              <a:rPr lang="en-US" sz="3200" dirty="0">
                <a:solidFill>
                  <a:srgbClr val="0000FF"/>
                </a:solidFill>
                <a:effectLst/>
                <a:latin typeface="StoneSansITC-Medium"/>
              </a:rPr>
              <a:t>ISO 3166–1</a:t>
            </a:r>
            <a:r>
              <a:rPr lang="en-US" sz="3200" dirty="0">
                <a:solidFill>
                  <a:srgbClr val="000000"/>
                </a:solidFill>
                <a:effectLst/>
                <a:latin typeface="StoneSansITC-Medium"/>
              </a:rPr>
              <a:t> numeric country code </a:t>
            </a:r>
            <a:r>
              <a:rPr lang="en-US" sz="3200" b="1" dirty="0">
                <a:solidFill>
                  <a:srgbClr val="FF0000"/>
                </a:solidFill>
                <a:effectLst/>
                <a:latin typeface="StoneSansITC-Medium"/>
              </a:rPr>
              <a:t>can assign its country code as the issuer of identifier value </a:t>
            </a:r>
            <a:r>
              <a:rPr lang="en-US" sz="3200" dirty="0">
                <a:solidFill>
                  <a:srgbClr val="000000"/>
                </a:solidFill>
                <a:effectLst/>
                <a:latin typeface="StoneSansITC-Medium"/>
              </a:rPr>
              <a:t>for its newly established observing stations. For example, the Korea Meteorological Administration can use “410” as the issuer of identifier number. (i.e. 0–410–0-XXXX). </a:t>
            </a:r>
          </a:p>
          <a:p>
            <a:pPr>
              <a:spcBef>
                <a:spcPts val="1800"/>
              </a:spcBef>
            </a:pPr>
            <a:r>
              <a:rPr lang="en-US" dirty="0">
                <a:solidFill>
                  <a:srgbClr val="FF0000"/>
                </a:solidFill>
                <a:latin typeface="StoneSansITC-Medium"/>
              </a:rPr>
              <a:t>The WMO or partner </a:t>
            </a:r>
            <a:r>
              <a:rPr lang="en-US" dirty="0" err="1">
                <a:solidFill>
                  <a:srgbClr val="FF0000"/>
                </a:solidFill>
                <a:latin typeface="StoneSansITC-Medium"/>
              </a:rPr>
              <a:t>programmes</a:t>
            </a:r>
            <a:r>
              <a:rPr lang="en-US" dirty="0">
                <a:solidFill>
                  <a:srgbClr val="FF0000"/>
                </a:solidFill>
                <a:latin typeface="StoneSansITC-Medium"/>
              </a:rPr>
              <a:t> </a:t>
            </a:r>
            <a:r>
              <a:rPr lang="en-US" dirty="0">
                <a:solidFill>
                  <a:srgbClr val="000000"/>
                </a:solidFill>
                <a:latin typeface="StoneSansITC-Medium"/>
              </a:rPr>
              <a:t>that were </a:t>
            </a:r>
            <a:r>
              <a:rPr lang="en-US" dirty="0">
                <a:solidFill>
                  <a:srgbClr val="FF0000"/>
                </a:solidFill>
                <a:latin typeface="StoneSansITC-Medium"/>
              </a:rPr>
              <a:t>delegated with the aut</a:t>
            </a:r>
            <a:r>
              <a:rPr lang="en-US" dirty="0">
                <a:solidFill>
                  <a:srgbClr val="000000"/>
                </a:solidFill>
                <a:latin typeface="StoneSansITC-Medium"/>
              </a:rPr>
              <a:t>hority to issue WIGOS identifiers (hereafter/thereafter referred to as “WSI issuers”), such as the Comprehensive Nuclear-Test-Ban Treaty Organization (CTBTO), as well as the relevant authority of Global Atmosphere Watch (GAW), Global Cryosphere Watch (GCW), and GCOS Reference Upper-air Network (GRUAN), </a:t>
            </a:r>
            <a:r>
              <a:rPr lang="en-US" dirty="0">
                <a:solidFill>
                  <a:srgbClr val="FF0000"/>
                </a:solidFill>
                <a:latin typeface="StoneSansITC-Medium"/>
              </a:rPr>
              <a:t>may use specific issuer of identifier values </a:t>
            </a:r>
            <a:r>
              <a:rPr lang="en-US" dirty="0">
                <a:solidFill>
                  <a:srgbClr val="000000"/>
                </a:solidFill>
                <a:latin typeface="StoneSansITC-Medium"/>
              </a:rPr>
              <a:t>for issuing WIGOS identifiers for observing stations that contribute to the relevant network on behalf of Members under circumstances specified in the Manual on the WMO Integrated Global Observing System (WMO-No. 1160)</a:t>
            </a:r>
          </a:p>
          <a:p>
            <a:endParaRPr lang="en-US" dirty="0"/>
          </a:p>
        </p:txBody>
      </p:sp>
    </p:spTree>
    <p:extLst>
      <p:ext uri="{BB962C8B-B14F-4D97-AF65-F5344CB8AC3E}">
        <p14:creationId xmlns:p14="http://schemas.microsoft.com/office/powerpoint/2010/main" val="152319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2CCB04-7C0C-3625-26BC-65CFFC53493F}"/>
              </a:ext>
            </a:extLst>
          </p:cNvPr>
          <p:cNvPicPr>
            <a:picLocks noChangeAspect="1"/>
          </p:cNvPicPr>
          <p:nvPr/>
        </p:nvPicPr>
        <p:blipFill>
          <a:blip r:embed="rId2"/>
          <a:stretch>
            <a:fillRect/>
          </a:stretch>
        </p:blipFill>
        <p:spPr>
          <a:xfrm>
            <a:off x="2710484" y="0"/>
            <a:ext cx="6771032" cy="6858000"/>
          </a:xfrm>
          <a:prstGeom prst="rect">
            <a:avLst/>
          </a:prstGeom>
        </p:spPr>
      </p:pic>
      <p:pic>
        <p:nvPicPr>
          <p:cNvPr id="6" name="Picture 5">
            <a:extLst>
              <a:ext uri="{FF2B5EF4-FFF2-40B4-BE49-F238E27FC236}">
                <a16:creationId xmlns:a16="http://schemas.microsoft.com/office/drawing/2014/main" id="{D27F2383-CD41-3818-22E3-648A2E653237}"/>
              </a:ext>
            </a:extLst>
          </p:cNvPr>
          <p:cNvPicPr>
            <a:picLocks noChangeAspect="1"/>
          </p:cNvPicPr>
          <p:nvPr/>
        </p:nvPicPr>
        <p:blipFill>
          <a:blip r:embed="rId3"/>
          <a:stretch>
            <a:fillRect/>
          </a:stretch>
        </p:blipFill>
        <p:spPr>
          <a:xfrm>
            <a:off x="2435337" y="728238"/>
            <a:ext cx="7319795" cy="1803593"/>
          </a:xfrm>
          <a:prstGeom prst="rect">
            <a:avLst/>
          </a:prstGeom>
        </p:spPr>
      </p:pic>
    </p:spTree>
    <p:extLst>
      <p:ext uri="{BB962C8B-B14F-4D97-AF65-F5344CB8AC3E}">
        <p14:creationId xmlns:p14="http://schemas.microsoft.com/office/powerpoint/2010/main" val="2882224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7372671858FF0B4B80590C0985A5F158" ma:contentTypeVersion="19" ma:contentTypeDescription="新建文档。" ma:contentTypeScope="" ma:versionID="c8fd0800389f4a0c62635d683336b97d">
  <xsd:schema xmlns:xsd="http://www.w3.org/2001/XMLSchema" xmlns:xs="http://www.w3.org/2001/XMLSchema" xmlns:p="http://schemas.microsoft.com/office/2006/metadata/properties" xmlns:ns2="c1a465f0-9ed0-43de-8189-a8c6f1075a5f" xmlns:ns3="1b00f30f-36d4-4fa1-aff8-52ec48b6e084" targetNamespace="http://schemas.microsoft.com/office/2006/metadata/properties" ma:root="true" ma:fieldsID="2f20897b0a19bec90fbf294fb8fb3fa0" ns2:_="" ns3:_="">
    <xsd:import namespace="c1a465f0-9ed0-43de-8189-a8c6f1075a5f"/>
    <xsd:import namespace="1b00f30f-36d4-4fa1-aff8-52ec48b6e0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_Flow_SignoffStatu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465f0-9ed0-43de-8189-a8c6f1075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图像标记"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00f30f-36d4-4fa1-aff8-52ec48b6e084" elementFormDefault="qualified">
    <xsd:import namespace="http://schemas.microsoft.com/office/2006/documentManagement/types"/>
    <xsd:import namespace="http://schemas.microsoft.com/office/infopath/2007/PartnerControls"/>
    <xsd:element name="SharedWithUsers" ma:index="12"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享对象详细信息" ma:internalName="SharedWithDetails" ma:readOnly="true">
      <xsd:simpleType>
        <xsd:restriction base="dms:Note">
          <xsd:maxLength value="255"/>
        </xsd:restriction>
      </xsd:simpleType>
    </xsd:element>
    <xsd:element name="TaxCatchAll" ma:index="22" nillable="true" ma:displayName="Taxonomy Catch All Column" ma:hidden="true" ma:list="{69773870-99e4-457a-a664-b7de85dfa00c}" ma:internalName="TaxCatchAll" ma:showField="CatchAllData" ma:web="1b00f30f-36d4-4fa1-aff8-52ec48b6e0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1a465f0-9ed0-43de-8189-a8c6f1075a5f" xsi:nil="true"/>
    <lcf76f155ced4ddcb4097134ff3c332f xmlns="c1a465f0-9ed0-43de-8189-a8c6f1075a5f">
      <Terms xmlns="http://schemas.microsoft.com/office/infopath/2007/PartnerControls"/>
    </lcf76f155ced4ddcb4097134ff3c332f>
    <TaxCatchAll xmlns="1b00f30f-36d4-4fa1-aff8-52ec48b6e084" xsi:nil="true"/>
  </documentManagement>
</p:properties>
</file>

<file path=customXml/itemProps1.xml><?xml version="1.0" encoding="utf-8"?>
<ds:datastoreItem xmlns:ds="http://schemas.openxmlformats.org/officeDocument/2006/customXml" ds:itemID="{5EDD7CDF-6EA9-49E9-8904-3F30102DB5BC}"/>
</file>

<file path=customXml/itemProps2.xml><?xml version="1.0" encoding="utf-8"?>
<ds:datastoreItem xmlns:ds="http://schemas.openxmlformats.org/officeDocument/2006/customXml" ds:itemID="{D1801B17-946C-4555-9B9D-D554BA6CC595}"/>
</file>

<file path=customXml/itemProps3.xml><?xml version="1.0" encoding="utf-8"?>
<ds:datastoreItem xmlns:ds="http://schemas.openxmlformats.org/officeDocument/2006/customXml" ds:itemID="{2120362B-8ABE-42ED-9CC9-E4367AFB805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Widescreen</PresentationFormat>
  <Paragraphs>132</Paragraphs>
  <Slides>31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StoneSansITC-Bold</vt:lpstr>
      <vt:lpstr>StoneSansITC-Medium</vt:lpstr>
      <vt:lpstr>arial</vt:lpstr>
      <vt:lpstr>arial</vt:lpstr>
      <vt:lpstr>Calibri</vt:lpstr>
      <vt:lpstr>Calibri Light</vt:lpstr>
      <vt:lpstr>Wingdings</vt:lpstr>
      <vt:lpstr>Office Theme</vt:lpstr>
      <vt:lpstr>WMO_WHITE_Powerpoint_en_fr</vt:lpstr>
      <vt:lpstr>PowerPoint Presentation</vt:lpstr>
      <vt:lpstr>YASAWA-I-RARA(Fiji)</vt:lpstr>
      <vt:lpstr>Structure of WSI</vt:lpstr>
      <vt:lpstr>1st block ：WIGOS identifier series (number)</vt:lpstr>
      <vt:lpstr>Assigning WIGOS identifiers to observing stations</vt:lpstr>
      <vt:lpstr>Assigning WIGOS identifiers to observing stations</vt:lpstr>
      <vt:lpstr>2ed  block ：Issuer of identifier (number)</vt:lpstr>
      <vt:lpstr>2ed block ：Issuer of identifier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Assigning WIGOS identifiers to observing stations</vt:lpstr>
      <vt:lpstr>3rd block ：Issue number           (number)</vt:lpstr>
      <vt:lpstr>3rd block ：Issue number           (number)</vt:lpstr>
      <vt:lpstr>Assigning WIGOS identifiers to observing stations</vt:lpstr>
      <vt:lpstr>4th block ：Local Identifier (character)</vt:lpstr>
      <vt:lpstr>4th block ：Local Identifier (character)</vt:lpstr>
      <vt:lpstr>Principles of WIGOS identifiers</vt:lpstr>
      <vt:lpstr>Recording the WIGOS identifier in observation reports (in the WMO standard reporting formats)</vt:lpstr>
      <vt:lpstr>General requirements for assigning WSIs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Yongqing CHEN</dc:creator>
  <cp:lastModifiedBy>Yongqing Chen</cp:lastModifiedBy>
  <cp:revision>1</cp:revision>
  <dcterms:created xsi:type="dcterms:W3CDTF">2022-10-02T07:40:25Z</dcterms:created>
  <dcterms:modified xsi:type="dcterms:W3CDTF">2022-10-03T07:33:55Z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0x0101007372671858FF0B4B80590C0985A5F158</vt:lpwstr>
  </property>
</Properties>
</file>