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4" r:id="rId4"/>
    <p:sldId id="265" r:id="rId5"/>
    <p:sldId id="266" r:id="rId6"/>
    <p:sldId id="258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8EB4E3"/>
    <a:srgbClr val="FFCC00"/>
    <a:srgbClr val="2B4C7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C6E997-643E-46E7-B4A6-2C69FA4D6AE0}" v="344" dt="2022-10-11T21:34:52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93993" autoAdjust="0"/>
  </p:normalViewPr>
  <p:slideViewPr>
    <p:cSldViewPr snapToGrid="0" snapToObjects="1">
      <p:cViewPr varScale="1">
        <p:scale>
          <a:sx n="59" d="100"/>
          <a:sy n="59" d="100"/>
        </p:scale>
        <p:origin x="104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lkarnain" userId="5083becb-a57d-47aa-bc56-c8e14edc6f30" providerId="ADAL" clId="{95B3D80C-0E91-4E5A-A4D6-62CB8886CF81}"/>
    <pc:docChg chg="custSel delSld modSld">
      <pc:chgData name="Zulkarnain" userId="5083becb-a57d-47aa-bc56-c8e14edc6f30" providerId="ADAL" clId="{95B3D80C-0E91-4E5A-A4D6-62CB8886CF81}" dt="2021-10-25T07:50:04.455" v="75" actId="47"/>
      <pc:docMkLst>
        <pc:docMk/>
      </pc:docMkLst>
      <pc:sldChg chg="delSp modSp mod">
        <pc:chgData name="Zulkarnain" userId="5083becb-a57d-47aa-bc56-c8e14edc6f30" providerId="ADAL" clId="{95B3D80C-0E91-4E5A-A4D6-62CB8886CF81}" dt="2021-10-24T17:24:03.040" v="40" actId="20577"/>
        <pc:sldMkLst>
          <pc:docMk/>
          <pc:sldMk cId="2389260677" sldId="256"/>
        </pc:sldMkLst>
        <pc:spChg chg="del mod">
          <ac:chgData name="Zulkarnain" userId="5083becb-a57d-47aa-bc56-c8e14edc6f30" providerId="ADAL" clId="{95B3D80C-0E91-4E5A-A4D6-62CB8886CF81}" dt="2021-10-24T17:23:49.883" v="1" actId="478"/>
          <ac:spMkLst>
            <pc:docMk/>
            <pc:sldMk cId="2389260677" sldId="256"/>
            <ac:spMk id="3" creationId="{003847C9-48C1-46F3-A060-C98B90ABDAF8}"/>
          </ac:spMkLst>
        </pc:spChg>
        <pc:spChg chg="mod">
          <ac:chgData name="Zulkarnain" userId="5083becb-a57d-47aa-bc56-c8e14edc6f30" providerId="ADAL" clId="{95B3D80C-0E91-4E5A-A4D6-62CB8886CF81}" dt="2021-10-24T17:24:03.040" v="40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">
        <pc:chgData name="Zulkarnain" userId="5083becb-a57d-47aa-bc56-c8e14edc6f30" providerId="ADAL" clId="{95B3D80C-0E91-4E5A-A4D6-62CB8886CF81}" dt="2021-10-24T17:24:53.531" v="67" actId="20577"/>
        <pc:sldMkLst>
          <pc:docMk/>
          <pc:sldMk cId="3995361145" sldId="261"/>
        </pc:sldMkLst>
        <pc:spChg chg="mod">
          <ac:chgData name="Zulkarnain" userId="5083becb-a57d-47aa-bc56-c8e14edc6f30" providerId="ADAL" clId="{95B3D80C-0E91-4E5A-A4D6-62CB8886CF81}" dt="2021-10-24T17:24:53.531" v="67" actId="20577"/>
          <ac:spMkLst>
            <pc:docMk/>
            <pc:sldMk cId="3995361145" sldId="261"/>
            <ac:spMk id="3" creationId="{00000000-0000-0000-0000-000000000000}"/>
          </ac:spMkLst>
        </pc:spChg>
      </pc:sldChg>
      <pc:sldChg chg="del">
        <pc:chgData name="Zulkarnain" userId="5083becb-a57d-47aa-bc56-c8e14edc6f30" providerId="ADAL" clId="{95B3D80C-0E91-4E5A-A4D6-62CB8886CF81}" dt="2021-10-25T07:50:04.455" v="75" actId="47"/>
        <pc:sldMkLst>
          <pc:docMk/>
          <pc:sldMk cId="1698960200" sldId="361"/>
        </pc:sldMkLst>
      </pc:sldChg>
      <pc:sldChg chg="del">
        <pc:chgData name="Zulkarnain" userId="5083becb-a57d-47aa-bc56-c8e14edc6f30" providerId="ADAL" clId="{95B3D80C-0E91-4E5A-A4D6-62CB8886CF81}" dt="2021-10-25T07:22:41.703" v="72" actId="47"/>
        <pc:sldMkLst>
          <pc:docMk/>
          <pc:sldMk cId="2360613871" sldId="364"/>
        </pc:sldMkLst>
      </pc:sldChg>
      <pc:sldChg chg="modSp mod">
        <pc:chgData name="Zulkarnain" userId="5083becb-a57d-47aa-bc56-c8e14edc6f30" providerId="ADAL" clId="{95B3D80C-0E91-4E5A-A4D6-62CB8886CF81}" dt="2021-10-25T07:10:53.833" v="71" actId="20577"/>
        <pc:sldMkLst>
          <pc:docMk/>
          <pc:sldMk cId="131247419" sldId="365"/>
        </pc:sldMkLst>
        <pc:spChg chg="mod">
          <ac:chgData name="Zulkarnain" userId="5083becb-a57d-47aa-bc56-c8e14edc6f30" providerId="ADAL" clId="{95B3D80C-0E91-4E5A-A4D6-62CB8886CF81}" dt="2021-10-25T07:10:53.833" v="71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del">
        <pc:chgData name="Zulkarnain" userId="5083becb-a57d-47aa-bc56-c8e14edc6f30" providerId="ADAL" clId="{95B3D80C-0E91-4E5A-A4D6-62CB8886CF81}" dt="2021-10-25T07:22:43.914" v="73" actId="47"/>
        <pc:sldMkLst>
          <pc:docMk/>
          <pc:sldMk cId="715318364" sldId="366"/>
        </pc:sldMkLst>
      </pc:sldChg>
      <pc:sldChg chg="del">
        <pc:chgData name="Zulkarnain" userId="5083becb-a57d-47aa-bc56-c8e14edc6f30" providerId="ADAL" clId="{95B3D80C-0E91-4E5A-A4D6-62CB8886CF81}" dt="2021-10-25T07:22:45.346" v="74" actId="47"/>
        <pc:sldMkLst>
          <pc:docMk/>
          <pc:sldMk cId="2249726948" sldId="367"/>
        </pc:sldMkLst>
      </pc:sldChg>
    </pc:docChg>
  </pc:docChgLst>
  <pc:docChgLst>
    <pc:chgData name="Zulkarnain" userId="5083becb-a57d-47aa-bc56-c8e14edc6f30" providerId="ADAL" clId="{CA3615F3-CD5E-4A6C-9769-261163000218}"/>
    <pc:docChg chg="custSel addSld delSld modSld">
      <pc:chgData name="Zulkarnain" userId="5083becb-a57d-47aa-bc56-c8e14edc6f30" providerId="ADAL" clId="{CA3615F3-CD5E-4A6C-9769-261163000218}" dt="2022-10-10T02:11:04.287" v="344" actId="20577"/>
      <pc:docMkLst>
        <pc:docMk/>
      </pc:docMkLst>
      <pc:sldChg chg="modSp mod">
        <pc:chgData name="Zulkarnain" userId="5083becb-a57d-47aa-bc56-c8e14edc6f30" providerId="ADAL" clId="{CA3615F3-CD5E-4A6C-9769-261163000218}" dt="2022-10-10T02:11:04.287" v="344" actId="20577"/>
        <pc:sldMkLst>
          <pc:docMk/>
          <pc:sldMk cId="2389260677" sldId="256"/>
        </pc:sldMkLst>
        <pc:spChg chg="mod">
          <ac:chgData name="Zulkarnain" userId="5083becb-a57d-47aa-bc56-c8e14edc6f30" providerId="ADAL" clId="{CA3615F3-CD5E-4A6C-9769-261163000218}" dt="2022-10-10T02:11:04.287" v="344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">
        <pc:chgData name="Zulkarnain" userId="5083becb-a57d-47aa-bc56-c8e14edc6f30" providerId="ADAL" clId="{CA3615F3-CD5E-4A6C-9769-261163000218}" dt="2022-10-04T15:04:11.809" v="223" actId="20577"/>
        <pc:sldMkLst>
          <pc:docMk/>
          <pc:sldMk cId="2727208973" sldId="258"/>
        </pc:sldMkLst>
        <pc:spChg chg="mod">
          <ac:chgData name="Zulkarnain" userId="5083becb-a57d-47aa-bc56-c8e14edc6f30" providerId="ADAL" clId="{CA3615F3-CD5E-4A6C-9769-261163000218}" dt="2022-10-04T15:04:11.809" v="223" actId="20577"/>
          <ac:spMkLst>
            <pc:docMk/>
            <pc:sldMk cId="2727208973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CA3615F3-CD5E-4A6C-9769-261163000218}" dt="2022-10-04T15:03:22.194" v="132" actId="47"/>
        <pc:sldMkLst>
          <pc:docMk/>
          <pc:sldMk cId="4018618795" sldId="281"/>
        </pc:sldMkLst>
      </pc:sldChg>
      <pc:sldChg chg="del">
        <pc:chgData name="Zulkarnain" userId="5083becb-a57d-47aa-bc56-c8e14edc6f30" providerId="ADAL" clId="{CA3615F3-CD5E-4A6C-9769-261163000218}" dt="2022-10-04T15:03:26.048" v="134" actId="47"/>
        <pc:sldMkLst>
          <pc:docMk/>
          <pc:sldMk cId="810015021" sldId="283"/>
        </pc:sldMkLst>
      </pc:sldChg>
      <pc:sldChg chg="del">
        <pc:chgData name="Zulkarnain" userId="5083becb-a57d-47aa-bc56-c8e14edc6f30" providerId="ADAL" clId="{CA3615F3-CD5E-4A6C-9769-261163000218}" dt="2022-10-04T15:03:24.918" v="133" actId="47"/>
        <pc:sldMkLst>
          <pc:docMk/>
          <pc:sldMk cId="3711310496" sldId="284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357400630" sldId="350"/>
        </pc:sldMkLst>
      </pc:sldChg>
      <pc:sldChg chg="del">
        <pc:chgData name="Zulkarnain" userId="5083becb-a57d-47aa-bc56-c8e14edc6f30" providerId="ADAL" clId="{CA3615F3-CD5E-4A6C-9769-261163000218}" dt="2022-10-04T15:03:27.535" v="135" actId="47"/>
        <pc:sldMkLst>
          <pc:docMk/>
          <pc:sldMk cId="1776892448" sldId="366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334010562" sldId="367"/>
        </pc:sldMkLst>
      </pc:sldChg>
      <pc:sldChg chg="del">
        <pc:chgData name="Zulkarnain" userId="5083becb-a57d-47aa-bc56-c8e14edc6f30" providerId="ADAL" clId="{CA3615F3-CD5E-4A6C-9769-261163000218}" dt="2022-10-04T15:03:28.830" v="136" actId="47"/>
        <pc:sldMkLst>
          <pc:docMk/>
          <pc:sldMk cId="3026051233" sldId="367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256812150" sldId="373"/>
        </pc:sldMkLst>
      </pc:sldChg>
      <pc:sldChg chg="del">
        <pc:chgData name="Zulkarnain" userId="5083becb-a57d-47aa-bc56-c8e14edc6f30" providerId="ADAL" clId="{CA3615F3-CD5E-4A6C-9769-261163000218}" dt="2022-10-04T15:03:32.328" v="138" actId="47"/>
        <pc:sldMkLst>
          <pc:docMk/>
          <pc:sldMk cId="3391070618" sldId="373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55626665" sldId="374"/>
        </pc:sldMkLst>
      </pc:sldChg>
      <pc:sldChg chg="del">
        <pc:chgData name="Zulkarnain" userId="5083becb-a57d-47aa-bc56-c8e14edc6f30" providerId="ADAL" clId="{CA3615F3-CD5E-4A6C-9769-261163000218}" dt="2022-10-04T15:03:35.773" v="140" actId="47"/>
        <pc:sldMkLst>
          <pc:docMk/>
          <pc:sldMk cId="2098314425" sldId="374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1429947791" sldId="375"/>
        </pc:sldMkLst>
      </pc:sldChg>
      <pc:sldChg chg="del">
        <pc:chgData name="Zulkarnain" userId="5083becb-a57d-47aa-bc56-c8e14edc6f30" providerId="ADAL" clId="{CA3615F3-CD5E-4A6C-9769-261163000218}" dt="2022-10-04T15:03:33.754" v="139" actId="47"/>
        <pc:sldMkLst>
          <pc:docMk/>
          <pc:sldMk cId="2878819499" sldId="375"/>
        </pc:sldMkLst>
      </pc:sldChg>
      <pc:sldChg chg="del">
        <pc:chgData name="Zulkarnain" userId="5083becb-a57d-47aa-bc56-c8e14edc6f30" providerId="ADAL" clId="{CA3615F3-CD5E-4A6C-9769-261163000218}" dt="2022-10-04T15:03:37.460" v="141" actId="47"/>
        <pc:sldMkLst>
          <pc:docMk/>
          <pc:sldMk cId="2793981168" sldId="376"/>
        </pc:sldMkLst>
      </pc:sldChg>
      <pc:sldChg chg="add">
        <pc:chgData name="Zulkarnain" userId="5083becb-a57d-47aa-bc56-c8e14edc6f30" providerId="ADAL" clId="{CA3615F3-CD5E-4A6C-9769-261163000218}" dt="2022-10-04T15:16:29.718" v="340"/>
        <pc:sldMkLst>
          <pc:docMk/>
          <pc:sldMk cId="3344430505" sldId="376"/>
        </pc:sldMkLst>
      </pc:sldChg>
      <pc:sldChg chg="del">
        <pc:chgData name="Zulkarnain" userId="5083becb-a57d-47aa-bc56-c8e14edc6f30" providerId="ADAL" clId="{CA3615F3-CD5E-4A6C-9769-261163000218}" dt="2022-10-04T15:03:40.111" v="144" actId="47"/>
        <pc:sldMkLst>
          <pc:docMk/>
          <pc:sldMk cId="36301926" sldId="377"/>
        </pc:sldMkLst>
      </pc:sldChg>
      <pc:sldChg chg="modSp new mod">
        <pc:chgData name="Zulkarnain" userId="5083becb-a57d-47aa-bc56-c8e14edc6f30" providerId="ADAL" clId="{CA3615F3-CD5E-4A6C-9769-261163000218}" dt="2022-10-04T15:09:37.993" v="317" actId="14100"/>
        <pc:sldMkLst>
          <pc:docMk/>
          <pc:sldMk cId="2421100471" sldId="384"/>
        </pc:sldMkLst>
        <pc:spChg chg="mod">
          <ac:chgData name="Zulkarnain" userId="5083becb-a57d-47aa-bc56-c8e14edc6f30" providerId="ADAL" clId="{CA3615F3-CD5E-4A6C-9769-261163000218}" dt="2022-10-04T15:09:03.688" v="314" actId="14100"/>
          <ac:spMkLst>
            <pc:docMk/>
            <pc:sldMk cId="2421100471" sldId="384"/>
            <ac:spMk id="2" creationId="{A6622C90-A39D-0EE0-C589-7BE10A043BD6}"/>
          </ac:spMkLst>
        </pc:spChg>
        <pc:spChg chg="mod">
          <ac:chgData name="Zulkarnain" userId="5083becb-a57d-47aa-bc56-c8e14edc6f30" providerId="ADAL" clId="{CA3615F3-CD5E-4A6C-9769-261163000218}" dt="2022-10-04T15:09:37.993" v="317" actId="14100"/>
          <ac:spMkLst>
            <pc:docMk/>
            <pc:sldMk cId="2421100471" sldId="384"/>
            <ac:spMk id="3" creationId="{E36FAF4E-FB9F-FCD2-4401-105DC55150DC}"/>
          </ac:spMkLst>
        </pc:spChg>
      </pc:sldChg>
      <pc:sldChg chg="del">
        <pc:chgData name="Zulkarnain" userId="5083becb-a57d-47aa-bc56-c8e14edc6f30" providerId="ADAL" clId="{CA3615F3-CD5E-4A6C-9769-261163000218}" dt="2022-10-04T15:03:30.176" v="137" actId="47"/>
        <pc:sldMkLst>
          <pc:docMk/>
          <pc:sldMk cId="2752939242" sldId="384"/>
        </pc:sldMkLst>
      </pc:sldChg>
      <pc:sldChg chg="addSp delSp modSp new mod">
        <pc:chgData name="Zulkarnain" userId="5083becb-a57d-47aa-bc56-c8e14edc6f30" providerId="ADAL" clId="{CA3615F3-CD5E-4A6C-9769-261163000218}" dt="2022-10-04T15:13:02.922" v="339" actId="207"/>
        <pc:sldMkLst>
          <pc:docMk/>
          <pc:sldMk cId="3957276953" sldId="385"/>
        </pc:sldMkLst>
        <pc:spChg chg="mod">
          <ac:chgData name="Zulkarnain" userId="5083becb-a57d-47aa-bc56-c8e14edc6f30" providerId="ADAL" clId="{CA3615F3-CD5E-4A6C-9769-261163000218}" dt="2022-10-04T15:13:02.922" v="339" actId="207"/>
          <ac:spMkLst>
            <pc:docMk/>
            <pc:sldMk cId="3957276953" sldId="385"/>
            <ac:spMk id="2" creationId="{3EB9BC82-DA83-F628-A580-2C86CFE7397A}"/>
          </ac:spMkLst>
        </pc:spChg>
        <pc:spChg chg="del">
          <ac:chgData name="Zulkarnain" userId="5083becb-a57d-47aa-bc56-c8e14edc6f30" providerId="ADAL" clId="{CA3615F3-CD5E-4A6C-9769-261163000218}" dt="2022-10-04T15:12:48.900" v="319" actId="478"/>
          <ac:spMkLst>
            <pc:docMk/>
            <pc:sldMk cId="3957276953" sldId="385"/>
            <ac:spMk id="3" creationId="{3D4E4974-D2F5-FF26-0315-AEB655984563}"/>
          </ac:spMkLst>
        </pc:spChg>
        <pc:picChg chg="add mod">
          <ac:chgData name="Zulkarnain" userId="5083becb-a57d-47aa-bc56-c8e14edc6f30" providerId="ADAL" clId="{CA3615F3-CD5E-4A6C-9769-261163000218}" dt="2022-10-04T15:12:52" v="321" actId="1076"/>
          <ac:picMkLst>
            <pc:docMk/>
            <pc:sldMk cId="3957276953" sldId="385"/>
            <ac:picMk id="6" creationId="{13622987-F9EC-180F-4C62-630D33136327}"/>
          </ac:picMkLst>
        </pc:picChg>
      </pc:sldChg>
      <pc:sldChg chg="del">
        <pc:chgData name="Zulkarnain" userId="5083becb-a57d-47aa-bc56-c8e14edc6f30" providerId="ADAL" clId="{CA3615F3-CD5E-4A6C-9769-261163000218}" dt="2022-10-04T15:03:38.315" v="142" actId="47"/>
        <pc:sldMkLst>
          <pc:docMk/>
          <pc:sldMk cId="2177100990" sldId="387"/>
        </pc:sldMkLst>
      </pc:sldChg>
      <pc:sldChg chg="del">
        <pc:chgData name="Zulkarnain" userId="5083becb-a57d-47aa-bc56-c8e14edc6f30" providerId="ADAL" clId="{CA3615F3-CD5E-4A6C-9769-261163000218}" dt="2022-10-04T15:03:39.237" v="143" actId="47"/>
        <pc:sldMkLst>
          <pc:docMk/>
          <pc:sldMk cId="3178367806" sldId="388"/>
        </pc:sldMkLst>
      </pc:sldChg>
    </pc:docChg>
  </pc:docChgLst>
  <pc:docChgLst>
    <pc:chgData name="Zulkarnain" userId="5083becb-a57d-47aa-bc56-c8e14edc6f30" providerId="ADAL" clId="{021E8AAC-6E75-4537-905F-8FE6EB3C268C}"/>
    <pc:docChg chg="custSel addSld delSld modSld">
      <pc:chgData name="Zulkarnain" userId="5083becb-a57d-47aa-bc56-c8e14edc6f30" providerId="ADAL" clId="{021E8AAC-6E75-4537-905F-8FE6EB3C268C}" dt="2021-02-08T15:23:57.841" v="143" actId="2696"/>
      <pc:docMkLst>
        <pc:docMk/>
      </pc:docMkLst>
      <pc:sldChg chg="modSp">
        <pc:chgData name="Zulkarnain" userId="5083becb-a57d-47aa-bc56-c8e14edc6f30" providerId="ADAL" clId="{021E8AAC-6E75-4537-905F-8FE6EB3C268C}" dt="2021-02-08T14:44:04.408" v="57" actId="113"/>
        <pc:sldMkLst>
          <pc:docMk/>
          <pc:sldMk cId="2389260677" sldId="256"/>
        </pc:sldMkLst>
        <pc:spChg chg="mod">
          <ac:chgData name="Zulkarnain" userId="5083becb-a57d-47aa-bc56-c8e14edc6f30" providerId="ADAL" clId="{021E8AAC-6E75-4537-905F-8FE6EB3C268C}" dt="2021-02-08T14:44:04.408" v="57" actId="113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021E8AAC-6E75-4537-905F-8FE6EB3C268C}" dt="2021-02-08T14:52:26.854" v="139" actId="27636"/>
        <pc:sldMkLst>
          <pc:docMk/>
          <pc:sldMk cId="380228457" sldId="258"/>
        </pc:sldMkLst>
        <pc:spChg chg="mod">
          <ac:chgData name="Zulkarnain" userId="5083becb-a57d-47aa-bc56-c8e14edc6f30" providerId="ADAL" clId="{021E8AAC-6E75-4537-905F-8FE6EB3C268C}" dt="2021-02-08T14:52:26.854" v="139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021E8AAC-6E75-4537-905F-8FE6EB3C268C}" dt="2021-02-08T15:23:57.841" v="143" actId="2696"/>
        <pc:sldMkLst>
          <pc:docMk/>
          <pc:sldMk cId="1687791370" sldId="259"/>
        </pc:sldMkLst>
      </pc:sldChg>
      <pc:sldChg chg="add del">
        <pc:chgData name="Zulkarnain" userId="5083becb-a57d-47aa-bc56-c8e14edc6f30" providerId="ADAL" clId="{021E8AAC-6E75-4537-905F-8FE6EB3C268C}" dt="2021-02-08T15:01:22.093" v="142" actId="2696"/>
        <pc:sldMkLst>
          <pc:docMk/>
          <pc:sldMk cId="3608741120" sldId="284"/>
        </pc:sldMkLst>
      </pc:sldChg>
      <pc:sldChg chg="add">
        <pc:chgData name="Zulkarnain" userId="5083becb-a57d-47aa-bc56-c8e14edc6f30" providerId="ADAL" clId="{021E8AAC-6E75-4537-905F-8FE6EB3C268C}" dt="2021-02-08T15:01:19.385" v="141"/>
        <pc:sldMkLst>
          <pc:docMk/>
          <pc:sldMk cId="992199983" sldId="358"/>
        </pc:sldMkLst>
      </pc:sldChg>
    </pc:docChg>
  </pc:docChgLst>
  <pc:docChgLst>
    <pc:chgData name="Zulkarnain" userId="5083becb-a57d-47aa-bc56-c8e14edc6f30" providerId="ADAL" clId="{B0C6E997-643E-46E7-B4A6-2C69FA4D6AE0}"/>
    <pc:docChg chg="custSel addSld delSld modSld">
      <pc:chgData name="Zulkarnain" userId="5083becb-a57d-47aa-bc56-c8e14edc6f30" providerId="ADAL" clId="{B0C6E997-643E-46E7-B4A6-2C69FA4D6AE0}" dt="2022-10-11T21:34:52.383" v="670"/>
      <pc:docMkLst>
        <pc:docMk/>
      </pc:docMkLst>
      <pc:sldChg chg="modSp mod">
        <pc:chgData name="Zulkarnain" userId="5083becb-a57d-47aa-bc56-c8e14edc6f30" providerId="ADAL" clId="{B0C6E997-643E-46E7-B4A6-2C69FA4D6AE0}" dt="2022-10-11T21:08:40.631" v="20" actId="1076"/>
        <pc:sldMkLst>
          <pc:docMk/>
          <pc:sldMk cId="2389260677" sldId="256"/>
        </pc:sldMkLst>
        <pc:spChg chg="mod">
          <ac:chgData name="Zulkarnain" userId="5083becb-a57d-47aa-bc56-c8e14edc6f30" providerId="ADAL" clId="{B0C6E997-643E-46E7-B4A6-2C69FA4D6AE0}" dt="2022-10-11T21:08:40.631" v="20" actId="1076"/>
          <ac:spMkLst>
            <pc:docMk/>
            <pc:sldMk cId="2389260677" sldId="256"/>
            <ac:spMk id="7" creationId="{00000000-0000-0000-0000-000000000000}"/>
          </ac:spMkLst>
        </pc:spChg>
      </pc:sldChg>
      <pc:sldChg chg="modSp mod modAnim">
        <pc:chgData name="Zulkarnain" userId="5083becb-a57d-47aa-bc56-c8e14edc6f30" providerId="ADAL" clId="{B0C6E997-643E-46E7-B4A6-2C69FA4D6AE0}" dt="2022-10-11T21:17:09.063" v="200" actId="14100"/>
        <pc:sldMkLst>
          <pc:docMk/>
          <pc:sldMk cId="3415302152" sldId="260"/>
        </pc:sldMkLst>
        <pc:spChg chg="mod">
          <ac:chgData name="Zulkarnain" userId="5083becb-a57d-47aa-bc56-c8e14edc6f30" providerId="ADAL" clId="{B0C6E997-643E-46E7-B4A6-2C69FA4D6AE0}" dt="2022-10-11T21:17:05.110" v="199" actId="27636"/>
          <ac:spMkLst>
            <pc:docMk/>
            <pc:sldMk cId="3415302152" sldId="260"/>
            <ac:spMk id="2" creationId="{BC295060-D650-0A9D-2E81-32134E5748DE}"/>
          </ac:spMkLst>
        </pc:spChg>
        <pc:spChg chg="mod">
          <ac:chgData name="Zulkarnain" userId="5083becb-a57d-47aa-bc56-c8e14edc6f30" providerId="ADAL" clId="{B0C6E997-643E-46E7-B4A6-2C69FA4D6AE0}" dt="2022-10-11T21:17:09.063" v="200" actId="14100"/>
          <ac:spMkLst>
            <pc:docMk/>
            <pc:sldMk cId="3415302152" sldId="260"/>
            <ac:spMk id="3" creationId="{CBBE36BB-80A7-0587-F1E1-5A5B11CA61B8}"/>
          </ac:spMkLst>
        </pc:spChg>
      </pc:sldChg>
      <pc:sldChg chg="del">
        <pc:chgData name="Zulkarnain" userId="5083becb-a57d-47aa-bc56-c8e14edc6f30" providerId="ADAL" clId="{B0C6E997-643E-46E7-B4A6-2C69FA4D6AE0}" dt="2022-10-11T21:16:48.271" v="194" actId="47"/>
        <pc:sldMkLst>
          <pc:docMk/>
          <pc:sldMk cId="688742509" sldId="261"/>
        </pc:sldMkLst>
      </pc:sldChg>
      <pc:sldChg chg="del">
        <pc:chgData name="Zulkarnain" userId="5083becb-a57d-47aa-bc56-c8e14edc6f30" providerId="ADAL" clId="{B0C6E997-643E-46E7-B4A6-2C69FA4D6AE0}" dt="2022-10-11T21:16:49.629" v="195" actId="47"/>
        <pc:sldMkLst>
          <pc:docMk/>
          <pc:sldMk cId="3779338017" sldId="262"/>
        </pc:sldMkLst>
      </pc:sldChg>
      <pc:sldChg chg="del">
        <pc:chgData name="Zulkarnain" userId="5083becb-a57d-47aa-bc56-c8e14edc6f30" providerId="ADAL" clId="{B0C6E997-643E-46E7-B4A6-2C69FA4D6AE0}" dt="2022-10-11T21:16:50.510" v="196" actId="47"/>
        <pc:sldMkLst>
          <pc:docMk/>
          <pc:sldMk cId="3913313310" sldId="263"/>
        </pc:sldMkLst>
      </pc:sldChg>
      <pc:sldChg chg="modSp new mod modAnim">
        <pc:chgData name="Zulkarnain" userId="5083becb-a57d-47aa-bc56-c8e14edc6f30" providerId="ADAL" clId="{B0C6E997-643E-46E7-B4A6-2C69FA4D6AE0}" dt="2022-10-11T21:21:50.643" v="349" actId="20577"/>
        <pc:sldMkLst>
          <pc:docMk/>
          <pc:sldMk cId="2309651652" sldId="264"/>
        </pc:sldMkLst>
        <pc:spChg chg="mod">
          <ac:chgData name="Zulkarnain" userId="5083becb-a57d-47aa-bc56-c8e14edc6f30" providerId="ADAL" clId="{B0C6E997-643E-46E7-B4A6-2C69FA4D6AE0}" dt="2022-10-11T21:17:15.511" v="213" actId="20577"/>
          <ac:spMkLst>
            <pc:docMk/>
            <pc:sldMk cId="2309651652" sldId="264"/>
            <ac:spMk id="2" creationId="{FC0DC4EF-D4C8-6FC5-43C9-1A0518494ECF}"/>
          </ac:spMkLst>
        </pc:spChg>
        <pc:spChg chg="mod">
          <ac:chgData name="Zulkarnain" userId="5083becb-a57d-47aa-bc56-c8e14edc6f30" providerId="ADAL" clId="{B0C6E997-643E-46E7-B4A6-2C69FA4D6AE0}" dt="2022-10-11T21:21:50.643" v="349" actId="20577"/>
          <ac:spMkLst>
            <pc:docMk/>
            <pc:sldMk cId="2309651652" sldId="264"/>
            <ac:spMk id="3" creationId="{2C6CF990-537E-DD39-F7F1-71A9371222B5}"/>
          </ac:spMkLst>
        </pc:spChg>
      </pc:sldChg>
      <pc:sldChg chg="modSp new mod modAnim">
        <pc:chgData name="Zulkarnain" userId="5083becb-a57d-47aa-bc56-c8e14edc6f30" providerId="ADAL" clId="{B0C6E997-643E-46E7-B4A6-2C69FA4D6AE0}" dt="2022-10-11T21:32:22.218" v="562" actId="2711"/>
        <pc:sldMkLst>
          <pc:docMk/>
          <pc:sldMk cId="3777840013" sldId="265"/>
        </pc:sldMkLst>
        <pc:spChg chg="mod">
          <ac:chgData name="Zulkarnain" userId="5083becb-a57d-47aa-bc56-c8e14edc6f30" providerId="ADAL" clId="{B0C6E997-643E-46E7-B4A6-2C69FA4D6AE0}" dt="2022-10-11T21:23:22.675" v="403" actId="27636"/>
          <ac:spMkLst>
            <pc:docMk/>
            <pc:sldMk cId="3777840013" sldId="265"/>
            <ac:spMk id="2" creationId="{A0D2924E-230F-970E-3ABE-745786CE4648}"/>
          </ac:spMkLst>
        </pc:spChg>
        <pc:spChg chg="mod">
          <ac:chgData name="Zulkarnain" userId="5083becb-a57d-47aa-bc56-c8e14edc6f30" providerId="ADAL" clId="{B0C6E997-643E-46E7-B4A6-2C69FA4D6AE0}" dt="2022-10-11T21:32:22.218" v="562" actId="2711"/>
          <ac:spMkLst>
            <pc:docMk/>
            <pc:sldMk cId="3777840013" sldId="265"/>
            <ac:spMk id="3" creationId="{1C9FE6C3-C12A-B37D-A490-7A89E70A42E7}"/>
          </ac:spMkLst>
        </pc:spChg>
      </pc:sldChg>
      <pc:sldChg chg="modSp new mod modAnim">
        <pc:chgData name="Zulkarnain" userId="5083becb-a57d-47aa-bc56-c8e14edc6f30" providerId="ADAL" clId="{B0C6E997-643E-46E7-B4A6-2C69FA4D6AE0}" dt="2022-10-11T21:34:52.383" v="670"/>
        <pc:sldMkLst>
          <pc:docMk/>
          <pc:sldMk cId="1646192556" sldId="266"/>
        </pc:sldMkLst>
        <pc:spChg chg="mod">
          <ac:chgData name="Zulkarnain" userId="5083becb-a57d-47aa-bc56-c8e14edc6f30" providerId="ADAL" clId="{B0C6E997-643E-46E7-B4A6-2C69FA4D6AE0}" dt="2022-10-11T21:32:49.257" v="590" actId="27636"/>
          <ac:spMkLst>
            <pc:docMk/>
            <pc:sldMk cId="1646192556" sldId="266"/>
            <ac:spMk id="2" creationId="{A6C0CDC5-C6AF-0061-28FA-5B301BFC6C1E}"/>
          </ac:spMkLst>
        </pc:spChg>
        <pc:spChg chg="mod">
          <ac:chgData name="Zulkarnain" userId="5083becb-a57d-47aa-bc56-c8e14edc6f30" providerId="ADAL" clId="{B0C6E997-643E-46E7-B4A6-2C69FA4D6AE0}" dt="2022-10-11T21:34:25.400" v="664" actId="20577"/>
          <ac:spMkLst>
            <pc:docMk/>
            <pc:sldMk cId="1646192556" sldId="266"/>
            <ac:spMk id="3" creationId="{AE819509-B7E6-E716-D992-04C464CA14A9}"/>
          </ac:spMkLst>
        </pc:spChg>
      </pc:sldChg>
    </pc:docChg>
  </pc:docChgLst>
  <pc:docChgLst>
    <pc:chgData name="Zulkarnain" userId="5083becb-a57d-47aa-bc56-c8e14edc6f30" providerId="ADAL" clId="{734BAD6E-2427-45D6-ADA2-DB22EC6D91D5}"/>
    <pc:docChg chg="custSel addSld delSld modSld">
      <pc:chgData name="Zulkarnain" userId="5083becb-a57d-47aa-bc56-c8e14edc6f30" providerId="ADAL" clId="{734BAD6E-2427-45D6-ADA2-DB22EC6D91D5}" dt="2021-07-09T16:18:41.471" v="3660" actId="20577"/>
      <pc:docMkLst>
        <pc:docMk/>
      </pc:docMkLst>
      <pc:sldChg chg="addSp delSp modSp modAnim">
        <pc:chgData name="Zulkarnain" userId="5083becb-a57d-47aa-bc56-c8e14edc6f30" providerId="ADAL" clId="{734BAD6E-2427-45D6-ADA2-DB22EC6D91D5}" dt="2021-07-07T09:54:20.115" v="1570" actId="20577"/>
        <pc:sldMkLst>
          <pc:docMk/>
          <pc:sldMk cId="2668087876" sldId="260"/>
        </pc:sldMkLst>
        <pc:spChg chg="mod">
          <ac:chgData name="Zulkarnain" userId="5083becb-a57d-47aa-bc56-c8e14edc6f30" providerId="ADAL" clId="{734BAD6E-2427-45D6-ADA2-DB22EC6D91D5}" dt="2021-07-07T09:54:20.115" v="1570" actId="20577"/>
          <ac:spMkLst>
            <pc:docMk/>
            <pc:sldMk cId="2668087876" sldId="260"/>
            <ac:spMk id="2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7T09:52:10.378" v="1528" actId="478"/>
          <ac:spMkLst>
            <pc:docMk/>
            <pc:sldMk cId="2668087876" sldId="260"/>
            <ac:spMk id="9" creationId="{79EAA87B-97C5-45AD-9B1F-F7DA42316BA6}"/>
          </ac:spMkLst>
        </pc:spChg>
        <pc:spChg chg="add del mod">
          <ac:chgData name="Zulkarnain" userId="5083becb-a57d-47aa-bc56-c8e14edc6f30" providerId="ADAL" clId="{734BAD6E-2427-45D6-ADA2-DB22EC6D91D5}" dt="2021-07-07T09:52:17.883" v="1530" actId="478"/>
          <ac:spMkLst>
            <pc:docMk/>
            <pc:sldMk cId="2668087876" sldId="260"/>
            <ac:spMk id="10" creationId="{2D798842-E64A-43C7-A2E9-7395428A5C18}"/>
          </ac:spMkLst>
        </pc:spChg>
        <pc:spChg chg="add mod">
          <ac:chgData name="Zulkarnain" userId="5083becb-a57d-47aa-bc56-c8e14edc6f30" providerId="ADAL" clId="{734BAD6E-2427-45D6-ADA2-DB22EC6D91D5}" dt="2021-07-07T09:53:01.825" v="1538" actId="1076"/>
          <ac:spMkLst>
            <pc:docMk/>
            <pc:sldMk cId="2668087876" sldId="260"/>
            <ac:spMk id="11" creationId="{816BE588-3D3A-48F8-8135-3756BA522F41}"/>
          </ac:spMkLst>
        </pc:spChg>
        <pc:grpChg chg="del">
          <ac:chgData name="Zulkarnain" userId="5083becb-a57d-47aa-bc56-c8e14edc6f30" providerId="ADAL" clId="{734BAD6E-2427-45D6-ADA2-DB22EC6D91D5}" dt="2021-07-07T09:51:50.130" v="1520" actId="478"/>
          <ac:grpSpMkLst>
            <pc:docMk/>
            <pc:sldMk cId="2668087876" sldId="260"/>
            <ac:grpSpMk id="7" creationId="{00000000-0000-0000-0000-000000000000}"/>
          </ac:grpSpMkLst>
        </pc:grpChg>
        <pc:picChg chg="del mod">
          <ac:chgData name="Zulkarnain" userId="5083becb-a57d-47aa-bc56-c8e14edc6f30" providerId="ADAL" clId="{734BAD6E-2427-45D6-ADA2-DB22EC6D91D5}" dt="2021-07-07T09:54:06.658" v="1549" actId="478"/>
          <ac:picMkLst>
            <pc:docMk/>
            <pc:sldMk cId="2668087876" sldId="260"/>
            <ac:picMk id="3" creationId="{00000000-0000-0000-0000-000000000000}"/>
          </ac:picMkLst>
        </pc:picChg>
        <pc:picChg chg="add mod">
          <ac:chgData name="Zulkarnain" userId="5083becb-a57d-47aa-bc56-c8e14edc6f30" providerId="ADAL" clId="{734BAD6E-2427-45D6-ADA2-DB22EC6D91D5}" dt="2021-07-07T09:54:09.297" v="1550" actId="1076"/>
          <ac:picMkLst>
            <pc:docMk/>
            <pc:sldMk cId="2668087876" sldId="260"/>
            <ac:picMk id="8" creationId="{011CB9C3-C356-480D-B9E6-76549A0B25F3}"/>
          </ac:picMkLst>
        </pc:picChg>
        <pc:picChg chg="del mod">
          <ac:chgData name="Zulkarnain" userId="5083becb-a57d-47aa-bc56-c8e14edc6f30" providerId="ADAL" clId="{734BAD6E-2427-45D6-ADA2-DB22EC6D91D5}" dt="2021-07-07T09:54:05.578" v="1548" actId="478"/>
          <ac:picMkLst>
            <pc:docMk/>
            <pc:sldMk cId="2668087876" sldId="260"/>
            <ac:picMk id="1027" creationId="{00000000-0000-0000-0000-000000000000}"/>
          </ac:picMkLst>
        </pc:picChg>
      </pc:sldChg>
      <pc:sldChg chg="delSp modSp">
        <pc:chgData name="Zulkarnain" userId="5083becb-a57d-47aa-bc56-c8e14edc6f30" providerId="ADAL" clId="{734BAD6E-2427-45D6-ADA2-DB22EC6D91D5}" dt="2021-07-09T16:18:41.471" v="3660" actId="20577"/>
        <pc:sldMkLst>
          <pc:docMk/>
          <pc:sldMk cId="3995361145" sldId="261"/>
        </pc:sldMkLst>
        <pc:spChg chg="mod">
          <ac:chgData name="Zulkarnain" userId="5083becb-a57d-47aa-bc56-c8e14edc6f30" providerId="ADAL" clId="{734BAD6E-2427-45D6-ADA2-DB22EC6D91D5}" dt="2021-07-09T16:18:41.471" v="3660" actId="20577"/>
          <ac:spMkLst>
            <pc:docMk/>
            <pc:sldMk cId="3995361145" sldId="261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39.362" v="3554" actId="478"/>
          <ac:spMkLst>
            <pc:docMk/>
            <pc:sldMk cId="3995361145" sldId="261"/>
            <ac:spMk id="6" creationId="{00000000-0000-0000-0000-000000000000}"/>
          </ac:spMkLst>
        </pc:spChg>
      </pc:sldChg>
      <pc:sldChg chg="delSp modSp">
        <pc:chgData name="Zulkarnain" userId="5083becb-a57d-47aa-bc56-c8e14edc6f30" providerId="ADAL" clId="{734BAD6E-2427-45D6-ADA2-DB22EC6D91D5}" dt="2021-07-09T15:05:32.842" v="3553" actId="478"/>
        <pc:sldMkLst>
          <pc:docMk/>
          <pc:sldMk cId="3031507414" sldId="262"/>
        </pc:sldMkLst>
        <pc:spChg chg="mod">
          <ac:chgData name="Zulkarnain" userId="5083becb-a57d-47aa-bc56-c8e14edc6f30" providerId="ADAL" clId="{734BAD6E-2427-45D6-ADA2-DB22EC6D91D5}" dt="2021-07-09T15:05:23.415" v="3552" actId="20577"/>
          <ac:spMkLst>
            <pc:docMk/>
            <pc:sldMk cId="3031507414" sldId="262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32.842" v="3553" actId="478"/>
          <ac:spMkLst>
            <pc:docMk/>
            <pc:sldMk cId="3031507414" sldId="262"/>
            <ac:spMk id="5" creationId="{00000000-0000-0000-0000-000000000000}"/>
          </ac:spMkLst>
        </pc:spChg>
      </pc:sldChg>
      <pc:sldChg chg="delSp modSp modNotesTx">
        <pc:chgData name="Zulkarnain" userId="5083becb-a57d-47aa-bc56-c8e14edc6f30" providerId="ADAL" clId="{734BAD6E-2427-45D6-ADA2-DB22EC6D91D5}" dt="2021-07-09T15:11:27.552" v="3579" actId="20577"/>
        <pc:sldMkLst>
          <pc:docMk/>
          <pc:sldMk cId="2171416742" sldId="263"/>
        </pc:sldMkLst>
        <pc:spChg chg="mod">
          <ac:chgData name="Zulkarnain" userId="5083becb-a57d-47aa-bc56-c8e14edc6f30" providerId="ADAL" clId="{734BAD6E-2427-45D6-ADA2-DB22EC6D91D5}" dt="2021-07-09T15:11:27.552" v="3579" actId="20577"/>
          <ac:spMkLst>
            <pc:docMk/>
            <pc:sldMk cId="2171416742" sldId="263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5:05:44.306" v="3555" actId="478"/>
          <ac:spMkLst>
            <pc:docMk/>
            <pc:sldMk cId="2171416742" sldId="263"/>
            <ac:spMk id="5" creationId="{00000000-0000-0000-0000-000000000000}"/>
          </ac:spMkLst>
        </pc:spChg>
      </pc:sldChg>
      <pc:sldChg chg="delSp modSp delAnim">
        <pc:chgData name="Zulkarnain" userId="5083becb-a57d-47aa-bc56-c8e14edc6f30" providerId="ADAL" clId="{734BAD6E-2427-45D6-ADA2-DB22EC6D91D5}" dt="2021-07-09T15:12:03.861" v="3587" actId="20577"/>
        <pc:sldMkLst>
          <pc:docMk/>
          <pc:sldMk cId="1925043217" sldId="264"/>
        </pc:sldMkLst>
        <pc:spChg chg="del">
          <ac:chgData name="Zulkarnain" userId="5083becb-a57d-47aa-bc56-c8e14edc6f30" providerId="ADAL" clId="{734BAD6E-2427-45D6-ADA2-DB22EC6D91D5}" dt="2021-07-07T09:36:40.321" v="1353" actId="478"/>
          <ac:spMkLst>
            <pc:docMk/>
            <pc:sldMk cId="1925043217" sldId="264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9:36:38.718" v="1352" actId="478"/>
          <ac:spMkLst>
            <pc:docMk/>
            <pc:sldMk cId="1925043217" sldId="264"/>
            <ac:spMk id="7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12:03.861" v="3587" actId="20577"/>
          <ac:spMkLst>
            <pc:docMk/>
            <pc:sldMk cId="1925043217" sldId="264"/>
            <ac:spMk id="8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7T09:37:10.935" v="1357" actId="478"/>
          <ac:spMkLst>
            <pc:docMk/>
            <pc:sldMk cId="1925043217" sldId="264"/>
            <ac:spMk id="9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7T09:46:18.136" v="1518" actId="1076"/>
          <ac:spMkLst>
            <pc:docMk/>
            <pc:sldMk cId="1925043217" sldId="264"/>
            <ac:spMk id="10" creationId="{00000000-0000-0000-0000-000000000000}"/>
          </ac:spMkLst>
        </pc:spChg>
        <pc:picChg chg="mod">
          <ac:chgData name="Zulkarnain" userId="5083becb-a57d-47aa-bc56-c8e14edc6f30" providerId="ADAL" clId="{734BAD6E-2427-45D6-ADA2-DB22EC6D91D5}" dt="2021-07-07T09:45:53.776" v="1512" actId="1076"/>
          <ac:picMkLst>
            <pc:docMk/>
            <pc:sldMk cId="1925043217" sldId="264"/>
            <ac:picMk id="2050" creationId="{00000000-0000-0000-0000-000000000000}"/>
          </ac:picMkLst>
        </pc:picChg>
      </pc:sldChg>
      <pc:sldChg chg="del">
        <pc:chgData name="Zulkarnain" userId="5083becb-a57d-47aa-bc56-c8e14edc6f30" providerId="ADAL" clId="{734BAD6E-2427-45D6-ADA2-DB22EC6D91D5}" dt="2021-07-07T09:36:34.227" v="1351" actId="2696"/>
        <pc:sldMkLst>
          <pc:docMk/>
          <pc:sldMk cId="4242069121" sldId="265"/>
        </pc:sldMkLst>
      </pc:sldChg>
      <pc:sldChg chg="delSp modSp">
        <pc:chgData name="Zulkarnain" userId="5083becb-a57d-47aa-bc56-c8e14edc6f30" providerId="ADAL" clId="{734BAD6E-2427-45D6-ADA2-DB22EC6D91D5}" dt="2021-07-09T15:13:28.483" v="3614" actId="14100"/>
        <pc:sldMkLst>
          <pc:docMk/>
          <pc:sldMk cId="1174381815" sldId="269"/>
        </pc:sldMkLst>
        <pc:spChg chg="mod">
          <ac:chgData name="Zulkarnain" userId="5083becb-a57d-47aa-bc56-c8e14edc6f30" providerId="ADAL" clId="{734BAD6E-2427-45D6-ADA2-DB22EC6D91D5}" dt="2021-07-09T14:18:10.081" v="1816" actId="255"/>
          <ac:spMkLst>
            <pc:docMk/>
            <pc:sldMk cId="1174381815" sldId="269"/>
            <ac:spMk id="2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13:28.483" v="3614" actId="14100"/>
          <ac:spMkLst>
            <pc:docMk/>
            <pc:sldMk cId="1174381815" sldId="269"/>
            <ac:spMk id="3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9T14:18:45.330" v="1821" actId="478"/>
          <ac:spMkLst>
            <pc:docMk/>
            <pc:sldMk cId="1174381815" sldId="269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18:48.374" v="1822" actId="478"/>
          <ac:spMkLst>
            <pc:docMk/>
            <pc:sldMk cId="1174381815" sldId="269"/>
            <ac:spMk id="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19:50.501" v="1862" actId="478"/>
          <ac:spMkLst>
            <pc:docMk/>
            <pc:sldMk cId="1174381815" sldId="269"/>
            <ac:spMk id="8" creationId="{00000000-0000-0000-0000-000000000000}"/>
          </ac:spMkLst>
        </pc:spChg>
      </pc:sldChg>
      <pc:sldChg chg="delSp modSp">
        <pc:chgData name="Zulkarnain" userId="5083becb-a57d-47aa-bc56-c8e14edc6f30" providerId="ADAL" clId="{734BAD6E-2427-45D6-ADA2-DB22EC6D91D5}" dt="2021-07-09T15:04:52.954" v="3550" actId="2711"/>
        <pc:sldMkLst>
          <pc:docMk/>
          <pc:sldMk cId="3979870613" sldId="271"/>
        </pc:sldMkLst>
        <pc:spChg chg="mod">
          <ac:chgData name="Zulkarnain" userId="5083becb-a57d-47aa-bc56-c8e14edc6f30" providerId="ADAL" clId="{734BAD6E-2427-45D6-ADA2-DB22EC6D91D5}" dt="2021-07-09T15:04:38.500" v="3548" actId="1076"/>
          <ac:spMkLst>
            <pc:docMk/>
            <pc:sldMk cId="3979870613" sldId="271"/>
            <ac:spMk id="2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5:04:52.954" v="3550" actId="2711"/>
          <ac:spMkLst>
            <pc:docMk/>
            <pc:sldMk cId="3979870613" sldId="271"/>
            <ac:spMk id="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2:08.626" v="3224" actId="478"/>
          <ac:spMkLst>
            <pc:docMk/>
            <pc:sldMk cId="3979870613" sldId="271"/>
            <ac:spMk id="5" creationId="{00000000-0000-0000-0000-000000000000}"/>
          </ac:spMkLst>
        </pc:spChg>
      </pc:sldChg>
      <pc:sldChg chg="del">
        <pc:chgData name="Zulkarnain" userId="5083becb-a57d-47aa-bc56-c8e14edc6f30" providerId="ADAL" clId="{734BAD6E-2427-45D6-ADA2-DB22EC6D91D5}" dt="2021-07-09T14:54:37.356" v="3351" actId="2696"/>
        <pc:sldMkLst>
          <pc:docMk/>
          <pc:sldMk cId="1333736552" sldId="273"/>
        </pc:sldMkLst>
      </pc:sldChg>
      <pc:sldChg chg="modSp">
        <pc:chgData name="Zulkarnain" userId="5083becb-a57d-47aa-bc56-c8e14edc6f30" providerId="ADAL" clId="{734BAD6E-2427-45D6-ADA2-DB22EC6D91D5}" dt="2021-07-09T14:56:00.390" v="3450" actId="14100"/>
        <pc:sldMkLst>
          <pc:docMk/>
          <pc:sldMk cId="2891003866" sldId="274"/>
        </pc:sldMkLst>
        <pc:spChg chg="mod">
          <ac:chgData name="Zulkarnain" userId="5083becb-a57d-47aa-bc56-c8e14edc6f30" providerId="ADAL" clId="{734BAD6E-2427-45D6-ADA2-DB22EC6D91D5}" dt="2021-07-09T14:56:00.390" v="3450" actId="14100"/>
          <ac:spMkLst>
            <pc:docMk/>
            <pc:sldMk cId="2891003866" sldId="274"/>
            <ac:spMk id="8" creationId="{00000000-0000-0000-0000-000000000000}"/>
          </ac:spMkLst>
        </pc:spChg>
        <pc:picChg chg="mod">
          <ac:chgData name="Zulkarnain" userId="5083becb-a57d-47aa-bc56-c8e14edc6f30" providerId="ADAL" clId="{734BAD6E-2427-45D6-ADA2-DB22EC6D91D5}" dt="2021-07-09T14:55:58.112" v="3449" actId="1076"/>
          <ac:picMkLst>
            <pc:docMk/>
            <pc:sldMk cId="2891003866" sldId="274"/>
            <ac:picMk id="2050" creationId="{00000000-0000-0000-0000-000000000000}"/>
          </ac:picMkLst>
        </pc:picChg>
      </pc:sldChg>
      <pc:sldChg chg="del">
        <pc:chgData name="Zulkarnain" userId="5083becb-a57d-47aa-bc56-c8e14edc6f30" providerId="ADAL" clId="{734BAD6E-2427-45D6-ADA2-DB22EC6D91D5}" dt="2021-07-07T09:30:01.330" v="1045" actId="2696"/>
        <pc:sldMkLst>
          <pc:docMk/>
          <pc:sldMk cId="259075904" sldId="275"/>
        </pc:sldMkLst>
      </pc:sldChg>
      <pc:sldChg chg="delSp modSp del delAnim modAnim">
        <pc:chgData name="Zulkarnain" userId="5083becb-a57d-47aa-bc56-c8e14edc6f30" providerId="ADAL" clId="{734BAD6E-2427-45D6-ADA2-DB22EC6D91D5}" dt="2021-07-09T14:57:44.152" v="3460" actId="2696"/>
        <pc:sldMkLst>
          <pc:docMk/>
          <pc:sldMk cId="4142095584" sldId="277"/>
        </pc:sldMkLst>
        <pc:spChg chg="mod">
          <ac:chgData name="Zulkarnain" userId="5083becb-a57d-47aa-bc56-c8e14edc6f30" providerId="ADAL" clId="{734BAD6E-2427-45D6-ADA2-DB22EC6D91D5}" dt="2021-07-09T14:57:39.513" v="3459" actId="1076"/>
          <ac:spMkLst>
            <pc:docMk/>
            <pc:sldMk cId="4142095584" sldId="277"/>
            <ac:spMk id="2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7:24.778" v="3454" actId="478"/>
          <ac:spMkLst>
            <pc:docMk/>
            <pc:sldMk cId="4142095584" sldId="277"/>
            <ac:spMk id="3" creationId="{00000000-0000-0000-0000-000000000000}"/>
          </ac:spMkLst>
        </pc:spChg>
        <pc:spChg chg="mod">
          <ac:chgData name="Zulkarnain" userId="5083becb-a57d-47aa-bc56-c8e14edc6f30" providerId="ADAL" clId="{734BAD6E-2427-45D6-ADA2-DB22EC6D91D5}" dt="2021-07-09T14:56:31.313" v="3453" actId="1076"/>
          <ac:spMkLst>
            <pc:docMk/>
            <pc:sldMk cId="4142095584" sldId="277"/>
            <ac:spMk id="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9T14:57:36.690" v="3458" actId="478"/>
          <ac:spMkLst>
            <pc:docMk/>
            <pc:sldMk cId="4142095584" sldId="277"/>
            <ac:spMk id="8" creationId="{00000000-0000-0000-0000-000000000000}"/>
          </ac:spMkLst>
        </pc:spChg>
        <pc:picChg chg="del mod">
          <ac:chgData name="Zulkarnain" userId="5083becb-a57d-47aa-bc56-c8e14edc6f30" providerId="ADAL" clId="{734BAD6E-2427-45D6-ADA2-DB22EC6D91D5}" dt="2021-07-09T14:56:26.345" v="3452" actId="478"/>
          <ac:picMkLst>
            <pc:docMk/>
            <pc:sldMk cId="4142095584" sldId="277"/>
            <ac:picMk id="2051" creationId="{00000000-0000-0000-0000-000000000000}"/>
          </ac:picMkLst>
        </pc:picChg>
      </pc:sldChg>
      <pc:sldChg chg="modSp">
        <pc:chgData name="Zulkarnain" userId="5083becb-a57d-47aa-bc56-c8e14edc6f30" providerId="ADAL" clId="{734BAD6E-2427-45D6-ADA2-DB22EC6D91D5}" dt="2021-07-09T15:08:29.625" v="3558" actId="20577"/>
        <pc:sldMkLst>
          <pc:docMk/>
          <pc:sldMk cId="3658042491" sldId="279"/>
        </pc:sldMkLst>
        <pc:spChg chg="mod">
          <ac:chgData name="Zulkarnain" userId="5083becb-a57d-47aa-bc56-c8e14edc6f30" providerId="ADAL" clId="{734BAD6E-2427-45D6-ADA2-DB22EC6D91D5}" dt="2021-07-09T15:08:29.625" v="3558" actId="20577"/>
          <ac:spMkLst>
            <pc:docMk/>
            <pc:sldMk cId="3658042491" sldId="279"/>
            <ac:spMk id="3" creationId="{00000000-0000-0000-0000-000000000000}"/>
          </ac:spMkLst>
        </pc:spChg>
      </pc:sldChg>
      <pc:sldChg chg="addSp delSp modSp delAnim modAnim">
        <pc:chgData name="Zulkarnain" userId="5083becb-a57d-47aa-bc56-c8e14edc6f30" providerId="ADAL" clId="{734BAD6E-2427-45D6-ADA2-DB22EC6D91D5}" dt="2021-07-09T14:46:07.709" v="2865" actId="1076"/>
        <pc:sldMkLst>
          <pc:docMk/>
          <pc:sldMk cId="637677590" sldId="282"/>
        </pc:sldMkLst>
        <pc:spChg chg="mod">
          <ac:chgData name="Zulkarnain" userId="5083becb-a57d-47aa-bc56-c8e14edc6f30" providerId="ADAL" clId="{734BAD6E-2427-45D6-ADA2-DB22EC6D91D5}" dt="2021-07-09T14:35:06.549" v="2531" actId="1076"/>
          <ac:spMkLst>
            <pc:docMk/>
            <pc:sldMk cId="637677590" sldId="282"/>
            <ac:spMk id="2" creationId="{00000000-0000-0000-0000-000000000000}"/>
          </ac:spMkLst>
        </pc:spChg>
        <pc:spChg chg="del mod">
          <ac:chgData name="Zulkarnain" userId="5083becb-a57d-47aa-bc56-c8e14edc6f30" providerId="ADAL" clId="{734BAD6E-2427-45D6-ADA2-DB22EC6D91D5}" dt="2021-07-09T14:38:10.795" v="2582" actId="478"/>
          <ac:spMkLst>
            <pc:docMk/>
            <pc:sldMk cId="637677590" sldId="282"/>
            <ac:spMk id="6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9T14:45:10.087" v="2861"/>
          <ac:spMkLst>
            <pc:docMk/>
            <pc:sldMk cId="637677590" sldId="282"/>
            <ac:spMk id="7" creationId="{D2973EA4-3598-467D-B8F7-835638F37675}"/>
          </ac:spMkLst>
        </pc:spChg>
        <pc:spChg chg="add del mod">
          <ac:chgData name="Zulkarnain" userId="5083becb-a57d-47aa-bc56-c8e14edc6f30" providerId="ADAL" clId="{734BAD6E-2427-45D6-ADA2-DB22EC6D91D5}" dt="2021-07-09T14:43:02.404" v="2630" actId="478"/>
          <ac:spMkLst>
            <pc:docMk/>
            <pc:sldMk cId="637677590" sldId="282"/>
            <ac:spMk id="8" creationId="{BECC11D2-07CF-495A-AF6B-DB6966E1442B}"/>
          </ac:spMkLst>
        </pc:spChg>
        <pc:spChg chg="add mod">
          <ac:chgData name="Zulkarnain" userId="5083becb-a57d-47aa-bc56-c8e14edc6f30" providerId="ADAL" clId="{734BAD6E-2427-45D6-ADA2-DB22EC6D91D5}" dt="2021-07-09T14:45:03.591" v="2859" actId="1076"/>
          <ac:spMkLst>
            <pc:docMk/>
            <pc:sldMk cId="637677590" sldId="282"/>
            <ac:spMk id="9" creationId="{D84C1E0C-611A-4441-A03F-1384431F1A94}"/>
          </ac:spMkLst>
        </pc:spChg>
        <pc:picChg chg="mod">
          <ac:chgData name="Zulkarnain" userId="5083becb-a57d-47aa-bc56-c8e14edc6f30" providerId="ADAL" clId="{734BAD6E-2427-45D6-ADA2-DB22EC6D91D5}" dt="2021-07-09T14:46:07.709" v="2865" actId="1076"/>
          <ac:picMkLst>
            <pc:docMk/>
            <pc:sldMk cId="637677590" sldId="282"/>
            <ac:picMk id="5" creationId="{00000000-0000-0000-0000-000000000000}"/>
          </ac:picMkLst>
        </pc:picChg>
      </pc:sldChg>
      <pc:sldChg chg="addSp delSp modSp">
        <pc:chgData name="Zulkarnain" userId="5083becb-a57d-47aa-bc56-c8e14edc6f30" providerId="ADAL" clId="{734BAD6E-2427-45D6-ADA2-DB22EC6D91D5}" dt="2021-07-09T15:14:41.276" v="3628" actId="20577"/>
        <pc:sldMkLst>
          <pc:docMk/>
          <pc:sldMk cId="2541447481" sldId="283"/>
        </pc:sldMkLst>
        <pc:spChg chg="mod">
          <ac:chgData name="Zulkarnain" userId="5083becb-a57d-47aa-bc56-c8e14edc6f30" providerId="ADAL" clId="{734BAD6E-2427-45D6-ADA2-DB22EC6D91D5}" dt="2021-07-09T15:14:41.276" v="3628" actId="20577"/>
          <ac:spMkLst>
            <pc:docMk/>
            <pc:sldMk cId="2541447481" sldId="283"/>
            <ac:spMk id="6" creationId="{00000000-0000-0000-0000-000000000000}"/>
          </ac:spMkLst>
        </pc:spChg>
        <pc:spChg chg="add del mod">
          <ac:chgData name="Zulkarnain" userId="5083becb-a57d-47aa-bc56-c8e14edc6f30" providerId="ADAL" clId="{734BAD6E-2427-45D6-ADA2-DB22EC6D91D5}" dt="2021-07-09T14:51:43.196" v="3219" actId="478"/>
          <ac:spMkLst>
            <pc:docMk/>
            <pc:sldMk cId="2541447481" sldId="283"/>
            <ac:spMk id="7" creationId="{DBA5FE4B-600B-4E72-AA26-2613E71313A7}"/>
          </ac:spMkLst>
        </pc:spChg>
        <pc:picChg chg="mod">
          <ac:chgData name="Zulkarnain" userId="5083becb-a57d-47aa-bc56-c8e14edc6f30" providerId="ADAL" clId="{734BAD6E-2427-45D6-ADA2-DB22EC6D91D5}" dt="2021-07-09T14:50:29.449" v="3207" actId="1076"/>
          <ac:picMkLst>
            <pc:docMk/>
            <pc:sldMk cId="2541447481" sldId="283"/>
            <ac:picMk id="5" creationId="{00000000-0000-0000-0000-000000000000}"/>
          </ac:picMkLst>
        </pc:picChg>
      </pc:sldChg>
      <pc:sldChg chg="add del">
        <pc:chgData name="Zulkarnain" userId="5083becb-a57d-47aa-bc56-c8e14edc6f30" providerId="ADAL" clId="{734BAD6E-2427-45D6-ADA2-DB22EC6D91D5}" dt="2021-07-07T07:59:55.096" v="2" actId="2696"/>
        <pc:sldMkLst>
          <pc:docMk/>
          <pc:sldMk cId="3470522882" sldId="359"/>
        </pc:sldMkLst>
      </pc:sldChg>
      <pc:sldChg chg="addSp delSp modSp add delAnim modAnim">
        <pc:chgData name="Zulkarnain" userId="5083becb-a57d-47aa-bc56-c8e14edc6f30" providerId="ADAL" clId="{734BAD6E-2427-45D6-ADA2-DB22EC6D91D5}" dt="2021-07-09T15:10:10.064" v="3574" actId="20577"/>
        <pc:sldMkLst>
          <pc:docMk/>
          <pc:sldMk cId="2758075895" sldId="360"/>
        </pc:sldMkLst>
        <pc:spChg chg="add del mod">
          <ac:chgData name="Zulkarnain" userId="5083becb-a57d-47aa-bc56-c8e14edc6f30" providerId="ADAL" clId="{734BAD6E-2427-45D6-ADA2-DB22EC6D91D5}" dt="2021-07-07T08:04:52.770" v="56" actId="478"/>
          <ac:spMkLst>
            <pc:docMk/>
            <pc:sldMk cId="2758075895" sldId="360"/>
            <ac:spMk id="3" creationId="{3AAB91E9-8ACB-496F-969E-2554D3BCEDD4}"/>
          </ac:spMkLst>
        </pc:spChg>
        <pc:spChg chg="del">
          <ac:chgData name="Zulkarnain" userId="5083becb-a57d-47aa-bc56-c8e14edc6f30" providerId="ADAL" clId="{734BAD6E-2427-45D6-ADA2-DB22EC6D91D5}" dt="2021-07-07T08:00:15.681" v="3" actId="478"/>
          <ac:spMkLst>
            <pc:docMk/>
            <pc:sldMk cId="2758075895" sldId="360"/>
            <ac:spMk id="5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7.096" v="4" actId="478"/>
          <ac:spMkLst>
            <pc:docMk/>
            <pc:sldMk cId="2758075895" sldId="360"/>
            <ac:spMk id="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9.393" v="6" actId="478"/>
          <ac:spMkLst>
            <pc:docMk/>
            <pc:sldMk cId="2758075895" sldId="360"/>
            <ac:spMk id="8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18.262" v="5" actId="478"/>
          <ac:spMkLst>
            <pc:docMk/>
            <pc:sldMk cId="2758075895" sldId="360"/>
            <ac:spMk id="9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7.876" v="10" actId="478"/>
          <ac:spMkLst>
            <pc:docMk/>
            <pc:sldMk cId="2758075895" sldId="360"/>
            <ac:spMk id="10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1.228" v="12" actId="478"/>
          <ac:spMkLst>
            <pc:docMk/>
            <pc:sldMk cId="2758075895" sldId="360"/>
            <ac:spMk id="11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1.188" v="15" actId="478"/>
          <ac:spMkLst>
            <pc:docMk/>
            <pc:sldMk cId="2758075895" sldId="360"/>
            <ac:spMk id="12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7.474" v="19" actId="478"/>
          <ac:spMkLst>
            <pc:docMk/>
            <pc:sldMk cId="2758075895" sldId="360"/>
            <ac:spMk id="13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8.946" v="11" actId="478"/>
          <ac:spMkLst>
            <pc:docMk/>
            <pc:sldMk cId="2758075895" sldId="360"/>
            <ac:spMk id="14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4.354" v="14" actId="478"/>
          <ac:spMkLst>
            <pc:docMk/>
            <pc:sldMk cId="2758075895" sldId="360"/>
            <ac:spMk id="15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32.761" v="13" actId="478"/>
          <ac:spMkLst>
            <pc:docMk/>
            <pc:sldMk cId="2758075895" sldId="360"/>
            <ac:spMk id="16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2.644" v="16" actId="478"/>
          <ac:spMkLst>
            <pc:docMk/>
            <pc:sldMk cId="2758075895" sldId="360"/>
            <ac:spMk id="17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8.767" v="20" actId="478"/>
          <ac:spMkLst>
            <pc:docMk/>
            <pc:sldMk cId="2758075895" sldId="360"/>
            <ac:spMk id="18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22.464" v="7" actId="478"/>
          <ac:spMkLst>
            <pc:docMk/>
            <pc:sldMk cId="2758075895" sldId="360"/>
            <ac:spMk id="19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5.573" v="18" actId="478"/>
          <ac:spMkLst>
            <pc:docMk/>
            <pc:sldMk cId="2758075895" sldId="360"/>
            <ac:spMk id="20" creationId="{00000000-0000-0000-0000-000000000000}"/>
          </ac:spMkLst>
        </pc:spChg>
        <pc:spChg chg="del">
          <ac:chgData name="Zulkarnain" userId="5083becb-a57d-47aa-bc56-c8e14edc6f30" providerId="ADAL" clId="{734BAD6E-2427-45D6-ADA2-DB22EC6D91D5}" dt="2021-07-07T08:00:53.812" v="17" actId="478"/>
          <ac:spMkLst>
            <pc:docMk/>
            <pc:sldMk cId="2758075895" sldId="360"/>
            <ac:spMk id="21" creationId="{00000000-0000-0000-0000-000000000000}"/>
          </ac:spMkLst>
        </pc:spChg>
        <pc:spChg chg="add mod">
          <ac:chgData name="Zulkarnain" userId="5083becb-a57d-47aa-bc56-c8e14edc6f30" providerId="ADAL" clId="{734BAD6E-2427-45D6-ADA2-DB22EC6D91D5}" dt="2021-07-09T15:10:10.064" v="3574" actId="20577"/>
          <ac:spMkLst>
            <pc:docMk/>
            <pc:sldMk cId="2758075895" sldId="360"/>
            <ac:spMk id="22" creationId="{836DDDA2-4E5A-454F-8129-283BFCB735A6}"/>
          </ac:spMkLst>
        </pc:spChg>
        <pc:spChg chg="add mod">
          <ac:chgData name="Zulkarnain" userId="5083becb-a57d-47aa-bc56-c8e14edc6f30" providerId="ADAL" clId="{734BAD6E-2427-45D6-ADA2-DB22EC6D91D5}" dt="2021-07-07T08:44:21.368" v="513" actId="14100"/>
          <ac:spMkLst>
            <pc:docMk/>
            <pc:sldMk cId="2758075895" sldId="360"/>
            <ac:spMk id="23" creationId="{B19DB8DD-121A-4BFC-80BC-03C3225E3A2D}"/>
          </ac:spMkLst>
        </pc:spChg>
        <pc:spChg chg="add mod">
          <ac:chgData name="Zulkarnain" userId="5083becb-a57d-47aa-bc56-c8e14edc6f30" providerId="ADAL" clId="{734BAD6E-2427-45D6-ADA2-DB22EC6D91D5}" dt="2021-07-07T09:22:20.576" v="1031" actId="1076"/>
          <ac:spMkLst>
            <pc:docMk/>
            <pc:sldMk cId="2758075895" sldId="360"/>
            <ac:spMk id="24" creationId="{2468DC32-C2A9-4722-A688-D3335D4D430A}"/>
          </ac:spMkLst>
        </pc:spChg>
        <pc:spChg chg="add mod">
          <ac:chgData name="Zulkarnain" userId="5083becb-a57d-47aa-bc56-c8e14edc6f30" providerId="ADAL" clId="{734BAD6E-2427-45D6-ADA2-DB22EC6D91D5}" dt="2021-07-07T09:22:40.224" v="1034" actId="20577"/>
          <ac:spMkLst>
            <pc:docMk/>
            <pc:sldMk cId="2758075895" sldId="360"/>
            <ac:spMk id="25" creationId="{5C6D0002-3EEF-4423-95E0-0B213D5EC529}"/>
          </ac:spMkLst>
        </pc:spChg>
        <pc:spChg chg="add mod">
          <ac:chgData name="Zulkarnain" userId="5083becb-a57d-47aa-bc56-c8e14edc6f30" providerId="ADAL" clId="{734BAD6E-2427-45D6-ADA2-DB22EC6D91D5}" dt="2021-07-07T09:26:20.160" v="1044" actId="14100"/>
          <ac:spMkLst>
            <pc:docMk/>
            <pc:sldMk cId="2758075895" sldId="360"/>
            <ac:spMk id="26" creationId="{E6048124-8CC7-4103-8F21-9219EBFB4892}"/>
          </ac:spMkLst>
        </pc:spChg>
        <pc:picChg chg="add del mod">
          <ac:chgData name="Zulkarnain" userId="5083becb-a57d-47aa-bc56-c8e14edc6f30" providerId="ADAL" clId="{734BAD6E-2427-45D6-ADA2-DB22EC6D91D5}" dt="2021-07-07T08:53:27.015" v="641" actId="1076"/>
          <ac:picMkLst>
            <pc:docMk/>
            <pc:sldMk cId="2758075895" sldId="360"/>
            <ac:picMk id="1026" creationId="{00000000-0000-0000-0000-000000000000}"/>
          </ac:picMkLst>
        </pc:picChg>
      </pc:sldChg>
      <pc:sldChg chg="modSp add">
        <pc:chgData name="Zulkarnain" userId="5083becb-a57d-47aa-bc56-c8e14edc6f30" providerId="ADAL" clId="{734BAD6E-2427-45D6-ADA2-DB22EC6D91D5}" dt="2021-07-09T15:09:20.314" v="3559" actId="20577"/>
        <pc:sldMkLst>
          <pc:docMk/>
          <pc:sldMk cId="1698960200" sldId="361"/>
        </pc:sldMkLst>
        <pc:spChg chg="mod">
          <ac:chgData name="Zulkarnain" userId="5083becb-a57d-47aa-bc56-c8e14edc6f30" providerId="ADAL" clId="{734BAD6E-2427-45D6-ADA2-DB22EC6D91D5}" dt="2021-07-07T09:30:22.176" v="1070" actId="20577"/>
          <ac:spMkLst>
            <pc:docMk/>
            <pc:sldMk cId="1698960200" sldId="361"/>
            <ac:spMk id="2" creationId="{64CAC58C-CC97-454E-9E00-167B3C8FD171}"/>
          </ac:spMkLst>
        </pc:spChg>
        <pc:spChg chg="mod">
          <ac:chgData name="Zulkarnain" userId="5083becb-a57d-47aa-bc56-c8e14edc6f30" providerId="ADAL" clId="{734BAD6E-2427-45D6-ADA2-DB22EC6D91D5}" dt="2021-07-09T15:09:20.314" v="3559" actId="20577"/>
          <ac:spMkLst>
            <pc:docMk/>
            <pc:sldMk cId="1698960200" sldId="361"/>
            <ac:spMk id="3" creationId="{5667BD1C-5AD0-46C2-873F-6CA120146A6A}"/>
          </ac:spMkLst>
        </pc:spChg>
      </pc:sldChg>
      <pc:sldChg chg="addSp delSp modSp add modAnim">
        <pc:chgData name="Zulkarnain" userId="5083becb-a57d-47aa-bc56-c8e14edc6f30" providerId="ADAL" clId="{734BAD6E-2427-45D6-ADA2-DB22EC6D91D5}" dt="2021-07-09T15:02:23.970" v="3539" actId="20577"/>
        <pc:sldMkLst>
          <pc:docMk/>
          <pc:sldMk cId="3565530590" sldId="362"/>
        </pc:sldMkLst>
        <pc:spChg chg="mod">
          <ac:chgData name="Zulkarnain" userId="5083becb-a57d-47aa-bc56-c8e14edc6f30" providerId="ADAL" clId="{734BAD6E-2427-45D6-ADA2-DB22EC6D91D5}" dt="2021-07-09T15:00:42.426" v="3492" actId="1076"/>
          <ac:spMkLst>
            <pc:docMk/>
            <pc:sldMk cId="3565530590" sldId="362"/>
            <ac:spMk id="2" creationId="{BF619259-D70A-4DF7-AC26-070426D2D78F}"/>
          </ac:spMkLst>
        </pc:spChg>
        <pc:spChg chg="del">
          <ac:chgData name="Zulkarnain" userId="5083becb-a57d-47aa-bc56-c8e14edc6f30" providerId="ADAL" clId="{734BAD6E-2427-45D6-ADA2-DB22EC6D91D5}" dt="2021-07-09T14:58:47.027" v="3462" actId="478"/>
          <ac:spMkLst>
            <pc:docMk/>
            <pc:sldMk cId="3565530590" sldId="362"/>
            <ac:spMk id="3" creationId="{FEC6B269-FB6A-491D-BF50-B958039303D5}"/>
          </ac:spMkLst>
        </pc:spChg>
        <pc:spChg chg="add mod">
          <ac:chgData name="Zulkarnain" userId="5083becb-a57d-47aa-bc56-c8e14edc6f30" providerId="ADAL" clId="{734BAD6E-2427-45D6-ADA2-DB22EC6D91D5}" dt="2021-07-09T15:02:23.970" v="3539" actId="20577"/>
          <ac:spMkLst>
            <pc:docMk/>
            <pc:sldMk cId="3565530590" sldId="362"/>
            <ac:spMk id="6" creationId="{9A33170F-E02C-42AE-990B-961B4011519A}"/>
          </ac:spMkLst>
        </pc:spChg>
        <pc:picChg chg="add mod">
          <ac:chgData name="Zulkarnain" userId="5083becb-a57d-47aa-bc56-c8e14edc6f30" providerId="ADAL" clId="{734BAD6E-2427-45D6-ADA2-DB22EC6D91D5}" dt="2021-07-09T15:02:02.523" v="3521" actId="1076"/>
          <ac:picMkLst>
            <pc:docMk/>
            <pc:sldMk cId="3565530590" sldId="362"/>
            <ac:picMk id="5" creationId="{519C472B-80F5-4314-BE25-2345D02F97FD}"/>
          </ac:picMkLst>
        </pc:picChg>
      </pc:sldChg>
    </pc:docChg>
  </pc:docChgLst>
  <pc:docChgLst>
    <pc:chgData name="Zulkarnain" userId="5083becb-a57d-47aa-bc56-c8e14edc6f30" providerId="ADAL" clId="{886743BD-5107-40B1-B7FC-BB749FBC5C8C}"/>
    <pc:docChg chg="delSld">
      <pc:chgData name="Zulkarnain" userId="5083becb-a57d-47aa-bc56-c8e14edc6f30" providerId="ADAL" clId="{886743BD-5107-40B1-B7FC-BB749FBC5C8C}" dt="2021-06-30T18:11:16.756" v="1" actId="2696"/>
      <pc:docMkLst>
        <pc:docMk/>
      </pc:docMkLst>
      <pc:sldChg chg="del">
        <pc:chgData name="Zulkarnain" userId="5083becb-a57d-47aa-bc56-c8e14edc6f30" providerId="ADAL" clId="{886743BD-5107-40B1-B7FC-BB749FBC5C8C}" dt="2021-06-30T18:11:14.839" v="0" actId="2696"/>
        <pc:sldMkLst>
          <pc:docMk/>
          <pc:sldMk cId="77413974" sldId="280"/>
        </pc:sldMkLst>
      </pc:sldChg>
      <pc:sldChg chg="del">
        <pc:chgData name="Zulkarnain" userId="5083becb-a57d-47aa-bc56-c8e14edc6f30" providerId="ADAL" clId="{886743BD-5107-40B1-B7FC-BB749FBC5C8C}" dt="2021-06-30T18:11:16.756" v="1" actId="2696"/>
        <pc:sldMkLst>
          <pc:docMk/>
          <pc:sldMk cId="2158905973" sldId="281"/>
        </pc:sldMkLst>
      </pc:sldChg>
    </pc:docChg>
  </pc:docChgLst>
  <pc:docChgLst>
    <pc:chgData name="Zulkarnain" userId="5083becb-a57d-47aa-bc56-c8e14edc6f30" providerId="ADAL" clId="{1453D3FE-F806-40D0-9ACC-78829F3713C1}"/>
    <pc:docChg chg="undo custSel addSld delSld modSld sldOrd">
      <pc:chgData name="Zulkarnain" userId="5083becb-a57d-47aa-bc56-c8e14edc6f30" providerId="ADAL" clId="{1453D3FE-F806-40D0-9ACC-78829F3713C1}" dt="2022-07-21T21:17:26.626" v="4916" actId="20577"/>
      <pc:docMkLst>
        <pc:docMk/>
      </pc:docMkLst>
      <pc:sldChg chg="modSp mod">
        <pc:chgData name="Zulkarnain" userId="5083becb-a57d-47aa-bc56-c8e14edc6f30" providerId="ADAL" clId="{1453D3FE-F806-40D0-9ACC-78829F3713C1}" dt="2022-07-21T21:17:26.626" v="4916" actId="20577"/>
        <pc:sldMkLst>
          <pc:docMk/>
          <pc:sldMk cId="2389260677" sldId="256"/>
        </pc:sldMkLst>
        <pc:spChg chg="mod">
          <ac:chgData name="Zulkarnain" userId="5083becb-a57d-47aa-bc56-c8e14edc6f30" providerId="ADAL" clId="{1453D3FE-F806-40D0-9ACC-78829F3713C1}" dt="2022-07-21T21:17:26.626" v="4916" actId="20577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Zulkarnain" userId="5083becb-a57d-47aa-bc56-c8e14edc6f30" providerId="ADAL" clId="{1453D3FE-F806-40D0-9ACC-78829F3713C1}" dt="2022-07-19T12:37:57.481" v="78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del">
        <pc:chgData name="Zulkarnain" userId="5083becb-a57d-47aa-bc56-c8e14edc6f30" providerId="ADAL" clId="{1453D3FE-F806-40D0-9ACC-78829F3713C1}" dt="2022-07-19T15:01:51.970" v="3668" actId="2696"/>
        <pc:sldMkLst>
          <pc:docMk/>
          <pc:sldMk cId="380228457" sldId="258"/>
        </pc:sldMkLst>
      </pc:sldChg>
      <pc:sldChg chg="modSp mod">
        <pc:chgData name="Zulkarnain" userId="5083becb-a57d-47aa-bc56-c8e14edc6f30" providerId="ADAL" clId="{1453D3FE-F806-40D0-9ACC-78829F3713C1}" dt="2022-07-21T20:20:02.806" v="4823" actId="20577"/>
        <pc:sldMkLst>
          <pc:docMk/>
          <pc:sldMk cId="2727208973" sldId="258"/>
        </pc:sldMkLst>
        <pc:spChg chg="mod">
          <ac:chgData name="Zulkarnain" userId="5083becb-a57d-47aa-bc56-c8e14edc6f30" providerId="ADAL" clId="{1453D3FE-F806-40D0-9ACC-78829F3713C1}" dt="2022-07-21T20:20:02.806" v="4823" actId="20577"/>
          <ac:spMkLst>
            <pc:docMk/>
            <pc:sldMk cId="2727208973" sldId="258"/>
            <ac:spMk id="7" creationId="{00000000-0000-0000-0000-000000000000}"/>
          </ac:spMkLst>
        </pc:spChg>
      </pc:sldChg>
      <pc:sldChg chg="del">
        <pc:chgData name="Zulkarnain" userId="5083becb-a57d-47aa-bc56-c8e14edc6f30" providerId="ADAL" clId="{1453D3FE-F806-40D0-9ACC-78829F3713C1}" dt="2022-07-19T15:04:49.807" v="3723" actId="47"/>
        <pc:sldMkLst>
          <pc:docMk/>
          <pc:sldMk cId="2668087876" sldId="260"/>
        </pc:sldMkLst>
      </pc:sldChg>
      <pc:sldChg chg="del">
        <pc:chgData name="Zulkarnain" userId="5083becb-a57d-47aa-bc56-c8e14edc6f30" providerId="ADAL" clId="{1453D3FE-F806-40D0-9ACC-78829F3713C1}" dt="2022-07-19T15:04:47.361" v="3722" actId="47"/>
        <pc:sldMkLst>
          <pc:docMk/>
          <pc:sldMk cId="3995361145" sldId="261"/>
        </pc:sldMkLst>
      </pc:sldChg>
      <pc:sldChg chg="del">
        <pc:chgData name="Zulkarnain" userId="5083becb-a57d-47aa-bc56-c8e14edc6f30" providerId="ADAL" clId="{1453D3FE-F806-40D0-9ACC-78829F3713C1}" dt="2022-07-19T15:04:50.942" v="3724" actId="47"/>
        <pc:sldMkLst>
          <pc:docMk/>
          <pc:sldMk cId="3031507414" sldId="262"/>
        </pc:sldMkLst>
      </pc:sldChg>
      <pc:sldChg chg="del">
        <pc:chgData name="Zulkarnain" userId="5083becb-a57d-47aa-bc56-c8e14edc6f30" providerId="ADAL" clId="{1453D3FE-F806-40D0-9ACC-78829F3713C1}" dt="2022-07-19T15:04:52.295" v="3725" actId="47"/>
        <pc:sldMkLst>
          <pc:docMk/>
          <pc:sldMk cId="2171416742" sldId="263"/>
        </pc:sldMkLst>
      </pc:sldChg>
      <pc:sldChg chg="del">
        <pc:chgData name="Zulkarnain" userId="5083becb-a57d-47aa-bc56-c8e14edc6f30" providerId="ADAL" clId="{1453D3FE-F806-40D0-9ACC-78829F3713C1}" dt="2022-07-19T15:04:53.485" v="3726" actId="47"/>
        <pc:sldMkLst>
          <pc:docMk/>
          <pc:sldMk cId="1925043217" sldId="264"/>
        </pc:sldMkLst>
      </pc:sldChg>
      <pc:sldChg chg="del">
        <pc:chgData name="Zulkarnain" userId="5083becb-a57d-47aa-bc56-c8e14edc6f30" providerId="ADAL" clId="{1453D3FE-F806-40D0-9ACC-78829F3713C1}" dt="2022-07-19T15:04:45.871" v="3721" actId="47"/>
        <pc:sldMkLst>
          <pc:docMk/>
          <pc:sldMk cId="1174381815" sldId="269"/>
        </pc:sldMkLst>
      </pc:sldChg>
      <pc:sldChg chg="del">
        <pc:chgData name="Zulkarnain" userId="5083becb-a57d-47aa-bc56-c8e14edc6f30" providerId="ADAL" clId="{1453D3FE-F806-40D0-9ACC-78829F3713C1}" dt="2022-07-19T15:04:44.398" v="3720" actId="47"/>
        <pc:sldMkLst>
          <pc:docMk/>
          <pc:sldMk cId="3979870613" sldId="271"/>
        </pc:sldMkLst>
      </pc:sldChg>
      <pc:sldChg chg="del">
        <pc:chgData name="Zulkarnain" userId="5083becb-a57d-47aa-bc56-c8e14edc6f30" providerId="ADAL" clId="{1453D3FE-F806-40D0-9ACC-78829F3713C1}" dt="2022-07-19T15:04:56.788" v="3729" actId="47"/>
        <pc:sldMkLst>
          <pc:docMk/>
          <pc:sldMk cId="1788975653" sldId="272"/>
        </pc:sldMkLst>
      </pc:sldChg>
      <pc:sldChg chg="del">
        <pc:chgData name="Zulkarnain" userId="5083becb-a57d-47aa-bc56-c8e14edc6f30" providerId="ADAL" clId="{1453D3FE-F806-40D0-9ACC-78829F3713C1}" dt="2022-07-19T15:04:57.939" v="3730" actId="47"/>
        <pc:sldMkLst>
          <pc:docMk/>
          <pc:sldMk cId="2891003866" sldId="274"/>
        </pc:sldMkLst>
      </pc:sldChg>
      <pc:sldChg chg="modSp del mod">
        <pc:chgData name="Zulkarnain" userId="5083becb-a57d-47aa-bc56-c8e14edc6f30" providerId="ADAL" clId="{1453D3FE-F806-40D0-9ACC-78829F3713C1}" dt="2022-07-19T13:06:45.903" v="1807" actId="47"/>
        <pc:sldMkLst>
          <pc:docMk/>
          <pc:sldMk cId="2247891262" sldId="278"/>
        </pc:sldMkLst>
        <pc:spChg chg="mod">
          <ac:chgData name="Zulkarnain" userId="5083becb-a57d-47aa-bc56-c8e14edc6f30" providerId="ADAL" clId="{1453D3FE-F806-40D0-9ACC-78829F3713C1}" dt="2022-07-19T12:41:53.288" v="182" actId="20577"/>
          <ac:spMkLst>
            <pc:docMk/>
            <pc:sldMk cId="2247891262" sldId="278"/>
            <ac:spMk id="2" creationId="{00000000-0000-0000-0000-000000000000}"/>
          </ac:spMkLst>
        </pc:spChg>
      </pc:sldChg>
      <pc:sldChg chg="del">
        <pc:chgData name="Zulkarnain" userId="5083becb-a57d-47aa-bc56-c8e14edc6f30" providerId="ADAL" clId="{1453D3FE-F806-40D0-9ACC-78829F3713C1}" dt="2022-07-19T15:04:42.294" v="3718" actId="47"/>
        <pc:sldMkLst>
          <pc:docMk/>
          <pc:sldMk cId="3658042491" sldId="279"/>
        </pc:sldMkLst>
      </pc:sldChg>
      <pc:sldChg chg="del">
        <pc:chgData name="Zulkarnain" userId="5083becb-a57d-47aa-bc56-c8e14edc6f30" providerId="ADAL" clId="{1453D3FE-F806-40D0-9ACC-78829F3713C1}" dt="2022-07-19T15:04:54.655" v="3727" actId="47"/>
        <pc:sldMkLst>
          <pc:docMk/>
          <pc:sldMk cId="637677590" sldId="282"/>
        </pc:sldMkLst>
      </pc:sldChg>
      <pc:sldChg chg="del">
        <pc:chgData name="Zulkarnain" userId="5083becb-a57d-47aa-bc56-c8e14edc6f30" providerId="ADAL" clId="{1453D3FE-F806-40D0-9ACC-78829F3713C1}" dt="2022-07-19T15:04:55.816" v="3728" actId="47"/>
        <pc:sldMkLst>
          <pc:docMk/>
          <pc:sldMk cId="2541447481" sldId="283"/>
        </pc:sldMkLst>
      </pc:sldChg>
      <pc:sldChg chg="del">
        <pc:chgData name="Zulkarnain" userId="5083becb-a57d-47aa-bc56-c8e14edc6f30" providerId="ADAL" clId="{1453D3FE-F806-40D0-9ACC-78829F3713C1}" dt="2022-07-19T14:54:27.117" v="3536" actId="47"/>
        <pc:sldMkLst>
          <pc:docMk/>
          <pc:sldMk cId="2758075895" sldId="360"/>
        </pc:sldMkLst>
      </pc:sldChg>
      <pc:sldChg chg="del">
        <pc:chgData name="Zulkarnain" userId="5083becb-a57d-47aa-bc56-c8e14edc6f30" providerId="ADAL" clId="{1453D3FE-F806-40D0-9ACC-78829F3713C1}" dt="2022-07-19T15:04:43.190" v="3719" actId="47"/>
        <pc:sldMkLst>
          <pc:docMk/>
          <pc:sldMk cId="3565530590" sldId="362"/>
        </pc:sldMkLst>
      </pc:sldChg>
      <pc:sldChg chg="modSp mod ord">
        <pc:chgData name="Zulkarnain" userId="5083becb-a57d-47aa-bc56-c8e14edc6f30" providerId="ADAL" clId="{1453D3FE-F806-40D0-9ACC-78829F3713C1}" dt="2022-07-19T15:08:26.990" v="3977" actId="207"/>
        <pc:sldMkLst>
          <pc:docMk/>
          <pc:sldMk cId="2282295511" sldId="363"/>
        </pc:sldMkLst>
        <pc:spChg chg="mod">
          <ac:chgData name="Zulkarnain" userId="5083becb-a57d-47aa-bc56-c8e14edc6f30" providerId="ADAL" clId="{1453D3FE-F806-40D0-9ACC-78829F3713C1}" dt="2022-07-19T15:08:26.990" v="3977" actId="207"/>
          <ac:spMkLst>
            <pc:docMk/>
            <pc:sldMk cId="2282295511" sldId="363"/>
            <ac:spMk id="2" creationId="{796A5997-DB36-4643-B737-34E490814A24}"/>
          </ac:spMkLst>
        </pc:spChg>
        <pc:spChg chg="mod">
          <ac:chgData name="Zulkarnain" userId="5083becb-a57d-47aa-bc56-c8e14edc6f30" providerId="ADAL" clId="{1453D3FE-F806-40D0-9ACC-78829F3713C1}" dt="2022-07-19T14:56:41.831" v="3568" actId="27636"/>
          <ac:spMkLst>
            <pc:docMk/>
            <pc:sldMk cId="2282295511" sldId="363"/>
            <ac:spMk id="3" creationId="{3C15F400-1C33-4C0E-8828-5C747BDAEBF7}"/>
          </ac:spMkLst>
        </pc:spChg>
        <pc:picChg chg="mod">
          <ac:chgData name="Zulkarnain" userId="5083becb-a57d-47aa-bc56-c8e14edc6f30" providerId="ADAL" clId="{1453D3FE-F806-40D0-9ACC-78829F3713C1}" dt="2022-07-19T14:56:23.482" v="3564" actId="1076"/>
          <ac:picMkLst>
            <pc:docMk/>
            <pc:sldMk cId="2282295511" sldId="363"/>
            <ac:picMk id="1026" creationId="{351A50D8-F478-4AFA-8790-52BCF3B17902}"/>
          </ac:picMkLst>
        </pc:picChg>
      </pc:sldChg>
      <pc:sldChg chg="modSp mod">
        <pc:chgData name="Zulkarnain" userId="5083becb-a57d-47aa-bc56-c8e14edc6f30" providerId="ADAL" clId="{1453D3FE-F806-40D0-9ACC-78829F3713C1}" dt="2022-07-21T19:47:20.076" v="4768" actId="20577"/>
        <pc:sldMkLst>
          <pc:docMk/>
          <pc:sldMk cId="131247419" sldId="365"/>
        </pc:sldMkLst>
        <pc:spChg chg="mod">
          <ac:chgData name="Zulkarnain" userId="5083becb-a57d-47aa-bc56-c8e14edc6f30" providerId="ADAL" clId="{1453D3FE-F806-40D0-9ACC-78829F3713C1}" dt="2022-07-19T15:08:21.070" v="3976" actId="207"/>
          <ac:spMkLst>
            <pc:docMk/>
            <pc:sldMk cId="131247419" sldId="365"/>
            <ac:spMk id="2" creationId="{F5BBD91C-024B-462E-9D76-0A9A0647797A}"/>
          </ac:spMkLst>
        </pc:spChg>
        <pc:spChg chg="mod">
          <ac:chgData name="Zulkarnain" userId="5083becb-a57d-47aa-bc56-c8e14edc6f30" providerId="ADAL" clId="{1453D3FE-F806-40D0-9ACC-78829F3713C1}" dt="2022-07-21T19:47:20.076" v="4768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modSp new mod">
        <pc:chgData name="Zulkarnain" userId="5083becb-a57d-47aa-bc56-c8e14edc6f30" providerId="ADAL" clId="{1453D3FE-F806-40D0-9ACC-78829F3713C1}" dt="2022-07-19T15:00:27.390" v="3667" actId="255"/>
        <pc:sldMkLst>
          <pc:docMk/>
          <pc:sldMk cId="1776892448" sldId="366"/>
        </pc:sldMkLst>
        <pc:spChg chg="mod">
          <ac:chgData name="Zulkarnain" userId="5083becb-a57d-47aa-bc56-c8e14edc6f30" providerId="ADAL" clId="{1453D3FE-F806-40D0-9ACC-78829F3713C1}" dt="2022-07-19T13:06:16.349" v="1805" actId="1076"/>
          <ac:spMkLst>
            <pc:docMk/>
            <pc:sldMk cId="1776892448" sldId="366"/>
            <ac:spMk id="2" creationId="{9E524CFF-1E59-4813-B3BD-AB008EB5785F}"/>
          </ac:spMkLst>
        </pc:spChg>
        <pc:spChg chg="mod">
          <ac:chgData name="Zulkarnain" userId="5083becb-a57d-47aa-bc56-c8e14edc6f30" providerId="ADAL" clId="{1453D3FE-F806-40D0-9ACC-78829F3713C1}" dt="2022-07-19T15:00:27.390" v="3667" actId="255"/>
          <ac:spMkLst>
            <pc:docMk/>
            <pc:sldMk cId="1776892448" sldId="366"/>
            <ac:spMk id="3" creationId="{66BD7E05-ADE1-4DF0-B7A7-D410C2B47DCA}"/>
          </ac:spMkLst>
        </pc:spChg>
      </pc:sldChg>
      <pc:sldChg chg="addSp delSp modSp new mod delAnim modAnim">
        <pc:chgData name="Zulkarnain" userId="5083becb-a57d-47aa-bc56-c8e14edc6f30" providerId="ADAL" clId="{1453D3FE-F806-40D0-9ACC-78829F3713C1}" dt="2022-07-19T14:54:08.250" v="3535" actId="1076"/>
        <pc:sldMkLst>
          <pc:docMk/>
          <pc:sldMk cId="3026051233" sldId="367"/>
        </pc:sldMkLst>
        <pc:spChg chg="mod">
          <ac:chgData name="Zulkarnain" userId="5083becb-a57d-47aa-bc56-c8e14edc6f30" providerId="ADAL" clId="{1453D3FE-F806-40D0-9ACC-78829F3713C1}" dt="2022-07-19T14:53:48.550" v="3532" actId="20577"/>
          <ac:spMkLst>
            <pc:docMk/>
            <pc:sldMk cId="3026051233" sldId="367"/>
            <ac:spMk id="2" creationId="{65071DB5-96C3-40B4-8A6A-7AEB02340A63}"/>
          </ac:spMkLst>
        </pc:spChg>
        <pc:spChg chg="del">
          <ac:chgData name="Zulkarnain" userId="5083becb-a57d-47aa-bc56-c8e14edc6f30" providerId="ADAL" clId="{1453D3FE-F806-40D0-9ACC-78829F3713C1}" dt="2022-07-19T13:08:48.163" v="1809" actId="1032"/>
          <ac:spMkLst>
            <pc:docMk/>
            <pc:sldMk cId="3026051233" sldId="367"/>
            <ac:spMk id="3" creationId="{863BB7DE-298D-4D5C-B916-020264866615}"/>
          </ac:spMkLst>
        </pc:spChg>
        <pc:spChg chg="add del mod">
          <ac:chgData name="Zulkarnain" userId="5083becb-a57d-47aa-bc56-c8e14edc6f30" providerId="ADAL" clId="{1453D3FE-F806-40D0-9ACC-78829F3713C1}" dt="2022-07-19T13:10:45.847" v="1844" actId="478"/>
          <ac:spMkLst>
            <pc:docMk/>
            <pc:sldMk cId="3026051233" sldId="367"/>
            <ac:spMk id="9" creationId="{CEEBD9B8-C3B8-413D-849B-783B9637846F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0" creationId="{F186E195-A10C-4578-B119-3F7526A7B1C5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1" creationId="{B1FF84C0-D0D2-434B-A444-97403295B150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2" creationId="{1B4E8CDC-0902-4A7B-8FEC-130B0B5ACC49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3" creationId="{36EF0F37-32D6-4BFC-B645-171603837E8C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4" creationId="{D0227DE5-875A-4B3B-AB7B-3D0C823E6AA7}"/>
          </ac:spMkLst>
        </pc:spChg>
        <pc:spChg chg="add mod">
          <ac:chgData name="Zulkarnain" userId="5083becb-a57d-47aa-bc56-c8e14edc6f30" providerId="ADAL" clId="{1453D3FE-F806-40D0-9ACC-78829F3713C1}" dt="2022-07-19T13:28:05.507" v="2458" actId="164"/>
          <ac:spMkLst>
            <pc:docMk/>
            <pc:sldMk cId="3026051233" sldId="367"/>
            <ac:spMk id="15" creationId="{B66A265B-2FE6-47CB-9CC4-EF7BC05F26BA}"/>
          </ac:spMkLst>
        </pc:spChg>
        <pc:spChg chg="add del mod">
          <ac:chgData name="Zulkarnain" userId="5083becb-a57d-47aa-bc56-c8e14edc6f30" providerId="ADAL" clId="{1453D3FE-F806-40D0-9ACC-78829F3713C1}" dt="2022-07-19T13:29:09.481" v="2465" actId="478"/>
          <ac:spMkLst>
            <pc:docMk/>
            <pc:sldMk cId="3026051233" sldId="367"/>
            <ac:spMk id="41" creationId="{8DB95E25-31E2-42A0-88EB-3EA005B7209E}"/>
          </ac:spMkLst>
        </pc:spChg>
        <pc:spChg chg="add del mod">
          <ac:chgData name="Zulkarnain" userId="5083becb-a57d-47aa-bc56-c8e14edc6f30" providerId="ADAL" clId="{1453D3FE-F806-40D0-9ACC-78829F3713C1}" dt="2022-07-19T13:29:20.581" v="2466" actId="478"/>
          <ac:spMkLst>
            <pc:docMk/>
            <pc:sldMk cId="3026051233" sldId="367"/>
            <ac:spMk id="43" creationId="{5860DAEA-033F-4C3C-A566-5BEDADB7C035}"/>
          </ac:spMkLst>
        </pc:spChg>
        <pc:spChg chg="add del mod">
          <ac:chgData name="Zulkarnain" userId="5083becb-a57d-47aa-bc56-c8e14edc6f30" providerId="ADAL" clId="{1453D3FE-F806-40D0-9ACC-78829F3713C1}" dt="2022-07-19T13:31:18.499" v="2483" actId="478"/>
          <ac:spMkLst>
            <pc:docMk/>
            <pc:sldMk cId="3026051233" sldId="367"/>
            <ac:spMk id="44" creationId="{DCA81F50-AB33-4A82-BAC2-F48B9BA496CE}"/>
          </ac:spMkLst>
        </pc:spChg>
        <pc:spChg chg="add mod">
          <ac:chgData name="Zulkarnain" userId="5083becb-a57d-47aa-bc56-c8e14edc6f30" providerId="ADAL" clId="{1453D3FE-F806-40D0-9ACC-78829F3713C1}" dt="2022-07-19T14:54:08.250" v="3535" actId="1076"/>
          <ac:spMkLst>
            <pc:docMk/>
            <pc:sldMk cId="3026051233" sldId="367"/>
            <ac:spMk id="45" creationId="{3448736E-A9D1-4F00-93A3-609547560852}"/>
          </ac:spMkLst>
        </pc:spChg>
        <pc:grpChg chg="add mod">
          <ac:chgData name="Zulkarnain" userId="5083becb-a57d-47aa-bc56-c8e14edc6f30" providerId="ADAL" clId="{1453D3FE-F806-40D0-9ACC-78829F3713C1}" dt="2022-07-19T14:48:28.200" v="3264" actId="164"/>
          <ac:grpSpMkLst>
            <pc:docMk/>
            <pc:sldMk cId="3026051233" sldId="367"/>
            <ac:grpSpMk id="40" creationId="{CB65A8EE-8D0B-4A86-9142-A0CD67365D0A}"/>
          </ac:grpSpMkLst>
        </pc:grpChg>
        <pc:grpChg chg="add mod">
          <ac:chgData name="Zulkarnain" userId="5083becb-a57d-47aa-bc56-c8e14edc6f30" providerId="ADAL" clId="{1453D3FE-F806-40D0-9ACC-78829F3713C1}" dt="2022-07-19T14:48:28.200" v="3264" actId="164"/>
          <ac:grpSpMkLst>
            <pc:docMk/>
            <pc:sldMk cId="3026051233" sldId="367"/>
            <ac:grpSpMk id="54" creationId="{2FDD47B7-6C97-44A4-A0DE-B2701656C26B}"/>
          </ac:grpSpMkLst>
        </pc:grpChg>
        <pc:grpChg chg="add mod">
          <ac:chgData name="Zulkarnain" userId="5083becb-a57d-47aa-bc56-c8e14edc6f30" providerId="ADAL" clId="{1453D3FE-F806-40D0-9ACC-78829F3713C1}" dt="2022-07-19T14:52:54.971" v="3486" actId="1076"/>
          <ac:grpSpMkLst>
            <pc:docMk/>
            <pc:sldMk cId="3026051233" sldId="367"/>
            <ac:grpSpMk id="55" creationId="{B7407EBD-360B-4212-B4AE-5183F5B55034}"/>
          </ac:grpSpMkLst>
        </pc:grpChg>
        <pc:graphicFrameChg chg="add del mod modGraphic">
          <ac:chgData name="Zulkarnain" userId="5083becb-a57d-47aa-bc56-c8e14edc6f30" providerId="ADAL" clId="{1453D3FE-F806-40D0-9ACC-78829F3713C1}" dt="2022-07-19T13:09:19.314" v="1816" actId="478"/>
          <ac:graphicFrameMkLst>
            <pc:docMk/>
            <pc:sldMk cId="3026051233" sldId="367"/>
            <ac:graphicFrameMk id="7" creationId="{BFFFDD3C-D250-451D-836C-5A51D85FFBD5}"/>
          </ac:graphicFrameMkLst>
        </pc:graphicFrameChg>
        <pc:cxnChg chg="add del mod">
          <ac:chgData name="Zulkarnain" userId="5083becb-a57d-47aa-bc56-c8e14edc6f30" providerId="ADAL" clId="{1453D3FE-F806-40D0-9ACC-78829F3713C1}" dt="2022-07-19T13:23:03.903" v="2404" actId="478"/>
          <ac:cxnSpMkLst>
            <pc:docMk/>
            <pc:sldMk cId="3026051233" sldId="367"/>
            <ac:cxnSpMk id="17" creationId="{D2FA7E02-4C4C-481C-82C6-938F7F125C79}"/>
          </ac:cxnSpMkLst>
        </pc:cxnChg>
        <pc:cxnChg chg="add del mod">
          <ac:chgData name="Zulkarnain" userId="5083becb-a57d-47aa-bc56-c8e14edc6f30" providerId="ADAL" clId="{1453D3FE-F806-40D0-9ACC-78829F3713C1}" dt="2022-07-19T13:24:28.558" v="2415" actId="478"/>
          <ac:cxnSpMkLst>
            <pc:docMk/>
            <pc:sldMk cId="3026051233" sldId="367"/>
            <ac:cxnSpMk id="19" creationId="{6394A091-89AC-4266-A070-6A820D4EC742}"/>
          </ac:cxnSpMkLst>
        </pc:cxnChg>
        <pc:cxnChg chg="add del mod">
          <ac:chgData name="Zulkarnain" userId="5083becb-a57d-47aa-bc56-c8e14edc6f30" providerId="ADAL" clId="{1453D3FE-F806-40D0-9ACC-78829F3713C1}" dt="2022-07-19T13:24:50.462" v="2421" actId="478"/>
          <ac:cxnSpMkLst>
            <pc:docMk/>
            <pc:sldMk cId="3026051233" sldId="367"/>
            <ac:cxnSpMk id="21" creationId="{34C62B15-CFFA-458D-9350-FE7D5FA3E18A}"/>
          </ac:cxnSpMkLst>
        </pc:cxnChg>
        <pc:cxnChg chg="add del mod">
          <ac:chgData name="Zulkarnain" userId="5083becb-a57d-47aa-bc56-c8e14edc6f30" providerId="ADAL" clId="{1453D3FE-F806-40D0-9ACC-78829F3713C1}" dt="2022-07-19T13:25:44.172" v="2429" actId="478"/>
          <ac:cxnSpMkLst>
            <pc:docMk/>
            <pc:sldMk cId="3026051233" sldId="367"/>
            <ac:cxnSpMk id="25" creationId="{20415C19-5CF3-4464-A034-4EC0B085CC5D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27" creationId="{4A61A45C-095C-4274-B9C4-78D7DD35D822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0" creationId="{FC2B5D21-7429-4F95-A919-9CC79A93DAE5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2" creationId="{A7FCFF13-0961-4E5D-94E7-D7E095889E5D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3" creationId="{E4346D3A-48C8-4B6A-9432-E3C827861DE0}"/>
          </ac:cxnSpMkLst>
        </pc:cxnChg>
        <pc:cxnChg chg="add mod">
          <ac:chgData name="Zulkarnain" userId="5083becb-a57d-47aa-bc56-c8e14edc6f30" providerId="ADAL" clId="{1453D3FE-F806-40D0-9ACC-78829F3713C1}" dt="2022-07-19T13:28:05.507" v="2458" actId="164"/>
          <ac:cxnSpMkLst>
            <pc:docMk/>
            <pc:sldMk cId="3026051233" sldId="367"/>
            <ac:cxnSpMk id="35" creationId="{F390235F-E3F3-4967-B285-BB41F233B707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47" creationId="{84644D8F-1895-4105-8A6A-E1824FF79D8D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49" creationId="{4F0C3FCE-0231-4805-973D-BDACD30DFDFE}"/>
          </ac:cxnSpMkLst>
        </pc:cxnChg>
        <pc:cxnChg chg="add del mod">
          <ac:chgData name="Zulkarnain" userId="5083becb-a57d-47aa-bc56-c8e14edc6f30" providerId="ADAL" clId="{1453D3FE-F806-40D0-9ACC-78829F3713C1}" dt="2022-07-19T13:36:11.504" v="2742" actId="478"/>
          <ac:cxnSpMkLst>
            <pc:docMk/>
            <pc:sldMk cId="3026051233" sldId="367"/>
            <ac:cxnSpMk id="51" creationId="{605866AA-E734-4464-8CA3-B3D6E1EF34B7}"/>
          </ac:cxnSpMkLst>
        </pc:cxnChg>
        <pc:cxnChg chg="add mod">
          <ac:chgData name="Zulkarnain" userId="5083becb-a57d-47aa-bc56-c8e14edc6f30" providerId="ADAL" clId="{1453D3FE-F806-40D0-9ACC-78829F3713C1}" dt="2022-07-19T13:38:27.122" v="2748" actId="692"/>
          <ac:cxnSpMkLst>
            <pc:docMk/>
            <pc:sldMk cId="3026051233" sldId="367"/>
            <ac:cxnSpMk id="53" creationId="{8BEE17A3-871B-43A9-900A-07E5305A8A7C}"/>
          </ac:cxnSpMkLst>
        </pc:cxnChg>
      </pc:sldChg>
      <pc:sldChg chg="addSp delSp modSp new mod">
        <pc:chgData name="Zulkarnain" userId="5083becb-a57d-47aa-bc56-c8e14edc6f30" providerId="ADAL" clId="{1453D3FE-F806-40D0-9ACC-78829F3713C1}" dt="2022-07-19T15:04:18.027" v="3717" actId="1076"/>
        <pc:sldMkLst>
          <pc:docMk/>
          <pc:sldMk cId="99226" sldId="368"/>
        </pc:sldMkLst>
        <pc:spChg chg="mod">
          <ac:chgData name="Zulkarnain" userId="5083becb-a57d-47aa-bc56-c8e14edc6f30" providerId="ADAL" clId="{1453D3FE-F806-40D0-9ACC-78829F3713C1}" dt="2022-07-19T15:03:46.916" v="3710" actId="20577"/>
          <ac:spMkLst>
            <pc:docMk/>
            <pc:sldMk cId="99226" sldId="368"/>
            <ac:spMk id="2" creationId="{16D79060-2F61-40C3-9763-D2FB4D3D5B00}"/>
          </ac:spMkLst>
        </pc:spChg>
        <pc:spChg chg="del">
          <ac:chgData name="Zulkarnain" userId="5083becb-a57d-47aa-bc56-c8e14edc6f30" providerId="ADAL" clId="{1453D3FE-F806-40D0-9ACC-78829F3713C1}" dt="2022-07-19T15:03:32.815" v="3704" actId="478"/>
          <ac:spMkLst>
            <pc:docMk/>
            <pc:sldMk cId="99226" sldId="368"/>
            <ac:spMk id="3" creationId="{BAA1941A-31A8-4205-8449-6E87796ADB10}"/>
          </ac:spMkLst>
        </pc:spChg>
        <pc:spChg chg="add mod">
          <ac:chgData name="Zulkarnain" userId="5083becb-a57d-47aa-bc56-c8e14edc6f30" providerId="ADAL" clId="{1453D3FE-F806-40D0-9ACC-78829F3713C1}" dt="2022-07-19T15:04:18.027" v="3717" actId="1076"/>
          <ac:spMkLst>
            <pc:docMk/>
            <pc:sldMk cId="99226" sldId="368"/>
            <ac:spMk id="5" creationId="{4C85F0FC-DD2F-49D9-A117-12DDDF1D2B9B}"/>
          </ac:spMkLst>
        </pc:spChg>
      </pc:sldChg>
      <pc:sldChg chg="modSp new mod">
        <pc:chgData name="Zulkarnain" userId="5083becb-a57d-47aa-bc56-c8e14edc6f30" providerId="ADAL" clId="{1453D3FE-F806-40D0-9ACC-78829F3713C1}" dt="2022-07-19T15:38:44.515" v="4568" actId="14100"/>
        <pc:sldMkLst>
          <pc:docMk/>
          <pc:sldMk cId="2752939242" sldId="369"/>
        </pc:sldMkLst>
        <pc:spChg chg="mod">
          <ac:chgData name="Zulkarnain" userId="5083becb-a57d-47aa-bc56-c8e14edc6f30" providerId="ADAL" clId="{1453D3FE-F806-40D0-9ACC-78829F3713C1}" dt="2022-07-19T15:38:42.411" v="4567" actId="14100"/>
          <ac:spMkLst>
            <pc:docMk/>
            <pc:sldMk cId="2752939242" sldId="369"/>
            <ac:spMk id="2" creationId="{7E066CF1-CFFC-4A3E-8462-ECE7C2B98C22}"/>
          </ac:spMkLst>
        </pc:spChg>
        <pc:spChg chg="mod">
          <ac:chgData name="Zulkarnain" userId="5083becb-a57d-47aa-bc56-c8e14edc6f30" providerId="ADAL" clId="{1453D3FE-F806-40D0-9ACC-78829F3713C1}" dt="2022-07-19T15:38:44.515" v="4568" actId="14100"/>
          <ac:spMkLst>
            <pc:docMk/>
            <pc:sldMk cId="2752939242" sldId="369"/>
            <ac:spMk id="3" creationId="{E4A451CB-DCC2-495E-BCA7-D712A271CE0B}"/>
          </ac:spMkLst>
        </pc:spChg>
      </pc:sldChg>
    </pc:docChg>
  </pc:docChgLst>
  <pc:docChgLst>
    <pc:chgData name="Zulkarnain" userId="5083becb-a57d-47aa-bc56-c8e14edc6f30" providerId="ADAL" clId="{A46A1B8B-8A57-4B3F-85AA-E625327CE3EF}"/>
    <pc:docChg chg="delSld">
      <pc:chgData name="Zulkarnain" userId="5083becb-a57d-47aa-bc56-c8e14edc6f30" providerId="ADAL" clId="{A46A1B8B-8A57-4B3F-85AA-E625327CE3EF}" dt="2020-12-08T13:57:14.421" v="0" actId="2696"/>
      <pc:docMkLst>
        <pc:docMk/>
      </pc:docMkLst>
      <pc:sldChg chg="del">
        <pc:chgData name="Zulkarnain" userId="5083becb-a57d-47aa-bc56-c8e14edc6f30" providerId="ADAL" clId="{A46A1B8B-8A57-4B3F-85AA-E625327CE3EF}" dt="2020-12-08T13:57:14.421" v="0" actId="2696"/>
        <pc:sldMkLst>
          <pc:docMk/>
          <pc:sldMk cId="1800005077" sldId="276"/>
        </pc:sldMkLst>
      </pc:sldChg>
    </pc:docChg>
  </pc:docChgLst>
  <pc:docChgLst>
    <pc:chgData name="Zulkarnain" userId="5083becb-a57d-47aa-bc56-c8e14edc6f30" providerId="ADAL" clId="{709DC05A-D674-4C4C-860D-25F91E29010A}"/>
    <pc:docChg chg="modSld sldOrd">
      <pc:chgData name="Zulkarnain" userId="5083becb-a57d-47aa-bc56-c8e14edc6f30" providerId="ADAL" clId="{709DC05A-D674-4C4C-860D-25F91E29010A}" dt="2021-10-24T06:50:22.232" v="1"/>
      <pc:docMkLst>
        <pc:docMk/>
      </pc:docMkLst>
      <pc:sldChg chg="ord">
        <pc:chgData name="Zulkarnain" userId="5083becb-a57d-47aa-bc56-c8e14edc6f30" providerId="ADAL" clId="{709DC05A-D674-4C4C-860D-25F91E29010A}" dt="2021-10-24T06:50:22.232" v="1"/>
        <pc:sldMkLst>
          <pc:docMk/>
          <pc:sldMk cId="2247891262" sldId="278"/>
        </pc:sldMkLst>
      </pc:sldChg>
    </pc:docChg>
  </pc:docChgLst>
  <pc:docChgLst>
    <pc:chgData name="Zulkarnain" userId="5083becb-a57d-47aa-bc56-c8e14edc6f30" providerId="ADAL" clId="{8CECE87E-4285-42A5-9D53-C190D8727F8D}"/>
    <pc:docChg chg="custSel addSld delSld modSld">
      <pc:chgData name="Zulkarnain" userId="5083becb-a57d-47aa-bc56-c8e14edc6f30" providerId="ADAL" clId="{8CECE87E-4285-42A5-9D53-C190D8727F8D}" dt="2022-10-10T07:29:11.429" v="842" actId="20577"/>
      <pc:docMkLst>
        <pc:docMk/>
      </pc:docMkLst>
      <pc:sldChg chg="modSp mod">
        <pc:chgData name="Zulkarnain" userId="5083becb-a57d-47aa-bc56-c8e14edc6f30" providerId="ADAL" clId="{8CECE87E-4285-42A5-9D53-C190D8727F8D}" dt="2022-10-10T07:18:45.902" v="131" actId="20577"/>
        <pc:sldMkLst>
          <pc:docMk/>
          <pc:sldMk cId="2389260677" sldId="256"/>
        </pc:sldMkLst>
        <pc:spChg chg="mod">
          <ac:chgData name="Zulkarnain" userId="5083becb-a57d-47aa-bc56-c8e14edc6f30" providerId="ADAL" clId="{8CECE87E-4285-42A5-9D53-C190D8727F8D}" dt="2022-10-10T07:18:45.902" v="131" actId="20577"/>
          <ac:spMkLst>
            <pc:docMk/>
            <pc:sldMk cId="2389260677" sldId="256"/>
            <ac:spMk id="7" creationId="{00000000-0000-0000-0000-000000000000}"/>
          </ac:spMkLst>
        </pc:spChg>
      </pc:sldChg>
      <pc:sldChg chg="modSp new mod">
        <pc:chgData name="Zulkarnain" userId="5083becb-a57d-47aa-bc56-c8e14edc6f30" providerId="ADAL" clId="{8CECE87E-4285-42A5-9D53-C190D8727F8D}" dt="2022-10-10T07:21:57.878" v="320" actId="5793"/>
        <pc:sldMkLst>
          <pc:docMk/>
          <pc:sldMk cId="702976956" sldId="259"/>
        </pc:sldMkLst>
        <pc:spChg chg="mod">
          <ac:chgData name="Zulkarnain" userId="5083becb-a57d-47aa-bc56-c8e14edc6f30" providerId="ADAL" clId="{8CECE87E-4285-42A5-9D53-C190D8727F8D}" dt="2022-10-10T07:19:25.125" v="149" actId="20577"/>
          <ac:spMkLst>
            <pc:docMk/>
            <pc:sldMk cId="702976956" sldId="259"/>
            <ac:spMk id="2" creationId="{D08403F5-2B16-6453-8600-479D3330BDC6}"/>
          </ac:spMkLst>
        </pc:spChg>
        <pc:spChg chg="mod">
          <ac:chgData name="Zulkarnain" userId="5083becb-a57d-47aa-bc56-c8e14edc6f30" providerId="ADAL" clId="{8CECE87E-4285-42A5-9D53-C190D8727F8D}" dt="2022-10-10T07:21:57.878" v="320" actId="5793"/>
          <ac:spMkLst>
            <pc:docMk/>
            <pc:sldMk cId="702976956" sldId="259"/>
            <ac:spMk id="3" creationId="{E71292F8-3AD2-4A1C-2008-6B49BEA460F5}"/>
          </ac:spMkLst>
        </pc:spChg>
      </pc:sldChg>
      <pc:sldChg chg="modSp new mod">
        <pc:chgData name="Zulkarnain" userId="5083becb-a57d-47aa-bc56-c8e14edc6f30" providerId="ADAL" clId="{8CECE87E-4285-42A5-9D53-C190D8727F8D}" dt="2022-10-10T07:29:11.429" v="842" actId="20577"/>
        <pc:sldMkLst>
          <pc:docMk/>
          <pc:sldMk cId="3415302152" sldId="260"/>
        </pc:sldMkLst>
        <pc:spChg chg="mod">
          <ac:chgData name="Zulkarnain" userId="5083becb-a57d-47aa-bc56-c8e14edc6f30" providerId="ADAL" clId="{8CECE87E-4285-42A5-9D53-C190D8727F8D}" dt="2022-10-10T07:22:50.928" v="354" actId="20577"/>
          <ac:spMkLst>
            <pc:docMk/>
            <pc:sldMk cId="3415302152" sldId="260"/>
            <ac:spMk id="2" creationId="{BC295060-D650-0A9D-2E81-32134E5748DE}"/>
          </ac:spMkLst>
        </pc:spChg>
        <pc:spChg chg="mod">
          <ac:chgData name="Zulkarnain" userId="5083becb-a57d-47aa-bc56-c8e14edc6f30" providerId="ADAL" clId="{8CECE87E-4285-42A5-9D53-C190D8727F8D}" dt="2022-10-10T07:29:11.429" v="842" actId="20577"/>
          <ac:spMkLst>
            <pc:docMk/>
            <pc:sldMk cId="3415302152" sldId="260"/>
            <ac:spMk id="3" creationId="{CBBE36BB-80A7-0587-F1E1-5A5B11CA61B8}"/>
          </ac:spMkLst>
        </pc:spChg>
      </pc:sldChg>
      <pc:sldChg chg="del">
        <pc:chgData name="Zulkarnain" userId="5083becb-a57d-47aa-bc56-c8e14edc6f30" providerId="ADAL" clId="{8CECE87E-4285-42A5-9D53-C190D8727F8D}" dt="2022-10-10T07:19:06.405" v="138" actId="47"/>
        <pc:sldMkLst>
          <pc:docMk/>
          <pc:sldMk cId="1357400630" sldId="350"/>
        </pc:sldMkLst>
      </pc:sldChg>
      <pc:sldChg chg="del">
        <pc:chgData name="Zulkarnain" userId="5083becb-a57d-47aa-bc56-c8e14edc6f30" providerId="ADAL" clId="{8CECE87E-4285-42A5-9D53-C190D8727F8D}" dt="2022-10-10T07:19:06.588" v="139" actId="47"/>
        <pc:sldMkLst>
          <pc:docMk/>
          <pc:sldMk cId="1334010562" sldId="367"/>
        </pc:sldMkLst>
      </pc:sldChg>
      <pc:sldChg chg="del">
        <pc:chgData name="Zulkarnain" userId="5083becb-a57d-47aa-bc56-c8e14edc6f30" providerId="ADAL" clId="{8CECE87E-4285-42A5-9D53-C190D8727F8D}" dt="2022-10-10T07:19:05.626" v="135" actId="47"/>
        <pc:sldMkLst>
          <pc:docMk/>
          <pc:sldMk cId="4091841069" sldId="369"/>
        </pc:sldMkLst>
      </pc:sldChg>
      <pc:sldChg chg="del">
        <pc:chgData name="Zulkarnain" userId="5083becb-a57d-47aa-bc56-c8e14edc6f30" providerId="ADAL" clId="{8CECE87E-4285-42A5-9D53-C190D8727F8D}" dt="2022-10-10T07:19:04.781" v="132" actId="47"/>
        <pc:sldMkLst>
          <pc:docMk/>
          <pc:sldMk cId="602969056" sldId="370"/>
        </pc:sldMkLst>
      </pc:sldChg>
      <pc:sldChg chg="del">
        <pc:chgData name="Zulkarnain" userId="5083becb-a57d-47aa-bc56-c8e14edc6f30" providerId="ADAL" clId="{8CECE87E-4285-42A5-9D53-C190D8727F8D}" dt="2022-10-10T07:19:06.791" v="140" actId="47"/>
        <pc:sldMkLst>
          <pc:docMk/>
          <pc:sldMk cId="1256812150" sldId="373"/>
        </pc:sldMkLst>
      </pc:sldChg>
      <pc:sldChg chg="del">
        <pc:chgData name="Zulkarnain" userId="5083becb-a57d-47aa-bc56-c8e14edc6f30" providerId="ADAL" clId="{8CECE87E-4285-42A5-9D53-C190D8727F8D}" dt="2022-10-10T07:19:06.956" v="141" actId="47"/>
        <pc:sldMkLst>
          <pc:docMk/>
          <pc:sldMk cId="55626665" sldId="374"/>
        </pc:sldMkLst>
      </pc:sldChg>
      <pc:sldChg chg="del">
        <pc:chgData name="Zulkarnain" userId="5083becb-a57d-47aa-bc56-c8e14edc6f30" providerId="ADAL" clId="{8CECE87E-4285-42A5-9D53-C190D8727F8D}" dt="2022-10-10T07:19:08.772" v="143" actId="47"/>
        <pc:sldMkLst>
          <pc:docMk/>
          <pc:sldMk cId="1429947791" sldId="375"/>
        </pc:sldMkLst>
      </pc:sldChg>
      <pc:sldChg chg="del">
        <pc:chgData name="Zulkarnain" userId="5083becb-a57d-47aa-bc56-c8e14edc6f30" providerId="ADAL" clId="{8CECE87E-4285-42A5-9D53-C190D8727F8D}" dt="2022-10-10T07:19:08.068" v="142" actId="47"/>
        <pc:sldMkLst>
          <pc:docMk/>
          <pc:sldMk cId="3344430505" sldId="376"/>
        </pc:sldMkLst>
      </pc:sldChg>
      <pc:sldChg chg="del">
        <pc:chgData name="Zulkarnain" userId="5083becb-a57d-47aa-bc56-c8e14edc6f30" providerId="ADAL" clId="{8CECE87E-4285-42A5-9D53-C190D8727F8D}" dt="2022-10-10T07:19:05.211" v="133" actId="47"/>
        <pc:sldMkLst>
          <pc:docMk/>
          <pc:sldMk cId="3393617475" sldId="378"/>
        </pc:sldMkLst>
      </pc:sldChg>
      <pc:sldChg chg="del">
        <pc:chgData name="Zulkarnain" userId="5083becb-a57d-47aa-bc56-c8e14edc6f30" providerId="ADAL" clId="{8CECE87E-4285-42A5-9D53-C190D8727F8D}" dt="2022-10-10T07:19:05.457" v="134" actId="47"/>
        <pc:sldMkLst>
          <pc:docMk/>
          <pc:sldMk cId="3285035136" sldId="383"/>
        </pc:sldMkLst>
      </pc:sldChg>
      <pc:sldChg chg="del">
        <pc:chgData name="Zulkarnain" userId="5083becb-a57d-47aa-bc56-c8e14edc6f30" providerId="ADAL" clId="{8CECE87E-4285-42A5-9D53-C190D8727F8D}" dt="2022-10-10T07:19:05.833" v="136" actId="47"/>
        <pc:sldMkLst>
          <pc:docMk/>
          <pc:sldMk cId="2421100471" sldId="384"/>
        </pc:sldMkLst>
      </pc:sldChg>
      <pc:sldChg chg="del">
        <pc:chgData name="Zulkarnain" userId="5083becb-a57d-47aa-bc56-c8e14edc6f30" providerId="ADAL" clId="{8CECE87E-4285-42A5-9D53-C190D8727F8D}" dt="2022-10-10T07:19:06.163" v="137" actId="47"/>
        <pc:sldMkLst>
          <pc:docMk/>
          <pc:sldMk cId="3957276953" sldId="385"/>
        </pc:sldMkLst>
      </pc:sldChg>
    </pc:docChg>
  </pc:docChgLst>
  <pc:docChgLst>
    <pc:chgData name="Zulkarnain" userId="5083becb-a57d-47aa-bc56-c8e14edc6f30" providerId="ADAL" clId="{3018BE36-989A-4A7B-ADE8-2E6B5529C38A}"/>
    <pc:docChg chg="undo custSel addSld delSld modSld sldOrd">
      <pc:chgData name="Zulkarnain" userId="5083becb-a57d-47aa-bc56-c8e14edc6f30" providerId="ADAL" clId="{3018BE36-989A-4A7B-ADE8-2E6B5529C38A}" dt="2021-09-22T07:24:27.837" v="3777" actId="1076"/>
      <pc:docMkLst>
        <pc:docMk/>
      </pc:docMkLst>
      <pc:sldChg chg="addSp modSp">
        <pc:chgData name="Zulkarnain" userId="5083becb-a57d-47aa-bc56-c8e14edc6f30" providerId="ADAL" clId="{3018BE36-989A-4A7B-ADE8-2E6B5529C38A}" dt="2021-09-22T07:08:03.132" v="3768" actId="255"/>
        <pc:sldMkLst>
          <pc:docMk/>
          <pc:sldMk cId="2389260677" sldId="256"/>
        </pc:sldMkLst>
        <pc:spChg chg="add mod">
          <ac:chgData name="Zulkarnain" userId="5083becb-a57d-47aa-bc56-c8e14edc6f30" providerId="ADAL" clId="{3018BE36-989A-4A7B-ADE8-2E6B5529C38A}" dt="2021-09-21T13:58:33.120" v="1982" actId="1076"/>
          <ac:spMkLst>
            <pc:docMk/>
            <pc:sldMk cId="2389260677" sldId="256"/>
            <ac:spMk id="3" creationId="{003847C9-48C1-46F3-A060-C98B90ABDAF8}"/>
          </ac:spMkLst>
        </pc:spChg>
        <pc:spChg chg="mod">
          <ac:chgData name="Zulkarnain" userId="5083becb-a57d-47aa-bc56-c8e14edc6f30" providerId="ADAL" clId="{3018BE36-989A-4A7B-ADE8-2E6B5529C38A}" dt="2021-09-22T07:08:03.132" v="3768" actId="255"/>
          <ac:spMkLst>
            <pc:docMk/>
            <pc:sldMk cId="2389260677" sldId="256"/>
            <ac:spMk id="7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4:00:26.577" v="2003" actId="27636"/>
        <pc:sldMkLst>
          <pc:docMk/>
          <pc:sldMk cId="380228457" sldId="258"/>
        </pc:sldMkLst>
        <pc:spChg chg="mod">
          <ac:chgData name="Zulkarnain" userId="5083becb-a57d-47aa-bc56-c8e14edc6f30" providerId="ADAL" clId="{3018BE36-989A-4A7B-ADE8-2E6B5529C38A}" dt="2021-09-21T14:00:26.577" v="2003" actId="27636"/>
          <ac:spMkLst>
            <pc:docMk/>
            <pc:sldMk cId="380228457" sldId="258"/>
            <ac:spMk id="7" creationId="{00000000-0000-0000-0000-000000000000}"/>
          </ac:spMkLst>
        </pc:spChg>
      </pc:sldChg>
      <pc:sldChg chg="addSp delSp modSp delAnim modAnim">
        <pc:chgData name="Zulkarnain" userId="5083becb-a57d-47aa-bc56-c8e14edc6f30" providerId="ADAL" clId="{3018BE36-989A-4A7B-ADE8-2E6B5529C38A}" dt="2021-09-21T07:29:49.975" v="1070" actId="1076"/>
        <pc:sldMkLst>
          <pc:docMk/>
          <pc:sldMk cId="2668087876" sldId="260"/>
        </pc:sldMkLst>
        <pc:spChg chg="mod">
          <ac:chgData name="Zulkarnain" userId="5083becb-a57d-47aa-bc56-c8e14edc6f30" providerId="ADAL" clId="{3018BE36-989A-4A7B-ADE8-2E6B5529C38A}" dt="2021-09-21T07:26:45.055" v="1012" actId="20577"/>
          <ac:spMkLst>
            <pc:docMk/>
            <pc:sldMk cId="2668087876" sldId="260"/>
            <ac:spMk id="2" creationId="{00000000-0000-0000-0000-000000000000}"/>
          </ac:spMkLst>
        </pc:spChg>
        <pc:spChg chg="add mod">
          <ac:chgData name="Zulkarnain" userId="5083becb-a57d-47aa-bc56-c8e14edc6f30" providerId="ADAL" clId="{3018BE36-989A-4A7B-ADE8-2E6B5529C38A}" dt="2021-09-21T07:29:46.007" v="1069" actId="20577"/>
          <ac:spMkLst>
            <pc:docMk/>
            <pc:sldMk cId="2668087876" sldId="260"/>
            <ac:spMk id="6" creationId="{FEE88508-C562-4760-950C-451E7CD0FAFD}"/>
          </ac:spMkLst>
        </pc:spChg>
        <pc:spChg chg="mod ord">
          <ac:chgData name="Zulkarnain" userId="5083becb-a57d-47aa-bc56-c8e14edc6f30" providerId="ADAL" clId="{3018BE36-989A-4A7B-ADE8-2E6B5529C38A}" dt="2021-09-21T07:28:48.740" v="1035" actId="164"/>
          <ac:spMkLst>
            <pc:docMk/>
            <pc:sldMk cId="2668087876" sldId="260"/>
            <ac:spMk id="11" creationId="{816BE588-3D3A-48F8-8135-3756BA522F41}"/>
          </ac:spMkLst>
        </pc:spChg>
        <pc:grpChg chg="add mod">
          <ac:chgData name="Zulkarnain" userId="5083becb-a57d-47aa-bc56-c8e14edc6f30" providerId="ADAL" clId="{3018BE36-989A-4A7B-ADE8-2E6B5529C38A}" dt="2021-09-21T07:29:49.975" v="1070" actId="1076"/>
          <ac:grpSpMkLst>
            <pc:docMk/>
            <pc:sldMk cId="2668087876" sldId="260"/>
            <ac:grpSpMk id="5" creationId="{602AB6B5-E206-45E1-9A3B-4000DC504A9D}"/>
          </ac:grpSpMkLst>
        </pc:grpChg>
        <pc:picChg chg="add mod">
          <ac:chgData name="Zulkarnain" userId="5083becb-a57d-47aa-bc56-c8e14edc6f30" providerId="ADAL" clId="{3018BE36-989A-4A7B-ADE8-2E6B5529C38A}" dt="2021-09-21T07:28:48.740" v="1035" actId="164"/>
          <ac:picMkLst>
            <pc:docMk/>
            <pc:sldMk cId="2668087876" sldId="260"/>
            <ac:picMk id="3" creationId="{D22133F8-0744-45F2-B239-1E343A96EC0A}"/>
          </ac:picMkLst>
        </pc:picChg>
        <pc:picChg chg="add del">
          <ac:chgData name="Zulkarnain" userId="5083becb-a57d-47aa-bc56-c8e14edc6f30" providerId="ADAL" clId="{3018BE36-989A-4A7B-ADE8-2E6B5529C38A}" dt="2021-09-21T07:29:24.225" v="1063" actId="478"/>
          <ac:picMkLst>
            <pc:docMk/>
            <pc:sldMk cId="2668087876" sldId="260"/>
            <ac:picMk id="7" creationId="{0CE9BB6F-BDC6-4CD3-9201-A7E852B948E8}"/>
          </ac:picMkLst>
        </pc:picChg>
        <pc:picChg chg="del mod">
          <ac:chgData name="Zulkarnain" userId="5083becb-a57d-47aa-bc56-c8e14edc6f30" providerId="ADAL" clId="{3018BE36-989A-4A7B-ADE8-2E6B5529C38A}" dt="2021-09-21T07:27:52.049" v="1013" actId="478"/>
          <ac:picMkLst>
            <pc:docMk/>
            <pc:sldMk cId="2668087876" sldId="260"/>
            <ac:picMk id="8" creationId="{011CB9C3-C356-480D-B9E6-76549A0B25F3}"/>
          </ac:picMkLst>
        </pc:picChg>
      </pc:sldChg>
      <pc:sldChg chg="modSp">
        <pc:chgData name="Zulkarnain" userId="5083becb-a57d-47aa-bc56-c8e14edc6f30" providerId="ADAL" clId="{3018BE36-989A-4A7B-ADE8-2E6B5529C38A}" dt="2021-09-21T15:40:03.397" v="3015" actId="20577"/>
        <pc:sldMkLst>
          <pc:docMk/>
          <pc:sldMk cId="3995361145" sldId="261"/>
        </pc:sldMkLst>
        <pc:spChg chg="mod">
          <ac:chgData name="Zulkarnain" userId="5083becb-a57d-47aa-bc56-c8e14edc6f30" providerId="ADAL" clId="{3018BE36-989A-4A7B-ADE8-2E6B5529C38A}" dt="2021-09-21T15:39:59.037" v="3009" actId="20577"/>
          <ac:spMkLst>
            <pc:docMk/>
            <pc:sldMk cId="3995361145" sldId="261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40:03.397" v="3015" actId="20577"/>
          <ac:spMkLst>
            <pc:docMk/>
            <pc:sldMk cId="3995361145" sldId="261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41:25.776" v="3057" actId="27636"/>
        <pc:sldMkLst>
          <pc:docMk/>
          <pc:sldMk cId="3031507414" sldId="262"/>
        </pc:sldMkLst>
        <pc:spChg chg="mod">
          <ac:chgData name="Zulkarnain" userId="5083becb-a57d-47aa-bc56-c8e14edc6f30" providerId="ADAL" clId="{3018BE36-989A-4A7B-ADE8-2E6B5529C38A}" dt="2021-09-21T15:41:25.776" v="3057" actId="27636"/>
          <ac:spMkLst>
            <pc:docMk/>
            <pc:sldMk cId="3031507414" sldId="262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3:05.086" v="3307" actId="27636"/>
        <pc:sldMkLst>
          <pc:docMk/>
          <pc:sldMk cId="2171416742" sldId="263"/>
        </pc:sldMkLst>
        <pc:spChg chg="mod">
          <ac:chgData name="Zulkarnain" userId="5083becb-a57d-47aa-bc56-c8e14edc6f30" providerId="ADAL" clId="{3018BE36-989A-4A7B-ADE8-2E6B5529C38A}" dt="2021-09-21T15:41:42.374" v="3063" actId="20577"/>
          <ac:spMkLst>
            <pc:docMk/>
            <pc:sldMk cId="2171416742" sldId="263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3:05.086" v="3307" actId="27636"/>
          <ac:spMkLst>
            <pc:docMk/>
            <pc:sldMk cId="2171416742" sldId="263"/>
            <ac:spMk id="3" creationId="{00000000-0000-0000-0000-000000000000}"/>
          </ac:spMkLst>
        </pc:spChg>
      </pc:sldChg>
      <pc:sldChg chg="modSp modAnim">
        <pc:chgData name="Zulkarnain" userId="5083becb-a57d-47aa-bc56-c8e14edc6f30" providerId="ADAL" clId="{3018BE36-989A-4A7B-ADE8-2E6B5529C38A}" dt="2021-09-21T15:53:21.759" v="3311" actId="20577"/>
        <pc:sldMkLst>
          <pc:docMk/>
          <pc:sldMk cId="1925043217" sldId="264"/>
        </pc:sldMkLst>
        <pc:spChg chg="mod">
          <ac:chgData name="Zulkarnain" userId="5083becb-a57d-47aa-bc56-c8e14edc6f30" providerId="ADAL" clId="{3018BE36-989A-4A7B-ADE8-2E6B5529C38A}" dt="2021-09-21T15:43:13.446" v="3121" actId="20577"/>
          <ac:spMkLst>
            <pc:docMk/>
            <pc:sldMk cId="1925043217" sldId="264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3:21.759" v="3311" actId="20577"/>
          <ac:spMkLst>
            <pc:docMk/>
            <pc:sldMk cId="1925043217" sldId="264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3:46:33.522" v="1930" actId="255"/>
          <ac:spMkLst>
            <pc:docMk/>
            <pc:sldMk cId="1925043217" sldId="264"/>
            <ac:spMk id="10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5:49.504" v="3366" actId="20577"/>
        <pc:sldMkLst>
          <pc:docMk/>
          <pc:sldMk cId="1174381815" sldId="269"/>
        </pc:sldMkLst>
        <pc:spChg chg="mod">
          <ac:chgData name="Zulkarnain" userId="5083becb-a57d-47aa-bc56-c8e14edc6f30" providerId="ADAL" clId="{3018BE36-989A-4A7B-ADE8-2E6B5529C38A}" dt="2021-09-21T15:43:29.640" v="3123" actId="20577"/>
          <ac:spMkLst>
            <pc:docMk/>
            <pc:sldMk cId="1174381815" sldId="269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5:49.504" v="3366" actId="20577"/>
          <ac:spMkLst>
            <pc:docMk/>
            <pc:sldMk cId="1174381815" sldId="269"/>
            <ac:spMk id="3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8:07.126" v="3489" actId="20577"/>
        <pc:sldMkLst>
          <pc:docMk/>
          <pc:sldMk cId="3979870613" sldId="271"/>
        </pc:sldMkLst>
        <pc:spChg chg="mod">
          <ac:chgData name="Zulkarnain" userId="5083becb-a57d-47aa-bc56-c8e14edc6f30" providerId="ADAL" clId="{3018BE36-989A-4A7B-ADE8-2E6B5529C38A}" dt="2021-09-21T15:58:07.126" v="3489" actId="20577"/>
          <ac:spMkLst>
            <pc:docMk/>
            <pc:sldMk cId="3979870613" sldId="271"/>
            <ac:spMk id="3" creationId="{00000000-0000-0000-0000-000000000000}"/>
          </ac:spMkLst>
        </pc:spChg>
      </pc:sldChg>
      <pc:sldChg chg="modAnim">
        <pc:chgData name="Zulkarnain" userId="5083becb-a57d-47aa-bc56-c8e14edc6f30" providerId="ADAL" clId="{3018BE36-989A-4A7B-ADE8-2E6B5529C38A}" dt="2021-09-21T09:47:32.711" v="1719"/>
        <pc:sldMkLst>
          <pc:docMk/>
          <pc:sldMk cId="1788975653" sldId="272"/>
        </pc:sldMkLst>
      </pc:sldChg>
      <pc:sldChg chg="modSp modAnim">
        <pc:chgData name="Zulkarnain" userId="5083becb-a57d-47aa-bc56-c8e14edc6f30" providerId="ADAL" clId="{3018BE36-989A-4A7B-ADE8-2E6B5529C38A}" dt="2021-09-21T15:58:33.307" v="3501" actId="20577"/>
        <pc:sldMkLst>
          <pc:docMk/>
          <pc:sldMk cId="2891003866" sldId="274"/>
        </pc:sldMkLst>
        <pc:spChg chg="mod">
          <ac:chgData name="Zulkarnain" userId="5083becb-a57d-47aa-bc56-c8e14edc6f30" providerId="ADAL" clId="{3018BE36-989A-4A7B-ADE8-2E6B5529C38A}" dt="2021-09-21T15:58:33.307" v="3501" actId="20577"/>
          <ac:spMkLst>
            <pc:docMk/>
            <pc:sldMk cId="2891003866" sldId="274"/>
            <ac:spMk id="8" creationId="{00000000-0000-0000-0000-000000000000}"/>
          </ac:spMkLst>
        </pc:spChg>
      </pc:sldChg>
      <pc:sldChg chg="modSp">
        <pc:chgData name="Zulkarnain" userId="5083becb-a57d-47aa-bc56-c8e14edc6f30" providerId="ADAL" clId="{3018BE36-989A-4A7B-ADE8-2E6B5529C38A}" dt="2021-09-21T15:52:09.002" v="3289" actId="20577"/>
        <pc:sldMkLst>
          <pc:docMk/>
          <pc:sldMk cId="2247891262" sldId="278"/>
        </pc:sldMkLst>
        <pc:spChg chg="mod">
          <ac:chgData name="Zulkarnain" userId="5083becb-a57d-47aa-bc56-c8e14edc6f30" providerId="ADAL" clId="{3018BE36-989A-4A7B-ADE8-2E6B5529C38A}" dt="2021-09-21T15:50:59.368" v="3258" actId="20577"/>
          <ac:spMkLst>
            <pc:docMk/>
            <pc:sldMk cId="2247891262" sldId="278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2:09.002" v="3289" actId="20577"/>
          <ac:spMkLst>
            <pc:docMk/>
            <pc:sldMk cId="2247891262" sldId="278"/>
            <ac:spMk id="11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1:57.281" v="41" actId="20577"/>
          <ac:spMkLst>
            <pc:docMk/>
            <pc:sldMk cId="2247891262" sldId="278"/>
            <ac:spMk id="1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2:05.226" v="3283" actId="20577"/>
          <ac:spMkLst>
            <pc:docMk/>
            <pc:sldMk cId="2247891262" sldId="278"/>
            <ac:spMk id="38" creationId="{00000000-0000-0000-0000-000000000000}"/>
          </ac:spMkLst>
        </pc:spChg>
        <pc:graphicFrameChg chg="mod">
          <ac:chgData name="Zulkarnain" userId="5083becb-a57d-47aa-bc56-c8e14edc6f30" providerId="ADAL" clId="{3018BE36-989A-4A7B-ADE8-2E6B5529C38A}" dt="2021-09-21T15:51:58.304" v="3264" actId="20577"/>
          <ac:graphicFrameMkLst>
            <pc:docMk/>
            <pc:sldMk cId="2247891262" sldId="278"/>
            <ac:graphicFrameMk id="4" creationId="{00000000-0000-0000-0000-000000000000}"/>
          </ac:graphicFrameMkLst>
        </pc:graphicFrameChg>
      </pc:sldChg>
      <pc:sldChg chg="modSp">
        <pc:chgData name="Zulkarnain" userId="5083becb-a57d-47aa-bc56-c8e14edc6f30" providerId="ADAL" clId="{3018BE36-989A-4A7B-ADE8-2E6B5529C38A}" dt="2021-09-22T06:18:47.761" v="3711" actId="207"/>
        <pc:sldMkLst>
          <pc:docMk/>
          <pc:sldMk cId="637677590" sldId="282"/>
        </pc:sldMkLst>
        <pc:spChg chg="mod">
          <ac:chgData name="Zulkarnain" userId="5083becb-a57d-47aa-bc56-c8e14edc6f30" providerId="ADAL" clId="{3018BE36-989A-4A7B-ADE8-2E6B5529C38A}" dt="2021-09-22T06:18:47.761" v="3711" actId="207"/>
          <ac:spMkLst>
            <pc:docMk/>
            <pc:sldMk cId="637677590" sldId="282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56:30.290" v="3409" actId="255"/>
          <ac:spMkLst>
            <pc:docMk/>
            <pc:sldMk cId="637677590" sldId="282"/>
            <ac:spMk id="9" creationId="{D84C1E0C-611A-4441-A03F-1384431F1A94}"/>
          </ac:spMkLst>
        </pc:spChg>
      </pc:sldChg>
      <pc:sldChg chg="modSp modAnim">
        <pc:chgData name="Zulkarnain" userId="5083becb-a57d-47aa-bc56-c8e14edc6f30" providerId="ADAL" clId="{3018BE36-989A-4A7B-ADE8-2E6B5529C38A}" dt="2021-09-21T15:45:05.789" v="3172" actId="20577"/>
        <pc:sldMkLst>
          <pc:docMk/>
          <pc:sldMk cId="2541447481" sldId="283"/>
        </pc:sldMkLst>
        <pc:spChg chg="mod">
          <ac:chgData name="Zulkarnain" userId="5083becb-a57d-47aa-bc56-c8e14edc6f30" providerId="ADAL" clId="{3018BE36-989A-4A7B-ADE8-2E6B5529C38A}" dt="2021-09-21T13:47:02.392" v="1931" actId="207"/>
          <ac:spMkLst>
            <pc:docMk/>
            <pc:sldMk cId="2541447481" sldId="283"/>
            <ac:spMk id="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15:45:05.789" v="3172" actId="20577"/>
          <ac:spMkLst>
            <pc:docMk/>
            <pc:sldMk cId="2541447481" sldId="283"/>
            <ac:spMk id="6" creationId="{00000000-0000-0000-0000-000000000000}"/>
          </ac:spMkLst>
        </pc:spChg>
      </pc:sldChg>
      <pc:sldChg chg="addSp delSp modSp del">
        <pc:chgData name="Zulkarnain" userId="5083becb-a57d-47aa-bc56-c8e14edc6f30" providerId="ADAL" clId="{3018BE36-989A-4A7B-ADE8-2E6B5529C38A}" dt="2021-09-21T15:05:40.506" v="2192" actId="2696"/>
        <pc:sldMkLst>
          <pc:docMk/>
          <pc:sldMk cId="992199983" sldId="358"/>
        </pc:sldMkLst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5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6" creationId="{00000000-0000-0000-0000-000000000000}"/>
          </ac:spMkLst>
        </pc:spChg>
        <pc:spChg chg="del mod">
          <ac:chgData name="Zulkarnain" userId="5083becb-a57d-47aa-bc56-c8e14edc6f30" providerId="ADAL" clId="{3018BE36-989A-4A7B-ADE8-2E6B5529C38A}" dt="2021-09-21T06:53:17.841" v="46" actId="478"/>
          <ac:spMkLst>
            <pc:docMk/>
            <pc:sldMk cId="992199983" sldId="358"/>
            <ac:spMk id="7" creationId="{00000000-0000-0000-0000-000000000000}"/>
          </ac:spMkLst>
        </pc:spChg>
        <pc:spChg chg="add del mod">
          <ac:chgData name="Zulkarnain" userId="5083becb-a57d-47aa-bc56-c8e14edc6f30" providerId="ADAL" clId="{3018BE36-989A-4A7B-ADE8-2E6B5529C38A}" dt="2021-09-21T15:03:59.786" v="2190" actId="478"/>
          <ac:spMkLst>
            <pc:docMk/>
            <pc:sldMk cId="992199983" sldId="358"/>
            <ac:spMk id="8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9" creationId="{00000000-0000-0000-0000-000000000000}"/>
          </ac:spMkLst>
        </pc:spChg>
        <pc:spChg chg="del">
          <ac:chgData name="Zulkarnain" userId="5083becb-a57d-47aa-bc56-c8e14edc6f30" providerId="ADAL" clId="{3018BE36-989A-4A7B-ADE8-2E6B5529C38A}" dt="2021-09-21T06:53:12.001" v="44" actId="478"/>
          <ac:spMkLst>
            <pc:docMk/>
            <pc:sldMk cId="992199983" sldId="358"/>
            <ac:spMk id="10" creationId="{00000000-0000-0000-0000-000000000000}"/>
          </ac:spMkLst>
        </pc:spChg>
        <pc:spChg chg="del">
          <ac:chgData name="Zulkarnain" userId="5083becb-a57d-47aa-bc56-c8e14edc6f30" providerId="ADAL" clId="{3018BE36-989A-4A7B-ADE8-2E6B5529C38A}" dt="2021-09-21T06:52:47.284" v="42" actId="478"/>
          <ac:spMkLst>
            <pc:docMk/>
            <pc:sldMk cId="992199983" sldId="358"/>
            <ac:spMk id="12" creationId="{00000000-0000-0000-0000-000000000000}"/>
          </ac:spMkLst>
        </pc:spChg>
        <pc:spChg chg="mod">
          <ac:chgData name="Zulkarnain" userId="5083becb-a57d-47aa-bc56-c8e14edc6f30" providerId="ADAL" clId="{3018BE36-989A-4A7B-ADE8-2E6B5529C38A}" dt="2021-09-21T06:54:21.839" v="51" actId="164"/>
          <ac:spMkLst>
            <pc:docMk/>
            <pc:sldMk cId="992199983" sldId="358"/>
            <ac:spMk id="14" creationId="{00000000-0000-0000-0000-000000000000}"/>
          </ac:spMkLst>
        </pc:spChg>
        <pc:spChg chg="add del mod">
          <ac:chgData name="Zulkarnain" userId="5083becb-a57d-47aa-bc56-c8e14edc6f30" providerId="ADAL" clId="{3018BE36-989A-4A7B-ADE8-2E6B5529C38A}" dt="2021-09-21T15:05:38.230" v="2191"/>
          <ac:spMkLst>
            <pc:docMk/>
            <pc:sldMk cId="992199983" sldId="358"/>
            <ac:spMk id="18" creationId="{F64C84FD-2082-42EF-82EE-6D7F482F6FDC}"/>
          </ac:spMkLst>
        </pc:spChg>
        <pc:grpChg chg="add mod">
          <ac:chgData name="Zulkarnain" userId="5083becb-a57d-47aa-bc56-c8e14edc6f30" providerId="ADAL" clId="{3018BE36-989A-4A7B-ADE8-2E6B5529C38A}" dt="2021-09-21T06:54:15.961" v="50" actId="164"/>
          <ac:grpSpMkLst>
            <pc:docMk/>
            <pc:sldMk cId="992199983" sldId="358"/>
            <ac:grpSpMk id="15" creationId="{5C40481D-22EF-4A79-BC3B-A0C1D7D19A00}"/>
          </ac:grpSpMkLst>
        </pc:grpChg>
        <pc:grpChg chg="add mod">
          <ac:chgData name="Zulkarnain" userId="5083becb-a57d-47aa-bc56-c8e14edc6f30" providerId="ADAL" clId="{3018BE36-989A-4A7B-ADE8-2E6B5529C38A}" dt="2021-09-21T06:54:59.781" v="53" actId="1076"/>
          <ac:grpSpMkLst>
            <pc:docMk/>
            <pc:sldMk cId="992199983" sldId="358"/>
            <ac:grpSpMk id="17" creationId="{D0581F3E-C3BC-4276-9C86-1777579C6462}"/>
          </ac:grpSpMkLst>
        </pc:grpChg>
        <pc:picChg chg="mod">
          <ac:chgData name="Zulkarnain" userId="5083becb-a57d-47aa-bc56-c8e14edc6f30" providerId="ADAL" clId="{3018BE36-989A-4A7B-ADE8-2E6B5529C38A}" dt="2021-09-21T06:54:21.839" v="51" actId="164"/>
          <ac:picMkLst>
            <pc:docMk/>
            <pc:sldMk cId="992199983" sldId="358"/>
            <ac:picMk id="4" creationId="{00000000-0000-0000-0000-000000000000}"/>
          </ac:picMkLst>
        </pc:picChg>
        <pc:cxnChg chg="del">
          <ac:chgData name="Zulkarnain" userId="5083becb-a57d-47aa-bc56-c8e14edc6f30" providerId="ADAL" clId="{3018BE36-989A-4A7B-ADE8-2E6B5529C38A}" dt="2021-09-21T06:52:48.663" v="43" actId="478"/>
          <ac:cxnSpMkLst>
            <pc:docMk/>
            <pc:sldMk cId="992199983" sldId="358"/>
            <ac:cxnSpMk id="13" creationId="{00000000-0000-0000-0000-000000000000}"/>
          </ac:cxnSpMkLst>
        </pc:cxnChg>
        <pc:cxnChg chg="mod">
          <ac:chgData name="Zulkarnain" userId="5083becb-a57d-47aa-bc56-c8e14edc6f30" providerId="ADAL" clId="{3018BE36-989A-4A7B-ADE8-2E6B5529C38A}" dt="2021-09-21T06:54:21.839" v="51" actId="164"/>
          <ac:cxnSpMkLst>
            <pc:docMk/>
            <pc:sldMk cId="992199983" sldId="358"/>
            <ac:cxnSpMk id="16" creationId="{00000000-0000-0000-0000-000000000000}"/>
          </ac:cxnSpMkLst>
        </pc:cxnChg>
      </pc:sldChg>
      <pc:sldChg chg="addSp modSp">
        <pc:chgData name="Zulkarnain" userId="5083becb-a57d-47aa-bc56-c8e14edc6f30" providerId="ADAL" clId="{3018BE36-989A-4A7B-ADE8-2E6B5529C38A}" dt="2021-09-21T16:00:54.680" v="3512" actId="20577"/>
        <pc:sldMkLst>
          <pc:docMk/>
          <pc:sldMk cId="2758075895" sldId="360"/>
        </pc:sldMkLst>
        <pc:spChg chg="add mod">
          <ac:chgData name="Zulkarnain" userId="5083becb-a57d-47aa-bc56-c8e14edc6f30" providerId="ADAL" clId="{3018BE36-989A-4A7B-ADE8-2E6B5529C38A}" dt="2021-09-21T15:05:49.690" v="2194" actId="1076"/>
          <ac:spMkLst>
            <pc:docMk/>
            <pc:sldMk cId="2758075895" sldId="360"/>
            <ac:spMk id="10" creationId="{ADCE50D0-BC8C-4852-95EF-57AD2887A1EC}"/>
          </ac:spMkLst>
        </pc:spChg>
        <pc:spChg chg="mod">
          <ac:chgData name="Zulkarnain" userId="5083becb-a57d-47aa-bc56-c8e14edc6f30" providerId="ADAL" clId="{3018BE36-989A-4A7B-ADE8-2E6B5529C38A}" dt="2021-09-21T15:09:24.108" v="2210" actId="20577"/>
          <ac:spMkLst>
            <pc:docMk/>
            <pc:sldMk cId="2758075895" sldId="360"/>
            <ac:spMk id="22" creationId="{836DDDA2-4E5A-454F-8129-283BFCB735A6}"/>
          </ac:spMkLst>
        </pc:spChg>
        <pc:spChg chg="mod">
          <ac:chgData name="Zulkarnain" userId="5083becb-a57d-47aa-bc56-c8e14edc6f30" providerId="ADAL" clId="{3018BE36-989A-4A7B-ADE8-2E6B5529C38A}" dt="2021-09-21T15:36:21.371" v="2921" actId="313"/>
          <ac:spMkLst>
            <pc:docMk/>
            <pc:sldMk cId="2758075895" sldId="360"/>
            <ac:spMk id="23" creationId="{B19DB8DD-121A-4BFC-80BC-03C3225E3A2D}"/>
          </ac:spMkLst>
        </pc:spChg>
        <pc:spChg chg="mod">
          <ac:chgData name="Zulkarnain" userId="5083becb-a57d-47aa-bc56-c8e14edc6f30" providerId="ADAL" clId="{3018BE36-989A-4A7B-ADE8-2E6B5529C38A}" dt="2021-09-21T15:36:06.453" v="2912" actId="313"/>
          <ac:spMkLst>
            <pc:docMk/>
            <pc:sldMk cId="2758075895" sldId="360"/>
            <ac:spMk id="24" creationId="{2468DC32-C2A9-4722-A688-D3335D4D430A}"/>
          </ac:spMkLst>
        </pc:spChg>
        <pc:spChg chg="mod">
          <ac:chgData name="Zulkarnain" userId="5083becb-a57d-47aa-bc56-c8e14edc6f30" providerId="ADAL" clId="{3018BE36-989A-4A7B-ADE8-2E6B5529C38A}" dt="2021-09-21T16:00:54.680" v="3512" actId="20577"/>
          <ac:spMkLst>
            <pc:docMk/>
            <pc:sldMk cId="2758075895" sldId="360"/>
            <ac:spMk id="25" creationId="{5C6D0002-3EEF-4423-95E0-0B213D5EC529}"/>
          </ac:spMkLst>
        </pc:spChg>
        <pc:spChg chg="mod">
          <ac:chgData name="Zulkarnain" userId="5083becb-a57d-47aa-bc56-c8e14edc6f30" providerId="ADAL" clId="{3018BE36-989A-4A7B-ADE8-2E6B5529C38A}" dt="2021-09-21T15:38:07.885" v="2985" actId="20577"/>
          <ac:spMkLst>
            <pc:docMk/>
            <pc:sldMk cId="2758075895" sldId="360"/>
            <ac:spMk id="26" creationId="{E6048124-8CC7-4103-8F21-9219EBFB4892}"/>
          </ac:spMkLst>
        </pc:spChg>
      </pc:sldChg>
      <pc:sldChg chg="modSp">
        <pc:chgData name="Zulkarnain" userId="5083becb-a57d-47aa-bc56-c8e14edc6f30" providerId="ADAL" clId="{3018BE36-989A-4A7B-ADE8-2E6B5529C38A}" dt="2021-09-22T05:32:41.611" v="3531" actId="20577"/>
        <pc:sldMkLst>
          <pc:docMk/>
          <pc:sldMk cId="1698960200" sldId="361"/>
        </pc:sldMkLst>
        <pc:spChg chg="mod">
          <ac:chgData name="Zulkarnain" userId="5083becb-a57d-47aa-bc56-c8e14edc6f30" providerId="ADAL" clId="{3018BE36-989A-4A7B-ADE8-2E6B5529C38A}" dt="2021-09-22T05:32:41.611" v="3531" actId="20577"/>
          <ac:spMkLst>
            <pc:docMk/>
            <pc:sldMk cId="1698960200" sldId="361"/>
            <ac:spMk id="2" creationId="{64CAC58C-CC97-454E-9E00-167B3C8FD171}"/>
          </ac:spMkLst>
        </pc:spChg>
        <pc:spChg chg="mod">
          <ac:chgData name="Zulkarnain" userId="5083becb-a57d-47aa-bc56-c8e14edc6f30" providerId="ADAL" clId="{3018BE36-989A-4A7B-ADE8-2E6B5529C38A}" dt="2021-09-21T16:26:20.183" v="3530" actId="1076"/>
          <ac:spMkLst>
            <pc:docMk/>
            <pc:sldMk cId="1698960200" sldId="361"/>
            <ac:spMk id="3" creationId="{5667BD1C-5AD0-46C2-873F-6CA120146A6A}"/>
          </ac:spMkLst>
        </pc:spChg>
      </pc:sldChg>
      <pc:sldChg chg="modSp modAnim">
        <pc:chgData name="Zulkarnain" userId="5083becb-a57d-47aa-bc56-c8e14edc6f30" providerId="ADAL" clId="{3018BE36-989A-4A7B-ADE8-2E6B5529C38A}" dt="2021-09-21T15:58:48.170" v="3503" actId="20577"/>
        <pc:sldMkLst>
          <pc:docMk/>
          <pc:sldMk cId="3565530590" sldId="362"/>
        </pc:sldMkLst>
        <pc:spChg chg="mod">
          <ac:chgData name="Zulkarnain" userId="5083becb-a57d-47aa-bc56-c8e14edc6f30" providerId="ADAL" clId="{3018BE36-989A-4A7B-ADE8-2E6B5529C38A}" dt="2021-09-21T15:58:48.170" v="3503" actId="20577"/>
          <ac:spMkLst>
            <pc:docMk/>
            <pc:sldMk cId="3565530590" sldId="362"/>
            <ac:spMk id="6" creationId="{9A33170F-E02C-42AE-990B-961B4011519A}"/>
          </ac:spMkLst>
        </pc:spChg>
      </pc:sldChg>
      <pc:sldChg chg="addSp modSp add">
        <pc:chgData name="Zulkarnain" userId="5083becb-a57d-47aa-bc56-c8e14edc6f30" providerId="ADAL" clId="{3018BE36-989A-4A7B-ADE8-2E6B5529C38A}" dt="2021-09-21T07:19:04.327" v="998" actId="27636"/>
        <pc:sldMkLst>
          <pc:docMk/>
          <pc:sldMk cId="2282295511" sldId="363"/>
        </pc:sldMkLst>
        <pc:spChg chg="mod">
          <ac:chgData name="Zulkarnain" userId="5083becb-a57d-47aa-bc56-c8e14edc6f30" providerId="ADAL" clId="{3018BE36-989A-4A7B-ADE8-2E6B5529C38A}" dt="2021-09-21T07:02:49.886" v="264" actId="1076"/>
          <ac:spMkLst>
            <pc:docMk/>
            <pc:sldMk cId="2282295511" sldId="363"/>
            <ac:spMk id="2" creationId="{796A5997-DB36-4643-B737-34E490814A24}"/>
          </ac:spMkLst>
        </pc:spChg>
        <pc:spChg chg="mod">
          <ac:chgData name="Zulkarnain" userId="5083becb-a57d-47aa-bc56-c8e14edc6f30" providerId="ADAL" clId="{3018BE36-989A-4A7B-ADE8-2E6B5529C38A}" dt="2021-09-21T07:19:04.327" v="998" actId="27636"/>
          <ac:spMkLst>
            <pc:docMk/>
            <pc:sldMk cId="2282295511" sldId="363"/>
            <ac:spMk id="3" creationId="{3C15F400-1C33-4C0E-8828-5C747BDAEBF7}"/>
          </ac:spMkLst>
        </pc:spChg>
        <pc:picChg chg="add mod">
          <ac:chgData name="Zulkarnain" userId="5083becb-a57d-47aa-bc56-c8e14edc6f30" providerId="ADAL" clId="{3018BE36-989A-4A7B-ADE8-2E6B5529C38A}" dt="2021-09-21T07:18:33.095" v="980" actId="14100"/>
          <ac:picMkLst>
            <pc:docMk/>
            <pc:sldMk cId="2282295511" sldId="363"/>
            <ac:picMk id="1026" creationId="{351A50D8-F478-4AFA-8790-52BCF3B17902}"/>
          </ac:picMkLst>
        </pc:picChg>
      </pc:sldChg>
      <pc:sldChg chg="modSp add">
        <pc:chgData name="Zulkarnain" userId="5083becb-a57d-47aa-bc56-c8e14edc6f30" providerId="ADAL" clId="{3018BE36-989A-4A7B-ADE8-2E6B5529C38A}" dt="2021-09-21T15:59:12.674" v="3510" actId="255"/>
        <pc:sldMkLst>
          <pc:docMk/>
          <pc:sldMk cId="2360613871" sldId="364"/>
        </pc:sldMkLst>
        <pc:spChg chg="mod">
          <ac:chgData name="Zulkarnain" userId="5083becb-a57d-47aa-bc56-c8e14edc6f30" providerId="ADAL" clId="{3018BE36-989A-4A7B-ADE8-2E6B5529C38A}" dt="2021-09-21T13:36:43.646" v="1865" actId="20577"/>
          <ac:spMkLst>
            <pc:docMk/>
            <pc:sldMk cId="2360613871" sldId="364"/>
            <ac:spMk id="2" creationId="{521611BF-A7DF-4967-95CD-55A7C7C02B0D}"/>
          </ac:spMkLst>
        </pc:spChg>
        <pc:spChg chg="mod">
          <ac:chgData name="Zulkarnain" userId="5083becb-a57d-47aa-bc56-c8e14edc6f30" providerId="ADAL" clId="{3018BE36-989A-4A7B-ADE8-2E6B5529C38A}" dt="2021-09-21T15:59:12.674" v="3510" actId="255"/>
          <ac:spMkLst>
            <pc:docMk/>
            <pc:sldMk cId="2360613871" sldId="364"/>
            <ac:spMk id="3" creationId="{E37CDA07-9AA2-4E18-A2B4-B1FB8AF89CB8}"/>
          </ac:spMkLst>
        </pc:spChg>
      </pc:sldChg>
      <pc:sldChg chg="modSp add">
        <pc:chgData name="Zulkarnain" userId="5083becb-a57d-47aa-bc56-c8e14edc6f30" providerId="ADAL" clId="{3018BE36-989A-4A7B-ADE8-2E6B5529C38A}" dt="2021-09-22T06:12:40.481" v="3710" actId="20577"/>
        <pc:sldMkLst>
          <pc:docMk/>
          <pc:sldMk cId="131247419" sldId="365"/>
        </pc:sldMkLst>
        <pc:spChg chg="mod">
          <ac:chgData name="Zulkarnain" userId="5083becb-a57d-47aa-bc56-c8e14edc6f30" providerId="ADAL" clId="{3018BE36-989A-4A7B-ADE8-2E6B5529C38A}" dt="2021-09-21T15:17:38.655" v="2711" actId="27636"/>
          <ac:spMkLst>
            <pc:docMk/>
            <pc:sldMk cId="131247419" sldId="365"/>
            <ac:spMk id="2" creationId="{F5BBD91C-024B-462E-9D76-0A9A0647797A}"/>
          </ac:spMkLst>
        </pc:spChg>
        <pc:spChg chg="mod">
          <ac:chgData name="Zulkarnain" userId="5083becb-a57d-47aa-bc56-c8e14edc6f30" providerId="ADAL" clId="{3018BE36-989A-4A7B-ADE8-2E6B5529C38A}" dt="2021-09-22T06:12:40.481" v="3710" actId="20577"/>
          <ac:spMkLst>
            <pc:docMk/>
            <pc:sldMk cId="131247419" sldId="365"/>
            <ac:spMk id="3" creationId="{19936C25-01DF-45FF-BDF2-D57BD22636C3}"/>
          </ac:spMkLst>
        </pc:spChg>
      </pc:sldChg>
      <pc:sldChg chg="delSp modSp add del">
        <pc:chgData name="Zulkarnain" userId="5083becb-a57d-47aa-bc56-c8e14edc6f30" providerId="ADAL" clId="{3018BE36-989A-4A7B-ADE8-2E6B5529C38A}" dt="2021-09-21T13:34:17.054" v="1775" actId="2696"/>
        <pc:sldMkLst>
          <pc:docMk/>
          <pc:sldMk cId="478529706" sldId="365"/>
        </pc:sldMkLst>
        <pc:spChg chg="mod">
          <ac:chgData name="Zulkarnain" userId="5083becb-a57d-47aa-bc56-c8e14edc6f30" providerId="ADAL" clId="{3018BE36-989A-4A7B-ADE8-2E6B5529C38A}" dt="2021-09-21T13:34:00.160" v="1773" actId="27636"/>
          <ac:spMkLst>
            <pc:docMk/>
            <pc:sldMk cId="478529706" sldId="365"/>
            <ac:spMk id="2" creationId="{2AC26E9E-6D00-4AAF-A666-68E767B0DDBC}"/>
          </ac:spMkLst>
        </pc:spChg>
        <pc:spChg chg="del">
          <ac:chgData name="Zulkarnain" userId="5083becb-a57d-47aa-bc56-c8e14edc6f30" providerId="ADAL" clId="{3018BE36-989A-4A7B-ADE8-2E6B5529C38A}" dt="2021-09-21T13:34:02.951" v="1774" actId="478"/>
          <ac:spMkLst>
            <pc:docMk/>
            <pc:sldMk cId="478529706" sldId="365"/>
            <ac:spMk id="3" creationId="{BFF37E50-529F-40E3-8BE8-2C7C649FDA24}"/>
          </ac:spMkLst>
        </pc:spChg>
      </pc:sldChg>
      <pc:sldChg chg="addSp delSp modSp add ord">
        <pc:chgData name="Zulkarnain" userId="5083becb-a57d-47aa-bc56-c8e14edc6f30" providerId="ADAL" clId="{3018BE36-989A-4A7B-ADE8-2E6B5529C38A}" dt="2021-09-22T07:23:36.067" v="3769"/>
        <pc:sldMkLst>
          <pc:docMk/>
          <pc:sldMk cId="715318364" sldId="366"/>
        </pc:sldMkLst>
        <pc:spChg chg="mod">
          <ac:chgData name="Zulkarnain" userId="5083becb-a57d-47aa-bc56-c8e14edc6f30" providerId="ADAL" clId="{3018BE36-989A-4A7B-ADE8-2E6B5529C38A}" dt="2021-09-22T06:00:32.497" v="3628" actId="20577"/>
          <ac:spMkLst>
            <pc:docMk/>
            <pc:sldMk cId="715318364" sldId="366"/>
            <ac:spMk id="2" creationId="{A611F0FC-7D93-4B9B-B48A-EB096EA7E803}"/>
          </ac:spMkLst>
        </pc:spChg>
        <pc:spChg chg="del">
          <ac:chgData name="Zulkarnain" userId="5083becb-a57d-47aa-bc56-c8e14edc6f30" providerId="ADAL" clId="{3018BE36-989A-4A7B-ADE8-2E6B5529C38A}" dt="2021-09-22T05:48:31.336" v="3533" actId="478"/>
          <ac:spMkLst>
            <pc:docMk/>
            <pc:sldMk cId="715318364" sldId="366"/>
            <ac:spMk id="3" creationId="{E390EBA4-E63B-4407-AF12-7E90FD59B390}"/>
          </ac:spMkLst>
        </pc:spChg>
        <pc:graphicFrameChg chg="add mod modGraphic">
          <ac:chgData name="Zulkarnain" userId="5083becb-a57d-47aa-bc56-c8e14edc6f30" providerId="ADAL" clId="{3018BE36-989A-4A7B-ADE8-2E6B5529C38A}" dt="2021-09-22T05:49:12.440" v="3544" actId="14100"/>
          <ac:graphicFrameMkLst>
            <pc:docMk/>
            <pc:sldMk cId="715318364" sldId="366"/>
            <ac:graphicFrameMk id="5" creationId="{4D09C69F-FF15-4CE4-B7A1-762024265F79}"/>
          </ac:graphicFrameMkLst>
        </pc:graphicFrameChg>
      </pc:sldChg>
      <pc:sldChg chg="addSp delSp modSp add ord">
        <pc:chgData name="Zulkarnain" userId="5083becb-a57d-47aa-bc56-c8e14edc6f30" providerId="ADAL" clId="{3018BE36-989A-4A7B-ADE8-2E6B5529C38A}" dt="2021-09-22T07:24:27.837" v="3777" actId="1076"/>
        <pc:sldMkLst>
          <pc:docMk/>
          <pc:sldMk cId="2249726948" sldId="367"/>
        </pc:sldMkLst>
        <pc:spChg chg="mod">
          <ac:chgData name="Zulkarnain" userId="5083becb-a57d-47aa-bc56-c8e14edc6f30" providerId="ADAL" clId="{3018BE36-989A-4A7B-ADE8-2E6B5529C38A}" dt="2021-09-22T07:23:45.773" v="3771" actId="20577"/>
          <ac:spMkLst>
            <pc:docMk/>
            <pc:sldMk cId="2249726948" sldId="367"/>
            <ac:spMk id="2" creationId="{A5A1A4B8-449C-4BEA-BE13-27C7AD89A445}"/>
          </ac:spMkLst>
        </pc:spChg>
        <pc:spChg chg="del">
          <ac:chgData name="Zulkarnain" userId="5083becb-a57d-47aa-bc56-c8e14edc6f30" providerId="ADAL" clId="{3018BE36-989A-4A7B-ADE8-2E6B5529C38A}" dt="2021-09-22T05:59:37.762" v="3575" actId="478"/>
          <ac:spMkLst>
            <pc:docMk/>
            <pc:sldMk cId="2249726948" sldId="367"/>
            <ac:spMk id="3" creationId="{3EDAB527-8C46-477C-A7C3-4FF288861BE7}"/>
          </ac:spMkLst>
        </pc:spChg>
        <pc:graphicFrameChg chg="add mod modGraphic">
          <ac:chgData name="Zulkarnain" userId="5083becb-a57d-47aa-bc56-c8e14edc6f30" providerId="ADAL" clId="{3018BE36-989A-4A7B-ADE8-2E6B5529C38A}" dt="2021-09-22T07:24:27.837" v="3777" actId="1076"/>
          <ac:graphicFrameMkLst>
            <pc:docMk/>
            <pc:sldMk cId="2249726948" sldId="367"/>
            <ac:graphicFrameMk id="5" creationId="{2ECA1567-B6B9-4243-8D3D-1143EFDA3E13}"/>
          </ac:graphicFrameMkLst>
        </pc:graphicFrameChg>
      </pc:sldChg>
    </pc:docChg>
  </pc:docChgLst>
  <pc:docChgLst>
    <pc:chgData name="Zulkarnain" userId="5083becb-a57d-47aa-bc56-c8e14edc6f30" providerId="ADAL" clId="{D4615485-F749-4C9F-B79F-8506207DD93B}"/>
    <pc:docChg chg="undo custSel addSld delSld modSld sldOrd">
      <pc:chgData name="Zulkarnain" userId="5083becb-a57d-47aa-bc56-c8e14edc6f30" providerId="ADAL" clId="{D4615485-F749-4C9F-B79F-8506207DD93B}" dt="2022-08-18T06:44:39.594" v="2664" actId="47"/>
      <pc:docMkLst>
        <pc:docMk/>
      </pc:docMkLst>
      <pc:sldChg chg="modSp mod">
        <pc:chgData name="Zulkarnain" userId="5083becb-a57d-47aa-bc56-c8e14edc6f30" providerId="ADAL" clId="{D4615485-F749-4C9F-B79F-8506207DD93B}" dt="2022-08-17T09:23:31.696" v="811" actId="20577"/>
        <pc:sldMkLst>
          <pc:docMk/>
          <pc:sldMk cId="2389260677" sldId="256"/>
        </pc:sldMkLst>
        <pc:spChg chg="mod">
          <ac:chgData name="Zulkarnain" userId="5083becb-a57d-47aa-bc56-c8e14edc6f30" providerId="ADAL" clId="{D4615485-F749-4C9F-B79F-8506207DD93B}" dt="2022-08-17T09:23:31.696" v="811" actId="20577"/>
          <ac:spMkLst>
            <pc:docMk/>
            <pc:sldMk cId="2389260677" sldId="256"/>
            <ac:spMk id="7" creationId="{00000000-0000-0000-0000-000000000000}"/>
          </ac:spMkLst>
        </pc:spChg>
        <pc:picChg chg="mod">
          <ac:chgData name="Zulkarnain" userId="5083becb-a57d-47aa-bc56-c8e14edc6f30" providerId="ADAL" clId="{D4615485-F749-4C9F-B79F-8506207DD93B}" dt="2022-08-16T13:48:04.215" v="76" actId="1076"/>
          <ac:picMkLst>
            <pc:docMk/>
            <pc:sldMk cId="2389260677" sldId="256"/>
            <ac:picMk id="2" creationId="{00000000-0000-0000-0000-000000000000}"/>
          </ac:picMkLst>
        </pc:picChg>
      </pc:sldChg>
      <pc:sldChg chg="addSp modSp add mod">
        <pc:chgData name="Zulkarnain" userId="5083becb-a57d-47aa-bc56-c8e14edc6f30" providerId="ADAL" clId="{D4615485-F749-4C9F-B79F-8506207DD93B}" dt="2022-08-17T09:43:57.743" v="972" actId="20577"/>
        <pc:sldMkLst>
          <pc:docMk/>
          <pc:sldMk cId="4018618795" sldId="281"/>
        </pc:sldMkLst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10" creationId="{682CB498-2784-42F2-ACC2-F6AA21EE321B}"/>
          </ac:spMkLst>
        </pc:spChg>
        <pc:spChg chg="mod">
          <ac:chgData name="Zulkarnain" userId="5083becb-a57d-47aa-bc56-c8e14edc6f30" providerId="ADAL" clId="{D4615485-F749-4C9F-B79F-8506207DD93B}" dt="2022-08-17T09:43:07.309" v="941" actId="14100"/>
          <ac:spMkLst>
            <pc:docMk/>
            <pc:sldMk cId="4018618795" sldId="281"/>
            <ac:spMk id="36" creationId="{70DB194A-1BF7-416E-9D7E-3D57AA637EDC}"/>
          </ac:spMkLst>
        </pc:spChg>
        <pc:spChg chg="add mod">
          <ac:chgData name="Zulkarnain" userId="5083becb-a57d-47aa-bc56-c8e14edc6f30" providerId="ADAL" clId="{D4615485-F749-4C9F-B79F-8506207DD93B}" dt="2022-08-17T09:43:57.743" v="972" actId="20577"/>
          <ac:spMkLst>
            <pc:docMk/>
            <pc:sldMk cId="4018618795" sldId="281"/>
            <ac:spMk id="45" creationId="{F6CF2020-DE96-7F69-2141-DD59E25E95D7}"/>
          </ac:spMkLst>
        </pc:spChg>
        <pc:spChg chg="mod">
          <ac:chgData name="Zulkarnain" userId="5083becb-a57d-47aa-bc56-c8e14edc6f30" providerId="ADAL" clId="{D4615485-F749-4C9F-B79F-8506207DD93B}" dt="2022-08-17T09:42:25.541" v="935" actId="14100"/>
          <ac:spMkLst>
            <pc:docMk/>
            <pc:sldMk cId="4018618795" sldId="281"/>
            <ac:spMk id="58" creationId="{29F89242-BE06-4144-8B7D-3F9C4A690FBB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59" creationId="{D6F73323-6068-43F1-85BC-A87003F011E0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1" creationId="{04499188-93DA-4FA6-A09F-3D37A7587700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2" creationId="{2844D774-1A58-4492-B614-3C9CAE893B5C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3" creationId="{BCCBC13F-2DD6-4DDA-87B2-B0BC94056CB0}"/>
          </ac:spMkLst>
        </pc:spChg>
        <pc:spChg chg="mod">
          <ac:chgData name="Zulkarnain" userId="5083becb-a57d-47aa-bc56-c8e14edc6f30" providerId="ADAL" clId="{D4615485-F749-4C9F-B79F-8506207DD93B}" dt="2022-08-17T09:42:38.803" v="937" actId="1076"/>
          <ac:spMkLst>
            <pc:docMk/>
            <pc:sldMk cId="4018618795" sldId="281"/>
            <ac:spMk id="64" creationId="{0FDEA6B0-27F0-4130-8BA0-9076BA04AC5F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5" creationId="{7F0C243F-E48C-4BA0-9174-19E56FBBB724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6" creationId="{5CAEF679-8A60-43F9-B9A3-AC4882EB304C}"/>
          </ac:spMkLst>
        </pc:spChg>
        <pc:spChg chg="mod">
          <ac:chgData name="Zulkarnain" userId="5083becb-a57d-47aa-bc56-c8e14edc6f30" providerId="ADAL" clId="{D4615485-F749-4C9F-B79F-8506207DD93B}" dt="2022-08-17T09:42:15.019" v="933" actId="1076"/>
          <ac:spMkLst>
            <pc:docMk/>
            <pc:sldMk cId="4018618795" sldId="281"/>
            <ac:spMk id="67" creationId="{B30A3B67-D6E2-41CE-8B13-708046D67AD5}"/>
          </ac:spMkLst>
        </pc:s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34" creationId="{4FE3A181-8ED1-4ECD-9002-7539B553A803}"/>
          </ac:grpSpMkLst>
        </pc:gr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56" creationId="{9235871B-C83F-4B9C-9B0D-5CA5F05D06F9}"/>
          </ac:grpSpMkLst>
        </pc:grpChg>
        <pc:grpChg chg="mod">
          <ac:chgData name="Zulkarnain" userId="5083becb-a57d-47aa-bc56-c8e14edc6f30" providerId="ADAL" clId="{D4615485-F749-4C9F-B79F-8506207DD93B}" dt="2022-08-17T09:42:15.019" v="933" actId="1076"/>
          <ac:grpSpMkLst>
            <pc:docMk/>
            <pc:sldMk cId="4018618795" sldId="281"/>
            <ac:grpSpMk id="57" creationId="{F1D6FE76-FCF6-4F48-91C1-FCA4808DBB5A}"/>
          </ac:grpSpMkLst>
        </pc:grpChg>
      </pc:sldChg>
      <pc:sldChg chg="addSp delSp modSp add mod">
        <pc:chgData name="Zulkarnain" userId="5083becb-a57d-47aa-bc56-c8e14edc6f30" providerId="ADAL" clId="{D4615485-F749-4C9F-B79F-8506207DD93B}" dt="2022-08-17T09:55:58.596" v="1180" actId="1076"/>
        <pc:sldMkLst>
          <pc:docMk/>
          <pc:sldMk cId="810015021" sldId="283"/>
        </pc:sldMkLst>
        <pc:spChg chg="del mod">
          <ac:chgData name="Zulkarnain" userId="5083becb-a57d-47aa-bc56-c8e14edc6f30" providerId="ADAL" clId="{D4615485-F749-4C9F-B79F-8506207DD93B}" dt="2022-08-17T09:48:06.861" v="1028"/>
          <ac:spMkLst>
            <pc:docMk/>
            <pc:sldMk cId="810015021" sldId="283"/>
            <ac:spMk id="2" creationId="{EC395A0C-F64F-4954-97BE-8020C79E878D}"/>
          </ac:spMkLst>
        </pc:spChg>
        <pc:spChg chg="mod">
          <ac:chgData name="Zulkarnain" userId="5083becb-a57d-47aa-bc56-c8e14edc6f30" providerId="ADAL" clId="{D4615485-F749-4C9F-B79F-8506207DD93B}" dt="2022-08-17T09:50:00.929" v="1165" actId="255"/>
          <ac:spMkLst>
            <pc:docMk/>
            <pc:sldMk cId="810015021" sldId="283"/>
            <ac:spMk id="10" creationId="{5CB734D3-855B-448E-82AA-C44683F9B91B}"/>
          </ac:spMkLst>
        </pc:spChg>
        <pc:spChg chg="mod">
          <ac:chgData name="Zulkarnain" userId="5083becb-a57d-47aa-bc56-c8e14edc6f30" providerId="ADAL" clId="{D4615485-F749-4C9F-B79F-8506207DD93B}" dt="2022-08-17T09:49:47.878" v="1163" actId="255"/>
          <ac:spMkLst>
            <pc:docMk/>
            <pc:sldMk cId="810015021" sldId="283"/>
            <ac:spMk id="13" creationId="{0F3012CB-47FE-4EFB-BD33-4036926A9008}"/>
          </ac:spMkLst>
        </pc:spChg>
        <pc:spChg chg="mod">
          <ac:chgData name="Zulkarnain" userId="5083becb-a57d-47aa-bc56-c8e14edc6f30" providerId="ADAL" clId="{D4615485-F749-4C9F-B79F-8506207DD93B}" dt="2022-08-17T09:50:21.101" v="1167" actId="255"/>
          <ac:spMkLst>
            <pc:docMk/>
            <pc:sldMk cId="810015021" sldId="283"/>
            <ac:spMk id="14" creationId="{316817AB-6B26-4F9A-B436-A4D8EF1D4040}"/>
          </ac:spMkLst>
        </pc:spChg>
        <pc:spChg chg="mod">
          <ac:chgData name="Zulkarnain" userId="5083becb-a57d-47aa-bc56-c8e14edc6f30" providerId="ADAL" clId="{D4615485-F749-4C9F-B79F-8506207DD93B}" dt="2022-08-17T09:50:13.141" v="1166" actId="255"/>
          <ac:spMkLst>
            <pc:docMk/>
            <pc:sldMk cId="810015021" sldId="283"/>
            <ac:spMk id="15" creationId="{B6D4A663-882E-4C74-8FBF-F82557390521}"/>
          </ac:spMkLst>
        </pc:spChg>
        <pc:spChg chg="mod">
          <ac:chgData name="Zulkarnain" userId="5083becb-a57d-47aa-bc56-c8e14edc6f30" providerId="ADAL" clId="{D4615485-F749-4C9F-B79F-8506207DD93B}" dt="2022-08-17T09:50:42.290" v="1169" actId="255"/>
          <ac:spMkLst>
            <pc:docMk/>
            <pc:sldMk cId="810015021" sldId="283"/>
            <ac:spMk id="16" creationId="{77114CE1-6472-4255-B7AA-054563A72013}"/>
          </ac:spMkLst>
        </pc:spChg>
        <pc:spChg chg="mod">
          <ac:chgData name="Zulkarnain" userId="5083becb-a57d-47aa-bc56-c8e14edc6f30" providerId="ADAL" clId="{D4615485-F749-4C9F-B79F-8506207DD93B}" dt="2022-08-17T09:50:51.649" v="1170" actId="255"/>
          <ac:spMkLst>
            <pc:docMk/>
            <pc:sldMk cId="810015021" sldId="283"/>
            <ac:spMk id="32" creationId="{D7088110-77D9-4C4C-958F-3763D874ACEF}"/>
          </ac:spMkLst>
        </pc:spChg>
        <pc:spChg chg="del">
          <ac:chgData name="Zulkarnain" userId="5083becb-a57d-47aa-bc56-c8e14edc6f30" providerId="ADAL" clId="{D4615485-F749-4C9F-B79F-8506207DD93B}" dt="2022-08-17T09:45:48.207" v="996" actId="478"/>
          <ac:spMkLst>
            <pc:docMk/>
            <pc:sldMk cId="810015021" sldId="283"/>
            <ac:spMk id="35" creationId="{45175335-08C3-47A0-AFA4-39F8D2DE9A93}"/>
          </ac:spMkLst>
        </pc:spChg>
        <pc:spChg chg="del">
          <ac:chgData name="Zulkarnain" userId="5083becb-a57d-47aa-bc56-c8e14edc6f30" providerId="ADAL" clId="{D4615485-F749-4C9F-B79F-8506207DD93B}" dt="2022-08-17T09:45:48.207" v="996" actId="478"/>
          <ac:spMkLst>
            <pc:docMk/>
            <pc:sldMk cId="810015021" sldId="283"/>
            <ac:spMk id="37" creationId="{BE73C15B-1177-40BF-936B-BBFD2FB18781}"/>
          </ac:spMkLst>
        </pc:spChg>
        <pc:spChg chg="add mod">
          <ac:chgData name="Zulkarnain" userId="5083becb-a57d-47aa-bc56-c8e14edc6f30" providerId="ADAL" clId="{D4615485-F749-4C9F-B79F-8506207DD93B}" dt="2022-08-17T09:49:18.506" v="1161" actId="20577"/>
          <ac:spMkLst>
            <pc:docMk/>
            <pc:sldMk cId="810015021" sldId="283"/>
            <ac:spMk id="38" creationId="{9849D653-DA43-5CBF-50AC-6C0B406A844D}"/>
          </ac:spMkLst>
        </pc:spChg>
        <pc:spChg chg="add mod">
          <ac:chgData name="Zulkarnain" userId="5083becb-a57d-47aa-bc56-c8e14edc6f30" providerId="ADAL" clId="{D4615485-F749-4C9F-B79F-8506207DD93B}" dt="2022-08-17T09:55:58.596" v="1180" actId="1076"/>
          <ac:spMkLst>
            <pc:docMk/>
            <pc:sldMk cId="810015021" sldId="283"/>
            <ac:spMk id="39" creationId="{C172D234-5B7C-C4BC-63E5-CE0AD8666024}"/>
          </ac:spMkLst>
        </pc:spChg>
        <pc:spChg chg="mod">
          <ac:chgData name="Zulkarnain" userId="5083becb-a57d-47aa-bc56-c8e14edc6f30" providerId="ADAL" clId="{D4615485-F749-4C9F-B79F-8506207DD93B}" dt="2022-08-17T09:51:44.030" v="1176" actId="255"/>
          <ac:spMkLst>
            <pc:docMk/>
            <pc:sldMk cId="810015021" sldId="283"/>
            <ac:spMk id="52" creationId="{6710F0CA-9F74-4CAE-A1DA-5C14D54F894E}"/>
          </ac:spMkLst>
        </pc:spChg>
        <pc:spChg chg="mod">
          <ac:chgData name="Zulkarnain" userId="5083becb-a57d-47aa-bc56-c8e14edc6f30" providerId="ADAL" clId="{D4615485-F749-4C9F-B79F-8506207DD93B}" dt="2022-08-17T09:51:14.754" v="1173" actId="14100"/>
          <ac:spMkLst>
            <pc:docMk/>
            <pc:sldMk cId="810015021" sldId="283"/>
            <ac:spMk id="55" creationId="{A41F5FFC-08BD-4FF4-9BC4-D4767217C7DF}"/>
          </ac:spMkLst>
        </pc:spChg>
        <pc:spChg chg="mod">
          <ac:chgData name="Zulkarnain" userId="5083becb-a57d-47aa-bc56-c8e14edc6f30" providerId="ADAL" clId="{D4615485-F749-4C9F-B79F-8506207DD93B}" dt="2022-08-17T09:51:28.184" v="1174" actId="255"/>
          <ac:spMkLst>
            <pc:docMk/>
            <pc:sldMk cId="810015021" sldId="283"/>
            <ac:spMk id="58" creationId="{DB0C76B4-27AF-4B07-BF24-533410266353}"/>
          </ac:spMkLst>
        </pc:spChg>
        <pc:grpChg chg="mod">
          <ac:chgData name="Zulkarnain" userId="5083becb-a57d-47aa-bc56-c8e14edc6f30" providerId="ADAL" clId="{D4615485-F749-4C9F-B79F-8506207DD93B}" dt="2022-08-17T09:50:29.495" v="1168" actId="1076"/>
          <ac:grpSpMkLst>
            <pc:docMk/>
            <pc:sldMk cId="810015021" sldId="283"/>
            <ac:grpSpMk id="17" creationId="{5BC36D7A-5F0B-4395-BAD7-4CAF5E83CD57}"/>
          </ac:grpSpMkLst>
        </pc:grpChg>
        <pc:picChg chg="mod">
          <ac:chgData name="Zulkarnain" userId="5083becb-a57d-47aa-bc56-c8e14edc6f30" providerId="ADAL" clId="{D4615485-F749-4C9F-B79F-8506207DD93B}" dt="2022-08-17T09:51:04.136" v="1171" actId="14100"/>
          <ac:picMkLst>
            <pc:docMk/>
            <pc:sldMk cId="810015021" sldId="283"/>
            <ac:picMk id="51" creationId="{27880067-823D-41D5-A7EE-FEBDD5791833}"/>
          </ac:picMkLst>
        </pc:picChg>
        <pc:cxnChg chg="del">
          <ac:chgData name="Zulkarnain" userId="5083becb-a57d-47aa-bc56-c8e14edc6f30" providerId="ADAL" clId="{D4615485-F749-4C9F-B79F-8506207DD93B}" dt="2022-08-17T09:45:52.344" v="997" actId="478"/>
          <ac:cxnSpMkLst>
            <pc:docMk/>
            <pc:sldMk cId="810015021" sldId="283"/>
            <ac:cxnSpMk id="31" creationId="{4D51C7EC-AB31-40F0-B761-0D2130B96707}"/>
          </ac:cxnSpMkLst>
        </pc:cxnChg>
        <pc:cxnChg chg="del">
          <ac:chgData name="Zulkarnain" userId="5083becb-a57d-47aa-bc56-c8e14edc6f30" providerId="ADAL" clId="{D4615485-F749-4C9F-B79F-8506207DD93B}" dt="2022-08-17T09:45:55.642" v="998" actId="478"/>
          <ac:cxnSpMkLst>
            <pc:docMk/>
            <pc:sldMk cId="810015021" sldId="283"/>
            <ac:cxnSpMk id="33" creationId="{93C5A4DD-2F06-4E60-BCC1-807D53B42D81}"/>
          </ac:cxnSpMkLst>
        </pc:cxnChg>
        <pc:cxnChg chg="mod">
          <ac:chgData name="Zulkarnain" userId="5083becb-a57d-47aa-bc56-c8e14edc6f30" providerId="ADAL" clId="{D4615485-F749-4C9F-B79F-8506207DD93B}" dt="2022-08-17T09:51:04.136" v="1171" actId="14100"/>
          <ac:cxnSpMkLst>
            <pc:docMk/>
            <pc:sldMk cId="810015021" sldId="283"/>
            <ac:cxnSpMk id="34" creationId="{9EC2283B-25B6-4D30-BC17-E6D3E76B317D}"/>
          </ac:cxnSpMkLst>
        </pc:cxnChg>
        <pc:cxnChg chg="mod">
          <ac:chgData name="Zulkarnain" userId="5083becb-a57d-47aa-bc56-c8e14edc6f30" providerId="ADAL" clId="{D4615485-F749-4C9F-B79F-8506207DD93B}" dt="2022-08-17T09:51:56.026" v="1177" actId="1076"/>
          <ac:cxnSpMkLst>
            <pc:docMk/>
            <pc:sldMk cId="810015021" sldId="283"/>
            <ac:cxnSpMk id="36" creationId="{67C6372E-4F58-467E-90CB-EF7177B362D4}"/>
          </ac:cxnSpMkLst>
        </pc:cxnChg>
        <pc:cxnChg chg="mod">
          <ac:chgData name="Zulkarnain" userId="5083becb-a57d-47aa-bc56-c8e14edc6f30" providerId="ADAL" clId="{D4615485-F749-4C9F-B79F-8506207DD93B}" dt="2022-08-17T09:51:04.136" v="1171" actId="14100"/>
          <ac:cxnSpMkLst>
            <pc:docMk/>
            <pc:sldMk cId="810015021" sldId="283"/>
            <ac:cxnSpMk id="49" creationId="{C3777AC2-34C7-4B8F-8C23-C00397BBC7B5}"/>
          </ac:cxnSpMkLst>
        </pc:cxnChg>
      </pc:sldChg>
      <pc:sldChg chg="addSp modSp add mod">
        <pc:chgData name="Zulkarnain" userId="5083becb-a57d-47aa-bc56-c8e14edc6f30" providerId="ADAL" clId="{D4615485-F749-4C9F-B79F-8506207DD93B}" dt="2022-08-17T09:45:30.725" v="995" actId="1076"/>
        <pc:sldMkLst>
          <pc:docMk/>
          <pc:sldMk cId="3711310496" sldId="284"/>
        </pc:sldMkLst>
        <pc:spChg chg="add mod">
          <ac:chgData name="Zulkarnain" userId="5083becb-a57d-47aa-bc56-c8e14edc6f30" providerId="ADAL" clId="{D4615485-F749-4C9F-B79F-8506207DD93B}" dt="2022-08-17T09:45:30.725" v="995" actId="1076"/>
          <ac:spMkLst>
            <pc:docMk/>
            <pc:sldMk cId="3711310496" sldId="284"/>
            <ac:spMk id="17" creationId="{8F480C8E-3768-4CCC-C676-550C6B3A4641}"/>
          </ac:spMkLst>
        </pc:spChg>
        <pc:spChg chg="mod">
          <ac:chgData name="Zulkarnain" userId="5083becb-a57d-47aa-bc56-c8e14edc6f30" providerId="ADAL" clId="{D4615485-F749-4C9F-B79F-8506207DD93B}" dt="2022-08-17T09:45:10.616" v="986" actId="14100"/>
          <ac:spMkLst>
            <pc:docMk/>
            <pc:sldMk cId="3711310496" sldId="284"/>
            <ac:spMk id="37" creationId="{3E39778C-3964-4BA0-AF34-289D48ADC8BB}"/>
          </ac:spMkLst>
        </pc:spChg>
        <pc:spChg chg="mod">
          <ac:chgData name="Zulkarnain" userId="5083becb-a57d-47aa-bc56-c8e14edc6f30" providerId="ADAL" clId="{D4615485-F749-4C9F-B79F-8506207DD93B}" dt="2022-08-17T09:45:01.924" v="984" actId="14100"/>
          <ac:spMkLst>
            <pc:docMk/>
            <pc:sldMk cId="3711310496" sldId="284"/>
            <ac:spMk id="45" creationId="{BBD6D82D-1709-4131-BF8D-A667CBF8CEA7}"/>
          </ac:spMkLst>
        </pc:spChg>
        <pc:spChg chg="mod">
          <ac:chgData name="Zulkarnain" userId="5083becb-a57d-47aa-bc56-c8e14edc6f30" providerId="ADAL" clId="{D4615485-F749-4C9F-B79F-8506207DD93B}" dt="2022-08-17T09:44:52.618" v="982" actId="14100"/>
          <ac:spMkLst>
            <pc:docMk/>
            <pc:sldMk cId="3711310496" sldId="284"/>
            <ac:spMk id="46" creationId="{6FC52D56-DD9C-4AB0-A3D9-53C74FE132C2}"/>
          </ac:spMkLst>
        </pc:spChg>
        <pc:grpChg chg="mod">
          <ac:chgData name="Zulkarnain" userId="5083becb-a57d-47aa-bc56-c8e14edc6f30" providerId="ADAL" clId="{D4615485-F749-4C9F-B79F-8506207DD93B}" dt="2022-08-17T09:44:28.469" v="977" actId="1076"/>
          <ac:grpSpMkLst>
            <pc:docMk/>
            <pc:sldMk cId="3711310496" sldId="284"/>
            <ac:grpSpMk id="2" creationId="{9086664F-F6FA-4129-9A9C-DC95D14DDF83}"/>
          </ac:grpSpMkLst>
        </pc:grpChg>
      </pc:sldChg>
      <pc:sldChg chg="ord">
        <pc:chgData name="Zulkarnain" userId="5083becb-a57d-47aa-bc56-c8e14edc6f30" providerId="ADAL" clId="{D4615485-F749-4C9F-B79F-8506207DD93B}" dt="2022-08-17T19:20:05.093" v="1184" actId="20578"/>
        <pc:sldMkLst>
          <pc:docMk/>
          <pc:sldMk cId="3026051233" sldId="367"/>
        </pc:sldMkLst>
      </pc:sldChg>
      <pc:sldChg chg="modSp new mod">
        <pc:chgData name="Zulkarnain" userId="5083becb-a57d-47aa-bc56-c8e14edc6f30" providerId="ADAL" clId="{D4615485-F749-4C9F-B79F-8506207DD93B}" dt="2022-08-18T06:38:46.443" v="2663" actId="20577"/>
        <pc:sldMkLst>
          <pc:docMk/>
          <pc:sldMk cId="602969056" sldId="370"/>
        </pc:sldMkLst>
        <pc:spChg chg="mod">
          <ac:chgData name="Zulkarnain" userId="5083becb-a57d-47aa-bc56-c8e14edc6f30" providerId="ADAL" clId="{D4615485-F749-4C9F-B79F-8506207DD93B}" dt="2022-08-16T14:03:22.366" v="167" actId="20577"/>
          <ac:spMkLst>
            <pc:docMk/>
            <pc:sldMk cId="602969056" sldId="370"/>
            <ac:spMk id="2" creationId="{89FA68C3-083A-3A1C-60B4-1F8B9D9FFA2F}"/>
          </ac:spMkLst>
        </pc:spChg>
        <pc:spChg chg="mod">
          <ac:chgData name="Zulkarnain" userId="5083becb-a57d-47aa-bc56-c8e14edc6f30" providerId="ADAL" clId="{D4615485-F749-4C9F-B79F-8506207DD93B}" dt="2022-08-18T06:38:46.443" v="2663" actId="20577"/>
          <ac:spMkLst>
            <pc:docMk/>
            <pc:sldMk cId="602969056" sldId="370"/>
            <ac:spMk id="3" creationId="{61A781CA-37B8-B386-AC78-B5A6CB9F6F02}"/>
          </ac:spMkLst>
        </pc:spChg>
      </pc:sldChg>
      <pc:sldChg chg="modSp new mod">
        <pc:chgData name="Zulkarnain" userId="5083becb-a57d-47aa-bc56-c8e14edc6f30" providerId="ADAL" clId="{D4615485-F749-4C9F-B79F-8506207DD93B}" dt="2022-08-17T09:39:00.681" v="929" actId="20577"/>
        <pc:sldMkLst>
          <pc:docMk/>
          <pc:sldMk cId="3266803089" sldId="371"/>
        </pc:sldMkLst>
        <pc:spChg chg="mod">
          <ac:chgData name="Zulkarnain" userId="5083becb-a57d-47aa-bc56-c8e14edc6f30" providerId="ADAL" clId="{D4615485-F749-4C9F-B79F-8506207DD93B}" dt="2022-08-17T09:23:58.099" v="857" actId="20577"/>
          <ac:spMkLst>
            <pc:docMk/>
            <pc:sldMk cId="3266803089" sldId="371"/>
            <ac:spMk id="2" creationId="{90C5C9B7-8E4C-BF77-EA42-41DC11B575A6}"/>
          </ac:spMkLst>
        </pc:spChg>
        <pc:spChg chg="mod">
          <ac:chgData name="Zulkarnain" userId="5083becb-a57d-47aa-bc56-c8e14edc6f30" providerId="ADAL" clId="{D4615485-F749-4C9F-B79F-8506207DD93B}" dt="2022-08-17T09:39:00.681" v="929" actId="20577"/>
          <ac:spMkLst>
            <pc:docMk/>
            <pc:sldMk cId="3266803089" sldId="371"/>
            <ac:spMk id="3" creationId="{E4DC7DBD-72E8-A1C7-0680-0BDEC96BF744}"/>
          </ac:spMkLst>
        </pc:spChg>
      </pc:sldChg>
      <pc:sldChg chg="addSp delSp modSp new mod">
        <pc:chgData name="Zulkarnain" userId="5083becb-a57d-47aa-bc56-c8e14edc6f30" providerId="ADAL" clId="{D4615485-F749-4C9F-B79F-8506207DD93B}" dt="2022-08-17T09:35:29.018" v="911" actId="20577"/>
        <pc:sldMkLst>
          <pc:docMk/>
          <pc:sldMk cId="330651831" sldId="372"/>
        </pc:sldMkLst>
        <pc:spChg chg="del">
          <ac:chgData name="Zulkarnain" userId="5083becb-a57d-47aa-bc56-c8e14edc6f30" providerId="ADAL" clId="{D4615485-F749-4C9F-B79F-8506207DD93B}" dt="2022-08-17T09:22:56.524" v="789" actId="26606"/>
          <ac:spMkLst>
            <pc:docMk/>
            <pc:sldMk cId="330651831" sldId="372"/>
            <ac:spMk id="2" creationId="{04B5C956-A18D-31A0-E1C5-B18ADBF3E985}"/>
          </ac:spMkLst>
        </pc:spChg>
        <pc:spChg chg="del">
          <ac:chgData name="Zulkarnain" userId="5083becb-a57d-47aa-bc56-c8e14edc6f30" providerId="ADAL" clId="{D4615485-F749-4C9F-B79F-8506207DD93B}" dt="2022-08-17T09:22:49.528" v="786" actId="478"/>
          <ac:spMkLst>
            <pc:docMk/>
            <pc:sldMk cId="330651831" sldId="372"/>
            <ac:spMk id="3" creationId="{FB748CD8-3B31-052F-ECBE-1FF0222E62EE}"/>
          </ac:spMkLst>
        </pc:spChg>
        <pc:spChg chg="mod ord">
          <ac:chgData name="Zulkarnain" userId="5083becb-a57d-47aa-bc56-c8e14edc6f30" providerId="ADAL" clId="{D4615485-F749-4C9F-B79F-8506207DD93B}" dt="2022-08-17T09:22:56.524" v="789" actId="26606"/>
          <ac:spMkLst>
            <pc:docMk/>
            <pc:sldMk cId="330651831" sldId="372"/>
            <ac:spMk id="4" creationId="{1A6BC383-583D-B0C5-E90E-72A2B529A9D0}"/>
          </ac:spMkLst>
        </pc:spChg>
        <pc:spChg chg="add mod">
          <ac:chgData name="Zulkarnain" userId="5083becb-a57d-47aa-bc56-c8e14edc6f30" providerId="ADAL" clId="{D4615485-F749-4C9F-B79F-8506207DD93B}" dt="2022-08-17T09:34:30.689" v="900" actId="1076"/>
          <ac:spMkLst>
            <pc:docMk/>
            <pc:sldMk cId="330651831" sldId="372"/>
            <ac:spMk id="11" creationId="{4B4E07AA-B59E-A60C-3693-D3594FE8AA8D}"/>
          </ac:spMkLst>
        </pc:spChg>
        <pc:spChg chg="add mod">
          <ac:chgData name="Zulkarnain" userId="5083becb-a57d-47aa-bc56-c8e14edc6f30" providerId="ADAL" clId="{D4615485-F749-4C9F-B79F-8506207DD93B}" dt="2022-08-17T09:35:29.018" v="911" actId="20577"/>
          <ac:spMkLst>
            <pc:docMk/>
            <pc:sldMk cId="330651831" sldId="372"/>
            <ac:spMk id="12" creationId="{02427A8D-982E-47EB-D5BD-2C8BA160589C}"/>
          </ac:spMkLst>
        </pc:spChg>
        <pc:picChg chg="add del mod">
          <ac:chgData name="Zulkarnain" userId="5083becb-a57d-47aa-bc56-c8e14edc6f30" providerId="ADAL" clId="{D4615485-F749-4C9F-B79F-8506207DD93B}" dt="2022-08-17T09:33:59.868" v="895" actId="478"/>
          <ac:picMkLst>
            <pc:docMk/>
            <pc:sldMk cId="330651831" sldId="372"/>
            <ac:picMk id="6" creationId="{C251B522-EE42-926A-9758-E22F0EA9B58E}"/>
          </ac:picMkLst>
        </pc:picChg>
        <pc:picChg chg="add mod">
          <ac:chgData name="Zulkarnain" userId="5083becb-a57d-47aa-bc56-c8e14edc6f30" providerId="ADAL" clId="{D4615485-F749-4C9F-B79F-8506207DD93B}" dt="2022-08-17T09:35:05.412" v="905" actId="1076"/>
          <ac:picMkLst>
            <pc:docMk/>
            <pc:sldMk cId="330651831" sldId="372"/>
            <ac:picMk id="8" creationId="{267096C7-ED6A-04DF-DCF0-7D4627AD2CC5}"/>
          </ac:picMkLst>
        </pc:picChg>
      </pc:sldChg>
      <pc:sldChg chg="addSp delSp modSp mod modAnim">
        <pc:chgData name="Zulkarnain" userId="5083becb-a57d-47aa-bc56-c8e14edc6f30" providerId="ADAL" clId="{D4615485-F749-4C9F-B79F-8506207DD93B}" dt="2022-08-17T19:48:52.425" v="1429" actId="20577"/>
        <pc:sldMkLst>
          <pc:docMk/>
          <pc:sldMk cId="2098314425" sldId="374"/>
        </pc:sldMkLst>
        <pc:spChg chg="add mod">
          <ac:chgData name="Zulkarnain" userId="5083becb-a57d-47aa-bc56-c8e14edc6f30" providerId="ADAL" clId="{D4615485-F749-4C9F-B79F-8506207DD93B}" dt="2022-08-17T19:48:52.425" v="1429" actId="20577"/>
          <ac:spMkLst>
            <pc:docMk/>
            <pc:sldMk cId="2098314425" sldId="374"/>
            <ac:spMk id="8" creationId="{4A05D359-7085-AA68-3684-42A8F5420F52}"/>
          </ac:spMkLst>
        </pc:spChg>
        <pc:spChg chg="del mod topLvl">
          <ac:chgData name="Zulkarnain" userId="5083becb-a57d-47aa-bc56-c8e14edc6f30" providerId="ADAL" clId="{D4615485-F749-4C9F-B79F-8506207DD93B}" dt="2022-08-17T19:47:49.625" v="1381" actId="478"/>
          <ac:spMkLst>
            <pc:docMk/>
            <pc:sldMk cId="2098314425" sldId="374"/>
            <ac:spMk id="12" creationId="{756A54B1-87D3-94AE-37AB-DEC43C454AA6}"/>
          </ac:spMkLst>
        </pc:spChg>
        <pc:grpChg chg="del mod">
          <ac:chgData name="Zulkarnain" userId="5083becb-a57d-47aa-bc56-c8e14edc6f30" providerId="ADAL" clId="{D4615485-F749-4C9F-B79F-8506207DD93B}" dt="2022-08-17T19:46:38.123" v="1367" actId="165"/>
          <ac:grpSpMkLst>
            <pc:docMk/>
            <pc:sldMk cId="2098314425" sldId="374"/>
            <ac:grpSpMk id="13" creationId="{48124124-7601-111E-9F73-5DEC913BFF6A}"/>
          </ac:grpSpMkLst>
        </pc:grpChg>
        <pc:picChg chg="mod topLvl">
          <ac:chgData name="Zulkarnain" userId="5083becb-a57d-47aa-bc56-c8e14edc6f30" providerId="ADAL" clId="{D4615485-F749-4C9F-B79F-8506207DD93B}" dt="2022-08-17T19:48:27.088" v="1394" actId="1076"/>
          <ac:picMkLst>
            <pc:docMk/>
            <pc:sldMk cId="2098314425" sldId="374"/>
            <ac:picMk id="6" creationId="{3AFF4440-C50E-AA8E-0851-B2784638B51D}"/>
          </ac:picMkLst>
        </pc:picChg>
        <pc:picChg chg="add mod">
          <ac:chgData name="Zulkarnain" userId="5083becb-a57d-47aa-bc56-c8e14edc6f30" providerId="ADAL" clId="{D4615485-F749-4C9F-B79F-8506207DD93B}" dt="2022-08-17T19:48:29.456" v="1395" actId="1076"/>
          <ac:picMkLst>
            <pc:docMk/>
            <pc:sldMk cId="2098314425" sldId="374"/>
            <ac:picMk id="7" creationId="{C23773E9-CFAA-6AA4-6BBB-DA15D917315F}"/>
          </ac:picMkLst>
        </pc:picChg>
      </pc:sldChg>
      <pc:sldChg chg="addSp delSp modSp mod">
        <pc:chgData name="Zulkarnain" userId="5083becb-a57d-47aa-bc56-c8e14edc6f30" providerId="ADAL" clId="{D4615485-F749-4C9F-B79F-8506207DD93B}" dt="2022-08-17T20:23:07.790" v="2636" actId="20577"/>
        <pc:sldMkLst>
          <pc:docMk/>
          <pc:sldMk cId="2878819499" sldId="375"/>
        </pc:sldMkLst>
        <pc:spChg chg="add del">
          <ac:chgData name="Zulkarnain" userId="5083becb-a57d-47aa-bc56-c8e14edc6f30" providerId="ADAL" clId="{D4615485-F749-4C9F-B79F-8506207DD93B}" dt="2022-08-17T20:22:06.718" v="2552" actId="478"/>
          <ac:spMkLst>
            <pc:docMk/>
            <pc:sldMk cId="2878819499" sldId="375"/>
            <ac:spMk id="3" creationId="{DE7D3709-D0FB-36DC-85C9-A866165B2570}"/>
          </ac:spMkLst>
        </pc:spChg>
        <pc:spChg chg="add">
          <ac:chgData name="Zulkarnain" userId="5083becb-a57d-47aa-bc56-c8e14edc6f30" providerId="ADAL" clId="{D4615485-F749-4C9F-B79F-8506207DD93B}" dt="2022-08-17T20:22:16.871" v="2553" actId="11529"/>
          <ac:spMkLst>
            <pc:docMk/>
            <pc:sldMk cId="2878819499" sldId="375"/>
            <ac:spMk id="5" creationId="{260AC6C7-29EF-B85E-71FB-93A9B5CD1974}"/>
          </ac:spMkLst>
        </pc:spChg>
        <pc:spChg chg="add mod">
          <ac:chgData name="Zulkarnain" userId="5083becb-a57d-47aa-bc56-c8e14edc6f30" providerId="ADAL" clId="{D4615485-F749-4C9F-B79F-8506207DD93B}" dt="2022-08-17T20:23:07.790" v="2636" actId="20577"/>
          <ac:spMkLst>
            <pc:docMk/>
            <pc:sldMk cId="2878819499" sldId="375"/>
            <ac:spMk id="9" creationId="{1389463E-4AC6-D82E-8156-A5FB60992E5A}"/>
          </ac:spMkLst>
        </pc:spChg>
      </pc:sldChg>
      <pc:sldChg chg="addSp delSp modSp mod delAnim modAnim">
        <pc:chgData name="Zulkarnain" userId="5083becb-a57d-47aa-bc56-c8e14edc6f30" providerId="ADAL" clId="{D4615485-F749-4C9F-B79F-8506207DD93B}" dt="2022-08-17T20:23:50.792" v="2662" actId="1076"/>
        <pc:sldMkLst>
          <pc:docMk/>
          <pc:sldMk cId="2793981168" sldId="376"/>
        </pc:sldMkLst>
        <pc:spChg chg="mod">
          <ac:chgData name="Zulkarnain" userId="5083becb-a57d-47aa-bc56-c8e14edc6f30" providerId="ADAL" clId="{D4615485-F749-4C9F-B79F-8506207DD93B}" dt="2022-08-17T19:51:44.917" v="1444" actId="1076"/>
          <ac:spMkLst>
            <pc:docMk/>
            <pc:sldMk cId="2793981168" sldId="376"/>
            <ac:spMk id="2" creationId="{40B03B6C-98A3-4650-3789-0CC469D0E8BF}"/>
          </ac:spMkLst>
        </pc:spChg>
        <pc:spChg chg="add mod">
          <ac:chgData name="Zulkarnain" userId="5083becb-a57d-47aa-bc56-c8e14edc6f30" providerId="ADAL" clId="{D4615485-F749-4C9F-B79F-8506207DD93B}" dt="2022-08-17T19:59:01.004" v="1623" actId="164"/>
          <ac:spMkLst>
            <pc:docMk/>
            <pc:sldMk cId="2793981168" sldId="376"/>
            <ac:spMk id="6" creationId="{DF4454CF-D4CB-5EF3-98E1-4DD1281C6CC2}"/>
          </ac:spMkLst>
        </pc:spChg>
        <pc:spChg chg="add del mod topLvl">
          <ac:chgData name="Zulkarnain" userId="5083becb-a57d-47aa-bc56-c8e14edc6f30" providerId="ADAL" clId="{D4615485-F749-4C9F-B79F-8506207DD93B}" dt="2022-08-17T20:23:50.792" v="2662" actId="1076"/>
          <ac:spMkLst>
            <pc:docMk/>
            <pc:sldMk cId="2793981168" sldId="376"/>
            <ac:spMk id="11" creationId="{461C80DC-B9AE-4EEC-FE54-F71C6417C497}"/>
          </ac:spMkLst>
        </pc:spChg>
        <pc:spChg chg="add mod">
          <ac:chgData name="Zulkarnain" userId="5083becb-a57d-47aa-bc56-c8e14edc6f30" providerId="ADAL" clId="{D4615485-F749-4C9F-B79F-8506207DD93B}" dt="2022-08-17T20:02:42.948" v="1914" actId="1076"/>
          <ac:spMkLst>
            <pc:docMk/>
            <pc:sldMk cId="2793981168" sldId="376"/>
            <ac:spMk id="13" creationId="{AB9C1241-C75F-21D7-756C-1F18953AA2A6}"/>
          </ac:spMkLst>
        </pc:spChg>
        <pc:grpChg chg="add mod">
          <ac:chgData name="Zulkarnain" userId="5083becb-a57d-47aa-bc56-c8e14edc6f30" providerId="ADAL" clId="{D4615485-F749-4C9F-B79F-8506207DD93B}" dt="2022-08-17T19:59:02.196" v="1624" actId="1076"/>
          <ac:grpSpMkLst>
            <pc:docMk/>
            <pc:sldMk cId="2793981168" sldId="376"/>
            <ac:grpSpMk id="7" creationId="{84CCD027-FA17-CB59-AF69-D09D9AA164C6}"/>
          </ac:grpSpMkLst>
        </pc:grpChg>
        <pc:grpChg chg="del mod">
          <ac:chgData name="Zulkarnain" userId="5083becb-a57d-47aa-bc56-c8e14edc6f30" providerId="ADAL" clId="{D4615485-F749-4C9F-B79F-8506207DD93B}" dt="2022-08-17T19:51:53.404" v="1447" actId="165"/>
          <ac:grpSpMkLst>
            <pc:docMk/>
            <pc:sldMk cId="2793981168" sldId="376"/>
            <ac:grpSpMk id="12" creationId="{09F10068-5824-C946-CA38-E0E9CD430EAC}"/>
          </ac:grpSpMkLst>
        </pc:grpChg>
        <pc:picChg chg="add mod">
          <ac:chgData name="Zulkarnain" userId="5083becb-a57d-47aa-bc56-c8e14edc6f30" providerId="ADAL" clId="{D4615485-F749-4C9F-B79F-8506207DD93B}" dt="2022-08-17T19:59:01.004" v="1623" actId="164"/>
          <ac:picMkLst>
            <pc:docMk/>
            <pc:sldMk cId="2793981168" sldId="376"/>
            <ac:picMk id="5" creationId="{984DC7FB-9C92-E852-9A4F-2BD895B32C7A}"/>
          </ac:picMkLst>
        </pc:picChg>
        <pc:picChg chg="del">
          <ac:chgData name="Zulkarnain" userId="5083becb-a57d-47aa-bc56-c8e14edc6f30" providerId="ADAL" clId="{D4615485-F749-4C9F-B79F-8506207DD93B}" dt="2022-08-17T19:48:59.921" v="1430" actId="478"/>
          <ac:picMkLst>
            <pc:docMk/>
            <pc:sldMk cId="2793981168" sldId="376"/>
            <ac:picMk id="8" creationId="{8D4F1170-2222-6BE4-98AE-2B6159A3CEC8}"/>
          </ac:picMkLst>
        </pc:picChg>
        <pc:picChg chg="add del mod topLvl modCrop">
          <ac:chgData name="Zulkarnain" userId="5083becb-a57d-47aa-bc56-c8e14edc6f30" providerId="ADAL" clId="{D4615485-F749-4C9F-B79F-8506207DD93B}" dt="2022-08-17T19:59:05.995" v="1625" actId="1076"/>
          <ac:picMkLst>
            <pc:docMk/>
            <pc:sldMk cId="2793981168" sldId="376"/>
            <ac:picMk id="10" creationId="{BB0C4E9A-A151-E79B-C783-6ECF17458DCC}"/>
          </ac:picMkLst>
        </pc:picChg>
      </pc:sldChg>
      <pc:sldChg chg="del">
        <pc:chgData name="Zulkarnain" userId="5083becb-a57d-47aa-bc56-c8e14edc6f30" providerId="ADAL" clId="{D4615485-F749-4C9F-B79F-8506207DD93B}" dt="2022-08-18T06:44:39.594" v="2664" actId="47"/>
        <pc:sldMkLst>
          <pc:docMk/>
          <pc:sldMk cId="4211611334" sldId="386"/>
        </pc:sldMkLst>
      </pc:sldChg>
      <pc:sldChg chg="addSp delSp modSp new mod">
        <pc:chgData name="Zulkarnain" userId="5083becb-a57d-47aa-bc56-c8e14edc6f30" providerId="ADAL" clId="{D4615485-F749-4C9F-B79F-8506207DD93B}" dt="2022-08-17T19:58:29.279" v="1622" actId="1076"/>
        <pc:sldMkLst>
          <pc:docMk/>
          <pc:sldMk cId="2177100990" sldId="387"/>
        </pc:sldMkLst>
        <pc:spChg chg="mod">
          <ac:chgData name="Zulkarnain" userId="5083becb-a57d-47aa-bc56-c8e14edc6f30" providerId="ADAL" clId="{D4615485-F749-4C9F-B79F-8506207DD93B}" dt="2022-08-17T19:55:08.747" v="1488" actId="20577"/>
          <ac:spMkLst>
            <pc:docMk/>
            <pc:sldMk cId="2177100990" sldId="387"/>
            <ac:spMk id="2" creationId="{6B417347-ABFE-5326-8CC6-B138CB18E81A}"/>
          </ac:spMkLst>
        </pc:spChg>
        <pc:spChg chg="add del mod">
          <ac:chgData name="Zulkarnain" userId="5083becb-a57d-47aa-bc56-c8e14edc6f30" providerId="ADAL" clId="{D4615485-F749-4C9F-B79F-8506207DD93B}" dt="2022-08-17T19:58:26.027" v="1621" actId="255"/>
          <ac:spMkLst>
            <pc:docMk/>
            <pc:sldMk cId="2177100990" sldId="387"/>
            <ac:spMk id="3" creationId="{C8732503-B38C-DD94-C121-9B2EE6D7FFF3}"/>
          </ac:spMkLst>
        </pc:spChg>
        <pc:picChg chg="add mod">
          <ac:chgData name="Zulkarnain" userId="5083becb-a57d-47aa-bc56-c8e14edc6f30" providerId="ADAL" clId="{D4615485-F749-4C9F-B79F-8506207DD93B}" dt="2022-08-17T19:58:29.279" v="1622" actId="1076"/>
          <ac:picMkLst>
            <pc:docMk/>
            <pc:sldMk cId="2177100990" sldId="387"/>
            <ac:picMk id="6" creationId="{6FE9692A-43E3-6B5E-4254-7FF794438F0C}"/>
          </ac:picMkLst>
        </pc:picChg>
        <pc:picChg chg="add mod">
          <ac:chgData name="Zulkarnain" userId="5083becb-a57d-47aa-bc56-c8e14edc6f30" providerId="ADAL" clId="{D4615485-F749-4C9F-B79F-8506207DD93B}" dt="2022-08-17T19:42:32.405" v="1318" actId="1076"/>
          <ac:picMkLst>
            <pc:docMk/>
            <pc:sldMk cId="2177100990" sldId="387"/>
            <ac:picMk id="8" creationId="{FCD351CC-664E-1F09-FEFA-244853D8478D}"/>
          </ac:picMkLst>
        </pc:picChg>
      </pc:sldChg>
      <pc:sldChg chg="addSp delSp modSp new mod modClrScheme chgLayout">
        <pc:chgData name="Zulkarnain" userId="5083becb-a57d-47aa-bc56-c8e14edc6f30" providerId="ADAL" clId="{D4615485-F749-4C9F-B79F-8506207DD93B}" dt="2022-08-17T20:12:10.061" v="2550" actId="1076"/>
        <pc:sldMkLst>
          <pc:docMk/>
          <pc:sldMk cId="3178367806" sldId="388"/>
        </pc:sldMkLst>
        <pc:spChg chg="del">
          <ac:chgData name="Zulkarnain" userId="5083becb-a57d-47aa-bc56-c8e14edc6f30" providerId="ADAL" clId="{D4615485-F749-4C9F-B79F-8506207DD93B}" dt="2022-08-17T19:55:22.100" v="1495" actId="26606"/>
          <ac:spMkLst>
            <pc:docMk/>
            <pc:sldMk cId="3178367806" sldId="388"/>
            <ac:spMk id="2" creationId="{8ED82BD0-EA58-552C-080D-6874CC05D5D5}"/>
          </ac:spMkLst>
        </pc:spChg>
        <pc:spChg chg="del">
          <ac:chgData name="Zulkarnain" userId="5083becb-a57d-47aa-bc56-c8e14edc6f30" providerId="ADAL" clId="{D4615485-F749-4C9F-B79F-8506207DD93B}" dt="2022-08-17T19:55:15.949" v="1490" actId="478"/>
          <ac:spMkLst>
            <pc:docMk/>
            <pc:sldMk cId="3178367806" sldId="388"/>
            <ac:spMk id="3" creationId="{224F7E61-7938-3374-BE3F-79100F53581F}"/>
          </ac:spMkLst>
        </pc:spChg>
        <pc:spChg chg="mod ord">
          <ac:chgData name="Zulkarnain" userId="5083becb-a57d-47aa-bc56-c8e14edc6f30" providerId="ADAL" clId="{D4615485-F749-4C9F-B79F-8506207DD93B}" dt="2022-08-17T19:55:22.100" v="1495" actId="26606"/>
          <ac:spMkLst>
            <pc:docMk/>
            <pc:sldMk cId="3178367806" sldId="388"/>
            <ac:spMk id="4" creationId="{593CEE7C-7687-EDE6-FD7B-A242B35CE7AB}"/>
          </ac:spMkLst>
        </pc:spChg>
        <pc:spChg chg="add mod">
          <ac:chgData name="Zulkarnain" userId="5083becb-a57d-47aa-bc56-c8e14edc6f30" providerId="ADAL" clId="{D4615485-F749-4C9F-B79F-8506207DD93B}" dt="2022-08-17T20:12:10.061" v="2550" actId="1076"/>
          <ac:spMkLst>
            <pc:docMk/>
            <pc:sldMk cId="3178367806" sldId="388"/>
            <ac:spMk id="9" creationId="{F0BA4F3D-46E1-F6BE-A790-468B62A5B3BA}"/>
          </ac:spMkLst>
        </pc:spChg>
        <pc:spChg chg="add mod">
          <ac:chgData name="Zulkarnain" userId="5083becb-a57d-47aa-bc56-c8e14edc6f30" providerId="ADAL" clId="{D4615485-F749-4C9F-B79F-8506207DD93B}" dt="2022-08-17T20:05:08.246" v="2052" actId="14100"/>
          <ac:spMkLst>
            <pc:docMk/>
            <pc:sldMk cId="3178367806" sldId="388"/>
            <ac:spMk id="11" creationId="{A31C7651-6CE0-D2FC-7CB4-DA522ACBE4D3}"/>
          </ac:spMkLst>
        </pc:spChg>
        <pc:spChg chg="add mod">
          <ac:chgData name="Zulkarnain" userId="5083becb-a57d-47aa-bc56-c8e14edc6f30" providerId="ADAL" clId="{D4615485-F749-4C9F-B79F-8506207DD93B}" dt="2022-08-17T20:06:14.502" v="2057" actId="1076"/>
          <ac:spMkLst>
            <pc:docMk/>
            <pc:sldMk cId="3178367806" sldId="388"/>
            <ac:spMk id="13" creationId="{0E098157-8B84-F320-073D-BBEDE791E7A7}"/>
          </ac:spMkLst>
        </pc:spChg>
        <pc:picChg chg="add mod">
          <ac:chgData name="Zulkarnain" userId="5083becb-a57d-47aa-bc56-c8e14edc6f30" providerId="ADAL" clId="{D4615485-F749-4C9F-B79F-8506207DD93B}" dt="2022-08-17T20:06:10.958" v="2056" actId="1076"/>
          <ac:picMkLst>
            <pc:docMk/>
            <pc:sldMk cId="3178367806" sldId="388"/>
            <ac:picMk id="6" creationId="{924902AE-F4A3-09BF-0EF8-770C4B6B051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-2700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415868" y="1382486"/>
            <a:ext cx="8865446" cy="2686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000090"/>
                </a:solidFill>
              </a:rPr>
              <a:t>RA V Training Workshop on WDQMS for RWCs</a:t>
            </a:r>
          </a:p>
          <a:p>
            <a:pPr>
              <a:lnSpc>
                <a:spcPct val="120000"/>
              </a:lnSpc>
            </a:pPr>
            <a:r>
              <a:rPr lang="en-US" sz="2400" dirty="0" err="1">
                <a:solidFill>
                  <a:srgbClr val="000090"/>
                </a:solidFill>
              </a:rPr>
              <a:t>Nadi</a:t>
            </a:r>
            <a:r>
              <a:rPr lang="en-US" sz="2400" dirty="0">
                <a:solidFill>
                  <a:srgbClr val="000090"/>
                </a:solidFill>
              </a:rPr>
              <a:t>, Fiji, 12 – 14 October 2022</a:t>
            </a: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solidFill>
                  <a:srgbClr val="000090"/>
                </a:solidFill>
              </a:rPr>
              <a:t>Quiz on WDQMS Webtool and RWC</a:t>
            </a:r>
          </a:p>
          <a:p>
            <a:endParaRPr lang="en-US" sz="2000" dirty="0">
              <a:solidFill>
                <a:srgbClr val="000090"/>
              </a:solidFill>
              <a:ea typeface="+mj-lt"/>
              <a:cs typeface="+mj-lt"/>
            </a:endParaRPr>
          </a:p>
          <a:p>
            <a:r>
              <a:rPr lang="en-US" sz="2000" dirty="0">
                <a:solidFill>
                  <a:srgbClr val="000090"/>
                </a:solidFill>
                <a:ea typeface="+mj-lt"/>
                <a:cs typeface="+mj-lt"/>
              </a:rPr>
              <a:t>Luís Nunes, </a:t>
            </a:r>
            <a:r>
              <a:rPr lang="en-US" sz="2000" dirty="0" err="1">
                <a:solidFill>
                  <a:srgbClr val="000090"/>
                </a:solidFill>
                <a:ea typeface="+mj-lt"/>
                <a:cs typeface="+mj-lt"/>
              </a:rPr>
              <a:t>Yongqing</a:t>
            </a:r>
            <a:r>
              <a:rPr lang="en-US" sz="2000" dirty="0">
                <a:solidFill>
                  <a:srgbClr val="000090"/>
                </a:solidFill>
                <a:ea typeface="+mj-lt"/>
                <a:cs typeface="+mj-lt"/>
              </a:rPr>
              <a:t> Chen, Zulkarnain</a:t>
            </a:r>
            <a:endParaRPr lang="en-US" sz="2000" dirty="0">
              <a:solidFill>
                <a:srgbClr val="000000"/>
              </a:solidFill>
              <a:ea typeface="+mj-lt"/>
              <a:cs typeface="+mj-lt"/>
            </a:endParaRPr>
          </a:p>
          <a:p>
            <a:r>
              <a:rPr lang="en-US" sz="2000" dirty="0">
                <a:solidFill>
                  <a:srgbClr val="000090"/>
                </a:solidFill>
                <a:ea typeface="+mj-lt"/>
                <a:cs typeface="+mj-lt"/>
              </a:rPr>
              <a:t>WIGOS Branch and Regional Office for Asia and Pacific</a:t>
            </a: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5060-D650-0A9D-2E81-32134E574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305"/>
          </a:xfrm>
        </p:spPr>
        <p:txBody>
          <a:bodyPr>
            <a:normAutofit fontScale="90000"/>
          </a:bodyPr>
          <a:lstStyle/>
          <a:p>
            <a:r>
              <a:rPr lang="fr-CH" sz="4000" dirty="0">
                <a:latin typeface="+mn-lt"/>
              </a:rPr>
              <a:t>WDQMS </a:t>
            </a:r>
            <a:r>
              <a:rPr lang="fr-CH" sz="4000" dirty="0" err="1">
                <a:latin typeface="+mn-lt"/>
              </a:rPr>
              <a:t>Webtool</a:t>
            </a:r>
            <a:endParaRPr lang="fr-CH" sz="4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E36BB-80A7-0587-F1E1-5A5B11CA6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3630"/>
            <a:ext cx="8229600" cy="48525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1. All stations/platforms registered in OSCAR/Surface are monitored by the WDQMS </a:t>
            </a: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webtool			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										</a:t>
            </a: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				(False)</a:t>
            </a:r>
          </a:p>
          <a:p>
            <a:pPr marL="0" indent="0">
              <a:buNone/>
            </a:pPr>
            <a:r>
              <a:rPr lang="en-US" sz="2200" dirty="0"/>
              <a:t>The stations/platforms </a:t>
            </a:r>
            <a:r>
              <a:rPr lang="en-US" sz="2200" u="sng" dirty="0"/>
              <a:t>exchanging the data internationally</a:t>
            </a:r>
            <a:r>
              <a:rPr lang="en-US" sz="2200" dirty="0"/>
              <a:t> are monitored by the WDQMS</a:t>
            </a: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The WDQMS webtool currently provides information about the availability and quality of observational data based on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results</a:t>
            </a: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from four global Numerical Weather Prediction centres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															(True)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en-GB" sz="2200" dirty="0"/>
              <a:t>The WDQMS webtool provides </a:t>
            </a:r>
            <a:r>
              <a:rPr lang="en-US" sz="2200" dirty="0"/>
              <a:t>the </a:t>
            </a:r>
            <a:r>
              <a:rPr lang="en-GB" sz="2200" dirty="0"/>
              <a:t>solutions for the availability and quality issues </a:t>
            </a:r>
            <a:endParaRPr lang="en-US" sz="2200" dirty="0">
              <a:solidFill>
                <a:srgbClr val="00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2200" dirty="0"/>
              <a:t>																(False)</a:t>
            </a:r>
          </a:p>
          <a:p>
            <a:pPr marL="0" indent="0">
              <a:buNone/>
            </a:pPr>
            <a:r>
              <a:rPr lang="en-US" sz="2200" dirty="0"/>
              <a:t>WDQMS just monitors the observations towards identifying issues,  but no solution is provided. Issues should be solved by the data providers, i.e. the NMHSs in most cases.</a:t>
            </a:r>
            <a:endParaRPr lang="fr-CH" sz="2200" dirty="0"/>
          </a:p>
          <a:p>
            <a:pPr marL="0" indent="0">
              <a:buNone/>
            </a:pPr>
            <a:endParaRPr lang="fr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A5ACB6-97D8-7810-796C-B4A32DEC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0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C4EF-D4C8-6FC5-43C9-1A051849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048"/>
          </a:xfrm>
        </p:spPr>
        <p:txBody>
          <a:bodyPr/>
          <a:lstStyle/>
          <a:p>
            <a:r>
              <a:rPr lang="fr-CH" dirty="0"/>
              <a:t>WDQMS </a:t>
            </a:r>
            <a:r>
              <a:rPr lang="fr-CH" dirty="0" err="1"/>
              <a:t>Webtool</a:t>
            </a: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F990-537E-DD39-F7F1-71A937122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5658"/>
            <a:ext cx="8229600" cy="4950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sz="2000" dirty="0"/>
              <a:t>4.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difference on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availability or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results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a station among the NWP centres may be caused by differences on data access and data assimilation processes of the NWP centres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														 (True)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5. </a:t>
            </a:r>
            <a:r>
              <a:rPr lang="en-US" sz="2000" dirty="0"/>
              <a:t>T</a:t>
            </a:r>
            <a:r>
              <a:rPr lang="en-GB" sz="2000" dirty="0"/>
              <a:t>he WDQMS </a:t>
            </a:r>
            <a:r>
              <a:rPr lang="en-US" sz="2000" dirty="0"/>
              <a:t>webtool monitors all variables measured by GOS station that exchanges data internationally </a:t>
            </a:r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														 	(False)</a:t>
            </a:r>
          </a:p>
          <a:p>
            <a:pPr marL="0" indent="0">
              <a:buNone/>
            </a:pPr>
            <a:r>
              <a:rPr lang="en-US" sz="2000" dirty="0"/>
              <a:t>Currently, the WDQMS monitors the following variables for GOS stations: surface pressure, geopotential, 2 m temperature, 2 m relative humidity, 10 m zonal wind component,10 m meridional wind component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latin typeface="+mj-lt"/>
              </a:rPr>
              <a:t>6. </a:t>
            </a:r>
            <a:r>
              <a:rPr lang="en-GB" sz="2000" dirty="0"/>
              <a:t>WDQMS webtool has a function for monitoring of the Global Climate Observing System (GCOS) networks </a:t>
            </a:r>
          </a:p>
          <a:p>
            <a:pPr marL="0" indent="0">
              <a:buNone/>
            </a:pPr>
            <a:r>
              <a:rPr lang="en-GB" sz="2000" dirty="0">
                <a:latin typeface="+mj-lt"/>
              </a:rPr>
              <a:t>															(True)</a:t>
            </a:r>
            <a:endParaRPr lang="fr-CH" sz="20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7C11A-8389-06AD-EA66-EFF47968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2924E-230F-970E-3ABE-745786CE4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191"/>
          </a:xfrm>
        </p:spPr>
        <p:txBody>
          <a:bodyPr>
            <a:normAutofit fontScale="90000"/>
          </a:bodyPr>
          <a:lstStyle/>
          <a:p>
            <a:r>
              <a:rPr lang="fr-CH" dirty="0" err="1"/>
              <a:t>Regional</a:t>
            </a:r>
            <a:r>
              <a:rPr lang="fr-CH" dirty="0"/>
              <a:t> WIGOS Centre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FE6C3-C12A-B37D-A490-7A89E70A4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8830"/>
            <a:ext cx="8229600" cy="5157334"/>
          </a:xfrm>
        </p:spPr>
        <p:txBody>
          <a:bodyPr>
            <a:normAutofit fontScale="77500" lnSpcReduction="20000"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CH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lang="en-US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The m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ain function of an RWC is to operate the observing networks properly in the Region </a:t>
            </a: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															(</a:t>
            </a:r>
            <a:r>
              <a:rPr lang="en-GB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False)</a:t>
            </a:r>
            <a:endParaRPr lang="fr-CH" sz="2600" dirty="0"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RWCs main functions are metadata management in OSCAR/Surface and data quality/availability monitoring via WDQMS and IMS. Operation of observing networks is not under the responsibilities of the RWCs</a:t>
            </a: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lang="en-US" sz="2600" dirty="0">
                <a:latin typeface="+mj-lt"/>
              </a:rPr>
              <a:t>An </a:t>
            </a:r>
            <a:r>
              <a:rPr lang="en-GB" sz="2600" dirty="0">
                <a:latin typeface="+mj-lt"/>
              </a:rPr>
              <a:t>RWC uses the Incident Management System </a:t>
            </a:r>
            <a:r>
              <a:rPr lang="en-US" sz="2600" dirty="0">
                <a:latin typeface="+mj-lt"/>
              </a:rPr>
              <a:t>(IMS) </a:t>
            </a:r>
            <a:r>
              <a:rPr lang="en-GB" sz="2600" dirty="0">
                <a:latin typeface="+mj-lt"/>
              </a:rPr>
              <a:t>to register the issues </a:t>
            </a:r>
            <a:r>
              <a:rPr lang="en-US" sz="2600" dirty="0">
                <a:latin typeface="+mj-lt"/>
              </a:rPr>
              <a:t>as</a:t>
            </a:r>
            <a:r>
              <a:rPr lang="en-GB" sz="2600" dirty="0">
                <a:latin typeface="+mj-lt"/>
              </a:rPr>
              <a:t> incident tickets 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2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															(True)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2600" dirty="0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9. </a:t>
            </a:r>
            <a:r>
              <a:rPr lang="en-GB" sz="2600" dirty="0">
                <a:latin typeface="+mj-lt"/>
              </a:rPr>
              <a:t>A Member hosting RWC must perform all mandatory functions for all Members in the Region </a:t>
            </a: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GB" sz="2600" dirty="0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																(False)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600" dirty="0">
                <a:latin typeface="+mj-lt"/>
              </a:rPr>
              <a:t>It is not mandatory for an RWC to perform all mandatory functions for all Members in a Region. RWCs can share the functions with other Members in a Region. An RWC can perform one of the mandatory functions for the Members affiliated to that RWC, while the other mandatory function is performed by another RWC, or RWC-node.</a:t>
            </a:r>
            <a:endParaRPr lang="fr-CH" sz="2600" dirty="0">
              <a:latin typeface="+mj-lt"/>
            </a:endParaRPr>
          </a:p>
          <a:p>
            <a:pPr marL="0" lv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fr-CH" sz="2000" dirty="0"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77BC00-A739-662C-1AA8-2A21D6FD6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4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0CDC5-C6AF-0061-28FA-5B301BFC6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8876"/>
          </a:xfrm>
        </p:spPr>
        <p:txBody>
          <a:bodyPr>
            <a:normAutofit fontScale="90000"/>
          </a:bodyPr>
          <a:lstStyle/>
          <a:p>
            <a:r>
              <a:rPr lang="fr-CH" dirty="0" err="1"/>
              <a:t>Regional</a:t>
            </a:r>
            <a:r>
              <a:rPr lang="fr-CH" dirty="0"/>
              <a:t> WIGOS Centre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19509-B7E6-E716-D992-04C464CA1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3630"/>
            <a:ext cx="8229600" cy="4852534"/>
          </a:xfrm>
        </p:spPr>
        <p:txBody>
          <a:bodyPr/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Only RWC can change the status of a ticket in the incident management system </a:t>
            </a:r>
          </a:p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							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(True)</a:t>
            </a:r>
            <a:endParaRPr lang="fr-C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11. One of the mandatory functions of an RWC is to assist Members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the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management of metadata in OSCAR/Surface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							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(True)</a:t>
            </a:r>
            <a:endParaRPr lang="fr-CH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12. RWCs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expected to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support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Members with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capacity </a:t>
            </a: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development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activities in their Regions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							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(True)</a:t>
            </a:r>
            <a:endParaRPr lang="fr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EE8087-DCB8-BBBD-B37E-6054305D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>
                <a:solidFill>
                  <a:srgbClr val="000090"/>
                </a:solidFill>
              </a:rPr>
              <a:t>Thank you</a:t>
            </a:r>
          </a:p>
          <a:p>
            <a:endParaRPr lang="en-US" sz="6400" dirty="0">
              <a:solidFill>
                <a:srgbClr val="00009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08973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3141</TotalTime>
  <Words>702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WMO_WHITE_Powerpoint_en_fr</vt:lpstr>
      <vt:lpstr>PowerPoint Presentation</vt:lpstr>
      <vt:lpstr>WDQMS Webtool</vt:lpstr>
      <vt:lpstr>WDQMS Webtool</vt:lpstr>
      <vt:lpstr>Regional WIGOS Centre</vt:lpstr>
      <vt:lpstr>Regional WIGOS Centre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Zulkarnain</dc:creator>
  <cp:lastModifiedBy>Zulkarnain</cp:lastModifiedBy>
  <cp:revision>6</cp:revision>
  <cp:lastPrinted>2017-05-09T06:47:47Z</cp:lastPrinted>
  <dcterms:created xsi:type="dcterms:W3CDTF">2016-05-27T11:05:50Z</dcterms:created>
  <dcterms:modified xsi:type="dcterms:W3CDTF">2022-10-11T21:34:52Z</dcterms:modified>
</cp:coreProperties>
</file>