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365" r:id="rId4"/>
    <p:sldId id="374" r:id="rId5"/>
    <p:sldId id="363" r:id="rId6"/>
    <p:sldId id="366" r:id="rId7"/>
    <p:sldId id="386" r:id="rId8"/>
    <p:sldId id="367" r:id="rId9"/>
    <p:sldId id="384" r:id="rId10"/>
    <p:sldId id="371" r:id="rId11"/>
    <p:sldId id="387" r:id="rId12"/>
    <p:sldId id="258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8EB4E3"/>
    <a:srgbClr val="FFCC00"/>
    <a:srgbClr val="2B4C7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7" autoAdjust="0"/>
    <p:restoredTop sz="93993" autoAdjust="0"/>
  </p:normalViewPr>
  <p:slideViewPr>
    <p:cSldViewPr snapToGrid="0" snapToObjects="1">
      <p:cViewPr varScale="1">
        <p:scale>
          <a:sx n="59" d="100"/>
          <a:sy n="59" d="100"/>
        </p:scale>
        <p:origin x="16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lkarnain" userId="5083becb-a57d-47aa-bc56-c8e14edc6f30" providerId="ADAL" clId="{95B3D80C-0E91-4E5A-A4D6-62CB8886CF81}"/>
    <pc:docChg chg="custSel delSld modSld">
      <pc:chgData name="Zulkarnain" userId="5083becb-a57d-47aa-bc56-c8e14edc6f30" providerId="ADAL" clId="{95B3D80C-0E91-4E5A-A4D6-62CB8886CF81}" dt="2021-10-25T07:50:04.455" v="75" actId="47"/>
      <pc:docMkLst>
        <pc:docMk/>
      </pc:docMkLst>
      <pc:sldChg chg="delSp modSp mod">
        <pc:chgData name="Zulkarnain" userId="5083becb-a57d-47aa-bc56-c8e14edc6f30" providerId="ADAL" clId="{95B3D80C-0E91-4E5A-A4D6-62CB8886CF81}" dt="2021-10-24T17:24:03.040" v="40" actId="20577"/>
        <pc:sldMkLst>
          <pc:docMk/>
          <pc:sldMk cId="2389260677" sldId="256"/>
        </pc:sldMkLst>
        <pc:spChg chg="del mod">
          <ac:chgData name="Zulkarnain" userId="5083becb-a57d-47aa-bc56-c8e14edc6f30" providerId="ADAL" clId="{95B3D80C-0E91-4E5A-A4D6-62CB8886CF81}" dt="2021-10-24T17:23:49.883" v="1" actId="478"/>
          <ac:spMkLst>
            <pc:docMk/>
            <pc:sldMk cId="2389260677" sldId="256"/>
            <ac:spMk id="3" creationId="{003847C9-48C1-46F3-A060-C98B90ABDAF8}"/>
          </ac:spMkLst>
        </pc:spChg>
        <pc:spChg chg="mod">
          <ac:chgData name="Zulkarnain" userId="5083becb-a57d-47aa-bc56-c8e14edc6f30" providerId="ADAL" clId="{95B3D80C-0E91-4E5A-A4D6-62CB8886CF81}" dt="2021-10-24T17:24:03.040" v="40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">
        <pc:chgData name="Zulkarnain" userId="5083becb-a57d-47aa-bc56-c8e14edc6f30" providerId="ADAL" clId="{95B3D80C-0E91-4E5A-A4D6-62CB8886CF81}" dt="2021-10-24T17:24:53.531" v="67" actId="20577"/>
        <pc:sldMkLst>
          <pc:docMk/>
          <pc:sldMk cId="3995361145" sldId="261"/>
        </pc:sldMkLst>
        <pc:spChg chg="mod">
          <ac:chgData name="Zulkarnain" userId="5083becb-a57d-47aa-bc56-c8e14edc6f30" providerId="ADAL" clId="{95B3D80C-0E91-4E5A-A4D6-62CB8886CF81}" dt="2021-10-24T17:24:53.531" v="67" actId="20577"/>
          <ac:spMkLst>
            <pc:docMk/>
            <pc:sldMk cId="3995361145" sldId="261"/>
            <ac:spMk id="3" creationId="{00000000-0000-0000-0000-000000000000}"/>
          </ac:spMkLst>
        </pc:spChg>
      </pc:sldChg>
      <pc:sldChg chg="del">
        <pc:chgData name="Zulkarnain" userId="5083becb-a57d-47aa-bc56-c8e14edc6f30" providerId="ADAL" clId="{95B3D80C-0E91-4E5A-A4D6-62CB8886CF81}" dt="2021-10-25T07:50:04.455" v="75" actId="47"/>
        <pc:sldMkLst>
          <pc:docMk/>
          <pc:sldMk cId="1698960200" sldId="361"/>
        </pc:sldMkLst>
      </pc:sldChg>
      <pc:sldChg chg="del">
        <pc:chgData name="Zulkarnain" userId="5083becb-a57d-47aa-bc56-c8e14edc6f30" providerId="ADAL" clId="{95B3D80C-0E91-4E5A-A4D6-62CB8886CF81}" dt="2021-10-25T07:22:41.703" v="72" actId="47"/>
        <pc:sldMkLst>
          <pc:docMk/>
          <pc:sldMk cId="2360613871" sldId="364"/>
        </pc:sldMkLst>
      </pc:sldChg>
      <pc:sldChg chg="modSp mod">
        <pc:chgData name="Zulkarnain" userId="5083becb-a57d-47aa-bc56-c8e14edc6f30" providerId="ADAL" clId="{95B3D80C-0E91-4E5A-A4D6-62CB8886CF81}" dt="2021-10-25T07:10:53.833" v="71" actId="20577"/>
        <pc:sldMkLst>
          <pc:docMk/>
          <pc:sldMk cId="131247419" sldId="365"/>
        </pc:sldMkLst>
        <pc:spChg chg="mod">
          <ac:chgData name="Zulkarnain" userId="5083becb-a57d-47aa-bc56-c8e14edc6f30" providerId="ADAL" clId="{95B3D80C-0E91-4E5A-A4D6-62CB8886CF81}" dt="2021-10-25T07:10:53.833" v="71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del">
        <pc:chgData name="Zulkarnain" userId="5083becb-a57d-47aa-bc56-c8e14edc6f30" providerId="ADAL" clId="{95B3D80C-0E91-4E5A-A4D6-62CB8886CF81}" dt="2021-10-25T07:22:43.914" v="73" actId="47"/>
        <pc:sldMkLst>
          <pc:docMk/>
          <pc:sldMk cId="715318364" sldId="366"/>
        </pc:sldMkLst>
      </pc:sldChg>
      <pc:sldChg chg="del">
        <pc:chgData name="Zulkarnain" userId="5083becb-a57d-47aa-bc56-c8e14edc6f30" providerId="ADAL" clId="{95B3D80C-0E91-4E5A-A4D6-62CB8886CF81}" dt="2021-10-25T07:22:45.346" v="74" actId="47"/>
        <pc:sldMkLst>
          <pc:docMk/>
          <pc:sldMk cId="2249726948" sldId="367"/>
        </pc:sldMkLst>
      </pc:sldChg>
    </pc:docChg>
  </pc:docChgLst>
  <pc:docChgLst>
    <pc:chgData name="Zulkarnain" userId="5083becb-a57d-47aa-bc56-c8e14edc6f30" providerId="ADAL" clId="{CA3615F3-CD5E-4A6C-9769-261163000218}"/>
    <pc:docChg chg="custSel addSld delSld modSld">
      <pc:chgData name="Zulkarnain" userId="5083becb-a57d-47aa-bc56-c8e14edc6f30" providerId="ADAL" clId="{CA3615F3-CD5E-4A6C-9769-261163000218}" dt="2022-10-10T02:11:04.287" v="344" actId="20577"/>
      <pc:docMkLst>
        <pc:docMk/>
      </pc:docMkLst>
      <pc:sldChg chg="modSp mod">
        <pc:chgData name="Zulkarnain" userId="5083becb-a57d-47aa-bc56-c8e14edc6f30" providerId="ADAL" clId="{CA3615F3-CD5E-4A6C-9769-261163000218}" dt="2022-10-10T02:11:04.287" v="344" actId="20577"/>
        <pc:sldMkLst>
          <pc:docMk/>
          <pc:sldMk cId="2389260677" sldId="256"/>
        </pc:sldMkLst>
        <pc:spChg chg="mod">
          <ac:chgData name="Zulkarnain" userId="5083becb-a57d-47aa-bc56-c8e14edc6f30" providerId="ADAL" clId="{CA3615F3-CD5E-4A6C-9769-261163000218}" dt="2022-10-10T02:11:04.287" v="344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">
        <pc:chgData name="Zulkarnain" userId="5083becb-a57d-47aa-bc56-c8e14edc6f30" providerId="ADAL" clId="{CA3615F3-CD5E-4A6C-9769-261163000218}" dt="2022-10-04T15:04:11.809" v="223" actId="20577"/>
        <pc:sldMkLst>
          <pc:docMk/>
          <pc:sldMk cId="2727208973" sldId="258"/>
        </pc:sldMkLst>
        <pc:spChg chg="mod">
          <ac:chgData name="Zulkarnain" userId="5083becb-a57d-47aa-bc56-c8e14edc6f30" providerId="ADAL" clId="{CA3615F3-CD5E-4A6C-9769-261163000218}" dt="2022-10-04T15:04:11.809" v="223" actId="20577"/>
          <ac:spMkLst>
            <pc:docMk/>
            <pc:sldMk cId="2727208973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CA3615F3-CD5E-4A6C-9769-261163000218}" dt="2022-10-04T15:03:22.194" v="132" actId="47"/>
        <pc:sldMkLst>
          <pc:docMk/>
          <pc:sldMk cId="4018618795" sldId="281"/>
        </pc:sldMkLst>
      </pc:sldChg>
      <pc:sldChg chg="del">
        <pc:chgData name="Zulkarnain" userId="5083becb-a57d-47aa-bc56-c8e14edc6f30" providerId="ADAL" clId="{CA3615F3-CD5E-4A6C-9769-261163000218}" dt="2022-10-04T15:03:26.048" v="134" actId="47"/>
        <pc:sldMkLst>
          <pc:docMk/>
          <pc:sldMk cId="810015021" sldId="283"/>
        </pc:sldMkLst>
      </pc:sldChg>
      <pc:sldChg chg="del">
        <pc:chgData name="Zulkarnain" userId="5083becb-a57d-47aa-bc56-c8e14edc6f30" providerId="ADAL" clId="{CA3615F3-CD5E-4A6C-9769-261163000218}" dt="2022-10-04T15:03:24.918" v="133" actId="47"/>
        <pc:sldMkLst>
          <pc:docMk/>
          <pc:sldMk cId="3711310496" sldId="284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357400630" sldId="350"/>
        </pc:sldMkLst>
      </pc:sldChg>
      <pc:sldChg chg="del">
        <pc:chgData name="Zulkarnain" userId="5083becb-a57d-47aa-bc56-c8e14edc6f30" providerId="ADAL" clId="{CA3615F3-CD5E-4A6C-9769-261163000218}" dt="2022-10-04T15:03:27.535" v="135" actId="47"/>
        <pc:sldMkLst>
          <pc:docMk/>
          <pc:sldMk cId="1776892448" sldId="366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334010562" sldId="367"/>
        </pc:sldMkLst>
      </pc:sldChg>
      <pc:sldChg chg="del">
        <pc:chgData name="Zulkarnain" userId="5083becb-a57d-47aa-bc56-c8e14edc6f30" providerId="ADAL" clId="{CA3615F3-CD5E-4A6C-9769-261163000218}" dt="2022-10-04T15:03:28.830" v="136" actId="47"/>
        <pc:sldMkLst>
          <pc:docMk/>
          <pc:sldMk cId="3026051233" sldId="367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256812150" sldId="373"/>
        </pc:sldMkLst>
      </pc:sldChg>
      <pc:sldChg chg="del">
        <pc:chgData name="Zulkarnain" userId="5083becb-a57d-47aa-bc56-c8e14edc6f30" providerId="ADAL" clId="{CA3615F3-CD5E-4A6C-9769-261163000218}" dt="2022-10-04T15:03:32.328" v="138" actId="47"/>
        <pc:sldMkLst>
          <pc:docMk/>
          <pc:sldMk cId="3391070618" sldId="373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55626665" sldId="374"/>
        </pc:sldMkLst>
      </pc:sldChg>
      <pc:sldChg chg="del">
        <pc:chgData name="Zulkarnain" userId="5083becb-a57d-47aa-bc56-c8e14edc6f30" providerId="ADAL" clId="{CA3615F3-CD5E-4A6C-9769-261163000218}" dt="2022-10-04T15:03:35.773" v="140" actId="47"/>
        <pc:sldMkLst>
          <pc:docMk/>
          <pc:sldMk cId="2098314425" sldId="374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429947791" sldId="375"/>
        </pc:sldMkLst>
      </pc:sldChg>
      <pc:sldChg chg="del">
        <pc:chgData name="Zulkarnain" userId="5083becb-a57d-47aa-bc56-c8e14edc6f30" providerId="ADAL" clId="{CA3615F3-CD5E-4A6C-9769-261163000218}" dt="2022-10-04T15:03:33.754" v="139" actId="47"/>
        <pc:sldMkLst>
          <pc:docMk/>
          <pc:sldMk cId="2878819499" sldId="375"/>
        </pc:sldMkLst>
      </pc:sldChg>
      <pc:sldChg chg="del">
        <pc:chgData name="Zulkarnain" userId="5083becb-a57d-47aa-bc56-c8e14edc6f30" providerId="ADAL" clId="{CA3615F3-CD5E-4A6C-9769-261163000218}" dt="2022-10-04T15:03:37.460" v="141" actId="47"/>
        <pc:sldMkLst>
          <pc:docMk/>
          <pc:sldMk cId="2793981168" sldId="376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3344430505" sldId="376"/>
        </pc:sldMkLst>
      </pc:sldChg>
      <pc:sldChg chg="del">
        <pc:chgData name="Zulkarnain" userId="5083becb-a57d-47aa-bc56-c8e14edc6f30" providerId="ADAL" clId="{CA3615F3-CD5E-4A6C-9769-261163000218}" dt="2022-10-04T15:03:40.111" v="144" actId="47"/>
        <pc:sldMkLst>
          <pc:docMk/>
          <pc:sldMk cId="36301926" sldId="377"/>
        </pc:sldMkLst>
      </pc:sldChg>
      <pc:sldChg chg="modSp new mod">
        <pc:chgData name="Zulkarnain" userId="5083becb-a57d-47aa-bc56-c8e14edc6f30" providerId="ADAL" clId="{CA3615F3-CD5E-4A6C-9769-261163000218}" dt="2022-10-04T15:09:37.993" v="317" actId="14100"/>
        <pc:sldMkLst>
          <pc:docMk/>
          <pc:sldMk cId="2421100471" sldId="384"/>
        </pc:sldMkLst>
        <pc:spChg chg="mod">
          <ac:chgData name="Zulkarnain" userId="5083becb-a57d-47aa-bc56-c8e14edc6f30" providerId="ADAL" clId="{CA3615F3-CD5E-4A6C-9769-261163000218}" dt="2022-10-04T15:09:03.688" v="314" actId="14100"/>
          <ac:spMkLst>
            <pc:docMk/>
            <pc:sldMk cId="2421100471" sldId="384"/>
            <ac:spMk id="2" creationId="{A6622C90-A39D-0EE0-C589-7BE10A043BD6}"/>
          </ac:spMkLst>
        </pc:spChg>
        <pc:spChg chg="mod">
          <ac:chgData name="Zulkarnain" userId="5083becb-a57d-47aa-bc56-c8e14edc6f30" providerId="ADAL" clId="{CA3615F3-CD5E-4A6C-9769-261163000218}" dt="2022-10-04T15:09:37.993" v="317" actId="14100"/>
          <ac:spMkLst>
            <pc:docMk/>
            <pc:sldMk cId="2421100471" sldId="384"/>
            <ac:spMk id="3" creationId="{E36FAF4E-FB9F-FCD2-4401-105DC55150DC}"/>
          </ac:spMkLst>
        </pc:spChg>
      </pc:sldChg>
      <pc:sldChg chg="del">
        <pc:chgData name="Zulkarnain" userId="5083becb-a57d-47aa-bc56-c8e14edc6f30" providerId="ADAL" clId="{CA3615F3-CD5E-4A6C-9769-261163000218}" dt="2022-10-04T15:03:30.176" v="137" actId="47"/>
        <pc:sldMkLst>
          <pc:docMk/>
          <pc:sldMk cId="2752939242" sldId="384"/>
        </pc:sldMkLst>
      </pc:sldChg>
      <pc:sldChg chg="addSp delSp modSp new mod">
        <pc:chgData name="Zulkarnain" userId="5083becb-a57d-47aa-bc56-c8e14edc6f30" providerId="ADAL" clId="{CA3615F3-CD5E-4A6C-9769-261163000218}" dt="2022-10-04T15:13:02.922" v="339" actId="207"/>
        <pc:sldMkLst>
          <pc:docMk/>
          <pc:sldMk cId="3957276953" sldId="385"/>
        </pc:sldMkLst>
        <pc:spChg chg="mod">
          <ac:chgData name="Zulkarnain" userId="5083becb-a57d-47aa-bc56-c8e14edc6f30" providerId="ADAL" clId="{CA3615F3-CD5E-4A6C-9769-261163000218}" dt="2022-10-04T15:13:02.922" v="339" actId="207"/>
          <ac:spMkLst>
            <pc:docMk/>
            <pc:sldMk cId="3957276953" sldId="385"/>
            <ac:spMk id="2" creationId="{3EB9BC82-DA83-F628-A580-2C86CFE7397A}"/>
          </ac:spMkLst>
        </pc:spChg>
        <pc:spChg chg="del">
          <ac:chgData name="Zulkarnain" userId="5083becb-a57d-47aa-bc56-c8e14edc6f30" providerId="ADAL" clId="{CA3615F3-CD5E-4A6C-9769-261163000218}" dt="2022-10-04T15:12:48.900" v="319" actId="478"/>
          <ac:spMkLst>
            <pc:docMk/>
            <pc:sldMk cId="3957276953" sldId="385"/>
            <ac:spMk id="3" creationId="{3D4E4974-D2F5-FF26-0315-AEB655984563}"/>
          </ac:spMkLst>
        </pc:spChg>
        <pc:picChg chg="add mod">
          <ac:chgData name="Zulkarnain" userId="5083becb-a57d-47aa-bc56-c8e14edc6f30" providerId="ADAL" clId="{CA3615F3-CD5E-4A6C-9769-261163000218}" dt="2022-10-04T15:12:52" v="321" actId="1076"/>
          <ac:picMkLst>
            <pc:docMk/>
            <pc:sldMk cId="3957276953" sldId="385"/>
            <ac:picMk id="6" creationId="{13622987-F9EC-180F-4C62-630D33136327}"/>
          </ac:picMkLst>
        </pc:picChg>
      </pc:sldChg>
      <pc:sldChg chg="del">
        <pc:chgData name="Zulkarnain" userId="5083becb-a57d-47aa-bc56-c8e14edc6f30" providerId="ADAL" clId="{CA3615F3-CD5E-4A6C-9769-261163000218}" dt="2022-10-04T15:03:38.315" v="142" actId="47"/>
        <pc:sldMkLst>
          <pc:docMk/>
          <pc:sldMk cId="2177100990" sldId="387"/>
        </pc:sldMkLst>
      </pc:sldChg>
      <pc:sldChg chg="del">
        <pc:chgData name="Zulkarnain" userId="5083becb-a57d-47aa-bc56-c8e14edc6f30" providerId="ADAL" clId="{CA3615F3-CD5E-4A6C-9769-261163000218}" dt="2022-10-04T15:03:39.237" v="143" actId="47"/>
        <pc:sldMkLst>
          <pc:docMk/>
          <pc:sldMk cId="3178367806" sldId="388"/>
        </pc:sldMkLst>
      </pc:sldChg>
    </pc:docChg>
  </pc:docChgLst>
  <pc:docChgLst>
    <pc:chgData name="Zulkarnain" userId="5083becb-a57d-47aa-bc56-c8e14edc6f30" providerId="ADAL" clId="{021E8AAC-6E75-4537-905F-8FE6EB3C268C}"/>
    <pc:docChg chg="custSel addSld delSld modSld">
      <pc:chgData name="Zulkarnain" userId="5083becb-a57d-47aa-bc56-c8e14edc6f30" providerId="ADAL" clId="{021E8AAC-6E75-4537-905F-8FE6EB3C268C}" dt="2021-02-08T15:23:57.841" v="143" actId="2696"/>
      <pc:docMkLst>
        <pc:docMk/>
      </pc:docMkLst>
      <pc:sldChg chg="modSp">
        <pc:chgData name="Zulkarnain" userId="5083becb-a57d-47aa-bc56-c8e14edc6f30" providerId="ADAL" clId="{021E8AAC-6E75-4537-905F-8FE6EB3C268C}" dt="2021-02-08T14:44:04.408" v="57" actId="113"/>
        <pc:sldMkLst>
          <pc:docMk/>
          <pc:sldMk cId="2389260677" sldId="256"/>
        </pc:sldMkLst>
        <pc:spChg chg="mod">
          <ac:chgData name="Zulkarnain" userId="5083becb-a57d-47aa-bc56-c8e14edc6f30" providerId="ADAL" clId="{021E8AAC-6E75-4537-905F-8FE6EB3C268C}" dt="2021-02-08T14:44:04.408" v="57" actId="113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021E8AAC-6E75-4537-905F-8FE6EB3C268C}" dt="2021-02-08T14:52:26.854" v="139" actId="27636"/>
        <pc:sldMkLst>
          <pc:docMk/>
          <pc:sldMk cId="380228457" sldId="258"/>
        </pc:sldMkLst>
        <pc:spChg chg="mod">
          <ac:chgData name="Zulkarnain" userId="5083becb-a57d-47aa-bc56-c8e14edc6f30" providerId="ADAL" clId="{021E8AAC-6E75-4537-905F-8FE6EB3C268C}" dt="2021-02-08T14:52:26.854" v="139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021E8AAC-6E75-4537-905F-8FE6EB3C268C}" dt="2021-02-08T15:23:57.841" v="143" actId="2696"/>
        <pc:sldMkLst>
          <pc:docMk/>
          <pc:sldMk cId="1687791370" sldId="259"/>
        </pc:sldMkLst>
      </pc:sldChg>
      <pc:sldChg chg="add del">
        <pc:chgData name="Zulkarnain" userId="5083becb-a57d-47aa-bc56-c8e14edc6f30" providerId="ADAL" clId="{021E8AAC-6E75-4537-905F-8FE6EB3C268C}" dt="2021-02-08T15:01:22.093" v="142" actId="2696"/>
        <pc:sldMkLst>
          <pc:docMk/>
          <pc:sldMk cId="3608741120" sldId="284"/>
        </pc:sldMkLst>
      </pc:sldChg>
      <pc:sldChg chg="add">
        <pc:chgData name="Zulkarnain" userId="5083becb-a57d-47aa-bc56-c8e14edc6f30" providerId="ADAL" clId="{021E8AAC-6E75-4537-905F-8FE6EB3C268C}" dt="2021-02-08T15:01:19.385" v="141"/>
        <pc:sldMkLst>
          <pc:docMk/>
          <pc:sldMk cId="992199983" sldId="358"/>
        </pc:sldMkLst>
      </pc:sldChg>
    </pc:docChg>
  </pc:docChgLst>
  <pc:docChgLst>
    <pc:chgData name="Zulkarnain" userId="5083becb-a57d-47aa-bc56-c8e14edc6f30" providerId="ADAL" clId="{886743BD-5107-40B1-B7FC-BB749FBC5C8C}"/>
    <pc:docChg chg="delSld">
      <pc:chgData name="Zulkarnain" userId="5083becb-a57d-47aa-bc56-c8e14edc6f30" providerId="ADAL" clId="{886743BD-5107-40B1-B7FC-BB749FBC5C8C}" dt="2021-06-30T18:11:16.756" v="1" actId="2696"/>
      <pc:docMkLst>
        <pc:docMk/>
      </pc:docMkLst>
      <pc:sldChg chg="del">
        <pc:chgData name="Zulkarnain" userId="5083becb-a57d-47aa-bc56-c8e14edc6f30" providerId="ADAL" clId="{886743BD-5107-40B1-B7FC-BB749FBC5C8C}" dt="2021-06-30T18:11:14.839" v="0" actId="2696"/>
        <pc:sldMkLst>
          <pc:docMk/>
          <pc:sldMk cId="77413974" sldId="280"/>
        </pc:sldMkLst>
      </pc:sldChg>
      <pc:sldChg chg="del">
        <pc:chgData name="Zulkarnain" userId="5083becb-a57d-47aa-bc56-c8e14edc6f30" providerId="ADAL" clId="{886743BD-5107-40B1-B7FC-BB749FBC5C8C}" dt="2021-06-30T18:11:16.756" v="1" actId="2696"/>
        <pc:sldMkLst>
          <pc:docMk/>
          <pc:sldMk cId="2158905973" sldId="281"/>
        </pc:sldMkLst>
      </pc:sldChg>
    </pc:docChg>
  </pc:docChgLst>
  <pc:docChgLst>
    <pc:chgData name="Zulkarnain" userId="5083becb-a57d-47aa-bc56-c8e14edc6f30" providerId="ADAL" clId="{734BAD6E-2427-45D6-ADA2-DB22EC6D91D5}"/>
    <pc:docChg chg="custSel addSld delSld modSld">
      <pc:chgData name="Zulkarnain" userId="5083becb-a57d-47aa-bc56-c8e14edc6f30" providerId="ADAL" clId="{734BAD6E-2427-45D6-ADA2-DB22EC6D91D5}" dt="2021-07-09T16:18:41.471" v="3660" actId="20577"/>
      <pc:docMkLst>
        <pc:docMk/>
      </pc:docMkLst>
      <pc:sldChg chg="addSp delSp modSp modAnim">
        <pc:chgData name="Zulkarnain" userId="5083becb-a57d-47aa-bc56-c8e14edc6f30" providerId="ADAL" clId="{734BAD6E-2427-45D6-ADA2-DB22EC6D91D5}" dt="2021-07-07T09:54:20.115" v="1570" actId="20577"/>
        <pc:sldMkLst>
          <pc:docMk/>
          <pc:sldMk cId="2668087876" sldId="260"/>
        </pc:sldMkLst>
        <pc:spChg chg="mod">
          <ac:chgData name="Zulkarnain" userId="5083becb-a57d-47aa-bc56-c8e14edc6f30" providerId="ADAL" clId="{734BAD6E-2427-45D6-ADA2-DB22EC6D91D5}" dt="2021-07-07T09:54:20.115" v="1570" actId="20577"/>
          <ac:spMkLst>
            <pc:docMk/>
            <pc:sldMk cId="2668087876" sldId="260"/>
            <ac:spMk id="2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7T09:52:10.378" v="1528" actId="478"/>
          <ac:spMkLst>
            <pc:docMk/>
            <pc:sldMk cId="2668087876" sldId="260"/>
            <ac:spMk id="9" creationId="{79EAA87B-97C5-45AD-9B1F-F7DA42316BA6}"/>
          </ac:spMkLst>
        </pc:spChg>
        <pc:spChg chg="add del mod">
          <ac:chgData name="Zulkarnain" userId="5083becb-a57d-47aa-bc56-c8e14edc6f30" providerId="ADAL" clId="{734BAD6E-2427-45D6-ADA2-DB22EC6D91D5}" dt="2021-07-07T09:52:17.883" v="1530" actId="478"/>
          <ac:spMkLst>
            <pc:docMk/>
            <pc:sldMk cId="2668087876" sldId="260"/>
            <ac:spMk id="10" creationId="{2D798842-E64A-43C7-A2E9-7395428A5C18}"/>
          </ac:spMkLst>
        </pc:spChg>
        <pc:spChg chg="add mod">
          <ac:chgData name="Zulkarnain" userId="5083becb-a57d-47aa-bc56-c8e14edc6f30" providerId="ADAL" clId="{734BAD6E-2427-45D6-ADA2-DB22EC6D91D5}" dt="2021-07-07T09:53:01.825" v="1538" actId="1076"/>
          <ac:spMkLst>
            <pc:docMk/>
            <pc:sldMk cId="2668087876" sldId="260"/>
            <ac:spMk id="11" creationId="{816BE588-3D3A-48F8-8135-3756BA522F41}"/>
          </ac:spMkLst>
        </pc:spChg>
        <pc:grpChg chg="del">
          <ac:chgData name="Zulkarnain" userId="5083becb-a57d-47aa-bc56-c8e14edc6f30" providerId="ADAL" clId="{734BAD6E-2427-45D6-ADA2-DB22EC6D91D5}" dt="2021-07-07T09:51:50.130" v="1520" actId="478"/>
          <ac:grpSpMkLst>
            <pc:docMk/>
            <pc:sldMk cId="2668087876" sldId="260"/>
            <ac:grpSpMk id="7" creationId="{00000000-0000-0000-0000-000000000000}"/>
          </ac:grpSpMkLst>
        </pc:grpChg>
        <pc:picChg chg="del mod">
          <ac:chgData name="Zulkarnain" userId="5083becb-a57d-47aa-bc56-c8e14edc6f30" providerId="ADAL" clId="{734BAD6E-2427-45D6-ADA2-DB22EC6D91D5}" dt="2021-07-07T09:54:06.658" v="1549" actId="478"/>
          <ac:picMkLst>
            <pc:docMk/>
            <pc:sldMk cId="2668087876" sldId="260"/>
            <ac:picMk id="3" creationId="{00000000-0000-0000-0000-000000000000}"/>
          </ac:picMkLst>
        </pc:picChg>
        <pc:picChg chg="add mod">
          <ac:chgData name="Zulkarnain" userId="5083becb-a57d-47aa-bc56-c8e14edc6f30" providerId="ADAL" clId="{734BAD6E-2427-45D6-ADA2-DB22EC6D91D5}" dt="2021-07-07T09:54:09.297" v="1550" actId="1076"/>
          <ac:picMkLst>
            <pc:docMk/>
            <pc:sldMk cId="2668087876" sldId="260"/>
            <ac:picMk id="8" creationId="{011CB9C3-C356-480D-B9E6-76549A0B25F3}"/>
          </ac:picMkLst>
        </pc:picChg>
        <pc:picChg chg="del mod">
          <ac:chgData name="Zulkarnain" userId="5083becb-a57d-47aa-bc56-c8e14edc6f30" providerId="ADAL" clId="{734BAD6E-2427-45D6-ADA2-DB22EC6D91D5}" dt="2021-07-07T09:54:05.578" v="1548" actId="478"/>
          <ac:picMkLst>
            <pc:docMk/>
            <pc:sldMk cId="2668087876" sldId="260"/>
            <ac:picMk id="1027" creationId="{00000000-0000-0000-0000-000000000000}"/>
          </ac:picMkLst>
        </pc:picChg>
      </pc:sldChg>
      <pc:sldChg chg="delSp modSp">
        <pc:chgData name="Zulkarnain" userId="5083becb-a57d-47aa-bc56-c8e14edc6f30" providerId="ADAL" clId="{734BAD6E-2427-45D6-ADA2-DB22EC6D91D5}" dt="2021-07-09T16:18:41.471" v="3660" actId="20577"/>
        <pc:sldMkLst>
          <pc:docMk/>
          <pc:sldMk cId="3995361145" sldId="261"/>
        </pc:sldMkLst>
        <pc:spChg chg="mod">
          <ac:chgData name="Zulkarnain" userId="5083becb-a57d-47aa-bc56-c8e14edc6f30" providerId="ADAL" clId="{734BAD6E-2427-45D6-ADA2-DB22EC6D91D5}" dt="2021-07-09T16:18:41.471" v="3660" actId="20577"/>
          <ac:spMkLst>
            <pc:docMk/>
            <pc:sldMk cId="3995361145" sldId="261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39.362" v="3554" actId="478"/>
          <ac:spMkLst>
            <pc:docMk/>
            <pc:sldMk cId="3995361145" sldId="261"/>
            <ac:spMk id="6" creationId="{00000000-0000-0000-0000-000000000000}"/>
          </ac:spMkLst>
        </pc:spChg>
      </pc:sldChg>
      <pc:sldChg chg="delSp modSp">
        <pc:chgData name="Zulkarnain" userId="5083becb-a57d-47aa-bc56-c8e14edc6f30" providerId="ADAL" clId="{734BAD6E-2427-45D6-ADA2-DB22EC6D91D5}" dt="2021-07-09T15:05:32.842" v="3553" actId="478"/>
        <pc:sldMkLst>
          <pc:docMk/>
          <pc:sldMk cId="3031507414" sldId="262"/>
        </pc:sldMkLst>
        <pc:spChg chg="mod">
          <ac:chgData name="Zulkarnain" userId="5083becb-a57d-47aa-bc56-c8e14edc6f30" providerId="ADAL" clId="{734BAD6E-2427-45D6-ADA2-DB22EC6D91D5}" dt="2021-07-09T15:05:23.415" v="3552" actId="20577"/>
          <ac:spMkLst>
            <pc:docMk/>
            <pc:sldMk cId="3031507414" sldId="262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32.842" v="3553" actId="478"/>
          <ac:spMkLst>
            <pc:docMk/>
            <pc:sldMk cId="3031507414" sldId="262"/>
            <ac:spMk id="5" creationId="{00000000-0000-0000-0000-000000000000}"/>
          </ac:spMkLst>
        </pc:spChg>
      </pc:sldChg>
      <pc:sldChg chg="delSp modSp modNotesTx">
        <pc:chgData name="Zulkarnain" userId="5083becb-a57d-47aa-bc56-c8e14edc6f30" providerId="ADAL" clId="{734BAD6E-2427-45D6-ADA2-DB22EC6D91D5}" dt="2021-07-09T15:11:27.552" v="3579" actId="20577"/>
        <pc:sldMkLst>
          <pc:docMk/>
          <pc:sldMk cId="2171416742" sldId="263"/>
        </pc:sldMkLst>
        <pc:spChg chg="mod">
          <ac:chgData name="Zulkarnain" userId="5083becb-a57d-47aa-bc56-c8e14edc6f30" providerId="ADAL" clId="{734BAD6E-2427-45D6-ADA2-DB22EC6D91D5}" dt="2021-07-09T15:11:27.552" v="3579" actId="20577"/>
          <ac:spMkLst>
            <pc:docMk/>
            <pc:sldMk cId="2171416742" sldId="263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44.306" v="3555" actId="478"/>
          <ac:spMkLst>
            <pc:docMk/>
            <pc:sldMk cId="2171416742" sldId="263"/>
            <ac:spMk id="5" creationId="{00000000-0000-0000-0000-000000000000}"/>
          </ac:spMkLst>
        </pc:spChg>
      </pc:sldChg>
      <pc:sldChg chg="delSp modSp delAnim">
        <pc:chgData name="Zulkarnain" userId="5083becb-a57d-47aa-bc56-c8e14edc6f30" providerId="ADAL" clId="{734BAD6E-2427-45D6-ADA2-DB22EC6D91D5}" dt="2021-07-09T15:12:03.861" v="3587" actId="20577"/>
        <pc:sldMkLst>
          <pc:docMk/>
          <pc:sldMk cId="1925043217" sldId="264"/>
        </pc:sldMkLst>
        <pc:spChg chg="del">
          <ac:chgData name="Zulkarnain" userId="5083becb-a57d-47aa-bc56-c8e14edc6f30" providerId="ADAL" clId="{734BAD6E-2427-45D6-ADA2-DB22EC6D91D5}" dt="2021-07-07T09:36:40.321" v="1353" actId="478"/>
          <ac:spMkLst>
            <pc:docMk/>
            <pc:sldMk cId="1925043217" sldId="264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9:36:38.718" v="1352" actId="478"/>
          <ac:spMkLst>
            <pc:docMk/>
            <pc:sldMk cId="1925043217" sldId="264"/>
            <ac:spMk id="7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12:03.861" v="3587" actId="20577"/>
          <ac:spMkLst>
            <pc:docMk/>
            <pc:sldMk cId="1925043217" sldId="264"/>
            <ac:spMk id="8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7T09:37:10.935" v="1357" actId="478"/>
          <ac:spMkLst>
            <pc:docMk/>
            <pc:sldMk cId="1925043217" sldId="264"/>
            <ac:spMk id="9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7T09:46:18.136" v="1518" actId="1076"/>
          <ac:spMkLst>
            <pc:docMk/>
            <pc:sldMk cId="1925043217" sldId="264"/>
            <ac:spMk id="10" creationId="{00000000-0000-0000-0000-000000000000}"/>
          </ac:spMkLst>
        </pc:spChg>
        <pc:picChg chg="mod">
          <ac:chgData name="Zulkarnain" userId="5083becb-a57d-47aa-bc56-c8e14edc6f30" providerId="ADAL" clId="{734BAD6E-2427-45D6-ADA2-DB22EC6D91D5}" dt="2021-07-07T09:45:53.776" v="1512" actId="1076"/>
          <ac:picMkLst>
            <pc:docMk/>
            <pc:sldMk cId="1925043217" sldId="264"/>
            <ac:picMk id="2050" creationId="{00000000-0000-0000-0000-000000000000}"/>
          </ac:picMkLst>
        </pc:picChg>
      </pc:sldChg>
      <pc:sldChg chg="del">
        <pc:chgData name="Zulkarnain" userId="5083becb-a57d-47aa-bc56-c8e14edc6f30" providerId="ADAL" clId="{734BAD6E-2427-45D6-ADA2-DB22EC6D91D5}" dt="2021-07-07T09:36:34.227" v="1351" actId="2696"/>
        <pc:sldMkLst>
          <pc:docMk/>
          <pc:sldMk cId="4242069121" sldId="265"/>
        </pc:sldMkLst>
      </pc:sldChg>
      <pc:sldChg chg="delSp modSp">
        <pc:chgData name="Zulkarnain" userId="5083becb-a57d-47aa-bc56-c8e14edc6f30" providerId="ADAL" clId="{734BAD6E-2427-45D6-ADA2-DB22EC6D91D5}" dt="2021-07-09T15:13:28.483" v="3614" actId="14100"/>
        <pc:sldMkLst>
          <pc:docMk/>
          <pc:sldMk cId="1174381815" sldId="269"/>
        </pc:sldMkLst>
        <pc:spChg chg="mod">
          <ac:chgData name="Zulkarnain" userId="5083becb-a57d-47aa-bc56-c8e14edc6f30" providerId="ADAL" clId="{734BAD6E-2427-45D6-ADA2-DB22EC6D91D5}" dt="2021-07-09T14:18:10.081" v="1816" actId="255"/>
          <ac:spMkLst>
            <pc:docMk/>
            <pc:sldMk cId="1174381815" sldId="269"/>
            <ac:spMk id="2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13:28.483" v="3614" actId="14100"/>
          <ac:spMkLst>
            <pc:docMk/>
            <pc:sldMk cId="1174381815" sldId="269"/>
            <ac:spMk id="3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9T14:18:45.330" v="1821" actId="478"/>
          <ac:spMkLst>
            <pc:docMk/>
            <pc:sldMk cId="1174381815" sldId="269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18:48.374" v="1822" actId="478"/>
          <ac:spMkLst>
            <pc:docMk/>
            <pc:sldMk cId="1174381815" sldId="269"/>
            <ac:spMk id="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19:50.501" v="1862" actId="478"/>
          <ac:spMkLst>
            <pc:docMk/>
            <pc:sldMk cId="1174381815" sldId="269"/>
            <ac:spMk id="8" creationId="{00000000-0000-0000-0000-000000000000}"/>
          </ac:spMkLst>
        </pc:spChg>
      </pc:sldChg>
      <pc:sldChg chg="delSp modSp">
        <pc:chgData name="Zulkarnain" userId="5083becb-a57d-47aa-bc56-c8e14edc6f30" providerId="ADAL" clId="{734BAD6E-2427-45D6-ADA2-DB22EC6D91D5}" dt="2021-07-09T15:04:52.954" v="3550" actId="2711"/>
        <pc:sldMkLst>
          <pc:docMk/>
          <pc:sldMk cId="3979870613" sldId="271"/>
        </pc:sldMkLst>
        <pc:spChg chg="mod">
          <ac:chgData name="Zulkarnain" userId="5083becb-a57d-47aa-bc56-c8e14edc6f30" providerId="ADAL" clId="{734BAD6E-2427-45D6-ADA2-DB22EC6D91D5}" dt="2021-07-09T15:04:38.500" v="3548" actId="1076"/>
          <ac:spMkLst>
            <pc:docMk/>
            <pc:sldMk cId="3979870613" sldId="271"/>
            <ac:spMk id="2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04:52.954" v="3550" actId="2711"/>
          <ac:spMkLst>
            <pc:docMk/>
            <pc:sldMk cId="3979870613" sldId="271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2:08.626" v="3224" actId="478"/>
          <ac:spMkLst>
            <pc:docMk/>
            <pc:sldMk cId="3979870613" sldId="271"/>
            <ac:spMk id="5" creationId="{00000000-0000-0000-0000-000000000000}"/>
          </ac:spMkLst>
        </pc:spChg>
      </pc:sldChg>
      <pc:sldChg chg="del">
        <pc:chgData name="Zulkarnain" userId="5083becb-a57d-47aa-bc56-c8e14edc6f30" providerId="ADAL" clId="{734BAD6E-2427-45D6-ADA2-DB22EC6D91D5}" dt="2021-07-09T14:54:37.356" v="3351" actId="2696"/>
        <pc:sldMkLst>
          <pc:docMk/>
          <pc:sldMk cId="1333736552" sldId="273"/>
        </pc:sldMkLst>
      </pc:sldChg>
      <pc:sldChg chg="modSp">
        <pc:chgData name="Zulkarnain" userId="5083becb-a57d-47aa-bc56-c8e14edc6f30" providerId="ADAL" clId="{734BAD6E-2427-45D6-ADA2-DB22EC6D91D5}" dt="2021-07-09T14:56:00.390" v="3450" actId="14100"/>
        <pc:sldMkLst>
          <pc:docMk/>
          <pc:sldMk cId="2891003866" sldId="274"/>
        </pc:sldMkLst>
        <pc:spChg chg="mod">
          <ac:chgData name="Zulkarnain" userId="5083becb-a57d-47aa-bc56-c8e14edc6f30" providerId="ADAL" clId="{734BAD6E-2427-45D6-ADA2-DB22EC6D91D5}" dt="2021-07-09T14:56:00.390" v="3450" actId="14100"/>
          <ac:spMkLst>
            <pc:docMk/>
            <pc:sldMk cId="2891003866" sldId="274"/>
            <ac:spMk id="8" creationId="{00000000-0000-0000-0000-000000000000}"/>
          </ac:spMkLst>
        </pc:spChg>
        <pc:picChg chg="mod">
          <ac:chgData name="Zulkarnain" userId="5083becb-a57d-47aa-bc56-c8e14edc6f30" providerId="ADAL" clId="{734BAD6E-2427-45D6-ADA2-DB22EC6D91D5}" dt="2021-07-09T14:55:58.112" v="3449" actId="1076"/>
          <ac:picMkLst>
            <pc:docMk/>
            <pc:sldMk cId="2891003866" sldId="274"/>
            <ac:picMk id="2050" creationId="{00000000-0000-0000-0000-000000000000}"/>
          </ac:picMkLst>
        </pc:picChg>
      </pc:sldChg>
      <pc:sldChg chg="del">
        <pc:chgData name="Zulkarnain" userId="5083becb-a57d-47aa-bc56-c8e14edc6f30" providerId="ADAL" clId="{734BAD6E-2427-45D6-ADA2-DB22EC6D91D5}" dt="2021-07-07T09:30:01.330" v="1045" actId="2696"/>
        <pc:sldMkLst>
          <pc:docMk/>
          <pc:sldMk cId="259075904" sldId="275"/>
        </pc:sldMkLst>
      </pc:sldChg>
      <pc:sldChg chg="delSp modSp del delAnim modAnim">
        <pc:chgData name="Zulkarnain" userId="5083becb-a57d-47aa-bc56-c8e14edc6f30" providerId="ADAL" clId="{734BAD6E-2427-45D6-ADA2-DB22EC6D91D5}" dt="2021-07-09T14:57:44.152" v="3460" actId="2696"/>
        <pc:sldMkLst>
          <pc:docMk/>
          <pc:sldMk cId="4142095584" sldId="277"/>
        </pc:sldMkLst>
        <pc:spChg chg="mod">
          <ac:chgData name="Zulkarnain" userId="5083becb-a57d-47aa-bc56-c8e14edc6f30" providerId="ADAL" clId="{734BAD6E-2427-45D6-ADA2-DB22EC6D91D5}" dt="2021-07-09T14:57:39.513" v="3459" actId="1076"/>
          <ac:spMkLst>
            <pc:docMk/>
            <pc:sldMk cId="4142095584" sldId="277"/>
            <ac:spMk id="2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7:24.778" v="3454" actId="478"/>
          <ac:spMkLst>
            <pc:docMk/>
            <pc:sldMk cId="4142095584" sldId="277"/>
            <ac:spMk id="3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4:56:31.313" v="3453" actId="1076"/>
          <ac:spMkLst>
            <pc:docMk/>
            <pc:sldMk cId="4142095584" sldId="277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7:36.690" v="3458" actId="478"/>
          <ac:spMkLst>
            <pc:docMk/>
            <pc:sldMk cId="4142095584" sldId="277"/>
            <ac:spMk id="8" creationId="{00000000-0000-0000-0000-000000000000}"/>
          </ac:spMkLst>
        </pc:spChg>
        <pc:picChg chg="del mod">
          <ac:chgData name="Zulkarnain" userId="5083becb-a57d-47aa-bc56-c8e14edc6f30" providerId="ADAL" clId="{734BAD6E-2427-45D6-ADA2-DB22EC6D91D5}" dt="2021-07-09T14:56:26.345" v="3452" actId="478"/>
          <ac:picMkLst>
            <pc:docMk/>
            <pc:sldMk cId="4142095584" sldId="277"/>
            <ac:picMk id="2051" creationId="{00000000-0000-0000-0000-000000000000}"/>
          </ac:picMkLst>
        </pc:picChg>
      </pc:sldChg>
      <pc:sldChg chg="modSp">
        <pc:chgData name="Zulkarnain" userId="5083becb-a57d-47aa-bc56-c8e14edc6f30" providerId="ADAL" clId="{734BAD6E-2427-45D6-ADA2-DB22EC6D91D5}" dt="2021-07-09T15:08:29.625" v="3558" actId="20577"/>
        <pc:sldMkLst>
          <pc:docMk/>
          <pc:sldMk cId="3658042491" sldId="279"/>
        </pc:sldMkLst>
        <pc:spChg chg="mod">
          <ac:chgData name="Zulkarnain" userId="5083becb-a57d-47aa-bc56-c8e14edc6f30" providerId="ADAL" clId="{734BAD6E-2427-45D6-ADA2-DB22EC6D91D5}" dt="2021-07-09T15:08:29.625" v="3558" actId="20577"/>
          <ac:spMkLst>
            <pc:docMk/>
            <pc:sldMk cId="3658042491" sldId="279"/>
            <ac:spMk id="3" creationId="{00000000-0000-0000-0000-000000000000}"/>
          </ac:spMkLst>
        </pc:spChg>
      </pc:sldChg>
      <pc:sldChg chg="addSp delSp modSp delAnim modAnim">
        <pc:chgData name="Zulkarnain" userId="5083becb-a57d-47aa-bc56-c8e14edc6f30" providerId="ADAL" clId="{734BAD6E-2427-45D6-ADA2-DB22EC6D91D5}" dt="2021-07-09T14:46:07.709" v="2865" actId="1076"/>
        <pc:sldMkLst>
          <pc:docMk/>
          <pc:sldMk cId="637677590" sldId="282"/>
        </pc:sldMkLst>
        <pc:spChg chg="mod">
          <ac:chgData name="Zulkarnain" userId="5083becb-a57d-47aa-bc56-c8e14edc6f30" providerId="ADAL" clId="{734BAD6E-2427-45D6-ADA2-DB22EC6D91D5}" dt="2021-07-09T14:35:06.549" v="2531" actId="1076"/>
          <ac:spMkLst>
            <pc:docMk/>
            <pc:sldMk cId="637677590" sldId="282"/>
            <ac:spMk id="2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9T14:38:10.795" v="2582" actId="478"/>
          <ac:spMkLst>
            <pc:docMk/>
            <pc:sldMk cId="637677590" sldId="282"/>
            <ac:spMk id="6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9T14:45:10.087" v="2861"/>
          <ac:spMkLst>
            <pc:docMk/>
            <pc:sldMk cId="637677590" sldId="282"/>
            <ac:spMk id="7" creationId="{D2973EA4-3598-467D-B8F7-835638F37675}"/>
          </ac:spMkLst>
        </pc:spChg>
        <pc:spChg chg="add del mod">
          <ac:chgData name="Zulkarnain" userId="5083becb-a57d-47aa-bc56-c8e14edc6f30" providerId="ADAL" clId="{734BAD6E-2427-45D6-ADA2-DB22EC6D91D5}" dt="2021-07-09T14:43:02.404" v="2630" actId="478"/>
          <ac:spMkLst>
            <pc:docMk/>
            <pc:sldMk cId="637677590" sldId="282"/>
            <ac:spMk id="8" creationId="{BECC11D2-07CF-495A-AF6B-DB6966E1442B}"/>
          </ac:spMkLst>
        </pc:spChg>
        <pc:spChg chg="add mod">
          <ac:chgData name="Zulkarnain" userId="5083becb-a57d-47aa-bc56-c8e14edc6f30" providerId="ADAL" clId="{734BAD6E-2427-45D6-ADA2-DB22EC6D91D5}" dt="2021-07-09T14:45:03.591" v="2859" actId="1076"/>
          <ac:spMkLst>
            <pc:docMk/>
            <pc:sldMk cId="637677590" sldId="282"/>
            <ac:spMk id="9" creationId="{D84C1E0C-611A-4441-A03F-1384431F1A94}"/>
          </ac:spMkLst>
        </pc:spChg>
        <pc:picChg chg="mod">
          <ac:chgData name="Zulkarnain" userId="5083becb-a57d-47aa-bc56-c8e14edc6f30" providerId="ADAL" clId="{734BAD6E-2427-45D6-ADA2-DB22EC6D91D5}" dt="2021-07-09T14:46:07.709" v="2865" actId="1076"/>
          <ac:picMkLst>
            <pc:docMk/>
            <pc:sldMk cId="637677590" sldId="282"/>
            <ac:picMk id="5" creationId="{00000000-0000-0000-0000-000000000000}"/>
          </ac:picMkLst>
        </pc:picChg>
      </pc:sldChg>
      <pc:sldChg chg="addSp delSp modSp">
        <pc:chgData name="Zulkarnain" userId="5083becb-a57d-47aa-bc56-c8e14edc6f30" providerId="ADAL" clId="{734BAD6E-2427-45D6-ADA2-DB22EC6D91D5}" dt="2021-07-09T15:14:41.276" v="3628" actId="20577"/>
        <pc:sldMkLst>
          <pc:docMk/>
          <pc:sldMk cId="2541447481" sldId="283"/>
        </pc:sldMkLst>
        <pc:spChg chg="mod">
          <ac:chgData name="Zulkarnain" userId="5083becb-a57d-47aa-bc56-c8e14edc6f30" providerId="ADAL" clId="{734BAD6E-2427-45D6-ADA2-DB22EC6D91D5}" dt="2021-07-09T15:14:41.276" v="3628" actId="20577"/>
          <ac:spMkLst>
            <pc:docMk/>
            <pc:sldMk cId="2541447481" sldId="283"/>
            <ac:spMk id="6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9T14:51:43.196" v="3219" actId="478"/>
          <ac:spMkLst>
            <pc:docMk/>
            <pc:sldMk cId="2541447481" sldId="283"/>
            <ac:spMk id="7" creationId="{DBA5FE4B-600B-4E72-AA26-2613E71313A7}"/>
          </ac:spMkLst>
        </pc:spChg>
        <pc:picChg chg="mod">
          <ac:chgData name="Zulkarnain" userId="5083becb-a57d-47aa-bc56-c8e14edc6f30" providerId="ADAL" clId="{734BAD6E-2427-45D6-ADA2-DB22EC6D91D5}" dt="2021-07-09T14:50:29.449" v="3207" actId="1076"/>
          <ac:picMkLst>
            <pc:docMk/>
            <pc:sldMk cId="2541447481" sldId="283"/>
            <ac:picMk id="5" creationId="{00000000-0000-0000-0000-000000000000}"/>
          </ac:picMkLst>
        </pc:picChg>
      </pc:sldChg>
      <pc:sldChg chg="add del">
        <pc:chgData name="Zulkarnain" userId="5083becb-a57d-47aa-bc56-c8e14edc6f30" providerId="ADAL" clId="{734BAD6E-2427-45D6-ADA2-DB22EC6D91D5}" dt="2021-07-07T07:59:55.096" v="2" actId="2696"/>
        <pc:sldMkLst>
          <pc:docMk/>
          <pc:sldMk cId="3470522882" sldId="359"/>
        </pc:sldMkLst>
      </pc:sldChg>
      <pc:sldChg chg="addSp delSp modSp add delAnim modAnim">
        <pc:chgData name="Zulkarnain" userId="5083becb-a57d-47aa-bc56-c8e14edc6f30" providerId="ADAL" clId="{734BAD6E-2427-45D6-ADA2-DB22EC6D91D5}" dt="2021-07-09T15:10:10.064" v="3574" actId="20577"/>
        <pc:sldMkLst>
          <pc:docMk/>
          <pc:sldMk cId="2758075895" sldId="360"/>
        </pc:sldMkLst>
        <pc:spChg chg="add del mod">
          <ac:chgData name="Zulkarnain" userId="5083becb-a57d-47aa-bc56-c8e14edc6f30" providerId="ADAL" clId="{734BAD6E-2427-45D6-ADA2-DB22EC6D91D5}" dt="2021-07-07T08:04:52.770" v="56" actId="478"/>
          <ac:spMkLst>
            <pc:docMk/>
            <pc:sldMk cId="2758075895" sldId="360"/>
            <ac:spMk id="3" creationId="{3AAB91E9-8ACB-496F-969E-2554D3BCEDD4}"/>
          </ac:spMkLst>
        </pc:spChg>
        <pc:spChg chg="del">
          <ac:chgData name="Zulkarnain" userId="5083becb-a57d-47aa-bc56-c8e14edc6f30" providerId="ADAL" clId="{734BAD6E-2427-45D6-ADA2-DB22EC6D91D5}" dt="2021-07-07T08:00:15.681" v="3" actId="478"/>
          <ac:spMkLst>
            <pc:docMk/>
            <pc:sldMk cId="2758075895" sldId="360"/>
            <ac:spMk id="5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7.096" v="4" actId="478"/>
          <ac:spMkLst>
            <pc:docMk/>
            <pc:sldMk cId="2758075895" sldId="360"/>
            <ac:spMk id="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9.393" v="6" actId="478"/>
          <ac:spMkLst>
            <pc:docMk/>
            <pc:sldMk cId="2758075895" sldId="360"/>
            <ac:spMk id="8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8.262" v="5" actId="478"/>
          <ac:spMkLst>
            <pc:docMk/>
            <pc:sldMk cId="2758075895" sldId="360"/>
            <ac:spMk id="9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7.876" v="10" actId="478"/>
          <ac:spMkLst>
            <pc:docMk/>
            <pc:sldMk cId="2758075895" sldId="360"/>
            <ac:spMk id="10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1.228" v="12" actId="478"/>
          <ac:spMkLst>
            <pc:docMk/>
            <pc:sldMk cId="2758075895" sldId="360"/>
            <ac:spMk id="11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1.188" v="15" actId="478"/>
          <ac:spMkLst>
            <pc:docMk/>
            <pc:sldMk cId="2758075895" sldId="360"/>
            <ac:spMk id="12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7.474" v="19" actId="478"/>
          <ac:spMkLst>
            <pc:docMk/>
            <pc:sldMk cId="2758075895" sldId="360"/>
            <ac:spMk id="1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8.946" v="11" actId="478"/>
          <ac:spMkLst>
            <pc:docMk/>
            <pc:sldMk cId="2758075895" sldId="360"/>
            <ac:spMk id="14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4.354" v="14" actId="478"/>
          <ac:spMkLst>
            <pc:docMk/>
            <pc:sldMk cId="2758075895" sldId="360"/>
            <ac:spMk id="15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2.761" v="13" actId="478"/>
          <ac:spMkLst>
            <pc:docMk/>
            <pc:sldMk cId="2758075895" sldId="360"/>
            <ac:spMk id="1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2.644" v="16" actId="478"/>
          <ac:spMkLst>
            <pc:docMk/>
            <pc:sldMk cId="2758075895" sldId="360"/>
            <ac:spMk id="1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8.767" v="20" actId="478"/>
          <ac:spMkLst>
            <pc:docMk/>
            <pc:sldMk cId="2758075895" sldId="360"/>
            <ac:spMk id="18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2.464" v="7" actId="478"/>
          <ac:spMkLst>
            <pc:docMk/>
            <pc:sldMk cId="2758075895" sldId="360"/>
            <ac:spMk id="19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5.573" v="18" actId="478"/>
          <ac:spMkLst>
            <pc:docMk/>
            <pc:sldMk cId="2758075895" sldId="360"/>
            <ac:spMk id="20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3.812" v="17" actId="478"/>
          <ac:spMkLst>
            <pc:docMk/>
            <pc:sldMk cId="2758075895" sldId="360"/>
            <ac:spMk id="21" creationId="{00000000-0000-0000-0000-000000000000}"/>
          </ac:spMkLst>
        </pc:spChg>
        <pc:spChg chg="add mod">
          <ac:chgData name="Zulkarnain" userId="5083becb-a57d-47aa-bc56-c8e14edc6f30" providerId="ADAL" clId="{734BAD6E-2427-45D6-ADA2-DB22EC6D91D5}" dt="2021-07-09T15:10:10.064" v="3574" actId="20577"/>
          <ac:spMkLst>
            <pc:docMk/>
            <pc:sldMk cId="2758075895" sldId="360"/>
            <ac:spMk id="22" creationId="{836DDDA2-4E5A-454F-8129-283BFCB735A6}"/>
          </ac:spMkLst>
        </pc:spChg>
        <pc:spChg chg="add mod">
          <ac:chgData name="Zulkarnain" userId="5083becb-a57d-47aa-bc56-c8e14edc6f30" providerId="ADAL" clId="{734BAD6E-2427-45D6-ADA2-DB22EC6D91D5}" dt="2021-07-07T08:44:21.368" v="513" actId="14100"/>
          <ac:spMkLst>
            <pc:docMk/>
            <pc:sldMk cId="2758075895" sldId="360"/>
            <ac:spMk id="23" creationId="{B19DB8DD-121A-4BFC-80BC-03C3225E3A2D}"/>
          </ac:spMkLst>
        </pc:spChg>
        <pc:spChg chg="add mod">
          <ac:chgData name="Zulkarnain" userId="5083becb-a57d-47aa-bc56-c8e14edc6f30" providerId="ADAL" clId="{734BAD6E-2427-45D6-ADA2-DB22EC6D91D5}" dt="2021-07-07T09:22:20.576" v="1031" actId="1076"/>
          <ac:spMkLst>
            <pc:docMk/>
            <pc:sldMk cId="2758075895" sldId="360"/>
            <ac:spMk id="24" creationId="{2468DC32-C2A9-4722-A688-D3335D4D430A}"/>
          </ac:spMkLst>
        </pc:spChg>
        <pc:spChg chg="add mod">
          <ac:chgData name="Zulkarnain" userId="5083becb-a57d-47aa-bc56-c8e14edc6f30" providerId="ADAL" clId="{734BAD6E-2427-45D6-ADA2-DB22EC6D91D5}" dt="2021-07-07T09:22:40.224" v="1034" actId="20577"/>
          <ac:spMkLst>
            <pc:docMk/>
            <pc:sldMk cId="2758075895" sldId="360"/>
            <ac:spMk id="25" creationId="{5C6D0002-3EEF-4423-95E0-0B213D5EC529}"/>
          </ac:spMkLst>
        </pc:spChg>
        <pc:spChg chg="add mod">
          <ac:chgData name="Zulkarnain" userId="5083becb-a57d-47aa-bc56-c8e14edc6f30" providerId="ADAL" clId="{734BAD6E-2427-45D6-ADA2-DB22EC6D91D5}" dt="2021-07-07T09:26:20.160" v="1044" actId="14100"/>
          <ac:spMkLst>
            <pc:docMk/>
            <pc:sldMk cId="2758075895" sldId="360"/>
            <ac:spMk id="26" creationId="{E6048124-8CC7-4103-8F21-9219EBFB4892}"/>
          </ac:spMkLst>
        </pc:spChg>
        <pc:picChg chg="add del mod">
          <ac:chgData name="Zulkarnain" userId="5083becb-a57d-47aa-bc56-c8e14edc6f30" providerId="ADAL" clId="{734BAD6E-2427-45D6-ADA2-DB22EC6D91D5}" dt="2021-07-07T08:53:27.015" v="641" actId="1076"/>
          <ac:picMkLst>
            <pc:docMk/>
            <pc:sldMk cId="2758075895" sldId="360"/>
            <ac:picMk id="1026" creationId="{00000000-0000-0000-0000-000000000000}"/>
          </ac:picMkLst>
        </pc:picChg>
      </pc:sldChg>
      <pc:sldChg chg="modSp add">
        <pc:chgData name="Zulkarnain" userId="5083becb-a57d-47aa-bc56-c8e14edc6f30" providerId="ADAL" clId="{734BAD6E-2427-45D6-ADA2-DB22EC6D91D5}" dt="2021-07-09T15:09:20.314" v="3559" actId="20577"/>
        <pc:sldMkLst>
          <pc:docMk/>
          <pc:sldMk cId="1698960200" sldId="361"/>
        </pc:sldMkLst>
        <pc:spChg chg="mod">
          <ac:chgData name="Zulkarnain" userId="5083becb-a57d-47aa-bc56-c8e14edc6f30" providerId="ADAL" clId="{734BAD6E-2427-45D6-ADA2-DB22EC6D91D5}" dt="2021-07-07T09:30:22.176" v="1070" actId="20577"/>
          <ac:spMkLst>
            <pc:docMk/>
            <pc:sldMk cId="1698960200" sldId="361"/>
            <ac:spMk id="2" creationId="{64CAC58C-CC97-454E-9E00-167B3C8FD171}"/>
          </ac:spMkLst>
        </pc:spChg>
        <pc:spChg chg="mod">
          <ac:chgData name="Zulkarnain" userId="5083becb-a57d-47aa-bc56-c8e14edc6f30" providerId="ADAL" clId="{734BAD6E-2427-45D6-ADA2-DB22EC6D91D5}" dt="2021-07-09T15:09:20.314" v="3559" actId="20577"/>
          <ac:spMkLst>
            <pc:docMk/>
            <pc:sldMk cId="1698960200" sldId="361"/>
            <ac:spMk id="3" creationId="{5667BD1C-5AD0-46C2-873F-6CA120146A6A}"/>
          </ac:spMkLst>
        </pc:spChg>
      </pc:sldChg>
      <pc:sldChg chg="addSp delSp modSp add modAnim">
        <pc:chgData name="Zulkarnain" userId="5083becb-a57d-47aa-bc56-c8e14edc6f30" providerId="ADAL" clId="{734BAD6E-2427-45D6-ADA2-DB22EC6D91D5}" dt="2021-07-09T15:02:23.970" v="3539" actId="20577"/>
        <pc:sldMkLst>
          <pc:docMk/>
          <pc:sldMk cId="3565530590" sldId="362"/>
        </pc:sldMkLst>
        <pc:spChg chg="mod">
          <ac:chgData name="Zulkarnain" userId="5083becb-a57d-47aa-bc56-c8e14edc6f30" providerId="ADAL" clId="{734BAD6E-2427-45D6-ADA2-DB22EC6D91D5}" dt="2021-07-09T15:00:42.426" v="3492" actId="1076"/>
          <ac:spMkLst>
            <pc:docMk/>
            <pc:sldMk cId="3565530590" sldId="362"/>
            <ac:spMk id="2" creationId="{BF619259-D70A-4DF7-AC26-070426D2D78F}"/>
          </ac:spMkLst>
        </pc:spChg>
        <pc:spChg chg="del">
          <ac:chgData name="Zulkarnain" userId="5083becb-a57d-47aa-bc56-c8e14edc6f30" providerId="ADAL" clId="{734BAD6E-2427-45D6-ADA2-DB22EC6D91D5}" dt="2021-07-09T14:58:47.027" v="3462" actId="478"/>
          <ac:spMkLst>
            <pc:docMk/>
            <pc:sldMk cId="3565530590" sldId="362"/>
            <ac:spMk id="3" creationId="{FEC6B269-FB6A-491D-BF50-B958039303D5}"/>
          </ac:spMkLst>
        </pc:spChg>
        <pc:spChg chg="add mod">
          <ac:chgData name="Zulkarnain" userId="5083becb-a57d-47aa-bc56-c8e14edc6f30" providerId="ADAL" clId="{734BAD6E-2427-45D6-ADA2-DB22EC6D91D5}" dt="2021-07-09T15:02:23.970" v="3539" actId="20577"/>
          <ac:spMkLst>
            <pc:docMk/>
            <pc:sldMk cId="3565530590" sldId="362"/>
            <ac:spMk id="6" creationId="{9A33170F-E02C-42AE-990B-961B4011519A}"/>
          </ac:spMkLst>
        </pc:spChg>
        <pc:picChg chg="add mod">
          <ac:chgData name="Zulkarnain" userId="5083becb-a57d-47aa-bc56-c8e14edc6f30" providerId="ADAL" clId="{734BAD6E-2427-45D6-ADA2-DB22EC6D91D5}" dt="2021-07-09T15:02:02.523" v="3521" actId="1076"/>
          <ac:picMkLst>
            <pc:docMk/>
            <pc:sldMk cId="3565530590" sldId="362"/>
            <ac:picMk id="5" creationId="{519C472B-80F5-4314-BE25-2345D02F97FD}"/>
          </ac:picMkLst>
        </pc:picChg>
      </pc:sldChg>
    </pc:docChg>
  </pc:docChgLst>
  <pc:docChgLst>
    <pc:chgData name="Zulkarnain" userId="5083becb-a57d-47aa-bc56-c8e14edc6f30" providerId="ADAL" clId="{1453D3FE-F806-40D0-9ACC-78829F3713C1}"/>
    <pc:docChg chg="undo custSel addSld delSld modSld sldOrd">
      <pc:chgData name="Zulkarnain" userId="5083becb-a57d-47aa-bc56-c8e14edc6f30" providerId="ADAL" clId="{1453D3FE-F806-40D0-9ACC-78829F3713C1}" dt="2022-07-21T21:17:26.626" v="4916" actId="20577"/>
      <pc:docMkLst>
        <pc:docMk/>
      </pc:docMkLst>
      <pc:sldChg chg="modSp mod">
        <pc:chgData name="Zulkarnain" userId="5083becb-a57d-47aa-bc56-c8e14edc6f30" providerId="ADAL" clId="{1453D3FE-F806-40D0-9ACC-78829F3713C1}" dt="2022-07-21T21:17:26.626" v="4916" actId="20577"/>
        <pc:sldMkLst>
          <pc:docMk/>
          <pc:sldMk cId="2389260677" sldId="256"/>
        </pc:sldMkLst>
        <pc:spChg chg="mod">
          <ac:chgData name="Zulkarnain" userId="5083becb-a57d-47aa-bc56-c8e14edc6f30" providerId="ADAL" clId="{1453D3FE-F806-40D0-9ACC-78829F3713C1}" dt="2022-07-21T21:17:26.626" v="4916" actId="20577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Zulkarnain" userId="5083becb-a57d-47aa-bc56-c8e14edc6f30" providerId="ADAL" clId="{1453D3FE-F806-40D0-9ACC-78829F3713C1}" dt="2022-07-19T12:37:57.481" v="78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del">
        <pc:chgData name="Zulkarnain" userId="5083becb-a57d-47aa-bc56-c8e14edc6f30" providerId="ADAL" clId="{1453D3FE-F806-40D0-9ACC-78829F3713C1}" dt="2022-07-19T15:01:51.970" v="3668" actId="2696"/>
        <pc:sldMkLst>
          <pc:docMk/>
          <pc:sldMk cId="380228457" sldId="258"/>
        </pc:sldMkLst>
      </pc:sldChg>
      <pc:sldChg chg="modSp mod">
        <pc:chgData name="Zulkarnain" userId="5083becb-a57d-47aa-bc56-c8e14edc6f30" providerId="ADAL" clId="{1453D3FE-F806-40D0-9ACC-78829F3713C1}" dt="2022-07-21T20:20:02.806" v="4823" actId="20577"/>
        <pc:sldMkLst>
          <pc:docMk/>
          <pc:sldMk cId="2727208973" sldId="258"/>
        </pc:sldMkLst>
        <pc:spChg chg="mod">
          <ac:chgData name="Zulkarnain" userId="5083becb-a57d-47aa-bc56-c8e14edc6f30" providerId="ADAL" clId="{1453D3FE-F806-40D0-9ACC-78829F3713C1}" dt="2022-07-21T20:20:02.806" v="4823" actId="20577"/>
          <ac:spMkLst>
            <pc:docMk/>
            <pc:sldMk cId="2727208973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1453D3FE-F806-40D0-9ACC-78829F3713C1}" dt="2022-07-19T15:04:49.807" v="3723" actId="47"/>
        <pc:sldMkLst>
          <pc:docMk/>
          <pc:sldMk cId="2668087876" sldId="260"/>
        </pc:sldMkLst>
      </pc:sldChg>
      <pc:sldChg chg="del">
        <pc:chgData name="Zulkarnain" userId="5083becb-a57d-47aa-bc56-c8e14edc6f30" providerId="ADAL" clId="{1453D3FE-F806-40D0-9ACC-78829F3713C1}" dt="2022-07-19T15:04:47.361" v="3722" actId="47"/>
        <pc:sldMkLst>
          <pc:docMk/>
          <pc:sldMk cId="3995361145" sldId="261"/>
        </pc:sldMkLst>
      </pc:sldChg>
      <pc:sldChg chg="del">
        <pc:chgData name="Zulkarnain" userId="5083becb-a57d-47aa-bc56-c8e14edc6f30" providerId="ADAL" clId="{1453D3FE-F806-40D0-9ACC-78829F3713C1}" dt="2022-07-19T15:04:50.942" v="3724" actId="47"/>
        <pc:sldMkLst>
          <pc:docMk/>
          <pc:sldMk cId="3031507414" sldId="262"/>
        </pc:sldMkLst>
      </pc:sldChg>
      <pc:sldChg chg="del">
        <pc:chgData name="Zulkarnain" userId="5083becb-a57d-47aa-bc56-c8e14edc6f30" providerId="ADAL" clId="{1453D3FE-F806-40D0-9ACC-78829F3713C1}" dt="2022-07-19T15:04:52.295" v="3725" actId="47"/>
        <pc:sldMkLst>
          <pc:docMk/>
          <pc:sldMk cId="2171416742" sldId="263"/>
        </pc:sldMkLst>
      </pc:sldChg>
      <pc:sldChg chg="del">
        <pc:chgData name="Zulkarnain" userId="5083becb-a57d-47aa-bc56-c8e14edc6f30" providerId="ADAL" clId="{1453D3FE-F806-40D0-9ACC-78829F3713C1}" dt="2022-07-19T15:04:53.485" v="3726" actId="47"/>
        <pc:sldMkLst>
          <pc:docMk/>
          <pc:sldMk cId="1925043217" sldId="264"/>
        </pc:sldMkLst>
      </pc:sldChg>
      <pc:sldChg chg="del">
        <pc:chgData name="Zulkarnain" userId="5083becb-a57d-47aa-bc56-c8e14edc6f30" providerId="ADAL" clId="{1453D3FE-F806-40D0-9ACC-78829F3713C1}" dt="2022-07-19T15:04:45.871" v="3721" actId="47"/>
        <pc:sldMkLst>
          <pc:docMk/>
          <pc:sldMk cId="1174381815" sldId="269"/>
        </pc:sldMkLst>
      </pc:sldChg>
      <pc:sldChg chg="del">
        <pc:chgData name="Zulkarnain" userId="5083becb-a57d-47aa-bc56-c8e14edc6f30" providerId="ADAL" clId="{1453D3FE-F806-40D0-9ACC-78829F3713C1}" dt="2022-07-19T15:04:44.398" v="3720" actId="47"/>
        <pc:sldMkLst>
          <pc:docMk/>
          <pc:sldMk cId="3979870613" sldId="271"/>
        </pc:sldMkLst>
      </pc:sldChg>
      <pc:sldChg chg="del">
        <pc:chgData name="Zulkarnain" userId="5083becb-a57d-47aa-bc56-c8e14edc6f30" providerId="ADAL" clId="{1453D3FE-F806-40D0-9ACC-78829F3713C1}" dt="2022-07-19T15:04:56.788" v="3729" actId="47"/>
        <pc:sldMkLst>
          <pc:docMk/>
          <pc:sldMk cId="1788975653" sldId="272"/>
        </pc:sldMkLst>
      </pc:sldChg>
      <pc:sldChg chg="del">
        <pc:chgData name="Zulkarnain" userId="5083becb-a57d-47aa-bc56-c8e14edc6f30" providerId="ADAL" clId="{1453D3FE-F806-40D0-9ACC-78829F3713C1}" dt="2022-07-19T15:04:57.939" v="3730" actId="47"/>
        <pc:sldMkLst>
          <pc:docMk/>
          <pc:sldMk cId="2891003866" sldId="274"/>
        </pc:sldMkLst>
      </pc:sldChg>
      <pc:sldChg chg="modSp del mod">
        <pc:chgData name="Zulkarnain" userId="5083becb-a57d-47aa-bc56-c8e14edc6f30" providerId="ADAL" clId="{1453D3FE-F806-40D0-9ACC-78829F3713C1}" dt="2022-07-19T13:06:45.903" v="1807" actId="47"/>
        <pc:sldMkLst>
          <pc:docMk/>
          <pc:sldMk cId="2247891262" sldId="278"/>
        </pc:sldMkLst>
        <pc:spChg chg="mod">
          <ac:chgData name="Zulkarnain" userId="5083becb-a57d-47aa-bc56-c8e14edc6f30" providerId="ADAL" clId="{1453D3FE-F806-40D0-9ACC-78829F3713C1}" dt="2022-07-19T12:41:53.288" v="182" actId="20577"/>
          <ac:spMkLst>
            <pc:docMk/>
            <pc:sldMk cId="2247891262" sldId="278"/>
            <ac:spMk id="2" creationId="{00000000-0000-0000-0000-000000000000}"/>
          </ac:spMkLst>
        </pc:spChg>
      </pc:sldChg>
      <pc:sldChg chg="del">
        <pc:chgData name="Zulkarnain" userId="5083becb-a57d-47aa-bc56-c8e14edc6f30" providerId="ADAL" clId="{1453D3FE-F806-40D0-9ACC-78829F3713C1}" dt="2022-07-19T15:04:42.294" v="3718" actId="47"/>
        <pc:sldMkLst>
          <pc:docMk/>
          <pc:sldMk cId="3658042491" sldId="279"/>
        </pc:sldMkLst>
      </pc:sldChg>
      <pc:sldChg chg="del">
        <pc:chgData name="Zulkarnain" userId="5083becb-a57d-47aa-bc56-c8e14edc6f30" providerId="ADAL" clId="{1453D3FE-F806-40D0-9ACC-78829F3713C1}" dt="2022-07-19T15:04:54.655" v="3727" actId="47"/>
        <pc:sldMkLst>
          <pc:docMk/>
          <pc:sldMk cId="637677590" sldId="282"/>
        </pc:sldMkLst>
      </pc:sldChg>
      <pc:sldChg chg="del">
        <pc:chgData name="Zulkarnain" userId="5083becb-a57d-47aa-bc56-c8e14edc6f30" providerId="ADAL" clId="{1453D3FE-F806-40D0-9ACC-78829F3713C1}" dt="2022-07-19T15:04:55.816" v="3728" actId="47"/>
        <pc:sldMkLst>
          <pc:docMk/>
          <pc:sldMk cId="2541447481" sldId="283"/>
        </pc:sldMkLst>
      </pc:sldChg>
      <pc:sldChg chg="del">
        <pc:chgData name="Zulkarnain" userId="5083becb-a57d-47aa-bc56-c8e14edc6f30" providerId="ADAL" clId="{1453D3FE-F806-40D0-9ACC-78829F3713C1}" dt="2022-07-19T14:54:27.117" v="3536" actId="47"/>
        <pc:sldMkLst>
          <pc:docMk/>
          <pc:sldMk cId="2758075895" sldId="360"/>
        </pc:sldMkLst>
      </pc:sldChg>
      <pc:sldChg chg="del">
        <pc:chgData name="Zulkarnain" userId="5083becb-a57d-47aa-bc56-c8e14edc6f30" providerId="ADAL" clId="{1453D3FE-F806-40D0-9ACC-78829F3713C1}" dt="2022-07-19T15:04:43.190" v="3719" actId="47"/>
        <pc:sldMkLst>
          <pc:docMk/>
          <pc:sldMk cId="3565530590" sldId="362"/>
        </pc:sldMkLst>
      </pc:sldChg>
      <pc:sldChg chg="modSp mod ord">
        <pc:chgData name="Zulkarnain" userId="5083becb-a57d-47aa-bc56-c8e14edc6f30" providerId="ADAL" clId="{1453D3FE-F806-40D0-9ACC-78829F3713C1}" dt="2022-07-19T15:08:26.990" v="3977" actId="207"/>
        <pc:sldMkLst>
          <pc:docMk/>
          <pc:sldMk cId="2282295511" sldId="363"/>
        </pc:sldMkLst>
        <pc:spChg chg="mod">
          <ac:chgData name="Zulkarnain" userId="5083becb-a57d-47aa-bc56-c8e14edc6f30" providerId="ADAL" clId="{1453D3FE-F806-40D0-9ACC-78829F3713C1}" dt="2022-07-19T15:08:26.990" v="3977" actId="207"/>
          <ac:spMkLst>
            <pc:docMk/>
            <pc:sldMk cId="2282295511" sldId="363"/>
            <ac:spMk id="2" creationId="{796A5997-DB36-4643-B737-34E490814A24}"/>
          </ac:spMkLst>
        </pc:spChg>
        <pc:spChg chg="mod">
          <ac:chgData name="Zulkarnain" userId="5083becb-a57d-47aa-bc56-c8e14edc6f30" providerId="ADAL" clId="{1453D3FE-F806-40D0-9ACC-78829F3713C1}" dt="2022-07-19T14:56:41.831" v="3568" actId="27636"/>
          <ac:spMkLst>
            <pc:docMk/>
            <pc:sldMk cId="2282295511" sldId="363"/>
            <ac:spMk id="3" creationId="{3C15F400-1C33-4C0E-8828-5C747BDAEBF7}"/>
          </ac:spMkLst>
        </pc:spChg>
        <pc:picChg chg="mod">
          <ac:chgData name="Zulkarnain" userId="5083becb-a57d-47aa-bc56-c8e14edc6f30" providerId="ADAL" clId="{1453D3FE-F806-40D0-9ACC-78829F3713C1}" dt="2022-07-19T14:56:23.482" v="3564" actId="1076"/>
          <ac:picMkLst>
            <pc:docMk/>
            <pc:sldMk cId="2282295511" sldId="363"/>
            <ac:picMk id="1026" creationId="{351A50D8-F478-4AFA-8790-52BCF3B17902}"/>
          </ac:picMkLst>
        </pc:picChg>
      </pc:sldChg>
      <pc:sldChg chg="modSp mod">
        <pc:chgData name="Zulkarnain" userId="5083becb-a57d-47aa-bc56-c8e14edc6f30" providerId="ADAL" clId="{1453D3FE-F806-40D0-9ACC-78829F3713C1}" dt="2022-07-21T19:47:20.076" v="4768" actId="20577"/>
        <pc:sldMkLst>
          <pc:docMk/>
          <pc:sldMk cId="131247419" sldId="365"/>
        </pc:sldMkLst>
        <pc:spChg chg="mod">
          <ac:chgData name="Zulkarnain" userId="5083becb-a57d-47aa-bc56-c8e14edc6f30" providerId="ADAL" clId="{1453D3FE-F806-40D0-9ACC-78829F3713C1}" dt="2022-07-19T15:08:21.070" v="3976" actId="207"/>
          <ac:spMkLst>
            <pc:docMk/>
            <pc:sldMk cId="131247419" sldId="365"/>
            <ac:spMk id="2" creationId="{F5BBD91C-024B-462E-9D76-0A9A0647797A}"/>
          </ac:spMkLst>
        </pc:spChg>
        <pc:spChg chg="mod">
          <ac:chgData name="Zulkarnain" userId="5083becb-a57d-47aa-bc56-c8e14edc6f30" providerId="ADAL" clId="{1453D3FE-F806-40D0-9ACC-78829F3713C1}" dt="2022-07-21T19:47:20.076" v="4768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modSp new mod">
        <pc:chgData name="Zulkarnain" userId="5083becb-a57d-47aa-bc56-c8e14edc6f30" providerId="ADAL" clId="{1453D3FE-F806-40D0-9ACC-78829F3713C1}" dt="2022-07-19T15:00:27.390" v="3667" actId="255"/>
        <pc:sldMkLst>
          <pc:docMk/>
          <pc:sldMk cId="1776892448" sldId="366"/>
        </pc:sldMkLst>
        <pc:spChg chg="mod">
          <ac:chgData name="Zulkarnain" userId="5083becb-a57d-47aa-bc56-c8e14edc6f30" providerId="ADAL" clId="{1453D3FE-F806-40D0-9ACC-78829F3713C1}" dt="2022-07-19T13:06:16.349" v="1805" actId="1076"/>
          <ac:spMkLst>
            <pc:docMk/>
            <pc:sldMk cId="1776892448" sldId="366"/>
            <ac:spMk id="2" creationId="{9E524CFF-1E59-4813-B3BD-AB008EB5785F}"/>
          </ac:spMkLst>
        </pc:spChg>
        <pc:spChg chg="mod">
          <ac:chgData name="Zulkarnain" userId="5083becb-a57d-47aa-bc56-c8e14edc6f30" providerId="ADAL" clId="{1453D3FE-F806-40D0-9ACC-78829F3713C1}" dt="2022-07-19T15:00:27.390" v="3667" actId="255"/>
          <ac:spMkLst>
            <pc:docMk/>
            <pc:sldMk cId="1776892448" sldId="366"/>
            <ac:spMk id="3" creationId="{66BD7E05-ADE1-4DF0-B7A7-D410C2B47DCA}"/>
          </ac:spMkLst>
        </pc:spChg>
      </pc:sldChg>
      <pc:sldChg chg="addSp delSp modSp new mod delAnim modAnim">
        <pc:chgData name="Zulkarnain" userId="5083becb-a57d-47aa-bc56-c8e14edc6f30" providerId="ADAL" clId="{1453D3FE-F806-40D0-9ACC-78829F3713C1}" dt="2022-07-19T14:54:08.250" v="3535" actId="1076"/>
        <pc:sldMkLst>
          <pc:docMk/>
          <pc:sldMk cId="3026051233" sldId="367"/>
        </pc:sldMkLst>
        <pc:spChg chg="mod">
          <ac:chgData name="Zulkarnain" userId="5083becb-a57d-47aa-bc56-c8e14edc6f30" providerId="ADAL" clId="{1453D3FE-F806-40D0-9ACC-78829F3713C1}" dt="2022-07-19T14:53:48.550" v="3532" actId="20577"/>
          <ac:spMkLst>
            <pc:docMk/>
            <pc:sldMk cId="3026051233" sldId="367"/>
            <ac:spMk id="2" creationId="{65071DB5-96C3-40B4-8A6A-7AEB02340A63}"/>
          </ac:spMkLst>
        </pc:spChg>
        <pc:spChg chg="del">
          <ac:chgData name="Zulkarnain" userId="5083becb-a57d-47aa-bc56-c8e14edc6f30" providerId="ADAL" clId="{1453D3FE-F806-40D0-9ACC-78829F3713C1}" dt="2022-07-19T13:08:48.163" v="1809" actId="1032"/>
          <ac:spMkLst>
            <pc:docMk/>
            <pc:sldMk cId="3026051233" sldId="367"/>
            <ac:spMk id="3" creationId="{863BB7DE-298D-4D5C-B916-020264866615}"/>
          </ac:spMkLst>
        </pc:spChg>
        <pc:spChg chg="add del mod">
          <ac:chgData name="Zulkarnain" userId="5083becb-a57d-47aa-bc56-c8e14edc6f30" providerId="ADAL" clId="{1453D3FE-F806-40D0-9ACC-78829F3713C1}" dt="2022-07-19T13:10:45.847" v="1844" actId="478"/>
          <ac:spMkLst>
            <pc:docMk/>
            <pc:sldMk cId="3026051233" sldId="367"/>
            <ac:spMk id="9" creationId="{CEEBD9B8-C3B8-413D-849B-783B9637846F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0" creationId="{F186E195-A10C-4578-B119-3F7526A7B1C5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1" creationId="{B1FF84C0-D0D2-434B-A444-97403295B150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2" creationId="{1B4E8CDC-0902-4A7B-8FEC-130B0B5ACC49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3" creationId="{36EF0F37-32D6-4BFC-B645-171603837E8C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4" creationId="{D0227DE5-875A-4B3B-AB7B-3D0C823E6AA7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5" creationId="{B66A265B-2FE6-47CB-9CC4-EF7BC05F26BA}"/>
          </ac:spMkLst>
        </pc:spChg>
        <pc:spChg chg="add del mod">
          <ac:chgData name="Zulkarnain" userId="5083becb-a57d-47aa-bc56-c8e14edc6f30" providerId="ADAL" clId="{1453D3FE-F806-40D0-9ACC-78829F3713C1}" dt="2022-07-19T13:29:09.481" v="2465" actId="478"/>
          <ac:spMkLst>
            <pc:docMk/>
            <pc:sldMk cId="3026051233" sldId="367"/>
            <ac:spMk id="41" creationId="{8DB95E25-31E2-42A0-88EB-3EA005B7209E}"/>
          </ac:spMkLst>
        </pc:spChg>
        <pc:spChg chg="add del mod">
          <ac:chgData name="Zulkarnain" userId="5083becb-a57d-47aa-bc56-c8e14edc6f30" providerId="ADAL" clId="{1453D3FE-F806-40D0-9ACC-78829F3713C1}" dt="2022-07-19T13:29:20.581" v="2466" actId="478"/>
          <ac:spMkLst>
            <pc:docMk/>
            <pc:sldMk cId="3026051233" sldId="367"/>
            <ac:spMk id="43" creationId="{5860DAEA-033F-4C3C-A566-5BEDADB7C035}"/>
          </ac:spMkLst>
        </pc:spChg>
        <pc:spChg chg="add del mod">
          <ac:chgData name="Zulkarnain" userId="5083becb-a57d-47aa-bc56-c8e14edc6f30" providerId="ADAL" clId="{1453D3FE-F806-40D0-9ACC-78829F3713C1}" dt="2022-07-19T13:31:18.499" v="2483" actId="478"/>
          <ac:spMkLst>
            <pc:docMk/>
            <pc:sldMk cId="3026051233" sldId="367"/>
            <ac:spMk id="44" creationId="{DCA81F50-AB33-4A82-BAC2-F48B9BA496CE}"/>
          </ac:spMkLst>
        </pc:spChg>
        <pc:spChg chg="add mod">
          <ac:chgData name="Zulkarnain" userId="5083becb-a57d-47aa-bc56-c8e14edc6f30" providerId="ADAL" clId="{1453D3FE-F806-40D0-9ACC-78829F3713C1}" dt="2022-07-19T14:54:08.250" v="3535" actId="1076"/>
          <ac:spMkLst>
            <pc:docMk/>
            <pc:sldMk cId="3026051233" sldId="367"/>
            <ac:spMk id="45" creationId="{3448736E-A9D1-4F00-93A3-609547560852}"/>
          </ac:spMkLst>
        </pc:spChg>
        <pc:grpChg chg="add mod">
          <ac:chgData name="Zulkarnain" userId="5083becb-a57d-47aa-bc56-c8e14edc6f30" providerId="ADAL" clId="{1453D3FE-F806-40D0-9ACC-78829F3713C1}" dt="2022-07-19T14:48:28.200" v="3264" actId="164"/>
          <ac:grpSpMkLst>
            <pc:docMk/>
            <pc:sldMk cId="3026051233" sldId="367"/>
            <ac:grpSpMk id="40" creationId="{CB65A8EE-8D0B-4A86-9142-A0CD67365D0A}"/>
          </ac:grpSpMkLst>
        </pc:grpChg>
        <pc:grpChg chg="add mod">
          <ac:chgData name="Zulkarnain" userId="5083becb-a57d-47aa-bc56-c8e14edc6f30" providerId="ADAL" clId="{1453D3FE-F806-40D0-9ACC-78829F3713C1}" dt="2022-07-19T14:48:28.200" v="3264" actId="164"/>
          <ac:grpSpMkLst>
            <pc:docMk/>
            <pc:sldMk cId="3026051233" sldId="367"/>
            <ac:grpSpMk id="54" creationId="{2FDD47B7-6C97-44A4-A0DE-B2701656C26B}"/>
          </ac:grpSpMkLst>
        </pc:grpChg>
        <pc:grpChg chg="add mod">
          <ac:chgData name="Zulkarnain" userId="5083becb-a57d-47aa-bc56-c8e14edc6f30" providerId="ADAL" clId="{1453D3FE-F806-40D0-9ACC-78829F3713C1}" dt="2022-07-19T14:52:54.971" v="3486" actId="1076"/>
          <ac:grpSpMkLst>
            <pc:docMk/>
            <pc:sldMk cId="3026051233" sldId="367"/>
            <ac:grpSpMk id="55" creationId="{B7407EBD-360B-4212-B4AE-5183F5B55034}"/>
          </ac:grpSpMkLst>
        </pc:grpChg>
        <pc:graphicFrameChg chg="add del mod modGraphic">
          <ac:chgData name="Zulkarnain" userId="5083becb-a57d-47aa-bc56-c8e14edc6f30" providerId="ADAL" clId="{1453D3FE-F806-40D0-9ACC-78829F3713C1}" dt="2022-07-19T13:09:19.314" v="1816" actId="478"/>
          <ac:graphicFrameMkLst>
            <pc:docMk/>
            <pc:sldMk cId="3026051233" sldId="367"/>
            <ac:graphicFrameMk id="7" creationId="{BFFFDD3C-D250-451D-836C-5A51D85FFBD5}"/>
          </ac:graphicFrameMkLst>
        </pc:graphicFrameChg>
        <pc:cxnChg chg="add del mod">
          <ac:chgData name="Zulkarnain" userId="5083becb-a57d-47aa-bc56-c8e14edc6f30" providerId="ADAL" clId="{1453D3FE-F806-40D0-9ACC-78829F3713C1}" dt="2022-07-19T13:23:03.903" v="2404" actId="478"/>
          <ac:cxnSpMkLst>
            <pc:docMk/>
            <pc:sldMk cId="3026051233" sldId="367"/>
            <ac:cxnSpMk id="17" creationId="{D2FA7E02-4C4C-481C-82C6-938F7F125C79}"/>
          </ac:cxnSpMkLst>
        </pc:cxnChg>
        <pc:cxnChg chg="add del mod">
          <ac:chgData name="Zulkarnain" userId="5083becb-a57d-47aa-bc56-c8e14edc6f30" providerId="ADAL" clId="{1453D3FE-F806-40D0-9ACC-78829F3713C1}" dt="2022-07-19T13:24:28.558" v="2415" actId="478"/>
          <ac:cxnSpMkLst>
            <pc:docMk/>
            <pc:sldMk cId="3026051233" sldId="367"/>
            <ac:cxnSpMk id="19" creationId="{6394A091-89AC-4266-A070-6A820D4EC742}"/>
          </ac:cxnSpMkLst>
        </pc:cxnChg>
        <pc:cxnChg chg="add del mod">
          <ac:chgData name="Zulkarnain" userId="5083becb-a57d-47aa-bc56-c8e14edc6f30" providerId="ADAL" clId="{1453D3FE-F806-40D0-9ACC-78829F3713C1}" dt="2022-07-19T13:24:50.462" v="2421" actId="478"/>
          <ac:cxnSpMkLst>
            <pc:docMk/>
            <pc:sldMk cId="3026051233" sldId="367"/>
            <ac:cxnSpMk id="21" creationId="{34C62B15-CFFA-458D-9350-FE7D5FA3E18A}"/>
          </ac:cxnSpMkLst>
        </pc:cxnChg>
        <pc:cxnChg chg="add del mod">
          <ac:chgData name="Zulkarnain" userId="5083becb-a57d-47aa-bc56-c8e14edc6f30" providerId="ADAL" clId="{1453D3FE-F806-40D0-9ACC-78829F3713C1}" dt="2022-07-19T13:25:44.172" v="2429" actId="478"/>
          <ac:cxnSpMkLst>
            <pc:docMk/>
            <pc:sldMk cId="3026051233" sldId="367"/>
            <ac:cxnSpMk id="25" creationId="{20415C19-5CF3-4464-A034-4EC0B085CC5D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27" creationId="{4A61A45C-095C-4274-B9C4-78D7DD35D822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0" creationId="{FC2B5D21-7429-4F95-A919-9CC79A93DAE5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2" creationId="{A7FCFF13-0961-4E5D-94E7-D7E095889E5D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3" creationId="{E4346D3A-48C8-4B6A-9432-E3C827861DE0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5" creationId="{F390235F-E3F3-4967-B285-BB41F233B707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47" creationId="{84644D8F-1895-4105-8A6A-E1824FF79D8D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49" creationId="{4F0C3FCE-0231-4805-973D-BDACD30DFDFE}"/>
          </ac:cxnSpMkLst>
        </pc:cxnChg>
        <pc:cxnChg chg="add del mod">
          <ac:chgData name="Zulkarnain" userId="5083becb-a57d-47aa-bc56-c8e14edc6f30" providerId="ADAL" clId="{1453D3FE-F806-40D0-9ACC-78829F3713C1}" dt="2022-07-19T13:36:11.504" v="2742" actId="478"/>
          <ac:cxnSpMkLst>
            <pc:docMk/>
            <pc:sldMk cId="3026051233" sldId="367"/>
            <ac:cxnSpMk id="51" creationId="{605866AA-E734-4464-8CA3-B3D6E1EF34B7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53" creationId="{8BEE17A3-871B-43A9-900A-07E5305A8A7C}"/>
          </ac:cxnSpMkLst>
        </pc:cxnChg>
      </pc:sldChg>
      <pc:sldChg chg="addSp delSp modSp new mod">
        <pc:chgData name="Zulkarnain" userId="5083becb-a57d-47aa-bc56-c8e14edc6f30" providerId="ADAL" clId="{1453D3FE-F806-40D0-9ACC-78829F3713C1}" dt="2022-07-19T15:04:18.027" v="3717" actId="1076"/>
        <pc:sldMkLst>
          <pc:docMk/>
          <pc:sldMk cId="99226" sldId="368"/>
        </pc:sldMkLst>
        <pc:spChg chg="mod">
          <ac:chgData name="Zulkarnain" userId="5083becb-a57d-47aa-bc56-c8e14edc6f30" providerId="ADAL" clId="{1453D3FE-F806-40D0-9ACC-78829F3713C1}" dt="2022-07-19T15:03:46.916" v="3710" actId="20577"/>
          <ac:spMkLst>
            <pc:docMk/>
            <pc:sldMk cId="99226" sldId="368"/>
            <ac:spMk id="2" creationId="{16D79060-2F61-40C3-9763-D2FB4D3D5B00}"/>
          </ac:spMkLst>
        </pc:spChg>
        <pc:spChg chg="del">
          <ac:chgData name="Zulkarnain" userId="5083becb-a57d-47aa-bc56-c8e14edc6f30" providerId="ADAL" clId="{1453D3FE-F806-40D0-9ACC-78829F3713C1}" dt="2022-07-19T15:03:32.815" v="3704" actId="478"/>
          <ac:spMkLst>
            <pc:docMk/>
            <pc:sldMk cId="99226" sldId="368"/>
            <ac:spMk id="3" creationId="{BAA1941A-31A8-4205-8449-6E87796ADB10}"/>
          </ac:spMkLst>
        </pc:spChg>
        <pc:spChg chg="add mod">
          <ac:chgData name="Zulkarnain" userId="5083becb-a57d-47aa-bc56-c8e14edc6f30" providerId="ADAL" clId="{1453D3FE-F806-40D0-9ACC-78829F3713C1}" dt="2022-07-19T15:04:18.027" v="3717" actId="1076"/>
          <ac:spMkLst>
            <pc:docMk/>
            <pc:sldMk cId="99226" sldId="368"/>
            <ac:spMk id="5" creationId="{4C85F0FC-DD2F-49D9-A117-12DDDF1D2B9B}"/>
          </ac:spMkLst>
        </pc:spChg>
      </pc:sldChg>
      <pc:sldChg chg="modSp new mod">
        <pc:chgData name="Zulkarnain" userId="5083becb-a57d-47aa-bc56-c8e14edc6f30" providerId="ADAL" clId="{1453D3FE-F806-40D0-9ACC-78829F3713C1}" dt="2022-07-19T15:38:44.515" v="4568" actId="14100"/>
        <pc:sldMkLst>
          <pc:docMk/>
          <pc:sldMk cId="2752939242" sldId="369"/>
        </pc:sldMkLst>
        <pc:spChg chg="mod">
          <ac:chgData name="Zulkarnain" userId="5083becb-a57d-47aa-bc56-c8e14edc6f30" providerId="ADAL" clId="{1453D3FE-F806-40D0-9ACC-78829F3713C1}" dt="2022-07-19T15:38:42.411" v="4567" actId="14100"/>
          <ac:spMkLst>
            <pc:docMk/>
            <pc:sldMk cId="2752939242" sldId="369"/>
            <ac:spMk id="2" creationId="{7E066CF1-CFFC-4A3E-8462-ECE7C2B98C22}"/>
          </ac:spMkLst>
        </pc:spChg>
        <pc:spChg chg="mod">
          <ac:chgData name="Zulkarnain" userId="5083becb-a57d-47aa-bc56-c8e14edc6f30" providerId="ADAL" clId="{1453D3FE-F806-40D0-9ACC-78829F3713C1}" dt="2022-07-19T15:38:44.515" v="4568" actId="14100"/>
          <ac:spMkLst>
            <pc:docMk/>
            <pc:sldMk cId="2752939242" sldId="369"/>
            <ac:spMk id="3" creationId="{E4A451CB-DCC2-495E-BCA7-D712A271CE0B}"/>
          </ac:spMkLst>
        </pc:spChg>
      </pc:sldChg>
    </pc:docChg>
  </pc:docChgLst>
  <pc:docChgLst>
    <pc:chgData name="Zulkarnain" userId="5083becb-a57d-47aa-bc56-c8e14edc6f30" providerId="ADAL" clId="{A46A1B8B-8A57-4B3F-85AA-E625327CE3EF}"/>
    <pc:docChg chg="delSld">
      <pc:chgData name="Zulkarnain" userId="5083becb-a57d-47aa-bc56-c8e14edc6f30" providerId="ADAL" clId="{A46A1B8B-8A57-4B3F-85AA-E625327CE3EF}" dt="2020-12-08T13:57:14.421" v="0" actId="2696"/>
      <pc:docMkLst>
        <pc:docMk/>
      </pc:docMkLst>
      <pc:sldChg chg="del">
        <pc:chgData name="Zulkarnain" userId="5083becb-a57d-47aa-bc56-c8e14edc6f30" providerId="ADAL" clId="{A46A1B8B-8A57-4B3F-85AA-E625327CE3EF}" dt="2020-12-08T13:57:14.421" v="0" actId="2696"/>
        <pc:sldMkLst>
          <pc:docMk/>
          <pc:sldMk cId="1800005077" sldId="276"/>
        </pc:sldMkLst>
      </pc:sldChg>
    </pc:docChg>
  </pc:docChgLst>
  <pc:docChgLst>
    <pc:chgData name="Zulkarnain" userId="5083becb-a57d-47aa-bc56-c8e14edc6f30" providerId="ADAL" clId="{709DC05A-D674-4C4C-860D-25F91E29010A}"/>
    <pc:docChg chg="modSld sldOrd">
      <pc:chgData name="Zulkarnain" userId="5083becb-a57d-47aa-bc56-c8e14edc6f30" providerId="ADAL" clId="{709DC05A-D674-4C4C-860D-25F91E29010A}" dt="2021-10-24T06:50:22.232" v="1"/>
      <pc:docMkLst>
        <pc:docMk/>
      </pc:docMkLst>
      <pc:sldChg chg="ord">
        <pc:chgData name="Zulkarnain" userId="5083becb-a57d-47aa-bc56-c8e14edc6f30" providerId="ADAL" clId="{709DC05A-D674-4C4C-860D-25F91E29010A}" dt="2021-10-24T06:50:22.232" v="1"/>
        <pc:sldMkLst>
          <pc:docMk/>
          <pc:sldMk cId="2247891262" sldId="278"/>
        </pc:sldMkLst>
      </pc:sldChg>
    </pc:docChg>
  </pc:docChgLst>
  <pc:docChgLst>
    <pc:chgData name="Zulkarnain" userId="5083becb-a57d-47aa-bc56-c8e14edc6f30" providerId="ADAL" clId="{658B7029-6227-4A53-AB25-5260E8F3DBAA}"/>
    <pc:docChg chg="custSel delSld modSld sldOrd">
      <pc:chgData name="Zulkarnain" userId="5083becb-a57d-47aa-bc56-c8e14edc6f30" providerId="ADAL" clId="{658B7029-6227-4A53-AB25-5260E8F3DBAA}" dt="2022-10-13T21:02:07.923" v="59" actId="47"/>
      <pc:docMkLst>
        <pc:docMk/>
      </pc:docMkLst>
      <pc:sldChg chg="ord">
        <pc:chgData name="Zulkarnain" userId="5083becb-a57d-47aa-bc56-c8e14edc6f30" providerId="ADAL" clId="{658B7029-6227-4A53-AB25-5260E8F3DBAA}" dt="2022-10-13T09:57:38.379" v="1"/>
        <pc:sldMkLst>
          <pc:docMk/>
          <pc:sldMk cId="810015021" sldId="283"/>
        </pc:sldMkLst>
      </pc:sldChg>
      <pc:sldChg chg="del">
        <pc:chgData name="Zulkarnain" userId="5083becb-a57d-47aa-bc56-c8e14edc6f30" providerId="ADAL" clId="{658B7029-6227-4A53-AB25-5260E8F3DBAA}" dt="2022-10-13T09:58:14.723" v="2" actId="47"/>
        <pc:sldMkLst>
          <pc:docMk/>
          <pc:sldMk cId="99226" sldId="368"/>
        </pc:sldMkLst>
      </pc:sldChg>
      <pc:sldChg chg="del">
        <pc:chgData name="Zulkarnain" userId="5083becb-a57d-47aa-bc56-c8e14edc6f30" providerId="ADAL" clId="{658B7029-6227-4A53-AB25-5260E8F3DBAA}" dt="2022-10-13T21:02:07.923" v="59" actId="47"/>
        <pc:sldMkLst>
          <pc:docMk/>
          <pc:sldMk cId="1075411454" sldId="370"/>
        </pc:sldMkLst>
      </pc:sldChg>
      <pc:sldChg chg="addSp delSp modSp mod">
        <pc:chgData name="Zulkarnain" userId="5083becb-a57d-47aa-bc56-c8e14edc6f30" providerId="ADAL" clId="{658B7029-6227-4A53-AB25-5260E8F3DBAA}" dt="2022-10-13T10:20:54.293" v="58" actId="14100"/>
        <pc:sldMkLst>
          <pc:docMk/>
          <pc:sldMk cId="2980487904" sldId="371"/>
        </pc:sldMkLst>
        <pc:spChg chg="mod">
          <ac:chgData name="Zulkarnain" userId="5083becb-a57d-47aa-bc56-c8e14edc6f30" providerId="ADAL" clId="{658B7029-6227-4A53-AB25-5260E8F3DBAA}" dt="2022-10-13T10:19:07.737" v="36" actId="20577"/>
          <ac:spMkLst>
            <pc:docMk/>
            <pc:sldMk cId="2980487904" sldId="371"/>
            <ac:spMk id="2" creationId="{1481C043-906F-4F3F-8E7F-55B65642F336}"/>
          </ac:spMkLst>
        </pc:spChg>
        <pc:spChg chg="mod">
          <ac:chgData name="Zulkarnain" userId="5083becb-a57d-47aa-bc56-c8e14edc6f30" providerId="ADAL" clId="{658B7029-6227-4A53-AB25-5260E8F3DBAA}" dt="2022-10-13T10:20:47.225" v="55" actId="1076"/>
          <ac:spMkLst>
            <pc:docMk/>
            <pc:sldMk cId="2980487904" sldId="371"/>
            <ac:spMk id="9" creationId="{613483DF-B62E-45F0-B41F-457AA75F52B9}"/>
          </ac:spMkLst>
        </pc:spChg>
        <pc:picChg chg="add mod">
          <ac:chgData name="Zulkarnain" userId="5083becb-a57d-47aa-bc56-c8e14edc6f30" providerId="ADAL" clId="{658B7029-6227-4A53-AB25-5260E8F3DBAA}" dt="2022-10-13T10:18:02.498" v="17" actId="1076"/>
          <ac:picMkLst>
            <pc:docMk/>
            <pc:sldMk cId="2980487904" sldId="371"/>
            <ac:picMk id="5" creationId="{B84A2469-6DCB-0F77-4D3A-C5119C68D601}"/>
          </ac:picMkLst>
        </pc:picChg>
        <pc:picChg chg="del">
          <ac:chgData name="Zulkarnain" userId="5083becb-a57d-47aa-bc56-c8e14edc6f30" providerId="ADAL" clId="{658B7029-6227-4A53-AB25-5260E8F3DBAA}" dt="2022-10-13T10:17:40.357" v="11" actId="478"/>
          <ac:picMkLst>
            <pc:docMk/>
            <pc:sldMk cId="2980487904" sldId="371"/>
            <ac:picMk id="6" creationId="{279855D7-60A0-47C3-9657-44D4D8974FD0}"/>
          </ac:picMkLst>
        </pc:picChg>
        <pc:picChg chg="del mod">
          <ac:chgData name="Zulkarnain" userId="5083becb-a57d-47aa-bc56-c8e14edc6f30" providerId="ADAL" clId="{658B7029-6227-4A53-AB25-5260E8F3DBAA}" dt="2022-10-13T10:18:57.310" v="19" actId="478"/>
          <ac:picMkLst>
            <pc:docMk/>
            <pc:sldMk cId="2980487904" sldId="371"/>
            <ac:picMk id="8" creationId="{B3D4BE96-D09E-4D3C-B12D-A91B45DAEC2F}"/>
          </ac:picMkLst>
        </pc:picChg>
        <pc:picChg chg="add mod">
          <ac:chgData name="Zulkarnain" userId="5083becb-a57d-47aa-bc56-c8e14edc6f30" providerId="ADAL" clId="{658B7029-6227-4A53-AB25-5260E8F3DBAA}" dt="2022-10-13T10:20:54.293" v="58" actId="14100"/>
          <ac:picMkLst>
            <pc:docMk/>
            <pc:sldMk cId="2980487904" sldId="371"/>
            <ac:picMk id="10" creationId="{EE7EF7D6-D366-024F-684D-3A9E24610A79}"/>
          </ac:picMkLst>
        </pc:picChg>
      </pc:sldChg>
      <pc:sldChg chg="modSp mod">
        <pc:chgData name="Zulkarnain" userId="5083becb-a57d-47aa-bc56-c8e14edc6f30" providerId="ADAL" clId="{658B7029-6227-4A53-AB25-5260E8F3DBAA}" dt="2022-10-13T09:58:36.094" v="10" actId="20577"/>
        <pc:sldMkLst>
          <pc:docMk/>
          <pc:sldMk cId="3767239272" sldId="387"/>
        </pc:sldMkLst>
        <pc:spChg chg="mod">
          <ac:chgData name="Zulkarnain" userId="5083becb-a57d-47aa-bc56-c8e14edc6f30" providerId="ADAL" clId="{658B7029-6227-4A53-AB25-5260E8F3DBAA}" dt="2022-10-13T09:58:36.094" v="10" actId="20577"/>
          <ac:spMkLst>
            <pc:docMk/>
            <pc:sldMk cId="3767239272" sldId="387"/>
            <ac:spMk id="2" creationId="{F1197254-92ED-E3C5-8675-805338C1EADC}"/>
          </ac:spMkLst>
        </pc:spChg>
      </pc:sldChg>
    </pc:docChg>
  </pc:docChgLst>
  <pc:docChgLst>
    <pc:chgData name="Zulkarnain" userId="5083becb-a57d-47aa-bc56-c8e14edc6f30" providerId="ADAL" clId="{3018BE36-989A-4A7B-ADE8-2E6B5529C38A}"/>
    <pc:docChg chg="undo custSel addSld delSld modSld sldOrd">
      <pc:chgData name="Zulkarnain" userId="5083becb-a57d-47aa-bc56-c8e14edc6f30" providerId="ADAL" clId="{3018BE36-989A-4A7B-ADE8-2E6B5529C38A}" dt="2021-09-22T07:24:27.837" v="3777" actId="1076"/>
      <pc:docMkLst>
        <pc:docMk/>
      </pc:docMkLst>
      <pc:sldChg chg="addSp modSp">
        <pc:chgData name="Zulkarnain" userId="5083becb-a57d-47aa-bc56-c8e14edc6f30" providerId="ADAL" clId="{3018BE36-989A-4A7B-ADE8-2E6B5529C38A}" dt="2021-09-22T07:08:03.132" v="3768" actId="255"/>
        <pc:sldMkLst>
          <pc:docMk/>
          <pc:sldMk cId="2389260677" sldId="256"/>
        </pc:sldMkLst>
        <pc:spChg chg="add mod">
          <ac:chgData name="Zulkarnain" userId="5083becb-a57d-47aa-bc56-c8e14edc6f30" providerId="ADAL" clId="{3018BE36-989A-4A7B-ADE8-2E6B5529C38A}" dt="2021-09-21T13:58:33.120" v="1982" actId="1076"/>
          <ac:spMkLst>
            <pc:docMk/>
            <pc:sldMk cId="2389260677" sldId="256"/>
            <ac:spMk id="3" creationId="{003847C9-48C1-46F3-A060-C98B90ABDAF8}"/>
          </ac:spMkLst>
        </pc:spChg>
        <pc:spChg chg="mod">
          <ac:chgData name="Zulkarnain" userId="5083becb-a57d-47aa-bc56-c8e14edc6f30" providerId="ADAL" clId="{3018BE36-989A-4A7B-ADE8-2E6B5529C38A}" dt="2021-09-22T07:08:03.132" v="3768" actId="255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4:00:26.577" v="2003" actId="27636"/>
        <pc:sldMkLst>
          <pc:docMk/>
          <pc:sldMk cId="380228457" sldId="258"/>
        </pc:sldMkLst>
        <pc:spChg chg="mod">
          <ac:chgData name="Zulkarnain" userId="5083becb-a57d-47aa-bc56-c8e14edc6f30" providerId="ADAL" clId="{3018BE36-989A-4A7B-ADE8-2E6B5529C38A}" dt="2021-09-21T14:00:26.577" v="2003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addSp delSp modSp delAnim modAnim">
        <pc:chgData name="Zulkarnain" userId="5083becb-a57d-47aa-bc56-c8e14edc6f30" providerId="ADAL" clId="{3018BE36-989A-4A7B-ADE8-2E6B5529C38A}" dt="2021-09-21T07:29:49.975" v="1070" actId="1076"/>
        <pc:sldMkLst>
          <pc:docMk/>
          <pc:sldMk cId="2668087876" sldId="260"/>
        </pc:sldMkLst>
        <pc:spChg chg="mod">
          <ac:chgData name="Zulkarnain" userId="5083becb-a57d-47aa-bc56-c8e14edc6f30" providerId="ADAL" clId="{3018BE36-989A-4A7B-ADE8-2E6B5529C38A}" dt="2021-09-21T07:26:45.055" v="1012" actId="20577"/>
          <ac:spMkLst>
            <pc:docMk/>
            <pc:sldMk cId="2668087876" sldId="260"/>
            <ac:spMk id="2" creationId="{00000000-0000-0000-0000-000000000000}"/>
          </ac:spMkLst>
        </pc:spChg>
        <pc:spChg chg="add mod">
          <ac:chgData name="Zulkarnain" userId="5083becb-a57d-47aa-bc56-c8e14edc6f30" providerId="ADAL" clId="{3018BE36-989A-4A7B-ADE8-2E6B5529C38A}" dt="2021-09-21T07:29:46.007" v="1069" actId="20577"/>
          <ac:spMkLst>
            <pc:docMk/>
            <pc:sldMk cId="2668087876" sldId="260"/>
            <ac:spMk id="6" creationId="{FEE88508-C562-4760-950C-451E7CD0FAFD}"/>
          </ac:spMkLst>
        </pc:spChg>
        <pc:spChg chg="mod ord">
          <ac:chgData name="Zulkarnain" userId="5083becb-a57d-47aa-bc56-c8e14edc6f30" providerId="ADAL" clId="{3018BE36-989A-4A7B-ADE8-2E6B5529C38A}" dt="2021-09-21T07:28:48.740" v="1035" actId="164"/>
          <ac:spMkLst>
            <pc:docMk/>
            <pc:sldMk cId="2668087876" sldId="260"/>
            <ac:spMk id="11" creationId="{816BE588-3D3A-48F8-8135-3756BA522F41}"/>
          </ac:spMkLst>
        </pc:spChg>
        <pc:grpChg chg="add mod">
          <ac:chgData name="Zulkarnain" userId="5083becb-a57d-47aa-bc56-c8e14edc6f30" providerId="ADAL" clId="{3018BE36-989A-4A7B-ADE8-2E6B5529C38A}" dt="2021-09-21T07:29:49.975" v="1070" actId="1076"/>
          <ac:grpSpMkLst>
            <pc:docMk/>
            <pc:sldMk cId="2668087876" sldId="260"/>
            <ac:grpSpMk id="5" creationId="{602AB6B5-E206-45E1-9A3B-4000DC504A9D}"/>
          </ac:grpSpMkLst>
        </pc:grpChg>
        <pc:picChg chg="add mod">
          <ac:chgData name="Zulkarnain" userId="5083becb-a57d-47aa-bc56-c8e14edc6f30" providerId="ADAL" clId="{3018BE36-989A-4A7B-ADE8-2E6B5529C38A}" dt="2021-09-21T07:28:48.740" v="1035" actId="164"/>
          <ac:picMkLst>
            <pc:docMk/>
            <pc:sldMk cId="2668087876" sldId="260"/>
            <ac:picMk id="3" creationId="{D22133F8-0744-45F2-B239-1E343A96EC0A}"/>
          </ac:picMkLst>
        </pc:picChg>
        <pc:picChg chg="add del">
          <ac:chgData name="Zulkarnain" userId="5083becb-a57d-47aa-bc56-c8e14edc6f30" providerId="ADAL" clId="{3018BE36-989A-4A7B-ADE8-2E6B5529C38A}" dt="2021-09-21T07:29:24.225" v="1063" actId="478"/>
          <ac:picMkLst>
            <pc:docMk/>
            <pc:sldMk cId="2668087876" sldId="260"/>
            <ac:picMk id="7" creationId="{0CE9BB6F-BDC6-4CD3-9201-A7E852B948E8}"/>
          </ac:picMkLst>
        </pc:picChg>
        <pc:picChg chg="del mod">
          <ac:chgData name="Zulkarnain" userId="5083becb-a57d-47aa-bc56-c8e14edc6f30" providerId="ADAL" clId="{3018BE36-989A-4A7B-ADE8-2E6B5529C38A}" dt="2021-09-21T07:27:52.049" v="1013" actId="478"/>
          <ac:picMkLst>
            <pc:docMk/>
            <pc:sldMk cId="2668087876" sldId="260"/>
            <ac:picMk id="8" creationId="{011CB9C3-C356-480D-B9E6-76549A0B25F3}"/>
          </ac:picMkLst>
        </pc:picChg>
      </pc:sldChg>
      <pc:sldChg chg="modSp">
        <pc:chgData name="Zulkarnain" userId="5083becb-a57d-47aa-bc56-c8e14edc6f30" providerId="ADAL" clId="{3018BE36-989A-4A7B-ADE8-2E6B5529C38A}" dt="2021-09-21T15:40:03.397" v="3015" actId="20577"/>
        <pc:sldMkLst>
          <pc:docMk/>
          <pc:sldMk cId="3995361145" sldId="261"/>
        </pc:sldMkLst>
        <pc:spChg chg="mod">
          <ac:chgData name="Zulkarnain" userId="5083becb-a57d-47aa-bc56-c8e14edc6f30" providerId="ADAL" clId="{3018BE36-989A-4A7B-ADE8-2E6B5529C38A}" dt="2021-09-21T15:39:59.037" v="3009" actId="20577"/>
          <ac:spMkLst>
            <pc:docMk/>
            <pc:sldMk cId="3995361145" sldId="261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40:03.397" v="3015" actId="20577"/>
          <ac:spMkLst>
            <pc:docMk/>
            <pc:sldMk cId="3995361145" sldId="261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41:25.776" v="3057" actId="27636"/>
        <pc:sldMkLst>
          <pc:docMk/>
          <pc:sldMk cId="3031507414" sldId="262"/>
        </pc:sldMkLst>
        <pc:spChg chg="mod">
          <ac:chgData name="Zulkarnain" userId="5083becb-a57d-47aa-bc56-c8e14edc6f30" providerId="ADAL" clId="{3018BE36-989A-4A7B-ADE8-2E6B5529C38A}" dt="2021-09-21T15:41:25.776" v="3057" actId="27636"/>
          <ac:spMkLst>
            <pc:docMk/>
            <pc:sldMk cId="3031507414" sldId="262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3:05.086" v="3307" actId="27636"/>
        <pc:sldMkLst>
          <pc:docMk/>
          <pc:sldMk cId="2171416742" sldId="263"/>
        </pc:sldMkLst>
        <pc:spChg chg="mod">
          <ac:chgData name="Zulkarnain" userId="5083becb-a57d-47aa-bc56-c8e14edc6f30" providerId="ADAL" clId="{3018BE36-989A-4A7B-ADE8-2E6B5529C38A}" dt="2021-09-21T15:41:42.374" v="3063" actId="20577"/>
          <ac:spMkLst>
            <pc:docMk/>
            <pc:sldMk cId="2171416742" sldId="263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3:05.086" v="3307" actId="27636"/>
          <ac:spMkLst>
            <pc:docMk/>
            <pc:sldMk cId="2171416742" sldId="263"/>
            <ac:spMk id="3" creationId="{00000000-0000-0000-0000-000000000000}"/>
          </ac:spMkLst>
        </pc:spChg>
      </pc:sldChg>
      <pc:sldChg chg="modSp modAnim">
        <pc:chgData name="Zulkarnain" userId="5083becb-a57d-47aa-bc56-c8e14edc6f30" providerId="ADAL" clId="{3018BE36-989A-4A7B-ADE8-2E6B5529C38A}" dt="2021-09-21T15:53:21.759" v="3311" actId="20577"/>
        <pc:sldMkLst>
          <pc:docMk/>
          <pc:sldMk cId="1925043217" sldId="264"/>
        </pc:sldMkLst>
        <pc:spChg chg="mod">
          <ac:chgData name="Zulkarnain" userId="5083becb-a57d-47aa-bc56-c8e14edc6f30" providerId="ADAL" clId="{3018BE36-989A-4A7B-ADE8-2E6B5529C38A}" dt="2021-09-21T15:43:13.446" v="3121" actId="20577"/>
          <ac:spMkLst>
            <pc:docMk/>
            <pc:sldMk cId="1925043217" sldId="264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3:21.759" v="3311" actId="20577"/>
          <ac:spMkLst>
            <pc:docMk/>
            <pc:sldMk cId="1925043217" sldId="264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3:46:33.522" v="1930" actId="255"/>
          <ac:spMkLst>
            <pc:docMk/>
            <pc:sldMk cId="1925043217" sldId="264"/>
            <ac:spMk id="10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5:49.504" v="3366" actId="20577"/>
        <pc:sldMkLst>
          <pc:docMk/>
          <pc:sldMk cId="1174381815" sldId="269"/>
        </pc:sldMkLst>
        <pc:spChg chg="mod">
          <ac:chgData name="Zulkarnain" userId="5083becb-a57d-47aa-bc56-c8e14edc6f30" providerId="ADAL" clId="{3018BE36-989A-4A7B-ADE8-2E6B5529C38A}" dt="2021-09-21T15:43:29.640" v="3123" actId="20577"/>
          <ac:spMkLst>
            <pc:docMk/>
            <pc:sldMk cId="1174381815" sldId="269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5:49.504" v="3366" actId="20577"/>
          <ac:spMkLst>
            <pc:docMk/>
            <pc:sldMk cId="1174381815" sldId="269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8:07.126" v="3489" actId="20577"/>
        <pc:sldMkLst>
          <pc:docMk/>
          <pc:sldMk cId="3979870613" sldId="271"/>
        </pc:sldMkLst>
        <pc:spChg chg="mod">
          <ac:chgData name="Zulkarnain" userId="5083becb-a57d-47aa-bc56-c8e14edc6f30" providerId="ADAL" clId="{3018BE36-989A-4A7B-ADE8-2E6B5529C38A}" dt="2021-09-21T15:58:07.126" v="3489" actId="20577"/>
          <ac:spMkLst>
            <pc:docMk/>
            <pc:sldMk cId="3979870613" sldId="271"/>
            <ac:spMk id="3" creationId="{00000000-0000-0000-0000-000000000000}"/>
          </ac:spMkLst>
        </pc:spChg>
      </pc:sldChg>
      <pc:sldChg chg="modAnim">
        <pc:chgData name="Zulkarnain" userId="5083becb-a57d-47aa-bc56-c8e14edc6f30" providerId="ADAL" clId="{3018BE36-989A-4A7B-ADE8-2E6B5529C38A}" dt="2021-09-21T09:47:32.711" v="1719"/>
        <pc:sldMkLst>
          <pc:docMk/>
          <pc:sldMk cId="1788975653" sldId="272"/>
        </pc:sldMkLst>
      </pc:sldChg>
      <pc:sldChg chg="modSp modAnim">
        <pc:chgData name="Zulkarnain" userId="5083becb-a57d-47aa-bc56-c8e14edc6f30" providerId="ADAL" clId="{3018BE36-989A-4A7B-ADE8-2E6B5529C38A}" dt="2021-09-21T15:58:33.307" v="3501" actId="20577"/>
        <pc:sldMkLst>
          <pc:docMk/>
          <pc:sldMk cId="2891003866" sldId="274"/>
        </pc:sldMkLst>
        <pc:spChg chg="mod">
          <ac:chgData name="Zulkarnain" userId="5083becb-a57d-47aa-bc56-c8e14edc6f30" providerId="ADAL" clId="{3018BE36-989A-4A7B-ADE8-2E6B5529C38A}" dt="2021-09-21T15:58:33.307" v="3501" actId="20577"/>
          <ac:spMkLst>
            <pc:docMk/>
            <pc:sldMk cId="2891003866" sldId="274"/>
            <ac:spMk id="8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2:09.002" v="3289" actId="20577"/>
        <pc:sldMkLst>
          <pc:docMk/>
          <pc:sldMk cId="2247891262" sldId="278"/>
        </pc:sldMkLst>
        <pc:spChg chg="mod">
          <ac:chgData name="Zulkarnain" userId="5083becb-a57d-47aa-bc56-c8e14edc6f30" providerId="ADAL" clId="{3018BE36-989A-4A7B-ADE8-2E6B5529C38A}" dt="2021-09-21T15:50:59.368" v="3258" actId="20577"/>
          <ac:spMkLst>
            <pc:docMk/>
            <pc:sldMk cId="2247891262" sldId="278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2:09.002" v="3289" actId="20577"/>
          <ac:spMkLst>
            <pc:docMk/>
            <pc:sldMk cId="2247891262" sldId="278"/>
            <ac:spMk id="11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1:57.281" v="41" actId="20577"/>
          <ac:spMkLst>
            <pc:docMk/>
            <pc:sldMk cId="2247891262" sldId="278"/>
            <ac:spMk id="1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2:05.226" v="3283" actId="20577"/>
          <ac:spMkLst>
            <pc:docMk/>
            <pc:sldMk cId="2247891262" sldId="278"/>
            <ac:spMk id="38" creationId="{00000000-0000-0000-0000-000000000000}"/>
          </ac:spMkLst>
        </pc:spChg>
        <pc:graphicFrameChg chg="mod">
          <ac:chgData name="Zulkarnain" userId="5083becb-a57d-47aa-bc56-c8e14edc6f30" providerId="ADAL" clId="{3018BE36-989A-4A7B-ADE8-2E6B5529C38A}" dt="2021-09-21T15:51:58.304" v="3264" actId="20577"/>
          <ac:graphicFrameMkLst>
            <pc:docMk/>
            <pc:sldMk cId="2247891262" sldId="278"/>
            <ac:graphicFrameMk id="4" creationId="{00000000-0000-0000-0000-000000000000}"/>
          </ac:graphicFrameMkLst>
        </pc:graphicFrameChg>
      </pc:sldChg>
      <pc:sldChg chg="modSp">
        <pc:chgData name="Zulkarnain" userId="5083becb-a57d-47aa-bc56-c8e14edc6f30" providerId="ADAL" clId="{3018BE36-989A-4A7B-ADE8-2E6B5529C38A}" dt="2021-09-22T06:18:47.761" v="3711" actId="207"/>
        <pc:sldMkLst>
          <pc:docMk/>
          <pc:sldMk cId="637677590" sldId="282"/>
        </pc:sldMkLst>
        <pc:spChg chg="mod">
          <ac:chgData name="Zulkarnain" userId="5083becb-a57d-47aa-bc56-c8e14edc6f30" providerId="ADAL" clId="{3018BE36-989A-4A7B-ADE8-2E6B5529C38A}" dt="2021-09-22T06:18:47.761" v="3711" actId="207"/>
          <ac:spMkLst>
            <pc:docMk/>
            <pc:sldMk cId="637677590" sldId="282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6:30.290" v="3409" actId="255"/>
          <ac:spMkLst>
            <pc:docMk/>
            <pc:sldMk cId="637677590" sldId="282"/>
            <ac:spMk id="9" creationId="{D84C1E0C-611A-4441-A03F-1384431F1A94}"/>
          </ac:spMkLst>
        </pc:spChg>
      </pc:sldChg>
      <pc:sldChg chg="modSp modAnim">
        <pc:chgData name="Zulkarnain" userId="5083becb-a57d-47aa-bc56-c8e14edc6f30" providerId="ADAL" clId="{3018BE36-989A-4A7B-ADE8-2E6B5529C38A}" dt="2021-09-21T15:45:05.789" v="3172" actId="20577"/>
        <pc:sldMkLst>
          <pc:docMk/>
          <pc:sldMk cId="2541447481" sldId="283"/>
        </pc:sldMkLst>
        <pc:spChg chg="mod">
          <ac:chgData name="Zulkarnain" userId="5083becb-a57d-47aa-bc56-c8e14edc6f30" providerId="ADAL" clId="{3018BE36-989A-4A7B-ADE8-2E6B5529C38A}" dt="2021-09-21T13:47:02.392" v="1931" actId="207"/>
          <ac:spMkLst>
            <pc:docMk/>
            <pc:sldMk cId="2541447481" sldId="283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45:05.789" v="3172" actId="20577"/>
          <ac:spMkLst>
            <pc:docMk/>
            <pc:sldMk cId="2541447481" sldId="283"/>
            <ac:spMk id="6" creationId="{00000000-0000-0000-0000-000000000000}"/>
          </ac:spMkLst>
        </pc:spChg>
      </pc:sldChg>
      <pc:sldChg chg="addSp delSp modSp del">
        <pc:chgData name="Zulkarnain" userId="5083becb-a57d-47aa-bc56-c8e14edc6f30" providerId="ADAL" clId="{3018BE36-989A-4A7B-ADE8-2E6B5529C38A}" dt="2021-09-21T15:05:40.506" v="2192" actId="2696"/>
        <pc:sldMkLst>
          <pc:docMk/>
          <pc:sldMk cId="992199983" sldId="358"/>
        </pc:sldMkLst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5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6" creationId="{00000000-0000-0000-0000-000000000000}"/>
          </ac:spMkLst>
        </pc:spChg>
        <pc:spChg chg="del mod">
          <ac:chgData name="Zulkarnain" userId="5083becb-a57d-47aa-bc56-c8e14edc6f30" providerId="ADAL" clId="{3018BE36-989A-4A7B-ADE8-2E6B5529C38A}" dt="2021-09-21T06:53:17.841" v="46" actId="478"/>
          <ac:spMkLst>
            <pc:docMk/>
            <pc:sldMk cId="992199983" sldId="358"/>
            <ac:spMk id="7" creationId="{00000000-0000-0000-0000-000000000000}"/>
          </ac:spMkLst>
        </pc:spChg>
        <pc:spChg chg="add del mod">
          <ac:chgData name="Zulkarnain" userId="5083becb-a57d-47aa-bc56-c8e14edc6f30" providerId="ADAL" clId="{3018BE36-989A-4A7B-ADE8-2E6B5529C38A}" dt="2021-09-21T15:03:59.786" v="2190" actId="478"/>
          <ac:spMkLst>
            <pc:docMk/>
            <pc:sldMk cId="992199983" sldId="358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9" creationId="{00000000-0000-0000-0000-000000000000}"/>
          </ac:spMkLst>
        </pc:spChg>
        <pc:spChg chg="del">
          <ac:chgData name="Zulkarnain" userId="5083becb-a57d-47aa-bc56-c8e14edc6f30" providerId="ADAL" clId="{3018BE36-989A-4A7B-ADE8-2E6B5529C38A}" dt="2021-09-21T06:53:12.001" v="44" actId="478"/>
          <ac:spMkLst>
            <pc:docMk/>
            <pc:sldMk cId="992199983" sldId="358"/>
            <ac:spMk id="10" creationId="{00000000-0000-0000-0000-000000000000}"/>
          </ac:spMkLst>
        </pc:spChg>
        <pc:spChg chg="del">
          <ac:chgData name="Zulkarnain" userId="5083becb-a57d-47aa-bc56-c8e14edc6f30" providerId="ADAL" clId="{3018BE36-989A-4A7B-ADE8-2E6B5529C38A}" dt="2021-09-21T06:52:47.284" v="42" actId="478"/>
          <ac:spMkLst>
            <pc:docMk/>
            <pc:sldMk cId="992199983" sldId="358"/>
            <ac:spMk id="1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14" creationId="{00000000-0000-0000-0000-000000000000}"/>
          </ac:spMkLst>
        </pc:spChg>
        <pc:spChg chg="add del mod">
          <ac:chgData name="Zulkarnain" userId="5083becb-a57d-47aa-bc56-c8e14edc6f30" providerId="ADAL" clId="{3018BE36-989A-4A7B-ADE8-2E6B5529C38A}" dt="2021-09-21T15:05:38.230" v="2191"/>
          <ac:spMkLst>
            <pc:docMk/>
            <pc:sldMk cId="992199983" sldId="358"/>
            <ac:spMk id="18" creationId="{F64C84FD-2082-42EF-82EE-6D7F482F6FDC}"/>
          </ac:spMkLst>
        </pc:spChg>
        <pc:grpChg chg="add mod">
          <ac:chgData name="Zulkarnain" userId="5083becb-a57d-47aa-bc56-c8e14edc6f30" providerId="ADAL" clId="{3018BE36-989A-4A7B-ADE8-2E6B5529C38A}" dt="2021-09-21T06:54:15.961" v="50" actId="164"/>
          <ac:grpSpMkLst>
            <pc:docMk/>
            <pc:sldMk cId="992199983" sldId="358"/>
            <ac:grpSpMk id="15" creationId="{5C40481D-22EF-4A79-BC3B-A0C1D7D19A00}"/>
          </ac:grpSpMkLst>
        </pc:grpChg>
        <pc:grpChg chg="add mod">
          <ac:chgData name="Zulkarnain" userId="5083becb-a57d-47aa-bc56-c8e14edc6f30" providerId="ADAL" clId="{3018BE36-989A-4A7B-ADE8-2E6B5529C38A}" dt="2021-09-21T06:54:59.781" v="53" actId="1076"/>
          <ac:grpSpMkLst>
            <pc:docMk/>
            <pc:sldMk cId="992199983" sldId="358"/>
            <ac:grpSpMk id="17" creationId="{D0581F3E-C3BC-4276-9C86-1777579C6462}"/>
          </ac:grpSpMkLst>
        </pc:grpChg>
        <pc:picChg chg="mod">
          <ac:chgData name="Zulkarnain" userId="5083becb-a57d-47aa-bc56-c8e14edc6f30" providerId="ADAL" clId="{3018BE36-989A-4A7B-ADE8-2E6B5529C38A}" dt="2021-09-21T06:54:21.839" v="51" actId="164"/>
          <ac:picMkLst>
            <pc:docMk/>
            <pc:sldMk cId="992199983" sldId="358"/>
            <ac:picMk id="4" creationId="{00000000-0000-0000-0000-000000000000}"/>
          </ac:picMkLst>
        </pc:picChg>
        <pc:cxnChg chg="del">
          <ac:chgData name="Zulkarnain" userId="5083becb-a57d-47aa-bc56-c8e14edc6f30" providerId="ADAL" clId="{3018BE36-989A-4A7B-ADE8-2E6B5529C38A}" dt="2021-09-21T06:52:48.663" v="43" actId="478"/>
          <ac:cxnSpMkLst>
            <pc:docMk/>
            <pc:sldMk cId="992199983" sldId="358"/>
            <ac:cxnSpMk id="13" creationId="{00000000-0000-0000-0000-000000000000}"/>
          </ac:cxnSpMkLst>
        </pc:cxnChg>
        <pc:cxnChg chg="mod">
          <ac:chgData name="Zulkarnain" userId="5083becb-a57d-47aa-bc56-c8e14edc6f30" providerId="ADAL" clId="{3018BE36-989A-4A7B-ADE8-2E6B5529C38A}" dt="2021-09-21T06:54:21.839" v="51" actId="164"/>
          <ac:cxnSpMkLst>
            <pc:docMk/>
            <pc:sldMk cId="992199983" sldId="358"/>
            <ac:cxnSpMk id="16" creationId="{00000000-0000-0000-0000-000000000000}"/>
          </ac:cxnSpMkLst>
        </pc:cxnChg>
      </pc:sldChg>
      <pc:sldChg chg="addSp modSp">
        <pc:chgData name="Zulkarnain" userId="5083becb-a57d-47aa-bc56-c8e14edc6f30" providerId="ADAL" clId="{3018BE36-989A-4A7B-ADE8-2E6B5529C38A}" dt="2021-09-21T16:00:54.680" v="3512" actId="20577"/>
        <pc:sldMkLst>
          <pc:docMk/>
          <pc:sldMk cId="2758075895" sldId="360"/>
        </pc:sldMkLst>
        <pc:spChg chg="add mod">
          <ac:chgData name="Zulkarnain" userId="5083becb-a57d-47aa-bc56-c8e14edc6f30" providerId="ADAL" clId="{3018BE36-989A-4A7B-ADE8-2E6B5529C38A}" dt="2021-09-21T15:05:49.690" v="2194" actId="1076"/>
          <ac:spMkLst>
            <pc:docMk/>
            <pc:sldMk cId="2758075895" sldId="360"/>
            <ac:spMk id="10" creationId="{ADCE50D0-BC8C-4852-95EF-57AD2887A1EC}"/>
          </ac:spMkLst>
        </pc:spChg>
        <pc:spChg chg="mod">
          <ac:chgData name="Zulkarnain" userId="5083becb-a57d-47aa-bc56-c8e14edc6f30" providerId="ADAL" clId="{3018BE36-989A-4A7B-ADE8-2E6B5529C38A}" dt="2021-09-21T15:09:24.108" v="2210" actId="20577"/>
          <ac:spMkLst>
            <pc:docMk/>
            <pc:sldMk cId="2758075895" sldId="360"/>
            <ac:spMk id="22" creationId="{836DDDA2-4E5A-454F-8129-283BFCB735A6}"/>
          </ac:spMkLst>
        </pc:spChg>
        <pc:spChg chg="mod">
          <ac:chgData name="Zulkarnain" userId="5083becb-a57d-47aa-bc56-c8e14edc6f30" providerId="ADAL" clId="{3018BE36-989A-4A7B-ADE8-2E6B5529C38A}" dt="2021-09-21T15:36:21.371" v="2921" actId="313"/>
          <ac:spMkLst>
            <pc:docMk/>
            <pc:sldMk cId="2758075895" sldId="360"/>
            <ac:spMk id="23" creationId="{B19DB8DD-121A-4BFC-80BC-03C3225E3A2D}"/>
          </ac:spMkLst>
        </pc:spChg>
        <pc:spChg chg="mod">
          <ac:chgData name="Zulkarnain" userId="5083becb-a57d-47aa-bc56-c8e14edc6f30" providerId="ADAL" clId="{3018BE36-989A-4A7B-ADE8-2E6B5529C38A}" dt="2021-09-21T15:36:06.453" v="2912" actId="313"/>
          <ac:spMkLst>
            <pc:docMk/>
            <pc:sldMk cId="2758075895" sldId="360"/>
            <ac:spMk id="24" creationId="{2468DC32-C2A9-4722-A688-D3335D4D430A}"/>
          </ac:spMkLst>
        </pc:spChg>
        <pc:spChg chg="mod">
          <ac:chgData name="Zulkarnain" userId="5083becb-a57d-47aa-bc56-c8e14edc6f30" providerId="ADAL" clId="{3018BE36-989A-4A7B-ADE8-2E6B5529C38A}" dt="2021-09-21T16:00:54.680" v="3512" actId="20577"/>
          <ac:spMkLst>
            <pc:docMk/>
            <pc:sldMk cId="2758075895" sldId="360"/>
            <ac:spMk id="25" creationId="{5C6D0002-3EEF-4423-95E0-0B213D5EC529}"/>
          </ac:spMkLst>
        </pc:spChg>
        <pc:spChg chg="mod">
          <ac:chgData name="Zulkarnain" userId="5083becb-a57d-47aa-bc56-c8e14edc6f30" providerId="ADAL" clId="{3018BE36-989A-4A7B-ADE8-2E6B5529C38A}" dt="2021-09-21T15:38:07.885" v="2985" actId="20577"/>
          <ac:spMkLst>
            <pc:docMk/>
            <pc:sldMk cId="2758075895" sldId="360"/>
            <ac:spMk id="26" creationId="{E6048124-8CC7-4103-8F21-9219EBFB4892}"/>
          </ac:spMkLst>
        </pc:spChg>
      </pc:sldChg>
      <pc:sldChg chg="modSp">
        <pc:chgData name="Zulkarnain" userId="5083becb-a57d-47aa-bc56-c8e14edc6f30" providerId="ADAL" clId="{3018BE36-989A-4A7B-ADE8-2E6B5529C38A}" dt="2021-09-22T05:32:41.611" v="3531" actId="20577"/>
        <pc:sldMkLst>
          <pc:docMk/>
          <pc:sldMk cId="1698960200" sldId="361"/>
        </pc:sldMkLst>
        <pc:spChg chg="mod">
          <ac:chgData name="Zulkarnain" userId="5083becb-a57d-47aa-bc56-c8e14edc6f30" providerId="ADAL" clId="{3018BE36-989A-4A7B-ADE8-2E6B5529C38A}" dt="2021-09-22T05:32:41.611" v="3531" actId="20577"/>
          <ac:spMkLst>
            <pc:docMk/>
            <pc:sldMk cId="1698960200" sldId="361"/>
            <ac:spMk id="2" creationId="{64CAC58C-CC97-454E-9E00-167B3C8FD171}"/>
          </ac:spMkLst>
        </pc:spChg>
        <pc:spChg chg="mod">
          <ac:chgData name="Zulkarnain" userId="5083becb-a57d-47aa-bc56-c8e14edc6f30" providerId="ADAL" clId="{3018BE36-989A-4A7B-ADE8-2E6B5529C38A}" dt="2021-09-21T16:26:20.183" v="3530" actId="1076"/>
          <ac:spMkLst>
            <pc:docMk/>
            <pc:sldMk cId="1698960200" sldId="361"/>
            <ac:spMk id="3" creationId="{5667BD1C-5AD0-46C2-873F-6CA120146A6A}"/>
          </ac:spMkLst>
        </pc:spChg>
      </pc:sldChg>
      <pc:sldChg chg="modSp modAnim">
        <pc:chgData name="Zulkarnain" userId="5083becb-a57d-47aa-bc56-c8e14edc6f30" providerId="ADAL" clId="{3018BE36-989A-4A7B-ADE8-2E6B5529C38A}" dt="2021-09-21T15:58:48.170" v="3503" actId="20577"/>
        <pc:sldMkLst>
          <pc:docMk/>
          <pc:sldMk cId="3565530590" sldId="362"/>
        </pc:sldMkLst>
        <pc:spChg chg="mod">
          <ac:chgData name="Zulkarnain" userId="5083becb-a57d-47aa-bc56-c8e14edc6f30" providerId="ADAL" clId="{3018BE36-989A-4A7B-ADE8-2E6B5529C38A}" dt="2021-09-21T15:58:48.170" v="3503" actId="20577"/>
          <ac:spMkLst>
            <pc:docMk/>
            <pc:sldMk cId="3565530590" sldId="362"/>
            <ac:spMk id="6" creationId="{9A33170F-E02C-42AE-990B-961B4011519A}"/>
          </ac:spMkLst>
        </pc:spChg>
      </pc:sldChg>
      <pc:sldChg chg="addSp modSp add">
        <pc:chgData name="Zulkarnain" userId="5083becb-a57d-47aa-bc56-c8e14edc6f30" providerId="ADAL" clId="{3018BE36-989A-4A7B-ADE8-2E6B5529C38A}" dt="2021-09-21T07:19:04.327" v="998" actId="27636"/>
        <pc:sldMkLst>
          <pc:docMk/>
          <pc:sldMk cId="2282295511" sldId="363"/>
        </pc:sldMkLst>
        <pc:spChg chg="mod">
          <ac:chgData name="Zulkarnain" userId="5083becb-a57d-47aa-bc56-c8e14edc6f30" providerId="ADAL" clId="{3018BE36-989A-4A7B-ADE8-2E6B5529C38A}" dt="2021-09-21T07:02:49.886" v="264" actId="1076"/>
          <ac:spMkLst>
            <pc:docMk/>
            <pc:sldMk cId="2282295511" sldId="363"/>
            <ac:spMk id="2" creationId="{796A5997-DB36-4643-B737-34E490814A24}"/>
          </ac:spMkLst>
        </pc:spChg>
        <pc:spChg chg="mod">
          <ac:chgData name="Zulkarnain" userId="5083becb-a57d-47aa-bc56-c8e14edc6f30" providerId="ADAL" clId="{3018BE36-989A-4A7B-ADE8-2E6B5529C38A}" dt="2021-09-21T07:19:04.327" v="998" actId="27636"/>
          <ac:spMkLst>
            <pc:docMk/>
            <pc:sldMk cId="2282295511" sldId="363"/>
            <ac:spMk id="3" creationId="{3C15F400-1C33-4C0E-8828-5C747BDAEBF7}"/>
          </ac:spMkLst>
        </pc:spChg>
        <pc:picChg chg="add mod">
          <ac:chgData name="Zulkarnain" userId="5083becb-a57d-47aa-bc56-c8e14edc6f30" providerId="ADAL" clId="{3018BE36-989A-4A7B-ADE8-2E6B5529C38A}" dt="2021-09-21T07:18:33.095" v="980" actId="14100"/>
          <ac:picMkLst>
            <pc:docMk/>
            <pc:sldMk cId="2282295511" sldId="363"/>
            <ac:picMk id="1026" creationId="{351A50D8-F478-4AFA-8790-52BCF3B17902}"/>
          </ac:picMkLst>
        </pc:picChg>
      </pc:sldChg>
      <pc:sldChg chg="modSp add">
        <pc:chgData name="Zulkarnain" userId="5083becb-a57d-47aa-bc56-c8e14edc6f30" providerId="ADAL" clId="{3018BE36-989A-4A7B-ADE8-2E6B5529C38A}" dt="2021-09-21T15:59:12.674" v="3510" actId="255"/>
        <pc:sldMkLst>
          <pc:docMk/>
          <pc:sldMk cId="2360613871" sldId="364"/>
        </pc:sldMkLst>
        <pc:spChg chg="mod">
          <ac:chgData name="Zulkarnain" userId="5083becb-a57d-47aa-bc56-c8e14edc6f30" providerId="ADAL" clId="{3018BE36-989A-4A7B-ADE8-2E6B5529C38A}" dt="2021-09-21T13:36:43.646" v="1865" actId="20577"/>
          <ac:spMkLst>
            <pc:docMk/>
            <pc:sldMk cId="2360613871" sldId="364"/>
            <ac:spMk id="2" creationId="{521611BF-A7DF-4967-95CD-55A7C7C02B0D}"/>
          </ac:spMkLst>
        </pc:spChg>
        <pc:spChg chg="mod">
          <ac:chgData name="Zulkarnain" userId="5083becb-a57d-47aa-bc56-c8e14edc6f30" providerId="ADAL" clId="{3018BE36-989A-4A7B-ADE8-2E6B5529C38A}" dt="2021-09-21T15:59:12.674" v="3510" actId="255"/>
          <ac:spMkLst>
            <pc:docMk/>
            <pc:sldMk cId="2360613871" sldId="364"/>
            <ac:spMk id="3" creationId="{E37CDA07-9AA2-4E18-A2B4-B1FB8AF89CB8}"/>
          </ac:spMkLst>
        </pc:spChg>
      </pc:sldChg>
      <pc:sldChg chg="modSp add">
        <pc:chgData name="Zulkarnain" userId="5083becb-a57d-47aa-bc56-c8e14edc6f30" providerId="ADAL" clId="{3018BE36-989A-4A7B-ADE8-2E6B5529C38A}" dt="2021-09-22T06:12:40.481" v="3710" actId="20577"/>
        <pc:sldMkLst>
          <pc:docMk/>
          <pc:sldMk cId="131247419" sldId="365"/>
        </pc:sldMkLst>
        <pc:spChg chg="mod">
          <ac:chgData name="Zulkarnain" userId="5083becb-a57d-47aa-bc56-c8e14edc6f30" providerId="ADAL" clId="{3018BE36-989A-4A7B-ADE8-2E6B5529C38A}" dt="2021-09-21T15:17:38.655" v="2711" actId="27636"/>
          <ac:spMkLst>
            <pc:docMk/>
            <pc:sldMk cId="131247419" sldId="365"/>
            <ac:spMk id="2" creationId="{F5BBD91C-024B-462E-9D76-0A9A0647797A}"/>
          </ac:spMkLst>
        </pc:spChg>
        <pc:spChg chg="mod">
          <ac:chgData name="Zulkarnain" userId="5083becb-a57d-47aa-bc56-c8e14edc6f30" providerId="ADAL" clId="{3018BE36-989A-4A7B-ADE8-2E6B5529C38A}" dt="2021-09-22T06:12:40.481" v="3710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delSp modSp add del">
        <pc:chgData name="Zulkarnain" userId="5083becb-a57d-47aa-bc56-c8e14edc6f30" providerId="ADAL" clId="{3018BE36-989A-4A7B-ADE8-2E6B5529C38A}" dt="2021-09-21T13:34:17.054" v="1775" actId="2696"/>
        <pc:sldMkLst>
          <pc:docMk/>
          <pc:sldMk cId="478529706" sldId="365"/>
        </pc:sldMkLst>
        <pc:spChg chg="mod">
          <ac:chgData name="Zulkarnain" userId="5083becb-a57d-47aa-bc56-c8e14edc6f30" providerId="ADAL" clId="{3018BE36-989A-4A7B-ADE8-2E6B5529C38A}" dt="2021-09-21T13:34:00.160" v="1773" actId="27636"/>
          <ac:spMkLst>
            <pc:docMk/>
            <pc:sldMk cId="478529706" sldId="365"/>
            <ac:spMk id="2" creationId="{2AC26E9E-6D00-4AAF-A666-68E767B0DDBC}"/>
          </ac:spMkLst>
        </pc:spChg>
        <pc:spChg chg="del">
          <ac:chgData name="Zulkarnain" userId="5083becb-a57d-47aa-bc56-c8e14edc6f30" providerId="ADAL" clId="{3018BE36-989A-4A7B-ADE8-2E6B5529C38A}" dt="2021-09-21T13:34:02.951" v="1774" actId="478"/>
          <ac:spMkLst>
            <pc:docMk/>
            <pc:sldMk cId="478529706" sldId="365"/>
            <ac:spMk id="3" creationId="{BFF37E50-529F-40E3-8BE8-2C7C649FDA24}"/>
          </ac:spMkLst>
        </pc:spChg>
      </pc:sldChg>
      <pc:sldChg chg="addSp delSp modSp add ord">
        <pc:chgData name="Zulkarnain" userId="5083becb-a57d-47aa-bc56-c8e14edc6f30" providerId="ADAL" clId="{3018BE36-989A-4A7B-ADE8-2E6B5529C38A}" dt="2021-09-22T07:23:36.067" v="3769"/>
        <pc:sldMkLst>
          <pc:docMk/>
          <pc:sldMk cId="715318364" sldId="366"/>
        </pc:sldMkLst>
        <pc:spChg chg="mod">
          <ac:chgData name="Zulkarnain" userId="5083becb-a57d-47aa-bc56-c8e14edc6f30" providerId="ADAL" clId="{3018BE36-989A-4A7B-ADE8-2E6B5529C38A}" dt="2021-09-22T06:00:32.497" v="3628" actId="20577"/>
          <ac:spMkLst>
            <pc:docMk/>
            <pc:sldMk cId="715318364" sldId="366"/>
            <ac:spMk id="2" creationId="{A611F0FC-7D93-4B9B-B48A-EB096EA7E803}"/>
          </ac:spMkLst>
        </pc:spChg>
        <pc:spChg chg="del">
          <ac:chgData name="Zulkarnain" userId="5083becb-a57d-47aa-bc56-c8e14edc6f30" providerId="ADAL" clId="{3018BE36-989A-4A7B-ADE8-2E6B5529C38A}" dt="2021-09-22T05:48:31.336" v="3533" actId="478"/>
          <ac:spMkLst>
            <pc:docMk/>
            <pc:sldMk cId="715318364" sldId="366"/>
            <ac:spMk id="3" creationId="{E390EBA4-E63B-4407-AF12-7E90FD59B390}"/>
          </ac:spMkLst>
        </pc:spChg>
        <pc:graphicFrameChg chg="add mod modGraphic">
          <ac:chgData name="Zulkarnain" userId="5083becb-a57d-47aa-bc56-c8e14edc6f30" providerId="ADAL" clId="{3018BE36-989A-4A7B-ADE8-2E6B5529C38A}" dt="2021-09-22T05:49:12.440" v="3544" actId="14100"/>
          <ac:graphicFrameMkLst>
            <pc:docMk/>
            <pc:sldMk cId="715318364" sldId="366"/>
            <ac:graphicFrameMk id="5" creationId="{4D09C69F-FF15-4CE4-B7A1-762024265F79}"/>
          </ac:graphicFrameMkLst>
        </pc:graphicFrameChg>
      </pc:sldChg>
      <pc:sldChg chg="addSp delSp modSp add ord">
        <pc:chgData name="Zulkarnain" userId="5083becb-a57d-47aa-bc56-c8e14edc6f30" providerId="ADAL" clId="{3018BE36-989A-4A7B-ADE8-2E6B5529C38A}" dt="2021-09-22T07:24:27.837" v="3777" actId="1076"/>
        <pc:sldMkLst>
          <pc:docMk/>
          <pc:sldMk cId="2249726948" sldId="367"/>
        </pc:sldMkLst>
        <pc:spChg chg="mod">
          <ac:chgData name="Zulkarnain" userId="5083becb-a57d-47aa-bc56-c8e14edc6f30" providerId="ADAL" clId="{3018BE36-989A-4A7B-ADE8-2E6B5529C38A}" dt="2021-09-22T07:23:45.773" v="3771" actId="20577"/>
          <ac:spMkLst>
            <pc:docMk/>
            <pc:sldMk cId="2249726948" sldId="367"/>
            <ac:spMk id="2" creationId="{A5A1A4B8-449C-4BEA-BE13-27C7AD89A445}"/>
          </ac:spMkLst>
        </pc:spChg>
        <pc:spChg chg="del">
          <ac:chgData name="Zulkarnain" userId="5083becb-a57d-47aa-bc56-c8e14edc6f30" providerId="ADAL" clId="{3018BE36-989A-4A7B-ADE8-2E6B5529C38A}" dt="2021-09-22T05:59:37.762" v="3575" actId="478"/>
          <ac:spMkLst>
            <pc:docMk/>
            <pc:sldMk cId="2249726948" sldId="367"/>
            <ac:spMk id="3" creationId="{3EDAB527-8C46-477C-A7C3-4FF288861BE7}"/>
          </ac:spMkLst>
        </pc:spChg>
        <pc:graphicFrameChg chg="add mod modGraphic">
          <ac:chgData name="Zulkarnain" userId="5083becb-a57d-47aa-bc56-c8e14edc6f30" providerId="ADAL" clId="{3018BE36-989A-4A7B-ADE8-2E6B5529C38A}" dt="2021-09-22T07:24:27.837" v="3777" actId="1076"/>
          <ac:graphicFrameMkLst>
            <pc:docMk/>
            <pc:sldMk cId="2249726948" sldId="367"/>
            <ac:graphicFrameMk id="5" creationId="{2ECA1567-B6B9-4243-8D3D-1143EFDA3E13}"/>
          </ac:graphicFrameMkLst>
        </pc:graphicFrameChg>
      </pc:sldChg>
    </pc:docChg>
  </pc:docChgLst>
  <pc:docChgLst>
    <pc:chgData name="Zulkarnain" userId="5083becb-a57d-47aa-bc56-c8e14edc6f30" providerId="ADAL" clId="{D4615485-F749-4C9F-B79F-8506207DD93B}"/>
    <pc:docChg chg="undo custSel addSld delSld modSld sldOrd">
      <pc:chgData name="Zulkarnain" userId="5083becb-a57d-47aa-bc56-c8e14edc6f30" providerId="ADAL" clId="{D4615485-F749-4C9F-B79F-8506207DD93B}" dt="2022-08-18T06:44:39.594" v="2664" actId="47"/>
      <pc:docMkLst>
        <pc:docMk/>
      </pc:docMkLst>
      <pc:sldChg chg="modSp mod">
        <pc:chgData name="Zulkarnain" userId="5083becb-a57d-47aa-bc56-c8e14edc6f30" providerId="ADAL" clId="{D4615485-F749-4C9F-B79F-8506207DD93B}" dt="2022-08-17T09:23:31.696" v="811" actId="20577"/>
        <pc:sldMkLst>
          <pc:docMk/>
          <pc:sldMk cId="2389260677" sldId="256"/>
        </pc:sldMkLst>
        <pc:spChg chg="mod">
          <ac:chgData name="Zulkarnain" userId="5083becb-a57d-47aa-bc56-c8e14edc6f30" providerId="ADAL" clId="{D4615485-F749-4C9F-B79F-8506207DD93B}" dt="2022-08-17T09:23:31.696" v="811" actId="20577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Zulkarnain" userId="5083becb-a57d-47aa-bc56-c8e14edc6f30" providerId="ADAL" clId="{D4615485-F749-4C9F-B79F-8506207DD93B}" dt="2022-08-16T13:48:04.215" v="76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addSp modSp add mod">
        <pc:chgData name="Zulkarnain" userId="5083becb-a57d-47aa-bc56-c8e14edc6f30" providerId="ADAL" clId="{D4615485-F749-4C9F-B79F-8506207DD93B}" dt="2022-08-17T09:43:57.743" v="972" actId="20577"/>
        <pc:sldMkLst>
          <pc:docMk/>
          <pc:sldMk cId="4018618795" sldId="281"/>
        </pc:sldMkLst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10" creationId="{682CB498-2784-42F2-ACC2-F6AA21EE321B}"/>
          </ac:spMkLst>
        </pc:spChg>
        <pc:spChg chg="mod">
          <ac:chgData name="Zulkarnain" userId="5083becb-a57d-47aa-bc56-c8e14edc6f30" providerId="ADAL" clId="{D4615485-F749-4C9F-B79F-8506207DD93B}" dt="2022-08-17T09:43:07.309" v="941" actId="14100"/>
          <ac:spMkLst>
            <pc:docMk/>
            <pc:sldMk cId="4018618795" sldId="281"/>
            <ac:spMk id="36" creationId="{70DB194A-1BF7-416E-9D7E-3D57AA637EDC}"/>
          </ac:spMkLst>
        </pc:spChg>
        <pc:spChg chg="add mod">
          <ac:chgData name="Zulkarnain" userId="5083becb-a57d-47aa-bc56-c8e14edc6f30" providerId="ADAL" clId="{D4615485-F749-4C9F-B79F-8506207DD93B}" dt="2022-08-17T09:43:57.743" v="972" actId="20577"/>
          <ac:spMkLst>
            <pc:docMk/>
            <pc:sldMk cId="4018618795" sldId="281"/>
            <ac:spMk id="45" creationId="{F6CF2020-DE96-7F69-2141-DD59E25E95D7}"/>
          </ac:spMkLst>
        </pc:spChg>
        <pc:spChg chg="mod">
          <ac:chgData name="Zulkarnain" userId="5083becb-a57d-47aa-bc56-c8e14edc6f30" providerId="ADAL" clId="{D4615485-F749-4C9F-B79F-8506207DD93B}" dt="2022-08-17T09:42:25.541" v="935" actId="14100"/>
          <ac:spMkLst>
            <pc:docMk/>
            <pc:sldMk cId="4018618795" sldId="281"/>
            <ac:spMk id="58" creationId="{29F89242-BE06-4144-8B7D-3F9C4A690FBB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59" creationId="{D6F73323-6068-43F1-85BC-A87003F011E0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1" creationId="{04499188-93DA-4FA6-A09F-3D37A7587700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2" creationId="{2844D774-1A58-4492-B614-3C9CAE893B5C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3" creationId="{BCCBC13F-2DD6-4DDA-87B2-B0BC94056CB0}"/>
          </ac:spMkLst>
        </pc:spChg>
        <pc:spChg chg="mod">
          <ac:chgData name="Zulkarnain" userId="5083becb-a57d-47aa-bc56-c8e14edc6f30" providerId="ADAL" clId="{D4615485-F749-4C9F-B79F-8506207DD93B}" dt="2022-08-17T09:42:38.803" v="937" actId="1076"/>
          <ac:spMkLst>
            <pc:docMk/>
            <pc:sldMk cId="4018618795" sldId="281"/>
            <ac:spMk id="64" creationId="{0FDEA6B0-27F0-4130-8BA0-9076BA04AC5F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5" creationId="{7F0C243F-E48C-4BA0-9174-19E56FBBB724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6" creationId="{5CAEF679-8A60-43F9-B9A3-AC4882EB304C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7" creationId="{B30A3B67-D6E2-41CE-8B13-708046D67AD5}"/>
          </ac:spMkLst>
        </pc:s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34" creationId="{4FE3A181-8ED1-4ECD-9002-7539B553A803}"/>
          </ac:grpSpMkLst>
        </pc:gr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56" creationId="{9235871B-C83F-4B9C-9B0D-5CA5F05D06F9}"/>
          </ac:grpSpMkLst>
        </pc:gr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57" creationId="{F1D6FE76-FCF6-4F48-91C1-FCA4808DBB5A}"/>
          </ac:grpSpMkLst>
        </pc:grpChg>
      </pc:sldChg>
      <pc:sldChg chg="addSp delSp modSp add mod">
        <pc:chgData name="Zulkarnain" userId="5083becb-a57d-47aa-bc56-c8e14edc6f30" providerId="ADAL" clId="{D4615485-F749-4C9F-B79F-8506207DD93B}" dt="2022-08-17T09:55:58.596" v="1180" actId="1076"/>
        <pc:sldMkLst>
          <pc:docMk/>
          <pc:sldMk cId="810015021" sldId="283"/>
        </pc:sldMkLst>
        <pc:spChg chg="del mod">
          <ac:chgData name="Zulkarnain" userId="5083becb-a57d-47aa-bc56-c8e14edc6f30" providerId="ADAL" clId="{D4615485-F749-4C9F-B79F-8506207DD93B}" dt="2022-08-17T09:48:06.861" v="1028"/>
          <ac:spMkLst>
            <pc:docMk/>
            <pc:sldMk cId="810015021" sldId="283"/>
            <ac:spMk id="2" creationId="{EC395A0C-F64F-4954-97BE-8020C79E878D}"/>
          </ac:spMkLst>
        </pc:spChg>
        <pc:spChg chg="mod">
          <ac:chgData name="Zulkarnain" userId="5083becb-a57d-47aa-bc56-c8e14edc6f30" providerId="ADAL" clId="{D4615485-F749-4C9F-B79F-8506207DD93B}" dt="2022-08-17T09:50:00.929" v="1165" actId="255"/>
          <ac:spMkLst>
            <pc:docMk/>
            <pc:sldMk cId="810015021" sldId="283"/>
            <ac:spMk id="10" creationId="{5CB734D3-855B-448E-82AA-C44683F9B91B}"/>
          </ac:spMkLst>
        </pc:spChg>
        <pc:spChg chg="mod">
          <ac:chgData name="Zulkarnain" userId="5083becb-a57d-47aa-bc56-c8e14edc6f30" providerId="ADAL" clId="{D4615485-F749-4C9F-B79F-8506207DD93B}" dt="2022-08-17T09:49:47.878" v="1163" actId="255"/>
          <ac:spMkLst>
            <pc:docMk/>
            <pc:sldMk cId="810015021" sldId="283"/>
            <ac:spMk id="13" creationId="{0F3012CB-47FE-4EFB-BD33-4036926A9008}"/>
          </ac:spMkLst>
        </pc:spChg>
        <pc:spChg chg="mod">
          <ac:chgData name="Zulkarnain" userId="5083becb-a57d-47aa-bc56-c8e14edc6f30" providerId="ADAL" clId="{D4615485-F749-4C9F-B79F-8506207DD93B}" dt="2022-08-17T09:50:21.101" v="1167" actId="255"/>
          <ac:spMkLst>
            <pc:docMk/>
            <pc:sldMk cId="810015021" sldId="283"/>
            <ac:spMk id="14" creationId="{316817AB-6B26-4F9A-B436-A4D8EF1D4040}"/>
          </ac:spMkLst>
        </pc:spChg>
        <pc:spChg chg="mod">
          <ac:chgData name="Zulkarnain" userId="5083becb-a57d-47aa-bc56-c8e14edc6f30" providerId="ADAL" clId="{D4615485-F749-4C9F-B79F-8506207DD93B}" dt="2022-08-17T09:50:13.141" v="1166" actId="255"/>
          <ac:spMkLst>
            <pc:docMk/>
            <pc:sldMk cId="810015021" sldId="283"/>
            <ac:spMk id="15" creationId="{B6D4A663-882E-4C74-8FBF-F82557390521}"/>
          </ac:spMkLst>
        </pc:spChg>
        <pc:spChg chg="mod">
          <ac:chgData name="Zulkarnain" userId="5083becb-a57d-47aa-bc56-c8e14edc6f30" providerId="ADAL" clId="{D4615485-F749-4C9F-B79F-8506207DD93B}" dt="2022-08-17T09:50:42.290" v="1169" actId="255"/>
          <ac:spMkLst>
            <pc:docMk/>
            <pc:sldMk cId="810015021" sldId="283"/>
            <ac:spMk id="16" creationId="{77114CE1-6472-4255-B7AA-054563A72013}"/>
          </ac:spMkLst>
        </pc:spChg>
        <pc:spChg chg="mod">
          <ac:chgData name="Zulkarnain" userId="5083becb-a57d-47aa-bc56-c8e14edc6f30" providerId="ADAL" clId="{D4615485-F749-4C9F-B79F-8506207DD93B}" dt="2022-08-17T09:50:51.649" v="1170" actId="255"/>
          <ac:spMkLst>
            <pc:docMk/>
            <pc:sldMk cId="810015021" sldId="283"/>
            <ac:spMk id="32" creationId="{D7088110-77D9-4C4C-958F-3763D874ACEF}"/>
          </ac:spMkLst>
        </pc:spChg>
        <pc:spChg chg="del">
          <ac:chgData name="Zulkarnain" userId="5083becb-a57d-47aa-bc56-c8e14edc6f30" providerId="ADAL" clId="{D4615485-F749-4C9F-B79F-8506207DD93B}" dt="2022-08-17T09:45:48.207" v="996" actId="478"/>
          <ac:spMkLst>
            <pc:docMk/>
            <pc:sldMk cId="810015021" sldId="283"/>
            <ac:spMk id="35" creationId="{45175335-08C3-47A0-AFA4-39F8D2DE9A93}"/>
          </ac:spMkLst>
        </pc:spChg>
        <pc:spChg chg="del">
          <ac:chgData name="Zulkarnain" userId="5083becb-a57d-47aa-bc56-c8e14edc6f30" providerId="ADAL" clId="{D4615485-F749-4C9F-B79F-8506207DD93B}" dt="2022-08-17T09:45:48.207" v="996" actId="478"/>
          <ac:spMkLst>
            <pc:docMk/>
            <pc:sldMk cId="810015021" sldId="283"/>
            <ac:spMk id="37" creationId="{BE73C15B-1177-40BF-936B-BBFD2FB18781}"/>
          </ac:spMkLst>
        </pc:spChg>
        <pc:spChg chg="add mod">
          <ac:chgData name="Zulkarnain" userId="5083becb-a57d-47aa-bc56-c8e14edc6f30" providerId="ADAL" clId="{D4615485-F749-4C9F-B79F-8506207DD93B}" dt="2022-08-17T09:49:18.506" v="1161" actId="20577"/>
          <ac:spMkLst>
            <pc:docMk/>
            <pc:sldMk cId="810015021" sldId="283"/>
            <ac:spMk id="38" creationId="{9849D653-DA43-5CBF-50AC-6C0B406A844D}"/>
          </ac:spMkLst>
        </pc:spChg>
        <pc:spChg chg="add mod">
          <ac:chgData name="Zulkarnain" userId="5083becb-a57d-47aa-bc56-c8e14edc6f30" providerId="ADAL" clId="{D4615485-F749-4C9F-B79F-8506207DD93B}" dt="2022-08-17T09:55:58.596" v="1180" actId="1076"/>
          <ac:spMkLst>
            <pc:docMk/>
            <pc:sldMk cId="810015021" sldId="283"/>
            <ac:spMk id="39" creationId="{C172D234-5B7C-C4BC-63E5-CE0AD8666024}"/>
          </ac:spMkLst>
        </pc:spChg>
        <pc:spChg chg="mod">
          <ac:chgData name="Zulkarnain" userId="5083becb-a57d-47aa-bc56-c8e14edc6f30" providerId="ADAL" clId="{D4615485-F749-4C9F-B79F-8506207DD93B}" dt="2022-08-17T09:51:44.030" v="1176" actId="255"/>
          <ac:spMkLst>
            <pc:docMk/>
            <pc:sldMk cId="810015021" sldId="283"/>
            <ac:spMk id="52" creationId="{6710F0CA-9F74-4CAE-A1DA-5C14D54F894E}"/>
          </ac:spMkLst>
        </pc:spChg>
        <pc:spChg chg="mod">
          <ac:chgData name="Zulkarnain" userId="5083becb-a57d-47aa-bc56-c8e14edc6f30" providerId="ADAL" clId="{D4615485-F749-4C9F-B79F-8506207DD93B}" dt="2022-08-17T09:51:14.754" v="1173" actId="14100"/>
          <ac:spMkLst>
            <pc:docMk/>
            <pc:sldMk cId="810015021" sldId="283"/>
            <ac:spMk id="55" creationId="{A41F5FFC-08BD-4FF4-9BC4-D4767217C7DF}"/>
          </ac:spMkLst>
        </pc:spChg>
        <pc:spChg chg="mod">
          <ac:chgData name="Zulkarnain" userId="5083becb-a57d-47aa-bc56-c8e14edc6f30" providerId="ADAL" clId="{D4615485-F749-4C9F-B79F-8506207DD93B}" dt="2022-08-17T09:51:28.184" v="1174" actId="255"/>
          <ac:spMkLst>
            <pc:docMk/>
            <pc:sldMk cId="810015021" sldId="283"/>
            <ac:spMk id="58" creationId="{DB0C76B4-27AF-4B07-BF24-533410266353}"/>
          </ac:spMkLst>
        </pc:spChg>
        <pc:grpChg chg="mod">
          <ac:chgData name="Zulkarnain" userId="5083becb-a57d-47aa-bc56-c8e14edc6f30" providerId="ADAL" clId="{D4615485-F749-4C9F-B79F-8506207DD93B}" dt="2022-08-17T09:50:29.495" v="1168" actId="1076"/>
          <ac:grpSpMkLst>
            <pc:docMk/>
            <pc:sldMk cId="810015021" sldId="283"/>
            <ac:grpSpMk id="17" creationId="{5BC36D7A-5F0B-4395-BAD7-4CAF5E83CD57}"/>
          </ac:grpSpMkLst>
        </pc:grpChg>
        <pc:picChg chg="mod">
          <ac:chgData name="Zulkarnain" userId="5083becb-a57d-47aa-bc56-c8e14edc6f30" providerId="ADAL" clId="{D4615485-F749-4C9F-B79F-8506207DD93B}" dt="2022-08-17T09:51:04.136" v="1171" actId="14100"/>
          <ac:picMkLst>
            <pc:docMk/>
            <pc:sldMk cId="810015021" sldId="283"/>
            <ac:picMk id="51" creationId="{27880067-823D-41D5-A7EE-FEBDD5791833}"/>
          </ac:picMkLst>
        </pc:picChg>
        <pc:cxnChg chg="del">
          <ac:chgData name="Zulkarnain" userId="5083becb-a57d-47aa-bc56-c8e14edc6f30" providerId="ADAL" clId="{D4615485-F749-4C9F-B79F-8506207DD93B}" dt="2022-08-17T09:45:52.344" v="997" actId="478"/>
          <ac:cxnSpMkLst>
            <pc:docMk/>
            <pc:sldMk cId="810015021" sldId="283"/>
            <ac:cxnSpMk id="31" creationId="{4D51C7EC-AB31-40F0-B761-0D2130B96707}"/>
          </ac:cxnSpMkLst>
        </pc:cxnChg>
        <pc:cxnChg chg="del">
          <ac:chgData name="Zulkarnain" userId="5083becb-a57d-47aa-bc56-c8e14edc6f30" providerId="ADAL" clId="{D4615485-F749-4C9F-B79F-8506207DD93B}" dt="2022-08-17T09:45:55.642" v="998" actId="478"/>
          <ac:cxnSpMkLst>
            <pc:docMk/>
            <pc:sldMk cId="810015021" sldId="283"/>
            <ac:cxnSpMk id="33" creationId="{93C5A4DD-2F06-4E60-BCC1-807D53B42D81}"/>
          </ac:cxnSpMkLst>
        </pc:cxnChg>
        <pc:cxnChg chg="mod">
          <ac:chgData name="Zulkarnain" userId="5083becb-a57d-47aa-bc56-c8e14edc6f30" providerId="ADAL" clId="{D4615485-F749-4C9F-B79F-8506207DD93B}" dt="2022-08-17T09:51:04.136" v="1171" actId="14100"/>
          <ac:cxnSpMkLst>
            <pc:docMk/>
            <pc:sldMk cId="810015021" sldId="283"/>
            <ac:cxnSpMk id="34" creationId="{9EC2283B-25B6-4D30-BC17-E6D3E76B317D}"/>
          </ac:cxnSpMkLst>
        </pc:cxnChg>
        <pc:cxnChg chg="mod">
          <ac:chgData name="Zulkarnain" userId="5083becb-a57d-47aa-bc56-c8e14edc6f30" providerId="ADAL" clId="{D4615485-F749-4C9F-B79F-8506207DD93B}" dt="2022-08-17T09:51:56.026" v="1177" actId="1076"/>
          <ac:cxnSpMkLst>
            <pc:docMk/>
            <pc:sldMk cId="810015021" sldId="283"/>
            <ac:cxnSpMk id="36" creationId="{67C6372E-4F58-467E-90CB-EF7177B362D4}"/>
          </ac:cxnSpMkLst>
        </pc:cxnChg>
        <pc:cxnChg chg="mod">
          <ac:chgData name="Zulkarnain" userId="5083becb-a57d-47aa-bc56-c8e14edc6f30" providerId="ADAL" clId="{D4615485-F749-4C9F-B79F-8506207DD93B}" dt="2022-08-17T09:51:04.136" v="1171" actId="14100"/>
          <ac:cxnSpMkLst>
            <pc:docMk/>
            <pc:sldMk cId="810015021" sldId="283"/>
            <ac:cxnSpMk id="49" creationId="{C3777AC2-34C7-4B8F-8C23-C00397BBC7B5}"/>
          </ac:cxnSpMkLst>
        </pc:cxnChg>
      </pc:sldChg>
      <pc:sldChg chg="addSp modSp add mod">
        <pc:chgData name="Zulkarnain" userId="5083becb-a57d-47aa-bc56-c8e14edc6f30" providerId="ADAL" clId="{D4615485-F749-4C9F-B79F-8506207DD93B}" dt="2022-08-17T09:45:30.725" v="995" actId="1076"/>
        <pc:sldMkLst>
          <pc:docMk/>
          <pc:sldMk cId="3711310496" sldId="284"/>
        </pc:sldMkLst>
        <pc:spChg chg="add mod">
          <ac:chgData name="Zulkarnain" userId="5083becb-a57d-47aa-bc56-c8e14edc6f30" providerId="ADAL" clId="{D4615485-F749-4C9F-B79F-8506207DD93B}" dt="2022-08-17T09:45:30.725" v="995" actId="1076"/>
          <ac:spMkLst>
            <pc:docMk/>
            <pc:sldMk cId="3711310496" sldId="284"/>
            <ac:spMk id="17" creationId="{8F480C8E-3768-4CCC-C676-550C6B3A4641}"/>
          </ac:spMkLst>
        </pc:spChg>
        <pc:spChg chg="mod">
          <ac:chgData name="Zulkarnain" userId="5083becb-a57d-47aa-bc56-c8e14edc6f30" providerId="ADAL" clId="{D4615485-F749-4C9F-B79F-8506207DD93B}" dt="2022-08-17T09:45:10.616" v="986" actId="14100"/>
          <ac:spMkLst>
            <pc:docMk/>
            <pc:sldMk cId="3711310496" sldId="284"/>
            <ac:spMk id="37" creationId="{3E39778C-3964-4BA0-AF34-289D48ADC8BB}"/>
          </ac:spMkLst>
        </pc:spChg>
        <pc:spChg chg="mod">
          <ac:chgData name="Zulkarnain" userId="5083becb-a57d-47aa-bc56-c8e14edc6f30" providerId="ADAL" clId="{D4615485-F749-4C9F-B79F-8506207DD93B}" dt="2022-08-17T09:45:01.924" v="984" actId="14100"/>
          <ac:spMkLst>
            <pc:docMk/>
            <pc:sldMk cId="3711310496" sldId="284"/>
            <ac:spMk id="45" creationId="{BBD6D82D-1709-4131-BF8D-A667CBF8CEA7}"/>
          </ac:spMkLst>
        </pc:spChg>
        <pc:spChg chg="mod">
          <ac:chgData name="Zulkarnain" userId="5083becb-a57d-47aa-bc56-c8e14edc6f30" providerId="ADAL" clId="{D4615485-F749-4C9F-B79F-8506207DD93B}" dt="2022-08-17T09:44:52.618" v="982" actId="14100"/>
          <ac:spMkLst>
            <pc:docMk/>
            <pc:sldMk cId="3711310496" sldId="284"/>
            <ac:spMk id="46" creationId="{6FC52D56-DD9C-4AB0-A3D9-53C74FE132C2}"/>
          </ac:spMkLst>
        </pc:spChg>
        <pc:grpChg chg="mod">
          <ac:chgData name="Zulkarnain" userId="5083becb-a57d-47aa-bc56-c8e14edc6f30" providerId="ADAL" clId="{D4615485-F749-4C9F-B79F-8506207DD93B}" dt="2022-08-17T09:44:28.469" v="977" actId="1076"/>
          <ac:grpSpMkLst>
            <pc:docMk/>
            <pc:sldMk cId="3711310496" sldId="284"/>
            <ac:grpSpMk id="2" creationId="{9086664F-F6FA-4129-9A9C-DC95D14DDF83}"/>
          </ac:grpSpMkLst>
        </pc:grpChg>
      </pc:sldChg>
      <pc:sldChg chg="ord">
        <pc:chgData name="Zulkarnain" userId="5083becb-a57d-47aa-bc56-c8e14edc6f30" providerId="ADAL" clId="{D4615485-F749-4C9F-B79F-8506207DD93B}" dt="2022-08-17T19:20:05.093" v="1184" actId="20578"/>
        <pc:sldMkLst>
          <pc:docMk/>
          <pc:sldMk cId="3026051233" sldId="367"/>
        </pc:sldMkLst>
      </pc:sldChg>
      <pc:sldChg chg="modSp new mod">
        <pc:chgData name="Zulkarnain" userId="5083becb-a57d-47aa-bc56-c8e14edc6f30" providerId="ADAL" clId="{D4615485-F749-4C9F-B79F-8506207DD93B}" dt="2022-08-18T06:38:46.443" v="2663" actId="20577"/>
        <pc:sldMkLst>
          <pc:docMk/>
          <pc:sldMk cId="602969056" sldId="370"/>
        </pc:sldMkLst>
        <pc:spChg chg="mod">
          <ac:chgData name="Zulkarnain" userId="5083becb-a57d-47aa-bc56-c8e14edc6f30" providerId="ADAL" clId="{D4615485-F749-4C9F-B79F-8506207DD93B}" dt="2022-08-16T14:03:22.366" v="167" actId="20577"/>
          <ac:spMkLst>
            <pc:docMk/>
            <pc:sldMk cId="602969056" sldId="370"/>
            <ac:spMk id="2" creationId="{89FA68C3-083A-3A1C-60B4-1F8B9D9FFA2F}"/>
          </ac:spMkLst>
        </pc:spChg>
        <pc:spChg chg="mod">
          <ac:chgData name="Zulkarnain" userId="5083becb-a57d-47aa-bc56-c8e14edc6f30" providerId="ADAL" clId="{D4615485-F749-4C9F-B79F-8506207DD93B}" dt="2022-08-18T06:38:46.443" v="2663" actId="20577"/>
          <ac:spMkLst>
            <pc:docMk/>
            <pc:sldMk cId="602969056" sldId="370"/>
            <ac:spMk id="3" creationId="{61A781CA-37B8-B386-AC78-B5A6CB9F6F02}"/>
          </ac:spMkLst>
        </pc:spChg>
      </pc:sldChg>
      <pc:sldChg chg="modSp new mod">
        <pc:chgData name="Zulkarnain" userId="5083becb-a57d-47aa-bc56-c8e14edc6f30" providerId="ADAL" clId="{D4615485-F749-4C9F-B79F-8506207DD93B}" dt="2022-08-17T09:39:00.681" v="929" actId="20577"/>
        <pc:sldMkLst>
          <pc:docMk/>
          <pc:sldMk cId="3266803089" sldId="371"/>
        </pc:sldMkLst>
        <pc:spChg chg="mod">
          <ac:chgData name="Zulkarnain" userId="5083becb-a57d-47aa-bc56-c8e14edc6f30" providerId="ADAL" clId="{D4615485-F749-4C9F-B79F-8506207DD93B}" dt="2022-08-17T09:23:58.099" v="857" actId="20577"/>
          <ac:spMkLst>
            <pc:docMk/>
            <pc:sldMk cId="3266803089" sldId="371"/>
            <ac:spMk id="2" creationId="{90C5C9B7-8E4C-BF77-EA42-41DC11B575A6}"/>
          </ac:spMkLst>
        </pc:spChg>
        <pc:spChg chg="mod">
          <ac:chgData name="Zulkarnain" userId="5083becb-a57d-47aa-bc56-c8e14edc6f30" providerId="ADAL" clId="{D4615485-F749-4C9F-B79F-8506207DD93B}" dt="2022-08-17T09:39:00.681" v="929" actId="20577"/>
          <ac:spMkLst>
            <pc:docMk/>
            <pc:sldMk cId="3266803089" sldId="371"/>
            <ac:spMk id="3" creationId="{E4DC7DBD-72E8-A1C7-0680-0BDEC96BF744}"/>
          </ac:spMkLst>
        </pc:spChg>
      </pc:sldChg>
      <pc:sldChg chg="addSp delSp modSp new mod">
        <pc:chgData name="Zulkarnain" userId="5083becb-a57d-47aa-bc56-c8e14edc6f30" providerId="ADAL" clId="{D4615485-F749-4C9F-B79F-8506207DD93B}" dt="2022-08-17T09:35:29.018" v="911" actId="20577"/>
        <pc:sldMkLst>
          <pc:docMk/>
          <pc:sldMk cId="330651831" sldId="372"/>
        </pc:sldMkLst>
        <pc:spChg chg="del">
          <ac:chgData name="Zulkarnain" userId="5083becb-a57d-47aa-bc56-c8e14edc6f30" providerId="ADAL" clId="{D4615485-F749-4C9F-B79F-8506207DD93B}" dt="2022-08-17T09:22:56.524" v="789" actId="26606"/>
          <ac:spMkLst>
            <pc:docMk/>
            <pc:sldMk cId="330651831" sldId="372"/>
            <ac:spMk id="2" creationId="{04B5C956-A18D-31A0-E1C5-B18ADBF3E985}"/>
          </ac:spMkLst>
        </pc:spChg>
        <pc:spChg chg="del">
          <ac:chgData name="Zulkarnain" userId="5083becb-a57d-47aa-bc56-c8e14edc6f30" providerId="ADAL" clId="{D4615485-F749-4C9F-B79F-8506207DD93B}" dt="2022-08-17T09:22:49.528" v="786" actId="478"/>
          <ac:spMkLst>
            <pc:docMk/>
            <pc:sldMk cId="330651831" sldId="372"/>
            <ac:spMk id="3" creationId="{FB748CD8-3B31-052F-ECBE-1FF0222E62EE}"/>
          </ac:spMkLst>
        </pc:spChg>
        <pc:spChg chg="mod ord">
          <ac:chgData name="Zulkarnain" userId="5083becb-a57d-47aa-bc56-c8e14edc6f30" providerId="ADAL" clId="{D4615485-F749-4C9F-B79F-8506207DD93B}" dt="2022-08-17T09:22:56.524" v="789" actId="26606"/>
          <ac:spMkLst>
            <pc:docMk/>
            <pc:sldMk cId="330651831" sldId="372"/>
            <ac:spMk id="4" creationId="{1A6BC383-583D-B0C5-E90E-72A2B529A9D0}"/>
          </ac:spMkLst>
        </pc:spChg>
        <pc:spChg chg="add mod">
          <ac:chgData name="Zulkarnain" userId="5083becb-a57d-47aa-bc56-c8e14edc6f30" providerId="ADAL" clId="{D4615485-F749-4C9F-B79F-8506207DD93B}" dt="2022-08-17T09:34:30.689" v="900" actId="1076"/>
          <ac:spMkLst>
            <pc:docMk/>
            <pc:sldMk cId="330651831" sldId="372"/>
            <ac:spMk id="11" creationId="{4B4E07AA-B59E-A60C-3693-D3594FE8AA8D}"/>
          </ac:spMkLst>
        </pc:spChg>
        <pc:spChg chg="add mod">
          <ac:chgData name="Zulkarnain" userId="5083becb-a57d-47aa-bc56-c8e14edc6f30" providerId="ADAL" clId="{D4615485-F749-4C9F-B79F-8506207DD93B}" dt="2022-08-17T09:35:29.018" v="911" actId="20577"/>
          <ac:spMkLst>
            <pc:docMk/>
            <pc:sldMk cId="330651831" sldId="372"/>
            <ac:spMk id="12" creationId="{02427A8D-982E-47EB-D5BD-2C8BA160589C}"/>
          </ac:spMkLst>
        </pc:spChg>
        <pc:picChg chg="add del mod">
          <ac:chgData name="Zulkarnain" userId="5083becb-a57d-47aa-bc56-c8e14edc6f30" providerId="ADAL" clId="{D4615485-F749-4C9F-B79F-8506207DD93B}" dt="2022-08-17T09:33:59.868" v="895" actId="478"/>
          <ac:picMkLst>
            <pc:docMk/>
            <pc:sldMk cId="330651831" sldId="372"/>
            <ac:picMk id="6" creationId="{C251B522-EE42-926A-9758-E22F0EA9B58E}"/>
          </ac:picMkLst>
        </pc:picChg>
        <pc:picChg chg="add mod">
          <ac:chgData name="Zulkarnain" userId="5083becb-a57d-47aa-bc56-c8e14edc6f30" providerId="ADAL" clId="{D4615485-F749-4C9F-B79F-8506207DD93B}" dt="2022-08-17T09:35:05.412" v="905" actId="1076"/>
          <ac:picMkLst>
            <pc:docMk/>
            <pc:sldMk cId="330651831" sldId="372"/>
            <ac:picMk id="8" creationId="{267096C7-ED6A-04DF-DCF0-7D4627AD2CC5}"/>
          </ac:picMkLst>
        </pc:picChg>
      </pc:sldChg>
      <pc:sldChg chg="addSp delSp modSp mod modAnim">
        <pc:chgData name="Zulkarnain" userId="5083becb-a57d-47aa-bc56-c8e14edc6f30" providerId="ADAL" clId="{D4615485-F749-4C9F-B79F-8506207DD93B}" dt="2022-08-17T19:48:52.425" v="1429" actId="20577"/>
        <pc:sldMkLst>
          <pc:docMk/>
          <pc:sldMk cId="2098314425" sldId="374"/>
        </pc:sldMkLst>
        <pc:spChg chg="add mod">
          <ac:chgData name="Zulkarnain" userId="5083becb-a57d-47aa-bc56-c8e14edc6f30" providerId="ADAL" clId="{D4615485-F749-4C9F-B79F-8506207DD93B}" dt="2022-08-17T19:48:52.425" v="1429" actId="20577"/>
          <ac:spMkLst>
            <pc:docMk/>
            <pc:sldMk cId="2098314425" sldId="374"/>
            <ac:spMk id="8" creationId="{4A05D359-7085-AA68-3684-42A8F5420F52}"/>
          </ac:spMkLst>
        </pc:spChg>
        <pc:spChg chg="del mod topLvl">
          <ac:chgData name="Zulkarnain" userId="5083becb-a57d-47aa-bc56-c8e14edc6f30" providerId="ADAL" clId="{D4615485-F749-4C9F-B79F-8506207DD93B}" dt="2022-08-17T19:47:49.625" v="1381" actId="478"/>
          <ac:spMkLst>
            <pc:docMk/>
            <pc:sldMk cId="2098314425" sldId="374"/>
            <ac:spMk id="12" creationId="{756A54B1-87D3-94AE-37AB-DEC43C454AA6}"/>
          </ac:spMkLst>
        </pc:spChg>
        <pc:grpChg chg="del mod">
          <ac:chgData name="Zulkarnain" userId="5083becb-a57d-47aa-bc56-c8e14edc6f30" providerId="ADAL" clId="{D4615485-F749-4C9F-B79F-8506207DD93B}" dt="2022-08-17T19:46:38.123" v="1367" actId="165"/>
          <ac:grpSpMkLst>
            <pc:docMk/>
            <pc:sldMk cId="2098314425" sldId="374"/>
            <ac:grpSpMk id="13" creationId="{48124124-7601-111E-9F73-5DEC913BFF6A}"/>
          </ac:grpSpMkLst>
        </pc:grpChg>
        <pc:picChg chg="mod topLvl">
          <ac:chgData name="Zulkarnain" userId="5083becb-a57d-47aa-bc56-c8e14edc6f30" providerId="ADAL" clId="{D4615485-F749-4C9F-B79F-8506207DD93B}" dt="2022-08-17T19:48:27.088" v="1394" actId="1076"/>
          <ac:picMkLst>
            <pc:docMk/>
            <pc:sldMk cId="2098314425" sldId="374"/>
            <ac:picMk id="6" creationId="{3AFF4440-C50E-AA8E-0851-B2784638B51D}"/>
          </ac:picMkLst>
        </pc:picChg>
        <pc:picChg chg="add mod">
          <ac:chgData name="Zulkarnain" userId="5083becb-a57d-47aa-bc56-c8e14edc6f30" providerId="ADAL" clId="{D4615485-F749-4C9F-B79F-8506207DD93B}" dt="2022-08-17T19:48:29.456" v="1395" actId="1076"/>
          <ac:picMkLst>
            <pc:docMk/>
            <pc:sldMk cId="2098314425" sldId="374"/>
            <ac:picMk id="7" creationId="{C23773E9-CFAA-6AA4-6BBB-DA15D917315F}"/>
          </ac:picMkLst>
        </pc:picChg>
      </pc:sldChg>
      <pc:sldChg chg="addSp delSp modSp mod">
        <pc:chgData name="Zulkarnain" userId="5083becb-a57d-47aa-bc56-c8e14edc6f30" providerId="ADAL" clId="{D4615485-F749-4C9F-B79F-8506207DD93B}" dt="2022-08-17T20:23:07.790" v="2636" actId="20577"/>
        <pc:sldMkLst>
          <pc:docMk/>
          <pc:sldMk cId="2878819499" sldId="375"/>
        </pc:sldMkLst>
        <pc:spChg chg="add del">
          <ac:chgData name="Zulkarnain" userId="5083becb-a57d-47aa-bc56-c8e14edc6f30" providerId="ADAL" clId="{D4615485-F749-4C9F-B79F-8506207DD93B}" dt="2022-08-17T20:22:06.718" v="2552" actId="478"/>
          <ac:spMkLst>
            <pc:docMk/>
            <pc:sldMk cId="2878819499" sldId="375"/>
            <ac:spMk id="3" creationId="{DE7D3709-D0FB-36DC-85C9-A866165B2570}"/>
          </ac:spMkLst>
        </pc:spChg>
        <pc:spChg chg="add">
          <ac:chgData name="Zulkarnain" userId="5083becb-a57d-47aa-bc56-c8e14edc6f30" providerId="ADAL" clId="{D4615485-F749-4C9F-B79F-8506207DD93B}" dt="2022-08-17T20:22:16.871" v="2553" actId="11529"/>
          <ac:spMkLst>
            <pc:docMk/>
            <pc:sldMk cId="2878819499" sldId="375"/>
            <ac:spMk id="5" creationId="{260AC6C7-29EF-B85E-71FB-93A9B5CD1974}"/>
          </ac:spMkLst>
        </pc:spChg>
        <pc:spChg chg="add mod">
          <ac:chgData name="Zulkarnain" userId="5083becb-a57d-47aa-bc56-c8e14edc6f30" providerId="ADAL" clId="{D4615485-F749-4C9F-B79F-8506207DD93B}" dt="2022-08-17T20:23:07.790" v="2636" actId="20577"/>
          <ac:spMkLst>
            <pc:docMk/>
            <pc:sldMk cId="2878819499" sldId="375"/>
            <ac:spMk id="9" creationId="{1389463E-4AC6-D82E-8156-A5FB60992E5A}"/>
          </ac:spMkLst>
        </pc:spChg>
      </pc:sldChg>
      <pc:sldChg chg="addSp delSp modSp mod delAnim modAnim">
        <pc:chgData name="Zulkarnain" userId="5083becb-a57d-47aa-bc56-c8e14edc6f30" providerId="ADAL" clId="{D4615485-F749-4C9F-B79F-8506207DD93B}" dt="2022-08-17T20:23:50.792" v="2662" actId="1076"/>
        <pc:sldMkLst>
          <pc:docMk/>
          <pc:sldMk cId="2793981168" sldId="376"/>
        </pc:sldMkLst>
        <pc:spChg chg="mod">
          <ac:chgData name="Zulkarnain" userId="5083becb-a57d-47aa-bc56-c8e14edc6f30" providerId="ADAL" clId="{D4615485-F749-4C9F-B79F-8506207DD93B}" dt="2022-08-17T19:51:44.917" v="1444" actId="1076"/>
          <ac:spMkLst>
            <pc:docMk/>
            <pc:sldMk cId="2793981168" sldId="376"/>
            <ac:spMk id="2" creationId="{40B03B6C-98A3-4650-3789-0CC469D0E8BF}"/>
          </ac:spMkLst>
        </pc:spChg>
        <pc:spChg chg="add mod">
          <ac:chgData name="Zulkarnain" userId="5083becb-a57d-47aa-bc56-c8e14edc6f30" providerId="ADAL" clId="{D4615485-F749-4C9F-B79F-8506207DD93B}" dt="2022-08-17T19:59:01.004" v="1623" actId="164"/>
          <ac:spMkLst>
            <pc:docMk/>
            <pc:sldMk cId="2793981168" sldId="376"/>
            <ac:spMk id="6" creationId="{DF4454CF-D4CB-5EF3-98E1-4DD1281C6CC2}"/>
          </ac:spMkLst>
        </pc:spChg>
        <pc:spChg chg="add del mod topLvl">
          <ac:chgData name="Zulkarnain" userId="5083becb-a57d-47aa-bc56-c8e14edc6f30" providerId="ADAL" clId="{D4615485-F749-4C9F-B79F-8506207DD93B}" dt="2022-08-17T20:23:50.792" v="2662" actId="1076"/>
          <ac:spMkLst>
            <pc:docMk/>
            <pc:sldMk cId="2793981168" sldId="376"/>
            <ac:spMk id="11" creationId="{461C80DC-B9AE-4EEC-FE54-F71C6417C497}"/>
          </ac:spMkLst>
        </pc:spChg>
        <pc:spChg chg="add mod">
          <ac:chgData name="Zulkarnain" userId="5083becb-a57d-47aa-bc56-c8e14edc6f30" providerId="ADAL" clId="{D4615485-F749-4C9F-B79F-8506207DD93B}" dt="2022-08-17T20:02:42.948" v="1914" actId="1076"/>
          <ac:spMkLst>
            <pc:docMk/>
            <pc:sldMk cId="2793981168" sldId="376"/>
            <ac:spMk id="13" creationId="{AB9C1241-C75F-21D7-756C-1F18953AA2A6}"/>
          </ac:spMkLst>
        </pc:spChg>
        <pc:grpChg chg="add mod">
          <ac:chgData name="Zulkarnain" userId="5083becb-a57d-47aa-bc56-c8e14edc6f30" providerId="ADAL" clId="{D4615485-F749-4C9F-B79F-8506207DD93B}" dt="2022-08-17T19:59:02.196" v="1624" actId="1076"/>
          <ac:grpSpMkLst>
            <pc:docMk/>
            <pc:sldMk cId="2793981168" sldId="376"/>
            <ac:grpSpMk id="7" creationId="{84CCD027-FA17-CB59-AF69-D09D9AA164C6}"/>
          </ac:grpSpMkLst>
        </pc:grpChg>
        <pc:grpChg chg="del mod">
          <ac:chgData name="Zulkarnain" userId="5083becb-a57d-47aa-bc56-c8e14edc6f30" providerId="ADAL" clId="{D4615485-F749-4C9F-B79F-8506207DD93B}" dt="2022-08-17T19:51:53.404" v="1447" actId="165"/>
          <ac:grpSpMkLst>
            <pc:docMk/>
            <pc:sldMk cId="2793981168" sldId="376"/>
            <ac:grpSpMk id="12" creationId="{09F10068-5824-C946-CA38-E0E9CD430EAC}"/>
          </ac:grpSpMkLst>
        </pc:grpChg>
        <pc:picChg chg="add mod">
          <ac:chgData name="Zulkarnain" userId="5083becb-a57d-47aa-bc56-c8e14edc6f30" providerId="ADAL" clId="{D4615485-F749-4C9F-B79F-8506207DD93B}" dt="2022-08-17T19:59:01.004" v="1623" actId="164"/>
          <ac:picMkLst>
            <pc:docMk/>
            <pc:sldMk cId="2793981168" sldId="376"/>
            <ac:picMk id="5" creationId="{984DC7FB-9C92-E852-9A4F-2BD895B32C7A}"/>
          </ac:picMkLst>
        </pc:picChg>
        <pc:picChg chg="del">
          <ac:chgData name="Zulkarnain" userId="5083becb-a57d-47aa-bc56-c8e14edc6f30" providerId="ADAL" clId="{D4615485-F749-4C9F-B79F-8506207DD93B}" dt="2022-08-17T19:48:59.921" v="1430" actId="478"/>
          <ac:picMkLst>
            <pc:docMk/>
            <pc:sldMk cId="2793981168" sldId="376"/>
            <ac:picMk id="8" creationId="{8D4F1170-2222-6BE4-98AE-2B6159A3CEC8}"/>
          </ac:picMkLst>
        </pc:picChg>
        <pc:picChg chg="add del mod topLvl modCrop">
          <ac:chgData name="Zulkarnain" userId="5083becb-a57d-47aa-bc56-c8e14edc6f30" providerId="ADAL" clId="{D4615485-F749-4C9F-B79F-8506207DD93B}" dt="2022-08-17T19:59:05.995" v="1625" actId="1076"/>
          <ac:picMkLst>
            <pc:docMk/>
            <pc:sldMk cId="2793981168" sldId="376"/>
            <ac:picMk id="10" creationId="{BB0C4E9A-A151-E79B-C783-6ECF17458DCC}"/>
          </ac:picMkLst>
        </pc:picChg>
      </pc:sldChg>
      <pc:sldChg chg="del">
        <pc:chgData name="Zulkarnain" userId="5083becb-a57d-47aa-bc56-c8e14edc6f30" providerId="ADAL" clId="{D4615485-F749-4C9F-B79F-8506207DD93B}" dt="2022-08-18T06:44:39.594" v="2664" actId="47"/>
        <pc:sldMkLst>
          <pc:docMk/>
          <pc:sldMk cId="4211611334" sldId="386"/>
        </pc:sldMkLst>
      </pc:sldChg>
      <pc:sldChg chg="addSp delSp modSp new mod">
        <pc:chgData name="Zulkarnain" userId="5083becb-a57d-47aa-bc56-c8e14edc6f30" providerId="ADAL" clId="{D4615485-F749-4C9F-B79F-8506207DD93B}" dt="2022-08-17T19:58:29.279" v="1622" actId="1076"/>
        <pc:sldMkLst>
          <pc:docMk/>
          <pc:sldMk cId="2177100990" sldId="387"/>
        </pc:sldMkLst>
        <pc:spChg chg="mod">
          <ac:chgData name="Zulkarnain" userId="5083becb-a57d-47aa-bc56-c8e14edc6f30" providerId="ADAL" clId="{D4615485-F749-4C9F-B79F-8506207DD93B}" dt="2022-08-17T19:55:08.747" v="1488" actId="20577"/>
          <ac:spMkLst>
            <pc:docMk/>
            <pc:sldMk cId="2177100990" sldId="387"/>
            <ac:spMk id="2" creationId="{6B417347-ABFE-5326-8CC6-B138CB18E81A}"/>
          </ac:spMkLst>
        </pc:spChg>
        <pc:spChg chg="add del mod">
          <ac:chgData name="Zulkarnain" userId="5083becb-a57d-47aa-bc56-c8e14edc6f30" providerId="ADAL" clId="{D4615485-F749-4C9F-B79F-8506207DD93B}" dt="2022-08-17T19:58:26.027" v="1621" actId="255"/>
          <ac:spMkLst>
            <pc:docMk/>
            <pc:sldMk cId="2177100990" sldId="387"/>
            <ac:spMk id="3" creationId="{C8732503-B38C-DD94-C121-9B2EE6D7FFF3}"/>
          </ac:spMkLst>
        </pc:spChg>
        <pc:picChg chg="add mod">
          <ac:chgData name="Zulkarnain" userId="5083becb-a57d-47aa-bc56-c8e14edc6f30" providerId="ADAL" clId="{D4615485-F749-4C9F-B79F-8506207DD93B}" dt="2022-08-17T19:58:29.279" v="1622" actId="1076"/>
          <ac:picMkLst>
            <pc:docMk/>
            <pc:sldMk cId="2177100990" sldId="387"/>
            <ac:picMk id="6" creationId="{6FE9692A-43E3-6B5E-4254-7FF794438F0C}"/>
          </ac:picMkLst>
        </pc:picChg>
        <pc:picChg chg="add mod">
          <ac:chgData name="Zulkarnain" userId="5083becb-a57d-47aa-bc56-c8e14edc6f30" providerId="ADAL" clId="{D4615485-F749-4C9F-B79F-8506207DD93B}" dt="2022-08-17T19:42:32.405" v="1318" actId="1076"/>
          <ac:picMkLst>
            <pc:docMk/>
            <pc:sldMk cId="2177100990" sldId="387"/>
            <ac:picMk id="8" creationId="{FCD351CC-664E-1F09-FEFA-244853D8478D}"/>
          </ac:picMkLst>
        </pc:picChg>
      </pc:sldChg>
      <pc:sldChg chg="addSp delSp modSp new mod modClrScheme chgLayout">
        <pc:chgData name="Zulkarnain" userId="5083becb-a57d-47aa-bc56-c8e14edc6f30" providerId="ADAL" clId="{D4615485-F749-4C9F-B79F-8506207DD93B}" dt="2022-08-17T20:12:10.061" v="2550" actId="1076"/>
        <pc:sldMkLst>
          <pc:docMk/>
          <pc:sldMk cId="3178367806" sldId="388"/>
        </pc:sldMkLst>
        <pc:spChg chg="del">
          <ac:chgData name="Zulkarnain" userId="5083becb-a57d-47aa-bc56-c8e14edc6f30" providerId="ADAL" clId="{D4615485-F749-4C9F-B79F-8506207DD93B}" dt="2022-08-17T19:55:22.100" v="1495" actId="26606"/>
          <ac:spMkLst>
            <pc:docMk/>
            <pc:sldMk cId="3178367806" sldId="388"/>
            <ac:spMk id="2" creationId="{8ED82BD0-EA58-552C-080D-6874CC05D5D5}"/>
          </ac:spMkLst>
        </pc:spChg>
        <pc:spChg chg="del">
          <ac:chgData name="Zulkarnain" userId="5083becb-a57d-47aa-bc56-c8e14edc6f30" providerId="ADAL" clId="{D4615485-F749-4C9F-B79F-8506207DD93B}" dt="2022-08-17T19:55:15.949" v="1490" actId="478"/>
          <ac:spMkLst>
            <pc:docMk/>
            <pc:sldMk cId="3178367806" sldId="388"/>
            <ac:spMk id="3" creationId="{224F7E61-7938-3374-BE3F-79100F53581F}"/>
          </ac:spMkLst>
        </pc:spChg>
        <pc:spChg chg="mod ord">
          <ac:chgData name="Zulkarnain" userId="5083becb-a57d-47aa-bc56-c8e14edc6f30" providerId="ADAL" clId="{D4615485-F749-4C9F-B79F-8506207DD93B}" dt="2022-08-17T19:55:22.100" v="1495" actId="26606"/>
          <ac:spMkLst>
            <pc:docMk/>
            <pc:sldMk cId="3178367806" sldId="388"/>
            <ac:spMk id="4" creationId="{593CEE7C-7687-EDE6-FD7B-A242B35CE7AB}"/>
          </ac:spMkLst>
        </pc:spChg>
        <pc:spChg chg="add mod">
          <ac:chgData name="Zulkarnain" userId="5083becb-a57d-47aa-bc56-c8e14edc6f30" providerId="ADAL" clId="{D4615485-F749-4C9F-B79F-8506207DD93B}" dt="2022-08-17T20:12:10.061" v="2550" actId="1076"/>
          <ac:spMkLst>
            <pc:docMk/>
            <pc:sldMk cId="3178367806" sldId="388"/>
            <ac:spMk id="9" creationId="{F0BA4F3D-46E1-F6BE-A790-468B62A5B3BA}"/>
          </ac:spMkLst>
        </pc:spChg>
        <pc:spChg chg="add mod">
          <ac:chgData name="Zulkarnain" userId="5083becb-a57d-47aa-bc56-c8e14edc6f30" providerId="ADAL" clId="{D4615485-F749-4C9F-B79F-8506207DD93B}" dt="2022-08-17T20:05:08.246" v="2052" actId="14100"/>
          <ac:spMkLst>
            <pc:docMk/>
            <pc:sldMk cId="3178367806" sldId="388"/>
            <ac:spMk id="11" creationId="{A31C7651-6CE0-D2FC-7CB4-DA522ACBE4D3}"/>
          </ac:spMkLst>
        </pc:spChg>
        <pc:spChg chg="add mod">
          <ac:chgData name="Zulkarnain" userId="5083becb-a57d-47aa-bc56-c8e14edc6f30" providerId="ADAL" clId="{D4615485-F749-4C9F-B79F-8506207DD93B}" dt="2022-08-17T20:06:14.502" v="2057" actId="1076"/>
          <ac:spMkLst>
            <pc:docMk/>
            <pc:sldMk cId="3178367806" sldId="388"/>
            <ac:spMk id="13" creationId="{0E098157-8B84-F320-073D-BBEDE791E7A7}"/>
          </ac:spMkLst>
        </pc:spChg>
        <pc:picChg chg="add mod">
          <ac:chgData name="Zulkarnain" userId="5083becb-a57d-47aa-bc56-c8e14edc6f30" providerId="ADAL" clId="{D4615485-F749-4C9F-B79F-8506207DD93B}" dt="2022-08-17T20:06:10.958" v="2056" actId="1076"/>
          <ac:picMkLst>
            <pc:docMk/>
            <pc:sldMk cId="3178367806" sldId="388"/>
            <ac:picMk id="6" creationId="{924902AE-F4A3-09BF-0EF8-770C4B6B05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6C61D-21BD-45CA-B920-B80C9B6DF6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jira.ecmwf.int/projects/RWC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dqms.wmo.i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car.wmo.int/surface/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wmo.int/activity-areas/community-platform" TargetMode="External"/><Relationship Id="rId2" Type="http://schemas.openxmlformats.org/officeDocument/2006/relationships/hyperlink" Target="https://contacts.wmo.i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415868" y="1012372"/>
            <a:ext cx="8865446" cy="268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90"/>
                </a:solidFill>
              </a:rPr>
              <a:t>RA V Training Workshop on WDQMS for RWCs</a:t>
            </a:r>
          </a:p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000090"/>
                </a:solidFill>
              </a:rPr>
              <a:t>Nadi</a:t>
            </a:r>
            <a:r>
              <a:rPr lang="en-US" sz="2400" dirty="0">
                <a:solidFill>
                  <a:srgbClr val="000090"/>
                </a:solidFill>
              </a:rPr>
              <a:t>, Fiji, 12 – 14 October 2022</a:t>
            </a: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How to Use the Incident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C043-906F-4F3F-8E7F-55B65642F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914" y="639734"/>
            <a:ext cx="3474948" cy="742931"/>
          </a:xfrm>
        </p:spPr>
        <p:txBody>
          <a:bodyPr>
            <a:noAutofit/>
          </a:bodyPr>
          <a:lstStyle/>
          <a:p>
            <a:r>
              <a:rPr lang="fr-CH" sz="2400" dirty="0" err="1"/>
              <a:t>Number</a:t>
            </a:r>
            <a:r>
              <a:rPr lang="fr-CH" sz="2400" dirty="0"/>
              <a:t> of tickets per RWC, 13 </a:t>
            </a:r>
            <a:r>
              <a:rPr lang="fr-CH" sz="2400" dirty="0" err="1"/>
              <a:t>October</a:t>
            </a:r>
            <a:r>
              <a:rPr lang="fr-CH" sz="2400" dirty="0"/>
              <a:t>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58944-B081-4968-944A-EC044277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3483DF-B62E-45F0-B41F-457AA75F52B9}"/>
              </a:ext>
            </a:extLst>
          </p:cNvPr>
          <p:cNvSpPr txBox="1">
            <a:spLocks/>
          </p:cNvSpPr>
          <p:nvPr/>
        </p:nvSpPr>
        <p:spPr>
          <a:xfrm>
            <a:off x="89825" y="4274448"/>
            <a:ext cx="4209210" cy="710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2400" dirty="0"/>
              <a:t>Ticket </a:t>
            </a:r>
            <a:r>
              <a:rPr lang="fr-CH" sz="2400" dirty="0" err="1"/>
              <a:t>status</a:t>
            </a:r>
            <a:r>
              <a:rPr lang="fr-CH" sz="2400" dirty="0"/>
              <a:t>, 13 </a:t>
            </a:r>
            <a:r>
              <a:rPr lang="fr-CH" sz="2400" dirty="0" err="1"/>
              <a:t>October</a:t>
            </a:r>
            <a:r>
              <a:rPr lang="fr-CH" sz="2400" dirty="0"/>
              <a:t>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4A2469-6DCB-0F77-4D3A-C5119C68D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45"/>
            <a:ext cx="5355637" cy="35720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7EF7D6-D366-024F-684D-3A9E24610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435" y="3429000"/>
            <a:ext cx="5014963" cy="298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8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7254-92ED-E3C5-8675-805338C1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Plan for 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52DFF-7726-74F9-41B1-17D3DFDD4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r-CH" dirty="0"/>
              <a:t>WMO has </a:t>
            </a:r>
            <a:r>
              <a:rPr lang="fr-CH" dirty="0" err="1"/>
              <a:t>its</a:t>
            </a:r>
            <a:r>
              <a:rPr lang="fr-CH" dirty="0"/>
              <a:t> </a:t>
            </a:r>
            <a:r>
              <a:rPr lang="fr-CH" dirty="0" err="1"/>
              <a:t>own</a:t>
            </a:r>
            <a:r>
              <a:rPr lang="fr-CH" dirty="0"/>
              <a:t> JIRA Software </a:t>
            </a:r>
            <a:r>
              <a:rPr lang="fr-CH" dirty="0" err="1"/>
              <a:t>license</a:t>
            </a:r>
            <a:r>
              <a:rPr lang="fr-CH" dirty="0"/>
              <a:t>, </a:t>
            </a:r>
            <a:r>
              <a:rPr lang="fr-CH" dirty="0" err="1"/>
              <a:t>so</a:t>
            </a:r>
            <a:r>
              <a:rPr lang="fr-CH" dirty="0"/>
              <a:t> tickets, </a:t>
            </a:r>
            <a:r>
              <a:rPr lang="fr-CH" dirty="0" err="1"/>
              <a:t>users</a:t>
            </a:r>
            <a:r>
              <a:rPr lang="fr-CH" dirty="0"/>
              <a:t> and workflow </a:t>
            </a:r>
            <a:r>
              <a:rPr lang="fr-CH" dirty="0" err="1"/>
              <a:t>from</a:t>
            </a:r>
            <a:r>
              <a:rPr lang="fr-CH" dirty="0"/>
              <a:t> the </a:t>
            </a:r>
            <a:r>
              <a:rPr lang="fr-CH" dirty="0" err="1"/>
              <a:t>current</a:t>
            </a:r>
            <a:r>
              <a:rPr lang="fr-CH" dirty="0"/>
              <a:t> </a:t>
            </a:r>
            <a:r>
              <a:rPr lang="fr-CH" dirty="0" err="1"/>
              <a:t>project</a:t>
            </a:r>
            <a:r>
              <a:rPr lang="fr-CH" dirty="0"/>
              <a:t> </a:t>
            </a:r>
            <a:r>
              <a:rPr lang="fr-CH" dirty="0" err="1"/>
              <a:t>hosted</a:t>
            </a:r>
            <a:r>
              <a:rPr lang="fr-CH" dirty="0"/>
              <a:t> by ECMWF </a:t>
            </a:r>
            <a:r>
              <a:rPr lang="fr-CH" dirty="0" err="1"/>
              <a:t>will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migrated</a:t>
            </a:r>
            <a:r>
              <a:rPr lang="fr-CH" dirty="0"/>
              <a:t> to JIRA software </a:t>
            </a:r>
            <a:r>
              <a:rPr lang="fr-CH" dirty="0" err="1"/>
              <a:t>hosted</a:t>
            </a:r>
            <a:r>
              <a:rPr lang="fr-CH" dirty="0"/>
              <a:t> WMO</a:t>
            </a:r>
          </a:p>
          <a:p>
            <a:pPr marL="514350" indent="-514350">
              <a:buAutoNum type="arabicPeriod"/>
            </a:pPr>
            <a:r>
              <a:rPr lang="fr-CH" dirty="0" err="1"/>
              <a:t>Recommendations</a:t>
            </a:r>
            <a:r>
              <a:rPr lang="fr-CH" dirty="0"/>
              <a:t> </a:t>
            </a:r>
            <a:r>
              <a:rPr lang="fr-CH" dirty="0" err="1"/>
              <a:t>from</a:t>
            </a:r>
            <a:r>
              <a:rPr lang="fr-CH" dirty="0"/>
              <a:t> RWC Global workshop (25-27 July 2022) on IMS configuration </a:t>
            </a:r>
            <a:r>
              <a:rPr lang="fr-CH" dirty="0" err="1"/>
              <a:t>will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considered</a:t>
            </a:r>
            <a:r>
              <a:rPr lang="fr-CH" dirty="0"/>
              <a:t> in the new IMS JIRA Software </a:t>
            </a:r>
            <a:r>
              <a:rPr lang="fr-CH" dirty="0" err="1"/>
              <a:t>hosted</a:t>
            </a:r>
            <a:r>
              <a:rPr lang="fr-CH" dirty="0"/>
              <a:t> by WMO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DC744-696F-5ED4-B134-E942893A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9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>
                <a:solidFill>
                  <a:srgbClr val="000090"/>
                </a:solidFill>
              </a:rPr>
              <a:t>Thank you</a:t>
            </a:r>
          </a:p>
          <a:p>
            <a:endParaRPr lang="en-US" sz="6400" dirty="0">
              <a:solidFill>
                <a:srgbClr val="00009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0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AB6841-6A07-46AD-BFF0-DA8FEB28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831F288-D28F-F5D4-CC26-F13617D0826D}"/>
              </a:ext>
            </a:extLst>
          </p:cNvPr>
          <p:cNvGrpSpPr/>
          <p:nvPr/>
        </p:nvGrpSpPr>
        <p:grpSpPr>
          <a:xfrm>
            <a:off x="492014" y="1314867"/>
            <a:ext cx="8146856" cy="3172169"/>
            <a:chOff x="476657" y="1878079"/>
            <a:chExt cx="8146856" cy="317216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BC36D7A-5F0B-4395-BAD7-4CAF5E83CD57}"/>
                </a:ext>
              </a:extLst>
            </p:cNvPr>
            <p:cNvGrpSpPr/>
            <p:nvPr/>
          </p:nvGrpSpPr>
          <p:grpSpPr>
            <a:xfrm>
              <a:off x="476657" y="1878079"/>
              <a:ext cx="2272112" cy="3172169"/>
              <a:chOff x="2233421" y="2485266"/>
              <a:chExt cx="1770373" cy="2813539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5CF3A078-74B6-41EC-921A-E0F54B74B4DC}"/>
                  </a:ext>
                </a:extLst>
              </p:cNvPr>
              <p:cNvGrpSpPr/>
              <p:nvPr/>
            </p:nvGrpSpPr>
            <p:grpSpPr>
              <a:xfrm>
                <a:off x="2233421" y="2485266"/>
                <a:ext cx="1770373" cy="2813539"/>
                <a:chOff x="794084" y="907365"/>
                <a:chExt cx="3423337" cy="2022911"/>
              </a:xfrm>
            </p:grpSpPr>
            <p:sp>
              <p:nvSpPr>
                <p:cNvPr id="12" name="Flowchart: Process 11">
                  <a:extLst>
                    <a:ext uri="{FF2B5EF4-FFF2-40B4-BE49-F238E27FC236}">
                      <a16:creationId xmlns:a16="http://schemas.microsoft.com/office/drawing/2014/main" id="{FC2366C0-3519-4E0B-B908-1486F461C4C3}"/>
                    </a:ext>
                  </a:extLst>
                </p:cNvPr>
                <p:cNvSpPr/>
                <p:nvPr/>
              </p:nvSpPr>
              <p:spPr>
                <a:xfrm>
                  <a:off x="794084" y="907365"/>
                  <a:ext cx="3423337" cy="2022911"/>
                </a:xfrm>
                <a:prstGeom prst="flowChartProcess">
                  <a:avLst/>
                </a:prstGeom>
                <a:noFill/>
                <a:ln w="15875"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H" dirty="0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0F3012CB-47FE-4EFB-BD33-4036926A9008}"/>
                    </a:ext>
                  </a:extLst>
                </p:cNvPr>
                <p:cNvSpPr/>
                <p:nvPr/>
              </p:nvSpPr>
              <p:spPr>
                <a:xfrm>
                  <a:off x="1010532" y="935942"/>
                  <a:ext cx="1913327" cy="294407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2400" b="0" cap="none" spc="0" dirty="0">
                      <a:ln w="0"/>
                      <a:solidFill>
                        <a:srgbClr val="000099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rPr>
                    <a:t>Member</a:t>
                  </a:r>
                </a:p>
              </p:txBody>
            </p:sp>
          </p:grp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5CB734D3-855B-448E-82AA-C44683F9B91B}"/>
                  </a:ext>
                </a:extLst>
              </p:cNvPr>
              <p:cNvSpPr/>
              <p:nvPr/>
            </p:nvSpPr>
            <p:spPr>
              <a:xfrm>
                <a:off x="2352783" y="3244978"/>
                <a:ext cx="1487698" cy="52045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000099"/>
                    </a:solidFill>
                  </a:rPr>
                  <a:t>WIGOS NFP</a:t>
                </a:r>
                <a:endParaRPr lang="en-CH" sz="24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316817AB-6B26-4F9A-B436-A4D8EF1D4040}"/>
                  </a:ext>
                </a:extLst>
              </p:cNvPr>
              <p:cNvSpPr/>
              <p:nvPr/>
            </p:nvSpPr>
            <p:spPr>
              <a:xfrm>
                <a:off x="2352782" y="4638539"/>
                <a:ext cx="1487699" cy="52045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rgbClr val="000099"/>
                    </a:solidFill>
                  </a:rPr>
                  <a:t>WDQMS NFP</a:t>
                </a:r>
                <a:endParaRPr lang="en-CH" sz="20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6D4A663-882E-4C74-8FBF-F82557390521}"/>
                  </a:ext>
                </a:extLst>
              </p:cNvPr>
              <p:cNvSpPr/>
              <p:nvPr/>
            </p:nvSpPr>
            <p:spPr>
              <a:xfrm>
                <a:off x="2361511" y="3929753"/>
                <a:ext cx="1487699" cy="52045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rgbClr val="000099"/>
                    </a:solidFill>
                  </a:rPr>
                  <a:t>OSCAR/Surface NFP</a:t>
                </a:r>
                <a:endParaRPr lang="en-CH" dirty="0">
                  <a:solidFill>
                    <a:srgbClr val="000099"/>
                  </a:solidFill>
                </a:endParaRPr>
              </a:p>
            </p:txBody>
          </p:sp>
        </p:grp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7114CE1-6472-4255-B7AA-054563A72013}"/>
                </a:ext>
              </a:extLst>
            </p:cNvPr>
            <p:cNvSpPr/>
            <p:nvPr/>
          </p:nvSpPr>
          <p:spPr>
            <a:xfrm>
              <a:off x="7121259" y="2825546"/>
              <a:ext cx="1487698" cy="52045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000099"/>
                  </a:solidFill>
                </a:rPr>
                <a:t>RWC</a:t>
              </a:r>
              <a:endParaRPr lang="en-CH" sz="2800" dirty="0">
                <a:solidFill>
                  <a:srgbClr val="000099"/>
                </a:solidFill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7C6372E-4F58-467E-90CB-EF7177B362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15605" y="2361115"/>
              <a:ext cx="1949837" cy="1397304"/>
            </a:xfrm>
            <a:prstGeom prst="straightConnector1">
              <a:avLst/>
            </a:prstGeom>
            <a:ln>
              <a:prstDash val="soli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C85B66A-7CA2-4523-91CD-1AEC9E15A2C1}"/>
                </a:ext>
              </a:extLst>
            </p:cNvPr>
            <p:cNvGrpSpPr/>
            <p:nvPr/>
          </p:nvGrpSpPr>
          <p:grpSpPr>
            <a:xfrm>
              <a:off x="4201520" y="1945580"/>
              <a:ext cx="1487698" cy="2978760"/>
              <a:chOff x="7182639" y="2634291"/>
              <a:chExt cx="1487698" cy="2978760"/>
            </a:xfrm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DA0B6BB7-733B-49E9-A90F-79308288112A}"/>
                  </a:ext>
                </a:extLst>
              </p:cNvPr>
              <p:cNvGrpSpPr/>
              <p:nvPr/>
            </p:nvGrpSpPr>
            <p:grpSpPr>
              <a:xfrm>
                <a:off x="7250060" y="4424906"/>
                <a:ext cx="1406414" cy="1188145"/>
                <a:chOff x="237554" y="4538853"/>
                <a:chExt cx="1406414" cy="1188145"/>
              </a:xfrm>
            </p:grpSpPr>
            <p:pic>
              <p:nvPicPr>
                <p:cNvPr id="51" name="Picture 50">
                  <a:extLst>
                    <a:ext uri="{FF2B5EF4-FFF2-40B4-BE49-F238E27FC236}">
                      <a16:creationId xmlns:a16="http://schemas.microsoft.com/office/drawing/2014/main" id="{27880067-823D-41D5-A7EE-FEBDD579183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99970" y="4538853"/>
                  <a:ext cx="914479" cy="914479"/>
                </a:xfrm>
                <a:prstGeom prst="rect">
                  <a:avLst/>
                </a:prstGeom>
              </p:spPr>
            </p:pic>
            <p:sp>
              <p:nvSpPr>
                <p:cNvPr id="52" name="Title 1">
                  <a:extLst>
                    <a:ext uri="{FF2B5EF4-FFF2-40B4-BE49-F238E27FC236}">
                      <a16:creationId xmlns:a16="http://schemas.microsoft.com/office/drawing/2014/main" id="{6710F0CA-9F74-4CAE-A1DA-5C14D54F894E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37554" y="5185738"/>
                  <a:ext cx="1406414" cy="54126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rmAutofit fontScale="97500"/>
                </a:bodyPr>
                <a:lstStyle>
                  <a:lvl1pPr algn="ctr" defTabSz="4572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800" dirty="0">
                      <a:latin typeface="+mn-lt"/>
                    </a:rPr>
                    <a:t>IMS</a:t>
                  </a:r>
                  <a:endParaRPr lang="en-CH" sz="1800" dirty="0">
                    <a:latin typeface="+mn-lt"/>
                  </a:endParaRPr>
                </a:p>
              </p:txBody>
            </p: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0E77D48-37D2-4E2D-91E4-B73C33D67857}"/>
                  </a:ext>
                </a:extLst>
              </p:cNvPr>
              <p:cNvGrpSpPr/>
              <p:nvPr/>
            </p:nvGrpSpPr>
            <p:grpSpPr>
              <a:xfrm>
                <a:off x="7182639" y="2634291"/>
                <a:ext cx="1487698" cy="1090986"/>
                <a:chOff x="228722" y="2815974"/>
                <a:chExt cx="1487698" cy="1090986"/>
              </a:xfrm>
            </p:grpSpPr>
            <p:pic>
              <p:nvPicPr>
                <p:cNvPr id="54" name="Graphic 53" descr="Laptop">
                  <a:extLst>
                    <a:ext uri="{FF2B5EF4-FFF2-40B4-BE49-F238E27FC236}">
                      <a16:creationId xmlns:a16="http://schemas.microsoft.com/office/drawing/2014/main" id="{A7C4BF57-C440-4BEE-A034-0369009255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7414" y="2815974"/>
                  <a:ext cx="914400" cy="914400"/>
                </a:xfrm>
                <a:prstGeom prst="rect">
                  <a:avLst/>
                </a:prstGeom>
              </p:spPr>
            </p:pic>
            <p:sp>
              <p:nvSpPr>
                <p:cNvPr id="55" name="Title 1">
                  <a:extLst>
                    <a:ext uri="{FF2B5EF4-FFF2-40B4-BE49-F238E27FC236}">
                      <a16:creationId xmlns:a16="http://schemas.microsoft.com/office/drawing/2014/main" id="{A41F5FFC-08BD-4FF4-9BC4-D4767217C7DF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228722" y="3365700"/>
                  <a:ext cx="1487698" cy="541260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ctr">
                  <a:noAutofit/>
                </a:bodyPr>
                <a:lstStyle>
                  <a:lvl1pPr algn="ctr" defTabSz="457200" rtl="0" eaLnBrk="1" latinLnBrk="0" hangingPunct="1">
                    <a:spcBef>
                      <a:spcPct val="0"/>
                    </a:spcBef>
                    <a:buNone/>
                    <a:defRPr sz="44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r>
                    <a:rPr lang="en-US" sz="1600" dirty="0"/>
                    <a:t>OSCAR/Surface</a:t>
                  </a:r>
                  <a:endParaRPr lang="en-CH" sz="1600" dirty="0"/>
                </a:p>
              </p:txBody>
            </p:sp>
          </p:grp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9BE0A5A7-1256-4FBA-AEF4-147518903EF3}"/>
                </a:ext>
              </a:extLst>
            </p:cNvPr>
            <p:cNvGrpSpPr/>
            <p:nvPr/>
          </p:nvGrpSpPr>
          <p:grpSpPr>
            <a:xfrm>
              <a:off x="4034398" y="2825546"/>
              <a:ext cx="1873558" cy="1027909"/>
              <a:chOff x="34113" y="3677453"/>
              <a:chExt cx="1873558" cy="1027909"/>
            </a:xfrm>
          </p:grpSpPr>
          <p:pic>
            <p:nvPicPr>
              <p:cNvPr id="57" name="Graphic 56" descr="Laptop">
                <a:extLst>
                  <a:ext uri="{FF2B5EF4-FFF2-40B4-BE49-F238E27FC236}">
                    <a16:creationId xmlns:a16="http://schemas.microsoft.com/office/drawing/2014/main" id="{52AB3810-89F8-4811-8083-3D217E7CF0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513692" y="3677453"/>
                <a:ext cx="914400" cy="914400"/>
              </a:xfrm>
              <a:prstGeom prst="rect">
                <a:avLst/>
              </a:prstGeom>
            </p:spPr>
          </p:pic>
          <p:sp>
            <p:nvSpPr>
              <p:cNvPr id="58" name="Title 1">
                <a:extLst>
                  <a:ext uri="{FF2B5EF4-FFF2-40B4-BE49-F238E27FC236}">
                    <a16:creationId xmlns:a16="http://schemas.microsoft.com/office/drawing/2014/main" id="{DB0C76B4-27AF-4B07-BF24-5334102663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113" y="4316071"/>
                <a:ext cx="1873558" cy="3892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97500"/>
              </a:bodyPr>
              <a:lstStyle>
                <a:lvl1pPr algn="ctr" defTabSz="4572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800" dirty="0"/>
                  <a:t>WDQMS Webtool</a:t>
                </a:r>
                <a:endParaRPr lang="en-CH" sz="1800" dirty="0"/>
              </a:p>
            </p:txBody>
          </p:sp>
        </p:grp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27C8F1AF-86B1-4F1E-AED6-4FF2AA8AA8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0857" y="3062287"/>
              <a:ext cx="1697371" cy="870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23DFDFE0-D463-4500-B482-4E9C6AE38F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55908" y="3246018"/>
              <a:ext cx="1682320" cy="841035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3135FF0-BEAD-4E1A-BF2E-DF0CA2BAA15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369501" y="3345996"/>
              <a:ext cx="1668727" cy="7081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852636-F074-43C8-B634-3C65B0CB7F8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2672537" y="3282746"/>
              <a:ext cx="1841440" cy="12124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7088110-77D9-4C4C-958F-3763D874ACEF}"/>
                </a:ext>
              </a:extLst>
            </p:cNvPr>
            <p:cNvSpPr/>
            <p:nvPr/>
          </p:nvSpPr>
          <p:spPr>
            <a:xfrm>
              <a:off x="7135815" y="3855370"/>
              <a:ext cx="1487698" cy="7081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000099"/>
                  </a:solidFill>
                </a:rPr>
                <a:t>WIGOS Monitoring </a:t>
              </a:r>
              <a:r>
                <a:rPr lang="en-US" sz="1600" dirty="0" err="1">
                  <a:solidFill>
                    <a:srgbClr val="000099"/>
                  </a:solidFill>
                </a:rPr>
                <a:t>Centres</a:t>
              </a:r>
              <a:endParaRPr lang="en-CH" sz="1600" dirty="0">
                <a:solidFill>
                  <a:srgbClr val="000099"/>
                </a:solidFill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EC2283B-25B6-4D30-BC17-E6D3E76B317D}"/>
                </a:ext>
              </a:extLst>
            </p:cNvPr>
            <p:cNvCxnSpPr>
              <a:cxnSpLocks/>
              <a:stCxn id="51" idx="1"/>
            </p:cNvCxnSpPr>
            <p:nvPr/>
          </p:nvCxnSpPr>
          <p:spPr>
            <a:xfrm flipH="1">
              <a:off x="2659883" y="4193435"/>
              <a:ext cx="1871474" cy="457239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5547D23-90A5-4FC1-92D9-92724C1399DA}"/>
                </a:ext>
              </a:extLst>
            </p:cNvPr>
            <p:cNvCxnSpPr>
              <a:cxnSpLocks/>
            </p:cNvCxnSpPr>
            <p:nvPr/>
          </p:nvCxnSpPr>
          <p:spPr>
            <a:xfrm>
              <a:off x="5355908" y="2377410"/>
              <a:ext cx="1682320" cy="53836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C3777AC2-34C7-4B8F-8C23-C00397BBC7B5}"/>
                </a:ext>
              </a:extLst>
            </p:cNvPr>
            <p:cNvCxnSpPr>
              <a:cxnSpLocks/>
              <a:endCxn id="51" idx="3"/>
            </p:cNvCxnSpPr>
            <p:nvPr/>
          </p:nvCxnSpPr>
          <p:spPr>
            <a:xfrm flipH="1">
              <a:off x="5445836" y="4166754"/>
              <a:ext cx="1592392" cy="26681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itle 1">
            <a:extLst>
              <a:ext uri="{FF2B5EF4-FFF2-40B4-BE49-F238E27FC236}">
                <a16:creationId xmlns:a16="http://schemas.microsoft.com/office/drawing/2014/main" id="{9849D653-DA43-5CBF-50AC-6C0B406A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282575"/>
            <a:ext cx="8229600" cy="752475"/>
          </a:xfrm>
        </p:spPr>
        <p:txBody>
          <a:bodyPr>
            <a:normAutofit/>
          </a:bodyPr>
          <a:lstStyle/>
          <a:p>
            <a:r>
              <a:rPr lang="fr-CH" sz="3600" b="1" dirty="0">
                <a:solidFill>
                  <a:srgbClr val="000099"/>
                </a:solidFill>
              </a:rPr>
              <a:t>WIGOS Tools and </a:t>
            </a:r>
            <a:r>
              <a:rPr lang="fr-CH" sz="3600" b="1" dirty="0" err="1">
                <a:solidFill>
                  <a:srgbClr val="000099"/>
                </a:solidFill>
              </a:rPr>
              <a:t>NFPs</a:t>
            </a:r>
            <a:endParaRPr lang="fr-CH" sz="3600" b="1" dirty="0">
              <a:solidFill>
                <a:srgbClr val="000099"/>
              </a:solidFill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C172D234-5B7C-C4BC-63E5-CE0AD8666024}"/>
              </a:ext>
            </a:extLst>
          </p:cNvPr>
          <p:cNvSpPr txBox="1">
            <a:spLocks/>
          </p:cNvSpPr>
          <p:nvPr/>
        </p:nvSpPr>
        <p:spPr>
          <a:xfrm>
            <a:off x="476657" y="4922705"/>
            <a:ext cx="8229600" cy="1153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fr-CH" sz="1600" dirty="0">
                <a:latin typeface="+mn-lt"/>
              </a:rPr>
              <a:t>OSCAR/Surface, an </a:t>
            </a:r>
            <a:r>
              <a:rPr lang="en-US" sz="1600" b="0" i="0" dirty="0">
                <a:effectLst/>
                <a:latin typeface="+mn-lt"/>
              </a:rPr>
              <a:t>official repository of WIGOS metadata for all surface-based observing stations and platforms, </a:t>
            </a:r>
            <a:r>
              <a:rPr lang="en-US" sz="1600" b="0" i="0" dirty="0">
                <a:effectLst/>
                <a:latin typeface="+mn-lt"/>
                <a:hlinkClick r:id="rId6"/>
              </a:rPr>
              <a:t>https://oscar.wmo.int/surface</a:t>
            </a:r>
            <a:r>
              <a:rPr lang="en-US" sz="1600" dirty="0">
                <a:latin typeface="+mn-lt"/>
                <a:hlinkClick r:id="rId6"/>
              </a:rPr>
              <a:t>/</a:t>
            </a:r>
            <a:endParaRPr lang="en-US" sz="1600" b="0" i="0" dirty="0">
              <a:effectLst/>
              <a:latin typeface="+mn-lt"/>
            </a:endParaRP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fr-CH" sz="1600" dirty="0">
                <a:latin typeface="+mn-lt"/>
              </a:rPr>
              <a:t>WDQMS </a:t>
            </a:r>
            <a:r>
              <a:rPr lang="fr-CH" sz="1600" dirty="0" err="1">
                <a:latin typeface="+mn-lt"/>
              </a:rPr>
              <a:t>webtool</a:t>
            </a:r>
            <a:r>
              <a:rPr lang="fr-CH" sz="1600" dirty="0">
                <a:latin typeface="+mn-lt"/>
              </a:rPr>
              <a:t>, a </a:t>
            </a:r>
            <a:r>
              <a:rPr lang="fr-CH" sz="1600" dirty="0" err="1">
                <a:latin typeface="+mn-lt"/>
              </a:rPr>
              <a:t>webtool</a:t>
            </a:r>
            <a:r>
              <a:rPr lang="fr-CH" sz="1600" dirty="0">
                <a:latin typeface="+mn-lt"/>
              </a:rPr>
              <a:t> </a:t>
            </a:r>
            <a:r>
              <a:rPr lang="en-US" sz="1600" b="0" i="0" dirty="0">
                <a:effectLst/>
                <a:latin typeface="+mn-lt"/>
              </a:rPr>
              <a:t>to monitor the performance of all WIGOS observing components, </a:t>
            </a:r>
            <a:r>
              <a:rPr lang="en-US" sz="1600" b="0" i="0" dirty="0">
                <a:effectLst/>
                <a:latin typeface="+mn-lt"/>
                <a:hlinkClick r:id="rId7"/>
              </a:rPr>
              <a:t>https://wdqms.wmo.int/</a:t>
            </a:r>
            <a:r>
              <a:rPr lang="en-US" sz="1600" b="0" i="0" dirty="0">
                <a:effectLst/>
                <a:latin typeface="+mn-lt"/>
              </a:rPr>
              <a:t> </a:t>
            </a:r>
          </a:p>
          <a:p>
            <a:pPr marL="225425" indent="-225425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Incident Management System (IMS),</a:t>
            </a:r>
            <a:r>
              <a:rPr lang="en-US" sz="1600" b="0" i="0" dirty="0">
                <a:effectLst/>
                <a:latin typeface="+mn-lt"/>
              </a:rPr>
              <a:t> for the registration and follow-up of WDQMS (WIGOS data quality monitoring system) issues identified in the quality evaluation process, </a:t>
            </a:r>
            <a:r>
              <a:rPr lang="en-US" sz="1600" b="0" i="0" dirty="0">
                <a:effectLst/>
                <a:latin typeface="+mn-lt"/>
                <a:hlinkClick r:id="rId8"/>
              </a:rPr>
              <a:t>https://jira.ecmwf.int/projects/RWC</a:t>
            </a:r>
            <a:r>
              <a:rPr lang="en-US" sz="1600" b="0" i="0" dirty="0">
                <a:effectLst/>
                <a:latin typeface="+mn-lt"/>
              </a:rPr>
              <a:t> (can be accessed by registered users only)</a:t>
            </a:r>
            <a:endParaRPr lang="fr-CH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001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D91C-024B-462E-9D76-0A9A0647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719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What is IMS for RWC?</a:t>
            </a:r>
            <a:endParaRPr lang="en-CH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6C25-01DF-45FF-BDF2-D57BD2263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14" y="1105126"/>
            <a:ext cx="8556171" cy="487793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Incident Management is one of the functions of RWC to resolve issues, a part of the WDQMS process </a:t>
            </a:r>
          </a:p>
          <a:p>
            <a:pPr algn="just"/>
            <a:r>
              <a:rPr lang="en-US" dirty="0"/>
              <a:t>IMS for RWC is one of the main operational tools used by RWCs, in addition to OSCAR/Surface and WDQMS Webtool</a:t>
            </a:r>
          </a:p>
          <a:p>
            <a:pPr algn="just"/>
            <a:r>
              <a:rPr lang="en-US" dirty="0"/>
              <a:t>IMS for RWC is configured according to the Incident Management Process – WMO-No.1224, Technical Guidelines for RWC on WDQMS</a:t>
            </a:r>
          </a:p>
          <a:p>
            <a:pPr algn="just"/>
            <a:r>
              <a:rPr lang="en-US" dirty="0"/>
              <a:t>IMS for RWC is hosted by the European Centre for Medium-Range Weather Forecasts (ECMWF) in JIRA Software, a work management tool for all kinds of uses cases</a:t>
            </a:r>
          </a:p>
          <a:p>
            <a:pPr algn="just"/>
            <a:r>
              <a:rPr lang="en-US" dirty="0"/>
              <a:t>It has been operating in pilot mode since July 2020: RWC EAC, RWC Morocco, RWC Southern Africa, RWC Beijing, RWC Tokyo, RWC Argentina, RWC Brazil, RWC Indonesia and RWC Singapore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AEE59-D3E2-4289-B24E-39BBA568A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4638"/>
            <a:ext cx="8466667" cy="78107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WIGOS IMP – </a:t>
            </a:r>
            <a:r>
              <a:rPr lang="en-US" sz="3600" b="1">
                <a:solidFill>
                  <a:srgbClr val="000090"/>
                </a:solidFill>
              </a:rPr>
              <a:t>interaction </a:t>
            </a:r>
            <a:br>
              <a:rPr lang="en-US" sz="3600" b="1">
                <a:solidFill>
                  <a:srgbClr val="000090"/>
                </a:solidFill>
              </a:rPr>
            </a:br>
            <a:r>
              <a:rPr lang="en-US" sz="3600" b="1">
                <a:solidFill>
                  <a:srgbClr val="000090"/>
                </a:solidFill>
              </a:rPr>
              <a:t>with </a:t>
            </a:r>
            <a:r>
              <a:rPr lang="en-US" sz="3600" b="1" dirty="0">
                <a:solidFill>
                  <a:srgbClr val="000090"/>
                </a:solidFill>
              </a:rPr>
              <a:t>countries</a:t>
            </a:r>
            <a:endParaRPr lang="en-US" sz="3600" dirty="0"/>
          </a:p>
        </p:txBody>
      </p:sp>
      <p:pic>
        <p:nvPicPr>
          <p:cNvPr id="12" name="Picture 2" descr="H:\Meetings Others\WMO\CBS\WIGOS_WDQMS\TT-WDQMS\WDQMS Training material\Collection of training material\images\IM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763" y="1324489"/>
            <a:ext cx="6386625" cy="486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13"/>
          <p:cNvSpPr/>
          <p:nvPr/>
        </p:nvSpPr>
        <p:spPr>
          <a:xfrm>
            <a:off x="7697972" y="4104166"/>
            <a:ext cx="1286540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endParaRPr lang="de-DE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de-DE" sz="1400" dirty="0" err="1">
                <a:solidFill>
                  <a:sysClr val="windowText" lastClr="000000"/>
                </a:solidFill>
              </a:rPr>
              <a:t>country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830186" y="5110714"/>
            <a:ext cx="1293628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country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72534" y="2682944"/>
            <a:ext cx="1279055" cy="9852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>
                <a:solidFill>
                  <a:sysClr val="windowText" lastClr="000000"/>
                </a:solidFill>
                <a:sym typeface="Symbol"/>
              </a:rPr>
              <a:t>RWC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904614" y="1470836"/>
            <a:ext cx="1719369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endParaRPr lang="de-DE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de-DE" sz="1400" dirty="0">
                <a:solidFill>
                  <a:sysClr val="windowText" lastClr="000000"/>
                </a:solidFill>
              </a:rPr>
              <a:t>RWC </a:t>
            </a:r>
            <a:r>
              <a:rPr lang="de-DE" sz="1400" dirty="0" err="1">
                <a:solidFill>
                  <a:sysClr val="windowText" lastClr="000000"/>
                </a:solidFill>
              </a:rPr>
              <a:t>or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data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user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7623983" y="2562482"/>
            <a:ext cx="1360529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RWC</a:t>
            </a:r>
          </a:p>
        </p:txBody>
      </p:sp>
      <p:sp>
        <p:nvSpPr>
          <p:cNvPr id="23" name="Rechteck 22"/>
          <p:cNvSpPr/>
          <p:nvPr/>
        </p:nvSpPr>
        <p:spPr>
          <a:xfrm>
            <a:off x="372534" y="4249475"/>
            <a:ext cx="1279055" cy="98528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Contact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 err="1">
                <a:solidFill>
                  <a:sysClr val="windowText" lastClr="000000"/>
                </a:solidFill>
              </a:rPr>
              <a:t>country</a:t>
            </a:r>
            <a:r>
              <a:rPr lang="de-DE" sz="1400" dirty="0">
                <a:solidFill>
                  <a:sysClr val="windowText" lastClr="000000"/>
                </a:solidFill>
              </a:rPr>
              <a:t> </a:t>
            </a:r>
            <a:r>
              <a:rPr lang="de-DE" sz="1400" dirty="0">
                <a:solidFill>
                  <a:sysClr val="windowText" lastClr="000000"/>
                </a:solidFill>
                <a:sym typeface="Symbol"/>
              </a:rPr>
              <a:t> RWC</a:t>
            </a:r>
            <a:endParaRPr lang="de-DE" sz="1400" dirty="0">
              <a:solidFill>
                <a:sysClr val="windowText" lastClr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3948662" y="2796360"/>
            <a:ext cx="1360529" cy="8506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ysClr val="windowText" lastClr="000000"/>
                </a:solidFill>
              </a:rPr>
              <a:t>Responsbility</a:t>
            </a:r>
            <a:r>
              <a:rPr lang="de-DE" sz="1400" dirty="0">
                <a:solidFill>
                  <a:sysClr val="windowText" lastClr="000000"/>
                </a:solidFill>
              </a:rPr>
              <a:t> RWC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212651" y="5319821"/>
            <a:ext cx="2806996" cy="8683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i="1" dirty="0">
                <a:solidFill>
                  <a:schemeClr val="tx1"/>
                </a:solidFill>
              </a:rPr>
              <a:t>Potential </a:t>
            </a:r>
            <a:r>
              <a:rPr lang="de-DE" sz="1400" b="1" i="1" dirty="0" err="1">
                <a:solidFill>
                  <a:schemeClr val="tx1"/>
                </a:solidFill>
              </a:rPr>
              <a:t>need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to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close</a:t>
            </a:r>
            <a:r>
              <a:rPr lang="de-DE" sz="1400" b="1" i="1" dirty="0">
                <a:solidFill>
                  <a:schemeClr val="tx1"/>
                </a:solidFill>
              </a:rPr>
              <a:t> IMP </a:t>
            </a:r>
            <a:r>
              <a:rPr lang="de-DE" sz="1400" b="1" i="1" dirty="0" err="1">
                <a:solidFill>
                  <a:schemeClr val="tx1"/>
                </a:solidFill>
              </a:rPr>
              <a:t>and</a:t>
            </a:r>
            <a:r>
              <a:rPr lang="de-DE" sz="1400" b="1" i="1" dirty="0">
                <a:solidFill>
                  <a:schemeClr val="tx1"/>
                </a:solidFill>
              </a:rPr>
              <a:t> open </a:t>
            </a:r>
            <a:r>
              <a:rPr lang="de-DE" sz="1400" b="1" i="1" dirty="0" err="1">
                <a:solidFill>
                  <a:schemeClr val="tx1"/>
                </a:solidFill>
              </a:rPr>
              <a:t>new</a:t>
            </a:r>
            <a:r>
              <a:rPr lang="de-DE" sz="1400" b="1" i="1" dirty="0">
                <a:solidFill>
                  <a:schemeClr val="tx1"/>
                </a:solidFill>
              </a:rPr>
              <a:t> IMP due </a:t>
            </a:r>
            <a:r>
              <a:rPr lang="de-DE" sz="1400" b="1" i="1" dirty="0" err="1">
                <a:solidFill>
                  <a:schemeClr val="tx1"/>
                </a:solidFill>
              </a:rPr>
              <a:t>to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incident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cause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by</a:t>
            </a:r>
            <a:r>
              <a:rPr lang="de-DE" sz="1400" b="1" i="1" dirty="0">
                <a:solidFill>
                  <a:schemeClr val="tx1"/>
                </a:solidFill>
              </a:rPr>
              <a:t> different </a:t>
            </a:r>
            <a:r>
              <a:rPr lang="de-DE" sz="1400" b="1" i="1" dirty="0" err="1">
                <a:solidFill>
                  <a:schemeClr val="tx1"/>
                </a:solidFill>
              </a:rPr>
              <a:t>activator</a:t>
            </a:r>
            <a:endParaRPr lang="de-DE" sz="1400" b="1" i="1" dirty="0">
              <a:solidFill>
                <a:schemeClr val="tx1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 flipH="1">
            <a:off x="2732567" y="5110714"/>
            <a:ext cx="116959" cy="209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6177516" y="730101"/>
            <a:ext cx="2806996" cy="8683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i="1" dirty="0">
                <a:solidFill>
                  <a:schemeClr val="tx1"/>
                </a:solidFill>
              </a:rPr>
              <a:t>The </a:t>
            </a:r>
            <a:r>
              <a:rPr lang="de-DE" sz="1400" b="1" i="1" dirty="0" err="1">
                <a:solidFill>
                  <a:schemeClr val="tx1"/>
                </a:solidFill>
              </a:rPr>
              <a:t>issue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might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be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closed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again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before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initiating</a:t>
            </a:r>
            <a:r>
              <a:rPr lang="de-DE" sz="1400" b="1" i="1" dirty="0">
                <a:solidFill>
                  <a:schemeClr val="tx1"/>
                </a:solidFill>
              </a:rPr>
              <a:t> an </a:t>
            </a:r>
            <a:r>
              <a:rPr lang="de-DE" sz="1400" b="1" i="1" dirty="0" err="1">
                <a:solidFill>
                  <a:schemeClr val="tx1"/>
                </a:solidFill>
              </a:rPr>
              <a:t>incident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managment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process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if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the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performance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improved</a:t>
            </a:r>
            <a:r>
              <a:rPr lang="de-DE" sz="1400" b="1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17" name="Gerade Verbindung mit Pfeil 16"/>
          <p:cNvCxnSpPr>
            <a:endCxn id="15" idx="1"/>
          </p:cNvCxnSpPr>
          <p:nvPr/>
        </p:nvCxnSpPr>
        <p:spPr>
          <a:xfrm flipV="1">
            <a:off x="5309191" y="1164265"/>
            <a:ext cx="868325" cy="434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2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5997-DB36-4643-B737-34E490814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6052"/>
            <a:ext cx="7903029" cy="55578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Users registration</a:t>
            </a:r>
            <a:endParaRPr lang="en-CH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5F400-1C33-4C0E-8828-5C747BDA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026"/>
            <a:ext cx="8229600" cy="220668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WDQMS NFP of the country has been nominated in the WMO community platform, </a:t>
            </a:r>
            <a:r>
              <a:rPr lang="en-US" dirty="0">
                <a:hlinkClick r:id="rId2"/>
              </a:rPr>
              <a:t>https://contacts.wmo.int/</a:t>
            </a:r>
            <a:r>
              <a:rPr lang="en-US" dirty="0"/>
              <a:t>. Related guidance is available here: </a:t>
            </a:r>
            <a:r>
              <a:rPr lang="en-US" dirty="0">
                <a:hlinkClick r:id="rId3"/>
              </a:rPr>
              <a:t>https://community.wmo.int/activity-areas/community-platform</a:t>
            </a:r>
            <a:r>
              <a:rPr lang="en-US" dirty="0"/>
              <a:t> </a:t>
            </a:r>
          </a:p>
          <a:p>
            <a:r>
              <a:rPr lang="en-US" dirty="0"/>
              <a:t>For RWC, inform the RWC’s email address to WMO Secretariat. </a:t>
            </a:r>
            <a:r>
              <a:rPr lang="fr-CH" dirty="0" err="1"/>
              <a:t>RWCs</a:t>
            </a:r>
            <a:r>
              <a:rPr lang="fr-CH" dirty="0"/>
              <a:t> are </a:t>
            </a:r>
            <a:r>
              <a:rPr lang="fr-CH" dirty="0" err="1"/>
              <a:t>encouraged</a:t>
            </a:r>
            <a:r>
              <a:rPr lang="fr-CH" dirty="0"/>
              <a:t> to </a:t>
            </a:r>
            <a:r>
              <a:rPr lang="fr-CH" dirty="0" err="1"/>
              <a:t>create</a:t>
            </a:r>
            <a:r>
              <a:rPr lang="fr-CH" dirty="0"/>
              <a:t> an </a:t>
            </a:r>
            <a:r>
              <a:rPr lang="fr-CH" dirty="0" err="1"/>
              <a:t>account</a:t>
            </a:r>
            <a:r>
              <a:rPr lang="fr-CH" dirty="0"/>
              <a:t> in the IMS </a:t>
            </a:r>
            <a:r>
              <a:rPr lang="fr-CH" dirty="0" err="1"/>
              <a:t>using</a:t>
            </a:r>
            <a:r>
              <a:rPr lang="fr-CH" dirty="0"/>
              <a:t> a </a:t>
            </a:r>
            <a:r>
              <a:rPr lang="fr-CH" dirty="0" err="1"/>
              <a:t>generic</a:t>
            </a:r>
            <a:r>
              <a:rPr lang="fr-CH" dirty="0"/>
              <a:t> email </a:t>
            </a:r>
            <a:r>
              <a:rPr lang="fr-CH" dirty="0" err="1"/>
              <a:t>addresses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can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accessed</a:t>
            </a:r>
            <a:r>
              <a:rPr lang="fr-CH" dirty="0"/>
              <a:t> by all </a:t>
            </a:r>
            <a:r>
              <a:rPr lang="fr-CH" dirty="0" err="1"/>
              <a:t>RWCs</a:t>
            </a:r>
            <a:r>
              <a:rPr lang="fr-CH" dirty="0"/>
              <a:t> staff</a:t>
            </a:r>
          </a:p>
          <a:p>
            <a:r>
              <a:rPr lang="en-US" dirty="0"/>
              <a:t>Secretariat will create account and an activation email will be sent to registered email. Please also check your spam folder</a:t>
            </a:r>
          </a:p>
          <a:p>
            <a:pPr marL="0" indent="0">
              <a:buNone/>
            </a:pPr>
            <a:endParaRPr lang="en-CH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34843-D6FA-4DDE-88F7-46E5524B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1A50D8-F478-4AFA-8790-52BCF3B179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6619" r="6932" b="52196"/>
          <a:stretch/>
        </p:blipFill>
        <p:spPr bwMode="auto">
          <a:xfrm>
            <a:off x="819268" y="3346227"/>
            <a:ext cx="8070180" cy="272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295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24CFF-1E59-4813-B3BD-AB008EB5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284"/>
            <a:ext cx="8229600" cy="955448"/>
          </a:xfrm>
        </p:spPr>
        <p:txBody>
          <a:bodyPr>
            <a:normAutofit/>
          </a:bodyPr>
          <a:lstStyle/>
          <a:p>
            <a:r>
              <a:rPr lang="fr-CH" sz="3200" b="1" dirty="0" err="1">
                <a:solidFill>
                  <a:srgbClr val="000099"/>
                </a:solidFill>
              </a:rPr>
              <a:t>Users</a:t>
            </a:r>
            <a:r>
              <a:rPr lang="fr-CH" sz="3200" b="1" dirty="0">
                <a:solidFill>
                  <a:srgbClr val="000099"/>
                </a:solidFill>
              </a:rPr>
              <a:t> </a:t>
            </a:r>
            <a:r>
              <a:rPr lang="fr-CH" sz="3200" b="1" dirty="0" err="1">
                <a:solidFill>
                  <a:srgbClr val="000099"/>
                </a:solidFill>
              </a:rPr>
              <a:t>registered</a:t>
            </a:r>
            <a:r>
              <a:rPr lang="fr-CH" sz="3200" b="1" dirty="0">
                <a:solidFill>
                  <a:srgbClr val="000099"/>
                </a:solidFill>
              </a:rPr>
              <a:t> in the 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D7E05-ADE1-4DF0-B7A7-D410C2B47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129" y="1118732"/>
            <a:ext cx="8616042" cy="542358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CH" sz="2000" b="1" dirty="0" err="1"/>
              <a:t>Regional</a:t>
            </a:r>
            <a:r>
              <a:rPr lang="fr-CH" sz="2000" b="1" dirty="0"/>
              <a:t> WIGOS Centres</a:t>
            </a:r>
            <a:r>
              <a:rPr lang="fr-CH" sz="2000" dirty="0"/>
              <a:t>, </a:t>
            </a:r>
            <a:r>
              <a:rPr lang="fr-CH" sz="2000" dirty="0" err="1"/>
              <a:t>RWCs</a:t>
            </a:r>
            <a:r>
              <a:rPr lang="fr-CH" sz="2000" dirty="0"/>
              <a:t>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/>
              <a:t>responsible</a:t>
            </a:r>
            <a:r>
              <a:rPr lang="fr-CH" sz="2000" dirty="0"/>
              <a:t> to monitor and manage the tickets for observations </a:t>
            </a:r>
            <a:r>
              <a:rPr lang="fr-CH" sz="2000" dirty="0" err="1"/>
              <a:t>that</a:t>
            </a:r>
            <a:r>
              <a:rPr lang="fr-CH" sz="2000" dirty="0"/>
              <a:t>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/>
              <a:t>within</a:t>
            </a:r>
            <a:r>
              <a:rPr lang="fr-CH" sz="2000" dirty="0"/>
              <a:t> </a:t>
            </a:r>
            <a:r>
              <a:rPr lang="fr-CH" sz="2000" dirty="0" err="1"/>
              <a:t>their</a:t>
            </a:r>
            <a:r>
              <a:rPr lang="fr-CH" sz="2000" dirty="0"/>
              <a:t> area of </a:t>
            </a:r>
            <a:r>
              <a:rPr lang="fr-CH" sz="2000" dirty="0" err="1"/>
              <a:t>responsibility</a:t>
            </a:r>
            <a:r>
              <a:rPr lang="fr-CH" sz="2000" dirty="0"/>
              <a:t>. </a:t>
            </a:r>
            <a:r>
              <a:rPr lang="fr-CH" sz="2000" dirty="0" err="1"/>
              <a:t>RWCs</a:t>
            </a:r>
            <a:r>
              <a:rPr lang="fr-CH" sz="2000" dirty="0"/>
              <a:t> can update ticket </a:t>
            </a:r>
            <a:r>
              <a:rPr lang="fr-CH" sz="2000" dirty="0" err="1"/>
              <a:t>status</a:t>
            </a:r>
            <a:r>
              <a:rPr lang="fr-CH" sz="2000" dirty="0"/>
              <a:t> and close ticket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National Focal Points on WDQMS</a:t>
            </a:r>
            <a:r>
              <a:rPr lang="fr-CH" sz="2000" dirty="0"/>
              <a:t>, NFP on WDQMS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/>
              <a:t>representing</a:t>
            </a:r>
            <a:r>
              <a:rPr lang="fr-CH" sz="2000" dirty="0"/>
              <a:t> </a:t>
            </a:r>
            <a:r>
              <a:rPr lang="fr-CH" sz="2000" dirty="0" err="1"/>
              <a:t>their</a:t>
            </a:r>
            <a:r>
              <a:rPr lang="fr-CH" sz="2000" dirty="0"/>
              <a:t> countries to </a:t>
            </a:r>
            <a:r>
              <a:rPr lang="fr-CH" sz="2000" dirty="0" err="1"/>
              <a:t>respond</a:t>
            </a:r>
            <a:r>
              <a:rPr lang="fr-CH" sz="2000" dirty="0"/>
              <a:t> tickets </a:t>
            </a:r>
            <a:r>
              <a:rPr lang="fr-CH" sz="2000" dirty="0" err="1"/>
              <a:t>assigned</a:t>
            </a:r>
            <a:r>
              <a:rPr lang="fr-CH" sz="2000" dirty="0"/>
              <a:t> to </a:t>
            </a:r>
            <a:r>
              <a:rPr lang="fr-CH" sz="2000" dirty="0" err="1"/>
              <a:t>them</a:t>
            </a:r>
            <a:r>
              <a:rPr lang="fr-CH" sz="2000" dirty="0"/>
              <a:t>, </a:t>
            </a:r>
            <a:r>
              <a:rPr lang="fr-CH" sz="2000" dirty="0" err="1"/>
              <a:t>coordinate</a:t>
            </a:r>
            <a:r>
              <a:rPr lang="fr-CH" sz="2000" dirty="0"/>
              <a:t> issues </a:t>
            </a:r>
            <a:r>
              <a:rPr lang="fr-CH" sz="2000" dirty="0" err="1"/>
              <a:t>within</a:t>
            </a:r>
            <a:r>
              <a:rPr lang="fr-CH" sz="2000" dirty="0"/>
              <a:t> </a:t>
            </a:r>
            <a:r>
              <a:rPr lang="fr-CH" sz="2000" dirty="0" err="1"/>
              <a:t>their</a:t>
            </a:r>
            <a:r>
              <a:rPr lang="fr-CH" sz="2000" dirty="0"/>
              <a:t> </a:t>
            </a:r>
            <a:r>
              <a:rPr lang="fr-CH" sz="2000" dirty="0" err="1"/>
              <a:t>organization</a:t>
            </a:r>
            <a:r>
              <a:rPr lang="fr-CH" sz="2000" dirty="0"/>
              <a:t>/countries and </a:t>
            </a:r>
            <a:r>
              <a:rPr lang="fr-CH" sz="2000" dirty="0" err="1"/>
              <a:t>provide</a:t>
            </a:r>
            <a:r>
              <a:rPr lang="fr-CH" sz="2000" dirty="0"/>
              <a:t> as </a:t>
            </a:r>
            <a:r>
              <a:rPr lang="fr-CH" sz="2000" dirty="0" err="1"/>
              <a:t>many</a:t>
            </a:r>
            <a:r>
              <a:rPr lang="fr-CH" sz="2000" dirty="0"/>
              <a:t> updates </a:t>
            </a:r>
            <a:r>
              <a:rPr lang="fr-CH" sz="2000" dirty="0" err="1"/>
              <a:t>related</a:t>
            </a:r>
            <a:r>
              <a:rPr lang="fr-CH" sz="2000" dirty="0"/>
              <a:t> to the tickets as possible in the system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WIGOS Monitoring Centres (DWD, ECMWF, JMA, NCEP), </a:t>
            </a:r>
            <a:r>
              <a:rPr lang="fr-CH" sz="2000" dirty="0"/>
              <a:t>WIGOS Monitoring Centres can report issues or open tickets in the system, </a:t>
            </a:r>
            <a:r>
              <a:rPr lang="fr-CH" sz="2000" dirty="0" err="1"/>
              <a:t>provide</a:t>
            </a:r>
            <a:r>
              <a:rPr lang="fr-CH" sz="2000" dirty="0"/>
              <a:t> input to an </a:t>
            </a:r>
            <a:r>
              <a:rPr lang="fr-CH" sz="2000" dirty="0" err="1"/>
              <a:t>ongoing</a:t>
            </a:r>
            <a:r>
              <a:rPr lang="fr-CH" sz="2000" dirty="0"/>
              <a:t> tickets, and in </a:t>
            </a:r>
            <a:r>
              <a:rPr lang="fr-CH" sz="2000" dirty="0" err="1"/>
              <a:t>some</a:t>
            </a:r>
            <a:r>
              <a:rPr lang="fr-CH" sz="2000" dirty="0"/>
              <a:t> cases, tickets can </a:t>
            </a:r>
            <a:r>
              <a:rPr lang="fr-CH" sz="2000" dirty="0" err="1"/>
              <a:t>be</a:t>
            </a:r>
            <a:r>
              <a:rPr lang="fr-CH" sz="2000" dirty="0"/>
              <a:t> </a:t>
            </a:r>
            <a:r>
              <a:rPr lang="fr-CH" sz="2000" dirty="0" err="1"/>
              <a:t>assigned</a:t>
            </a:r>
            <a:r>
              <a:rPr lang="fr-CH" sz="2000" dirty="0"/>
              <a:t> to </a:t>
            </a:r>
            <a:r>
              <a:rPr lang="fr-CH" sz="2000" dirty="0" err="1"/>
              <a:t>them</a:t>
            </a:r>
            <a:endParaRPr lang="fr-CH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H" sz="2000" b="1" dirty="0"/>
              <a:t>CBS Lead Centre (new, March 2022), 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CBS Lead Centre for GCOS (RA VI) is willing to collaborate with RWCs in identifying any data issues on the GCOS observation networks. The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centre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has been responsible for monitoring performance of GCOS networks (GSN and GUAN). </a:t>
            </a:r>
            <a:r>
              <a:rPr lang="en-US" sz="2000" dirty="0">
                <a:solidFill>
                  <a:srgbClr val="000000"/>
                </a:solidFill>
              </a:rPr>
              <a:t>M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onitoring results of GCOS networks (GSN and GUAN) have been made available in the WDQMS Webtool since the launch of version 1.3 in November 2020.</a:t>
            </a:r>
            <a:endParaRPr lang="fr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5B890-91EF-4E32-BF94-3847A516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9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30FE1-92C2-4B47-BD45-F071B313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</p:spPr>
        <p:txBody>
          <a:bodyPr>
            <a:normAutofit/>
          </a:bodyPr>
          <a:lstStyle/>
          <a:p>
            <a:r>
              <a:rPr lang="fr-CH" sz="2800" dirty="0"/>
              <a:t>IMS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69AF4-E369-4E25-A9CA-CF0A30CB4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19" y="1166018"/>
            <a:ext cx="4419881" cy="4298611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The workflow of IMS for RWC is </a:t>
            </a:r>
            <a:r>
              <a:rPr lang="en-US" sz="2000" dirty="0"/>
              <a:t>configured according to the Incident Management Process – WMO-No.1224, Technical Guidelines for RWC on WDQMS</a:t>
            </a:r>
          </a:p>
          <a:p>
            <a:pPr algn="just"/>
            <a:r>
              <a:rPr lang="fr-CH" sz="2000" dirty="0"/>
              <a:t>Tickets </a:t>
            </a:r>
            <a:r>
              <a:rPr lang="fr-CH" sz="2000" dirty="0" err="1"/>
              <a:t>opened</a:t>
            </a:r>
            <a:r>
              <a:rPr lang="fr-CH" sz="2000" dirty="0"/>
              <a:t> in the system are </a:t>
            </a:r>
            <a:r>
              <a:rPr lang="fr-CH" sz="2000" dirty="0" err="1"/>
              <a:t>grouped</a:t>
            </a:r>
            <a:r>
              <a:rPr lang="fr-CH" sz="2000" dirty="0"/>
              <a:t> by RWC. Tickets and </a:t>
            </a:r>
            <a:r>
              <a:rPr lang="fr-CH" sz="2000" dirty="0" err="1"/>
              <a:t>their</a:t>
            </a:r>
            <a:r>
              <a:rPr lang="fr-CH" sz="2000" dirty="0"/>
              <a:t> </a:t>
            </a:r>
            <a:r>
              <a:rPr lang="fr-CH" sz="2000" dirty="0" err="1"/>
              <a:t>details</a:t>
            </a:r>
            <a:r>
              <a:rPr lang="fr-CH" sz="2000" dirty="0"/>
              <a:t> are visible to all </a:t>
            </a:r>
            <a:r>
              <a:rPr lang="fr-CH" sz="2000" dirty="0" err="1"/>
              <a:t>registered</a:t>
            </a:r>
            <a:r>
              <a:rPr lang="fr-CH" sz="2000" dirty="0"/>
              <a:t> </a:t>
            </a:r>
            <a:r>
              <a:rPr lang="fr-CH" sz="2000" dirty="0" err="1"/>
              <a:t>users</a:t>
            </a:r>
            <a:r>
              <a:rPr lang="fr-CH" sz="2000" dirty="0"/>
              <a:t> </a:t>
            </a:r>
            <a:r>
              <a:rPr lang="fr-CH" sz="2000" dirty="0" err="1"/>
              <a:t>regardless</a:t>
            </a:r>
            <a:r>
              <a:rPr lang="fr-CH" sz="2000" dirty="0"/>
              <a:t> of </a:t>
            </a:r>
            <a:r>
              <a:rPr lang="fr-CH" sz="2000" dirty="0" err="1"/>
              <a:t>their</a:t>
            </a:r>
            <a:r>
              <a:rPr lang="fr-CH" sz="2000" dirty="0"/>
              <a:t> </a:t>
            </a:r>
            <a:r>
              <a:rPr lang="fr-CH" sz="2000" dirty="0" err="1"/>
              <a:t>region</a:t>
            </a:r>
            <a:endParaRPr lang="fr-CH" sz="2000" dirty="0"/>
          </a:p>
          <a:p>
            <a:pPr algn="just"/>
            <a:r>
              <a:rPr lang="fr-CH" sz="2000" dirty="0" err="1"/>
              <a:t>Only</a:t>
            </a:r>
            <a:r>
              <a:rPr lang="fr-CH" sz="2000" dirty="0"/>
              <a:t> </a:t>
            </a:r>
            <a:r>
              <a:rPr lang="fr-CH" sz="2000" dirty="0" err="1"/>
              <a:t>RWCs</a:t>
            </a:r>
            <a:r>
              <a:rPr lang="fr-CH" sz="2000" dirty="0"/>
              <a:t> </a:t>
            </a:r>
            <a:r>
              <a:rPr lang="fr-CH" sz="2000" dirty="0" err="1"/>
              <a:t>accounts</a:t>
            </a:r>
            <a:r>
              <a:rPr lang="fr-CH" sz="2000" dirty="0"/>
              <a:t> can update ticket </a:t>
            </a:r>
            <a:r>
              <a:rPr lang="fr-CH" sz="2000" dirty="0" err="1"/>
              <a:t>status</a:t>
            </a:r>
            <a:r>
              <a:rPr lang="fr-CH" sz="2000" dirty="0"/>
              <a:t> and close tickets. All </a:t>
            </a:r>
            <a:r>
              <a:rPr lang="fr-CH" sz="2000" dirty="0" err="1"/>
              <a:t>users</a:t>
            </a:r>
            <a:r>
              <a:rPr lang="fr-CH" sz="2000" dirty="0"/>
              <a:t> can open a new ticket and </a:t>
            </a:r>
            <a:r>
              <a:rPr lang="fr-CH" sz="2000" dirty="0" err="1"/>
              <a:t>add</a:t>
            </a:r>
            <a:r>
              <a:rPr lang="fr-CH" sz="2000" dirty="0"/>
              <a:t> </a:t>
            </a:r>
            <a:r>
              <a:rPr lang="fr-CH" sz="2000" dirty="0" err="1"/>
              <a:t>comments</a:t>
            </a:r>
            <a:endParaRPr lang="fr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2E8BD-DB6F-408A-8B5E-9735BE86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EFE5A4B-EEF9-4CEA-86F6-BE154F8471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4" t="3601" r="5264"/>
          <a:stretch/>
        </p:blipFill>
        <p:spPr bwMode="auto">
          <a:xfrm>
            <a:off x="4572000" y="1287157"/>
            <a:ext cx="4496081" cy="380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F69359-DF9B-40A7-9EA8-2FBF8620E071}"/>
              </a:ext>
            </a:extLst>
          </p:cNvPr>
          <p:cNvSpPr txBox="1"/>
          <p:nvPr/>
        </p:nvSpPr>
        <p:spPr>
          <a:xfrm>
            <a:off x="119463" y="5338039"/>
            <a:ext cx="88612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H" sz="2000" dirty="0"/>
              <a:t>The system </a:t>
            </a:r>
            <a:r>
              <a:rPr lang="fr-CH" sz="2000" dirty="0" err="1"/>
              <a:t>is</a:t>
            </a:r>
            <a:r>
              <a:rPr lang="fr-CH" sz="2000" dirty="0"/>
              <a:t> in English but </a:t>
            </a:r>
            <a:r>
              <a:rPr lang="fr-CH" sz="2000" dirty="0" err="1"/>
              <a:t>users</a:t>
            </a:r>
            <a:r>
              <a:rPr lang="fr-CH" sz="2000" dirty="0"/>
              <a:t> can use a </a:t>
            </a:r>
            <a:r>
              <a:rPr lang="fr-CH" sz="2000" dirty="0" err="1"/>
              <a:t>different</a:t>
            </a:r>
            <a:r>
              <a:rPr lang="fr-CH" sz="2000" dirty="0"/>
              <a:t> </a:t>
            </a:r>
            <a:r>
              <a:rPr lang="fr-CH" sz="2000" dirty="0" err="1"/>
              <a:t>languages</a:t>
            </a:r>
            <a:r>
              <a:rPr lang="fr-CH" sz="2000" dirty="0"/>
              <a:t> (UN </a:t>
            </a:r>
            <a:r>
              <a:rPr lang="fr-CH" sz="2000" dirty="0" err="1"/>
              <a:t>languages</a:t>
            </a:r>
            <a:r>
              <a:rPr lang="fr-CH" sz="2000" dirty="0"/>
              <a:t>) in </a:t>
            </a:r>
            <a:r>
              <a:rPr lang="fr-CH" sz="2000" dirty="0" err="1"/>
              <a:t>their</a:t>
            </a:r>
            <a:r>
              <a:rPr lang="fr-CH" sz="2000" dirty="0"/>
              <a:t> ticket </a:t>
            </a:r>
            <a:r>
              <a:rPr lang="fr-CH" sz="2000" dirty="0" err="1"/>
              <a:t>details</a:t>
            </a:r>
            <a:r>
              <a:rPr lang="fr-CH" sz="2000" dirty="0"/>
              <a:t>, </a:t>
            </a:r>
            <a:r>
              <a:rPr lang="fr-CH" sz="2000" dirty="0" err="1"/>
              <a:t>including</a:t>
            </a:r>
            <a:r>
              <a:rPr lang="fr-CH" sz="2000" dirty="0"/>
              <a:t> in </a:t>
            </a:r>
            <a:r>
              <a:rPr lang="fr-CH" sz="2000" dirty="0" err="1"/>
              <a:t>comments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297149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1DB5-96C3-40B4-8A6A-7AEB0234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274637"/>
            <a:ext cx="8229600" cy="520020"/>
          </a:xfrm>
        </p:spPr>
        <p:txBody>
          <a:bodyPr>
            <a:noAutofit/>
          </a:bodyPr>
          <a:lstStyle/>
          <a:p>
            <a:r>
              <a:rPr lang="fr-CH" sz="3600" b="1" dirty="0">
                <a:solidFill>
                  <a:srgbClr val="000099"/>
                </a:solidFill>
              </a:rPr>
              <a:t>Ticket </a:t>
            </a:r>
            <a:r>
              <a:rPr lang="fr-CH" sz="3600" b="1" dirty="0" err="1">
                <a:solidFill>
                  <a:srgbClr val="000099"/>
                </a:solidFill>
              </a:rPr>
              <a:t>evolution</a:t>
            </a:r>
            <a:r>
              <a:rPr lang="fr-CH" sz="3600" b="1" dirty="0">
                <a:solidFill>
                  <a:srgbClr val="000099"/>
                </a:solidFill>
              </a:rPr>
              <a:t> in the IMS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BFAEE-D477-4C71-A32C-394E1B18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448736E-A9D1-4F00-93A3-609547560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432" y="1051123"/>
            <a:ext cx="5812968" cy="4994165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/>
              <a:t>All users can open a new ticket and RWC will evaluate the ticket</a:t>
            </a:r>
          </a:p>
          <a:p>
            <a:r>
              <a:rPr lang="fr-CH" sz="2300" dirty="0"/>
              <a:t>RWC </a:t>
            </a:r>
            <a:r>
              <a:rPr lang="fr-CH" sz="2300" dirty="0" err="1"/>
              <a:t>will</a:t>
            </a:r>
            <a:r>
              <a:rPr lang="fr-CH" sz="2300" dirty="0"/>
              <a:t> update the ticket </a:t>
            </a:r>
            <a:r>
              <a:rPr lang="fr-CH" sz="2300" dirty="0" err="1"/>
              <a:t>status</a:t>
            </a:r>
            <a:r>
              <a:rPr lang="fr-CH" sz="2300" dirty="0"/>
              <a:t> </a:t>
            </a:r>
            <a:r>
              <a:rPr lang="fr-CH" sz="2300" dirty="0" err="1"/>
              <a:t>into</a:t>
            </a:r>
            <a:r>
              <a:rPr lang="fr-CH" sz="2300" dirty="0"/>
              <a:t> </a:t>
            </a:r>
            <a:r>
              <a:rPr lang="en-US" sz="2300" dirty="0"/>
              <a:t>“</a:t>
            </a:r>
            <a:r>
              <a:rPr lang="fr-CH" sz="2300" dirty="0"/>
              <a:t>Incident</a:t>
            </a:r>
            <a:r>
              <a:rPr lang="en-US" sz="2300" dirty="0"/>
              <a:t> ”</a:t>
            </a:r>
            <a:r>
              <a:rPr lang="fr-CH" sz="2300" dirty="0"/>
              <a:t> and </a:t>
            </a:r>
            <a:r>
              <a:rPr lang="fr-CH" sz="2300" dirty="0" err="1"/>
              <a:t>assign</a:t>
            </a:r>
            <a:r>
              <a:rPr lang="fr-CH" sz="2300" dirty="0"/>
              <a:t> the ticket to relevant WDQMS NFP or close the ticket if </a:t>
            </a:r>
            <a:r>
              <a:rPr lang="en-US" sz="2300" dirty="0"/>
              <a:t>the issue has been resolved or has disappeared</a:t>
            </a:r>
          </a:p>
          <a:p>
            <a:r>
              <a:rPr lang="en-US" sz="2300" dirty="0"/>
              <a:t>When assigned a ticket, WDQMS NFPs must inform RWC that they are aware with the ticket by writing acknowledgement in the comment field, RWC will update the ticket status into “under investigation”</a:t>
            </a:r>
          </a:p>
          <a:p>
            <a:pPr marL="2111375" indent="-392113">
              <a:tabLst>
                <a:tab pos="2111375" algn="l"/>
              </a:tabLst>
            </a:pPr>
            <a:r>
              <a:rPr lang="fr-CH" sz="2300" dirty="0"/>
              <a:t>WDQMS NFP </a:t>
            </a:r>
            <a:r>
              <a:rPr lang="fr-CH" sz="2300" dirty="0" err="1"/>
              <a:t>should</a:t>
            </a:r>
            <a:r>
              <a:rPr lang="fr-CH" sz="2300" dirty="0"/>
              <a:t> </a:t>
            </a:r>
            <a:r>
              <a:rPr lang="fr-CH" sz="2300" dirty="0" err="1"/>
              <a:t>continuously</a:t>
            </a:r>
            <a:r>
              <a:rPr lang="fr-CH" sz="2300" dirty="0"/>
              <a:t> </a:t>
            </a:r>
            <a:r>
              <a:rPr lang="fr-CH" sz="2300" dirty="0" err="1"/>
              <a:t>provide</a:t>
            </a:r>
            <a:r>
              <a:rPr lang="fr-CH" sz="2300" dirty="0"/>
              <a:t> information relevant to the ticket, </a:t>
            </a:r>
            <a:r>
              <a:rPr lang="fr-CH" sz="2300" dirty="0" err="1"/>
              <a:t>including</a:t>
            </a:r>
            <a:r>
              <a:rPr lang="fr-CH" sz="2300" dirty="0"/>
              <a:t> propose actions </a:t>
            </a:r>
            <a:r>
              <a:rPr lang="fr-CH" sz="2300" dirty="0" err="1"/>
              <a:t>resolving</a:t>
            </a:r>
            <a:r>
              <a:rPr lang="fr-CH" sz="2300" dirty="0"/>
              <a:t> the issue and RWC </a:t>
            </a:r>
            <a:r>
              <a:rPr lang="fr-CH" sz="2300" dirty="0" err="1"/>
              <a:t>will</a:t>
            </a:r>
            <a:r>
              <a:rPr lang="fr-CH" sz="2300" dirty="0"/>
              <a:t> update the ticket </a:t>
            </a:r>
            <a:r>
              <a:rPr lang="fr-CH" sz="2300" dirty="0" err="1"/>
              <a:t>status</a:t>
            </a:r>
            <a:r>
              <a:rPr lang="fr-CH" sz="2300" dirty="0"/>
              <a:t> </a:t>
            </a:r>
            <a:r>
              <a:rPr lang="fr-CH" sz="2300" dirty="0" err="1"/>
              <a:t>into</a:t>
            </a:r>
            <a:r>
              <a:rPr lang="fr-CH" sz="2300" dirty="0"/>
              <a:t> </a:t>
            </a:r>
            <a:r>
              <a:rPr lang="en-US" sz="2300" dirty="0"/>
              <a:t>“under investigation”</a:t>
            </a:r>
          </a:p>
          <a:p>
            <a:pPr marL="347663" indent="-347663">
              <a:tabLst>
                <a:tab pos="347663" algn="l"/>
              </a:tabLst>
            </a:pPr>
            <a:r>
              <a:rPr lang="en-US" sz="2300" dirty="0"/>
              <a:t>RWC will update the ticket status into “resolved, then close the ticket  if the issue has been resolved</a:t>
            </a:r>
          </a:p>
          <a:p>
            <a:pPr marL="1719262" indent="0">
              <a:buNone/>
              <a:tabLst>
                <a:tab pos="2111375" algn="l"/>
              </a:tabLst>
            </a:pPr>
            <a:endParaRPr lang="en-US" sz="2000" dirty="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7407EBD-360B-4212-B4AE-5183F5B55034}"/>
              </a:ext>
            </a:extLst>
          </p:cNvPr>
          <p:cNvGrpSpPr/>
          <p:nvPr/>
        </p:nvGrpSpPr>
        <p:grpSpPr>
          <a:xfrm>
            <a:off x="228600" y="1126588"/>
            <a:ext cx="4726822" cy="4628858"/>
            <a:chOff x="291496" y="1114571"/>
            <a:chExt cx="4726822" cy="4628858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B65A8EE-8D0B-4A86-9142-A0CD67365D0A}"/>
                </a:ext>
              </a:extLst>
            </p:cNvPr>
            <p:cNvGrpSpPr/>
            <p:nvPr/>
          </p:nvGrpSpPr>
          <p:grpSpPr>
            <a:xfrm>
              <a:off x="587828" y="1114571"/>
              <a:ext cx="4430490" cy="4628858"/>
              <a:chOff x="936167" y="1338954"/>
              <a:chExt cx="4430490" cy="4628858"/>
            </a:xfrm>
          </p:grpSpPr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F186E195-A10C-4578-B119-3F7526A7B1C5}"/>
                  </a:ext>
                </a:extLst>
              </p:cNvPr>
              <p:cNvSpPr/>
              <p:nvPr/>
            </p:nvSpPr>
            <p:spPr>
              <a:xfrm>
                <a:off x="936169" y="1338954"/>
                <a:ext cx="2340429" cy="52002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dirty="0">
                    <a:solidFill>
                      <a:srgbClr val="003399"/>
                    </a:solidFill>
                  </a:rPr>
                  <a:t>A new ticket </a:t>
                </a:r>
                <a:r>
                  <a:rPr lang="fr-CH" dirty="0" err="1">
                    <a:solidFill>
                      <a:srgbClr val="003399"/>
                    </a:solidFill>
                  </a:rPr>
                  <a:t>opened</a:t>
                </a:r>
                <a:endParaRPr lang="fr-CH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B1FF84C0-D0D2-434B-A444-97403295B150}"/>
                  </a:ext>
                </a:extLst>
              </p:cNvPr>
              <p:cNvSpPr/>
              <p:nvPr/>
            </p:nvSpPr>
            <p:spPr>
              <a:xfrm>
                <a:off x="936168" y="2386464"/>
                <a:ext cx="2340429" cy="487365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>
                    <a:solidFill>
                      <a:srgbClr val="003399"/>
                    </a:solidFill>
                  </a:rPr>
                  <a:t>Incident</a:t>
                </a: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1B4E8CDC-0902-4A7B-8FEC-130B0B5ACC49}"/>
                  </a:ext>
                </a:extLst>
              </p:cNvPr>
              <p:cNvSpPr/>
              <p:nvPr/>
            </p:nvSpPr>
            <p:spPr>
              <a:xfrm>
                <a:off x="3777343" y="4435487"/>
                <a:ext cx="1589314" cy="484877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 err="1">
                    <a:solidFill>
                      <a:srgbClr val="00B050"/>
                    </a:solidFill>
                  </a:rPr>
                  <a:t>Wont’fix</a:t>
                </a:r>
                <a:endParaRPr lang="fr-CH" sz="20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36EF0F37-32D6-4BFC-B645-171603837E8C}"/>
                  </a:ext>
                </a:extLst>
              </p:cNvPr>
              <p:cNvSpPr/>
              <p:nvPr/>
            </p:nvSpPr>
            <p:spPr>
              <a:xfrm>
                <a:off x="936171" y="3377083"/>
                <a:ext cx="2340429" cy="487366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>
                    <a:solidFill>
                      <a:srgbClr val="003399"/>
                    </a:solidFill>
                  </a:rPr>
                  <a:t>Under investigation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227DE5-875A-4B3B-AB7B-3D0C823E6AA7}"/>
                  </a:ext>
                </a:extLst>
              </p:cNvPr>
              <p:cNvSpPr/>
              <p:nvPr/>
            </p:nvSpPr>
            <p:spPr>
              <a:xfrm>
                <a:off x="936171" y="4432997"/>
                <a:ext cx="2340429" cy="487367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>
                    <a:solidFill>
                      <a:srgbClr val="003399"/>
                    </a:solidFill>
                  </a:rPr>
                  <a:t>In </a:t>
                </a:r>
                <a:r>
                  <a:rPr lang="fr-CH" sz="2000" dirty="0" err="1">
                    <a:solidFill>
                      <a:srgbClr val="003399"/>
                    </a:solidFill>
                  </a:rPr>
                  <a:t>progress</a:t>
                </a:r>
                <a:endParaRPr lang="fr-CH" sz="2000" dirty="0">
                  <a:solidFill>
                    <a:srgbClr val="003399"/>
                  </a:solidFill>
                </a:endParaRPr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B66A265B-2FE6-47CB-9CC4-EF7BC05F26BA}"/>
                  </a:ext>
                </a:extLst>
              </p:cNvPr>
              <p:cNvSpPr/>
              <p:nvPr/>
            </p:nvSpPr>
            <p:spPr>
              <a:xfrm>
                <a:off x="936167" y="5480445"/>
                <a:ext cx="2340429" cy="487367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H" sz="2000" dirty="0" err="1">
                    <a:solidFill>
                      <a:srgbClr val="003399"/>
                    </a:solidFill>
                  </a:rPr>
                  <a:t>Resolved</a:t>
                </a:r>
                <a:r>
                  <a:rPr lang="fr-CH" sz="2000" dirty="0">
                    <a:solidFill>
                      <a:srgbClr val="003399"/>
                    </a:solidFill>
                  </a:rPr>
                  <a:t>/</a:t>
                </a:r>
                <a:r>
                  <a:rPr lang="fr-CH" sz="2000" dirty="0" err="1">
                    <a:solidFill>
                      <a:srgbClr val="003399"/>
                    </a:solidFill>
                  </a:rPr>
                  <a:t>closed</a:t>
                </a:r>
                <a:endParaRPr lang="fr-CH" sz="2000" dirty="0">
                  <a:solidFill>
                    <a:srgbClr val="003399"/>
                  </a:solidFill>
                </a:endParaRP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4A61A45C-095C-4274-B9C4-78D7DD35D8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6380" y="1858974"/>
                <a:ext cx="1" cy="527490"/>
              </a:xfrm>
              <a:prstGeom prst="straightConnector1">
                <a:avLst/>
              </a:prstGeom>
              <a:ln>
                <a:solidFill>
                  <a:srgbClr val="003399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FC2B5D21-7429-4F95-A919-9CC79A93DA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6386" y="2887669"/>
                <a:ext cx="5" cy="475573"/>
              </a:xfrm>
              <a:prstGeom prst="straightConnector1">
                <a:avLst/>
              </a:prstGeom>
              <a:ln>
                <a:solidFill>
                  <a:srgbClr val="003399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id="{A7FCFF13-0961-4E5D-94E7-D7E095889E5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04573" y="3885446"/>
                <a:ext cx="1" cy="527490"/>
              </a:xfrm>
              <a:prstGeom prst="straightConnector1">
                <a:avLst/>
              </a:prstGeom>
              <a:ln>
                <a:solidFill>
                  <a:srgbClr val="003399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E4346D3A-48C8-4B6A-9432-E3C827861DE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13039" y="4920364"/>
                <a:ext cx="1" cy="527490"/>
              </a:xfrm>
              <a:prstGeom prst="straightConnector1">
                <a:avLst/>
              </a:prstGeom>
              <a:ln>
                <a:solidFill>
                  <a:srgbClr val="003399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390235F-E3F3-4967-B285-BB41F233B707}"/>
                  </a:ext>
                </a:extLst>
              </p:cNvPr>
              <p:cNvCxnSpPr>
                <a:cxnSpLocks/>
                <a:stCxn id="14" idx="3"/>
                <a:endCxn id="12" idx="1"/>
              </p:cNvCxnSpPr>
              <p:nvPr/>
            </p:nvCxnSpPr>
            <p:spPr>
              <a:xfrm>
                <a:off x="3276600" y="4676681"/>
                <a:ext cx="500743" cy="1245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FDD47B7-6C97-44A4-A0DE-B2701656C26B}"/>
                </a:ext>
              </a:extLst>
            </p:cNvPr>
            <p:cNvGrpSpPr/>
            <p:nvPr/>
          </p:nvGrpSpPr>
          <p:grpSpPr>
            <a:xfrm>
              <a:off x="291496" y="1374581"/>
              <a:ext cx="304801" cy="4125164"/>
              <a:chOff x="283029" y="1514298"/>
              <a:chExt cx="304801" cy="4125164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84644D8F-1895-4105-8A6A-E1824FF79D8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83029" y="1525184"/>
                <a:ext cx="304801" cy="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4F0C3FCE-0231-4805-973D-BDACD30DFDFE}"/>
                  </a:ext>
                </a:extLst>
              </p:cNvPr>
              <p:cNvCxnSpPr/>
              <p:nvPr/>
            </p:nvCxnSpPr>
            <p:spPr>
              <a:xfrm>
                <a:off x="283029" y="1514298"/>
                <a:ext cx="0" cy="4125164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8BEE17A3-871B-43A9-900A-07E5305A8A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3029" y="5628576"/>
                <a:ext cx="304799" cy="1"/>
              </a:xfrm>
              <a:prstGeom prst="straightConnector1">
                <a:avLst/>
              </a:prstGeom>
              <a:ln>
                <a:prstDash val="sysDash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26051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6CF1-CFFC-4A3E-8462-ECE7C2B9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7476"/>
          </a:xfrm>
        </p:spPr>
        <p:txBody>
          <a:bodyPr>
            <a:normAutofit/>
          </a:bodyPr>
          <a:lstStyle/>
          <a:p>
            <a:r>
              <a:rPr lang="fr-CH" sz="3200" b="1" dirty="0" err="1">
                <a:solidFill>
                  <a:srgbClr val="000099"/>
                </a:solidFill>
              </a:rPr>
              <a:t>Won’t</a:t>
            </a:r>
            <a:r>
              <a:rPr lang="fr-CH" sz="3200" b="1" dirty="0">
                <a:solidFill>
                  <a:srgbClr val="000099"/>
                </a:solidFill>
              </a:rPr>
              <a:t> fix and </a:t>
            </a:r>
            <a:r>
              <a:rPr lang="fr-CH" sz="3200" b="1" dirty="0" err="1">
                <a:solidFill>
                  <a:srgbClr val="000099"/>
                </a:solidFill>
              </a:rPr>
              <a:t>escalated</a:t>
            </a:r>
            <a:r>
              <a:rPr lang="fr-CH" sz="3200" b="1" dirty="0">
                <a:solidFill>
                  <a:srgbClr val="000099"/>
                </a:solidFill>
              </a:rPr>
              <a:t> tickets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451CB-DCC2-495E-BCA7-D712A271C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2744"/>
            <a:ext cx="8229600" cy="486342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RWC may put a ticket into the log of “Won’t fix” if they found that an incident cannot be rectified because no (immediate) action can be taken. </a:t>
            </a:r>
            <a:r>
              <a:rPr lang="fr-CH" sz="2400" dirty="0"/>
              <a:t>RWC and/or NFP must </a:t>
            </a:r>
            <a:r>
              <a:rPr lang="fr-CH" sz="2400" dirty="0" err="1"/>
              <a:t>regularly</a:t>
            </a:r>
            <a:r>
              <a:rPr lang="fr-CH" sz="2400" dirty="0"/>
              <a:t> monitor the ticket put in </a:t>
            </a:r>
            <a:r>
              <a:rPr lang="en-US" sz="2400" dirty="0"/>
              <a:t>“Won’t fix” and whenever it is found that an action can be taken to rectify the incident, RWC will bring the ticket back to “in progress”.</a:t>
            </a:r>
          </a:p>
          <a:p>
            <a:pPr algn="just"/>
            <a:r>
              <a:rPr lang="en-US" sz="2400" dirty="0"/>
              <a:t>If there is no response from WDQMS NFP in IMS, RWCs can escalate the ticket to a WMO Secretariat, that will assist in contacting the Member concerned or bring the ticket to a higher level (e.g. PR). RWCs are encouraged to contact WDQMS NFP using other means of communication before escalating a ticket</a:t>
            </a:r>
            <a:endParaRPr lang="fr-CH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41925A-4E92-4058-8B2E-A781AD93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39242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3129</TotalTime>
  <Words>1109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WMO_WHITE_Powerpoint_en_fr</vt:lpstr>
      <vt:lpstr>PowerPoint Presentation</vt:lpstr>
      <vt:lpstr>WIGOS Tools and NFPs</vt:lpstr>
      <vt:lpstr>What is IMS for RWC?</vt:lpstr>
      <vt:lpstr>WIGOS IMP – interaction  with countries</vt:lpstr>
      <vt:lpstr>Users registration</vt:lpstr>
      <vt:lpstr>Users registered in the IMS</vt:lpstr>
      <vt:lpstr>IMS workflow</vt:lpstr>
      <vt:lpstr>Ticket evolution in the IMS</vt:lpstr>
      <vt:lpstr>Won’t fix and escalated tickets</vt:lpstr>
      <vt:lpstr>Number of tickets per RWC, 13 October 2022</vt:lpstr>
      <vt:lpstr>Plan for IMS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Zulkarnain</dc:creator>
  <cp:lastModifiedBy>Zulkarnain</cp:lastModifiedBy>
  <cp:revision>5</cp:revision>
  <cp:lastPrinted>2017-05-09T06:47:47Z</cp:lastPrinted>
  <dcterms:created xsi:type="dcterms:W3CDTF">2016-05-27T11:05:50Z</dcterms:created>
  <dcterms:modified xsi:type="dcterms:W3CDTF">2022-10-13T21:02:18Z</dcterms:modified>
</cp:coreProperties>
</file>