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381" r:id="rId3"/>
    <p:sldId id="382" r:id="rId4"/>
    <p:sldId id="408" r:id="rId5"/>
    <p:sldId id="401" r:id="rId6"/>
    <p:sldId id="387" r:id="rId7"/>
    <p:sldId id="411" r:id="rId8"/>
    <p:sldId id="412" r:id="rId9"/>
    <p:sldId id="386" r:id="rId10"/>
    <p:sldId id="389" r:id="rId11"/>
    <p:sldId id="384" r:id="rId12"/>
    <p:sldId id="391" r:id="rId13"/>
    <p:sldId id="394" r:id="rId14"/>
    <p:sldId id="388" r:id="rId15"/>
    <p:sldId id="413" r:id="rId16"/>
    <p:sldId id="414" r:id="rId17"/>
    <p:sldId id="416" r:id="rId18"/>
    <p:sldId id="417" r:id="rId19"/>
    <p:sldId id="258"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FF9900"/>
    <a:srgbClr val="FFCC00"/>
    <a:srgbClr val="FF66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334C0-607D-4318-B2E1-D43B778EC160}" v="5" dt="2022-10-10T03:37:29.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9" autoAdjust="0"/>
    <p:restoredTop sz="99716" autoAdjust="0"/>
  </p:normalViewPr>
  <p:slideViewPr>
    <p:cSldViewPr snapToGrid="0" snapToObjects="1">
      <p:cViewPr varScale="1">
        <p:scale>
          <a:sx n="63" d="100"/>
          <a:sy n="63" d="100"/>
        </p:scale>
        <p:origin x="1516"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lkarnain" userId="5083becb-a57d-47aa-bc56-c8e14edc6f30" providerId="ADAL" clId="{748334C0-607D-4318-B2E1-D43B778EC160}"/>
    <pc:docChg chg="undo custSel addSld delSld modSld">
      <pc:chgData name="Zulkarnain" userId="5083becb-a57d-47aa-bc56-c8e14edc6f30" providerId="ADAL" clId="{748334C0-607D-4318-B2E1-D43B778EC160}" dt="2022-10-12T21:59:53.358" v="1002" actId="20577"/>
      <pc:docMkLst>
        <pc:docMk/>
      </pc:docMkLst>
      <pc:sldChg chg="delSp modSp mod">
        <pc:chgData name="Zulkarnain" userId="5083becb-a57d-47aa-bc56-c8e14edc6f30" providerId="ADAL" clId="{748334C0-607D-4318-B2E1-D43B778EC160}" dt="2022-10-10T03:06:10.864" v="3" actId="255"/>
        <pc:sldMkLst>
          <pc:docMk/>
          <pc:sldMk cId="2389260677" sldId="256"/>
        </pc:sldMkLst>
        <pc:spChg chg="mod">
          <ac:chgData name="Zulkarnain" userId="5083becb-a57d-47aa-bc56-c8e14edc6f30" providerId="ADAL" clId="{748334C0-607D-4318-B2E1-D43B778EC160}" dt="2022-10-10T03:06:10.864" v="3" actId="255"/>
          <ac:spMkLst>
            <pc:docMk/>
            <pc:sldMk cId="2389260677" sldId="256"/>
            <ac:spMk id="7" creationId="{00000000-0000-0000-0000-000000000000}"/>
          </ac:spMkLst>
        </pc:spChg>
        <pc:picChg chg="del">
          <ac:chgData name="Zulkarnain" userId="5083becb-a57d-47aa-bc56-c8e14edc6f30" providerId="ADAL" clId="{748334C0-607D-4318-B2E1-D43B778EC160}" dt="2022-10-10T03:05:57.315" v="0" actId="478"/>
          <ac:picMkLst>
            <pc:docMk/>
            <pc:sldMk cId="2389260677" sldId="256"/>
            <ac:picMk id="3" creationId="{00000000-0000-0000-0000-000000000000}"/>
          </ac:picMkLst>
        </pc:picChg>
      </pc:sldChg>
      <pc:sldChg chg="modSp mod">
        <pc:chgData name="Zulkarnain" userId="5083becb-a57d-47aa-bc56-c8e14edc6f30" providerId="ADAL" clId="{748334C0-607D-4318-B2E1-D43B778EC160}" dt="2022-10-10T07:03:03.470" v="555" actId="27636"/>
        <pc:sldMkLst>
          <pc:docMk/>
          <pc:sldMk cId="380228457" sldId="258"/>
        </pc:sldMkLst>
        <pc:spChg chg="mod">
          <ac:chgData name="Zulkarnain" userId="5083becb-a57d-47aa-bc56-c8e14edc6f30" providerId="ADAL" clId="{748334C0-607D-4318-B2E1-D43B778EC160}" dt="2022-10-10T07:03:03.470" v="555" actId="27636"/>
          <ac:spMkLst>
            <pc:docMk/>
            <pc:sldMk cId="380228457" sldId="258"/>
            <ac:spMk id="7" creationId="{00000000-0000-0000-0000-000000000000}"/>
          </ac:spMkLst>
        </pc:spChg>
      </pc:sldChg>
      <pc:sldChg chg="addSp delSp modSp mod modClrScheme chgLayout">
        <pc:chgData name="Zulkarnain" userId="5083becb-a57d-47aa-bc56-c8e14edc6f30" providerId="ADAL" clId="{748334C0-607D-4318-B2E1-D43B778EC160}" dt="2022-10-10T03:19:30.146" v="65" actId="115"/>
        <pc:sldMkLst>
          <pc:docMk/>
          <pc:sldMk cId="3810498368" sldId="381"/>
        </pc:sldMkLst>
        <pc:spChg chg="mod">
          <ac:chgData name="Zulkarnain" userId="5083becb-a57d-47aa-bc56-c8e14edc6f30" providerId="ADAL" clId="{748334C0-607D-4318-B2E1-D43B778EC160}" dt="2022-10-10T03:19:14.330" v="60" actId="1076"/>
          <ac:spMkLst>
            <pc:docMk/>
            <pc:sldMk cId="3810498368" sldId="381"/>
            <ac:spMk id="2" creationId="{00000000-0000-0000-0000-000000000000}"/>
          </ac:spMkLst>
        </pc:spChg>
        <pc:spChg chg="mod">
          <ac:chgData name="Zulkarnain" userId="5083becb-a57d-47aa-bc56-c8e14edc6f30" providerId="ADAL" clId="{748334C0-607D-4318-B2E1-D43B778EC160}" dt="2022-10-10T03:19:30.146" v="65" actId="115"/>
          <ac:spMkLst>
            <pc:docMk/>
            <pc:sldMk cId="3810498368" sldId="381"/>
            <ac:spMk id="3" creationId="{00000000-0000-0000-0000-000000000000}"/>
          </ac:spMkLst>
        </pc:spChg>
        <pc:spChg chg="mod ord">
          <ac:chgData name="Zulkarnain" userId="5083becb-a57d-47aa-bc56-c8e14edc6f30" providerId="ADAL" clId="{748334C0-607D-4318-B2E1-D43B778EC160}" dt="2022-10-10T03:14:54.524" v="25" actId="26606"/>
          <ac:spMkLst>
            <pc:docMk/>
            <pc:sldMk cId="3810498368" sldId="381"/>
            <ac:spMk id="4" creationId="{00000000-0000-0000-0000-000000000000}"/>
          </ac:spMkLst>
        </pc:spChg>
        <pc:spChg chg="add del">
          <ac:chgData name="Zulkarnain" userId="5083becb-a57d-47aa-bc56-c8e14edc6f30" providerId="ADAL" clId="{748334C0-607D-4318-B2E1-D43B778EC160}" dt="2022-10-10T03:13:34.789" v="17" actId="478"/>
          <ac:spMkLst>
            <pc:docMk/>
            <pc:sldMk cId="3810498368" sldId="381"/>
            <ac:spMk id="5" creationId="{00000000-0000-0000-0000-000000000000}"/>
          </ac:spMkLst>
        </pc:spChg>
        <pc:spChg chg="add del mod">
          <ac:chgData name="Zulkarnain" userId="5083becb-a57d-47aa-bc56-c8e14edc6f30" providerId="ADAL" clId="{748334C0-607D-4318-B2E1-D43B778EC160}" dt="2022-10-10T03:13:33.083" v="16" actId="478"/>
          <ac:spMkLst>
            <pc:docMk/>
            <pc:sldMk cId="3810498368" sldId="381"/>
            <ac:spMk id="6" creationId="{00000000-0000-0000-0000-000000000000}"/>
          </ac:spMkLst>
        </pc:spChg>
        <pc:picChg chg="add mod">
          <ac:chgData name="Zulkarnain" userId="5083becb-a57d-47aa-bc56-c8e14edc6f30" providerId="ADAL" clId="{748334C0-607D-4318-B2E1-D43B778EC160}" dt="2022-10-10T03:19:18.715" v="62" actId="1076"/>
          <ac:picMkLst>
            <pc:docMk/>
            <pc:sldMk cId="3810498368" sldId="381"/>
            <ac:picMk id="8" creationId="{B3990B87-34FF-CCD5-1D5C-B20B7539EBA2}"/>
          </ac:picMkLst>
        </pc:picChg>
        <pc:picChg chg="add del">
          <ac:chgData name="Zulkarnain" userId="5083becb-a57d-47aa-bc56-c8e14edc6f30" providerId="ADAL" clId="{748334C0-607D-4318-B2E1-D43B778EC160}" dt="2022-10-10T03:13:29.994" v="14" actId="478"/>
          <ac:picMkLst>
            <pc:docMk/>
            <pc:sldMk cId="3810498368" sldId="381"/>
            <ac:picMk id="7170" creationId="{00000000-0000-0000-0000-000000000000}"/>
          </ac:picMkLst>
        </pc:picChg>
      </pc:sldChg>
      <pc:sldChg chg="addSp delSp modSp mod">
        <pc:chgData name="Zulkarnain" userId="5083becb-a57d-47aa-bc56-c8e14edc6f30" providerId="ADAL" clId="{748334C0-607D-4318-B2E1-D43B778EC160}" dt="2022-10-10T03:23:34.978" v="89" actId="5793"/>
        <pc:sldMkLst>
          <pc:docMk/>
          <pc:sldMk cId="75726679" sldId="382"/>
        </pc:sldMkLst>
        <pc:spChg chg="mod">
          <ac:chgData name="Zulkarnain" userId="5083becb-a57d-47aa-bc56-c8e14edc6f30" providerId="ADAL" clId="{748334C0-607D-4318-B2E1-D43B778EC160}" dt="2022-10-10T03:23:34.978" v="89" actId="5793"/>
          <ac:spMkLst>
            <pc:docMk/>
            <pc:sldMk cId="75726679" sldId="382"/>
            <ac:spMk id="3" creationId="{00000000-0000-0000-0000-000000000000}"/>
          </ac:spMkLst>
        </pc:spChg>
        <pc:spChg chg="add mod">
          <ac:chgData name="Zulkarnain" userId="5083becb-a57d-47aa-bc56-c8e14edc6f30" providerId="ADAL" clId="{748334C0-607D-4318-B2E1-D43B778EC160}" dt="2022-10-10T03:23:29.294" v="85" actId="164"/>
          <ac:spMkLst>
            <pc:docMk/>
            <pc:sldMk cId="75726679" sldId="382"/>
            <ac:spMk id="12" creationId="{2589462C-FD22-2CBD-6AE1-BC9D4F5E3C62}"/>
          </ac:spMkLst>
        </pc:spChg>
        <pc:grpChg chg="add mod">
          <ac:chgData name="Zulkarnain" userId="5083becb-a57d-47aa-bc56-c8e14edc6f30" providerId="ADAL" clId="{748334C0-607D-4318-B2E1-D43B778EC160}" dt="2022-10-10T03:23:33.398" v="88" actId="1076"/>
          <ac:grpSpMkLst>
            <pc:docMk/>
            <pc:sldMk cId="75726679" sldId="382"/>
            <ac:grpSpMk id="13" creationId="{16AF5C95-7730-0EB5-3FB7-0C45F84722BE}"/>
          </ac:grpSpMkLst>
        </pc:grpChg>
        <pc:picChg chg="add mod">
          <ac:chgData name="Zulkarnain" userId="5083becb-a57d-47aa-bc56-c8e14edc6f30" providerId="ADAL" clId="{748334C0-607D-4318-B2E1-D43B778EC160}" dt="2022-10-10T03:23:29.294" v="85" actId="164"/>
          <ac:picMkLst>
            <pc:docMk/>
            <pc:sldMk cId="75726679" sldId="382"/>
            <ac:picMk id="6" creationId="{952F8C72-B6B5-0FB6-9872-F47C95999928}"/>
          </ac:picMkLst>
        </pc:picChg>
        <pc:picChg chg="del">
          <ac:chgData name="Zulkarnain" userId="5083becb-a57d-47aa-bc56-c8e14edc6f30" providerId="ADAL" clId="{748334C0-607D-4318-B2E1-D43B778EC160}" dt="2022-10-10T03:16:54.744" v="32" actId="478"/>
          <ac:picMkLst>
            <pc:docMk/>
            <pc:sldMk cId="75726679" sldId="382"/>
            <ac:picMk id="7" creationId="{00000000-0000-0000-0000-000000000000}"/>
          </ac:picMkLst>
        </pc:picChg>
        <pc:picChg chg="del">
          <ac:chgData name="Zulkarnain" userId="5083becb-a57d-47aa-bc56-c8e14edc6f30" providerId="ADAL" clId="{748334C0-607D-4318-B2E1-D43B778EC160}" dt="2022-10-10T03:16:52.437" v="31" actId="478"/>
          <ac:picMkLst>
            <pc:docMk/>
            <pc:sldMk cId="75726679" sldId="382"/>
            <ac:picMk id="8" creationId="{00000000-0000-0000-0000-000000000000}"/>
          </ac:picMkLst>
        </pc:picChg>
        <pc:picChg chg="add del mod">
          <ac:chgData name="Zulkarnain" userId="5083becb-a57d-47aa-bc56-c8e14edc6f30" providerId="ADAL" clId="{748334C0-607D-4318-B2E1-D43B778EC160}" dt="2022-10-10T03:22:56.294" v="78" actId="478"/>
          <ac:picMkLst>
            <pc:docMk/>
            <pc:sldMk cId="75726679" sldId="382"/>
            <ac:picMk id="11" creationId="{4EA5A574-09A0-104C-9734-7E4C00F3995B}"/>
          </ac:picMkLst>
        </pc:picChg>
        <pc:cxnChg chg="del mod">
          <ac:chgData name="Zulkarnain" userId="5083becb-a57d-47aa-bc56-c8e14edc6f30" providerId="ADAL" clId="{748334C0-607D-4318-B2E1-D43B778EC160}" dt="2022-10-10T03:22:04.442" v="70" actId="478"/>
          <ac:cxnSpMkLst>
            <pc:docMk/>
            <pc:sldMk cId="75726679" sldId="382"/>
            <ac:cxnSpMk id="10" creationId="{00000000-0000-0000-0000-000000000000}"/>
          </ac:cxnSpMkLst>
        </pc:cxnChg>
      </pc:sldChg>
      <pc:sldChg chg="addSp delSp modSp mod">
        <pc:chgData name="Zulkarnain" userId="5083becb-a57d-47aa-bc56-c8e14edc6f30" providerId="ADAL" clId="{748334C0-607D-4318-B2E1-D43B778EC160}" dt="2022-10-10T06:57:38.166" v="462" actId="1076"/>
        <pc:sldMkLst>
          <pc:docMk/>
          <pc:sldMk cId="136959161" sldId="384"/>
        </pc:sldMkLst>
        <pc:picChg chg="del">
          <ac:chgData name="Zulkarnain" userId="5083becb-a57d-47aa-bc56-c8e14edc6f30" providerId="ADAL" clId="{748334C0-607D-4318-B2E1-D43B778EC160}" dt="2022-10-10T06:55:46.954" v="457" actId="478"/>
          <ac:picMkLst>
            <pc:docMk/>
            <pc:sldMk cId="136959161" sldId="384"/>
            <ac:picMk id="7" creationId="{00000000-0000-0000-0000-000000000000}"/>
          </ac:picMkLst>
        </pc:picChg>
        <pc:picChg chg="add mod">
          <ac:chgData name="Zulkarnain" userId="5083becb-a57d-47aa-bc56-c8e14edc6f30" providerId="ADAL" clId="{748334C0-607D-4318-B2E1-D43B778EC160}" dt="2022-10-10T06:57:38.166" v="462" actId="1076"/>
          <ac:picMkLst>
            <pc:docMk/>
            <pc:sldMk cId="136959161" sldId="384"/>
            <ac:picMk id="9" creationId="{234B06BC-376B-2608-265E-410ABCD564CB}"/>
          </ac:picMkLst>
        </pc:picChg>
      </pc:sldChg>
      <pc:sldChg chg="delSp modSp add del mod">
        <pc:chgData name="Zulkarnain" userId="5083becb-a57d-47aa-bc56-c8e14edc6f30" providerId="ADAL" clId="{748334C0-607D-4318-B2E1-D43B778EC160}" dt="2022-10-10T06:52:28.496" v="419" actId="1076"/>
        <pc:sldMkLst>
          <pc:docMk/>
          <pc:sldMk cId="2017047399" sldId="386"/>
        </pc:sldMkLst>
        <pc:spChg chg="mod">
          <ac:chgData name="Zulkarnain" userId="5083becb-a57d-47aa-bc56-c8e14edc6f30" providerId="ADAL" clId="{748334C0-607D-4318-B2E1-D43B778EC160}" dt="2022-10-10T06:52:28.496" v="419" actId="1076"/>
          <ac:spMkLst>
            <pc:docMk/>
            <pc:sldMk cId="2017047399" sldId="386"/>
            <ac:spMk id="3" creationId="{00000000-0000-0000-0000-000000000000}"/>
          </ac:spMkLst>
        </pc:spChg>
        <pc:picChg chg="del">
          <ac:chgData name="Zulkarnain" userId="5083becb-a57d-47aa-bc56-c8e14edc6f30" providerId="ADAL" clId="{748334C0-607D-4318-B2E1-D43B778EC160}" dt="2022-10-10T06:51:08.432" v="396" actId="478"/>
          <ac:picMkLst>
            <pc:docMk/>
            <pc:sldMk cId="2017047399" sldId="386"/>
            <ac:picMk id="8" creationId="{00000000-0000-0000-0000-000000000000}"/>
          </ac:picMkLst>
        </pc:picChg>
        <pc:picChg chg="del">
          <ac:chgData name="Zulkarnain" userId="5083becb-a57d-47aa-bc56-c8e14edc6f30" providerId="ADAL" clId="{748334C0-607D-4318-B2E1-D43B778EC160}" dt="2022-10-10T06:51:10.423" v="397" actId="478"/>
          <ac:picMkLst>
            <pc:docMk/>
            <pc:sldMk cId="2017047399" sldId="386"/>
            <ac:picMk id="10" creationId="{00000000-0000-0000-0000-000000000000}"/>
          </ac:picMkLst>
        </pc:picChg>
      </pc:sldChg>
      <pc:sldChg chg="addSp delSp modSp mod">
        <pc:chgData name="Zulkarnain" userId="5083becb-a57d-47aa-bc56-c8e14edc6f30" providerId="ADAL" clId="{748334C0-607D-4318-B2E1-D43B778EC160}" dt="2022-10-10T03:28:25.273" v="244" actId="1076"/>
        <pc:sldMkLst>
          <pc:docMk/>
          <pc:sldMk cId="3676119019" sldId="387"/>
        </pc:sldMkLst>
        <pc:spChg chg="mod">
          <ac:chgData name="Zulkarnain" userId="5083becb-a57d-47aa-bc56-c8e14edc6f30" providerId="ADAL" clId="{748334C0-607D-4318-B2E1-D43B778EC160}" dt="2022-10-10T03:27:06.094" v="239" actId="20577"/>
          <ac:spMkLst>
            <pc:docMk/>
            <pc:sldMk cId="3676119019" sldId="387"/>
            <ac:spMk id="3" creationId="{00000000-0000-0000-0000-000000000000}"/>
          </ac:spMkLst>
        </pc:spChg>
        <pc:picChg chg="add mod">
          <ac:chgData name="Zulkarnain" userId="5083becb-a57d-47aa-bc56-c8e14edc6f30" providerId="ADAL" clId="{748334C0-607D-4318-B2E1-D43B778EC160}" dt="2022-10-10T03:28:25.273" v="244" actId="1076"/>
          <ac:picMkLst>
            <pc:docMk/>
            <pc:sldMk cId="3676119019" sldId="387"/>
            <ac:picMk id="6" creationId="{B3B8AC11-1DEF-2FDA-80AD-C6F410DAC7F5}"/>
          </ac:picMkLst>
        </pc:picChg>
        <pc:picChg chg="del">
          <ac:chgData name="Zulkarnain" userId="5083becb-a57d-47aa-bc56-c8e14edc6f30" providerId="ADAL" clId="{748334C0-607D-4318-B2E1-D43B778EC160}" dt="2022-10-10T03:27:03.179" v="238" actId="478"/>
          <ac:picMkLst>
            <pc:docMk/>
            <pc:sldMk cId="3676119019" sldId="387"/>
            <ac:picMk id="8" creationId="{00000000-0000-0000-0000-000000000000}"/>
          </ac:picMkLst>
        </pc:picChg>
      </pc:sldChg>
      <pc:sldChg chg="addSp delSp modSp mod">
        <pc:chgData name="Zulkarnain" userId="5083becb-a57d-47aa-bc56-c8e14edc6f30" providerId="ADAL" clId="{748334C0-607D-4318-B2E1-D43B778EC160}" dt="2022-10-10T06:55:20.555" v="456" actId="1076"/>
        <pc:sldMkLst>
          <pc:docMk/>
          <pc:sldMk cId="3933388951" sldId="389"/>
        </pc:sldMkLst>
        <pc:spChg chg="mod">
          <ac:chgData name="Zulkarnain" userId="5083becb-a57d-47aa-bc56-c8e14edc6f30" providerId="ADAL" clId="{748334C0-607D-4318-B2E1-D43B778EC160}" dt="2022-10-10T06:55:11.927" v="452" actId="20577"/>
          <ac:spMkLst>
            <pc:docMk/>
            <pc:sldMk cId="3933388951" sldId="389"/>
            <ac:spMk id="3" creationId="{00000000-0000-0000-0000-000000000000}"/>
          </ac:spMkLst>
        </pc:spChg>
        <pc:picChg chg="del">
          <ac:chgData name="Zulkarnain" userId="5083becb-a57d-47aa-bc56-c8e14edc6f30" providerId="ADAL" clId="{748334C0-607D-4318-B2E1-D43B778EC160}" dt="2022-10-10T06:52:37.420" v="420" actId="478"/>
          <ac:picMkLst>
            <pc:docMk/>
            <pc:sldMk cId="3933388951" sldId="389"/>
            <ac:picMk id="5" creationId="{00000000-0000-0000-0000-000000000000}"/>
          </ac:picMkLst>
        </pc:picChg>
        <pc:picChg chg="del">
          <ac:chgData name="Zulkarnain" userId="5083becb-a57d-47aa-bc56-c8e14edc6f30" providerId="ADAL" clId="{748334C0-607D-4318-B2E1-D43B778EC160}" dt="2022-10-10T06:52:41.100" v="421" actId="478"/>
          <ac:picMkLst>
            <pc:docMk/>
            <pc:sldMk cId="3933388951" sldId="389"/>
            <ac:picMk id="8" creationId="{00000000-0000-0000-0000-000000000000}"/>
          </ac:picMkLst>
        </pc:picChg>
        <pc:picChg chg="add mod">
          <ac:chgData name="Zulkarnain" userId="5083becb-a57d-47aa-bc56-c8e14edc6f30" providerId="ADAL" clId="{748334C0-607D-4318-B2E1-D43B778EC160}" dt="2022-10-10T06:55:20.555" v="456" actId="1076"/>
          <ac:picMkLst>
            <pc:docMk/>
            <pc:sldMk cId="3933388951" sldId="389"/>
            <ac:picMk id="9" creationId="{09E78BD8-62D3-730A-1BA2-5554C13F6AF8}"/>
          </ac:picMkLst>
        </pc:picChg>
      </pc:sldChg>
      <pc:sldChg chg="delSp modSp add del mod">
        <pc:chgData name="Zulkarnain" userId="5083becb-a57d-47aa-bc56-c8e14edc6f30" providerId="ADAL" clId="{748334C0-607D-4318-B2E1-D43B778EC160}" dt="2022-10-10T07:01:12.543" v="537" actId="1076"/>
        <pc:sldMkLst>
          <pc:docMk/>
          <pc:sldMk cId="4174906508" sldId="391"/>
        </pc:sldMkLst>
        <pc:spChg chg="mod">
          <ac:chgData name="Zulkarnain" userId="5083becb-a57d-47aa-bc56-c8e14edc6f30" providerId="ADAL" clId="{748334C0-607D-4318-B2E1-D43B778EC160}" dt="2022-10-10T07:01:07.085" v="535" actId="20577"/>
          <ac:spMkLst>
            <pc:docMk/>
            <pc:sldMk cId="4174906508" sldId="391"/>
            <ac:spMk id="3" creationId="{00000000-0000-0000-0000-000000000000}"/>
          </ac:spMkLst>
        </pc:spChg>
        <pc:spChg chg="mod">
          <ac:chgData name="Zulkarnain" userId="5083becb-a57d-47aa-bc56-c8e14edc6f30" providerId="ADAL" clId="{748334C0-607D-4318-B2E1-D43B778EC160}" dt="2022-10-10T07:01:12.543" v="537" actId="1076"/>
          <ac:spMkLst>
            <pc:docMk/>
            <pc:sldMk cId="4174906508" sldId="391"/>
            <ac:spMk id="6" creationId="{00000000-0000-0000-0000-000000000000}"/>
          </ac:spMkLst>
        </pc:spChg>
        <pc:spChg chg="mod">
          <ac:chgData name="Zulkarnain" userId="5083becb-a57d-47aa-bc56-c8e14edc6f30" providerId="ADAL" clId="{748334C0-607D-4318-B2E1-D43B778EC160}" dt="2022-10-10T07:01:09.817" v="536" actId="1076"/>
          <ac:spMkLst>
            <pc:docMk/>
            <pc:sldMk cId="4174906508" sldId="391"/>
            <ac:spMk id="8" creationId="{00000000-0000-0000-0000-000000000000}"/>
          </ac:spMkLst>
        </pc:spChg>
        <pc:spChg chg="del">
          <ac:chgData name="Zulkarnain" userId="5083becb-a57d-47aa-bc56-c8e14edc6f30" providerId="ADAL" clId="{748334C0-607D-4318-B2E1-D43B778EC160}" dt="2022-10-10T06:58:47.326" v="467" actId="478"/>
          <ac:spMkLst>
            <pc:docMk/>
            <pc:sldMk cId="4174906508" sldId="391"/>
            <ac:spMk id="9" creationId="{00000000-0000-0000-0000-000000000000}"/>
          </ac:spMkLst>
        </pc:spChg>
        <pc:spChg chg="del mod">
          <ac:chgData name="Zulkarnain" userId="5083becb-a57d-47aa-bc56-c8e14edc6f30" providerId="ADAL" clId="{748334C0-607D-4318-B2E1-D43B778EC160}" dt="2022-10-10T06:58:44.885" v="466" actId="478"/>
          <ac:spMkLst>
            <pc:docMk/>
            <pc:sldMk cId="4174906508" sldId="391"/>
            <ac:spMk id="10" creationId="{00000000-0000-0000-0000-000000000000}"/>
          </ac:spMkLst>
        </pc:spChg>
      </pc:sldChg>
      <pc:sldChg chg="del">
        <pc:chgData name="Zulkarnain" userId="5083becb-a57d-47aa-bc56-c8e14edc6f30" providerId="ADAL" clId="{748334C0-607D-4318-B2E1-D43B778EC160}" dt="2022-10-10T07:02:22.655" v="545" actId="47"/>
        <pc:sldMkLst>
          <pc:docMk/>
          <pc:sldMk cId="2970178281" sldId="392"/>
        </pc:sldMkLst>
      </pc:sldChg>
      <pc:sldChg chg="del">
        <pc:chgData name="Zulkarnain" userId="5083becb-a57d-47aa-bc56-c8e14edc6f30" providerId="ADAL" clId="{748334C0-607D-4318-B2E1-D43B778EC160}" dt="2022-10-10T07:02:29.459" v="547" actId="47"/>
        <pc:sldMkLst>
          <pc:docMk/>
          <pc:sldMk cId="3004733623" sldId="393"/>
        </pc:sldMkLst>
      </pc:sldChg>
      <pc:sldChg chg="delSp modSp mod">
        <pc:chgData name="Zulkarnain" userId="5083becb-a57d-47aa-bc56-c8e14edc6f30" providerId="ADAL" clId="{748334C0-607D-4318-B2E1-D43B778EC160}" dt="2022-10-10T07:02:08.293" v="541" actId="20577"/>
        <pc:sldMkLst>
          <pc:docMk/>
          <pc:sldMk cId="2811142953" sldId="394"/>
        </pc:sldMkLst>
        <pc:spChg chg="mod">
          <ac:chgData name="Zulkarnain" userId="5083becb-a57d-47aa-bc56-c8e14edc6f30" providerId="ADAL" clId="{748334C0-607D-4318-B2E1-D43B778EC160}" dt="2022-10-10T07:02:08.293" v="541" actId="20577"/>
          <ac:spMkLst>
            <pc:docMk/>
            <pc:sldMk cId="2811142953" sldId="394"/>
            <ac:spMk id="3" creationId="{00000000-0000-0000-0000-000000000000}"/>
          </ac:spMkLst>
        </pc:spChg>
        <pc:spChg chg="del">
          <ac:chgData name="Zulkarnain" userId="5083becb-a57d-47aa-bc56-c8e14edc6f30" providerId="ADAL" clId="{748334C0-607D-4318-B2E1-D43B778EC160}" dt="2022-10-10T07:01:33.258" v="538" actId="478"/>
          <ac:spMkLst>
            <pc:docMk/>
            <pc:sldMk cId="2811142953" sldId="394"/>
            <ac:spMk id="7" creationId="{00000000-0000-0000-0000-000000000000}"/>
          </ac:spMkLst>
        </pc:spChg>
        <pc:spChg chg="del mod">
          <ac:chgData name="Zulkarnain" userId="5083becb-a57d-47aa-bc56-c8e14edc6f30" providerId="ADAL" clId="{748334C0-607D-4318-B2E1-D43B778EC160}" dt="2022-10-10T07:02:03.673" v="540" actId="478"/>
          <ac:spMkLst>
            <pc:docMk/>
            <pc:sldMk cId="2811142953" sldId="394"/>
            <ac:spMk id="9" creationId="{00000000-0000-0000-0000-000000000000}"/>
          </ac:spMkLst>
        </pc:spChg>
      </pc:sldChg>
      <pc:sldChg chg="del">
        <pc:chgData name="Zulkarnain" userId="5083becb-a57d-47aa-bc56-c8e14edc6f30" providerId="ADAL" clId="{748334C0-607D-4318-B2E1-D43B778EC160}" dt="2022-10-10T07:02:31.611" v="549" actId="47"/>
        <pc:sldMkLst>
          <pc:docMk/>
          <pc:sldMk cId="363837779" sldId="396"/>
        </pc:sldMkLst>
      </pc:sldChg>
      <pc:sldChg chg="del">
        <pc:chgData name="Zulkarnain" userId="5083becb-a57d-47aa-bc56-c8e14edc6f30" providerId="ADAL" clId="{748334C0-607D-4318-B2E1-D43B778EC160}" dt="2022-10-10T07:02:16.332" v="542" actId="47"/>
        <pc:sldMkLst>
          <pc:docMk/>
          <pc:sldMk cId="2354359432" sldId="397"/>
        </pc:sldMkLst>
      </pc:sldChg>
      <pc:sldChg chg="del">
        <pc:chgData name="Zulkarnain" userId="5083becb-a57d-47aa-bc56-c8e14edc6f30" providerId="ADAL" clId="{748334C0-607D-4318-B2E1-D43B778EC160}" dt="2022-10-10T07:02:34.224" v="551" actId="47"/>
        <pc:sldMkLst>
          <pc:docMk/>
          <pc:sldMk cId="1703816795" sldId="398"/>
        </pc:sldMkLst>
      </pc:sldChg>
      <pc:sldChg chg="del">
        <pc:chgData name="Zulkarnain" userId="5083becb-a57d-47aa-bc56-c8e14edc6f30" providerId="ADAL" clId="{748334C0-607D-4318-B2E1-D43B778EC160}" dt="2022-10-10T07:02:17.729" v="543" actId="47"/>
        <pc:sldMkLst>
          <pc:docMk/>
          <pc:sldMk cId="3718864103" sldId="399"/>
        </pc:sldMkLst>
      </pc:sldChg>
      <pc:sldChg chg="modSp mod">
        <pc:chgData name="Zulkarnain" userId="5083becb-a57d-47aa-bc56-c8e14edc6f30" providerId="ADAL" clId="{748334C0-607D-4318-B2E1-D43B778EC160}" dt="2022-10-10T03:26:45.169" v="237" actId="20577"/>
        <pc:sldMkLst>
          <pc:docMk/>
          <pc:sldMk cId="3906367753" sldId="401"/>
        </pc:sldMkLst>
        <pc:spChg chg="mod">
          <ac:chgData name="Zulkarnain" userId="5083becb-a57d-47aa-bc56-c8e14edc6f30" providerId="ADAL" clId="{748334C0-607D-4318-B2E1-D43B778EC160}" dt="2022-10-10T03:26:45.169" v="237" actId="20577"/>
          <ac:spMkLst>
            <pc:docMk/>
            <pc:sldMk cId="3906367753" sldId="401"/>
            <ac:spMk id="3" creationId="{00000000-0000-0000-0000-000000000000}"/>
          </ac:spMkLst>
        </pc:spChg>
      </pc:sldChg>
      <pc:sldChg chg="del">
        <pc:chgData name="Zulkarnain" userId="5083becb-a57d-47aa-bc56-c8e14edc6f30" providerId="ADAL" clId="{748334C0-607D-4318-B2E1-D43B778EC160}" dt="2022-10-10T07:02:18.550" v="544" actId="47"/>
        <pc:sldMkLst>
          <pc:docMk/>
          <pc:sldMk cId="1209036914" sldId="402"/>
        </pc:sldMkLst>
      </pc:sldChg>
      <pc:sldChg chg="del">
        <pc:chgData name="Zulkarnain" userId="5083becb-a57d-47aa-bc56-c8e14edc6f30" providerId="ADAL" clId="{748334C0-607D-4318-B2E1-D43B778EC160}" dt="2022-10-10T07:02:27.082" v="546" actId="47"/>
        <pc:sldMkLst>
          <pc:docMk/>
          <pc:sldMk cId="2016631193" sldId="403"/>
        </pc:sldMkLst>
      </pc:sldChg>
      <pc:sldChg chg="del">
        <pc:chgData name="Zulkarnain" userId="5083becb-a57d-47aa-bc56-c8e14edc6f30" providerId="ADAL" clId="{748334C0-607D-4318-B2E1-D43B778EC160}" dt="2022-10-10T07:02:30.927" v="548" actId="47"/>
        <pc:sldMkLst>
          <pc:docMk/>
          <pc:sldMk cId="3353900627" sldId="404"/>
        </pc:sldMkLst>
      </pc:sldChg>
      <pc:sldChg chg="del">
        <pc:chgData name="Zulkarnain" userId="5083becb-a57d-47aa-bc56-c8e14edc6f30" providerId="ADAL" clId="{748334C0-607D-4318-B2E1-D43B778EC160}" dt="2022-10-10T07:02:32.666" v="550" actId="47"/>
        <pc:sldMkLst>
          <pc:docMk/>
          <pc:sldMk cId="1347172801" sldId="406"/>
        </pc:sldMkLst>
      </pc:sldChg>
      <pc:sldChg chg="del">
        <pc:chgData name="Zulkarnain" userId="5083becb-a57d-47aa-bc56-c8e14edc6f30" providerId="ADAL" clId="{748334C0-607D-4318-B2E1-D43B778EC160}" dt="2022-10-10T07:02:38.057" v="552" actId="47"/>
        <pc:sldMkLst>
          <pc:docMk/>
          <pc:sldMk cId="1413299546" sldId="407"/>
        </pc:sldMkLst>
      </pc:sldChg>
      <pc:sldChg chg="modSp mod">
        <pc:chgData name="Zulkarnain" userId="5083becb-a57d-47aa-bc56-c8e14edc6f30" providerId="ADAL" clId="{748334C0-607D-4318-B2E1-D43B778EC160}" dt="2022-10-10T03:26:03.547" v="234" actId="20577"/>
        <pc:sldMkLst>
          <pc:docMk/>
          <pc:sldMk cId="3939894040" sldId="408"/>
        </pc:sldMkLst>
        <pc:spChg chg="mod">
          <ac:chgData name="Zulkarnain" userId="5083becb-a57d-47aa-bc56-c8e14edc6f30" providerId="ADAL" clId="{748334C0-607D-4318-B2E1-D43B778EC160}" dt="2022-10-10T03:26:03.547" v="234" actId="20577"/>
          <ac:spMkLst>
            <pc:docMk/>
            <pc:sldMk cId="3939894040" sldId="408"/>
            <ac:spMk id="3" creationId="{00000000-0000-0000-0000-000000000000}"/>
          </ac:spMkLst>
        </pc:spChg>
      </pc:sldChg>
      <pc:sldChg chg="del">
        <pc:chgData name="Zulkarnain" userId="5083becb-a57d-47aa-bc56-c8e14edc6f30" providerId="ADAL" clId="{748334C0-607D-4318-B2E1-D43B778EC160}" dt="2022-10-10T07:02:59.785" v="553" actId="47"/>
        <pc:sldMkLst>
          <pc:docMk/>
          <pc:sldMk cId="3916833014" sldId="409"/>
        </pc:sldMkLst>
      </pc:sldChg>
      <pc:sldChg chg="del">
        <pc:chgData name="Zulkarnain" userId="5083becb-a57d-47aa-bc56-c8e14edc6f30" providerId="ADAL" clId="{748334C0-607D-4318-B2E1-D43B778EC160}" dt="2022-10-10T03:26:15.392" v="235" actId="47"/>
        <pc:sldMkLst>
          <pc:docMk/>
          <pc:sldMk cId="4161456541" sldId="410"/>
        </pc:sldMkLst>
      </pc:sldChg>
      <pc:sldChg chg="addSp delSp modSp mod">
        <pc:chgData name="Zulkarnain" userId="5083becb-a57d-47aa-bc56-c8e14edc6f30" providerId="ADAL" clId="{748334C0-607D-4318-B2E1-D43B778EC160}" dt="2022-10-10T03:40:26.309" v="386" actId="1076"/>
        <pc:sldMkLst>
          <pc:docMk/>
          <pc:sldMk cId="518405594" sldId="411"/>
        </pc:sldMkLst>
        <pc:spChg chg="mod">
          <ac:chgData name="Zulkarnain" userId="5083becb-a57d-47aa-bc56-c8e14edc6f30" providerId="ADAL" clId="{748334C0-607D-4318-B2E1-D43B778EC160}" dt="2022-10-10T03:40:24.276" v="385" actId="20577"/>
          <ac:spMkLst>
            <pc:docMk/>
            <pc:sldMk cId="518405594" sldId="411"/>
            <ac:spMk id="3" creationId="{00000000-0000-0000-0000-000000000000}"/>
          </ac:spMkLst>
        </pc:spChg>
        <pc:picChg chg="add del mod">
          <ac:chgData name="Zulkarnain" userId="5083becb-a57d-47aa-bc56-c8e14edc6f30" providerId="ADAL" clId="{748334C0-607D-4318-B2E1-D43B778EC160}" dt="2022-10-10T03:31:10.391" v="280" actId="478"/>
          <ac:picMkLst>
            <pc:docMk/>
            <pc:sldMk cId="518405594" sldId="411"/>
            <ac:picMk id="7" creationId="{BF68691E-95A5-F152-6E40-19F844D8946E}"/>
          </ac:picMkLst>
        </pc:picChg>
        <pc:picChg chg="add mod">
          <ac:chgData name="Zulkarnain" userId="5083becb-a57d-47aa-bc56-c8e14edc6f30" providerId="ADAL" clId="{748334C0-607D-4318-B2E1-D43B778EC160}" dt="2022-10-10T03:40:26.309" v="386" actId="1076"/>
          <ac:picMkLst>
            <pc:docMk/>
            <pc:sldMk cId="518405594" sldId="411"/>
            <ac:picMk id="9" creationId="{787EF15D-29D9-B5D7-DC1A-2B24676741C1}"/>
          </ac:picMkLst>
        </pc:picChg>
        <pc:picChg chg="del">
          <ac:chgData name="Zulkarnain" userId="5083becb-a57d-47aa-bc56-c8e14edc6f30" providerId="ADAL" clId="{748334C0-607D-4318-B2E1-D43B778EC160}" dt="2022-10-10T03:29:38.529" v="271" actId="478"/>
          <ac:picMkLst>
            <pc:docMk/>
            <pc:sldMk cId="518405594" sldId="411"/>
            <ac:picMk id="10" creationId="{00000000-0000-0000-0000-000000000000}"/>
          </ac:picMkLst>
        </pc:picChg>
        <pc:picChg chg="del">
          <ac:chgData name="Zulkarnain" userId="5083becb-a57d-47aa-bc56-c8e14edc6f30" providerId="ADAL" clId="{748334C0-607D-4318-B2E1-D43B778EC160}" dt="2022-10-10T03:29:40.921" v="272" actId="478"/>
          <ac:picMkLst>
            <pc:docMk/>
            <pc:sldMk cId="518405594" sldId="411"/>
            <ac:picMk id="12" creationId="{00000000-0000-0000-0000-000000000000}"/>
          </ac:picMkLst>
        </pc:picChg>
      </pc:sldChg>
      <pc:sldChg chg="addSp delSp modSp mod">
        <pc:chgData name="Zulkarnain" userId="5083becb-a57d-47aa-bc56-c8e14edc6f30" providerId="ADAL" clId="{748334C0-607D-4318-B2E1-D43B778EC160}" dt="2022-10-10T06:50:47.600" v="393" actId="1076"/>
        <pc:sldMkLst>
          <pc:docMk/>
          <pc:sldMk cId="1604760435" sldId="412"/>
        </pc:sldMkLst>
        <pc:picChg chg="del">
          <ac:chgData name="Zulkarnain" userId="5083becb-a57d-47aa-bc56-c8e14edc6f30" providerId="ADAL" clId="{748334C0-607D-4318-B2E1-D43B778EC160}" dt="2022-10-10T03:43:39.007" v="387" actId="478"/>
          <ac:picMkLst>
            <pc:docMk/>
            <pc:sldMk cId="1604760435" sldId="412"/>
            <ac:picMk id="6" creationId="{00000000-0000-0000-0000-000000000000}"/>
          </ac:picMkLst>
        </pc:picChg>
        <pc:picChg chg="add mod">
          <ac:chgData name="Zulkarnain" userId="5083becb-a57d-47aa-bc56-c8e14edc6f30" providerId="ADAL" clId="{748334C0-607D-4318-B2E1-D43B778EC160}" dt="2022-10-10T06:50:47.600" v="393" actId="1076"/>
          <ac:picMkLst>
            <pc:docMk/>
            <pc:sldMk cId="1604760435" sldId="412"/>
            <ac:picMk id="7" creationId="{889FD963-084E-E176-F980-9ED3880C9B2C}"/>
          </ac:picMkLst>
        </pc:picChg>
        <pc:picChg chg="del">
          <ac:chgData name="Zulkarnain" userId="5083becb-a57d-47aa-bc56-c8e14edc6f30" providerId="ADAL" clId="{748334C0-607D-4318-B2E1-D43B778EC160}" dt="2022-10-10T06:50:44.436" v="392" actId="478"/>
          <ac:picMkLst>
            <pc:docMk/>
            <pc:sldMk cId="1604760435" sldId="412"/>
            <ac:picMk id="12" creationId="{00000000-0000-0000-0000-000000000000}"/>
          </ac:picMkLst>
        </pc:picChg>
      </pc:sldChg>
      <pc:sldChg chg="addSp delSp modSp new mod delAnim modAnim">
        <pc:chgData name="Zulkarnain" userId="5083becb-a57d-47aa-bc56-c8e14edc6f30" providerId="ADAL" clId="{748334C0-607D-4318-B2E1-D43B778EC160}" dt="2022-10-12T21:59:53.358" v="1002" actId="20577"/>
        <pc:sldMkLst>
          <pc:docMk/>
          <pc:sldMk cId="3660009876" sldId="413"/>
        </pc:sldMkLst>
        <pc:spChg chg="mod">
          <ac:chgData name="Zulkarnain" userId="5083becb-a57d-47aa-bc56-c8e14edc6f30" providerId="ADAL" clId="{748334C0-607D-4318-B2E1-D43B778EC160}" dt="2022-10-10T07:48:58.902" v="590" actId="14100"/>
          <ac:spMkLst>
            <pc:docMk/>
            <pc:sldMk cId="3660009876" sldId="413"/>
            <ac:spMk id="2" creationId="{DC899362-1AAE-D68A-ED9D-81536BB9754B}"/>
          </ac:spMkLst>
        </pc:spChg>
        <pc:spChg chg="mod">
          <ac:chgData name="Zulkarnain" userId="5083becb-a57d-47aa-bc56-c8e14edc6f30" providerId="ADAL" clId="{748334C0-607D-4318-B2E1-D43B778EC160}" dt="2022-10-12T21:59:53.358" v="1002" actId="20577"/>
          <ac:spMkLst>
            <pc:docMk/>
            <pc:sldMk cId="3660009876" sldId="413"/>
            <ac:spMk id="3" creationId="{C98B9CF2-7078-A6A3-4F95-7160D8E91C66}"/>
          </ac:spMkLst>
        </pc:spChg>
        <pc:spChg chg="add mod">
          <ac:chgData name="Zulkarnain" userId="5083becb-a57d-47aa-bc56-c8e14edc6f30" providerId="ADAL" clId="{748334C0-607D-4318-B2E1-D43B778EC160}" dt="2022-10-10T07:56:40.208" v="819" actId="164"/>
          <ac:spMkLst>
            <pc:docMk/>
            <pc:sldMk cId="3660009876" sldId="413"/>
            <ac:spMk id="9" creationId="{1F6083F4-BE66-70C6-9FBD-C3640B5A1AD8}"/>
          </ac:spMkLst>
        </pc:spChg>
        <pc:spChg chg="add mod">
          <ac:chgData name="Zulkarnain" userId="5083becb-a57d-47aa-bc56-c8e14edc6f30" providerId="ADAL" clId="{748334C0-607D-4318-B2E1-D43B778EC160}" dt="2022-10-10T08:05:14.805" v="978" actId="164"/>
          <ac:spMkLst>
            <pc:docMk/>
            <pc:sldMk cId="3660009876" sldId="413"/>
            <ac:spMk id="13" creationId="{445D682B-7513-A0A2-753F-92DBEF3284A8}"/>
          </ac:spMkLst>
        </pc:spChg>
        <pc:spChg chg="add mod">
          <ac:chgData name="Zulkarnain" userId="5083becb-a57d-47aa-bc56-c8e14edc6f30" providerId="ADAL" clId="{748334C0-607D-4318-B2E1-D43B778EC160}" dt="2022-10-10T08:00:13.666" v="892" actId="164"/>
          <ac:spMkLst>
            <pc:docMk/>
            <pc:sldMk cId="3660009876" sldId="413"/>
            <ac:spMk id="14" creationId="{77D4A5AD-6872-5E24-9515-11026ADB1047}"/>
          </ac:spMkLst>
        </pc:spChg>
        <pc:spChg chg="add mod">
          <ac:chgData name="Zulkarnain" userId="5083becb-a57d-47aa-bc56-c8e14edc6f30" providerId="ADAL" clId="{748334C0-607D-4318-B2E1-D43B778EC160}" dt="2022-10-10T08:00:13.666" v="892" actId="164"/>
          <ac:spMkLst>
            <pc:docMk/>
            <pc:sldMk cId="3660009876" sldId="413"/>
            <ac:spMk id="15" creationId="{B4E0D06E-D996-7D5A-0E74-EA870554B4B6}"/>
          </ac:spMkLst>
        </pc:spChg>
        <pc:grpChg chg="add del mod">
          <ac:chgData name="Zulkarnain" userId="5083becb-a57d-47aa-bc56-c8e14edc6f30" providerId="ADAL" clId="{748334C0-607D-4318-B2E1-D43B778EC160}" dt="2022-10-10T07:57:15.198" v="824" actId="21"/>
          <ac:grpSpMkLst>
            <pc:docMk/>
            <pc:sldMk cId="3660009876" sldId="413"/>
            <ac:grpSpMk id="10" creationId="{E494C4E7-8DE5-4E7B-6866-D459DEC93747}"/>
          </ac:grpSpMkLst>
        </pc:grpChg>
        <pc:grpChg chg="add mod">
          <ac:chgData name="Zulkarnain" userId="5083becb-a57d-47aa-bc56-c8e14edc6f30" providerId="ADAL" clId="{748334C0-607D-4318-B2E1-D43B778EC160}" dt="2022-10-10T08:05:42.029" v="981" actId="1076"/>
          <ac:grpSpMkLst>
            <pc:docMk/>
            <pc:sldMk cId="3660009876" sldId="413"/>
            <ac:grpSpMk id="16" creationId="{4A4BC307-751A-FE3A-5993-5179D206E37D}"/>
          </ac:grpSpMkLst>
        </pc:grpChg>
        <pc:grpChg chg="add mod">
          <ac:chgData name="Zulkarnain" userId="5083becb-a57d-47aa-bc56-c8e14edc6f30" providerId="ADAL" clId="{748334C0-607D-4318-B2E1-D43B778EC160}" dt="2022-10-10T08:05:14.805" v="978" actId="164"/>
          <ac:grpSpMkLst>
            <pc:docMk/>
            <pc:sldMk cId="3660009876" sldId="413"/>
            <ac:grpSpMk id="17" creationId="{64D3647B-4756-0FEF-417C-B07C38F01334}"/>
          </ac:grpSpMkLst>
        </pc:grpChg>
        <pc:picChg chg="add mod">
          <ac:chgData name="Zulkarnain" userId="5083becb-a57d-47aa-bc56-c8e14edc6f30" providerId="ADAL" clId="{748334C0-607D-4318-B2E1-D43B778EC160}" dt="2022-10-10T08:05:14.805" v="978" actId="164"/>
          <ac:picMkLst>
            <pc:docMk/>
            <pc:sldMk cId="3660009876" sldId="413"/>
            <ac:picMk id="6" creationId="{C2CE6984-BAE6-05C6-2CE5-B9433580BC3E}"/>
          </ac:picMkLst>
        </pc:picChg>
        <pc:picChg chg="add mod">
          <ac:chgData name="Zulkarnain" userId="5083becb-a57d-47aa-bc56-c8e14edc6f30" providerId="ADAL" clId="{748334C0-607D-4318-B2E1-D43B778EC160}" dt="2022-10-10T07:56:40.208" v="819" actId="164"/>
          <ac:picMkLst>
            <pc:docMk/>
            <pc:sldMk cId="3660009876" sldId="413"/>
            <ac:picMk id="8" creationId="{F14DB0EE-637F-A375-9B94-E8EA67D076B5}"/>
          </ac:picMkLst>
        </pc:picChg>
        <pc:picChg chg="add mod">
          <ac:chgData name="Zulkarnain" userId="5083becb-a57d-47aa-bc56-c8e14edc6f30" providerId="ADAL" clId="{748334C0-607D-4318-B2E1-D43B778EC160}" dt="2022-10-10T08:00:13.666" v="892" actId="164"/>
          <ac:picMkLst>
            <pc:docMk/>
            <pc:sldMk cId="3660009876" sldId="413"/>
            <ac:picMk id="12" creationId="{55E4D995-3E78-BF61-78FA-730DE6FC7158}"/>
          </ac:picMkLst>
        </pc:picChg>
      </pc:sldChg>
      <pc:sldChg chg="addSp delSp modSp new mod modAnim">
        <pc:chgData name="Zulkarnain" userId="5083becb-a57d-47aa-bc56-c8e14edc6f30" providerId="ADAL" clId="{748334C0-607D-4318-B2E1-D43B778EC160}" dt="2022-10-10T08:05:22.551" v="979"/>
        <pc:sldMkLst>
          <pc:docMk/>
          <pc:sldMk cId="1898328098" sldId="414"/>
        </pc:sldMkLst>
        <pc:spChg chg="mod">
          <ac:chgData name="Zulkarnain" userId="5083becb-a57d-47aa-bc56-c8e14edc6f30" providerId="ADAL" clId="{748334C0-607D-4318-B2E1-D43B778EC160}" dt="2022-10-10T08:00:31.503" v="893"/>
          <ac:spMkLst>
            <pc:docMk/>
            <pc:sldMk cId="1898328098" sldId="414"/>
            <ac:spMk id="2" creationId="{DBE8EEF4-8FBA-C4CF-C178-327B0E7A12E8}"/>
          </ac:spMkLst>
        </pc:spChg>
        <pc:spChg chg="del">
          <ac:chgData name="Zulkarnain" userId="5083becb-a57d-47aa-bc56-c8e14edc6f30" providerId="ADAL" clId="{748334C0-607D-4318-B2E1-D43B778EC160}" dt="2022-10-10T07:57:19.492" v="825" actId="478"/>
          <ac:spMkLst>
            <pc:docMk/>
            <pc:sldMk cId="1898328098" sldId="414"/>
            <ac:spMk id="3" creationId="{2962448C-C6F3-0A53-900C-49D6C0B464A4}"/>
          </ac:spMkLst>
        </pc:spChg>
        <pc:spChg chg="mod">
          <ac:chgData name="Zulkarnain" userId="5083becb-a57d-47aa-bc56-c8e14edc6f30" providerId="ADAL" clId="{748334C0-607D-4318-B2E1-D43B778EC160}" dt="2022-10-10T07:57:20.755" v="826"/>
          <ac:spMkLst>
            <pc:docMk/>
            <pc:sldMk cId="1898328098" sldId="414"/>
            <ac:spMk id="7" creationId="{67D91E02-BF65-7D6D-211F-E788288F8746}"/>
          </ac:spMkLst>
        </pc:spChg>
        <pc:spChg chg="add mod">
          <ac:chgData name="Zulkarnain" userId="5083becb-a57d-47aa-bc56-c8e14edc6f30" providerId="ADAL" clId="{748334C0-607D-4318-B2E1-D43B778EC160}" dt="2022-10-10T08:02:50.717" v="958" actId="164"/>
          <ac:spMkLst>
            <pc:docMk/>
            <pc:sldMk cId="1898328098" sldId="414"/>
            <ac:spMk id="10" creationId="{7D1A4D5C-A9D6-5EC0-DC2E-68A1AA9D7C93}"/>
          </ac:spMkLst>
        </pc:spChg>
        <pc:spChg chg="add mod">
          <ac:chgData name="Zulkarnain" userId="5083becb-a57d-47aa-bc56-c8e14edc6f30" providerId="ADAL" clId="{748334C0-607D-4318-B2E1-D43B778EC160}" dt="2022-10-10T08:04:26.005" v="974" actId="164"/>
          <ac:spMkLst>
            <pc:docMk/>
            <pc:sldMk cId="1898328098" sldId="414"/>
            <ac:spMk id="12" creationId="{21A3BFBE-E415-39B2-B1B0-F0A5D2AC56CF}"/>
          </ac:spMkLst>
        </pc:spChg>
        <pc:spChg chg="add del">
          <ac:chgData name="Zulkarnain" userId="5083becb-a57d-47aa-bc56-c8e14edc6f30" providerId="ADAL" clId="{748334C0-607D-4318-B2E1-D43B778EC160}" dt="2022-10-10T08:04:38.498" v="975" actId="478"/>
          <ac:spMkLst>
            <pc:docMk/>
            <pc:sldMk cId="1898328098" sldId="414"/>
            <ac:spMk id="13" creationId="{8E754988-14DC-E505-76C9-5148D3A8CB92}"/>
          </ac:spMkLst>
        </pc:spChg>
        <pc:spChg chg="add del mod">
          <ac:chgData name="Zulkarnain" userId="5083becb-a57d-47aa-bc56-c8e14edc6f30" providerId="ADAL" clId="{748334C0-607D-4318-B2E1-D43B778EC160}" dt="2022-10-10T08:04:02.254" v="971" actId="478"/>
          <ac:spMkLst>
            <pc:docMk/>
            <pc:sldMk cId="1898328098" sldId="414"/>
            <ac:spMk id="14" creationId="{8EB55E8F-1DCC-2848-150C-FFF983D2F7ED}"/>
          </ac:spMkLst>
        </pc:spChg>
        <pc:spChg chg="add mod">
          <ac:chgData name="Zulkarnain" userId="5083becb-a57d-47aa-bc56-c8e14edc6f30" providerId="ADAL" clId="{748334C0-607D-4318-B2E1-D43B778EC160}" dt="2022-10-10T08:04:26.005" v="974" actId="164"/>
          <ac:spMkLst>
            <pc:docMk/>
            <pc:sldMk cId="1898328098" sldId="414"/>
            <ac:spMk id="15" creationId="{7F95D48C-77E7-2993-8A90-536F16E5840D}"/>
          </ac:spMkLst>
        </pc:spChg>
        <pc:grpChg chg="add mod">
          <ac:chgData name="Zulkarnain" userId="5083becb-a57d-47aa-bc56-c8e14edc6f30" providerId="ADAL" clId="{748334C0-607D-4318-B2E1-D43B778EC160}" dt="2022-10-10T07:57:23.185" v="827" actId="1076"/>
          <ac:grpSpMkLst>
            <pc:docMk/>
            <pc:sldMk cId="1898328098" sldId="414"/>
            <ac:grpSpMk id="5" creationId="{6B024D80-3C45-F65B-91ED-2DEF0BC24695}"/>
          </ac:grpSpMkLst>
        </pc:grpChg>
        <pc:grpChg chg="add mod">
          <ac:chgData name="Zulkarnain" userId="5083becb-a57d-47aa-bc56-c8e14edc6f30" providerId="ADAL" clId="{748334C0-607D-4318-B2E1-D43B778EC160}" dt="2022-10-10T08:04:26.005" v="974" actId="164"/>
          <ac:grpSpMkLst>
            <pc:docMk/>
            <pc:sldMk cId="1898328098" sldId="414"/>
            <ac:grpSpMk id="11" creationId="{85589762-0858-B7F5-6472-DEC52748D004}"/>
          </ac:grpSpMkLst>
        </pc:grpChg>
        <pc:grpChg chg="add mod">
          <ac:chgData name="Zulkarnain" userId="5083becb-a57d-47aa-bc56-c8e14edc6f30" providerId="ADAL" clId="{748334C0-607D-4318-B2E1-D43B778EC160}" dt="2022-10-10T08:04:26.005" v="974" actId="164"/>
          <ac:grpSpMkLst>
            <pc:docMk/>
            <pc:sldMk cId="1898328098" sldId="414"/>
            <ac:grpSpMk id="16" creationId="{C8ED2251-0A80-62F0-B621-65B761696431}"/>
          </ac:grpSpMkLst>
        </pc:grpChg>
        <pc:picChg chg="mod">
          <ac:chgData name="Zulkarnain" userId="5083becb-a57d-47aa-bc56-c8e14edc6f30" providerId="ADAL" clId="{748334C0-607D-4318-B2E1-D43B778EC160}" dt="2022-10-10T07:57:20.755" v="826"/>
          <ac:picMkLst>
            <pc:docMk/>
            <pc:sldMk cId="1898328098" sldId="414"/>
            <ac:picMk id="6" creationId="{A9F7786E-EC1B-D501-D7D0-143F4E4873F8}"/>
          </ac:picMkLst>
        </pc:picChg>
        <pc:picChg chg="add mod">
          <ac:chgData name="Zulkarnain" userId="5083becb-a57d-47aa-bc56-c8e14edc6f30" providerId="ADAL" clId="{748334C0-607D-4318-B2E1-D43B778EC160}" dt="2022-10-10T08:02:50.717" v="958" actId="164"/>
          <ac:picMkLst>
            <pc:docMk/>
            <pc:sldMk cId="1898328098" sldId="414"/>
            <ac:picMk id="9" creationId="{4B1994D2-2B15-54C0-4BC6-95C276E3DCF7}"/>
          </ac:picMkLst>
        </pc:picChg>
      </pc:sldChg>
      <pc:sldChg chg="new del">
        <pc:chgData name="Zulkarnain" userId="5083becb-a57d-47aa-bc56-c8e14edc6f30" providerId="ADAL" clId="{748334C0-607D-4318-B2E1-D43B778EC160}" dt="2022-10-10T08:08:53.840" v="987" actId="47"/>
        <pc:sldMkLst>
          <pc:docMk/>
          <pc:sldMk cId="3405707002" sldId="415"/>
        </pc:sldMkLst>
      </pc:sldChg>
      <pc:sldChg chg="add del">
        <pc:chgData name="Zulkarnain" userId="5083becb-a57d-47aa-bc56-c8e14edc6f30" providerId="ADAL" clId="{748334C0-607D-4318-B2E1-D43B778EC160}" dt="2022-10-10T08:08:50.507" v="986"/>
        <pc:sldMkLst>
          <pc:docMk/>
          <pc:sldMk cId="2177100990" sldId="416"/>
        </pc:sldMkLst>
      </pc:sldChg>
      <pc:sldChg chg="add del">
        <pc:chgData name="Zulkarnain" userId="5083becb-a57d-47aa-bc56-c8e14edc6f30" providerId="ADAL" clId="{748334C0-607D-4318-B2E1-D43B778EC160}" dt="2022-10-10T08:08:50.507" v="986"/>
        <pc:sldMkLst>
          <pc:docMk/>
          <pc:sldMk cId="3178367806" sldId="417"/>
        </pc:sldMkLst>
      </pc:sldChg>
    </pc:docChg>
  </pc:docChgLst>
  <pc:docChgLst>
    <pc:chgData name="Zulkarnain" userId="5083becb-a57d-47aa-bc56-c8e14edc6f30" providerId="ADAL" clId="{E6F52FF3-9062-48F9-A60D-8066F8B7CB96}"/>
    <pc:docChg chg="modSld">
      <pc:chgData name="Zulkarnain" userId="5083becb-a57d-47aa-bc56-c8e14edc6f30" providerId="ADAL" clId="{E6F52FF3-9062-48F9-A60D-8066F8B7CB96}" dt="2020-09-17T10:10:53.106" v="19" actId="20577"/>
      <pc:docMkLst>
        <pc:docMk/>
      </pc:docMkLst>
      <pc:sldChg chg="modSp">
        <pc:chgData name="Zulkarnain" userId="5083becb-a57d-47aa-bc56-c8e14edc6f30" providerId="ADAL" clId="{E6F52FF3-9062-48F9-A60D-8066F8B7CB96}" dt="2020-09-17T10:10:53.106" v="19" actId="20577"/>
        <pc:sldMkLst>
          <pc:docMk/>
          <pc:sldMk cId="380228457" sldId="258"/>
        </pc:sldMkLst>
        <pc:spChg chg="mod">
          <ac:chgData name="Zulkarnain" userId="5083becb-a57d-47aa-bc56-c8e14edc6f30" providerId="ADAL" clId="{E6F52FF3-9062-48F9-A60D-8066F8B7CB96}" dt="2020-09-17T10:10:53.106" v="19" actId="20577"/>
          <ac:spMkLst>
            <pc:docMk/>
            <pc:sldMk cId="380228457" sldId="25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52C619D-49A1-43D3-A02C-742DF4F73657}" type="datetimeFigureOut">
              <a:rPr lang="en-US" smtClean="0"/>
              <a:t>10/12/2022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4CC6C61D-21BD-45CA-B920-B80C9B6DF6D2}" type="slidenum">
              <a:rPr lang="en-US" smtClean="0"/>
              <a:t>‹#›</a:t>
            </a:fld>
            <a:endParaRPr lang="en-US"/>
          </a:p>
        </p:txBody>
      </p:sp>
    </p:spTree>
    <p:extLst>
      <p:ext uri="{BB962C8B-B14F-4D97-AF65-F5344CB8AC3E}">
        <p14:creationId xmlns:p14="http://schemas.microsoft.com/office/powerpoint/2010/main" val="18753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7" name="Shape 231"/>
          <p:cNvSpPr txBox="1">
            <a:spLocks/>
          </p:cNvSpPr>
          <p:nvPr/>
        </p:nvSpPr>
        <p:spPr>
          <a:xfrm>
            <a:off x="261862" y="861193"/>
            <a:ext cx="8865446" cy="22753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400" dirty="0">
                <a:solidFill>
                  <a:srgbClr val="000090"/>
                </a:solidFill>
              </a:rPr>
              <a:t>RA V Training Workshop on WDQMS for RWCs</a:t>
            </a:r>
          </a:p>
          <a:p>
            <a:pPr>
              <a:lnSpc>
                <a:spcPct val="120000"/>
              </a:lnSpc>
            </a:pPr>
            <a:r>
              <a:rPr lang="en-US" sz="2400" dirty="0" err="1">
                <a:solidFill>
                  <a:srgbClr val="000090"/>
                </a:solidFill>
              </a:rPr>
              <a:t>Nadi</a:t>
            </a:r>
            <a:r>
              <a:rPr lang="en-US" sz="2400" dirty="0">
                <a:solidFill>
                  <a:srgbClr val="000090"/>
                </a:solidFill>
              </a:rPr>
              <a:t>, Fiji, 12 – 14 October 2022</a:t>
            </a:r>
          </a:p>
          <a:p>
            <a:pPr>
              <a:lnSpc>
                <a:spcPct val="120000"/>
              </a:lnSpc>
            </a:pPr>
            <a:endParaRPr lang="en-US" sz="1600" b="1" dirty="0">
              <a:solidFill>
                <a:srgbClr val="000090"/>
              </a:solidFill>
            </a:endParaRPr>
          </a:p>
          <a:p>
            <a:endParaRPr lang="en-US" sz="3200" b="1" dirty="0">
              <a:solidFill>
                <a:srgbClr val="000090"/>
              </a:solidFill>
            </a:endParaRPr>
          </a:p>
          <a:p>
            <a:r>
              <a:rPr lang="en-US" sz="3200" b="1" dirty="0">
                <a:solidFill>
                  <a:srgbClr val="000090"/>
                </a:solidFill>
              </a:rPr>
              <a:t>How to evaluate the data availability </a:t>
            </a:r>
            <a:br>
              <a:rPr lang="en-US" sz="3200" b="1" dirty="0">
                <a:solidFill>
                  <a:srgbClr val="000090"/>
                </a:solidFill>
              </a:rPr>
            </a:br>
            <a:r>
              <a:rPr lang="en-US" sz="3200" b="1" dirty="0">
                <a:solidFill>
                  <a:srgbClr val="000090"/>
                </a:solidFill>
              </a:rPr>
              <a:t>performance of surface land stations</a:t>
            </a:r>
            <a:endParaRPr lang="en-US" sz="4000" b="1" dirty="0">
              <a:solidFill>
                <a:srgbClr val="000090"/>
              </a:solidFill>
            </a:endParaRPr>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a:bodyPr>
          <a:lstStyle/>
          <a:p>
            <a:r>
              <a:rPr lang="en-US" sz="3600" b="1" dirty="0">
                <a:solidFill>
                  <a:srgbClr val="000090"/>
                </a:solidFill>
              </a:rPr>
              <a:t>Not received in period</a:t>
            </a:r>
            <a:endParaRPr lang="en-US" sz="3600" dirty="0"/>
          </a:p>
        </p:txBody>
      </p:sp>
      <p:sp>
        <p:nvSpPr>
          <p:cNvPr id="3" name="Content Placeholder 2"/>
          <p:cNvSpPr>
            <a:spLocks noGrp="1"/>
          </p:cNvSpPr>
          <p:nvPr>
            <p:ph idx="1"/>
          </p:nvPr>
        </p:nvSpPr>
        <p:spPr>
          <a:xfrm>
            <a:off x="405451" y="1171508"/>
            <a:ext cx="8589694" cy="3309051"/>
          </a:xfrm>
        </p:spPr>
        <p:txBody>
          <a:bodyPr>
            <a:noAutofit/>
          </a:bodyPr>
          <a:lstStyle/>
          <a:p>
            <a:pPr marL="347663" lvl="2" indent="-342900">
              <a:spcBef>
                <a:spcPts val="600"/>
              </a:spcBef>
            </a:pPr>
            <a:r>
              <a:rPr lang="en-US" dirty="0"/>
              <a:t>Data from stations shown as black dots were </a:t>
            </a:r>
            <a:r>
              <a:rPr lang="en-US" b="1" dirty="0"/>
              <a:t>‘Not received in </a:t>
            </a:r>
            <a:br>
              <a:rPr lang="en-US" b="1" dirty="0"/>
            </a:br>
            <a:r>
              <a:rPr lang="en-US" b="1" dirty="0"/>
              <a:t>period ‘ </a:t>
            </a:r>
            <a:r>
              <a:rPr lang="en-US" dirty="0"/>
              <a:t>– this is shown especially when selecting </a:t>
            </a:r>
            <a:r>
              <a:rPr lang="en-US" b="1" dirty="0"/>
              <a:t>‘All’ Centers </a:t>
            </a:r>
            <a:r>
              <a:rPr lang="en-US" dirty="0"/>
              <a:t>and the </a:t>
            </a:r>
            <a:r>
              <a:rPr lang="en-US" b="1" dirty="0"/>
              <a:t>‘Daily’ </a:t>
            </a:r>
            <a:r>
              <a:rPr lang="en-US" dirty="0"/>
              <a:t>or </a:t>
            </a:r>
            <a:r>
              <a:rPr lang="en-US" b="1" dirty="0"/>
              <a:t>‘Alert’ </a:t>
            </a:r>
            <a:r>
              <a:rPr lang="en-US" dirty="0"/>
              <a:t>display </a:t>
            </a:r>
          </a:p>
          <a:p>
            <a:pPr marL="347663" lvl="2" indent="-342900">
              <a:spcBef>
                <a:spcPts val="600"/>
              </a:spcBef>
            </a:pPr>
            <a:r>
              <a:rPr lang="en-US" dirty="0"/>
              <a:t>If data of this station were not received since a longer period of time (more than 5 days) it is a ‘silent station’</a:t>
            </a:r>
            <a:br>
              <a:rPr lang="en-US" dirty="0"/>
            </a:br>
            <a:r>
              <a:rPr lang="en-US" dirty="0">
                <a:sym typeface="Wingdings"/>
              </a:rPr>
              <a:t> 	</a:t>
            </a:r>
            <a:r>
              <a:rPr lang="en-US" b="1" dirty="0">
                <a:sym typeface="Wingdings"/>
              </a:rPr>
              <a:t>action:</a:t>
            </a:r>
            <a:r>
              <a:rPr lang="en-US" dirty="0">
                <a:sym typeface="Wingdings"/>
              </a:rPr>
              <a:t> RWC to initiate an IMP asking WDQMS NFP to take 		actions to investigate the cause of the incident and to find a 	solution</a:t>
            </a:r>
          </a:p>
        </p:txBody>
      </p:sp>
      <p:sp>
        <p:nvSpPr>
          <p:cNvPr id="7" name="Ellipse 6"/>
          <p:cNvSpPr/>
          <p:nvPr/>
        </p:nvSpPr>
        <p:spPr>
          <a:xfrm>
            <a:off x="1456656" y="510361"/>
            <a:ext cx="361506" cy="32960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2"/>
          </p:nvPr>
        </p:nvSpPr>
        <p:spPr/>
        <p:txBody>
          <a:bodyPr/>
          <a:lstStyle/>
          <a:p>
            <a:fld id="{9259AF2F-52C6-9B46-B8B2-0579234AE62E}" type="slidenum">
              <a:rPr lang="en-US" smtClean="0"/>
              <a:t>10</a:t>
            </a:fld>
            <a:endParaRPr lang="en-US"/>
          </a:p>
        </p:txBody>
      </p:sp>
      <p:pic>
        <p:nvPicPr>
          <p:cNvPr id="9" name="Picture 8">
            <a:extLst>
              <a:ext uri="{FF2B5EF4-FFF2-40B4-BE49-F238E27FC236}">
                <a16:creationId xmlns:a16="http://schemas.microsoft.com/office/drawing/2014/main" id="{09E78BD8-62D3-730A-1BA2-5554C13F6AF8}"/>
              </a:ext>
            </a:extLst>
          </p:cNvPr>
          <p:cNvPicPr>
            <a:picLocks noChangeAspect="1"/>
          </p:cNvPicPr>
          <p:nvPr/>
        </p:nvPicPr>
        <p:blipFill>
          <a:blip r:embed="rId2"/>
          <a:stretch>
            <a:fillRect/>
          </a:stretch>
        </p:blipFill>
        <p:spPr>
          <a:xfrm>
            <a:off x="2021362" y="4061507"/>
            <a:ext cx="5872958" cy="2294843"/>
          </a:xfrm>
          <a:prstGeom prst="rect">
            <a:avLst/>
          </a:prstGeom>
        </p:spPr>
      </p:pic>
    </p:spTree>
    <p:extLst>
      <p:ext uri="{BB962C8B-B14F-4D97-AF65-F5344CB8AC3E}">
        <p14:creationId xmlns:p14="http://schemas.microsoft.com/office/powerpoint/2010/main" val="393338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a:bodyPr>
          <a:lstStyle/>
          <a:p>
            <a:r>
              <a:rPr lang="en-US" sz="3600" b="1" dirty="0">
                <a:solidFill>
                  <a:srgbClr val="000090"/>
                </a:solidFill>
              </a:rPr>
              <a:t>Availability issues     (≥30%) and     (&lt;30%) </a:t>
            </a:r>
            <a:endParaRPr lang="en-US" sz="3600" dirty="0"/>
          </a:p>
        </p:txBody>
      </p:sp>
      <p:sp>
        <p:nvSpPr>
          <p:cNvPr id="3" name="Content Placeholder 2"/>
          <p:cNvSpPr>
            <a:spLocks noGrp="1"/>
          </p:cNvSpPr>
          <p:nvPr>
            <p:ph idx="1"/>
          </p:nvPr>
        </p:nvSpPr>
        <p:spPr>
          <a:xfrm>
            <a:off x="405450" y="1171509"/>
            <a:ext cx="8589693" cy="1954463"/>
          </a:xfrm>
        </p:spPr>
        <p:txBody>
          <a:bodyPr>
            <a:noAutofit/>
          </a:bodyPr>
          <a:lstStyle/>
          <a:p>
            <a:pPr marL="347663" lvl="2" indent="-342900">
              <a:spcBef>
                <a:spcPts val="600"/>
              </a:spcBef>
            </a:pPr>
            <a:r>
              <a:rPr lang="en-US" dirty="0"/>
              <a:t>Stations showing orange or red dots have availability issues</a:t>
            </a:r>
          </a:p>
          <a:p>
            <a:pPr marL="347663" lvl="2" indent="-342900">
              <a:spcBef>
                <a:spcPts val="600"/>
              </a:spcBef>
            </a:pPr>
            <a:r>
              <a:rPr lang="en-US" dirty="0"/>
              <a:t>If they continue to appear having </a:t>
            </a:r>
            <a:r>
              <a:rPr lang="en-US" b="1" dirty="0"/>
              <a:t>‘Availability issues‘ </a:t>
            </a:r>
            <a:r>
              <a:rPr lang="en-US" dirty="0"/>
              <a:t>especially when selecting </a:t>
            </a:r>
            <a:r>
              <a:rPr lang="en-US" b="1" dirty="0"/>
              <a:t>‘All’ Centers </a:t>
            </a:r>
            <a:r>
              <a:rPr lang="en-US" dirty="0"/>
              <a:t>and the </a:t>
            </a:r>
            <a:r>
              <a:rPr lang="en-US" b="1" dirty="0"/>
              <a:t>‘Daily’ </a:t>
            </a:r>
            <a:r>
              <a:rPr lang="en-US" dirty="0"/>
              <a:t>or </a:t>
            </a:r>
            <a:r>
              <a:rPr lang="en-US" b="1" dirty="0"/>
              <a:t>‘Alert’ </a:t>
            </a:r>
            <a:r>
              <a:rPr lang="en-US" dirty="0"/>
              <a:t>display</a:t>
            </a:r>
            <a:br>
              <a:rPr lang="en-US" dirty="0"/>
            </a:br>
            <a:r>
              <a:rPr lang="en-US" dirty="0">
                <a:sym typeface="Wingdings"/>
              </a:rPr>
              <a:t> 	</a:t>
            </a:r>
            <a:r>
              <a:rPr lang="en-US" b="1" dirty="0">
                <a:sym typeface="Wingdings"/>
              </a:rPr>
              <a:t>action:</a:t>
            </a:r>
            <a:r>
              <a:rPr lang="en-US" dirty="0">
                <a:sym typeface="Wingdings"/>
              </a:rPr>
              <a:t> RWC to initiate an IMP asking WDQMS NFP to take 			actions to investigate the cause of the incident and to find </a:t>
            </a:r>
            <a:br>
              <a:rPr lang="en-US" dirty="0">
                <a:sym typeface="Wingdings"/>
              </a:rPr>
            </a:br>
            <a:r>
              <a:rPr lang="en-US" dirty="0">
                <a:sym typeface="Wingdings"/>
              </a:rPr>
              <a:t>		a solution</a:t>
            </a:r>
            <a:endParaRPr lang="en-US" dirty="0"/>
          </a:p>
        </p:txBody>
      </p:sp>
      <p:sp>
        <p:nvSpPr>
          <p:cNvPr id="4" name="Ellipse 3"/>
          <p:cNvSpPr/>
          <p:nvPr/>
        </p:nvSpPr>
        <p:spPr>
          <a:xfrm>
            <a:off x="4136064" y="510361"/>
            <a:ext cx="361506" cy="329609"/>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llipse 4"/>
          <p:cNvSpPr/>
          <p:nvPr/>
        </p:nvSpPr>
        <p:spPr>
          <a:xfrm>
            <a:off x="6787115" y="510361"/>
            <a:ext cx="361506" cy="329609"/>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Foliennummernplatzhalter 5"/>
          <p:cNvSpPr>
            <a:spLocks noGrp="1"/>
          </p:cNvSpPr>
          <p:nvPr>
            <p:ph type="sldNum" sz="quarter" idx="12"/>
          </p:nvPr>
        </p:nvSpPr>
        <p:spPr/>
        <p:txBody>
          <a:bodyPr/>
          <a:lstStyle/>
          <a:p>
            <a:fld id="{9259AF2F-52C6-9B46-B8B2-0579234AE62E}" type="slidenum">
              <a:rPr lang="en-US" smtClean="0"/>
              <a:t>11</a:t>
            </a:fld>
            <a:endParaRPr lang="en-US"/>
          </a:p>
        </p:txBody>
      </p:sp>
      <p:pic>
        <p:nvPicPr>
          <p:cNvPr id="9" name="Picture 8">
            <a:extLst>
              <a:ext uri="{FF2B5EF4-FFF2-40B4-BE49-F238E27FC236}">
                <a16:creationId xmlns:a16="http://schemas.microsoft.com/office/drawing/2014/main" id="{234B06BC-376B-2608-265E-410ABCD564CB}"/>
              </a:ext>
            </a:extLst>
          </p:cNvPr>
          <p:cNvPicPr>
            <a:picLocks noChangeAspect="1"/>
          </p:cNvPicPr>
          <p:nvPr/>
        </p:nvPicPr>
        <p:blipFill>
          <a:blip r:embed="rId2"/>
          <a:stretch>
            <a:fillRect/>
          </a:stretch>
        </p:blipFill>
        <p:spPr>
          <a:xfrm>
            <a:off x="1706880" y="3573750"/>
            <a:ext cx="6258560" cy="2667676"/>
          </a:xfrm>
          <a:prstGeom prst="rect">
            <a:avLst/>
          </a:prstGeom>
        </p:spPr>
      </p:pic>
    </p:spTree>
    <p:extLst>
      <p:ext uri="{BB962C8B-B14F-4D97-AF65-F5344CB8AC3E}">
        <p14:creationId xmlns:p14="http://schemas.microsoft.com/office/powerpoint/2010/main" val="13695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a:bodyPr>
          <a:lstStyle/>
          <a:p>
            <a:r>
              <a:rPr lang="en-US" sz="3600" b="1" dirty="0">
                <a:solidFill>
                  <a:srgbClr val="000090"/>
                </a:solidFill>
              </a:rPr>
              <a:t>Reasons for data availability issues</a:t>
            </a:r>
            <a:endParaRPr lang="en-US" sz="3600" dirty="0"/>
          </a:p>
        </p:txBody>
      </p:sp>
      <p:sp>
        <p:nvSpPr>
          <p:cNvPr id="3" name="Content Placeholder 2"/>
          <p:cNvSpPr>
            <a:spLocks noGrp="1"/>
          </p:cNvSpPr>
          <p:nvPr>
            <p:ph idx="1"/>
          </p:nvPr>
        </p:nvSpPr>
        <p:spPr>
          <a:xfrm>
            <a:off x="405451" y="1171508"/>
            <a:ext cx="8600326" cy="5388779"/>
          </a:xfrm>
        </p:spPr>
        <p:txBody>
          <a:bodyPr>
            <a:noAutofit/>
          </a:bodyPr>
          <a:lstStyle/>
          <a:p>
            <a:pPr marL="4763" lvl="2" indent="0">
              <a:spcBef>
                <a:spcPts val="600"/>
              </a:spcBef>
              <a:buNone/>
            </a:pPr>
            <a:r>
              <a:rPr lang="en-US" dirty="0"/>
              <a:t>There are several reasons for no or less data being received by the WIGOS Monitoring Centres. The causes for these issues have to be clarified by the country concerned; these could be for example:</a:t>
            </a:r>
          </a:p>
          <a:p>
            <a:pPr marL="457200" lvl="2" indent="-457200">
              <a:spcBef>
                <a:spcPts val="600"/>
              </a:spcBef>
              <a:buFont typeface="+mj-lt"/>
              <a:buAutoNum type="arabicPeriod"/>
            </a:pPr>
            <a:r>
              <a:rPr lang="en-US" dirty="0"/>
              <a:t>Station is not intended to report to WIS (only national use of the data intended) – most likely shown as </a:t>
            </a:r>
            <a:r>
              <a:rPr lang="en-US" i="1" dirty="0"/>
              <a:t>‘Not received in period’        </a:t>
            </a:r>
            <a:r>
              <a:rPr lang="en-US" dirty="0"/>
              <a:t>in the WDQMS web tool</a:t>
            </a:r>
            <a:br>
              <a:rPr lang="en-US" i="1" dirty="0"/>
            </a:br>
            <a:r>
              <a:rPr lang="en-US" b="1" dirty="0"/>
              <a:t>action</a:t>
            </a:r>
            <a:r>
              <a:rPr lang="en-US" i="1" dirty="0"/>
              <a:t> </a:t>
            </a:r>
            <a:r>
              <a:rPr lang="en-US" dirty="0">
                <a:sym typeface="Wingdings"/>
              </a:rPr>
              <a:t>	</a:t>
            </a:r>
            <a:r>
              <a:rPr lang="en-US" dirty="0"/>
              <a:t>WDQMS NFP together with OSCAR/Surface NFP to</a:t>
            </a:r>
            <a:br>
              <a:rPr lang="en-US" dirty="0"/>
            </a:br>
            <a:r>
              <a:rPr lang="en-US" dirty="0"/>
              <a:t>			check GOS affiliation in OSCAR/Surface</a:t>
            </a:r>
          </a:p>
          <a:p>
            <a:pPr marL="457200" lvl="2" indent="-457200">
              <a:spcBef>
                <a:spcPts val="600"/>
              </a:spcBef>
              <a:buFont typeface="+mj-lt"/>
              <a:buAutoNum type="arabicPeriod"/>
            </a:pPr>
            <a:r>
              <a:rPr lang="en-US" dirty="0"/>
              <a:t>Station is reporting less frequently to WIS as compared to what is declared/*GBON requirement– most likely shown as </a:t>
            </a:r>
            <a:r>
              <a:rPr lang="en-US" i="1" dirty="0"/>
              <a:t>‘Availability issue  (≥ 30% or &lt; 30%)’        or </a:t>
            </a:r>
            <a:br>
              <a:rPr lang="en-US" dirty="0"/>
            </a:br>
            <a:r>
              <a:rPr lang="en-US" b="1" dirty="0"/>
              <a:t>action</a:t>
            </a:r>
            <a:r>
              <a:rPr lang="en-US" i="1" dirty="0"/>
              <a:t> </a:t>
            </a:r>
            <a:r>
              <a:rPr lang="en-US" dirty="0">
                <a:sym typeface="Wingdings"/>
              </a:rPr>
              <a:t>	</a:t>
            </a:r>
            <a:r>
              <a:rPr lang="en-US" dirty="0"/>
              <a:t>WDQMS NFP together with OSCAR/Surface NFP </a:t>
            </a:r>
            <a:br>
              <a:rPr lang="en-US" dirty="0"/>
            </a:br>
            <a:r>
              <a:rPr lang="en-US" dirty="0"/>
              <a:t>			to check reporting schedule for international 					exchange in OSCAR/Surface</a:t>
            </a:r>
          </a:p>
        </p:txBody>
      </p:sp>
      <p:sp>
        <p:nvSpPr>
          <p:cNvPr id="5" name="Ellipse 4"/>
          <p:cNvSpPr/>
          <p:nvPr/>
        </p:nvSpPr>
        <p:spPr>
          <a:xfrm>
            <a:off x="8601739" y="2775094"/>
            <a:ext cx="361506" cy="32960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llipse 5"/>
          <p:cNvSpPr/>
          <p:nvPr/>
        </p:nvSpPr>
        <p:spPr>
          <a:xfrm>
            <a:off x="6187909" y="5064044"/>
            <a:ext cx="361506" cy="329609"/>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Ellipse 7"/>
          <p:cNvSpPr/>
          <p:nvPr/>
        </p:nvSpPr>
        <p:spPr>
          <a:xfrm>
            <a:off x="5456620" y="5040420"/>
            <a:ext cx="361506" cy="329609"/>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 name="Foliennummernplatzhalter 3"/>
          <p:cNvSpPr>
            <a:spLocks noGrp="1"/>
          </p:cNvSpPr>
          <p:nvPr>
            <p:ph type="sldNum" sz="quarter" idx="12"/>
          </p:nvPr>
        </p:nvSpPr>
        <p:spPr/>
        <p:txBody>
          <a:bodyPr/>
          <a:lstStyle/>
          <a:p>
            <a:fld id="{9259AF2F-52C6-9B46-B8B2-0579234AE62E}" type="slidenum">
              <a:rPr lang="en-US" smtClean="0"/>
              <a:t>12</a:t>
            </a:fld>
            <a:endParaRPr lang="en-US"/>
          </a:p>
        </p:txBody>
      </p:sp>
    </p:spTree>
    <p:extLst>
      <p:ext uri="{BB962C8B-B14F-4D97-AF65-F5344CB8AC3E}">
        <p14:creationId xmlns:p14="http://schemas.microsoft.com/office/powerpoint/2010/main" val="417490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a:bodyPr>
          <a:lstStyle/>
          <a:p>
            <a:r>
              <a:rPr lang="en-US" sz="3600" b="1" dirty="0">
                <a:solidFill>
                  <a:srgbClr val="000090"/>
                </a:solidFill>
              </a:rPr>
              <a:t>Reasons for data availability issues (cont.)</a:t>
            </a:r>
            <a:endParaRPr lang="en-US" sz="3600" dirty="0"/>
          </a:p>
        </p:txBody>
      </p:sp>
      <p:sp>
        <p:nvSpPr>
          <p:cNvPr id="3" name="Content Placeholder 2"/>
          <p:cNvSpPr>
            <a:spLocks noGrp="1"/>
          </p:cNvSpPr>
          <p:nvPr>
            <p:ph idx="1"/>
          </p:nvPr>
        </p:nvSpPr>
        <p:spPr>
          <a:xfrm>
            <a:off x="405450" y="1171508"/>
            <a:ext cx="8738549" cy="5388779"/>
          </a:xfrm>
        </p:spPr>
        <p:txBody>
          <a:bodyPr>
            <a:noAutofit/>
          </a:bodyPr>
          <a:lstStyle/>
          <a:p>
            <a:pPr marL="4763" lvl="2" indent="0">
              <a:spcBef>
                <a:spcPts val="600"/>
              </a:spcBef>
              <a:buNone/>
            </a:pPr>
            <a:r>
              <a:rPr lang="en-US" dirty="0"/>
              <a:t>The following reasons for no/less data being received by the WIGOS Monitoring Centres are most likely shown as </a:t>
            </a:r>
            <a:r>
              <a:rPr lang="en-US" b="1" i="1" dirty="0"/>
              <a:t>‘Not received in period’</a:t>
            </a:r>
            <a:br>
              <a:rPr lang="en-US" b="1" i="1" dirty="0"/>
            </a:br>
            <a:r>
              <a:rPr lang="en-US" dirty="0"/>
              <a:t>       or </a:t>
            </a:r>
            <a:r>
              <a:rPr lang="en-US" b="1" i="1" dirty="0"/>
              <a:t>‘Availability issues’</a:t>
            </a:r>
            <a:r>
              <a:rPr lang="en-US" dirty="0"/>
              <a:t>       or         in the WDQMS web tool:</a:t>
            </a:r>
          </a:p>
          <a:p>
            <a:pPr marL="461963" lvl="2" indent="-457200">
              <a:spcBef>
                <a:spcPts val="600"/>
              </a:spcBef>
              <a:buFont typeface="+mj-lt"/>
              <a:buAutoNum type="arabicPeriod" startAt="3"/>
            </a:pPr>
            <a:r>
              <a:rPr lang="en-US" dirty="0"/>
              <a:t>Station data is expected in the WIS but no data  available </a:t>
            </a:r>
            <a:br>
              <a:rPr lang="en-US" dirty="0"/>
            </a:br>
            <a:r>
              <a:rPr lang="en-US" b="1" dirty="0"/>
              <a:t>action</a:t>
            </a:r>
            <a:r>
              <a:rPr lang="en-US" i="1" dirty="0"/>
              <a:t> </a:t>
            </a:r>
            <a:r>
              <a:rPr lang="en-US" dirty="0">
                <a:sym typeface="Wingdings"/>
              </a:rPr>
              <a:t>	WDQMS NFP to work with WIS NFP to c</a:t>
            </a:r>
            <a:r>
              <a:rPr lang="en-US" dirty="0"/>
              <a:t>heck WIS 				dissemination, data transfer from site to RTH hub</a:t>
            </a:r>
          </a:p>
          <a:p>
            <a:pPr marL="461963" lvl="2" indent="-457200">
              <a:spcBef>
                <a:spcPts val="600"/>
              </a:spcBef>
              <a:buFont typeface="+mj-lt"/>
              <a:buAutoNum type="arabicPeriod" startAt="4"/>
            </a:pPr>
            <a:r>
              <a:rPr lang="en-US" dirty="0"/>
              <a:t>No data received at RTH hub due to technical issue at site (data transmission or sensor malfunctioning or others)</a:t>
            </a:r>
            <a:br>
              <a:rPr lang="en-US" dirty="0"/>
            </a:br>
            <a:r>
              <a:rPr lang="en-US" b="1" dirty="0"/>
              <a:t>action</a:t>
            </a:r>
            <a:r>
              <a:rPr lang="en-US" i="1" dirty="0"/>
              <a:t> </a:t>
            </a:r>
            <a:r>
              <a:rPr lang="en-US" dirty="0">
                <a:sym typeface="Wingdings"/>
              </a:rPr>
              <a:t>	WDQMS NFP to work with WIS NFP and/or maintenance technician to c</a:t>
            </a:r>
            <a:r>
              <a:rPr lang="en-US" dirty="0"/>
              <a:t>heck data transfer from site or sensors at site</a:t>
            </a:r>
          </a:p>
        </p:txBody>
      </p:sp>
      <p:sp>
        <p:nvSpPr>
          <p:cNvPr id="5" name="Ellipse 4"/>
          <p:cNvSpPr/>
          <p:nvPr/>
        </p:nvSpPr>
        <p:spPr>
          <a:xfrm>
            <a:off x="443016" y="1961706"/>
            <a:ext cx="361506" cy="32960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llipse 5"/>
          <p:cNvSpPr/>
          <p:nvPr/>
        </p:nvSpPr>
        <p:spPr>
          <a:xfrm>
            <a:off x="3756844" y="1961706"/>
            <a:ext cx="361506" cy="329609"/>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Ellipse 7"/>
          <p:cNvSpPr/>
          <p:nvPr/>
        </p:nvSpPr>
        <p:spPr>
          <a:xfrm>
            <a:off x="4540103" y="1961706"/>
            <a:ext cx="361506" cy="329609"/>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2"/>
          </p:nvPr>
        </p:nvSpPr>
        <p:spPr/>
        <p:txBody>
          <a:bodyPr/>
          <a:lstStyle/>
          <a:p>
            <a:fld id="{9259AF2F-52C6-9B46-B8B2-0579234AE62E}" type="slidenum">
              <a:rPr lang="en-US" smtClean="0"/>
              <a:t>13</a:t>
            </a:fld>
            <a:endParaRPr lang="en-US"/>
          </a:p>
        </p:txBody>
      </p:sp>
    </p:spTree>
    <p:extLst>
      <p:ext uri="{BB962C8B-B14F-4D97-AF65-F5344CB8AC3E}">
        <p14:creationId xmlns:p14="http://schemas.microsoft.com/office/powerpoint/2010/main" val="281114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a:bodyPr>
          <a:lstStyle/>
          <a:p>
            <a:r>
              <a:rPr lang="en-US" sz="3600" b="1" dirty="0">
                <a:solidFill>
                  <a:srgbClr val="000090"/>
                </a:solidFill>
              </a:rPr>
              <a:t>RWC starting to operationalize…</a:t>
            </a:r>
            <a:endParaRPr lang="en-US" sz="3600" dirty="0"/>
          </a:p>
        </p:txBody>
      </p:sp>
      <p:sp>
        <p:nvSpPr>
          <p:cNvPr id="3" name="Content Placeholder 2"/>
          <p:cNvSpPr>
            <a:spLocks noGrp="1"/>
          </p:cNvSpPr>
          <p:nvPr>
            <p:ph idx="1"/>
          </p:nvPr>
        </p:nvSpPr>
        <p:spPr>
          <a:xfrm>
            <a:off x="405451" y="1171509"/>
            <a:ext cx="8600326" cy="4771506"/>
          </a:xfrm>
        </p:spPr>
        <p:txBody>
          <a:bodyPr>
            <a:noAutofit/>
          </a:bodyPr>
          <a:lstStyle/>
          <a:p>
            <a:pPr marL="347663" lvl="2" indent="-342900">
              <a:spcBef>
                <a:spcPts val="600"/>
              </a:spcBef>
            </a:pPr>
            <a:r>
              <a:rPr lang="en-US" dirty="0"/>
              <a:t>When a RWC is starting its WDQMS operations they should initiate incident management processes for long-term ongoing issues of the following types of issues before getting into detail with special incidents of particular stations:</a:t>
            </a:r>
          </a:p>
          <a:p>
            <a:pPr marL="804863" lvl="3" indent="-342900">
              <a:spcBef>
                <a:spcPts val="600"/>
              </a:spcBef>
            </a:pPr>
            <a:r>
              <a:rPr lang="en-US" sz="2400" dirty="0"/>
              <a:t>No match in OSCAR/Surface</a:t>
            </a:r>
          </a:p>
          <a:p>
            <a:pPr marL="804863" lvl="3" indent="-342900">
              <a:spcBef>
                <a:spcPts val="600"/>
              </a:spcBef>
            </a:pPr>
            <a:r>
              <a:rPr lang="en-US" sz="2400" dirty="0"/>
              <a:t>Stations which didn´t report for a longer period of time </a:t>
            </a:r>
            <a:br>
              <a:rPr lang="en-US" sz="2400" dirty="0"/>
            </a:br>
            <a:r>
              <a:rPr lang="en-US" sz="2400" dirty="0"/>
              <a:t>(i.e. so-called ‘silent stations’)</a:t>
            </a:r>
          </a:p>
          <a:p>
            <a:pPr marL="804863" lvl="3" indent="-342900">
              <a:spcBef>
                <a:spcPts val="600"/>
              </a:spcBef>
            </a:pPr>
            <a:r>
              <a:rPr lang="en-US" sz="2400" dirty="0"/>
              <a:t>Stations reporting more than 100%</a:t>
            </a:r>
          </a:p>
          <a:p>
            <a:pPr marL="461963" lvl="3" indent="0">
              <a:spcBef>
                <a:spcPts val="600"/>
              </a:spcBef>
              <a:buNone/>
            </a:pPr>
            <a:endParaRPr lang="en-US" sz="2400" dirty="0"/>
          </a:p>
        </p:txBody>
      </p:sp>
      <p:sp>
        <p:nvSpPr>
          <p:cNvPr id="8" name="Ellipse 7"/>
          <p:cNvSpPr/>
          <p:nvPr/>
        </p:nvSpPr>
        <p:spPr>
          <a:xfrm>
            <a:off x="829341" y="2764448"/>
            <a:ext cx="361506" cy="329609"/>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Ellipse 8"/>
          <p:cNvSpPr/>
          <p:nvPr/>
        </p:nvSpPr>
        <p:spPr>
          <a:xfrm>
            <a:off x="829341" y="3235824"/>
            <a:ext cx="361506" cy="32960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Ellipse 9"/>
          <p:cNvSpPr/>
          <p:nvPr/>
        </p:nvSpPr>
        <p:spPr>
          <a:xfrm>
            <a:off x="829341" y="4015551"/>
            <a:ext cx="361506" cy="329609"/>
          </a:xfrm>
          <a:prstGeom prst="ellipse">
            <a:avLst/>
          </a:prstGeom>
          <a:solidFill>
            <a:srgbClr val="FF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2"/>
          </p:nvPr>
        </p:nvSpPr>
        <p:spPr/>
        <p:txBody>
          <a:bodyPr/>
          <a:lstStyle/>
          <a:p>
            <a:fld id="{9259AF2F-52C6-9B46-B8B2-0579234AE62E}" type="slidenum">
              <a:rPr lang="en-US" smtClean="0"/>
              <a:t>14</a:t>
            </a:fld>
            <a:endParaRPr lang="en-US"/>
          </a:p>
        </p:txBody>
      </p:sp>
    </p:spTree>
    <p:extLst>
      <p:ext uri="{BB962C8B-B14F-4D97-AF65-F5344CB8AC3E}">
        <p14:creationId xmlns:p14="http://schemas.microsoft.com/office/powerpoint/2010/main" val="55173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9362-1AAE-D68A-ED9D-81536BB9754B}"/>
              </a:ext>
            </a:extLst>
          </p:cNvPr>
          <p:cNvSpPr>
            <a:spLocks noGrp="1"/>
          </p:cNvSpPr>
          <p:nvPr>
            <p:ph type="title"/>
          </p:nvPr>
        </p:nvSpPr>
        <p:spPr>
          <a:xfrm>
            <a:off x="457200" y="274638"/>
            <a:ext cx="8229600" cy="832802"/>
          </a:xfrm>
        </p:spPr>
        <p:txBody>
          <a:bodyPr/>
          <a:lstStyle/>
          <a:p>
            <a:r>
              <a:rPr lang="fr-CH" dirty="0" err="1"/>
              <a:t>Examples</a:t>
            </a:r>
            <a:r>
              <a:rPr lang="fr-CH" dirty="0"/>
              <a:t> of Data </a:t>
            </a:r>
            <a:r>
              <a:rPr lang="fr-CH" dirty="0" err="1"/>
              <a:t>Availability</a:t>
            </a:r>
            <a:endParaRPr lang="fr-CH" dirty="0"/>
          </a:p>
        </p:txBody>
      </p:sp>
      <p:sp>
        <p:nvSpPr>
          <p:cNvPr id="3" name="Content Placeholder 2">
            <a:extLst>
              <a:ext uri="{FF2B5EF4-FFF2-40B4-BE49-F238E27FC236}">
                <a16:creationId xmlns:a16="http://schemas.microsoft.com/office/drawing/2014/main" id="{C98B9CF2-7078-A6A3-4F95-7160D8E91C66}"/>
              </a:ext>
            </a:extLst>
          </p:cNvPr>
          <p:cNvSpPr>
            <a:spLocks noGrp="1"/>
          </p:cNvSpPr>
          <p:nvPr>
            <p:ph idx="1"/>
          </p:nvPr>
        </p:nvSpPr>
        <p:spPr>
          <a:xfrm>
            <a:off x="304800" y="1250317"/>
            <a:ext cx="8229600" cy="756920"/>
          </a:xfrm>
        </p:spPr>
        <p:txBody>
          <a:bodyPr>
            <a:normAutofit/>
          </a:bodyPr>
          <a:lstStyle/>
          <a:p>
            <a:pPr marL="0" indent="0" algn="l">
              <a:buNone/>
            </a:pPr>
            <a:r>
              <a:rPr lang="es-ES" sz="2000" dirty="0" err="1">
                <a:latin typeface="Helvetica Neue"/>
              </a:rPr>
              <a:t>Station</a:t>
            </a:r>
            <a:r>
              <a:rPr lang="es-ES" sz="2000" dirty="0">
                <a:latin typeface="Helvetica Neue"/>
              </a:rPr>
              <a:t> </a:t>
            </a:r>
            <a:r>
              <a:rPr lang="es-ES" sz="2000" b="0" i="0" dirty="0">
                <a:effectLst/>
                <a:latin typeface="Helvetica Neue"/>
              </a:rPr>
              <a:t>HA TINH (WIGOS-ID: 0-20000-0-48846) </a:t>
            </a:r>
            <a:r>
              <a:rPr lang="es-ES" sz="2000" b="0" i="0" dirty="0" err="1">
                <a:effectLst/>
                <a:latin typeface="Helvetica Neue"/>
              </a:rPr>
              <a:t>appears</a:t>
            </a:r>
            <a:r>
              <a:rPr lang="es-ES" sz="2000" b="0" i="0" dirty="0">
                <a:effectLst/>
                <a:latin typeface="Helvetica Neue"/>
              </a:rPr>
              <a:t> as grey </a:t>
            </a:r>
            <a:r>
              <a:rPr lang="es-ES" sz="2000" b="0" i="0" dirty="0" err="1">
                <a:effectLst/>
                <a:latin typeface="Helvetica Neue"/>
              </a:rPr>
              <a:t>dot</a:t>
            </a:r>
            <a:r>
              <a:rPr lang="es-ES" sz="2000" b="0" i="0" dirty="0">
                <a:effectLst/>
                <a:latin typeface="Helvetica Neue"/>
              </a:rPr>
              <a:t> (OSCAR Schedule </a:t>
            </a:r>
            <a:r>
              <a:rPr lang="es-ES" sz="2000" b="0" i="0" dirty="0" err="1">
                <a:effectLst/>
                <a:latin typeface="Helvetica Neue"/>
              </a:rPr>
              <a:t>issue</a:t>
            </a:r>
            <a:r>
              <a:rPr lang="es-ES" sz="2000" b="0" i="0" dirty="0">
                <a:effectLst/>
                <a:latin typeface="Helvetica Neue"/>
              </a:rPr>
              <a:t>) </a:t>
            </a:r>
            <a:r>
              <a:rPr lang="es-ES" sz="2000" b="0" i="0" dirty="0" err="1">
                <a:effectLst/>
                <a:latin typeface="Helvetica Neue"/>
              </a:rPr>
              <a:t>for</a:t>
            </a:r>
            <a:r>
              <a:rPr lang="es-ES" sz="2000" b="0" i="0" dirty="0">
                <a:effectLst/>
                <a:latin typeface="Helvetica Neue"/>
              </a:rPr>
              <a:t> 10m </a:t>
            </a:r>
            <a:r>
              <a:rPr lang="es-ES" sz="2000" b="0" i="0" dirty="0" err="1">
                <a:effectLst/>
                <a:latin typeface="Helvetica Neue"/>
              </a:rPr>
              <a:t>wind</a:t>
            </a:r>
            <a:r>
              <a:rPr lang="es-ES" sz="2000" b="0" i="0" dirty="0">
                <a:effectLst/>
                <a:latin typeface="Helvetica Neue"/>
              </a:rPr>
              <a:t> variable (15 </a:t>
            </a:r>
            <a:r>
              <a:rPr lang="es-ES" sz="2000" b="0" i="0" dirty="0" err="1">
                <a:effectLst/>
                <a:latin typeface="Helvetica Neue"/>
              </a:rPr>
              <a:t>July</a:t>
            </a:r>
            <a:r>
              <a:rPr lang="es-ES" sz="2000" b="0" i="0" dirty="0">
                <a:effectLst/>
                <a:latin typeface="Helvetica Neue"/>
              </a:rPr>
              <a:t> 2022)</a:t>
            </a:r>
          </a:p>
        </p:txBody>
      </p:sp>
      <p:sp>
        <p:nvSpPr>
          <p:cNvPr id="4" name="Slide Number Placeholder 3">
            <a:extLst>
              <a:ext uri="{FF2B5EF4-FFF2-40B4-BE49-F238E27FC236}">
                <a16:creationId xmlns:a16="http://schemas.microsoft.com/office/drawing/2014/main" id="{D9E8709F-4593-98F2-D7E7-BC13448598AF}"/>
              </a:ext>
            </a:extLst>
          </p:cNvPr>
          <p:cNvSpPr>
            <a:spLocks noGrp="1"/>
          </p:cNvSpPr>
          <p:nvPr>
            <p:ph type="sldNum" sz="quarter" idx="12"/>
          </p:nvPr>
        </p:nvSpPr>
        <p:spPr/>
        <p:txBody>
          <a:bodyPr/>
          <a:lstStyle/>
          <a:p>
            <a:fld id="{9259AF2F-52C6-9B46-B8B2-0579234AE62E}" type="slidenum">
              <a:rPr lang="en-US" smtClean="0"/>
              <a:t>15</a:t>
            </a:fld>
            <a:endParaRPr lang="en-US"/>
          </a:p>
        </p:txBody>
      </p:sp>
      <p:grpSp>
        <p:nvGrpSpPr>
          <p:cNvPr id="17" name="Group 16">
            <a:extLst>
              <a:ext uri="{FF2B5EF4-FFF2-40B4-BE49-F238E27FC236}">
                <a16:creationId xmlns:a16="http://schemas.microsoft.com/office/drawing/2014/main" id="{64D3647B-4756-0FEF-417C-B07C38F01334}"/>
              </a:ext>
            </a:extLst>
          </p:cNvPr>
          <p:cNvGrpSpPr/>
          <p:nvPr/>
        </p:nvGrpSpPr>
        <p:grpSpPr>
          <a:xfrm>
            <a:off x="356788" y="2253218"/>
            <a:ext cx="5170252" cy="3242705"/>
            <a:chOff x="356788" y="2253218"/>
            <a:chExt cx="5170252" cy="3242705"/>
          </a:xfrm>
        </p:grpSpPr>
        <p:pic>
          <p:nvPicPr>
            <p:cNvPr id="6" name="Picture 5">
              <a:extLst>
                <a:ext uri="{FF2B5EF4-FFF2-40B4-BE49-F238E27FC236}">
                  <a16:creationId xmlns:a16="http://schemas.microsoft.com/office/drawing/2014/main" id="{C2CE6984-BAE6-05C6-2CE5-B9433580BC3E}"/>
                </a:ext>
              </a:extLst>
            </p:cNvPr>
            <p:cNvPicPr>
              <a:picLocks noChangeAspect="1"/>
            </p:cNvPicPr>
            <p:nvPr/>
          </p:nvPicPr>
          <p:blipFill>
            <a:blip r:embed="rId2"/>
            <a:stretch>
              <a:fillRect/>
            </a:stretch>
          </p:blipFill>
          <p:spPr>
            <a:xfrm>
              <a:off x="356788" y="2255520"/>
              <a:ext cx="5058492" cy="3240403"/>
            </a:xfrm>
            <a:prstGeom prst="rect">
              <a:avLst/>
            </a:prstGeom>
          </p:spPr>
        </p:pic>
        <p:sp>
          <p:nvSpPr>
            <p:cNvPr id="13" name="Oval 12">
              <a:extLst>
                <a:ext uri="{FF2B5EF4-FFF2-40B4-BE49-F238E27FC236}">
                  <a16:creationId xmlns:a16="http://schemas.microsoft.com/office/drawing/2014/main" id="{445D682B-7513-A0A2-753F-92DBEF3284A8}"/>
                </a:ext>
              </a:extLst>
            </p:cNvPr>
            <p:cNvSpPr/>
            <p:nvPr/>
          </p:nvSpPr>
          <p:spPr>
            <a:xfrm>
              <a:off x="3931920" y="2253218"/>
              <a:ext cx="1595120" cy="670560"/>
            </a:xfrm>
            <a:prstGeom prst="ellipse">
              <a:avLst/>
            </a:prstGeom>
            <a:noFill/>
            <a:ln w="28575">
              <a:solidFill>
                <a:srgbClr val="00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grpSp>
        <p:nvGrpSpPr>
          <p:cNvPr id="16" name="Group 15">
            <a:extLst>
              <a:ext uri="{FF2B5EF4-FFF2-40B4-BE49-F238E27FC236}">
                <a16:creationId xmlns:a16="http://schemas.microsoft.com/office/drawing/2014/main" id="{4A4BC307-751A-FE3A-5993-5179D206E37D}"/>
              </a:ext>
            </a:extLst>
          </p:cNvPr>
          <p:cNvGrpSpPr/>
          <p:nvPr/>
        </p:nvGrpSpPr>
        <p:grpSpPr>
          <a:xfrm>
            <a:off x="4572000" y="3022677"/>
            <a:ext cx="4348480" cy="3934964"/>
            <a:chOff x="4572000" y="2941397"/>
            <a:chExt cx="4348480" cy="3934964"/>
          </a:xfrm>
        </p:grpSpPr>
        <p:pic>
          <p:nvPicPr>
            <p:cNvPr id="12" name="Picture 11">
              <a:extLst>
                <a:ext uri="{FF2B5EF4-FFF2-40B4-BE49-F238E27FC236}">
                  <a16:creationId xmlns:a16="http://schemas.microsoft.com/office/drawing/2014/main" id="{55E4D995-3E78-BF61-78FA-730DE6FC7158}"/>
                </a:ext>
              </a:extLst>
            </p:cNvPr>
            <p:cNvPicPr>
              <a:picLocks noChangeAspect="1"/>
            </p:cNvPicPr>
            <p:nvPr/>
          </p:nvPicPr>
          <p:blipFill>
            <a:blip r:embed="rId3"/>
            <a:stretch>
              <a:fillRect/>
            </a:stretch>
          </p:blipFill>
          <p:spPr>
            <a:xfrm>
              <a:off x="4572000" y="4262596"/>
              <a:ext cx="4147502" cy="2613765"/>
            </a:xfrm>
            <a:prstGeom prst="rect">
              <a:avLst/>
            </a:prstGeom>
          </p:spPr>
        </p:pic>
        <p:sp>
          <p:nvSpPr>
            <p:cNvPr id="14" name="Oval 13">
              <a:extLst>
                <a:ext uri="{FF2B5EF4-FFF2-40B4-BE49-F238E27FC236}">
                  <a16:creationId xmlns:a16="http://schemas.microsoft.com/office/drawing/2014/main" id="{77D4A5AD-6872-5E24-9515-11026ADB1047}"/>
                </a:ext>
              </a:extLst>
            </p:cNvPr>
            <p:cNvSpPr/>
            <p:nvPr/>
          </p:nvSpPr>
          <p:spPr>
            <a:xfrm>
              <a:off x="7325360" y="4222831"/>
              <a:ext cx="1595120" cy="670560"/>
            </a:xfrm>
            <a:prstGeom prst="ellipse">
              <a:avLst/>
            </a:prstGeom>
            <a:noFill/>
            <a:ln w="28575">
              <a:solidFill>
                <a:srgbClr val="00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5" name="Speech Bubble: Rectangle 14">
              <a:extLst>
                <a:ext uri="{FF2B5EF4-FFF2-40B4-BE49-F238E27FC236}">
                  <a16:creationId xmlns:a16="http://schemas.microsoft.com/office/drawing/2014/main" id="{B4E0D06E-D996-7D5A-0E74-EA870554B4B6}"/>
                </a:ext>
              </a:extLst>
            </p:cNvPr>
            <p:cNvSpPr/>
            <p:nvPr/>
          </p:nvSpPr>
          <p:spPr>
            <a:xfrm>
              <a:off x="6346108" y="2941397"/>
              <a:ext cx="2188292" cy="756921"/>
            </a:xfrm>
            <a:prstGeom prst="wedgeRectCallout">
              <a:avLst>
                <a:gd name="adj1" fmla="val -7427"/>
                <a:gd name="adj2" fmla="val 2382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err="1">
                  <a:solidFill>
                    <a:srgbClr val="003399"/>
                  </a:solidFill>
                </a:rPr>
                <a:t>Other</a:t>
              </a:r>
              <a:r>
                <a:rPr lang="fr-CH" dirty="0">
                  <a:solidFill>
                    <a:srgbClr val="003399"/>
                  </a:solidFill>
                </a:rPr>
                <a:t> variables </a:t>
              </a:r>
              <a:r>
                <a:rPr lang="fr-CH" dirty="0" err="1">
                  <a:solidFill>
                    <a:srgbClr val="003399"/>
                  </a:solidFill>
                </a:rPr>
                <a:t>appear</a:t>
              </a:r>
              <a:r>
                <a:rPr lang="fr-CH" dirty="0">
                  <a:solidFill>
                    <a:srgbClr val="003399"/>
                  </a:solidFill>
                </a:rPr>
                <a:t> as green dot</a:t>
              </a:r>
            </a:p>
          </p:txBody>
        </p:sp>
      </p:grpSp>
    </p:spTree>
    <p:extLst>
      <p:ext uri="{BB962C8B-B14F-4D97-AF65-F5344CB8AC3E}">
        <p14:creationId xmlns:p14="http://schemas.microsoft.com/office/powerpoint/2010/main" val="366000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EEF4-8FBA-C4CF-C178-327B0E7A12E8}"/>
              </a:ext>
            </a:extLst>
          </p:cNvPr>
          <p:cNvSpPr>
            <a:spLocks noGrp="1"/>
          </p:cNvSpPr>
          <p:nvPr>
            <p:ph type="title"/>
          </p:nvPr>
        </p:nvSpPr>
        <p:spPr/>
        <p:txBody>
          <a:bodyPr/>
          <a:lstStyle/>
          <a:p>
            <a:r>
              <a:rPr lang="fr-CH" dirty="0" err="1"/>
              <a:t>Examples</a:t>
            </a:r>
            <a:r>
              <a:rPr lang="fr-CH" dirty="0"/>
              <a:t> of Data </a:t>
            </a:r>
            <a:r>
              <a:rPr lang="fr-CH" dirty="0" err="1"/>
              <a:t>Availability</a:t>
            </a:r>
            <a:endParaRPr lang="fr-CH" dirty="0"/>
          </a:p>
        </p:txBody>
      </p:sp>
      <p:sp>
        <p:nvSpPr>
          <p:cNvPr id="4" name="Slide Number Placeholder 3">
            <a:extLst>
              <a:ext uri="{FF2B5EF4-FFF2-40B4-BE49-F238E27FC236}">
                <a16:creationId xmlns:a16="http://schemas.microsoft.com/office/drawing/2014/main" id="{EC8DEFA9-7E69-B4FD-4AC3-99D80A040851}"/>
              </a:ext>
            </a:extLst>
          </p:cNvPr>
          <p:cNvSpPr>
            <a:spLocks noGrp="1"/>
          </p:cNvSpPr>
          <p:nvPr>
            <p:ph type="sldNum" sz="quarter" idx="12"/>
          </p:nvPr>
        </p:nvSpPr>
        <p:spPr/>
        <p:txBody>
          <a:bodyPr/>
          <a:lstStyle/>
          <a:p>
            <a:fld id="{9259AF2F-52C6-9B46-B8B2-0579234AE62E}" type="slidenum">
              <a:rPr lang="en-US" smtClean="0"/>
              <a:t>16</a:t>
            </a:fld>
            <a:endParaRPr lang="en-US"/>
          </a:p>
        </p:txBody>
      </p:sp>
      <p:grpSp>
        <p:nvGrpSpPr>
          <p:cNvPr id="5" name="Group 4">
            <a:extLst>
              <a:ext uri="{FF2B5EF4-FFF2-40B4-BE49-F238E27FC236}">
                <a16:creationId xmlns:a16="http://schemas.microsoft.com/office/drawing/2014/main" id="{6B024D80-3C45-F65B-91ED-2DEF0BC24695}"/>
              </a:ext>
            </a:extLst>
          </p:cNvPr>
          <p:cNvGrpSpPr/>
          <p:nvPr/>
        </p:nvGrpSpPr>
        <p:grpSpPr>
          <a:xfrm>
            <a:off x="307162" y="1751173"/>
            <a:ext cx="4264838" cy="4271641"/>
            <a:chOff x="4675962" y="2150114"/>
            <a:chExt cx="4264838" cy="4271641"/>
          </a:xfrm>
        </p:grpSpPr>
        <p:pic>
          <p:nvPicPr>
            <p:cNvPr id="6" name="Picture 5">
              <a:extLst>
                <a:ext uri="{FF2B5EF4-FFF2-40B4-BE49-F238E27FC236}">
                  <a16:creationId xmlns:a16="http://schemas.microsoft.com/office/drawing/2014/main" id="{A9F7786E-EC1B-D501-D7D0-143F4E4873F8}"/>
                </a:ext>
              </a:extLst>
            </p:cNvPr>
            <p:cNvPicPr>
              <a:picLocks noChangeAspect="1"/>
            </p:cNvPicPr>
            <p:nvPr/>
          </p:nvPicPr>
          <p:blipFill>
            <a:blip r:embed="rId2"/>
            <a:stretch>
              <a:fillRect/>
            </a:stretch>
          </p:blipFill>
          <p:spPr>
            <a:xfrm>
              <a:off x="4675962" y="3429000"/>
              <a:ext cx="4010838" cy="2992755"/>
            </a:xfrm>
            <a:prstGeom prst="rect">
              <a:avLst/>
            </a:prstGeom>
          </p:spPr>
        </p:pic>
        <p:sp>
          <p:nvSpPr>
            <p:cNvPr id="7" name="Speech Bubble: Rectangle 6">
              <a:extLst>
                <a:ext uri="{FF2B5EF4-FFF2-40B4-BE49-F238E27FC236}">
                  <a16:creationId xmlns:a16="http://schemas.microsoft.com/office/drawing/2014/main" id="{67D91E02-BF65-7D6D-211F-E788288F8746}"/>
                </a:ext>
              </a:extLst>
            </p:cNvPr>
            <p:cNvSpPr/>
            <p:nvPr/>
          </p:nvSpPr>
          <p:spPr>
            <a:xfrm>
              <a:off x="6004560" y="2150114"/>
              <a:ext cx="2936240" cy="934720"/>
            </a:xfrm>
            <a:prstGeom prst="wedgeRectCallout">
              <a:avLst>
                <a:gd name="adj1" fmla="val -39881"/>
                <a:gd name="adj2" fmla="val 1201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No ‘</a:t>
              </a:r>
              <a:r>
                <a:rPr lang="fr-CH" dirty="0" err="1">
                  <a:solidFill>
                    <a:srgbClr val="003399"/>
                  </a:solidFill>
                </a:rPr>
                <a:t>wind</a:t>
              </a:r>
              <a:r>
                <a:rPr lang="fr-CH" dirty="0">
                  <a:solidFill>
                    <a:srgbClr val="003399"/>
                  </a:solidFill>
                </a:rPr>
                <a:t>’ </a:t>
              </a:r>
              <a:r>
                <a:rPr lang="fr-CH" dirty="0" err="1">
                  <a:solidFill>
                    <a:srgbClr val="003399"/>
                  </a:solidFill>
                </a:rPr>
                <a:t>measurement</a:t>
              </a:r>
              <a:r>
                <a:rPr lang="fr-CH" dirty="0">
                  <a:solidFill>
                    <a:srgbClr val="003399"/>
                  </a:solidFill>
                </a:rPr>
                <a:t> </a:t>
              </a:r>
              <a:r>
                <a:rPr lang="fr-CH" dirty="0" err="1">
                  <a:solidFill>
                    <a:srgbClr val="003399"/>
                  </a:solidFill>
                </a:rPr>
                <a:t>declared</a:t>
              </a:r>
              <a:r>
                <a:rPr lang="fr-CH" dirty="0">
                  <a:solidFill>
                    <a:srgbClr val="003399"/>
                  </a:solidFill>
                </a:rPr>
                <a:t> in OSCAR/Surface</a:t>
              </a:r>
            </a:p>
          </p:txBody>
        </p:sp>
      </p:grpSp>
      <p:grpSp>
        <p:nvGrpSpPr>
          <p:cNvPr id="16" name="Group 15">
            <a:extLst>
              <a:ext uri="{FF2B5EF4-FFF2-40B4-BE49-F238E27FC236}">
                <a16:creationId xmlns:a16="http://schemas.microsoft.com/office/drawing/2014/main" id="{C8ED2251-0A80-62F0-B621-65B761696431}"/>
              </a:ext>
            </a:extLst>
          </p:cNvPr>
          <p:cNvGrpSpPr/>
          <p:nvPr/>
        </p:nvGrpSpPr>
        <p:grpSpPr>
          <a:xfrm>
            <a:off x="4572000" y="1417638"/>
            <a:ext cx="4435197" cy="4938711"/>
            <a:chOff x="4572000" y="1417638"/>
            <a:chExt cx="4435197" cy="4938711"/>
          </a:xfrm>
        </p:grpSpPr>
        <p:grpSp>
          <p:nvGrpSpPr>
            <p:cNvPr id="11" name="Group 10">
              <a:extLst>
                <a:ext uri="{FF2B5EF4-FFF2-40B4-BE49-F238E27FC236}">
                  <a16:creationId xmlns:a16="http://schemas.microsoft.com/office/drawing/2014/main" id="{85589762-0858-B7F5-6472-DEC52748D004}"/>
                </a:ext>
              </a:extLst>
            </p:cNvPr>
            <p:cNvGrpSpPr/>
            <p:nvPr/>
          </p:nvGrpSpPr>
          <p:grpSpPr>
            <a:xfrm>
              <a:off x="4572000" y="1417638"/>
              <a:ext cx="4435197" cy="4938711"/>
              <a:chOff x="4572000" y="1417639"/>
              <a:chExt cx="4435197" cy="4938711"/>
            </a:xfrm>
          </p:grpSpPr>
          <p:pic>
            <p:nvPicPr>
              <p:cNvPr id="9" name="Picture 8">
                <a:extLst>
                  <a:ext uri="{FF2B5EF4-FFF2-40B4-BE49-F238E27FC236}">
                    <a16:creationId xmlns:a16="http://schemas.microsoft.com/office/drawing/2014/main" id="{4B1994D2-2B15-54C0-4BC6-95C276E3DCF7}"/>
                  </a:ext>
                </a:extLst>
              </p:cNvPr>
              <p:cNvPicPr>
                <a:picLocks noChangeAspect="1"/>
              </p:cNvPicPr>
              <p:nvPr/>
            </p:nvPicPr>
            <p:blipFill>
              <a:blip r:embed="rId3"/>
              <a:stretch>
                <a:fillRect/>
              </a:stretch>
            </p:blipFill>
            <p:spPr>
              <a:xfrm>
                <a:off x="4572000" y="2997835"/>
                <a:ext cx="4435197" cy="3358515"/>
              </a:xfrm>
              <a:prstGeom prst="rect">
                <a:avLst/>
              </a:prstGeom>
            </p:spPr>
          </p:pic>
          <p:sp>
            <p:nvSpPr>
              <p:cNvPr id="10" name="Speech Bubble: Rectangle 9">
                <a:extLst>
                  <a:ext uri="{FF2B5EF4-FFF2-40B4-BE49-F238E27FC236}">
                    <a16:creationId xmlns:a16="http://schemas.microsoft.com/office/drawing/2014/main" id="{7D1A4D5C-A9D6-5EC0-DC2E-68A1AA9D7C93}"/>
                  </a:ext>
                </a:extLst>
              </p:cNvPr>
              <p:cNvSpPr/>
              <p:nvPr/>
            </p:nvSpPr>
            <p:spPr>
              <a:xfrm>
                <a:off x="5313680" y="1417639"/>
                <a:ext cx="3078480" cy="837882"/>
              </a:xfrm>
              <a:prstGeom prst="wedgeRectCallout">
                <a:avLst>
                  <a:gd name="adj1" fmla="val -16924"/>
                  <a:gd name="adj2" fmla="val 1812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Data </a:t>
                </a:r>
                <a:r>
                  <a:rPr lang="fr-CH" dirty="0" err="1">
                    <a:solidFill>
                      <a:srgbClr val="003399"/>
                    </a:solidFill>
                  </a:rPr>
                  <a:t>generation</a:t>
                </a:r>
                <a:r>
                  <a:rPr lang="fr-CH" dirty="0">
                    <a:solidFill>
                      <a:srgbClr val="003399"/>
                    </a:solidFill>
                  </a:rPr>
                  <a:t> of </a:t>
                </a:r>
                <a:r>
                  <a:rPr lang="fr-CH" dirty="0" err="1">
                    <a:solidFill>
                      <a:srgbClr val="003399"/>
                    </a:solidFill>
                  </a:rPr>
                  <a:t>temperature</a:t>
                </a:r>
                <a:endParaRPr lang="fr-CH" dirty="0">
                  <a:solidFill>
                    <a:srgbClr val="003399"/>
                  </a:solidFill>
                </a:endParaRPr>
              </a:p>
            </p:txBody>
          </p:sp>
        </p:grpSp>
        <p:sp>
          <p:nvSpPr>
            <p:cNvPr id="12" name="Arrow: Left 11">
              <a:extLst>
                <a:ext uri="{FF2B5EF4-FFF2-40B4-BE49-F238E27FC236}">
                  <a16:creationId xmlns:a16="http://schemas.microsoft.com/office/drawing/2014/main" id="{21A3BFBE-E415-39B2-B1B0-F0A5D2AC56CF}"/>
                </a:ext>
              </a:extLst>
            </p:cNvPr>
            <p:cNvSpPr/>
            <p:nvPr/>
          </p:nvSpPr>
          <p:spPr>
            <a:xfrm rot="20704052">
              <a:off x="7792719" y="4307994"/>
              <a:ext cx="762000" cy="4368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5" name="Right Brace 14">
              <a:extLst>
                <a:ext uri="{FF2B5EF4-FFF2-40B4-BE49-F238E27FC236}">
                  <a16:creationId xmlns:a16="http://schemas.microsoft.com/office/drawing/2014/main" id="{7F95D48C-77E7-2993-8A90-536F16E5840D}"/>
                </a:ext>
              </a:extLst>
            </p:cNvPr>
            <p:cNvSpPr/>
            <p:nvPr/>
          </p:nvSpPr>
          <p:spPr>
            <a:xfrm>
              <a:off x="8662728" y="4772669"/>
              <a:ext cx="254000" cy="152067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grpSp>
    </p:spTree>
    <p:extLst>
      <p:ext uri="{BB962C8B-B14F-4D97-AF65-F5344CB8AC3E}">
        <p14:creationId xmlns:p14="http://schemas.microsoft.com/office/powerpoint/2010/main" val="189832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7347-ABFE-5326-8CC6-B138CB18E81A}"/>
              </a:ext>
            </a:extLst>
          </p:cNvPr>
          <p:cNvSpPr>
            <a:spLocks noGrp="1"/>
          </p:cNvSpPr>
          <p:nvPr>
            <p:ph type="title"/>
          </p:nvPr>
        </p:nvSpPr>
        <p:spPr/>
        <p:txBody>
          <a:bodyPr>
            <a:normAutofit/>
          </a:bodyPr>
          <a:lstStyle/>
          <a:p>
            <a:r>
              <a:rPr lang="fr-CH" sz="3200" b="1" dirty="0" err="1">
                <a:solidFill>
                  <a:srgbClr val="000099"/>
                </a:solidFill>
              </a:rPr>
              <a:t>Another</a:t>
            </a:r>
            <a:r>
              <a:rPr lang="fr-CH" sz="3200" b="1" dirty="0">
                <a:solidFill>
                  <a:srgbClr val="000099"/>
                </a:solidFill>
              </a:rPr>
              <a:t> </a:t>
            </a:r>
            <a:r>
              <a:rPr lang="fr-CH" sz="3200" b="1" dirty="0" err="1">
                <a:solidFill>
                  <a:srgbClr val="000099"/>
                </a:solidFill>
              </a:rPr>
              <a:t>example</a:t>
            </a:r>
            <a:endParaRPr lang="fr-CH" sz="3200" dirty="0"/>
          </a:p>
        </p:txBody>
      </p:sp>
      <p:sp>
        <p:nvSpPr>
          <p:cNvPr id="3" name="Content Placeholder 2">
            <a:extLst>
              <a:ext uri="{FF2B5EF4-FFF2-40B4-BE49-F238E27FC236}">
                <a16:creationId xmlns:a16="http://schemas.microsoft.com/office/drawing/2014/main" id="{C8732503-B38C-DD94-C121-9B2EE6D7FFF3}"/>
              </a:ext>
            </a:extLst>
          </p:cNvPr>
          <p:cNvSpPr>
            <a:spLocks noGrp="1"/>
          </p:cNvSpPr>
          <p:nvPr>
            <p:ph idx="1"/>
          </p:nvPr>
        </p:nvSpPr>
        <p:spPr>
          <a:xfrm>
            <a:off x="0" y="1439409"/>
            <a:ext cx="5334000" cy="3516087"/>
          </a:xfrm>
        </p:spPr>
        <p:txBody>
          <a:bodyPr>
            <a:normAutofit/>
          </a:bodyPr>
          <a:lstStyle/>
          <a:p>
            <a:pPr marL="0" indent="0">
              <a:buNone/>
            </a:pPr>
            <a:r>
              <a:rPr lang="fr-CH" sz="2400" dirty="0" err="1"/>
              <a:t>Upper</a:t>
            </a:r>
            <a:r>
              <a:rPr lang="fr-CH" sz="2400" dirty="0"/>
              <a:t> air data </a:t>
            </a:r>
            <a:r>
              <a:rPr lang="fr-CH" sz="2400" dirty="0" err="1"/>
              <a:t>outage</a:t>
            </a:r>
            <a:r>
              <a:rPr lang="fr-CH" sz="2400" dirty="0"/>
              <a:t> </a:t>
            </a:r>
            <a:r>
              <a:rPr lang="fr-CH" sz="2400" dirty="0" err="1"/>
              <a:t>since</a:t>
            </a:r>
            <a:r>
              <a:rPr lang="fr-CH" sz="2400" dirty="0"/>
              <a:t> in SA </a:t>
            </a:r>
            <a:r>
              <a:rPr lang="fr-CH" sz="2400" dirty="0" err="1"/>
              <a:t>Region</a:t>
            </a:r>
            <a:r>
              <a:rPr lang="fr-CH" sz="2400" dirty="0"/>
              <a:t> </a:t>
            </a:r>
            <a:r>
              <a:rPr lang="fr-CH" sz="2400" dirty="0" err="1"/>
              <a:t>since</a:t>
            </a:r>
            <a:r>
              <a:rPr lang="fr-CH" sz="2400" dirty="0"/>
              <a:t> 13 </a:t>
            </a:r>
            <a:r>
              <a:rPr lang="fr-CH" sz="2400" dirty="0" err="1"/>
              <a:t>Nov</a:t>
            </a:r>
            <a:r>
              <a:rPr lang="fr-CH" sz="2400" dirty="0"/>
              <a:t> 2021</a:t>
            </a:r>
          </a:p>
        </p:txBody>
      </p:sp>
      <p:sp>
        <p:nvSpPr>
          <p:cNvPr id="4" name="Slide Number Placeholder 3">
            <a:extLst>
              <a:ext uri="{FF2B5EF4-FFF2-40B4-BE49-F238E27FC236}">
                <a16:creationId xmlns:a16="http://schemas.microsoft.com/office/drawing/2014/main" id="{8EBB02B3-04E8-4CD8-478B-AC31A75F82F3}"/>
              </a:ext>
            </a:extLst>
          </p:cNvPr>
          <p:cNvSpPr>
            <a:spLocks noGrp="1"/>
          </p:cNvSpPr>
          <p:nvPr>
            <p:ph type="sldNum" sz="quarter" idx="12"/>
          </p:nvPr>
        </p:nvSpPr>
        <p:spPr/>
        <p:txBody>
          <a:bodyPr/>
          <a:lstStyle/>
          <a:p>
            <a:fld id="{9259AF2F-52C6-9B46-B8B2-0579234AE62E}" type="slidenum">
              <a:rPr lang="en-US" smtClean="0"/>
              <a:t>17</a:t>
            </a:fld>
            <a:endParaRPr lang="en-US"/>
          </a:p>
        </p:txBody>
      </p:sp>
      <p:pic>
        <p:nvPicPr>
          <p:cNvPr id="6" name="Picture 5">
            <a:extLst>
              <a:ext uri="{FF2B5EF4-FFF2-40B4-BE49-F238E27FC236}">
                <a16:creationId xmlns:a16="http://schemas.microsoft.com/office/drawing/2014/main" id="{6FE9692A-43E3-6B5E-4254-7FF794438F0C}"/>
              </a:ext>
            </a:extLst>
          </p:cNvPr>
          <p:cNvPicPr>
            <a:picLocks noChangeAspect="1"/>
          </p:cNvPicPr>
          <p:nvPr/>
        </p:nvPicPr>
        <p:blipFill>
          <a:blip r:embed="rId2"/>
          <a:stretch>
            <a:fillRect/>
          </a:stretch>
        </p:blipFill>
        <p:spPr>
          <a:xfrm>
            <a:off x="168730" y="2394857"/>
            <a:ext cx="4702628" cy="2659450"/>
          </a:xfrm>
          <a:prstGeom prst="rect">
            <a:avLst/>
          </a:prstGeom>
        </p:spPr>
      </p:pic>
      <p:pic>
        <p:nvPicPr>
          <p:cNvPr id="8" name="Picture 7">
            <a:extLst>
              <a:ext uri="{FF2B5EF4-FFF2-40B4-BE49-F238E27FC236}">
                <a16:creationId xmlns:a16="http://schemas.microsoft.com/office/drawing/2014/main" id="{FCD351CC-664E-1F09-FEFA-244853D8478D}"/>
              </a:ext>
            </a:extLst>
          </p:cNvPr>
          <p:cNvPicPr>
            <a:picLocks noChangeAspect="1"/>
          </p:cNvPicPr>
          <p:nvPr/>
        </p:nvPicPr>
        <p:blipFill>
          <a:blip r:embed="rId3"/>
          <a:stretch>
            <a:fillRect/>
          </a:stretch>
        </p:blipFill>
        <p:spPr>
          <a:xfrm>
            <a:off x="5181599" y="1746250"/>
            <a:ext cx="3793671" cy="4281487"/>
          </a:xfrm>
          <a:prstGeom prst="rect">
            <a:avLst/>
          </a:prstGeom>
        </p:spPr>
      </p:pic>
    </p:spTree>
    <p:extLst>
      <p:ext uri="{BB962C8B-B14F-4D97-AF65-F5344CB8AC3E}">
        <p14:creationId xmlns:p14="http://schemas.microsoft.com/office/powerpoint/2010/main" val="217710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31C7651-6CE0-D2FC-7CB4-DA522ACBE4D3}"/>
              </a:ext>
            </a:extLst>
          </p:cNvPr>
          <p:cNvSpPr>
            <a:spLocks noGrp="1"/>
          </p:cNvSpPr>
          <p:nvPr>
            <p:ph type="title"/>
          </p:nvPr>
        </p:nvSpPr>
        <p:spPr>
          <a:xfrm>
            <a:off x="457200" y="274638"/>
            <a:ext cx="8229600" cy="1049892"/>
          </a:xfrm>
        </p:spPr>
        <p:txBody>
          <a:bodyPr>
            <a:normAutofit/>
          </a:bodyPr>
          <a:lstStyle/>
          <a:p>
            <a:r>
              <a:rPr lang="fr-CH" sz="3600" b="1" dirty="0" err="1">
                <a:solidFill>
                  <a:srgbClr val="000099"/>
                </a:solidFill>
              </a:rPr>
              <a:t>Another</a:t>
            </a:r>
            <a:r>
              <a:rPr lang="fr-CH" sz="3600" b="1" dirty="0">
                <a:solidFill>
                  <a:srgbClr val="000099"/>
                </a:solidFill>
              </a:rPr>
              <a:t> </a:t>
            </a:r>
            <a:r>
              <a:rPr lang="fr-CH" sz="3600" b="1" dirty="0" err="1">
                <a:solidFill>
                  <a:srgbClr val="000099"/>
                </a:solidFill>
              </a:rPr>
              <a:t>example</a:t>
            </a:r>
            <a:r>
              <a:rPr lang="fr-CH" sz="3600" b="1" dirty="0">
                <a:solidFill>
                  <a:srgbClr val="000099"/>
                </a:solidFill>
              </a:rPr>
              <a:t> (</a:t>
            </a:r>
            <a:r>
              <a:rPr lang="fr-CH" sz="3600" b="1" dirty="0" err="1">
                <a:solidFill>
                  <a:srgbClr val="000099"/>
                </a:solidFill>
              </a:rPr>
              <a:t>cont</a:t>
            </a:r>
            <a:r>
              <a:rPr lang="fr-CH" sz="3600" b="1" dirty="0">
                <a:solidFill>
                  <a:srgbClr val="000099"/>
                </a:solidFill>
              </a:rPr>
              <a:t>)</a:t>
            </a:r>
            <a:endParaRPr lang="en-US" sz="3600" dirty="0"/>
          </a:p>
        </p:txBody>
      </p:sp>
      <p:pic>
        <p:nvPicPr>
          <p:cNvPr id="6" name="Picture 5">
            <a:extLst>
              <a:ext uri="{FF2B5EF4-FFF2-40B4-BE49-F238E27FC236}">
                <a16:creationId xmlns:a16="http://schemas.microsoft.com/office/drawing/2014/main" id="{924902AE-F4A3-09BF-0EF8-770C4B6B0517}"/>
              </a:ext>
            </a:extLst>
          </p:cNvPr>
          <p:cNvPicPr>
            <a:picLocks noChangeAspect="1"/>
          </p:cNvPicPr>
          <p:nvPr/>
        </p:nvPicPr>
        <p:blipFill>
          <a:blip r:embed="rId2"/>
          <a:stretch>
            <a:fillRect/>
          </a:stretch>
        </p:blipFill>
        <p:spPr>
          <a:xfrm>
            <a:off x="121162" y="1324530"/>
            <a:ext cx="4939276" cy="3827938"/>
          </a:xfrm>
          <a:prstGeom prst="rect">
            <a:avLst/>
          </a:prstGeom>
          <a:noFill/>
        </p:spPr>
      </p:pic>
      <p:sp>
        <p:nvSpPr>
          <p:cNvPr id="13" name="Content Placeholder 3">
            <a:extLst>
              <a:ext uri="{FF2B5EF4-FFF2-40B4-BE49-F238E27FC236}">
                <a16:creationId xmlns:a16="http://schemas.microsoft.com/office/drawing/2014/main" id="{0E098157-8B84-F320-073D-BBEDE791E7A7}"/>
              </a:ext>
            </a:extLst>
          </p:cNvPr>
          <p:cNvSpPr>
            <a:spLocks noGrp="1"/>
          </p:cNvSpPr>
          <p:nvPr>
            <p:ph sz="half" idx="2"/>
          </p:nvPr>
        </p:nvSpPr>
        <p:spPr>
          <a:xfrm>
            <a:off x="4724400" y="1113868"/>
            <a:ext cx="3962400" cy="4038600"/>
          </a:xfrm>
        </p:spPr>
        <p:txBody>
          <a:bodyPr>
            <a:normAutofit/>
          </a:bodyPr>
          <a:lstStyle/>
          <a:p>
            <a:endParaRPr lang="en-US" sz="1800" dirty="0"/>
          </a:p>
          <a:p>
            <a:r>
              <a:rPr lang="en-US" sz="1800" dirty="0"/>
              <a:t>RWC Southern Africa evaluated the issue, then informed </a:t>
            </a:r>
            <a:r>
              <a:rPr lang="fr-CH" sz="1800" b="0" i="0" dirty="0">
                <a:effectLst/>
              </a:rPr>
              <a:t>WMO Global Information System Centres (GISC) Pretoria about the issue</a:t>
            </a:r>
          </a:p>
          <a:p>
            <a:r>
              <a:rPr lang="fr-CH" sz="1800" dirty="0"/>
              <a:t>GISC Pretoria </a:t>
            </a:r>
            <a:r>
              <a:rPr lang="fr-CH" sz="1800" dirty="0" err="1"/>
              <a:t>resolved</a:t>
            </a:r>
            <a:r>
              <a:rPr lang="fr-CH" sz="1800" dirty="0"/>
              <a:t> the network issue</a:t>
            </a:r>
            <a:endParaRPr lang="en-US" sz="1800" dirty="0"/>
          </a:p>
        </p:txBody>
      </p:sp>
      <p:sp>
        <p:nvSpPr>
          <p:cNvPr id="4" name="Slide Number Placeholder 3">
            <a:extLst>
              <a:ext uri="{FF2B5EF4-FFF2-40B4-BE49-F238E27FC236}">
                <a16:creationId xmlns:a16="http://schemas.microsoft.com/office/drawing/2014/main" id="{593CEE7C-7687-EDE6-FD7B-A242B35CE7AB}"/>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9259AF2F-52C6-9B46-B8B2-0579234AE62E}" type="slidenum">
              <a:rPr lang="en-US" smtClean="0"/>
              <a:pPr>
                <a:spcAft>
                  <a:spcPts val="600"/>
                </a:spcAft>
              </a:pPr>
              <a:t>18</a:t>
            </a:fld>
            <a:endParaRPr lang="en-US"/>
          </a:p>
        </p:txBody>
      </p:sp>
      <p:sp>
        <p:nvSpPr>
          <p:cNvPr id="9" name="Title 1">
            <a:extLst>
              <a:ext uri="{FF2B5EF4-FFF2-40B4-BE49-F238E27FC236}">
                <a16:creationId xmlns:a16="http://schemas.microsoft.com/office/drawing/2014/main" id="{F0BA4F3D-46E1-F6BE-A790-468B62A5B3BA}"/>
              </a:ext>
            </a:extLst>
          </p:cNvPr>
          <p:cNvSpPr txBox="1">
            <a:spLocks/>
          </p:cNvSpPr>
          <p:nvPr/>
        </p:nvSpPr>
        <p:spPr>
          <a:xfrm>
            <a:off x="250371" y="5239554"/>
            <a:ext cx="8229600" cy="10091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H" sz="1600" dirty="0">
                <a:solidFill>
                  <a:srgbClr val="000099"/>
                </a:solidFill>
              </a:rPr>
              <a:t>*</a:t>
            </a:r>
            <a:r>
              <a:rPr lang="en-US" sz="1600" dirty="0">
                <a:solidFill>
                  <a:srgbClr val="000099"/>
                </a:solidFill>
              </a:rPr>
              <a:t>In many cases, RWC should collaborate closely with other relevant </a:t>
            </a:r>
            <a:r>
              <a:rPr lang="en-US" sz="1600" dirty="0" err="1">
                <a:solidFill>
                  <a:srgbClr val="000099"/>
                </a:solidFill>
              </a:rPr>
              <a:t>centres</a:t>
            </a:r>
            <a:r>
              <a:rPr lang="en-US" sz="1600" dirty="0">
                <a:solidFill>
                  <a:srgbClr val="000099"/>
                </a:solidFill>
              </a:rPr>
              <a:t>, for example with RTH or GISC for data exchange issue</a:t>
            </a:r>
          </a:p>
          <a:p>
            <a:pPr algn="l"/>
            <a:r>
              <a:rPr lang="en-US" sz="1600" dirty="0">
                <a:solidFill>
                  <a:srgbClr val="000099"/>
                </a:solidFill>
              </a:rPr>
              <a:t>**By reporting the issue in the IMS, Members would be aware that it had been followed up and it’s documented</a:t>
            </a:r>
            <a:endParaRPr lang="fr-CH" sz="1600" dirty="0">
              <a:solidFill>
                <a:srgbClr val="000099"/>
              </a:solidFill>
            </a:endParaRPr>
          </a:p>
        </p:txBody>
      </p:sp>
    </p:spTree>
    <p:extLst>
      <p:ext uri="{BB962C8B-B14F-4D97-AF65-F5344CB8AC3E}">
        <p14:creationId xmlns:p14="http://schemas.microsoft.com/office/powerpoint/2010/main" val="3178367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209857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dirty="0">
                <a:solidFill>
                  <a:srgbClr val="000090"/>
                </a:solidFill>
              </a:rPr>
              <a:t>Thank you</a:t>
            </a:r>
          </a:p>
          <a:p>
            <a:endParaRPr lang="en-US" sz="4800" dirty="0">
              <a:solidFill>
                <a:srgbClr val="000090"/>
              </a:solidFill>
            </a:endParaRPr>
          </a:p>
          <a:p>
            <a:r>
              <a:rPr lang="en-US" sz="3100" dirty="0">
                <a:solidFill>
                  <a:srgbClr val="000090"/>
                </a:solidFill>
              </a:rPr>
              <a:t> </a:t>
            </a:r>
          </a:p>
        </p:txBody>
      </p:sp>
      <p:sp>
        <p:nvSpPr>
          <p:cNvPr id="2" name="Foliennummernplatzhalter 1"/>
          <p:cNvSpPr>
            <a:spLocks noGrp="1"/>
          </p:cNvSpPr>
          <p:nvPr>
            <p:ph type="sldNum" sz="quarter" idx="12"/>
          </p:nvPr>
        </p:nvSpPr>
        <p:spPr/>
        <p:txBody>
          <a:bodyPr/>
          <a:lstStyle/>
          <a:p>
            <a:fld id="{9259AF2F-52C6-9B46-B8B2-0579234AE62E}" type="slidenum">
              <a:rPr lang="en-US" smtClean="0"/>
              <a:t>19</a:t>
            </a:fld>
            <a:endParaRPr lang="en-US"/>
          </a:p>
        </p:txBody>
      </p:sp>
    </p:spTree>
    <p:extLst>
      <p:ext uri="{BB962C8B-B14F-4D97-AF65-F5344CB8AC3E}">
        <p14:creationId xmlns:p14="http://schemas.microsoft.com/office/powerpoint/2010/main" val="38022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183764"/>
            <a:ext cx="8466667" cy="781078"/>
          </a:xfrm>
        </p:spPr>
        <p:txBody>
          <a:bodyPr>
            <a:normAutofit fontScale="90000"/>
          </a:bodyPr>
          <a:lstStyle/>
          <a:p>
            <a:r>
              <a:rPr lang="en-US" sz="3600" b="1" dirty="0">
                <a:solidFill>
                  <a:srgbClr val="000090"/>
                </a:solidFill>
              </a:rPr>
              <a:t>Category ‘Availability’ in comparison to OSCAR/Surface metadata</a:t>
            </a:r>
            <a:endParaRPr lang="en-US" sz="3600" dirty="0"/>
          </a:p>
        </p:txBody>
      </p:sp>
      <p:sp>
        <p:nvSpPr>
          <p:cNvPr id="3" name="Content Placeholder 2"/>
          <p:cNvSpPr>
            <a:spLocks noGrp="1"/>
          </p:cNvSpPr>
          <p:nvPr>
            <p:ph idx="1"/>
          </p:nvPr>
        </p:nvSpPr>
        <p:spPr>
          <a:xfrm>
            <a:off x="372534" y="1008591"/>
            <a:ext cx="8642856" cy="4771506"/>
          </a:xfrm>
        </p:spPr>
        <p:txBody>
          <a:bodyPr>
            <a:noAutofit/>
          </a:bodyPr>
          <a:lstStyle/>
          <a:p>
            <a:pPr marL="4763" lvl="2" indent="0">
              <a:spcBef>
                <a:spcPts val="600"/>
              </a:spcBef>
              <a:buNone/>
            </a:pPr>
            <a:r>
              <a:rPr lang="en-US" dirty="0"/>
              <a:t>The monitoring of data availability of the surface-based network is based on performance figures of WIGOS Monitoring Centres (MC) obtained from comparing the </a:t>
            </a:r>
            <a:r>
              <a:rPr lang="en-US" u="sng" dirty="0"/>
              <a:t>observations received </a:t>
            </a:r>
            <a:r>
              <a:rPr lang="en-US" dirty="0"/>
              <a:t>from the network to those </a:t>
            </a:r>
            <a:r>
              <a:rPr lang="en-US" u="sng" dirty="0"/>
              <a:t>required and expected to be ingested to the WMO Information System (WIS) </a:t>
            </a:r>
            <a:r>
              <a:rPr lang="en-US" dirty="0"/>
              <a:t>according to the </a:t>
            </a:r>
            <a:r>
              <a:rPr lang="en-US" u="sng" dirty="0"/>
              <a:t>schedule of international exchange</a:t>
            </a:r>
            <a:r>
              <a:rPr lang="en-US" dirty="0"/>
              <a:t> determined from OSCAR/Surface metadata or </a:t>
            </a:r>
            <a:r>
              <a:rPr lang="en-US" b="1" dirty="0"/>
              <a:t>GBON requirement.</a:t>
            </a:r>
          </a:p>
          <a:p>
            <a:pPr marL="4763" lvl="2" indent="0">
              <a:spcBef>
                <a:spcPts val="600"/>
              </a:spcBef>
              <a:buNone/>
            </a:pPr>
            <a:endParaRPr lang="en-US" dirty="0"/>
          </a:p>
          <a:p>
            <a:pPr marL="4763" lvl="2" indent="0">
              <a:spcBef>
                <a:spcPts val="600"/>
              </a:spcBef>
              <a:buNone/>
            </a:pPr>
            <a:endParaRPr lang="en-US" dirty="0"/>
          </a:p>
        </p:txBody>
      </p:sp>
      <p:sp>
        <p:nvSpPr>
          <p:cNvPr id="4" name="Foliennummernplatzhalter 3"/>
          <p:cNvSpPr>
            <a:spLocks noGrp="1"/>
          </p:cNvSpPr>
          <p:nvPr>
            <p:ph type="sldNum" sz="quarter" idx="12"/>
          </p:nvPr>
        </p:nvSpPr>
        <p:spPr/>
        <p:txBody>
          <a:bodyPr/>
          <a:lstStyle/>
          <a:p>
            <a:fld id="{9259AF2F-52C6-9B46-B8B2-0579234AE62E}" type="slidenum">
              <a:rPr lang="en-US" smtClean="0"/>
              <a:t>2</a:t>
            </a:fld>
            <a:endParaRPr lang="en-US"/>
          </a:p>
        </p:txBody>
      </p:sp>
      <p:pic>
        <p:nvPicPr>
          <p:cNvPr id="8" name="Picture 7">
            <a:extLst>
              <a:ext uri="{FF2B5EF4-FFF2-40B4-BE49-F238E27FC236}">
                <a16:creationId xmlns:a16="http://schemas.microsoft.com/office/drawing/2014/main" id="{B3990B87-34FF-CCD5-1D5C-B20B7539EBA2}"/>
              </a:ext>
            </a:extLst>
          </p:cNvPr>
          <p:cNvPicPr>
            <a:picLocks noChangeAspect="1"/>
          </p:cNvPicPr>
          <p:nvPr/>
        </p:nvPicPr>
        <p:blipFill>
          <a:blip r:embed="rId2"/>
          <a:stretch>
            <a:fillRect/>
          </a:stretch>
        </p:blipFill>
        <p:spPr>
          <a:xfrm>
            <a:off x="1973399" y="3633620"/>
            <a:ext cx="5506959" cy="2905292"/>
          </a:xfrm>
          <a:prstGeom prst="rect">
            <a:avLst/>
          </a:prstGeom>
        </p:spPr>
      </p:pic>
    </p:spTree>
    <p:extLst>
      <p:ext uri="{BB962C8B-B14F-4D97-AF65-F5344CB8AC3E}">
        <p14:creationId xmlns:p14="http://schemas.microsoft.com/office/powerpoint/2010/main" val="381049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fontScale="90000"/>
          </a:bodyPr>
          <a:lstStyle/>
          <a:p>
            <a:r>
              <a:rPr lang="en-US" sz="3600" b="1" dirty="0">
                <a:solidFill>
                  <a:srgbClr val="000090"/>
                </a:solidFill>
              </a:rPr>
              <a:t>Category ‘Availability’ – highlighting observational issues</a:t>
            </a:r>
            <a:endParaRPr lang="en-US" sz="3600" dirty="0"/>
          </a:p>
        </p:txBody>
      </p:sp>
      <p:sp>
        <p:nvSpPr>
          <p:cNvPr id="3" name="Content Placeholder 2"/>
          <p:cNvSpPr>
            <a:spLocks noGrp="1"/>
          </p:cNvSpPr>
          <p:nvPr>
            <p:ph idx="1"/>
          </p:nvPr>
        </p:nvSpPr>
        <p:spPr>
          <a:xfrm>
            <a:off x="405451" y="1171509"/>
            <a:ext cx="8642856" cy="4771506"/>
          </a:xfrm>
        </p:spPr>
        <p:txBody>
          <a:bodyPr>
            <a:noAutofit/>
          </a:bodyPr>
          <a:lstStyle/>
          <a:p>
            <a:pPr marL="4763" lvl="2" indent="0">
              <a:spcBef>
                <a:spcPts val="600"/>
              </a:spcBef>
              <a:buNone/>
            </a:pPr>
            <a:r>
              <a:rPr lang="en-US" dirty="0"/>
              <a:t>The WDQMS web tool gives near-real time information about the status of the observational network in terms of availability, highlighting the stations with observational issues, e.g. from not reporting at all to reporting less frequently than expected, and even showing stations that are not registered in OSCAR/Surface.</a:t>
            </a:r>
            <a:br>
              <a:rPr lang="en-US" dirty="0"/>
            </a:br>
            <a:r>
              <a:rPr lang="en-US" dirty="0"/>
              <a:t>								</a:t>
            </a:r>
            <a:endParaRPr lang="en-US" i="1" dirty="0">
              <a:solidFill>
                <a:srgbClr val="C00000"/>
              </a:solidFill>
            </a:endParaRPr>
          </a:p>
        </p:txBody>
      </p:sp>
      <p:sp>
        <p:nvSpPr>
          <p:cNvPr id="4" name="Foliennummernplatzhalter 3"/>
          <p:cNvSpPr>
            <a:spLocks noGrp="1"/>
          </p:cNvSpPr>
          <p:nvPr>
            <p:ph type="sldNum" sz="quarter" idx="12"/>
          </p:nvPr>
        </p:nvSpPr>
        <p:spPr/>
        <p:txBody>
          <a:bodyPr/>
          <a:lstStyle/>
          <a:p>
            <a:fld id="{9259AF2F-52C6-9B46-B8B2-0579234AE62E}" type="slidenum">
              <a:rPr lang="en-US" smtClean="0"/>
              <a:t>3</a:t>
            </a:fld>
            <a:endParaRPr lang="en-US"/>
          </a:p>
        </p:txBody>
      </p:sp>
      <p:grpSp>
        <p:nvGrpSpPr>
          <p:cNvPr id="13" name="Group 12">
            <a:extLst>
              <a:ext uri="{FF2B5EF4-FFF2-40B4-BE49-F238E27FC236}">
                <a16:creationId xmlns:a16="http://schemas.microsoft.com/office/drawing/2014/main" id="{16AF5C95-7730-0EB5-3FB7-0C45F84722BE}"/>
              </a:ext>
            </a:extLst>
          </p:cNvPr>
          <p:cNvGrpSpPr/>
          <p:nvPr/>
        </p:nvGrpSpPr>
        <p:grpSpPr>
          <a:xfrm>
            <a:off x="1778000" y="3210560"/>
            <a:ext cx="5882640" cy="3281362"/>
            <a:chOff x="1889760" y="2950503"/>
            <a:chExt cx="6116320" cy="3476967"/>
          </a:xfrm>
        </p:grpSpPr>
        <p:pic>
          <p:nvPicPr>
            <p:cNvPr id="6" name="Picture 5">
              <a:extLst>
                <a:ext uri="{FF2B5EF4-FFF2-40B4-BE49-F238E27FC236}">
                  <a16:creationId xmlns:a16="http://schemas.microsoft.com/office/drawing/2014/main" id="{952F8C72-B6B5-0FB6-9872-F47C95999928}"/>
                </a:ext>
              </a:extLst>
            </p:cNvPr>
            <p:cNvPicPr>
              <a:picLocks noChangeAspect="1"/>
            </p:cNvPicPr>
            <p:nvPr/>
          </p:nvPicPr>
          <p:blipFill>
            <a:blip r:embed="rId2"/>
            <a:stretch>
              <a:fillRect/>
            </a:stretch>
          </p:blipFill>
          <p:spPr>
            <a:xfrm>
              <a:off x="1889760" y="2950503"/>
              <a:ext cx="6116320" cy="3476967"/>
            </a:xfrm>
            <a:prstGeom prst="rect">
              <a:avLst/>
            </a:prstGeom>
          </p:spPr>
        </p:pic>
        <p:sp>
          <p:nvSpPr>
            <p:cNvPr id="12" name="Arrow: Left 11">
              <a:extLst>
                <a:ext uri="{FF2B5EF4-FFF2-40B4-BE49-F238E27FC236}">
                  <a16:creationId xmlns:a16="http://schemas.microsoft.com/office/drawing/2014/main" id="{2589462C-FD22-2CBD-6AE1-BC9D4F5E3C62}"/>
                </a:ext>
              </a:extLst>
            </p:cNvPr>
            <p:cNvSpPr/>
            <p:nvPr/>
          </p:nvSpPr>
          <p:spPr>
            <a:xfrm rot="20469139">
              <a:off x="3717404" y="3630353"/>
              <a:ext cx="1073612" cy="61133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spTree>
    <p:extLst>
      <p:ext uri="{BB962C8B-B14F-4D97-AF65-F5344CB8AC3E}">
        <p14:creationId xmlns:p14="http://schemas.microsoft.com/office/powerpoint/2010/main" val="7572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a:bodyPr>
          <a:lstStyle/>
          <a:p>
            <a:r>
              <a:rPr lang="en-US" sz="3600" b="1" dirty="0">
                <a:solidFill>
                  <a:srgbClr val="000090"/>
                </a:solidFill>
              </a:rPr>
              <a:t>Different WIGOS MCs </a:t>
            </a:r>
            <a:r>
              <a:rPr lang="en-US" sz="3600" b="1" dirty="0">
                <a:solidFill>
                  <a:srgbClr val="000090"/>
                </a:solidFill>
                <a:sym typeface="Symbol"/>
              </a:rPr>
              <a:t></a:t>
            </a:r>
            <a:r>
              <a:rPr lang="en-US" sz="3600" b="1" dirty="0">
                <a:solidFill>
                  <a:srgbClr val="000090"/>
                </a:solidFill>
              </a:rPr>
              <a:t> different results</a:t>
            </a:r>
            <a:endParaRPr lang="en-US" sz="3600" dirty="0"/>
          </a:p>
        </p:txBody>
      </p:sp>
      <p:sp>
        <p:nvSpPr>
          <p:cNvPr id="3" name="Content Placeholder 2"/>
          <p:cNvSpPr>
            <a:spLocks noGrp="1"/>
          </p:cNvSpPr>
          <p:nvPr>
            <p:ph idx="1"/>
          </p:nvPr>
        </p:nvSpPr>
        <p:spPr>
          <a:xfrm>
            <a:off x="284439" y="1364593"/>
            <a:ext cx="8642856" cy="5356882"/>
          </a:xfrm>
        </p:spPr>
        <p:txBody>
          <a:bodyPr>
            <a:noAutofit/>
          </a:bodyPr>
          <a:lstStyle/>
          <a:p>
            <a:pPr marL="347663" lvl="2" indent="-342900">
              <a:spcBef>
                <a:spcPts val="600"/>
              </a:spcBef>
              <a:buClr>
                <a:schemeClr val="tx1"/>
              </a:buClr>
              <a:buFont typeface="Arial" panose="020B0604020202020204" pitchFamily="34" charset="0"/>
              <a:buChar char="•"/>
            </a:pPr>
            <a:r>
              <a:rPr lang="en-US" dirty="0"/>
              <a:t>The differences in the WIGOS Monitoring Centre results occur mainly due to the fact that the data assimilation characteristics of each of the different WIGOS Monitoring Centres (NWP systems) differ</a:t>
            </a:r>
          </a:p>
          <a:p>
            <a:pPr marL="347663" lvl="2" indent="-342900">
              <a:spcBef>
                <a:spcPts val="600"/>
              </a:spcBef>
              <a:buClr>
                <a:schemeClr val="tx1"/>
              </a:buClr>
              <a:buFont typeface="Arial" panose="020B0604020202020204" pitchFamily="34" charset="0"/>
              <a:buChar char="•"/>
            </a:pPr>
            <a:r>
              <a:rPr lang="en-US" dirty="0"/>
              <a:t>If at least one WIGOS Monitoring Centre shows </a:t>
            </a:r>
            <a:r>
              <a:rPr lang="en-US" dirty="0">
                <a:solidFill>
                  <a:srgbClr val="00B050"/>
                </a:solidFill>
              </a:rPr>
              <a:t>‘Normal’ (green) </a:t>
            </a:r>
            <a:r>
              <a:rPr lang="en-US" dirty="0"/>
              <a:t>and others show different results, e.g. ‘Availability issues’ (orange or red), no action required by RWC</a:t>
            </a:r>
            <a:br>
              <a:rPr lang="en-US" dirty="0"/>
            </a:br>
            <a:endParaRPr lang="en-US" dirty="0"/>
          </a:p>
        </p:txBody>
      </p:sp>
      <p:sp>
        <p:nvSpPr>
          <p:cNvPr id="5" name="Foliennummernplatzhalter 4"/>
          <p:cNvSpPr>
            <a:spLocks noGrp="1"/>
          </p:cNvSpPr>
          <p:nvPr>
            <p:ph type="sldNum" sz="quarter" idx="12"/>
          </p:nvPr>
        </p:nvSpPr>
        <p:spPr/>
        <p:txBody>
          <a:bodyPr/>
          <a:lstStyle/>
          <a:p>
            <a:fld id="{9259AF2F-52C6-9B46-B8B2-0579234AE62E}" type="slidenum">
              <a:rPr lang="en-US" smtClean="0"/>
              <a:t>4</a:t>
            </a:fld>
            <a:endParaRPr lang="en-US" dirty="0"/>
          </a:p>
        </p:txBody>
      </p:sp>
    </p:spTree>
    <p:extLst>
      <p:ext uri="{BB962C8B-B14F-4D97-AF65-F5344CB8AC3E}">
        <p14:creationId xmlns:p14="http://schemas.microsoft.com/office/powerpoint/2010/main" val="393989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a:srcRect l="21687" t="22653" r="71086" b="45908"/>
          <a:stretch/>
        </p:blipFill>
        <p:spPr>
          <a:xfrm>
            <a:off x="6148799" y="2406554"/>
            <a:ext cx="2899507" cy="3942579"/>
          </a:xfrm>
          <a:prstGeom prst="rect">
            <a:avLst/>
          </a:prstGeom>
        </p:spPr>
      </p:pic>
      <p:sp>
        <p:nvSpPr>
          <p:cNvPr id="2" name="Title 1"/>
          <p:cNvSpPr>
            <a:spLocks noGrp="1"/>
          </p:cNvSpPr>
          <p:nvPr>
            <p:ph type="title"/>
          </p:nvPr>
        </p:nvSpPr>
        <p:spPr>
          <a:xfrm>
            <a:off x="372534" y="274638"/>
            <a:ext cx="8466667" cy="781078"/>
          </a:xfrm>
        </p:spPr>
        <p:txBody>
          <a:bodyPr>
            <a:normAutofit/>
          </a:bodyPr>
          <a:lstStyle/>
          <a:p>
            <a:r>
              <a:rPr lang="en-US" sz="3600" b="1" dirty="0">
                <a:solidFill>
                  <a:srgbClr val="000090"/>
                </a:solidFill>
              </a:rPr>
              <a:t>Display of ‘All’ centers</a:t>
            </a:r>
            <a:endParaRPr lang="en-US" sz="3600" dirty="0"/>
          </a:p>
        </p:txBody>
      </p:sp>
      <p:sp>
        <p:nvSpPr>
          <p:cNvPr id="7" name="Ellipse 6"/>
          <p:cNvSpPr/>
          <p:nvPr/>
        </p:nvSpPr>
        <p:spPr>
          <a:xfrm>
            <a:off x="6622044" y="2648356"/>
            <a:ext cx="1672355" cy="208924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405451" y="1150243"/>
            <a:ext cx="8642856" cy="5208026"/>
          </a:xfrm>
        </p:spPr>
        <p:txBody>
          <a:bodyPr>
            <a:noAutofit/>
          </a:bodyPr>
          <a:lstStyle/>
          <a:p>
            <a:pPr marL="347663" lvl="2" indent="-342900">
              <a:spcBef>
                <a:spcPts val="600"/>
              </a:spcBef>
            </a:pPr>
            <a:r>
              <a:rPr lang="en-US" dirty="0"/>
              <a:t>The WDQMS web tool allows selecting results of a </a:t>
            </a:r>
            <a:r>
              <a:rPr lang="en-US" b="1" dirty="0"/>
              <a:t>particular WIGOS Monitoring Centre</a:t>
            </a:r>
            <a:r>
              <a:rPr lang="en-US" dirty="0"/>
              <a:t> or the aggregation of all centres.</a:t>
            </a:r>
          </a:p>
          <a:p>
            <a:pPr marL="347663" lvl="2" indent="-342900">
              <a:spcBef>
                <a:spcPts val="600"/>
              </a:spcBef>
            </a:pPr>
            <a:r>
              <a:rPr lang="en-US" dirty="0"/>
              <a:t>If ‘All’ is selected the results of all WIGOS MCs are combined into one figure concerning ‘Availability’.</a:t>
            </a:r>
          </a:p>
          <a:p>
            <a:pPr marL="347663" lvl="2" indent="-342900">
              <a:spcBef>
                <a:spcPts val="600"/>
              </a:spcBef>
            </a:pPr>
            <a:r>
              <a:rPr lang="en-US" dirty="0"/>
              <a:t>The WIGOS MC results might differ due </a:t>
            </a:r>
            <a:br>
              <a:rPr lang="en-US" dirty="0"/>
            </a:br>
            <a:r>
              <a:rPr lang="en-US" dirty="0"/>
              <a:t>to various reasons </a:t>
            </a:r>
          </a:p>
          <a:p>
            <a:pPr marL="347663" lvl="2" indent="-342900">
              <a:spcBef>
                <a:spcPts val="600"/>
              </a:spcBef>
            </a:pPr>
            <a:r>
              <a:rPr lang="en-US" dirty="0"/>
              <a:t>Hence, the daily summary combining all </a:t>
            </a:r>
            <a:br>
              <a:rPr lang="en-US" dirty="0"/>
            </a:br>
            <a:r>
              <a:rPr lang="en-US" b="1" u="sng" dirty="0"/>
              <a:t>availability</a:t>
            </a:r>
            <a:r>
              <a:rPr lang="en-US" dirty="0"/>
              <a:t> reports will be generated by </a:t>
            </a:r>
            <a:br>
              <a:rPr lang="en-US" dirty="0"/>
            </a:br>
            <a:r>
              <a:rPr lang="en-US" b="1" dirty="0"/>
              <a:t>selecting the best of all WIGOS MCs</a:t>
            </a:r>
            <a:r>
              <a:rPr lang="en-US" dirty="0"/>
              <a:t>, i.e. </a:t>
            </a:r>
            <a:br>
              <a:rPr lang="en-US" dirty="0"/>
            </a:br>
            <a:r>
              <a:rPr lang="en-US" dirty="0"/>
              <a:t>the </a:t>
            </a:r>
            <a:r>
              <a:rPr lang="en-US" b="1" dirty="0"/>
              <a:t>maximum availability result </a:t>
            </a:r>
            <a:r>
              <a:rPr lang="en-US" dirty="0"/>
              <a:t>will be </a:t>
            </a:r>
            <a:br>
              <a:rPr lang="en-US" dirty="0"/>
            </a:br>
            <a:r>
              <a:rPr lang="en-US" dirty="0"/>
              <a:t>retained in the combined availability </a:t>
            </a:r>
            <a:br>
              <a:rPr lang="en-US" dirty="0"/>
            </a:br>
            <a:r>
              <a:rPr lang="en-US" dirty="0"/>
              <a:t>performance maps.</a:t>
            </a:r>
          </a:p>
        </p:txBody>
      </p:sp>
      <p:sp>
        <p:nvSpPr>
          <p:cNvPr id="4" name="Foliennummernplatzhalter 3"/>
          <p:cNvSpPr>
            <a:spLocks noGrp="1"/>
          </p:cNvSpPr>
          <p:nvPr>
            <p:ph type="sldNum" sz="quarter" idx="12"/>
          </p:nvPr>
        </p:nvSpPr>
        <p:spPr/>
        <p:txBody>
          <a:bodyPr/>
          <a:lstStyle/>
          <a:p>
            <a:fld id="{9259AF2F-52C6-9B46-B8B2-0579234AE62E}" type="slidenum">
              <a:rPr lang="en-US" smtClean="0"/>
              <a:t>5</a:t>
            </a:fld>
            <a:endParaRPr lang="en-US" dirty="0"/>
          </a:p>
        </p:txBody>
      </p:sp>
    </p:spTree>
    <p:extLst>
      <p:ext uri="{BB962C8B-B14F-4D97-AF65-F5344CB8AC3E}">
        <p14:creationId xmlns:p14="http://schemas.microsoft.com/office/powerpoint/2010/main" val="3906367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a:bodyPr>
          <a:lstStyle/>
          <a:p>
            <a:r>
              <a:rPr lang="en-US" sz="3600" b="1" dirty="0">
                <a:solidFill>
                  <a:srgbClr val="000090"/>
                </a:solidFill>
              </a:rPr>
              <a:t>Normal (≥ 80%)</a:t>
            </a:r>
            <a:endParaRPr lang="en-US" sz="3600" dirty="0"/>
          </a:p>
        </p:txBody>
      </p:sp>
      <p:sp>
        <p:nvSpPr>
          <p:cNvPr id="3" name="Content Placeholder 2"/>
          <p:cNvSpPr>
            <a:spLocks noGrp="1"/>
          </p:cNvSpPr>
          <p:nvPr>
            <p:ph idx="1"/>
          </p:nvPr>
        </p:nvSpPr>
        <p:spPr>
          <a:xfrm>
            <a:off x="405451" y="1171509"/>
            <a:ext cx="8433750" cy="1209255"/>
          </a:xfrm>
        </p:spPr>
        <p:txBody>
          <a:bodyPr>
            <a:noAutofit/>
          </a:bodyPr>
          <a:lstStyle/>
          <a:p>
            <a:pPr marL="347663" lvl="2" indent="-342900">
              <a:spcBef>
                <a:spcPts val="600"/>
              </a:spcBef>
            </a:pPr>
            <a:r>
              <a:rPr lang="en-US" dirty="0"/>
              <a:t>Stations shown as green dots</a:t>
            </a:r>
          </a:p>
          <a:p>
            <a:pPr marL="347663" lvl="2" indent="-342900">
              <a:spcBef>
                <a:spcPts val="600"/>
              </a:spcBef>
            </a:pPr>
            <a:r>
              <a:rPr lang="en-US" dirty="0"/>
              <a:t>Normal (≥ 80%) – station is performing well</a:t>
            </a:r>
            <a:br>
              <a:rPr lang="en-US" dirty="0"/>
            </a:br>
            <a:r>
              <a:rPr lang="en-US" dirty="0">
                <a:sym typeface="Wingdings"/>
              </a:rPr>
              <a:t> </a:t>
            </a:r>
            <a:r>
              <a:rPr lang="en-US" dirty="0">
                <a:solidFill>
                  <a:srgbClr val="00B050"/>
                </a:solidFill>
              </a:rPr>
              <a:t>no action required </a:t>
            </a:r>
          </a:p>
        </p:txBody>
      </p:sp>
      <p:sp>
        <p:nvSpPr>
          <p:cNvPr id="7" name="Ellipse 6"/>
          <p:cNvSpPr/>
          <p:nvPr/>
        </p:nvSpPr>
        <p:spPr>
          <a:xfrm>
            <a:off x="2477781" y="510361"/>
            <a:ext cx="361506" cy="329609"/>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2"/>
          </p:nvPr>
        </p:nvSpPr>
        <p:spPr/>
        <p:txBody>
          <a:bodyPr/>
          <a:lstStyle/>
          <a:p>
            <a:fld id="{9259AF2F-52C6-9B46-B8B2-0579234AE62E}" type="slidenum">
              <a:rPr lang="en-US" smtClean="0"/>
              <a:t>6</a:t>
            </a:fld>
            <a:endParaRPr lang="en-US"/>
          </a:p>
        </p:txBody>
      </p:sp>
      <p:pic>
        <p:nvPicPr>
          <p:cNvPr id="6" name="Picture 5">
            <a:extLst>
              <a:ext uri="{FF2B5EF4-FFF2-40B4-BE49-F238E27FC236}">
                <a16:creationId xmlns:a16="http://schemas.microsoft.com/office/drawing/2014/main" id="{B3B8AC11-1DEF-2FDA-80AD-C6F410DAC7F5}"/>
              </a:ext>
            </a:extLst>
          </p:cNvPr>
          <p:cNvPicPr>
            <a:picLocks noChangeAspect="1"/>
          </p:cNvPicPr>
          <p:nvPr/>
        </p:nvPicPr>
        <p:blipFill>
          <a:blip r:embed="rId2"/>
          <a:stretch>
            <a:fillRect/>
          </a:stretch>
        </p:blipFill>
        <p:spPr>
          <a:xfrm>
            <a:off x="965200" y="2919864"/>
            <a:ext cx="7578886" cy="2963993"/>
          </a:xfrm>
          <a:prstGeom prst="rect">
            <a:avLst/>
          </a:prstGeom>
        </p:spPr>
      </p:pic>
    </p:spTree>
    <p:extLst>
      <p:ext uri="{BB962C8B-B14F-4D97-AF65-F5344CB8AC3E}">
        <p14:creationId xmlns:p14="http://schemas.microsoft.com/office/powerpoint/2010/main" val="367611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a:bodyPr>
          <a:lstStyle/>
          <a:p>
            <a:r>
              <a:rPr lang="en-US" sz="3600" b="1" dirty="0">
                <a:solidFill>
                  <a:srgbClr val="000090"/>
                </a:solidFill>
              </a:rPr>
              <a:t>No match in OSCAR/Surface</a:t>
            </a:r>
            <a:endParaRPr lang="en-US" sz="3600" dirty="0"/>
          </a:p>
        </p:txBody>
      </p:sp>
      <p:sp>
        <p:nvSpPr>
          <p:cNvPr id="3" name="Content Placeholder 2"/>
          <p:cNvSpPr>
            <a:spLocks noGrp="1"/>
          </p:cNvSpPr>
          <p:nvPr>
            <p:ph idx="1"/>
          </p:nvPr>
        </p:nvSpPr>
        <p:spPr>
          <a:xfrm>
            <a:off x="405451" y="947989"/>
            <a:ext cx="8433750" cy="4771506"/>
          </a:xfrm>
        </p:spPr>
        <p:txBody>
          <a:bodyPr>
            <a:noAutofit/>
          </a:bodyPr>
          <a:lstStyle/>
          <a:p>
            <a:pPr marL="347663" lvl="2" indent="-342900">
              <a:spcBef>
                <a:spcPts val="600"/>
              </a:spcBef>
            </a:pPr>
            <a:r>
              <a:rPr lang="en-US" dirty="0"/>
              <a:t>No match in OSCAR/Surface – although data available on WIS!</a:t>
            </a:r>
          </a:p>
          <a:p>
            <a:pPr marL="347663" lvl="2" indent="-342900">
              <a:spcBef>
                <a:spcPts val="600"/>
              </a:spcBef>
            </a:pPr>
            <a:r>
              <a:rPr lang="en-US" dirty="0"/>
              <a:t>Stations shown as yellow dots, are reporting but has not been registered in OSCAR/Surface so far, or at least there is not a match of the station ID</a:t>
            </a:r>
            <a:br>
              <a:rPr lang="en-US" dirty="0"/>
            </a:br>
            <a:r>
              <a:rPr lang="en-US" dirty="0">
                <a:sym typeface="Wingdings"/>
              </a:rPr>
              <a:t> 	</a:t>
            </a:r>
            <a:r>
              <a:rPr lang="en-US" b="1" dirty="0">
                <a:sym typeface="Wingdings"/>
              </a:rPr>
              <a:t>action:</a:t>
            </a:r>
            <a:r>
              <a:rPr lang="en-US" dirty="0">
                <a:sym typeface="Wingdings"/>
              </a:rPr>
              <a:t> RWC to initiate an incident management process 			(IMP) asking WDQMS NFP to contact OSCAR/Surface NFP</a:t>
            </a:r>
            <a:br>
              <a:rPr lang="en-US" dirty="0">
                <a:sym typeface="Wingdings"/>
              </a:rPr>
            </a:br>
            <a:endParaRPr lang="en-US" dirty="0">
              <a:sym typeface="Wingdings"/>
            </a:endParaRPr>
          </a:p>
        </p:txBody>
      </p:sp>
      <p:sp>
        <p:nvSpPr>
          <p:cNvPr id="4" name="Ellipse 3"/>
          <p:cNvSpPr/>
          <p:nvPr/>
        </p:nvSpPr>
        <p:spPr>
          <a:xfrm>
            <a:off x="1190847" y="510361"/>
            <a:ext cx="361506" cy="329609"/>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Foliennummernplatzhalter 4"/>
          <p:cNvSpPr>
            <a:spLocks noGrp="1"/>
          </p:cNvSpPr>
          <p:nvPr>
            <p:ph type="sldNum" sz="quarter" idx="12"/>
          </p:nvPr>
        </p:nvSpPr>
        <p:spPr/>
        <p:txBody>
          <a:bodyPr/>
          <a:lstStyle/>
          <a:p>
            <a:fld id="{9259AF2F-52C6-9B46-B8B2-0579234AE62E}" type="slidenum">
              <a:rPr lang="en-US" smtClean="0"/>
              <a:t>7</a:t>
            </a:fld>
            <a:endParaRPr lang="en-US"/>
          </a:p>
        </p:txBody>
      </p:sp>
      <p:pic>
        <p:nvPicPr>
          <p:cNvPr id="9" name="Picture 8">
            <a:extLst>
              <a:ext uri="{FF2B5EF4-FFF2-40B4-BE49-F238E27FC236}">
                <a16:creationId xmlns:a16="http://schemas.microsoft.com/office/drawing/2014/main" id="{787EF15D-29D9-B5D7-DC1A-2B24676741C1}"/>
              </a:ext>
            </a:extLst>
          </p:cNvPr>
          <p:cNvPicPr>
            <a:picLocks noChangeAspect="1"/>
          </p:cNvPicPr>
          <p:nvPr/>
        </p:nvPicPr>
        <p:blipFill>
          <a:blip r:embed="rId2"/>
          <a:stretch>
            <a:fillRect/>
          </a:stretch>
        </p:blipFill>
        <p:spPr>
          <a:xfrm>
            <a:off x="1552353" y="3555714"/>
            <a:ext cx="6161193" cy="2603452"/>
          </a:xfrm>
          <a:prstGeom prst="rect">
            <a:avLst/>
          </a:prstGeom>
        </p:spPr>
      </p:pic>
    </p:spTree>
    <p:extLst>
      <p:ext uri="{BB962C8B-B14F-4D97-AF65-F5344CB8AC3E}">
        <p14:creationId xmlns:p14="http://schemas.microsoft.com/office/powerpoint/2010/main" val="51840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a:bodyPr>
          <a:lstStyle/>
          <a:p>
            <a:r>
              <a:rPr lang="en-US" sz="3600" b="1" dirty="0">
                <a:solidFill>
                  <a:srgbClr val="000090"/>
                </a:solidFill>
              </a:rPr>
              <a:t>OSCAR schedule issue</a:t>
            </a:r>
            <a:endParaRPr lang="en-US" sz="3600" dirty="0"/>
          </a:p>
        </p:txBody>
      </p:sp>
      <p:sp>
        <p:nvSpPr>
          <p:cNvPr id="3" name="Content Placeholder 2"/>
          <p:cNvSpPr>
            <a:spLocks noGrp="1"/>
          </p:cNvSpPr>
          <p:nvPr>
            <p:ph idx="1"/>
          </p:nvPr>
        </p:nvSpPr>
        <p:spPr>
          <a:xfrm>
            <a:off x="405451" y="1171509"/>
            <a:ext cx="8433750" cy="4771506"/>
          </a:xfrm>
        </p:spPr>
        <p:txBody>
          <a:bodyPr>
            <a:noAutofit/>
          </a:bodyPr>
          <a:lstStyle/>
          <a:p>
            <a:pPr marL="347663" lvl="2" indent="-342900">
              <a:spcBef>
                <a:spcPts val="600"/>
              </a:spcBef>
            </a:pPr>
            <a:r>
              <a:rPr lang="en-US" dirty="0"/>
              <a:t>Stations shown as grey dots, are reporting but there seem to be issues in the OSCAR schedule (</a:t>
            </a:r>
            <a:r>
              <a:rPr lang="en-US" u="sng" dirty="0"/>
              <a:t>potential reason:</a:t>
            </a:r>
            <a:r>
              <a:rPr lang="en-US" dirty="0"/>
              <a:t> NMHS might report higher temporal resolution but didn´t set the field ‘international exchange’ correctly).</a:t>
            </a:r>
            <a:br>
              <a:rPr lang="en-US" dirty="0"/>
            </a:br>
            <a:r>
              <a:rPr lang="en-US" dirty="0">
                <a:sym typeface="Wingdings"/>
              </a:rPr>
              <a:t> 	</a:t>
            </a:r>
            <a:r>
              <a:rPr lang="en-US" b="1" dirty="0">
                <a:sym typeface="Wingdings"/>
              </a:rPr>
              <a:t>action:</a:t>
            </a:r>
            <a:r>
              <a:rPr lang="en-US" dirty="0">
                <a:sym typeface="Wingdings"/>
              </a:rPr>
              <a:t> RWC to initiate an incident management process 			(IMP) asking WDQMS NFP to contact OSCAR/Surface NFP</a:t>
            </a:r>
            <a:br>
              <a:rPr lang="en-US" dirty="0">
                <a:sym typeface="Wingdings"/>
              </a:rPr>
            </a:br>
            <a:endParaRPr lang="en-US" dirty="0">
              <a:sym typeface="Wingdings"/>
            </a:endParaRPr>
          </a:p>
        </p:txBody>
      </p:sp>
      <p:sp>
        <p:nvSpPr>
          <p:cNvPr id="4" name="Ellipse 3"/>
          <p:cNvSpPr/>
          <p:nvPr/>
        </p:nvSpPr>
        <p:spPr>
          <a:xfrm>
            <a:off x="1909968" y="500372"/>
            <a:ext cx="361506" cy="329609"/>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Foliennummernplatzhalter 4"/>
          <p:cNvSpPr>
            <a:spLocks noGrp="1"/>
          </p:cNvSpPr>
          <p:nvPr>
            <p:ph type="sldNum" sz="quarter" idx="12"/>
          </p:nvPr>
        </p:nvSpPr>
        <p:spPr/>
        <p:txBody>
          <a:bodyPr/>
          <a:lstStyle/>
          <a:p>
            <a:fld id="{9259AF2F-52C6-9B46-B8B2-0579234AE62E}" type="slidenum">
              <a:rPr lang="en-US" smtClean="0"/>
              <a:t>8</a:t>
            </a:fld>
            <a:endParaRPr lang="en-US"/>
          </a:p>
        </p:txBody>
      </p:sp>
      <p:pic>
        <p:nvPicPr>
          <p:cNvPr id="7" name="Picture 6">
            <a:extLst>
              <a:ext uri="{FF2B5EF4-FFF2-40B4-BE49-F238E27FC236}">
                <a16:creationId xmlns:a16="http://schemas.microsoft.com/office/drawing/2014/main" id="{889FD963-084E-E176-F980-9ED3880C9B2C}"/>
              </a:ext>
            </a:extLst>
          </p:cNvPr>
          <p:cNvPicPr>
            <a:picLocks noChangeAspect="1"/>
          </p:cNvPicPr>
          <p:nvPr/>
        </p:nvPicPr>
        <p:blipFill>
          <a:blip r:embed="rId2"/>
          <a:stretch>
            <a:fillRect/>
          </a:stretch>
        </p:blipFill>
        <p:spPr>
          <a:xfrm>
            <a:off x="553957" y="3557262"/>
            <a:ext cx="8036086" cy="2794767"/>
          </a:xfrm>
          <a:prstGeom prst="rect">
            <a:avLst/>
          </a:prstGeom>
        </p:spPr>
      </p:pic>
    </p:spTree>
    <p:extLst>
      <p:ext uri="{BB962C8B-B14F-4D97-AF65-F5344CB8AC3E}">
        <p14:creationId xmlns:p14="http://schemas.microsoft.com/office/powerpoint/2010/main" val="160476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a:bodyPr>
          <a:lstStyle/>
          <a:p>
            <a:r>
              <a:rPr lang="en-US" sz="3600" b="1" dirty="0">
                <a:solidFill>
                  <a:srgbClr val="000090"/>
                </a:solidFill>
              </a:rPr>
              <a:t>More than 100%</a:t>
            </a:r>
            <a:endParaRPr lang="en-US" sz="3600" dirty="0"/>
          </a:p>
        </p:txBody>
      </p:sp>
      <p:sp>
        <p:nvSpPr>
          <p:cNvPr id="3" name="Content Placeholder 2"/>
          <p:cNvSpPr>
            <a:spLocks noGrp="1"/>
          </p:cNvSpPr>
          <p:nvPr>
            <p:ph idx="1"/>
          </p:nvPr>
        </p:nvSpPr>
        <p:spPr>
          <a:xfrm>
            <a:off x="372534" y="1294548"/>
            <a:ext cx="8600326" cy="3357961"/>
          </a:xfrm>
        </p:spPr>
        <p:txBody>
          <a:bodyPr>
            <a:noAutofit/>
          </a:bodyPr>
          <a:lstStyle/>
          <a:p>
            <a:pPr marL="347663" lvl="2" indent="-342900">
              <a:spcBef>
                <a:spcPts val="600"/>
              </a:spcBef>
            </a:pPr>
            <a:r>
              <a:rPr lang="en-US" dirty="0"/>
              <a:t>Stations shown as pink dots</a:t>
            </a:r>
          </a:p>
          <a:p>
            <a:pPr marL="347663" lvl="2" indent="-342900">
              <a:spcBef>
                <a:spcPts val="600"/>
              </a:spcBef>
            </a:pPr>
            <a:r>
              <a:rPr lang="en-US" dirty="0"/>
              <a:t>More than 100% - actually a ‘happy problem’ because more data are shared internationally than indicated in OSCAR/Surface</a:t>
            </a:r>
          </a:p>
          <a:p>
            <a:pPr marL="347663" lvl="2" indent="-342900">
              <a:spcBef>
                <a:spcPts val="600"/>
              </a:spcBef>
            </a:pPr>
            <a:r>
              <a:rPr lang="en-US" dirty="0"/>
              <a:t>Most likely there is an issue with the expected number of measurements in the metadata  field </a:t>
            </a:r>
            <a:r>
              <a:rPr lang="en-US" b="1" dirty="0"/>
              <a:t>‘Reporting interval’ </a:t>
            </a:r>
            <a:r>
              <a:rPr lang="en-US" dirty="0"/>
              <a:t>in OSCAR/Surface for this particular variable</a:t>
            </a:r>
          </a:p>
          <a:p>
            <a:pPr marL="4763" lvl="2" indent="0">
              <a:spcBef>
                <a:spcPts val="600"/>
              </a:spcBef>
              <a:buNone/>
            </a:pPr>
            <a:br>
              <a:rPr lang="en-US" dirty="0"/>
            </a:br>
            <a:r>
              <a:rPr lang="en-US" dirty="0">
                <a:sym typeface="Wingdings"/>
              </a:rPr>
              <a:t> 	</a:t>
            </a:r>
            <a:r>
              <a:rPr lang="en-US" b="1" dirty="0">
                <a:sym typeface="Wingdings"/>
              </a:rPr>
              <a:t>action:</a:t>
            </a:r>
            <a:r>
              <a:rPr lang="en-US" dirty="0">
                <a:sym typeface="Wingdings"/>
              </a:rPr>
              <a:t> RWC to initiate an IMP asking WDQMS NFP to 				contact OSCAR/Surface NFP to make corresponding changes in OSCAR/Surface metadata</a:t>
            </a:r>
            <a:endParaRPr lang="en-US" dirty="0"/>
          </a:p>
        </p:txBody>
      </p:sp>
      <p:sp>
        <p:nvSpPr>
          <p:cNvPr id="7" name="Ellipse 6"/>
          <p:cNvSpPr/>
          <p:nvPr/>
        </p:nvSpPr>
        <p:spPr>
          <a:xfrm>
            <a:off x="2392321" y="510361"/>
            <a:ext cx="361506" cy="329609"/>
          </a:xfrm>
          <a:prstGeom prst="ellipse">
            <a:avLst/>
          </a:prstGeom>
          <a:solidFill>
            <a:srgbClr val="FF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Foliennummernplatzhalter 3"/>
          <p:cNvSpPr>
            <a:spLocks noGrp="1"/>
          </p:cNvSpPr>
          <p:nvPr>
            <p:ph type="sldNum" sz="quarter" idx="12"/>
          </p:nvPr>
        </p:nvSpPr>
        <p:spPr/>
        <p:txBody>
          <a:bodyPr/>
          <a:lstStyle/>
          <a:p>
            <a:fld id="{9259AF2F-52C6-9B46-B8B2-0579234AE62E}" type="slidenum">
              <a:rPr lang="en-US" smtClean="0"/>
              <a:t>9</a:t>
            </a:fld>
            <a:endParaRPr lang="en-US"/>
          </a:p>
        </p:txBody>
      </p:sp>
    </p:spTree>
    <p:extLst>
      <p:ext uri="{BB962C8B-B14F-4D97-AF65-F5344CB8AC3E}">
        <p14:creationId xmlns:p14="http://schemas.microsoft.com/office/powerpoint/2010/main" val="2017047399"/>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597</TotalTime>
  <Words>1340</Words>
  <Application>Microsoft Office PowerPoint</Application>
  <PresentationFormat>On-screen Show (4:3)</PresentationFormat>
  <Paragraphs>84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Helvetica Neue</vt:lpstr>
      <vt:lpstr>Arial</vt:lpstr>
      <vt:lpstr>Calibri</vt:lpstr>
      <vt:lpstr>WMO_WHITE_Powerpoint_en_fr</vt:lpstr>
      <vt:lpstr>PowerPoint Presentation</vt:lpstr>
      <vt:lpstr>Category ‘Availability’ in comparison to OSCAR/Surface metadata</vt:lpstr>
      <vt:lpstr>Category ‘Availability’ – highlighting observational issues</vt:lpstr>
      <vt:lpstr>Different WIGOS MCs  different results</vt:lpstr>
      <vt:lpstr>Display of ‘All’ centers</vt:lpstr>
      <vt:lpstr>Normal (≥ 80%)</vt:lpstr>
      <vt:lpstr>No match in OSCAR/Surface</vt:lpstr>
      <vt:lpstr>OSCAR schedule issue</vt:lpstr>
      <vt:lpstr>More than 100%</vt:lpstr>
      <vt:lpstr>Not received in period</vt:lpstr>
      <vt:lpstr>Availability issues     (≥30%) and     (&lt;30%) </vt:lpstr>
      <vt:lpstr>Reasons for data availability issues</vt:lpstr>
      <vt:lpstr>Reasons for data availability issues (cont.)</vt:lpstr>
      <vt:lpstr>RWC starting to operationalize…</vt:lpstr>
      <vt:lpstr>Examples of Data Availability</vt:lpstr>
      <vt:lpstr>Examples of Data Availability</vt:lpstr>
      <vt:lpstr>Another example</vt:lpstr>
      <vt:lpstr>Another example (cont)</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Zulkarnain</cp:lastModifiedBy>
  <cp:revision>1</cp:revision>
  <cp:lastPrinted>2017-05-09T06:47:47Z</cp:lastPrinted>
  <dcterms:created xsi:type="dcterms:W3CDTF">2016-05-27T11:05:50Z</dcterms:created>
  <dcterms:modified xsi:type="dcterms:W3CDTF">2022-10-13T05:21:03Z</dcterms:modified>
</cp:coreProperties>
</file>