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56" r:id="rId2"/>
    <p:sldId id="259" r:id="rId3"/>
    <p:sldId id="261" r:id="rId4"/>
    <p:sldId id="258" r:id="rId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8EB4E3"/>
    <a:srgbClr val="FFCC00"/>
    <a:srgbClr val="2B4C7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48198-1CF4-4792-A15D-5D0A6E40DCC4}" v="7" dt="2022-10-10T08:36:35.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3993" autoAdjust="0"/>
  </p:normalViewPr>
  <p:slideViewPr>
    <p:cSldViewPr snapToGrid="0" snapToObjects="1">
      <p:cViewPr varScale="1">
        <p:scale>
          <a:sx n="59" d="100"/>
          <a:sy n="59" d="100"/>
        </p:scale>
        <p:origin x="1640" y="60"/>
      </p:cViewPr>
      <p:guideLst>
        <p:guide orient="horz" pos="2160"/>
        <p:guide pos="2880"/>
      </p:guideLst>
    </p:cSldViewPr>
  </p:slideViewPr>
  <p:outlineViewPr>
    <p:cViewPr>
      <p:scale>
        <a:sx n="33" d="100"/>
        <a:sy n="33" d="100"/>
      </p:scale>
      <p:origin x="0" y="450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karnain" userId="5083becb-a57d-47aa-bc56-c8e14edc6f30" providerId="ADAL" clId="{22848198-1CF4-4792-A15D-5D0A6E40DCC4}"/>
    <pc:docChg chg="custSel addSld delSld modSld">
      <pc:chgData name="Zulkarnain" userId="5083becb-a57d-47aa-bc56-c8e14edc6f30" providerId="ADAL" clId="{22848198-1CF4-4792-A15D-5D0A6E40DCC4}" dt="2022-10-12T22:02:48.516" v="260" actId="20577"/>
      <pc:docMkLst>
        <pc:docMk/>
      </pc:docMkLst>
      <pc:sldChg chg="modSp mod">
        <pc:chgData name="Zulkarnain" userId="5083becb-a57d-47aa-bc56-c8e14edc6f30" providerId="ADAL" clId="{22848198-1CF4-4792-A15D-5D0A6E40DCC4}" dt="2022-10-12T22:02:48.516" v="260" actId="20577"/>
        <pc:sldMkLst>
          <pc:docMk/>
          <pc:sldMk cId="2389260677" sldId="256"/>
        </pc:sldMkLst>
        <pc:spChg chg="mod">
          <ac:chgData name="Zulkarnain" userId="5083becb-a57d-47aa-bc56-c8e14edc6f30" providerId="ADAL" clId="{22848198-1CF4-4792-A15D-5D0A6E40DCC4}" dt="2022-10-12T22:02:48.516" v="260" actId="20577"/>
          <ac:spMkLst>
            <pc:docMk/>
            <pc:sldMk cId="2389260677" sldId="256"/>
            <ac:spMk id="7" creationId="{00000000-0000-0000-0000-000000000000}"/>
          </ac:spMkLst>
        </pc:spChg>
      </pc:sldChg>
      <pc:sldChg chg="addSp delSp modSp new mod modAnim">
        <pc:chgData name="Zulkarnain" userId="5083becb-a57d-47aa-bc56-c8e14edc6f30" providerId="ADAL" clId="{22848198-1CF4-4792-A15D-5D0A6E40DCC4}" dt="2022-10-10T08:39:28.225" v="243" actId="207"/>
        <pc:sldMkLst>
          <pc:docMk/>
          <pc:sldMk cId="2782773540" sldId="259"/>
        </pc:sldMkLst>
        <pc:spChg chg="mod">
          <ac:chgData name="Zulkarnain" userId="5083becb-a57d-47aa-bc56-c8e14edc6f30" providerId="ADAL" clId="{22848198-1CF4-4792-A15D-5D0A6E40DCC4}" dt="2022-10-10T08:22:56.095" v="111" actId="14100"/>
          <ac:spMkLst>
            <pc:docMk/>
            <pc:sldMk cId="2782773540" sldId="259"/>
            <ac:spMk id="2" creationId="{896BD7B8-043C-AB93-D1D5-BEC5B93CFBAE}"/>
          </ac:spMkLst>
        </pc:spChg>
        <pc:spChg chg="del">
          <ac:chgData name="Zulkarnain" userId="5083becb-a57d-47aa-bc56-c8e14edc6f30" providerId="ADAL" clId="{22848198-1CF4-4792-A15D-5D0A6E40DCC4}" dt="2022-10-10T08:20:30.137" v="13" actId="478"/>
          <ac:spMkLst>
            <pc:docMk/>
            <pc:sldMk cId="2782773540" sldId="259"/>
            <ac:spMk id="3" creationId="{C830E900-5608-F8D1-63C3-A03B73A3F3AC}"/>
          </ac:spMkLst>
        </pc:spChg>
        <pc:spChg chg="add mod">
          <ac:chgData name="Zulkarnain" userId="5083becb-a57d-47aa-bc56-c8e14edc6f30" providerId="ADAL" clId="{22848198-1CF4-4792-A15D-5D0A6E40DCC4}" dt="2022-10-10T08:23:20.949" v="116" actId="13900"/>
          <ac:spMkLst>
            <pc:docMk/>
            <pc:sldMk cId="2782773540" sldId="259"/>
            <ac:spMk id="8" creationId="{58ABA97B-825C-5DC8-F15B-67C44F9CCF0A}"/>
          </ac:spMkLst>
        </pc:spChg>
        <pc:spChg chg="add del">
          <ac:chgData name="Zulkarnain" userId="5083becb-a57d-47aa-bc56-c8e14edc6f30" providerId="ADAL" clId="{22848198-1CF4-4792-A15D-5D0A6E40DCC4}" dt="2022-10-10T08:38:43.792" v="197" actId="478"/>
          <ac:spMkLst>
            <pc:docMk/>
            <pc:sldMk cId="2782773540" sldId="259"/>
            <ac:spMk id="11" creationId="{09C8CFD4-7DC6-0827-1488-D0ADBCD5C5F4}"/>
          </ac:spMkLst>
        </pc:spChg>
        <pc:spChg chg="add mod">
          <ac:chgData name="Zulkarnain" userId="5083becb-a57d-47aa-bc56-c8e14edc6f30" providerId="ADAL" clId="{22848198-1CF4-4792-A15D-5D0A6E40DCC4}" dt="2022-10-10T08:39:28.225" v="243" actId="207"/>
          <ac:spMkLst>
            <pc:docMk/>
            <pc:sldMk cId="2782773540" sldId="259"/>
            <ac:spMk id="12" creationId="{19E2466A-9DED-0FE2-C4CD-FE82B2BAC05B}"/>
          </ac:spMkLst>
        </pc:spChg>
        <pc:picChg chg="add mod">
          <ac:chgData name="Zulkarnain" userId="5083becb-a57d-47aa-bc56-c8e14edc6f30" providerId="ADAL" clId="{22848198-1CF4-4792-A15D-5D0A6E40DCC4}" dt="2022-10-10T08:29:35.019" v="124" actId="14100"/>
          <ac:picMkLst>
            <pc:docMk/>
            <pc:sldMk cId="2782773540" sldId="259"/>
            <ac:picMk id="6" creationId="{70658B12-9BB8-E8F8-9393-F09028EF9782}"/>
          </ac:picMkLst>
        </pc:picChg>
        <pc:picChg chg="add mod">
          <ac:chgData name="Zulkarnain" userId="5083becb-a57d-47aa-bc56-c8e14edc6f30" providerId="ADAL" clId="{22848198-1CF4-4792-A15D-5D0A6E40DCC4}" dt="2022-10-10T08:29:48.041" v="129" actId="1076"/>
          <ac:picMkLst>
            <pc:docMk/>
            <pc:sldMk cId="2782773540" sldId="259"/>
            <ac:picMk id="10" creationId="{70A955A6-A2AF-5E18-62B1-3FF792A12B6F}"/>
          </ac:picMkLst>
        </pc:picChg>
      </pc:sldChg>
      <pc:sldChg chg="new del">
        <pc:chgData name="Zulkarnain" userId="5083becb-a57d-47aa-bc56-c8e14edc6f30" providerId="ADAL" clId="{22848198-1CF4-4792-A15D-5D0A6E40DCC4}" dt="2022-10-10T08:38:22.832" v="195" actId="47"/>
        <pc:sldMkLst>
          <pc:docMk/>
          <pc:sldMk cId="360422559" sldId="260"/>
        </pc:sldMkLst>
      </pc:sldChg>
      <pc:sldChg chg="addSp delSp modSp new mod">
        <pc:chgData name="Zulkarnain" userId="5083becb-a57d-47aa-bc56-c8e14edc6f30" providerId="ADAL" clId="{22848198-1CF4-4792-A15D-5D0A6E40DCC4}" dt="2022-10-10T08:38:09.923" v="194" actId="1076"/>
        <pc:sldMkLst>
          <pc:docMk/>
          <pc:sldMk cId="3586780625" sldId="261"/>
        </pc:sldMkLst>
        <pc:spChg chg="mod">
          <ac:chgData name="Zulkarnain" userId="5083becb-a57d-47aa-bc56-c8e14edc6f30" providerId="ADAL" clId="{22848198-1CF4-4792-A15D-5D0A6E40DCC4}" dt="2022-10-10T08:35:11.116" v="160" actId="20577"/>
          <ac:spMkLst>
            <pc:docMk/>
            <pc:sldMk cId="3586780625" sldId="261"/>
            <ac:spMk id="2" creationId="{8C6E0057-1830-92E3-66D8-92E484C3FEAA}"/>
          </ac:spMkLst>
        </pc:spChg>
        <pc:spChg chg="del">
          <ac:chgData name="Zulkarnain" userId="5083becb-a57d-47aa-bc56-c8e14edc6f30" providerId="ADAL" clId="{22848198-1CF4-4792-A15D-5D0A6E40DCC4}" dt="2022-10-10T08:33:54.145" v="133" actId="478"/>
          <ac:spMkLst>
            <pc:docMk/>
            <pc:sldMk cId="3586780625" sldId="261"/>
            <ac:spMk id="3" creationId="{5782B3CE-4337-32D8-3283-4391AC1C6CB4}"/>
          </ac:spMkLst>
        </pc:spChg>
        <pc:spChg chg="add mod">
          <ac:chgData name="Zulkarnain" userId="5083becb-a57d-47aa-bc56-c8e14edc6f30" providerId="ADAL" clId="{22848198-1CF4-4792-A15D-5D0A6E40DCC4}" dt="2022-10-10T08:36:28.051" v="173" actId="164"/>
          <ac:spMkLst>
            <pc:docMk/>
            <pc:sldMk cId="3586780625" sldId="261"/>
            <ac:spMk id="9" creationId="{2ED3D5F9-22CF-4699-C62F-702A5E416B7E}"/>
          </ac:spMkLst>
        </pc:spChg>
        <pc:spChg chg="add mod">
          <ac:chgData name="Zulkarnain" userId="5083becb-a57d-47aa-bc56-c8e14edc6f30" providerId="ADAL" clId="{22848198-1CF4-4792-A15D-5D0A6E40DCC4}" dt="2022-10-10T08:36:35.454" v="174" actId="164"/>
          <ac:spMkLst>
            <pc:docMk/>
            <pc:sldMk cId="3586780625" sldId="261"/>
            <ac:spMk id="10" creationId="{BEE8AA6F-8AF3-7C8D-4072-9F0254CC47A7}"/>
          </ac:spMkLst>
        </pc:spChg>
        <pc:spChg chg="add mod">
          <ac:chgData name="Zulkarnain" userId="5083becb-a57d-47aa-bc56-c8e14edc6f30" providerId="ADAL" clId="{22848198-1CF4-4792-A15D-5D0A6E40DCC4}" dt="2022-10-10T08:38:09.923" v="194" actId="1076"/>
          <ac:spMkLst>
            <pc:docMk/>
            <pc:sldMk cId="3586780625" sldId="261"/>
            <ac:spMk id="14" creationId="{24A2E3A7-0716-CF2C-EE16-56586F46851A}"/>
          </ac:spMkLst>
        </pc:spChg>
        <pc:grpChg chg="add mod">
          <ac:chgData name="Zulkarnain" userId="5083becb-a57d-47aa-bc56-c8e14edc6f30" providerId="ADAL" clId="{22848198-1CF4-4792-A15D-5D0A6E40DCC4}" dt="2022-10-10T08:36:28.051" v="173" actId="164"/>
          <ac:grpSpMkLst>
            <pc:docMk/>
            <pc:sldMk cId="3586780625" sldId="261"/>
            <ac:grpSpMk id="11" creationId="{7BBCEF07-90E6-20CC-5784-74C6B8BF947D}"/>
          </ac:grpSpMkLst>
        </pc:grpChg>
        <pc:grpChg chg="add mod">
          <ac:chgData name="Zulkarnain" userId="5083becb-a57d-47aa-bc56-c8e14edc6f30" providerId="ADAL" clId="{22848198-1CF4-4792-A15D-5D0A6E40DCC4}" dt="2022-10-10T08:36:35.454" v="174" actId="164"/>
          <ac:grpSpMkLst>
            <pc:docMk/>
            <pc:sldMk cId="3586780625" sldId="261"/>
            <ac:grpSpMk id="12" creationId="{3A8D3B2C-E24B-53AC-4D3B-9CC96EA984EC}"/>
          </ac:grpSpMkLst>
        </pc:grpChg>
        <pc:picChg chg="add mod">
          <ac:chgData name="Zulkarnain" userId="5083becb-a57d-47aa-bc56-c8e14edc6f30" providerId="ADAL" clId="{22848198-1CF4-4792-A15D-5D0A6E40DCC4}" dt="2022-10-10T08:36:28.051" v="173" actId="164"/>
          <ac:picMkLst>
            <pc:docMk/>
            <pc:sldMk cId="3586780625" sldId="261"/>
            <ac:picMk id="6" creationId="{A403E774-6258-CBD5-0D51-F3CA4627557B}"/>
          </ac:picMkLst>
        </pc:picChg>
        <pc:picChg chg="add mod">
          <ac:chgData name="Zulkarnain" userId="5083becb-a57d-47aa-bc56-c8e14edc6f30" providerId="ADAL" clId="{22848198-1CF4-4792-A15D-5D0A6E40DCC4}" dt="2022-10-10T08:36:35.454" v="174" actId="164"/>
          <ac:picMkLst>
            <pc:docMk/>
            <pc:sldMk cId="3586780625" sldId="261"/>
            <ac:picMk id="8" creationId="{49CBFE09-5A16-D03B-CDBB-8B9BCC8F196A}"/>
          </ac:picMkLst>
        </pc:picChg>
      </pc:sldChg>
      <pc:sldChg chg="del">
        <pc:chgData name="Zulkarnain" userId="5083becb-a57d-47aa-bc56-c8e14edc6f30" providerId="ADAL" clId="{22848198-1CF4-4792-A15D-5D0A6E40DCC4}" dt="2022-10-10T08:20:14.283" v="5" actId="47"/>
        <pc:sldMkLst>
          <pc:docMk/>
          <pc:sldMk cId="1357400630" sldId="350"/>
        </pc:sldMkLst>
      </pc:sldChg>
      <pc:sldChg chg="del">
        <pc:chgData name="Zulkarnain" userId="5083becb-a57d-47aa-bc56-c8e14edc6f30" providerId="ADAL" clId="{22848198-1CF4-4792-A15D-5D0A6E40DCC4}" dt="2022-10-10T08:20:14.456" v="6" actId="47"/>
        <pc:sldMkLst>
          <pc:docMk/>
          <pc:sldMk cId="1334010562" sldId="367"/>
        </pc:sldMkLst>
      </pc:sldChg>
      <pc:sldChg chg="del">
        <pc:chgData name="Zulkarnain" userId="5083becb-a57d-47aa-bc56-c8e14edc6f30" providerId="ADAL" clId="{22848198-1CF4-4792-A15D-5D0A6E40DCC4}" dt="2022-10-10T08:20:13.783" v="2" actId="47"/>
        <pc:sldMkLst>
          <pc:docMk/>
          <pc:sldMk cId="4091841069" sldId="369"/>
        </pc:sldMkLst>
      </pc:sldChg>
      <pc:sldChg chg="del">
        <pc:chgData name="Zulkarnain" userId="5083becb-a57d-47aa-bc56-c8e14edc6f30" providerId="ADAL" clId="{22848198-1CF4-4792-A15D-5D0A6E40DCC4}" dt="2022-10-10T08:20:24.808" v="11" actId="47"/>
        <pc:sldMkLst>
          <pc:docMk/>
          <pc:sldMk cId="602969056" sldId="370"/>
        </pc:sldMkLst>
      </pc:sldChg>
      <pc:sldChg chg="del">
        <pc:chgData name="Zulkarnain" userId="5083becb-a57d-47aa-bc56-c8e14edc6f30" providerId="ADAL" clId="{22848198-1CF4-4792-A15D-5D0A6E40DCC4}" dt="2022-10-10T08:20:14.627" v="7" actId="47"/>
        <pc:sldMkLst>
          <pc:docMk/>
          <pc:sldMk cId="1256812150" sldId="373"/>
        </pc:sldMkLst>
      </pc:sldChg>
      <pc:sldChg chg="del">
        <pc:chgData name="Zulkarnain" userId="5083becb-a57d-47aa-bc56-c8e14edc6f30" providerId="ADAL" clId="{22848198-1CF4-4792-A15D-5D0A6E40DCC4}" dt="2022-10-10T08:20:14.778" v="8" actId="47"/>
        <pc:sldMkLst>
          <pc:docMk/>
          <pc:sldMk cId="55626665" sldId="374"/>
        </pc:sldMkLst>
      </pc:sldChg>
      <pc:sldChg chg="del">
        <pc:chgData name="Zulkarnain" userId="5083becb-a57d-47aa-bc56-c8e14edc6f30" providerId="ADAL" clId="{22848198-1CF4-4792-A15D-5D0A6E40DCC4}" dt="2022-10-10T08:20:15.122" v="10" actId="47"/>
        <pc:sldMkLst>
          <pc:docMk/>
          <pc:sldMk cId="1429947791" sldId="375"/>
        </pc:sldMkLst>
      </pc:sldChg>
      <pc:sldChg chg="del">
        <pc:chgData name="Zulkarnain" userId="5083becb-a57d-47aa-bc56-c8e14edc6f30" providerId="ADAL" clId="{22848198-1CF4-4792-A15D-5D0A6E40DCC4}" dt="2022-10-10T08:20:14.954" v="9" actId="47"/>
        <pc:sldMkLst>
          <pc:docMk/>
          <pc:sldMk cId="3344430505" sldId="376"/>
        </pc:sldMkLst>
      </pc:sldChg>
      <pc:sldChg chg="del">
        <pc:chgData name="Zulkarnain" userId="5083becb-a57d-47aa-bc56-c8e14edc6f30" providerId="ADAL" clId="{22848198-1CF4-4792-A15D-5D0A6E40DCC4}" dt="2022-10-10T08:20:13.410" v="0" actId="47"/>
        <pc:sldMkLst>
          <pc:docMk/>
          <pc:sldMk cId="3393617475" sldId="378"/>
        </pc:sldMkLst>
      </pc:sldChg>
      <pc:sldChg chg="del">
        <pc:chgData name="Zulkarnain" userId="5083becb-a57d-47aa-bc56-c8e14edc6f30" providerId="ADAL" clId="{22848198-1CF4-4792-A15D-5D0A6E40DCC4}" dt="2022-10-10T08:20:13.600" v="1" actId="47"/>
        <pc:sldMkLst>
          <pc:docMk/>
          <pc:sldMk cId="3285035136" sldId="383"/>
        </pc:sldMkLst>
      </pc:sldChg>
      <pc:sldChg chg="del">
        <pc:chgData name="Zulkarnain" userId="5083becb-a57d-47aa-bc56-c8e14edc6f30" providerId="ADAL" clId="{22848198-1CF4-4792-A15D-5D0A6E40DCC4}" dt="2022-10-10T08:20:13.939" v="3" actId="47"/>
        <pc:sldMkLst>
          <pc:docMk/>
          <pc:sldMk cId="2421100471" sldId="384"/>
        </pc:sldMkLst>
      </pc:sldChg>
      <pc:sldChg chg="del">
        <pc:chgData name="Zulkarnain" userId="5083becb-a57d-47aa-bc56-c8e14edc6f30" providerId="ADAL" clId="{22848198-1CF4-4792-A15D-5D0A6E40DCC4}" dt="2022-10-10T08:20:14.121" v="4" actId="47"/>
        <pc:sldMkLst>
          <pc:docMk/>
          <pc:sldMk cId="3957276953" sldId="385"/>
        </pc:sldMkLst>
      </pc:sldChg>
    </pc:docChg>
  </pc:docChgLst>
  <pc:docChgLst>
    <pc:chgData name="Zulkarnain" userId="5083becb-a57d-47aa-bc56-c8e14edc6f30" providerId="ADAL" clId="{95B3D80C-0E91-4E5A-A4D6-62CB8886CF81}"/>
    <pc:docChg chg="custSel delSld modSld">
      <pc:chgData name="Zulkarnain" userId="5083becb-a57d-47aa-bc56-c8e14edc6f30" providerId="ADAL" clId="{95B3D80C-0E91-4E5A-A4D6-62CB8886CF81}" dt="2021-10-25T07:50:04.455" v="75" actId="47"/>
      <pc:docMkLst>
        <pc:docMk/>
      </pc:docMkLst>
      <pc:sldChg chg="delSp modSp mod">
        <pc:chgData name="Zulkarnain" userId="5083becb-a57d-47aa-bc56-c8e14edc6f30" providerId="ADAL" clId="{95B3D80C-0E91-4E5A-A4D6-62CB8886CF81}" dt="2021-10-24T17:24:03.040" v="40" actId="20577"/>
        <pc:sldMkLst>
          <pc:docMk/>
          <pc:sldMk cId="2389260677" sldId="256"/>
        </pc:sldMkLst>
        <pc:spChg chg="del mod">
          <ac:chgData name="Zulkarnain" userId="5083becb-a57d-47aa-bc56-c8e14edc6f30" providerId="ADAL" clId="{95B3D80C-0E91-4E5A-A4D6-62CB8886CF81}" dt="2021-10-24T17:23:49.883" v="1" actId="478"/>
          <ac:spMkLst>
            <pc:docMk/>
            <pc:sldMk cId="2389260677" sldId="256"/>
            <ac:spMk id="3" creationId="{003847C9-48C1-46F3-A060-C98B90ABDAF8}"/>
          </ac:spMkLst>
        </pc:spChg>
        <pc:spChg chg="mod">
          <ac:chgData name="Zulkarnain" userId="5083becb-a57d-47aa-bc56-c8e14edc6f30" providerId="ADAL" clId="{95B3D80C-0E91-4E5A-A4D6-62CB8886CF81}" dt="2021-10-24T17:24:03.040" v="40" actId="20577"/>
          <ac:spMkLst>
            <pc:docMk/>
            <pc:sldMk cId="2389260677" sldId="256"/>
            <ac:spMk id="7" creationId="{00000000-0000-0000-0000-000000000000}"/>
          </ac:spMkLst>
        </pc:spChg>
      </pc:sldChg>
      <pc:sldChg chg="modSp mod">
        <pc:chgData name="Zulkarnain" userId="5083becb-a57d-47aa-bc56-c8e14edc6f30" providerId="ADAL" clId="{95B3D80C-0E91-4E5A-A4D6-62CB8886CF81}" dt="2021-10-24T17:24:53.531" v="67" actId="20577"/>
        <pc:sldMkLst>
          <pc:docMk/>
          <pc:sldMk cId="3995361145" sldId="261"/>
        </pc:sldMkLst>
        <pc:spChg chg="mod">
          <ac:chgData name="Zulkarnain" userId="5083becb-a57d-47aa-bc56-c8e14edc6f30" providerId="ADAL" clId="{95B3D80C-0E91-4E5A-A4D6-62CB8886CF81}" dt="2021-10-24T17:24:53.531" v="67" actId="20577"/>
          <ac:spMkLst>
            <pc:docMk/>
            <pc:sldMk cId="3995361145" sldId="261"/>
            <ac:spMk id="3" creationId="{00000000-0000-0000-0000-000000000000}"/>
          </ac:spMkLst>
        </pc:spChg>
      </pc:sldChg>
      <pc:sldChg chg="del">
        <pc:chgData name="Zulkarnain" userId="5083becb-a57d-47aa-bc56-c8e14edc6f30" providerId="ADAL" clId="{95B3D80C-0E91-4E5A-A4D6-62CB8886CF81}" dt="2021-10-25T07:50:04.455" v="75" actId="47"/>
        <pc:sldMkLst>
          <pc:docMk/>
          <pc:sldMk cId="1698960200" sldId="361"/>
        </pc:sldMkLst>
      </pc:sldChg>
      <pc:sldChg chg="del">
        <pc:chgData name="Zulkarnain" userId="5083becb-a57d-47aa-bc56-c8e14edc6f30" providerId="ADAL" clId="{95B3D80C-0E91-4E5A-A4D6-62CB8886CF81}" dt="2021-10-25T07:22:41.703" v="72" actId="47"/>
        <pc:sldMkLst>
          <pc:docMk/>
          <pc:sldMk cId="2360613871" sldId="364"/>
        </pc:sldMkLst>
      </pc:sldChg>
      <pc:sldChg chg="modSp mod">
        <pc:chgData name="Zulkarnain" userId="5083becb-a57d-47aa-bc56-c8e14edc6f30" providerId="ADAL" clId="{95B3D80C-0E91-4E5A-A4D6-62CB8886CF81}" dt="2021-10-25T07:10:53.833" v="71" actId="20577"/>
        <pc:sldMkLst>
          <pc:docMk/>
          <pc:sldMk cId="131247419" sldId="365"/>
        </pc:sldMkLst>
        <pc:spChg chg="mod">
          <ac:chgData name="Zulkarnain" userId="5083becb-a57d-47aa-bc56-c8e14edc6f30" providerId="ADAL" clId="{95B3D80C-0E91-4E5A-A4D6-62CB8886CF81}" dt="2021-10-25T07:10:53.833" v="71" actId="20577"/>
          <ac:spMkLst>
            <pc:docMk/>
            <pc:sldMk cId="131247419" sldId="365"/>
            <ac:spMk id="3" creationId="{19936C25-01DF-45FF-BDF2-D57BD22636C3}"/>
          </ac:spMkLst>
        </pc:spChg>
      </pc:sldChg>
      <pc:sldChg chg="del">
        <pc:chgData name="Zulkarnain" userId="5083becb-a57d-47aa-bc56-c8e14edc6f30" providerId="ADAL" clId="{95B3D80C-0E91-4E5A-A4D6-62CB8886CF81}" dt="2021-10-25T07:22:43.914" v="73" actId="47"/>
        <pc:sldMkLst>
          <pc:docMk/>
          <pc:sldMk cId="715318364" sldId="366"/>
        </pc:sldMkLst>
      </pc:sldChg>
      <pc:sldChg chg="del">
        <pc:chgData name="Zulkarnain" userId="5083becb-a57d-47aa-bc56-c8e14edc6f30" providerId="ADAL" clId="{95B3D80C-0E91-4E5A-A4D6-62CB8886CF81}" dt="2021-10-25T07:22:45.346" v="74" actId="47"/>
        <pc:sldMkLst>
          <pc:docMk/>
          <pc:sldMk cId="2249726948" sldId="367"/>
        </pc:sldMkLst>
      </pc:sldChg>
    </pc:docChg>
  </pc:docChgLst>
  <pc:docChgLst>
    <pc:chgData name="Zulkarnain" userId="5083becb-a57d-47aa-bc56-c8e14edc6f30" providerId="ADAL" clId="{CA3615F3-CD5E-4A6C-9769-261163000218}"/>
    <pc:docChg chg="custSel addSld delSld modSld">
      <pc:chgData name="Zulkarnain" userId="5083becb-a57d-47aa-bc56-c8e14edc6f30" providerId="ADAL" clId="{CA3615F3-CD5E-4A6C-9769-261163000218}" dt="2022-10-10T02:11:04.287" v="344" actId="20577"/>
      <pc:docMkLst>
        <pc:docMk/>
      </pc:docMkLst>
      <pc:sldChg chg="modSp mod">
        <pc:chgData name="Zulkarnain" userId="5083becb-a57d-47aa-bc56-c8e14edc6f30" providerId="ADAL" clId="{CA3615F3-CD5E-4A6C-9769-261163000218}" dt="2022-10-10T02:11:04.287" v="344" actId="20577"/>
        <pc:sldMkLst>
          <pc:docMk/>
          <pc:sldMk cId="2389260677" sldId="256"/>
        </pc:sldMkLst>
        <pc:spChg chg="mod">
          <ac:chgData name="Zulkarnain" userId="5083becb-a57d-47aa-bc56-c8e14edc6f30" providerId="ADAL" clId="{CA3615F3-CD5E-4A6C-9769-261163000218}" dt="2022-10-10T02:11:04.287" v="344" actId="20577"/>
          <ac:spMkLst>
            <pc:docMk/>
            <pc:sldMk cId="2389260677" sldId="256"/>
            <ac:spMk id="7" creationId="{00000000-0000-0000-0000-000000000000}"/>
          </ac:spMkLst>
        </pc:spChg>
      </pc:sldChg>
      <pc:sldChg chg="modSp mod">
        <pc:chgData name="Zulkarnain" userId="5083becb-a57d-47aa-bc56-c8e14edc6f30" providerId="ADAL" clId="{CA3615F3-CD5E-4A6C-9769-261163000218}" dt="2022-10-04T15:04:11.809" v="223" actId="20577"/>
        <pc:sldMkLst>
          <pc:docMk/>
          <pc:sldMk cId="2727208973" sldId="258"/>
        </pc:sldMkLst>
        <pc:spChg chg="mod">
          <ac:chgData name="Zulkarnain" userId="5083becb-a57d-47aa-bc56-c8e14edc6f30" providerId="ADAL" clId="{CA3615F3-CD5E-4A6C-9769-261163000218}" dt="2022-10-04T15:04:11.809" v="223" actId="20577"/>
          <ac:spMkLst>
            <pc:docMk/>
            <pc:sldMk cId="2727208973" sldId="258"/>
            <ac:spMk id="7" creationId="{00000000-0000-0000-0000-000000000000}"/>
          </ac:spMkLst>
        </pc:spChg>
      </pc:sldChg>
      <pc:sldChg chg="del">
        <pc:chgData name="Zulkarnain" userId="5083becb-a57d-47aa-bc56-c8e14edc6f30" providerId="ADAL" clId="{CA3615F3-CD5E-4A6C-9769-261163000218}" dt="2022-10-04T15:03:22.194" v="132" actId="47"/>
        <pc:sldMkLst>
          <pc:docMk/>
          <pc:sldMk cId="4018618795" sldId="281"/>
        </pc:sldMkLst>
      </pc:sldChg>
      <pc:sldChg chg="del">
        <pc:chgData name="Zulkarnain" userId="5083becb-a57d-47aa-bc56-c8e14edc6f30" providerId="ADAL" clId="{CA3615F3-CD5E-4A6C-9769-261163000218}" dt="2022-10-04T15:03:26.048" v="134" actId="47"/>
        <pc:sldMkLst>
          <pc:docMk/>
          <pc:sldMk cId="810015021" sldId="283"/>
        </pc:sldMkLst>
      </pc:sldChg>
      <pc:sldChg chg="del">
        <pc:chgData name="Zulkarnain" userId="5083becb-a57d-47aa-bc56-c8e14edc6f30" providerId="ADAL" clId="{CA3615F3-CD5E-4A6C-9769-261163000218}" dt="2022-10-04T15:03:24.918" v="133" actId="47"/>
        <pc:sldMkLst>
          <pc:docMk/>
          <pc:sldMk cId="3711310496" sldId="284"/>
        </pc:sldMkLst>
      </pc:sldChg>
      <pc:sldChg chg="add">
        <pc:chgData name="Zulkarnain" userId="5083becb-a57d-47aa-bc56-c8e14edc6f30" providerId="ADAL" clId="{CA3615F3-CD5E-4A6C-9769-261163000218}" dt="2022-10-04T15:16:29.718" v="340"/>
        <pc:sldMkLst>
          <pc:docMk/>
          <pc:sldMk cId="1357400630" sldId="350"/>
        </pc:sldMkLst>
      </pc:sldChg>
      <pc:sldChg chg="del">
        <pc:chgData name="Zulkarnain" userId="5083becb-a57d-47aa-bc56-c8e14edc6f30" providerId="ADAL" clId="{CA3615F3-CD5E-4A6C-9769-261163000218}" dt="2022-10-04T15:03:27.535" v="135" actId="47"/>
        <pc:sldMkLst>
          <pc:docMk/>
          <pc:sldMk cId="1776892448" sldId="366"/>
        </pc:sldMkLst>
      </pc:sldChg>
      <pc:sldChg chg="add">
        <pc:chgData name="Zulkarnain" userId="5083becb-a57d-47aa-bc56-c8e14edc6f30" providerId="ADAL" clId="{CA3615F3-CD5E-4A6C-9769-261163000218}" dt="2022-10-04T15:16:29.718" v="340"/>
        <pc:sldMkLst>
          <pc:docMk/>
          <pc:sldMk cId="1334010562" sldId="367"/>
        </pc:sldMkLst>
      </pc:sldChg>
      <pc:sldChg chg="del">
        <pc:chgData name="Zulkarnain" userId="5083becb-a57d-47aa-bc56-c8e14edc6f30" providerId="ADAL" clId="{CA3615F3-CD5E-4A6C-9769-261163000218}" dt="2022-10-04T15:03:28.830" v="136" actId="47"/>
        <pc:sldMkLst>
          <pc:docMk/>
          <pc:sldMk cId="3026051233" sldId="367"/>
        </pc:sldMkLst>
      </pc:sldChg>
      <pc:sldChg chg="add">
        <pc:chgData name="Zulkarnain" userId="5083becb-a57d-47aa-bc56-c8e14edc6f30" providerId="ADAL" clId="{CA3615F3-CD5E-4A6C-9769-261163000218}" dt="2022-10-04T15:16:29.718" v="340"/>
        <pc:sldMkLst>
          <pc:docMk/>
          <pc:sldMk cId="1256812150" sldId="373"/>
        </pc:sldMkLst>
      </pc:sldChg>
      <pc:sldChg chg="del">
        <pc:chgData name="Zulkarnain" userId="5083becb-a57d-47aa-bc56-c8e14edc6f30" providerId="ADAL" clId="{CA3615F3-CD5E-4A6C-9769-261163000218}" dt="2022-10-04T15:03:32.328" v="138" actId="47"/>
        <pc:sldMkLst>
          <pc:docMk/>
          <pc:sldMk cId="3391070618" sldId="373"/>
        </pc:sldMkLst>
      </pc:sldChg>
      <pc:sldChg chg="add">
        <pc:chgData name="Zulkarnain" userId="5083becb-a57d-47aa-bc56-c8e14edc6f30" providerId="ADAL" clId="{CA3615F3-CD5E-4A6C-9769-261163000218}" dt="2022-10-04T15:16:29.718" v="340"/>
        <pc:sldMkLst>
          <pc:docMk/>
          <pc:sldMk cId="55626665" sldId="374"/>
        </pc:sldMkLst>
      </pc:sldChg>
      <pc:sldChg chg="del">
        <pc:chgData name="Zulkarnain" userId="5083becb-a57d-47aa-bc56-c8e14edc6f30" providerId="ADAL" clId="{CA3615F3-CD5E-4A6C-9769-261163000218}" dt="2022-10-04T15:03:35.773" v="140" actId="47"/>
        <pc:sldMkLst>
          <pc:docMk/>
          <pc:sldMk cId="2098314425" sldId="374"/>
        </pc:sldMkLst>
      </pc:sldChg>
      <pc:sldChg chg="add">
        <pc:chgData name="Zulkarnain" userId="5083becb-a57d-47aa-bc56-c8e14edc6f30" providerId="ADAL" clId="{CA3615F3-CD5E-4A6C-9769-261163000218}" dt="2022-10-04T15:16:29.718" v="340"/>
        <pc:sldMkLst>
          <pc:docMk/>
          <pc:sldMk cId="1429947791" sldId="375"/>
        </pc:sldMkLst>
      </pc:sldChg>
      <pc:sldChg chg="del">
        <pc:chgData name="Zulkarnain" userId="5083becb-a57d-47aa-bc56-c8e14edc6f30" providerId="ADAL" clId="{CA3615F3-CD5E-4A6C-9769-261163000218}" dt="2022-10-04T15:03:33.754" v="139" actId="47"/>
        <pc:sldMkLst>
          <pc:docMk/>
          <pc:sldMk cId="2878819499" sldId="375"/>
        </pc:sldMkLst>
      </pc:sldChg>
      <pc:sldChg chg="del">
        <pc:chgData name="Zulkarnain" userId="5083becb-a57d-47aa-bc56-c8e14edc6f30" providerId="ADAL" clId="{CA3615F3-CD5E-4A6C-9769-261163000218}" dt="2022-10-04T15:03:37.460" v="141" actId="47"/>
        <pc:sldMkLst>
          <pc:docMk/>
          <pc:sldMk cId="2793981168" sldId="376"/>
        </pc:sldMkLst>
      </pc:sldChg>
      <pc:sldChg chg="add">
        <pc:chgData name="Zulkarnain" userId="5083becb-a57d-47aa-bc56-c8e14edc6f30" providerId="ADAL" clId="{CA3615F3-CD5E-4A6C-9769-261163000218}" dt="2022-10-04T15:16:29.718" v="340"/>
        <pc:sldMkLst>
          <pc:docMk/>
          <pc:sldMk cId="3344430505" sldId="376"/>
        </pc:sldMkLst>
      </pc:sldChg>
      <pc:sldChg chg="del">
        <pc:chgData name="Zulkarnain" userId="5083becb-a57d-47aa-bc56-c8e14edc6f30" providerId="ADAL" clId="{CA3615F3-CD5E-4A6C-9769-261163000218}" dt="2022-10-04T15:03:40.111" v="144" actId="47"/>
        <pc:sldMkLst>
          <pc:docMk/>
          <pc:sldMk cId="36301926" sldId="377"/>
        </pc:sldMkLst>
      </pc:sldChg>
      <pc:sldChg chg="modSp new mod">
        <pc:chgData name="Zulkarnain" userId="5083becb-a57d-47aa-bc56-c8e14edc6f30" providerId="ADAL" clId="{CA3615F3-CD5E-4A6C-9769-261163000218}" dt="2022-10-04T15:09:37.993" v="317" actId="14100"/>
        <pc:sldMkLst>
          <pc:docMk/>
          <pc:sldMk cId="2421100471" sldId="384"/>
        </pc:sldMkLst>
        <pc:spChg chg="mod">
          <ac:chgData name="Zulkarnain" userId="5083becb-a57d-47aa-bc56-c8e14edc6f30" providerId="ADAL" clId="{CA3615F3-CD5E-4A6C-9769-261163000218}" dt="2022-10-04T15:09:03.688" v="314" actId="14100"/>
          <ac:spMkLst>
            <pc:docMk/>
            <pc:sldMk cId="2421100471" sldId="384"/>
            <ac:spMk id="2" creationId="{A6622C90-A39D-0EE0-C589-7BE10A043BD6}"/>
          </ac:spMkLst>
        </pc:spChg>
        <pc:spChg chg="mod">
          <ac:chgData name="Zulkarnain" userId="5083becb-a57d-47aa-bc56-c8e14edc6f30" providerId="ADAL" clId="{CA3615F3-CD5E-4A6C-9769-261163000218}" dt="2022-10-04T15:09:37.993" v="317" actId="14100"/>
          <ac:spMkLst>
            <pc:docMk/>
            <pc:sldMk cId="2421100471" sldId="384"/>
            <ac:spMk id="3" creationId="{E36FAF4E-FB9F-FCD2-4401-105DC55150DC}"/>
          </ac:spMkLst>
        </pc:spChg>
      </pc:sldChg>
      <pc:sldChg chg="del">
        <pc:chgData name="Zulkarnain" userId="5083becb-a57d-47aa-bc56-c8e14edc6f30" providerId="ADAL" clId="{CA3615F3-CD5E-4A6C-9769-261163000218}" dt="2022-10-04T15:03:30.176" v="137" actId="47"/>
        <pc:sldMkLst>
          <pc:docMk/>
          <pc:sldMk cId="2752939242" sldId="384"/>
        </pc:sldMkLst>
      </pc:sldChg>
      <pc:sldChg chg="addSp delSp modSp new mod">
        <pc:chgData name="Zulkarnain" userId="5083becb-a57d-47aa-bc56-c8e14edc6f30" providerId="ADAL" clId="{CA3615F3-CD5E-4A6C-9769-261163000218}" dt="2022-10-04T15:13:02.922" v="339" actId="207"/>
        <pc:sldMkLst>
          <pc:docMk/>
          <pc:sldMk cId="3957276953" sldId="385"/>
        </pc:sldMkLst>
        <pc:spChg chg="mod">
          <ac:chgData name="Zulkarnain" userId="5083becb-a57d-47aa-bc56-c8e14edc6f30" providerId="ADAL" clId="{CA3615F3-CD5E-4A6C-9769-261163000218}" dt="2022-10-04T15:13:02.922" v="339" actId="207"/>
          <ac:spMkLst>
            <pc:docMk/>
            <pc:sldMk cId="3957276953" sldId="385"/>
            <ac:spMk id="2" creationId="{3EB9BC82-DA83-F628-A580-2C86CFE7397A}"/>
          </ac:spMkLst>
        </pc:spChg>
        <pc:spChg chg="del">
          <ac:chgData name="Zulkarnain" userId="5083becb-a57d-47aa-bc56-c8e14edc6f30" providerId="ADAL" clId="{CA3615F3-CD5E-4A6C-9769-261163000218}" dt="2022-10-04T15:12:48.900" v="319" actId="478"/>
          <ac:spMkLst>
            <pc:docMk/>
            <pc:sldMk cId="3957276953" sldId="385"/>
            <ac:spMk id="3" creationId="{3D4E4974-D2F5-FF26-0315-AEB655984563}"/>
          </ac:spMkLst>
        </pc:spChg>
        <pc:picChg chg="add mod">
          <ac:chgData name="Zulkarnain" userId="5083becb-a57d-47aa-bc56-c8e14edc6f30" providerId="ADAL" clId="{CA3615F3-CD5E-4A6C-9769-261163000218}" dt="2022-10-04T15:12:52" v="321" actId="1076"/>
          <ac:picMkLst>
            <pc:docMk/>
            <pc:sldMk cId="3957276953" sldId="385"/>
            <ac:picMk id="6" creationId="{13622987-F9EC-180F-4C62-630D33136327}"/>
          </ac:picMkLst>
        </pc:picChg>
      </pc:sldChg>
      <pc:sldChg chg="del">
        <pc:chgData name="Zulkarnain" userId="5083becb-a57d-47aa-bc56-c8e14edc6f30" providerId="ADAL" clId="{CA3615F3-CD5E-4A6C-9769-261163000218}" dt="2022-10-04T15:03:38.315" v="142" actId="47"/>
        <pc:sldMkLst>
          <pc:docMk/>
          <pc:sldMk cId="2177100990" sldId="387"/>
        </pc:sldMkLst>
      </pc:sldChg>
      <pc:sldChg chg="del">
        <pc:chgData name="Zulkarnain" userId="5083becb-a57d-47aa-bc56-c8e14edc6f30" providerId="ADAL" clId="{CA3615F3-CD5E-4A6C-9769-261163000218}" dt="2022-10-04T15:03:39.237" v="143" actId="47"/>
        <pc:sldMkLst>
          <pc:docMk/>
          <pc:sldMk cId="3178367806" sldId="388"/>
        </pc:sldMkLst>
      </pc:sldChg>
    </pc:docChg>
  </pc:docChgLst>
  <pc:docChgLst>
    <pc:chgData name="Zulkarnain" userId="5083becb-a57d-47aa-bc56-c8e14edc6f30" providerId="ADAL" clId="{021E8AAC-6E75-4537-905F-8FE6EB3C268C}"/>
    <pc:docChg chg="custSel addSld delSld modSld">
      <pc:chgData name="Zulkarnain" userId="5083becb-a57d-47aa-bc56-c8e14edc6f30" providerId="ADAL" clId="{021E8AAC-6E75-4537-905F-8FE6EB3C268C}" dt="2021-02-08T15:23:57.841" v="143" actId="2696"/>
      <pc:docMkLst>
        <pc:docMk/>
      </pc:docMkLst>
      <pc:sldChg chg="modSp">
        <pc:chgData name="Zulkarnain" userId="5083becb-a57d-47aa-bc56-c8e14edc6f30" providerId="ADAL" clId="{021E8AAC-6E75-4537-905F-8FE6EB3C268C}" dt="2021-02-08T14:44:04.408" v="57" actId="113"/>
        <pc:sldMkLst>
          <pc:docMk/>
          <pc:sldMk cId="2389260677" sldId="256"/>
        </pc:sldMkLst>
        <pc:spChg chg="mod">
          <ac:chgData name="Zulkarnain" userId="5083becb-a57d-47aa-bc56-c8e14edc6f30" providerId="ADAL" clId="{021E8AAC-6E75-4537-905F-8FE6EB3C268C}" dt="2021-02-08T14:44:04.408" v="57" actId="113"/>
          <ac:spMkLst>
            <pc:docMk/>
            <pc:sldMk cId="2389260677" sldId="256"/>
            <ac:spMk id="7" creationId="{00000000-0000-0000-0000-000000000000}"/>
          </ac:spMkLst>
        </pc:spChg>
      </pc:sldChg>
      <pc:sldChg chg="modSp">
        <pc:chgData name="Zulkarnain" userId="5083becb-a57d-47aa-bc56-c8e14edc6f30" providerId="ADAL" clId="{021E8AAC-6E75-4537-905F-8FE6EB3C268C}" dt="2021-02-08T14:52:26.854" v="139" actId="27636"/>
        <pc:sldMkLst>
          <pc:docMk/>
          <pc:sldMk cId="380228457" sldId="258"/>
        </pc:sldMkLst>
        <pc:spChg chg="mod">
          <ac:chgData name="Zulkarnain" userId="5083becb-a57d-47aa-bc56-c8e14edc6f30" providerId="ADAL" clId="{021E8AAC-6E75-4537-905F-8FE6EB3C268C}" dt="2021-02-08T14:52:26.854" v="139" actId="27636"/>
          <ac:spMkLst>
            <pc:docMk/>
            <pc:sldMk cId="380228457" sldId="258"/>
            <ac:spMk id="7" creationId="{00000000-0000-0000-0000-000000000000}"/>
          </ac:spMkLst>
        </pc:spChg>
      </pc:sldChg>
      <pc:sldChg chg="del">
        <pc:chgData name="Zulkarnain" userId="5083becb-a57d-47aa-bc56-c8e14edc6f30" providerId="ADAL" clId="{021E8AAC-6E75-4537-905F-8FE6EB3C268C}" dt="2021-02-08T15:23:57.841" v="143" actId="2696"/>
        <pc:sldMkLst>
          <pc:docMk/>
          <pc:sldMk cId="1687791370" sldId="259"/>
        </pc:sldMkLst>
      </pc:sldChg>
      <pc:sldChg chg="add del">
        <pc:chgData name="Zulkarnain" userId="5083becb-a57d-47aa-bc56-c8e14edc6f30" providerId="ADAL" clId="{021E8AAC-6E75-4537-905F-8FE6EB3C268C}" dt="2021-02-08T15:01:22.093" v="142" actId="2696"/>
        <pc:sldMkLst>
          <pc:docMk/>
          <pc:sldMk cId="3608741120" sldId="284"/>
        </pc:sldMkLst>
      </pc:sldChg>
      <pc:sldChg chg="add">
        <pc:chgData name="Zulkarnain" userId="5083becb-a57d-47aa-bc56-c8e14edc6f30" providerId="ADAL" clId="{021E8AAC-6E75-4537-905F-8FE6EB3C268C}" dt="2021-02-08T15:01:19.385" v="141"/>
        <pc:sldMkLst>
          <pc:docMk/>
          <pc:sldMk cId="992199983" sldId="358"/>
        </pc:sldMkLst>
      </pc:sldChg>
    </pc:docChg>
  </pc:docChgLst>
  <pc:docChgLst>
    <pc:chgData name="Zulkarnain" userId="5083becb-a57d-47aa-bc56-c8e14edc6f30" providerId="ADAL" clId="{886743BD-5107-40B1-B7FC-BB749FBC5C8C}"/>
    <pc:docChg chg="delSld">
      <pc:chgData name="Zulkarnain" userId="5083becb-a57d-47aa-bc56-c8e14edc6f30" providerId="ADAL" clId="{886743BD-5107-40B1-B7FC-BB749FBC5C8C}" dt="2021-06-30T18:11:16.756" v="1" actId="2696"/>
      <pc:docMkLst>
        <pc:docMk/>
      </pc:docMkLst>
      <pc:sldChg chg="del">
        <pc:chgData name="Zulkarnain" userId="5083becb-a57d-47aa-bc56-c8e14edc6f30" providerId="ADAL" clId="{886743BD-5107-40B1-B7FC-BB749FBC5C8C}" dt="2021-06-30T18:11:14.839" v="0" actId="2696"/>
        <pc:sldMkLst>
          <pc:docMk/>
          <pc:sldMk cId="77413974" sldId="280"/>
        </pc:sldMkLst>
      </pc:sldChg>
      <pc:sldChg chg="del">
        <pc:chgData name="Zulkarnain" userId="5083becb-a57d-47aa-bc56-c8e14edc6f30" providerId="ADAL" clId="{886743BD-5107-40B1-B7FC-BB749FBC5C8C}" dt="2021-06-30T18:11:16.756" v="1" actId="2696"/>
        <pc:sldMkLst>
          <pc:docMk/>
          <pc:sldMk cId="2158905973" sldId="281"/>
        </pc:sldMkLst>
      </pc:sldChg>
    </pc:docChg>
  </pc:docChgLst>
  <pc:docChgLst>
    <pc:chgData name="Zulkarnain" userId="5083becb-a57d-47aa-bc56-c8e14edc6f30" providerId="ADAL" clId="{734BAD6E-2427-45D6-ADA2-DB22EC6D91D5}"/>
    <pc:docChg chg="custSel addSld delSld modSld">
      <pc:chgData name="Zulkarnain" userId="5083becb-a57d-47aa-bc56-c8e14edc6f30" providerId="ADAL" clId="{734BAD6E-2427-45D6-ADA2-DB22EC6D91D5}" dt="2021-07-09T16:18:41.471" v="3660" actId="20577"/>
      <pc:docMkLst>
        <pc:docMk/>
      </pc:docMkLst>
      <pc:sldChg chg="addSp delSp modSp modAnim">
        <pc:chgData name="Zulkarnain" userId="5083becb-a57d-47aa-bc56-c8e14edc6f30" providerId="ADAL" clId="{734BAD6E-2427-45D6-ADA2-DB22EC6D91D5}" dt="2021-07-07T09:54:20.115" v="1570" actId="20577"/>
        <pc:sldMkLst>
          <pc:docMk/>
          <pc:sldMk cId="2668087876" sldId="260"/>
        </pc:sldMkLst>
        <pc:spChg chg="mod">
          <ac:chgData name="Zulkarnain" userId="5083becb-a57d-47aa-bc56-c8e14edc6f30" providerId="ADAL" clId="{734BAD6E-2427-45D6-ADA2-DB22EC6D91D5}" dt="2021-07-07T09:54:20.115" v="1570" actId="20577"/>
          <ac:spMkLst>
            <pc:docMk/>
            <pc:sldMk cId="2668087876" sldId="260"/>
            <ac:spMk id="2" creationId="{00000000-0000-0000-0000-000000000000}"/>
          </ac:spMkLst>
        </pc:spChg>
        <pc:spChg chg="add del mod">
          <ac:chgData name="Zulkarnain" userId="5083becb-a57d-47aa-bc56-c8e14edc6f30" providerId="ADAL" clId="{734BAD6E-2427-45D6-ADA2-DB22EC6D91D5}" dt="2021-07-07T09:52:10.378" v="1528" actId="478"/>
          <ac:spMkLst>
            <pc:docMk/>
            <pc:sldMk cId="2668087876" sldId="260"/>
            <ac:spMk id="9" creationId="{79EAA87B-97C5-45AD-9B1F-F7DA42316BA6}"/>
          </ac:spMkLst>
        </pc:spChg>
        <pc:spChg chg="add del mod">
          <ac:chgData name="Zulkarnain" userId="5083becb-a57d-47aa-bc56-c8e14edc6f30" providerId="ADAL" clId="{734BAD6E-2427-45D6-ADA2-DB22EC6D91D5}" dt="2021-07-07T09:52:17.883" v="1530" actId="478"/>
          <ac:spMkLst>
            <pc:docMk/>
            <pc:sldMk cId="2668087876" sldId="260"/>
            <ac:spMk id="10" creationId="{2D798842-E64A-43C7-A2E9-7395428A5C18}"/>
          </ac:spMkLst>
        </pc:spChg>
        <pc:spChg chg="add mod">
          <ac:chgData name="Zulkarnain" userId="5083becb-a57d-47aa-bc56-c8e14edc6f30" providerId="ADAL" clId="{734BAD6E-2427-45D6-ADA2-DB22EC6D91D5}" dt="2021-07-07T09:53:01.825" v="1538" actId="1076"/>
          <ac:spMkLst>
            <pc:docMk/>
            <pc:sldMk cId="2668087876" sldId="260"/>
            <ac:spMk id="11" creationId="{816BE588-3D3A-48F8-8135-3756BA522F41}"/>
          </ac:spMkLst>
        </pc:spChg>
        <pc:grpChg chg="del">
          <ac:chgData name="Zulkarnain" userId="5083becb-a57d-47aa-bc56-c8e14edc6f30" providerId="ADAL" clId="{734BAD6E-2427-45D6-ADA2-DB22EC6D91D5}" dt="2021-07-07T09:51:50.130" v="1520" actId="478"/>
          <ac:grpSpMkLst>
            <pc:docMk/>
            <pc:sldMk cId="2668087876" sldId="260"/>
            <ac:grpSpMk id="7" creationId="{00000000-0000-0000-0000-000000000000}"/>
          </ac:grpSpMkLst>
        </pc:grpChg>
        <pc:picChg chg="del mod">
          <ac:chgData name="Zulkarnain" userId="5083becb-a57d-47aa-bc56-c8e14edc6f30" providerId="ADAL" clId="{734BAD6E-2427-45D6-ADA2-DB22EC6D91D5}" dt="2021-07-07T09:54:06.658" v="1549" actId="478"/>
          <ac:picMkLst>
            <pc:docMk/>
            <pc:sldMk cId="2668087876" sldId="260"/>
            <ac:picMk id="3" creationId="{00000000-0000-0000-0000-000000000000}"/>
          </ac:picMkLst>
        </pc:picChg>
        <pc:picChg chg="add mod">
          <ac:chgData name="Zulkarnain" userId="5083becb-a57d-47aa-bc56-c8e14edc6f30" providerId="ADAL" clId="{734BAD6E-2427-45D6-ADA2-DB22EC6D91D5}" dt="2021-07-07T09:54:09.297" v="1550" actId="1076"/>
          <ac:picMkLst>
            <pc:docMk/>
            <pc:sldMk cId="2668087876" sldId="260"/>
            <ac:picMk id="8" creationId="{011CB9C3-C356-480D-B9E6-76549A0B25F3}"/>
          </ac:picMkLst>
        </pc:picChg>
        <pc:picChg chg="del mod">
          <ac:chgData name="Zulkarnain" userId="5083becb-a57d-47aa-bc56-c8e14edc6f30" providerId="ADAL" clId="{734BAD6E-2427-45D6-ADA2-DB22EC6D91D5}" dt="2021-07-07T09:54:05.578" v="1548" actId="478"/>
          <ac:picMkLst>
            <pc:docMk/>
            <pc:sldMk cId="2668087876" sldId="260"/>
            <ac:picMk id="1027" creationId="{00000000-0000-0000-0000-000000000000}"/>
          </ac:picMkLst>
        </pc:picChg>
      </pc:sldChg>
      <pc:sldChg chg="delSp modSp">
        <pc:chgData name="Zulkarnain" userId="5083becb-a57d-47aa-bc56-c8e14edc6f30" providerId="ADAL" clId="{734BAD6E-2427-45D6-ADA2-DB22EC6D91D5}" dt="2021-07-09T16:18:41.471" v="3660" actId="20577"/>
        <pc:sldMkLst>
          <pc:docMk/>
          <pc:sldMk cId="3995361145" sldId="261"/>
        </pc:sldMkLst>
        <pc:spChg chg="mod">
          <ac:chgData name="Zulkarnain" userId="5083becb-a57d-47aa-bc56-c8e14edc6f30" providerId="ADAL" clId="{734BAD6E-2427-45D6-ADA2-DB22EC6D91D5}" dt="2021-07-09T16:18:41.471" v="3660" actId="20577"/>
          <ac:spMkLst>
            <pc:docMk/>
            <pc:sldMk cId="3995361145" sldId="261"/>
            <ac:spMk id="3" creationId="{00000000-0000-0000-0000-000000000000}"/>
          </ac:spMkLst>
        </pc:spChg>
        <pc:spChg chg="del">
          <ac:chgData name="Zulkarnain" userId="5083becb-a57d-47aa-bc56-c8e14edc6f30" providerId="ADAL" clId="{734BAD6E-2427-45D6-ADA2-DB22EC6D91D5}" dt="2021-07-09T15:05:39.362" v="3554" actId="478"/>
          <ac:spMkLst>
            <pc:docMk/>
            <pc:sldMk cId="3995361145" sldId="261"/>
            <ac:spMk id="6" creationId="{00000000-0000-0000-0000-000000000000}"/>
          </ac:spMkLst>
        </pc:spChg>
      </pc:sldChg>
      <pc:sldChg chg="delSp modSp">
        <pc:chgData name="Zulkarnain" userId="5083becb-a57d-47aa-bc56-c8e14edc6f30" providerId="ADAL" clId="{734BAD6E-2427-45D6-ADA2-DB22EC6D91D5}" dt="2021-07-09T15:05:32.842" v="3553" actId="478"/>
        <pc:sldMkLst>
          <pc:docMk/>
          <pc:sldMk cId="3031507414" sldId="262"/>
        </pc:sldMkLst>
        <pc:spChg chg="mod">
          <ac:chgData name="Zulkarnain" userId="5083becb-a57d-47aa-bc56-c8e14edc6f30" providerId="ADAL" clId="{734BAD6E-2427-45D6-ADA2-DB22EC6D91D5}" dt="2021-07-09T15:05:23.415" v="3552" actId="20577"/>
          <ac:spMkLst>
            <pc:docMk/>
            <pc:sldMk cId="3031507414" sldId="262"/>
            <ac:spMk id="3" creationId="{00000000-0000-0000-0000-000000000000}"/>
          </ac:spMkLst>
        </pc:spChg>
        <pc:spChg chg="del">
          <ac:chgData name="Zulkarnain" userId="5083becb-a57d-47aa-bc56-c8e14edc6f30" providerId="ADAL" clId="{734BAD6E-2427-45D6-ADA2-DB22EC6D91D5}" dt="2021-07-09T15:05:32.842" v="3553" actId="478"/>
          <ac:spMkLst>
            <pc:docMk/>
            <pc:sldMk cId="3031507414" sldId="262"/>
            <ac:spMk id="5" creationId="{00000000-0000-0000-0000-000000000000}"/>
          </ac:spMkLst>
        </pc:spChg>
      </pc:sldChg>
      <pc:sldChg chg="delSp modSp modNotesTx">
        <pc:chgData name="Zulkarnain" userId="5083becb-a57d-47aa-bc56-c8e14edc6f30" providerId="ADAL" clId="{734BAD6E-2427-45D6-ADA2-DB22EC6D91D5}" dt="2021-07-09T15:11:27.552" v="3579" actId="20577"/>
        <pc:sldMkLst>
          <pc:docMk/>
          <pc:sldMk cId="2171416742" sldId="263"/>
        </pc:sldMkLst>
        <pc:spChg chg="mod">
          <ac:chgData name="Zulkarnain" userId="5083becb-a57d-47aa-bc56-c8e14edc6f30" providerId="ADAL" clId="{734BAD6E-2427-45D6-ADA2-DB22EC6D91D5}" dt="2021-07-09T15:11:27.552" v="3579" actId="20577"/>
          <ac:spMkLst>
            <pc:docMk/>
            <pc:sldMk cId="2171416742" sldId="263"/>
            <ac:spMk id="3" creationId="{00000000-0000-0000-0000-000000000000}"/>
          </ac:spMkLst>
        </pc:spChg>
        <pc:spChg chg="del">
          <ac:chgData name="Zulkarnain" userId="5083becb-a57d-47aa-bc56-c8e14edc6f30" providerId="ADAL" clId="{734BAD6E-2427-45D6-ADA2-DB22EC6D91D5}" dt="2021-07-09T15:05:44.306" v="3555" actId="478"/>
          <ac:spMkLst>
            <pc:docMk/>
            <pc:sldMk cId="2171416742" sldId="263"/>
            <ac:spMk id="5" creationId="{00000000-0000-0000-0000-000000000000}"/>
          </ac:spMkLst>
        </pc:spChg>
      </pc:sldChg>
      <pc:sldChg chg="delSp modSp delAnim">
        <pc:chgData name="Zulkarnain" userId="5083becb-a57d-47aa-bc56-c8e14edc6f30" providerId="ADAL" clId="{734BAD6E-2427-45D6-ADA2-DB22EC6D91D5}" dt="2021-07-09T15:12:03.861" v="3587" actId="20577"/>
        <pc:sldMkLst>
          <pc:docMk/>
          <pc:sldMk cId="1925043217" sldId="264"/>
        </pc:sldMkLst>
        <pc:spChg chg="del">
          <ac:chgData name="Zulkarnain" userId="5083becb-a57d-47aa-bc56-c8e14edc6f30" providerId="ADAL" clId="{734BAD6E-2427-45D6-ADA2-DB22EC6D91D5}" dt="2021-07-07T09:36:40.321" v="1353" actId="478"/>
          <ac:spMkLst>
            <pc:docMk/>
            <pc:sldMk cId="1925043217" sldId="264"/>
            <ac:spMk id="6" creationId="{00000000-0000-0000-0000-000000000000}"/>
          </ac:spMkLst>
        </pc:spChg>
        <pc:spChg chg="del">
          <ac:chgData name="Zulkarnain" userId="5083becb-a57d-47aa-bc56-c8e14edc6f30" providerId="ADAL" clId="{734BAD6E-2427-45D6-ADA2-DB22EC6D91D5}" dt="2021-07-07T09:36:38.718" v="1352" actId="478"/>
          <ac:spMkLst>
            <pc:docMk/>
            <pc:sldMk cId="1925043217" sldId="264"/>
            <ac:spMk id="7" creationId="{00000000-0000-0000-0000-000000000000}"/>
          </ac:spMkLst>
        </pc:spChg>
        <pc:spChg chg="mod">
          <ac:chgData name="Zulkarnain" userId="5083becb-a57d-47aa-bc56-c8e14edc6f30" providerId="ADAL" clId="{734BAD6E-2427-45D6-ADA2-DB22EC6D91D5}" dt="2021-07-09T15:12:03.861" v="3587" actId="20577"/>
          <ac:spMkLst>
            <pc:docMk/>
            <pc:sldMk cId="1925043217" sldId="264"/>
            <ac:spMk id="8" creationId="{00000000-0000-0000-0000-000000000000}"/>
          </ac:spMkLst>
        </pc:spChg>
        <pc:spChg chg="del mod">
          <ac:chgData name="Zulkarnain" userId="5083becb-a57d-47aa-bc56-c8e14edc6f30" providerId="ADAL" clId="{734BAD6E-2427-45D6-ADA2-DB22EC6D91D5}" dt="2021-07-07T09:37:10.935" v="1357" actId="478"/>
          <ac:spMkLst>
            <pc:docMk/>
            <pc:sldMk cId="1925043217" sldId="264"/>
            <ac:spMk id="9" creationId="{00000000-0000-0000-0000-000000000000}"/>
          </ac:spMkLst>
        </pc:spChg>
        <pc:spChg chg="mod">
          <ac:chgData name="Zulkarnain" userId="5083becb-a57d-47aa-bc56-c8e14edc6f30" providerId="ADAL" clId="{734BAD6E-2427-45D6-ADA2-DB22EC6D91D5}" dt="2021-07-07T09:46:18.136" v="1518" actId="1076"/>
          <ac:spMkLst>
            <pc:docMk/>
            <pc:sldMk cId="1925043217" sldId="264"/>
            <ac:spMk id="10" creationId="{00000000-0000-0000-0000-000000000000}"/>
          </ac:spMkLst>
        </pc:spChg>
        <pc:picChg chg="mod">
          <ac:chgData name="Zulkarnain" userId="5083becb-a57d-47aa-bc56-c8e14edc6f30" providerId="ADAL" clId="{734BAD6E-2427-45D6-ADA2-DB22EC6D91D5}" dt="2021-07-07T09:45:53.776" v="1512" actId="1076"/>
          <ac:picMkLst>
            <pc:docMk/>
            <pc:sldMk cId="1925043217" sldId="264"/>
            <ac:picMk id="2050" creationId="{00000000-0000-0000-0000-000000000000}"/>
          </ac:picMkLst>
        </pc:picChg>
      </pc:sldChg>
      <pc:sldChg chg="del">
        <pc:chgData name="Zulkarnain" userId="5083becb-a57d-47aa-bc56-c8e14edc6f30" providerId="ADAL" clId="{734BAD6E-2427-45D6-ADA2-DB22EC6D91D5}" dt="2021-07-07T09:36:34.227" v="1351" actId="2696"/>
        <pc:sldMkLst>
          <pc:docMk/>
          <pc:sldMk cId="4242069121" sldId="265"/>
        </pc:sldMkLst>
      </pc:sldChg>
      <pc:sldChg chg="delSp modSp">
        <pc:chgData name="Zulkarnain" userId="5083becb-a57d-47aa-bc56-c8e14edc6f30" providerId="ADAL" clId="{734BAD6E-2427-45D6-ADA2-DB22EC6D91D5}" dt="2021-07-09T15:13:28.483" v="3614" actId="14100"/>
        <pc:sldMkLst>
          <pc:docMk/>
          <pc:sldMk cId="1174381815" sldId="269"/>
        </pc:sldMkLst>
        <pc:spChg chg="mod">
          <ac:chgData name="Zulkarnain" userId="5083becb-a57d-47aa-bc56-c8e14edc6f30" providerId="ADAL" clId="{734BAD6E-2427-45D6-ADA2-DB22EC6D91D5}" dt="2021-07-09T14:18:10.081" v="1816" actId="255"/>
          <ac:spMkLst>
            <pc:docMk/>
            <pc:sldMk cId="1174381815" sldId="269"/>
            <ac:spMk id="2" creationId="{00000000-0000-0000-0000-000000000000}"/>
          </ac:spMkLst>
        </pc:spChg>
        <pc:spChg chg="mod">
          <ac:chgData name="Zulkarnain" userId="5083becb-a57d-47aa-bc56-c8e14edc6f30" providerId="ADAL" clId="{734BAD6E-2427-45D6-ADA2-DB22EC6D91D5}" dt="2021-07-09T15:13:28.483" v="3614" actId="14100"/>
          <ac:spMkLst>
            <pc:docMk/>
            <pc:sldMk cId="1174381815" sldId="269"/>
            <ac:spMk id="3" creationId="{00000000-0000-0000-0000-000000000000}"/>
          </ac:spMkLst>
        </pc:spChg>
        <pc:spChg chg="del mod">
          <ac:chgData name="Zulkarnain" userId="5083becb-a57d-47aa-bc56-c8e14edc6f30" providerId="ADAL" clId="{734BAD6E-2427-45D6-ADA2-DB22EC6D91D5}" dt="2021-07-09T14:18:45.330" v="1821" actId="478"/>
          <ac:spMkLst>
            <pc:docMk/>
            <pc:sldMk cId="1174381815" sldId="269"/>
            <ac:spMk id="6" creationId="{00000000-0000-0000-0000-000000000000}"/>
          </ac:spMkLst>
        </pc:spChg>
        <pc:spChg chg="del">
          <ac:chgData name="Zulkarnain" userId="5083becb-a57d-47aa-bc56-c8e14edc6f30" providerId="ADAL" clId="{734BAD6E-2427-45D6-ADA2-DB22EC6D91D5}" dt="2021-07-09T14:18:48.374" v="1822" actId="478"/>
          <ac:spMkLst>
            <pc:docMk/>
            <pc:sldMk cId="1174381815" sldId="269"/>
            <ac:spMk id="7" creationId="{00000000-0000-0000-0000-000000000000}"/>
          </ac:spMkLst>
        </pc:spChg>
        <pc:spChg chg="del">
          <ac:chgData name="Zulkarnain" userId="5083becb-a57d-47aa-bc56-c8e14edc6f30" providerId="ADAL" clId="{734BAD6E-2427-45D6-ADA2-DB22EC6D91D5}" dt="2021-07-09T14:19:50.501" v="1862" actId="478"/>
          <ac:spMkLst>
            <pc:docMk/>
            <pc:sldMk cId="1174381815" sldId="269"/>
            <ac:spMk id="8" creationId="{00000000-0000-0000-0000-000000000000}"/>
          </ac:spMkLst>
        </pc:spChg>
      </pc:sldChg>
      <pc:sldChg chg="delSp modSp">
        <pc:chgData name="Zulkarnain" userId="5083becb-a57d-47aa-bc56-c8e14edc6f30" providerId="ADAL" clId="{734BAD6E-2427-45D6-ADA2-DB22EC6D91D5}" dt="2021-07-09T15:04:52.954" v="3550" actId="2711"/>
        <pc:sldMkLst>
          <pc:docMk/>
          <pc:sldMk cId="3979870613" sldId="271"/>
        </pc:sldMkLst>
        <pc:spChg chg="mod">
          <ac:chgData name="Zulkarnain" userId="5083becb-a57d-47aa-bc56-c8e14edc6f30" providerId="ADAL" clId="{734BAD6E-2427-45D6-ADA2-DB22EC6D91D5}" dt="2021-07-09T15:04:38.500" v="3548" actId="1076"/>
          <ac:spMkLst>
            <pc:docMk/>
            <pc:sldMk cId="3979870613" sldId="271"/>
            <ac:spMk id="2" creationId="{00000000-0000-0000-0000-000000000000}"/>
          </ac:spMkLst>
        </pc:spChg>
        <pc:spChg chg="mod">
          <ac:chgData name="Zulkarnain" userId="5083becb-a57d-47aa-bc56-c8e14edc6f30" providerId="ADAL" clId="{734BAD6E-2427-45D6-ADA2-DB22EC6D91D5}" dt="2021-07-09T15:04:52.954" v="3550" actId="2711"/>
          <ac:spMkLst>
            <pc:docMk/>
            <pc:sldMk cId="3979870613" sldId="271"/>
            <ac:spMk id="3" creationId="{00000000-0000-0000-0000-000000000000}"/>
          </ac:spMkLst>
        </pc:spChg>
        <pc:spChg chg="del">
          <ac:chgData name="Zulkarnain" userId="5083becb-a57d-47aa-bc56-c8e14edc6f30" providerId="ADAL" clId="{734BAD6E-2427-45D6-ADA2-DB22EC6D91D5}" dt="2021-07-09T14:52:08.626" v="3224" actId="478"/>
          <ac:spMkLst>
            <pc:docMk/>
            <pc:sldMk cId="3979870613" sldId="271"/>
            <ac:spMk id="5" creationId="{00000000-0000-0000-0000-000000000000}"/>
          </ac:spMkLst>
        </pc:spChg>
      </pc:sldChg>
      <pc:sldChg chg="del">
        <pc:chgData name="Zulkarnain" userId="5083becb-a57d-47aa-bc56-c8e14edc6f30" providerId="ADAL" clId="{734BAD6E-2427-45D6-ADA2-DB22EC6D91D5}" dt="2021-07-09T14:54:37.356" v="3351" actId="2696"/>
        <pc:sldMkLst>
          <pc:docMk/>
          <pc:sldMk cId="1333736552" sldId="273"/>
        </pc:sldMkLst>
      </pc:sldChg>
      <pc:sldChg chg="modSp">
        <pc:chgData name="Zulkarnain" userId="5083becb-a57d-47aa-bc56-c8e14edc6f30" providerId="ADAL" clId="{734BAD6E-2427-45D6-ADA2-DB22EC6D91D5}" dt="2021-07-09T14:56:00.390" v="3450" actId="14100"/>
        <pc:sldMkLst>
          <pc:docMk/>
          <pc:sldMk cId="2891003866" sldId="274"/>
        </pc:sldMkLst>
        <pc:spChg chg="mod">
          <ac:chgData name="Zulkarnain" userId="5083becb-a57d-47aa-bc56-c8e14edc6f30" providerId="ADAL" clId="{734BAD6E-2427-45D6-ADA2-DB22EC6D91D5}" dt="2021-07-09T14:56:00.390" v="3450" actId="14100"/>
          <ac:spMkLst>
            <pc:docMk/>
            <pc:sldMk cId="2891003866" sldId="274"/>
            <ac:spMk id="8" creationId="{00000000-0000-0000-0000-000000000000}"/>
          </ac:spMkLst>
        </pc:spChg>
        <pc:picChg chg="mod">
          <ac:chgData name="Zulkarnain" userId="5083becb-a57d-47aa-bc56-c8e14edc6f30" providerId="ADAL" clId="{734BAD6E-2427-45D6-ADA2-DB22EC6D91D5}" dt="2021-07-09T14:55:58.112" v="3449" actId="1076"/>
          <ac:picMkLst>
            <pc:docMk/>
            <pc:sldMk cId="2891003866" sldId="274"/>
            <ac:picMk id="2050" creationId="{00000000-0000-0000-0000-000000000000}"/>
          </ac:picMkLst>
        </pc:picChg>
      </pc:sldChg>
      <pc:sldChg chg="del">
        <pc:chgData name="Zulkarnain" userId="5083becb-a57d-47aa-bc56-c8e14edc6f30" providerId="ADAL" clId="{734BAD6E-2427-45D6-ADA2-DB22EC6D91D5}" dt="2021-07-07T09:30:01.330" v="1045" actId="2696"/>
        <pc:sldMkLst>
          <pc:docMk/>
          <pc:sldMk cId="259075904" sldId="275"/>
        </pc:sldMkLst>
      </pc:sldChg>
      <pc:sldChg chg="delSp modSp del delAnim modAnim">
        <pc:chgData name="Zulkarnain" userId="5083becb-a57d-47aa-bc56-c8e14edc6f30" providerId="ADAL" clId="{734BAD6E-2427-45D6-ADA2-DB22EC6D91D5}" dt="2021-07-09T14:57:44.152" v="3460" actId="2696"/>
        <pc:sldMkLst>
          <pc:docMk/>
          <pc:sldMk cId="4142095584" sldId="277"/>
        </pc:sldMkLst>
        <pc:spChg chg="mod">
          <ac:chgData name="Zulkarnain" userId="5083becb-a57d-47aa-bc56-c8e14edc6f30" providerId="ADAL" clId="{734BAD6E-2427-45D6-ADA2-DB22EC6D91D5}" dt="2021-07-09T14:57:39.513" v="3459" actId="1076"/>
          <ac:spMkLst>
            <pc:docMk/>
            <pc:sldMk cId="4142095584" sldId="277"/>
            <ac:spMk id="2" creationId="{00000000-0000-0000-0000-000000000000}"/>
          </ac:spMkLst>
        </pc:spChg>
        <pc:spChg chg="del">
          <ac:chgData name="Zulkarnain" userId="5083becb-a57d-47aa-bc56-c8e14edc6f30" providerId="ADAL" clId="{734BAD6E-2427-45D6-ADA2-DB22EC6D91D5}" dt="2021-07-09T14:57:24.778" v="3454" actId="478"/>
          <ac:spMkLst>
            <pc:docMk/>
            <pc:sldMk cId="4142095584" sldId="277"/>
            <ac:spMk id="3" creationId="{00000000-0000-0000-0000-000000000000}"/>
          </ac:spMkLst>
        </pc:spChg>
        <pc:spChg chg="mod">
          <ac:chgData name="Zulkarnain" userId="5083becb-a57d-47aa-bc56-c8e14edc6f30" providerId="ADAL" clId="{734BAD6E-2427-45D6-ADA2-DB22EC6D91D5}" dt="2021-07-09T14:56:31.313" v="3453" actId="1076"/>
          <ac:spMkLst>
            <pc:docMk/>
            <pc:sldMk cId="4142095584" sldId="277"/>
            <ac:spMk id="6" creationId="{00000000-0000-0000-0000-000000000000}"/>
          </ac:spMkLst>
        </pc:spChg>
        <pc:spChg chg="del">
          <ac:chgData name="Zulkarnain" userId="5083becb-a57d-47aa-bc56-c8e14edc6f30" providerId="ADAL" clId="{734BAD6E-2427-45D6-ADA2-DB22EC6D91D5}" dt="2021-07-09T14:57:36.690" v="3458" actId="478"/>
          <ac:spMkLst>
            <pc:docMk/>
            <pc:sldMk cId="4142095584" sldId="277"/>
            <ac:spMk id="8" creationId="{00000000-0000-0000-0000-000000000000}"/>
          </ac:spMkLst>
        </pc:spChg>
        <pc:picChg chg="del mod">
          <ac:chgData name="Zulkarnain" userId="5083becb-a57d-47aa-bc56-c8e14edc6f30" providerId="ADAL" clId="{734BAD6E-2427-45D6-ADA2-DB22EC6D91D5}" dt="2021-07-09T14:56:26.345" v="3452" actId="478"/>
          <ac:picMkLst>
            <pc:docMk/>
            <pc:sldMk cId="4142095584" sldId="277"/>
            <ac:picMk id="2051" creationId="{00000000-0000-0000-0000-000000000000}"/>
          </ac:picMkLst>
        </pc:picChg>
      </pc:sldChg>
      <pc:sldChg chg="modSp">
        <pc:chgData name="Zulkarnain" userId="5083becb-a57d-47aa-bc56-c8e14edc6f30" providerId="ADAL" clId="{734BAD6E-2427-45D6-ADA2-DB22EC6D91D5}" dt="2021-07-09T15:08:29.625" v="3558" actId="20577"/>
        <pc:sldMkLst>
          <pc:docMk/>
          <pc:sldMk cId="3658042491" sldId="279"/>
        </pc:sldMkLst>
        <pc:spChg chg="mod">
          <ac:chgData name="Zulkarnain" userId="5083becb-a57d-47aa-bc56-c8e14edc6f30" providerId="ADAL" clId="{734BAD6E-2427-45D6-ADA2-DB22EC6D91D5}" dt="2021-07-09T15:08:29.625" v="3558" actId="20577"/>
          <ac:spMkLst>
            <pc:docMk/>
            <pc:sldMk cId="3658042491" sldId="279"/>
            <ac:spMk id="3" creationId="{00000000-0000-0000-0000-000000000000}"/>
          </ac:spMkLst>
        </pc:spChg>
      </pc:sldChg>
      <pc:sldChg chg="addSp delSp modSp delAnim modAnim">
        <pc:chgData name="Zulkarnain" userId="5083becb-a57d-47aa-bc56-c8e14edc6f30" providerId="ADAL" clId="{734BAD6E-2427-45D6-ADA2-DB22EC6D91D5}" dt="2021-07-09T14:46:07.709" v="2865" actId="1076"/>
        <pc:sldMkLst>
          <pc:docMk/>
          <pc:sldMk cId="637677590" sldId="282"/>
        </pc:sldMkLst>
        <pc:spChg chg="mod">
          <ac:chgData name="Zulkarnain" userId="5083becb-a57d-47aa-bc56-c8e14edc6f30" providerId="ADAL" clId="{734BAD6E-2427-45D6-ADA2-DB22EC6D91D5}" dt="2021-07-09T14:35:06.549" v="2531" actId="1076"/>
          <ac:spMkLst>
            <pc:docMk/>
            <pc:sldMk cId="637677590" sldId="282"/>
            <ac:spMk id="2" creationId="{00000000-0000-0000-0000-000000000000}"/>
          </ac:spMkLst>
        </pc:spChg>
        <pc:spChg chg="del mod">
          <ac:chgData name="Zulkarnain" userId="5083becb-a57d-47aa-bc56-c8e14edc6f30" providerId="ADAL" clId="{734BAD6E-2427-45D6-ADA2-DB22EC6D91D5}" dt="2021-07-09T14:38:10.795" v="2582" actId="478"/>
          <ac:spMkLst>
            <pc:docMk/>
            <pc:sldMk cId="637677590" sldId="282"/>
            <ac:spMk id="6" creationId="{00000000-0000-0000-0000-000000000000}"/>
          </ac:spMkLst>
        </pc:spChg>
        <pc:spChg chg="add del mod">
          <ac:chgData name="Zulkarnain" userId="5083becb-a57d-47aa-bc56-c8e14edc6f30" providerId="ADAL" clId="{734BAD6E-2427-45D6-ADA2-DB22EC6D91D5}" dt="2021-07-09T14:45:10.087" v="2861"/>
          <ac:spMkLst>
            <pc:docMk/>
            <pc:sldMk cId="637677590" sldId="282"/>
            <ac:spMk id="7" creationId="{D2973EA4-3598-467D-B8F7-835638F37675}"/>
          </ac:spMkLst>
        </pc:spChg>
        <pc:spChg chg="add del mod">
          <ac:chgData name="Zulkarnain" userId="5083becb-a57d-47aa-bc56-c8e14edc6f30" providerId="ADAL" clId="{734BAD6E-2427-45D6-ADA2-DB22EC6D91D5}" dt="2021-07-09T14:43:02.404" v="2630" actId="478"/>
          <ac:spMkLst>
            <pc:docMk/>
            <pc:sldMk cId="637677590" sldId="282"/>
            <ac:spMk id="8" creationId="{BECC11D2-07CF-495A-AF6B-DB6966E1442B}"/>
          </ac:spMkLst>
        </pc:spChg>
        <pc:spChg chg="add mod">
          <ac:chgData name="Zulkarnain" userId="5083becb-a57d-47aa-bc56-c8e14edc6f30" providerId="ADAL" clId="{734BAD6E-2427-45D6-ADA2-DB22EC6D91D5}" dt="2021-07-09T14:45:03.591" v="2859" actId="1076"/>
          <ac:spMkLst>
            <pc:docMk/>
            <pc:sldMk cId="637677590" sldId="282"/>
            <ac:spMk id="9" creationId="{D84C1E0C-611A-4441-A03F-1384431F1A94}"/>
          </ac:spMkLst>
        </pc:spChg>
        <pc:picChg chg="mod">
          <ac:chgData name="Zulkarnain" userId="5083becb-a57d-47aa-bc56-c8e14edc6f30" providerId="ADAL" clId="{734BAD6E-2427-45D6-ADA2-DB22EC6D91D5}" dt="2021-07-09T14:46:07.709" v="2865" actId="1076"/>
          <ac:picMkLst>
            <pc:docMk/>
            <pc:sldMk cId="637677590" sldId="282"/>
            <ac:picMk id="5" creationId="{00000000-0000-0000-0000-000000000000}"/>
          </ac:picMkLst>
        </pc:picChg>
      </pc:sldChg>
      <pc:sldChg chg="addSp delSp modSp">
        <pc:chgData name="Zulkarnain" userId="5083becb-a57d-47aa-bc56-c8e14edc6f30" providerId="ADAL" clId="{734BAD6E-2427-45D6-ADA2-DB22EC6D91D5}" dt="2021-07-09T15:14:41.276" v="3628" actId="20577"/>
        <pc:sldMkLst>
          <pc:docMk/>
          <pc:sldMk cId="2541447481" sldId="283"/>
        </pc:sldMkLst>
        <pc:spChg chg="mod">
          <ac:chgData name="Zulkarnain" userId="5083becb-a57d-47aa-bc56-c8e14edc6f30" providerId="ADAL" clId="{734BAD6E-2427-45D6-ADA2-DB22EC6D91D5}" dt="2021-07-09T15:14:41.276" v="3628" actId="20577"/>
          <ac:spMkLst>
            <pc:docMk/>
            <pc:sldMk cId="2541447481" sldId="283"/>
            <ac:spMk id="6" creationId="{00000000-0000-0000-0000-000000000000}"/>
          </ac:spMkLst>
        </pc:spChg>
        <pc:spChg chg="add del mod">
          <ac:chgData name="Zulkarnain" userId="5083becb-a57d-47aa-bc56-c8e14edc6f30" providerId="ADAL" clId="{734BAD6E-2427-45D6-ADA2-DB22EC6D91D5}" dt="2021-07-09T14:51:43.196" v="3219" actId="478"/>
          <ac:spMkLst>
            <pc:docMk/>
            <pc:sldMk cId="2541447481" sldId="283"/>
            <ac:spMk id="7" creationId="{DBA5FE4B-600B-4E72-AA26-2613E71313A7}"/>
          </ac:spMkLst>
        </pc:spChg>
        <pc:picChg chg="mod">
          <ac:chgData name="Zulkarnain" userId="5083becb-a57d-47aa-bc56-c8e14edc6f30" providerId="ADAL" clId="{734BAD6E-2427-45D6-ADA2-DB22EC6D91D5}" dt="2021-07-09T14:50:29.449" v="3207" actId="1076"/>
          <ac:picMkLst>
            <pc:docMk/>
            <pc:sldMk cId="2541447481" sldId="283"/>
            <ac:picMk id="5" creationId="{00000000-0000-0000-0000-000000000000}"/>
          </ac:picMkLst>
        </pc:picChg>
      </pc:sldChg>
      <pc:sldChg chg="add del">
        <pc:chgData name="Zulkarnain" userId="5083becb-a57d-47aa-bc56-c8e14edc6f30" providerId="ADAL" clId="{734BAD6E-2427-45D6-ADA2-DB22EC6D91D5}" dt="2021-07-07T07:59:55.096" v="2" actId="2696"/>
        <pc:sldMkLst>
          <pc:docMk/>
          <pc:sldMk cId="3470522882" sldId="359"/>
        </pc:sldMkLst>
      </pc:sldChg>
      <pc:sldChg chg="addSp delSp modSp add delAnim modAnim">
        <pc:chgData name="Zulkarnain" userId="5083becb-a57d-47aa-bc56-c8e14edc6f30" providerId="ADAL" clId="{734BAD6E-2427-45D6-ADA2-DB22EC6D91D5}" dt="2021-07-09T15:10:10.064" v="3574" actId="20577"/>
        <pc:sldMkLst>
          <pc:docMk/>
          <pc:sldMk cId="2758075895" sldId="360"/>
        </pc:sldMkLst>
        <pc:spChg chg="add del mod">
          <ac:chgData name="Zulkarnain" userId="5083becb-a57d-47aa-bc56-c8e14edc6f30" providerId="ADAL" clId="{734BAD6E-2427-45D6-ADA2-DB22EC6D91D5}" dt="2021-07-07T08:04:52.770" v="56" actId="478"/>
          <ac:spMkLst>
            <pc:docMk/>
            <pc:sldMk cId="2758075895" sldId="360"/>
            <ac:spMk id="3" creationId="{3AAB91E9-8ACB-496F-969E-2554D3BCEDD4}"/>
          </ac:spMkLst>
        </pc:spChg>
        <pc:spChg chg="del">
          <ac:chgData name="Zulkarnain" userId="5083becb-a57d-47aa-bc56-c8e14edc6f30" providerId="ADAL" clId="{734BAD6E-2427-45D6-ADA2-DB22EC6D91D5}" dt="2021-07-07T08:00:15.681" v="3" actId="478"/>
          <ac:spMkLst>
            <pc:docMk/>
            <pc:sldMk cId="2758075895" sldId="360"/>
            <ac:spMk id="5" creationId="{00000000-0000-0000-0000-000000000000}"/>
          </ac:spMkLst>
        </pc:spChg>
        <pc:spChg chg="del">
          <ac:chgData name="Zulkarnain" userId="5083becb-a57d-47aa-bc56-c8e14edc6f30" providerId="ADAL" clId="{734BAD6E-2427-45D6-ADA2-DB22EC6D91D5}" dt="2021-07-07T08:00:17.096" v="4" actId="478"/>
          <ac:spMkLst>
            <pc:docMk/>
            <pc:sldMk cId="2758075895" sldId="360"/>
            <ac:spMk id="7" creationId="{00000000-0000-0000-0000-000000000000}"/>
          </ac:spMkLst>
        </pc:spChg>
        <pc:spChg chg="del">
          <ac:chgData name="Zulkarnain" userId="5083becb-a57d-47aa-bc56-c8e14edc6f30" providerId="ADAL" clId="{734BAD6E-2427-45D6-ADA2-DB22EC6D91D5}" dt="2021-07-07T08:00:19.393" v="6" actId="478"/>
          <ac:spMkLst>
            <pc:docMk/>
            <pc:sldMk cId="2758075895" sldId="360"/>
            <ac:spMk id="8" creationId="{00000000-0000-0000-0000-000000000000}"/>
          </ac:spMkLst>
        </pc:spChg>
        <pc:spChg chg="del">
          <ac:chgData name="Zulkarnain" userId="5083becb-a57d-47aa-bc56-c8e14edc6f30" providerId="ADAL" clId="{734BAD6E-2427-45D6-ADA2-DB22EC6D91D5}" dt="2021-07-07T08:00:18.262" v="5" actId="478"/>
          <ac:spMkLst>
            <pc:docMk/>
            <pc:sldMk cId="2758075895" sldId="360"/>
            <ac:spMk id="9" creationId="{00000000-0000-0000-0000-000000000000}"/>
          </ac:spMkLst>
        </pc:spChg>
        <pc:spChg chg="del">
          <ac:chgData name="Zulkarnain" userId="5083becb-a57d-47aa-bc56-c8e14edc6f30" providerId="ADAL" clId="{734BAD6E-2427-45D6-ADA2-DB22EC6D91D5}" dt="2021-07-07T08:00:27.876" v="10" actId="478"/>
          <ac:spMkLst>
            <pc:docMk/>
            <pc:sldMk cId="2758075895" sldId="360"/>
            <ac:spMk id="10" creationId="{00000000-0000-0000-0000-000000000000}"/>
          </ac:spMkLst>
        </pc:spChg>
        <pc:spChg chg="del">
          <ac:chgData name="Zulkarnain" userId="5083becb-a57d-47aa-bc56-c8e14edc6f30" providerId="ADAL" clId="{734BAD6E-2427-45D6-ADA2-DB22EC6D91D5}" dt="2021-07-07T08:00:31.228" v="12" actId="478"/>
          <ac:spMkLst>
            <pc:docMk/>
            <pc:sldMk cId="2758075895" sldId="360"/>
            <ac:spMk id="11" creationId="{00000000-0000-0000-0000-000000000000}"/>
          </ac:spMkLst>
        </pc:spChg>
        <pc:spChg chg="del">
          <ac:chgData name="Zulkarnain" userId="5083becb-a57d-47aa-bc56-c8e14edc6f30" providerId="ADAL" clId="{734BAD6E-2427-45D6-ADA2-DB22EC6D91D5}" dt="2021-07-07T08:00:51.188" v="15" actId="478"/>
          <ac:spMkLst>
            <pc:docMk/>
            <pc:sldMk cId="2758075895" sldId="360"/>
            <ac:spMk id="12" creationId="{00000000-0000-0000-0000-000000000000}"/>
          </ac:spMkLst>
        </pc:spChg>
        <pc:spChg chg="del">
          <ac:chgData name="Zulkarnain" userId="5083becb-a57d-47aa-bc56-c8e14edc6f30" providerId="ADAL" clId="{734BAD6E-2427-45D6-ADA2-DB22EC6D91D5}" dt="2021-07-07T08:00:57.474" v="19" actId="478"/>
          <ac:spMkLst>
            <pc:docMk/>
            <pc:sldMk cId="2758075895" sldId="360"/>
            <ac:spMk id="13" creationId="{00000000-0000-0000-0000-000000000000}"/>
          </ac:spMkLst>
        </pc:spChg>
        <pc:spChg chg="del">
          <ac:chgData name="Zulkarnain" userId="5083becb-a57d-47aa-bc56-c8e14edc6f30" providerId="ADAL" clId="{734BAD6E-2427-45D6-ADA2-DB22EC6D91D5}" dt="2021-07-07T08:00:28.946" v="11" actId="478"/>
          <ac:spMkLst>
            <pc:docMk/>
            <pc:sldMk cId="2758075895" sldId="360"/>
            <ac:spMk id="14" creationId="{00000000-0000-0000-0000-000000000000}"/>
          </ac:spMkLst>
        </pc:spChg>
        <pc:spChg chg="del">
          <ac:chgData name="Zulkarnain" userId="5083becb-a57d-47aa-bc56-c8e14edc6f30" providerId="ADAL" clId="{734BAD6E-2427-45D6-ADA2-DB22EC6D91D5}" dt="2021-07-07T08:00:34.354" v="14" actId="478"/>
          <ac:spMkLst>
            <pc:docMk/>
            <pc:sldMk cId="2758075895" sldId="360"/>
            <ac:spMk id="15" creationId="{00000000-0000-0000-0000-000000000000}"/>
          </ac:spMkLst>
        </pc:spChg>
        <pc:spChg chg="del">
          <ac:chgData name="Zulkarnain" userId="5083becb-a57d-47aa-bc56-c8e14edc6f30" providerId="ADAL" clId="{734BAD6E-2427-45D6-ADA2-DB22EC6D91D5}" dt="2021-07-07T08:00:32.761" v="13" actId="478"/>
          <ac:spMkLst>
            <pc:docMk/>
            <pc:sldMk cId="2758075895" sldId="360"/>
            <ac:spMk id="16" creationId="{00000000-0000-0000-0000-000000000000}"/>
          </ac:spMkLst>
        </pc:spChg>
        <pc:spChg chg="del">
          <ac:chgData name="Zulkarnain" userId="5083becb-a57d-47aa-bc56-c8e14edc6f30" providerId="ADAL" clId="{734BAD6E-2427-45D6-ADA2-DB22EC6D91D5}" dt="2021-07-07T08:00:52.644" v="16" actId="478"/>
          <ac:spMkLst>
            <pc:docMk/>
            <pc:sldMk cId="2758075895" sldId="360"/>
            <ac:spMk id="17" creationId="{00000000-0000-0000-0000-000000000000}"/>
          </ac:spMkLst>
        </pc:spChg>
        <pc:spChg chg="del">
          <ac:chgData name="Zulkarnain" userId="5083becb-a57d-47aa-bc56-c8e14edc6f30" providerId="ADAL" clId="{734BAD6E-2427-45D6-ADA2-DB22EC6D91D5}" dt="2021-07-07T08:00:58.767" v="20" actId="478"/>
          <ac:spMkLst>
            <pc:docMk/>
            <pc:sldMk cId="2758075895" sldId="360"/>
            <ac:spMk id="18" creationId="{00000000-0000-0000-0000-000000000000}"/>
          </ac:spMkLst>
        </pc:spChg>
        <pc:spChg chg="del">
          <ac:chgData name="Zulkarnain" userId="5083becb-a57d-47aa-bc56-c8e14edc6f30" providerId="ADAL" clId="{734BAD6E-2427-45D6-ADA2-DB22EC6D91D5}" dt="2021-07-07T08:00:22.464" v="7" actId="478"/>
          <ac:spMkLst>
            <pc:docMk/>
            <pc:sldMk cId="2758075895" sldId="360"/>
            <ac:spMk id="19" creationId="{00000000-0000-0000-0000-000000000000}"/>
          </ac:spMkLst>
        </pc:spChg>
        <pc:spChg chg="del">
          <ac:chgData name="Zulkarnain" userId="5083becb-a57d-47aa-bc56-c8e14edc6f30" providerId="ADAL" clId="{734BAD6E-2427-45D6-ADA2-DB22EC6D91D5}" dt="2021-07-07T08:00:55.573" v="18" actId="478"/>
          <ac:spMkLst>
            <pc:docMk/>
            <pc:sldMk cId="2758075895" sldId="360"/>
            <ac:spMk id="20" creationId="{00000000-0000-0000-0000-000000000000}"/>
          </ac:spMkLst>
        </pc:spChg>
        <pc:spChg chg="del">
          <ac:chgData name="Zulkarnain" userId="5083becb-a57d-47aa-bc56-c8e14edc6f30" providerId="ADAL" clId="{734BAD6E-2427-45D6-ADA2-DB22EC6D91D5}" dt="2021-07-07T08:00:53.812" v="17" actId="478"/>
          <ac:spMkLst>
            <pc:docMk/>
            <pc:sldMk cId="2758075895" sldId="360"/>
            <ac:spMk id="21" creationId="{00000000-0000-0000-0000-000000000000}"/>
          </ac:spMkLst>
        </pc:spChg>
        <pc:spChg chg="add mod">
          <ac:chgData name="Zulkarnain" userId="5083becb-a57d-47aa-bc56-c8e14edc6f30" providerId="ADAL" clId="{734BAD6E-2427-45D6-ADA2-DB22EC6D91D5}" dt="2021-07-09T15:10:10.064" v="3574" actId="20577"/>
          <ac:spMkLst>
            <pc:docMk/>
            <pc:sldMk cId="2758075895" sldId="360"/>
            <ac:spMk id="22" creationId="{836DDDA2-4E5A-454F-8129-283BFCB735A6}"/>
          </ac:spMkLst>
        </pc:spChg>
        <pc:spChg chg="add mod">
          <ac:chgData name="Zulkarnain" userId="5083becb-a57d-47aa-bc56-c8e14edc6f30" providerId="ADAL" clId="{734BAD6E-2427-45D6-ADA2-DB22EC6D91D5}" dt="2021-07-07T08:44:21.368" v="513" actId="14100"/>
          <ac:spMkLst>
            <pc:docMk/>
            <pc:sldMk cId="2758075895" sldId="360"/>
            <ac:spMk id="23" creationId="{B19DB8DD-121A-4BFC-80BC-03C3225E3A2D}"/>
          </ac:spMkLst>
        </pc:spChg>
        <pc:spChg chg="add mod">
          <ac:chgData name="Zulkarnain" userId="5083becb-a57d-47aa-bc56-c8e14edc6f30" providerId="ADAL" clId="{734BAD6E-2427-45D6-ADA2-DB22EC6D91D5}" dt="2021-07-07T09:22:20.576" v="1031" actId="1076"/>
          <ac:spMkLst>
            <pc:docMk/>
            <pc:sldMk cId="2758075895" sldId="360"/>
            <ac:spMk id="24" creationId="{2468DC32-C2A9-4722-A688-D3335D4D430A}"/>
          </ac:spMkLst>
        </pc:spChg>
        <pc:spChg chg="add mod">
          <ac:chgData name="Zulkarnain" userId="5083becb-a57d-47aa-bc56-c8e14edc6f30" providerId="ADAL" clId="{734BAD6E-2427-45D6-ADA2-DB22EC6D91D5}" dt="2021-07-07T09:22:40.224" v="1034" actId="20577"/>
          <ac:spMkLst>
            <pc:docMk/>
            <pc:sldMk cId="2758075895" sldId="360"/>
            <ac:spMk id="25" creationId="{5C6D0002-3EEF-4423-95E0-0B213D5EC529}"/>
          </ac:spMkLst>
        </pc:spChg>
        <pc:spChg chg="add mod">
          <ac:chgData name="Zulkarnain" userId="5083becb-a57d-47aa-bc56-c8e14edc6f30" providerId="ADAL" clId="{734BAD6E-2427-45D6-ADA2-DB22EC6D91D5}" dt="2021-07-07T09:26:20.160" v="1044" actId="14100"/>
          <ac:spMkLst>
            <pc:docMk/>
            <pc:sldMk cId="2758075895" sldId="360"/>
            <ac:spMk id="26" creationId="{E6048124-8CC7-4103-8F21-9219EBFB4892}"/>
          </ac:spMkLst>
        </pc:spChg>
        <pc:picChg chg="add del mod">
          <ac:chgData name="Zulkarnain" userId="5083becb-a57d-47aa-bc56-c8e14edc6f30" providerId="ADAL" clId="{734BAD6E-2427-45D6-ADA2-DB22EC6D91D5}" dt="2021-07-07T08:53:27.015" v="641" actId="1076"/>
          <ac:picMkLst>
            <pc:docMk/>
            <pc:sldMk cId="2758075895" sldId="360"/>
            <ac:picMk id="1026" creationId="{00000000-0000-0000-0000-000000000000}"/>
          </ac:picMkLst>
        </pc:picChg>
      </pc:sldChg>
      <pc:sldChg chg="modSp add">
        <pc:chgData name="Zulkarnain" userId="5083becb-a57d-47aa-bc56-c8e14edc6f30" providerId="ADAL" clId="{734BAD6E-2427-45D6-ADA2-DB22EC6D91D5}" dt="2021-07-09T15:09:20.314" v="3559" actId="20577"/>
        <pc:sldMkLst>
          <pc:docMk/>
          <pc:sldMk cId="1698960200" sldId="361"/>
        </pc:sldMkLst>
        <pc:spChg chg="mod">
          <ac:chgData name="Zulkarnain" userId="5083becb-a57d-47aa-bc56-c8e14edc6f30" providerId="ADAL" clId="{734BAD6E-2427-45D6-ADA2-DB22EC6D91D5}" dt="2021-07-07T09:30:22.176" v="1070" actId="20577"/>
          <ac:spMkLst>
            <pc:docMk/>
            <pc:sldMk cId="1698960200" sldId="361"/>
            <ac:spMk id="2" creationId="{64CAC58C-CC97-454E-9E00-167B3C8FD171}"/>
          </ac:spMkLst>
        </pc:spChg>
        <pc:spChg chg="mod">
          <ac:chgData name="Zulkarnain" userId="5083becb-a57d-47aa-bc56-c8e14edc6f30" providerId="ADAL" clId="{734BAD6E-2427-45D6-ADA2-DB22EC6D91D5}" dt="2021-07-09T15:09:20.314" v="3559" actId="20577"/>
          <ac:spMkLst>
            <pc:docMk/>
            <pc:sldMk cId="1698960200" sldId="361"/>
            <ac:spMk id="3" creationId="{5667BD1C-5AD0-46C2-873F-6CA120146A6A}"/>
          </ac:spMkLst>
        </pc:spChg>
      </pc:sldChg>
      <pc:sldChg chg="addSp delSp modSp add modAnim">
        <pc:chgData name="Zulkarnain" userId="5083becb-a57d-47aa-bc56-c8e14edc6f30" providerId="ADAL" clId="{734BAD6E-2427-45D6-ADA2-DB22EC6D91D5}" dt="2021-07-09T15:02:23.970" v="3539" actId="20577"/>
        <pc:sldMkLst>
          <pc:docMk/>
          <pc:sldMk cId="3565530590" sldId="362"/>
        </pc:sldMkLst>
        <pc:spChg chg="mod">
          <ac:chgData name="Zulkarnain" userId="5083becb-a57d-47aa-bc56-c8e14edc6f30" providerId="ADAL" clId="{734BAD6E-2427-45D6-ADA2-DB22EC6D91D5}" dt="2021-07-09T15:00:42.426" v="3492" actId="1076"/>
          <ac:spMkLst>
            <pc:docMk/>
            <pc:sldMk cId="3565530590" sldId="362"/>
            <ac:spMk id="2" creationId="{BF619259-D70A-4DF7-AC26-070426D2D78F}"/>
          </ac:spMkLst>
        </pc:spChg>
        <pc:spChg chg="del">
          <ac:chgData name="Zulkarnain" userId="5083becb-a57d-47aa-bc56-c8e14edc6f30" providerId="ADAL" clId="{734BAD6E-2427-45D6-ADA2-DB22EC6D91D5}" dt="2021-07-09T14:58:47.027" v="3462" actId="478"/>
          <ac:spMkLst>
            <pc:docMk/>
            <pc:sldMk cId="3565530590" sldId="362"/>
            <ac:spMk id="3" creationId="{FEC6B269-FB6A-491D-BF50-B958039303D5}"/>
          </ac:spMkLst>
        </pc:spChg>
        <pc:spChg chg="add mod">
          <ac:chgData name="Zulkarnain" userId="5083becb-a57d-47aa-bc56-c8e14edc6f30" providerId="ADAL" clId="{734BAD6E-2427-45D6-ADA2-DB22EC6D91D5}" dt="2021-07-09T15:02:23.970" v="3539" actId="20577"/>
          <ac:spMkLst>
            <pc:docMk/>
            <pc:sldMk cId="3565530590" sldId="362"/>
            <ac:spMk id="6" creationId="{9A33170F-E02C-42AE-990B-961B4011519A}"/>
          </ac:spMkLst>
        </pc:spChg>
        <pc:picChg chg="add mod">
          <ac:chgData name="Zulkarnain" userId="5083becb-a57d-47aa-bc56-c8e14edc6f30" providerId="ADAL" clId="{734BAD6E-2427-45D6-ADA2-DB22EC6D91D5}" dt="2021-07-09T15:02:02.523" v="3521" actId="1076"/>
          <ac:picMkLst>
            <pc:docMk/>
            <pc:sldMk cId="3565530590" sldId="362"/>
            <ac:picMk id="5" creationId="{519C472B-80F5-4314-BE25-2345D02F97FD}"/>
          </ac:picMkLst>
        </pc:picChg>
      </pc:sldChg>
    </pc:docChg>
  </pc:docChgLst>
  <pc:docChgLst>
    <pc:chgData name="Zulkarnain" userId="5083becb-a57d-47aa-bc56-c8e14edc6f30" providerId="ADAL" clId="{1453D3FE-F806-40D0-9ACC-78829F3713C1}"/>
    <pc:docChg chg="undo custSel addSld delSld modSld sldOrd">
      <pc:chgData name="Zulkarnain" userId="5083becb-a57d-47aa-bc56-c8e14edc6f30" providerId="ADAL" clId="{1453D3FE-F806-40D0-9ACC-78829F3713C1}" dt="2022-07-21T21:17:26.626" v="4916" actId="20577"/>
      <pc:docMkLst>
        <pc:docMk/>
      </pc:docMkLst>
      <pc:sldChg chg="modSp mod">
        <pc:chgData name="Zulkarnain" userId="5083becb-a57d-47aa-bc56-c8e14edc6f30" providerId="ADAL" clId="{1453D3FE-F806-40D0-9ACC-78829F3713C1}" dt="2022-07-21T21:17:26.626" v="4916" actId="20577"/>
        <pc:sldMkLst>
          <pc:docMk/>
          <pc:sldMk cId="2389260677" sldId="256"/>
        </pc:sldMkLst>
        <pc:spChg chg="mod">
          <ac:chgData name="Zulkarnain" userId="5083becb-a57d-47aa-bc56-c8e14edc6f30" providerId="ADAL" clId="{1453D3FE-F806-40D0-9ACC-78829F3713C1}" dt="2022-07-21T21:17:26.626" v="4916" actId="20577"/>
          <ac:spMkLst>
            <pc:docMk/>
            <pc:sldMk cId="2389260677" sldId="256"/>
            <ac:spMk id="7" creationId="{00000000-0000-0000-0000-000000000000}"/>
          </ac:spMkLst>
        </pc:spChg>
        <pc:picChg chg="mod">
          <ac:chgData name="Zulkarnain" userId="5083becb-a57d-47aa-bc56-c8e14edc6f30" providerId="ADAL" clId="{1453D3FE-F806-40D0-9ACC-78829F3713C1}" dt="2022-07-19T12:37:57.481" v="78" actId="1076"/>
          <ac:picMkLst>
            <pc:docMk/>
            <pc:sldMk cId="2389260677" sldId="256"/>
            <ac:picMk id="2" creationId="{00000000-0000-0000-0000-000000000000}"/>
          </ac:picMkLst>
        </pc:picChg>
      </pc:sldChg>
      <pc:sldChg chg="del">
        <pc:chgData name="Zulkarnain" userId="5083becb-a57d-47aa-bc56-c8e14edc6f30" providerId="ADAL" clId="{1453D3FE-F806-40D0-9ACC-78829F3713C1}" dt="2022-07-19T15:01:51.970" v="3668" actId="2696"/>
        <pc:sldMkLst>
          <pc:docMk/>
          <pc:sldMk cId="380228457" sldId="258"/>
        </pc:sldMkLst>
      </pc:sldChg>
      <pc:sldChg chg="modSp mod">
        <pc:chgData name="Zulkarnain" userId="5083becb-a57d-47aa-bc56-c8e14edc6f30" providerId="ADAL" clId="{1453D3FE-F806-40D0-9ACC-78829F3713C1}" dt="2022-07-21T20:20:02.806" v="4823" actId="20577"/>
        <pc:sldMkLst>
          <pc:docMk/>
          <pc:sldMk cId="2727208973" sldId="258"/>
        </pc:sldMkLst>
        <pc:spChg chg="mod">
          <ac:chgData name="Zulkarnain" userId="5083becb-a57d-47aa-bc56-c8e14edc6f30" providerId="ADAL" clId="{1453D3FE-F806-40D0-9ACC-78829F3713C1}" dt="2022-07-21T20:20:02.806" v="4823" actId="20577"/>
          <ac:spMkLst>
            <pc:docMk/>
            <pc:sldMk cId="2727208973" sldId="258"/>
            <ac:spMk id="7" creationId="{00000000-0000-0000-0000-000000000000}"/>
          </ac:spMkLst>
        </pc:spChg>
      </pc:sldChg>
      <pc:sldChg chg="del">
        <pc:chgData name="Zulkarnain" userId="5083becb-a57d-47aa-bc56-c8e14edc6f30" providerId="ADAL" clId="{1453D3FE-F806-40D0-9ACC-78829F3713C1}" dt="2022-07-19T15:04:49.807" v="3723" actId="47"/>
        <pc:sldMkLst>
          <pc:docMk/>
          <pc:sldMk cId="2668087876" sldId="260"/>
        </pc:sldMkLst>
      </pc:sldChg>
      <pc:sldChg chg="del">
        <pc:chgData name="Zulkarnain" userId="5083becb-a57d-47aa-bc56-c8e14edc6f30" providerId="ADAL" clId="{1453D3FE-F806-40D0-9ACC-78829F3713C1}" dt="2022-07-19T15:04:47.361" v="3722" actId="47"/>
        <pc:sldMkLst>
          <pc:docMk/>
          <pc:sldMk cId="3995361145" sldId="261"/>
        </pc:sldMkLst>
      </pc:sldChg>
      <pc:sldChg chg="del">
        <pc:chgData name="Zulkarnain" userId="5083becb-a57d-47aa-bc56-c8e14edc6f30" providerId="ADAL" clId="{1453D3FE-F806-40D0-9ACC-78829F3713C1}" dt="2022-07-19T15:04:50.942" v="3724" actId="47"/>
        <pc:sldMkLst>
          <pc:docMk/>
          <pc:sldMk cId="3031507414" sldId="262"/>
        </pc:sldMkLst>
      </pc:sldChg>
      <pc:sldChg chg="del">
        <pc:chgData name="Zulkarnain" userId="5083becb-a57d-47aa-bc56-c8e14edc6f30" providerId="ADAL" clId="{1453D3FE-F806-40D0-9ACC-78829F3713C1}" dt="2022-07-19T15:04:52.295" v="3725" actId="47"/>
        <pc:sldMkLst>
          <pc:docMk/>
          <pc:sldMk cId="2171416742" sldId="263"/>
        </pc:sldMkLst>
      </pc:sldChg>
      <pc:sldChg chg="del">
        <pc:chgData name="Zulkarnain" userId="5083becb-a57d-47aa-bc56-c8e14edc6f30" providerId="ADAL" clId="{1453D3FE-F806-40D0-9ACC-78829F3713C1}" dt="2022-07-19T15:04:53.485" v="3726" actId="47"/>
        <pc:sldMkLst>
          <pc:docMk/>
          <pc:sldMk cId="1925043217" sldId="264"/>
        </pc:sldMkLst>
      </pc:sldChg>
      <pc:sldChg chg="del">
        <pc:chgData name="Zulkarnain" userId="5083becb-a57d-47aa-bc56-c8e14edc6f30" providerId="ADAL" clId="{1453D3FE-F806-40D0-9ACC-78829F3713C1}" dt="2022-07-19T15:04:45.871" v="3721" actId="47"/>
        <pc:sldMkLst>
          <pc:docMk/>
          <pc:sldMk cId="1174381815" sldId="269"/>
        </pc:sldMkLst>
      </pc:sldChg>
      <pc:sldChg chg="del">
        <pc:chgData name="Zulkarnain" userId="5083becb-a57d-47aa-bc56-c8e14edc6f30" providerId="ADAL" clId="{1453D3FE-F806-40D0-9ACC-78829F3713C1}" dt="2022-07-19T15:04:44.398" v="3720" actId="47"/>
        <pc:sldMkLst>
          <pc:docMk/>
          <pc:sldMk cId="3979870613" sldId="271"/>
        </pc:sldMkLst>
      </pc:sldChg>
      <pc:sldChg chg="del">
        <pc:chgData name="Zulkarnain" userId="5083becb-a57d-47aa-bc56-c8e14edc6f30" providerId="ADAL" clId="{1453D3FE-F806-40D0-9ACC-78829F3713C1}" dt="2022-07-19T15:04:56.788" v="3729" actId="47"/>
        <pc:sldMkLst>
          <pc:docMk/>
          <pc:sldMk cId="1788975653" sldId="272"/>
        </pc:sldMkLst>
      </pc:sldChg>
      <pc:sldChg chg="del">
        <pc:chgData name="Zulkarnain" userId="5083becb-a57d-47aa-bc56-c8e14edc6f30" providerId="ADAL" clId="{1453D3FE-F806-40D0-9ACC-78829F3713C1}" dt="2022-07-19T15:04:57.939" v="3730" actId="47"/>
        <pc:sldMkLst>
          <pc:docMk/>
          <pc:sldMk cId="2891003866" sldId="274"/>
        </pc:sldMkLst>
      </pc:sldChg>
      <pc:sldChg chg="modSp del mod">
        <pc:chgData name="Zulkarnain" userId="5083becb-a57d-47aa-bc56-c8e14edc6f30" providerId="ADAL" clId="{1453D3FE-F806-40D0-9ACC-78829F3713C1}" dt="2022-07-19T13:06:45.903" v="1807" actId="47"/>
        <pc:sldMkLst>
          <pc:docMk/>
          <pc:sldMk cId="2247891262" sldId="278"/>
        </pc:sldMkLst>
        <pc:spChg chg="mod">
          <ac:chgData name="Zulkarnain" userId="5083becb-a57d-47aa-bc56-c8e14edc6f30" providerId="ADAL" clId="{1453D3FE-F806-40D0-9ACC-78829F3713C1}" dt="2022-07-19T12:41:53.288" v="182" actId="20577"/>
          <ac:spMkLst>
            <pc:docMk/>
            <pc:sldMk cId="2247891262" sldId="278"/>
            <ac:spMk id="2" creationId="{00000000-0000-0000-0000-000000000000}"/>
          </ac:spMkLst>
        </pc:spChg>
      </pc:sldChg>
      <pc:sldChg chg="del">
        <pc:chgData name="Zulkarnain" userId="5083becb-a57d-47aa-bc56-c8e14edc6f30" providerId="ADAL" clId="{1453D3FE-F806-40D0-9ACC-78829F3713C1}" dt="2022-07-19T15:04:42.294" v="3718" actId="47"/>
        <pc:sldMkLst>
          <pc:docMk/>
          <pc:sldMk cId="3658042491" sldId="279"/>
        </pc:sldMkLst>
      </pc:sldChg>
      <pc:sldChg chg="del">
        <pc:chgData name="Zulkarnain" userId="5083becb-a57d-47aa-bc56-c8e14edc6f30" providerId="ADAL" clId="{1453D3FE-F806-40D0-9ACC-78829F3713C1}" dt="2022-07-19T15:04:54.655" v="3727" actId="47"/>
        <pc:sldMkLst>
          <pc:docMk/>
          <pc:sldMk cId="637677590" sldId="282"/>
        </pc:sldMkLst>
      </pc:sldChg>
      <pc:sldChg chg="del">
        <pc:chgData name="Zulkarnain" userId="5083becb-a57d-47aa-bc56-c8e14edc6f30" providerId="ADAL" clId="{1453D3FE-F806-40D0-9ACC-78829F3713C1}" dt="2022-07-19T15:04:55.816" v="3728" actId="47"/>
        <pc:sldMkLst>
          <pc:docMk/>
          <pc:sldMk cId="2541447481" sldId="283"/>
        </pc:sldMkLst>
      </pc:sldChg>
      <pc:sldChg chg="del">
        <pc:chgData name="Zulkarnain" userId="5083becb-a57d-47aa-bc56-c8e14edc6f30" providerId="ADAL" clId="{1453D3FE-F806-40D0-9ACC-78829F3713C1}" dt="2022-07-19T14:54:27.117" v="3536" actId="47"/>
        <pc:sldMkLst>
          <pc:docMk/>
          <pc:sldMk cId="2758075895" sldId="360"/>
        </pc:sldMkLst>
      </pc:sldChg>
      <pc:sldChg chg="del">
        <pc:chgData name="Zulkarnain" userId="5083becb-a57d-47aa-bc56-c8e14edc6f30" providerId="ADAL" clId="{1453D3FE-F806-40D0-9ACC-78829F3713C1}" dt="2022-07-19T15:04:43.190" v="3719" actId="47"/>
        <pc:sldMkLst>
          <pc:docMk/>
          <pc:sldMk cId="3565530590" sldId="362"/>
        </pc:sldMkLst>
      </pc:sldChg>
      <pc:sldChg chg="modSp mod ord">
        <pc:chgData name="Zulkarnain" userId="5083becb-a57d-47aa-bc56-c8e14edc6f30" providerId="ADAL" clId="{1453D3FE-F806-40D0-9ACC-78829F3713C1}" dt="2022-07-19T15:08:26.990" v="3977" actId="207"/>
        <pc:sldMkLst>
          <pc:docMk/>
          <pc:sldMk cId="2282295511" sldId="363"/>
        </pc:sldMkLst>
        <pc:spChg chg="mod">
          <ac:chgData name="Zulkarnain" userId="5083becb-a57d-47aa-bc56-c8e14edc6f30" providerId="ADAL" clId="{1453D3FE-F806-40D0-9ACC-78829F3713C1}" dt="2022-07-19T15:08:26.990" v="3977" actId="207"/>
          <ac:spMkLst>
            <pc:docMk/>
            <pc:sldMk cId="2282295511" sldId="363"/>
            <ac:spMk id="2" creationId="{796A5997-DB36-4643-B737-34E490814A24}"/>
          </ac:spMkLst>
        </pc:spChg>
        <pc:spChg chg="mod">
          <ac:chgData name="Zulkarnain" userId="5083becb-a57d-47aa-bc56-c8e14edc6f30" providerId="ADAL" clId="{1453D3FE-F806-40D0-9ACC-78829F3713C1}" dt="2022-07-19T14:56:41.831" v="3568" actId="27636"/>
          <ac:spMkLst>
            <pc:docMk/>
            <pc:sldMk cId="2282295511" sldId="363"/>
            <ac:spMk id="3" creationId="{3C15F400-1C33-4C0E-8828-5C747BDAEBF7}"/>
          </ac:spMkLst>
        </pc:spChg>
        <pc:picChg chg="mod">
          <ac:chgData name="Zulkarnain" userId="5083becb-a57d-47aa-bc56-c8e14edc6f30" providerId="ADAL" clId="{1453D3FE-F806-40D0-9ACC-78829F3713C1}" dt="2022-07-19T14:56:23.482" v="3564" actId="1076"/>
          <ac:picMkLst>
            <pc:docMk/>
            <pc:sldMk cId="2282295511" sldId="363"/>
            <ac:picMk id="1026" creationId="{351A50D8-F478-4AFA-8790-52BCF3B17902}"/>
          </ac:picMkLst>
        </pc:picChg>
      </pc:sldChg>
      <pc:sldChg chg="modSp mod">
        <pc:chgData name="Zulkarnain" userId="5083becb-a57d-47aa-bc56-c8e14edc6f30" providerId="ADAL" clId="{1453D3FE-F806-40D0-9ACC-78829F3713C1}" dt="2022-07-21T19:47:20.076" v="4768" actId="20577"/>
        <pc:sldMkLst>
          <pc:docMk/>
          <pc:sldMk cId="131247419" sldId="365"/>
        </pc:sldMkLst>
        <pc:spChg chg="mod">
          <ac:chgData name="Zulkarnain" userId="5083becb-a57d-47aa-bc56-c8e14edc6f30" providerId="ADAL" clId="{1453D3FE-F806-40D0-9ACC-78829F3713C1}" dt="2022-07-19T15:08:21.070" v="3976" actId="207"/>
          <ac:spMkLst>
            <pc:docMk/>
            <pc:sldMk cId="131247419" sldId="365"/>
            <ac:spMk id="2" creationId="{F5BBD91C-024B-462E-9D76-0A9A0647797A}"/>
          </ac:spMkLst>
        </pc:spChg>
        <pc:spChg chg="mod">
          <ac:chgData name="Zulkarnain" userId="5083becb-a57d-47aa-bc56-c8e14edc6f30" providerId="ADAL" clId="{1453D3FE-F806-40D0-9ACC-78829F3713C1}" dt="2022-07-21T19:47:20.076" v="4768" actId="20577"/>
          <ac:spMkLst>
            <pc:docMk/>
            <pc:sldMk cId="131247419" sldId="365"/>
            <ac:spMk id="3" creationId="{19936C25-01DF-45FF-BDF2-D57BD22636C3}"/>
          </ac:spMkLst>
        </pc:spChg>
      </pc:sldChg>
      <pc:sldChg chg="modSp new mod">
        <pc:chgData name="Zulkarnain" userId="5083becb-a57d-47aa-bc56-c8e14edc6f30" providerId="ADAL" clId="{1453D3FE-F806-40D0-9ACC-78829F3713C1}" dt="2022-07-19T15:00:27.390" v="3667" actId="255"/>
        <pc:sldMkLst>
          <pc:docMk/>
          <pc:sldMk cId="1776892448" sldId="366"/>
        </pc:sldMkLst>
        <pc:spChg chg="mod">
          <ac:chgData name="Zulkarnain" userId="5083becb-a57d-47aa-bc56-c8e14edc6f30" providerId="ADAL" clId="{1453D3FE-F806-40D0-9ACC-78829F3713C1}" dt="2022-07-19T13:06:16.349" v="1805" actId="1076"/>
          <ac:spMkLst>
            <pc:docMk/>
            <pc:sldMk cId="1776892448" sldId="366"/>
            <ac:spMk id="2" creationId="{9E524CFF-1E59-4813-B3BD-AB008EB5785F}"/>
          </ac:spMkLst>
        </pc:spChg>
        <pc:spChg chg="mod">
          <ac:chgData name="Zulkarnain" userId="5083becb-a57d-47aa-bc56-c8e14edc6f30" providerId="ADAL" clId="{1453D3FE-F806-40D0-9ACC-78829F3713C1}" dt="2022-07-19T15:00:27.390" v="3667" actId="255"/>
          <ac:spMkLst>
            <pc:docMk/>
            <pc:sldMk cId="1776892448" sldId="366"/>
            <ac:spMk id="3" creationId="{66BD7E05-ADE1-4DF0-B7A7-D410C2B47DCA}"/>
          </ac:spMkLst>
        </pc:spChg>
      </pc:sldChg>
      <pc:sldChg chg="addSp delSp modSp new mod delAnim modAnim">
        <pc:chgData name="Zulkarnain" userId="5083becb-a57d-47aa-bc56-c8e14edc6f30" providerId="ADAL" clId="{1453D3FE-F806-40D0-9ACC-78829F3713C1}" dt="2022-07-19T14:54:08.250" v="3535" actId="1076"/>
        <pc:sldMkLst>
          <pc:docMk/>
          <pc:sldMk cId="3026051233" sldId="367"/>
        </pc:sldMkLst>
        <pc:spChg chg="mod">
          <ac:chgData name="Zulkarnain" userId="5083becb-a57d-47aa-bc56-c8e14edc6f30" providerId="ADAL" clId="{1453D3FE-F806-40D0-9ACC-78829F3713C1}" dt="2022-07-19T14:53:48.550" v="3532" actId="20577"/>
          <ac:spMkLst>
            <pc:docMk/>
            <pc:sldMk cId="3026051233" sldId="367"/>
            <ac:spMk id="2" creationId="{65071DB5-96C3-40B4-8A6A-7AEB02340A63}"/>
          </ac:spMkLst>
        </pc:spChg>
        <pc:spChg chg="del">
          <ac:chgData name="Zulkarnain" userId="5083becb-a57d-47aa-bc56-c8e14edc6f30" providerId="ADAL" clId="{1453D3FE-F806-40D0-9ACC-78829F3713C1}" dt="2022-07-19T13:08:48.163" v="1809" actId="1032"/>
          <ac:spMkLst>
            <pc:docMk/>
            <pc:sldMk cId="3026051233" sldId="367"/>
            <ac:spMk id="3" creationId="{863BB7DE-298D-4D5C-B916-020264866615}"/>
          </ac:spMkLst>
        </pc:spChg>
        <pc:spChg chg="add del mod">
          <ac:chgData name="Zulkarnain" userId="5083becb-a57d-47aa-bc56-c8e14edc6f30" providerId="ADAL" clId="{1453D3FE-F806-40D0-9ACC-78829F3713C1}" dt="2022-07-19T13:10:45.847" v="1844" actId="478"/>
          <ac:spMkLst>
            <pc:docMk/>
            <pc:sldMk cId="3026051233" sldId="367"/>
            <ac:spMk id="9" creationId="{CEEBD9B8-C3B8-413D-849B-783B9637846F}"/>
          </ac:spMkLst>
        </pc:spChg>
        <pc:spChg chg="add mod">
          <ac:chgData name="Zulkarnain" userId="5083becb-a57d-47aa-bc56-c8e14edc6f30" providerId="ADAL" clId="{1453D3FE-F806-40D0-9ACC-78829F3713C1}" dt="2022-07-19T13:28:05.507" v="2458" actId="164"/>
          <ac:spMkLst>
            <pc:docMk/>
            <pc:sldMk cId="3026051233" sldId="367"/>
            <ac:spMk id="10" creationId="{F186E195-A10C-4578-B119-3F7526A7B1C5}"/>
          </ac:spMkLst>
        </pc:spChg>
        <pc:spChg chg="add mod">
          <ac:chgData name="Zulkarnain" userId="5083becb-a57d-47aa-bc56-c8e14edc6f30" providerId="ADAL" clId="{1453D3FE-F806-40D0-9ACC-78829F3713C1}" dt="2022-07-19T13:28:05.507" v="2458" actId="164"/>
          <ac:spMkLst>
            <pc:docMk/>
            <pc:sldMk cId="3026051233" sldId="367"/>
            <ac:spMk id="11" creationId="{B1FF84C0-D0D2-434B-A444-97403295B150}"/>
          </ac:spMkLst>
        </pc:spChg>
        <pc:spChg chg="add mod">
          <ac:chgData name="Zulkarnain" userId="5083becb-a57d-47aa-bc56-c8e14edc6f30" providerId="ADAL" clId="{1453D3FE-F806-40D0-9ACC-78829F3713C1}" dt="2022-07-19T13:28:05.507" v="2458" actId="164"/>
          <ac:spMkLst>
            <pc:docMk/>
            <pc:sldMk cId="3026051233" sldId="367"/>
            <ac:spMk id="12" creationId="{1B4E8CDC-0902-4A7B-8FEC-130B0B5ACC49}"/>
          </ac:spMkLst>
        </pc:spChg>
        <pc:spChg chg="add mod">
          <ac:chgData name="Zulkarnain" userId="5083becb-a57d-47aa-bc56-c8e14edc6f30" providerId="ADAL" clId="{1453D3FE-F806-40D0-9ACC-78829F3713C1}" dt="2022-07-19T13:28:05.507" v="2458" actId="164"/>
          <ac:spMkLst>
            <pc:docMk/>
            <pc:sldMk cId="3026051233" sldId="367"/>
            <ac:spMk id="13" creationId="{36EF0F37-32D6-4BFC-B645-171603837E8C}"/>
          </ac:spMkLst>
        </pc:spChg>
        <pc:spChg chg="add mod">
          <ac:chgData name="Zulkarnain" userId="5083becb-a57d-47aa-bc56-c8e14edc6f30" providerId="ADAL" clId="{1453D3FE-F806-40D0-9ACC-78829F3713C1}" dt="2022-07-19T13:28:05.507" v="2458" actId="164"/>
          <ac:spMkLst>
            <pc:docMk/>
            <pc:sldMk cId="3026051233" sldId="367"/>
            <ac:spMk id="14" creationId="{D0227DE5-875A-4B3B-AB7B-3D0C823E6AA7}"/>
          </ac:spMkLst>
        </pc:spChg>
        <pc:spChg chg="add mod">
          <ac:chgData name="Zulkarnain" userId="5083becb-a57d-47aa-bc56-c8e14edc6f30" providerId="ADAL" clId="{1453D3FE-F806-40D0-9ACC-78829F3713C1}" dt="2022-07-19T13:28:05.507" v="2458" actId="164"/>
          <ac:spMkLst>
            <pc:docMk/>
            <pc:sldMk cId="3026051233" sldId="367"/>
            <ac:spMk id="15" creationId="{B66A265B-2FE6-47CB-9CC4-EF7BC05F26BA}"/>
          </ac:spMkLst>
        </pc:spChg>
        <pc:spChg chg="add del mod">
          <ac:chgData name="Zulkarnain" userId="5083becb-a57d-47aa-bc56-c8e14edc6f30" providerId="ADAL" clId="{1453D3FE-F806-40D0-9ACC-78829F3713C1}" dt="2022-07-19T13:29:09.481" v="2465" actId="478"/>
          <ac:spMkLst>
            <pc:docMk/>
            <pc:sldMk cId="3026051233" sldId="367"/>
            <ac:spMk id="41" creationId="{8DB95E25-31E2-42A0-88EB-3EA005B7209E}"/>
          </ac:spMkLst>
        </pc:spChg>
        <pc:spChg chg="add del mod">
          <ac:chgData name="Zulkarnain" userId="5083becb-a57d-47aa-bc56-c8e14edc6f30" providerId="ADAL" clId="{1453D3FE-F806-40D0-9ACC-78829F3713C1}" dt="2022-07-19T13:29:20.581" v="2466" actId="478"/>
          <ac:spMkLst>
            <pc:docMk/>
            <pc:sldMk cId="3026051233" sldId="367"/>
            <ac:spMk id="43" creationId="{5860DAEA-033F-4C3C-A566-5BEDADB7C035}"/>
          </ac:spMkLst>
        </pc:spChg>
        <pc:spChg chg="add del mod">
          <ac:chgData name="Zulkarnain" userId="5083becb-a57d-47aa-bc56-c8e14edc6f30" providerId="ADAL" clId="{1453D3FE-F806-40D0-9ACC-78829F3713C1}" dt="2022-07-19T13:31:18.499" v="2483" actId="478"/>
          <ac:spMkLst>
            <pc:docMk/>
            <pc:sldMk cId="3026051233" sldId="367"/>
            <ac:spMk id="44" creationId="{DCA81F50-AB33-4A82-BAC2-F48B9BA496CE}"/>
          </ac:spMkLst>
        </pc:spChg>
        <pc:spChg chg="add mod">
          <ac:chgData name="Zulkarnain" userId="5083becb-a57d-47aa-bc56-c8e14edc6f30" providerId="ADAL" clId="{1453D3FE-F806-40D0-9ACC-78829F3713C1}" dt="2022-07-19T14:54:08.250" v="3535" actId="1076"/>
          <ac:spMkLst>
            <pc:docMk/>
            <pc:sldMk cId="3026051233" sldId="367"/>
            <ac:spMk id="45" creationId="{3448736E-A9D1-4F00-93A3-609547560852}"/>
          </ac:spMkLst>
        </pc:spChg>
        <pc:grpChg chg="add mod">
          <ac:chgData name="Zulkarnain" userId="5083becb-a57d-47aa-bc56-c8e14edc6f30" providerId="ADAL" clId="{1453D3FE-F806-40D0-9ACC-78829F3713C1}" dt="2022-07-19T14:48:28.200" v="3264" actId="164"/>
          <ac:grpSpMkLst>
            <pc:docMk/>
            <pc:sldMk cId="3026051233" sldId="367"/>
            <ac:grpSpMk id="40" creationId="{CB65A8EE-8D0B-4A86-9142-A0CD67365D0A}"/>
          </ac:grpSpMkLst>
        </pc:grpChg>
        <pc:grpChg chg="add mod">
          <ac:chgData name="Zulkarnain" userId="5083becb-a57d-47aa-bc56-c8e14edc6f30" providerId="ADAL" clId="{1453D3FE-F806-40D0-9ACC-78829F3713C1}" dt="2022-07-19T14:48:28.200" v="3264" actId="164"/>
          <ac:grpSpMkLst>
            <pc:docMk/>
            <pc:sldMk cId="3026051233" sldId="367"/>
            <ac:grpSpMk id="54" creationId="{2FDD47B7-6C97-44A4-A0DE-B2701656C26B}"/>
          </ac:grpSpMkLst>
        </pc:grpChg>
        <pc:grpChg chg="add mod">
          <ac:chgData name="Zulkarnain" userId="5083becb-a57d-47aa-bc56-c8e14edc6f30" providerId="ADAL" clId="{1453D3FE-F806-40D0-9ACC-78829F3713C1}" dt="2022-07-19T14:52:54.971" v="3486" actId="1076"/>
          <ac:grpSpMkLst>
            <pc:docMk/>
            <pc:sldMk cId="3026051233" sldId="367"/>
            <ac:grpSpMk id="55" creationId="{B7407EBD-360B-4212-B4AE-5183F5B55034}"/>
          </ac:grpSpMkLst>
        </pc:grpChg>
        <pc:graphicFrameChg chg="add del mod modGraphic">
          <ac:chgData name="Zulkarnain" userId="5083becb-a57d-47aa-bc56-c8e14edc6f30" providerId="ADAL" clId="{1453D3FE-F806-40D0-9ACC-78829F3713C1}" dt="2022-07-19T13:09:19.314" v="1816" actId="478"/>
          <ac:graphicFrameMkLst>
            <pc:docMk/>
            <pc:sldMk cId="3026051233" sldId="367"/>
            <ac:graphicFrameMk id="7" creationId="{BFFFDD3C-D250-451D-836C-5A51D85FFBD5}"/>
          </ac:graphicFrameMkLst>
        </pc:graphicFrameChg>
        <pc:cxnChg chg="add del mod">
          <ac:chgData name="Zulkarnain" userId="5083becb-a57d-47aa-bc56-c8e14edc6f30" providerId="ADAL" clId="{1453D3FE-F806-40D0-9ACC-78829F3713C1}" dt="2022-07-19T13:23:03.903" v="2404" actId="478"/>
          <ac:cxnSpMkLst>
            <pc:docMk/>
            <pc:sldMk cId="3026051233" sldId="367"/>
            <ac:cxnSpMk id="17" creationId="{D2FA7E02-4C4C-481C-82C6-938F7F125C79}"/>
          </ac:cxnSpMkLst>
        </pc:cxnChg>
        <pc:cxnChg chg="add del mod">
          <ac:chgData name="Zulkarnain" userId="5083becb-a57d-47aa-bc56-c8e14edc6f30" providerId="ADAL" clId="{1453D3FE-F806-40D0-9ACC-78829F3713C1}" dt="2022-07-19T13:24:28.558" v="2415" actId="478"/>
          <ac:cxnSpMkLst>
            <pc:docMk/>
            <pc:sldMk cId="3026051233" sldId="367"/>
            <ac:cxnSpMk id="19" creationId="{6394A091-89AC-4266-A070-6A820D4EC742}"/>
          </ac:cxnSpMkLst>
        </pc:cxnChg>
        <pc:cxnChg chg="add del mod">
          <ac:chgData name="Zulkarnain" userId="5083becb-a57d-47aa-bc56-c8e14edc6f30" providerId="ADAL" clId="{1453D3FE-F806-40D0-9ACC-78829F3713C1}" dt="2022-07-19T13:24:50.462" v="2421" actId="478"/>
          <ac:cxnSpMkLst>
            <pc:docMk/>
            <pc:sldMk cId="3026051233" sldId="367"/>
            <ac:cxnSpMk id="21" creationId="{34C62B15-CFFA-458D-9350-FE7D5FA3E18A}"/>
          </ac:cxnSpMkLst>
        </pc:cxnChg>
        <pc:cxnChg chg="add del mod">
          <ac:chgData name="Zulkarnain" userId="5083becb-a57d-47aa-bc56-c8e14edc6f30" providerId="ADAL" clId="{1453D3FE-F806-40D0-9ACC-78829F3713C1}" dt="2022-07-19T13:25:44.172" v="2429" actId="478"/>
          <ac:cxnSpMkLst>
            <pc:docMk/>
            <pc:sldMk cId="3026051233" sldId="367"/>
            <ac:cxnSpMk id="25" creationId="{20415C19-5CF3-4464-A034-4EC0B085CC5D}"/>
          </ac:cxnSpMkLst>
        </pc:cxnChg>
        <pc:cxnChg chg="add mod">
          <ac:chgData name="Zulkarnain" userId="5083becb-a57d-47aa-bc56-c8e14edc6f30" providerId="ADAL" clId="{1453D3FE-F806-40D0-9ACC-78829F3713C1}" dt="2022-07-19T13:28:05.507" v="2458" actId="164"/>
          <ac:cxnSpMkLst>
            <pc:docMk/>
            <pc:sldMk cId="3026051233" sldId="367"/>
            <ac:cxnSpMk id="27" creationId="{4A61A45C-095C-4274-B9C4-78D7DD35D822}"/>
          </ac:cxnSpMkLst>
        </pc:cxnChg>
        <pc:cxnChg chg="add mod">
          <ac:chgData name="Zulkarnain" userId="5083becb-a57d-47aa-bc56-c8e14edc6f30" providerId="ADAL" clId="{1453D3FE-F806-40D0-9ACC-78829F3713C1}" dt="2022-07-19T13:28:05.507" v="2458" actId="164"/>
          <ac:cxnSpMkLst>
            <pc:docMk/>
            <pc:sldMk cId="3026051233" sldId="367"/>
            <ac:cxnSpMk id="30" creationId="{FC2B5D21-7429-4F95-A919-9CC79A93DAE5}"/>
          </ac:cxnSpMkLst>
        </pc:cxnChg>
        <pc:cxnChg chg="add mod">
          <ac:chgData name="Zulkarnain" userId="5083becb-a57d-47aa-bc56-c8e14edc6f30" providerId="ADAL" clId="{1453D3FE-F806-40D0-9ACC-78829F3713C1}" dt="2022-07-19T13:28:05.507" v="2458" actId="164"/>
          <ac:cxnSpMkLst>
            <pc:docMk/>
            <pc:sldMk cId="3026051233" sldId="367"/>
            <ac:cxnSpMk id="32" creationId="{A7FCFF13-0961-4E5D-94E7-D7E095889E5D}"/>
          </ac:cxnSpMkLst>
        </pc:cxnChg>
        <pc:cxnChg chg="add mod">
          <ac:chgData name="Zulkarnain" userId="5083becb-a57d-47aa-bc56-c8e14edc6f30" providerId="ADAL" clId="{1453D3FE-F806-40D0-9ACC-78829F3713C1}" dt="2022-07-19T13:28:05.507" v="2458" actId="164"/>
          <ac:cxnSpMkLst>
            <pc:docMk/>
            <pc:sldMk cId="3026051233" sldId="367"/>
            <ac:cxnSpMk id="33" creationId="{E4346D3A-48C8-4B6A-9432-E3C827861DE0}"/>
          </ac:cxnSpMkLst>
        </pc:cxnChg>
        <pc:cxnChg chg="add mod">
          <ac:chgData name="Zulkarnain" userId="5083becb-a57d-47aa-bc56-c8e14edc6f30" providerId="ADAL" clId="{1453D3FE-F806-40D0-9ACC-78829F3713C1}" dt="2022-07-19T13:28:05.507" v="2458" actId="164"/>
          <ac:cxnSpMkLst>
            <pc:docMk/>
            <pc:sldMk cId="3026051233" sldId="367"/>
            <ac:cxnSpMk id="35" creationId="{F390235F-E3F3-4967-B285-BB41F233B707}"/>
          </ac:cxnSpMkLst>
        </pc:cxnChg>
        <pc:cxnChg chg="add mod">
          <ac:chgData name="Zulkarnain" userId="5083becb-a57d-47aa-bc56-c8e14edc6f30" providerId="ADAL" clId="{1453D3FE-F806-40D0-9ACC-78829F3713C1}" dt="2022-07-19T13:38:27.122" v="2748" actId="692"/>
          <ac:cxnSpMkLst>
            <pc:docMk/>
            <pc:sldMk cId="3026051233" sldId="367"/>
            <ac:cxnSpMk id="47" creationId="{84644D8F-1895-4105-8A6A-E1824FF79D8D}"/>
          </ac:cxnSpMkLst>
        </pc:cxnChg>
        <pc:cxnChg chg="add mod">
          <ac:chgData name="Zulkarnain" userId="5083becb-a57d-47aa-bc56-c8e14edc6f30" providerId="ADAL" clId="{1453D3FE-F806-40D0-9ACC-78829F3713C1}" dt="2022-07-19T13:38:27.122" v="2748" actId="692"/>
          <ac:cxnSpMkLst>
            <pc:docMk/>
            <pc:sldMk cId="3026051233" sldId="367"/>
            <ac:cxnSpMk id="49" creationId="{4F0C3FCE-0231-4805-973D-BDACD30DFDFE}"/>
          </ac:cxnSpMkLst>
        </pc:cxnChg>
        <pc:cxnChg chg="add del mod">
          <ac:chgData name="Zulkarnain" userId="5083becb-a57d-47aa-bc56-c8e14edc6f30" providerId="ADAL" clId="{1453D3FE-F806-40D0-9ACC-78829F3713C1}" dt="2022-07-19T13:36:11.504" v="2742" actId="478"/>
          <ac:cxnSpMkLst>
            <pc:docMk/>
            <pc:sldMk cId="3026051233" sldId="367"/>
            <ac:cxnSpMk id="51" creationId="{605866AA-E734-4464-8CA3-B3D6E1EF34B7}"/>
          </ac:cxnSpMkLst>
        </pc:cxnChg>
        <pc:cxnChg chg="add mod">
          <ac:chgData name="Zulkarnain" userId="5083becb-a57d-47aa-bc56-c8e14edc6f30" providerId="ADAL" clId="{1453D3FE-F806-40D0-9ACC-78829F3713C1}" dt="2022-07-19T13:38:27.122" v="2748" actId="692"/>
          <ac:cxnSpMkLst>
            <pc:docMk/>
            <pc:sldMk cId="3026051233" sldId="367"/>
            <ac:cxnSpMk id="53" creationId="{8BEE17A3-871B-43A9-900A-07E5305A8A7C}"/>
          </ac:cxnSpMkLst>
        </pc:cxnChg>
      </pc:sldChg>
      <pc:sldChg chg="addSp delSp modSp new mod">
        <pc:chgData name="Zulkarnain" userId="5083becb-a57d-47aa-bc56-c8e14edc6f30" providerId="ADAL" clId="{1453D3FE-F806-40D0-9ACC-78829F3713C1}" dt="2022-07-19T15:04:18.027" v="3717" actId="1076"/>
        <pc:sldMkLst>
          <pc:docMk/>
          <pc:sldMk cId="99226" sldId="368"/>
        </pc:sldMkLst>
        <pc:spChg chg="mod">
          <ac:chgData name="Zulkarnain" userId="5083becb-a57d-47aa-bc56-c8e14edc6f30" providerId="ADAL" clId="{1453D3FE-F806-40D0-9ACC-78829F3713C1}" dt="2022-07-19T15:03:46.916" v="3710" actId="20577"/>
          <ac:spMkLst>
            <pc:docMk/>
            <pc:sldMk cId="99226" sldId="368"/>
            <ac:spMk id="2" creationId="{16D79060-2F61-40C3-9763-D2FB4D3D5B00}"/>
          </ac:spMkLst>
        </pc:spChg>
        <pc:spChg chg="del">
          <ac:chgData name="Zulkarnain" userId="5083becb-a57d-47aa-bc56-c8e14edc6f30" providerId="ADAL" clId="{1453D3FE-F806-40D0-9ACC-78829F3713C1}" dt="2022-07-19T15:03:32.815" v="3704" actId="478"/>
          <ac:spMkLst>
            <pc:docMk/>
            <pc:sldMk cId="99226" sldId="368"/>
            <ac:spMk id="3" creationId="{BAA1941A-31A8-4205-8449-6E87796ADB10}"/>
          </ac:spMkLst>
        </pc:spChg>
        <pc:spChg chg="add mod">
          <ac:chgData name="Zulkarnain" userId="5083becb-a57d-47aa-bc56-c8e14edc6f30" providerId="ADAL" clId="{1453D3FE-F806-40D0-9ACC-78829F3713C1}" dt="2022-07-19T15:04:18.027" v="3717" actId="1076"/>
          <ac:spMkLst>
            <pc:docMk/>
            <pc:sldMk cId="99226" sldId="368"/>
            <ac:spMk id="5" creationId="{4C85F0FC-DD2F-49D9-A117-12DDDF1D2B9B}"/>
          </ac:spMkLst>
        </pc:spChg>
      </pc:sldChg>
      <pc:sldChg chg="modSp new mod">
        <pc:chgData name="Zulkarnain" userId="5083becb-a57d-47aa-bc56-c8e14edc6f30" providerId="ADAL" clId="{1453D3FE-F806-40D0-9ACC-78829F3713C1}" dt="2022-07-19T15:38:44.515" v="4568" actId="14100"/>
        <pc:sldMkLst>
          <pc:docMk/>
          <pc:sldMk cId="2752939242" sldId="369"/>
        </pc:sldMkLst>
        <pc:spChg chg="mod">
          <ac:chgData name="Zulkarnain" userId="5083becb-a57d-47aa-bc56-c8e14edc6f30" providerId="ADAL" clId="{1453D3FE-F806-40D0-9ACC-78829F3713C1}" dt="2022-07-19T15:38:42.411" v="4567" actId="14100"/>
          <ac:spMkLst>
            <pc:docMk/>
            <pc:sldMk cId="2752939242" sldId="369"/>
            <ac:spMk id="2" creationId="{7E066CF1-CFFC-4A3E-8462-ECE7C2B98C22}"/>
          </ac:spMkLst>
        </pc:spChg>
        <pc:spChg chg="mod">
          <ac:chgData name="Zulkarnain" userId="5083becb-a57d-47aa-bc56-c8e14edc6f30" providerId="ADAL" clId="{1453D3FE-F806-40D0-9ACC-78829F3713C1}" dt="2022-07-19T15:38:44.515" v="4568" actId="14100"/>
          <ac:spMkLst>
            <pc:docMk/>
            <pc:sldMk cId="2752939242" sldId="369"/>
            <ac:spMk id="3" creationId="{E4A451CB-DCC2-495E-BCA7-D712A271CE0B}"/>
          </ac:spMkLst>
        </pc:spChg>
      </pc:sldChg>
    </pc:docChg>
  </pc:docChgLst>
  <pc:docChgLst>
    <pc:chgData name="Zulkarnain" userId="5083becb-a57d-47aa-bc56-c8e14edc6f30" providerId="ADAL" clId="{A46A1B8B-8A57-4B3F-85AA-E625327CE3EF}"/>
    <pc:docChg chg="delSld">
      <pc:chgData name="Zulkarnain" userId="5083becb-a57d-47aa-bc56-c8e14edc6f30" providerId="ADAL" clId="{A46A1B8B-8A57-4B3F-85AA-E625327CE3EF}" dt="2020-12-08T13:57:14.421" v="0" actId="2696"/>
      <pc:docMkLst>
        <pc:docMk/>
      </pc:docMkLst>
      <pc:sldChg chg="del">
        <pc:chgData name="Zulkarnain" userId="5083becb-a57d-47aa-bc56-c8e14edc6f30" providerId="ADAL" clId="{A46A1B8B-8A57-4B3F-85AA-E625327CE3EF}" dt="2020-12-08T13:57:14.421" v="0" actId="2696"/>
        <pc:sldMkLst>
          <pc:docMk/>
          <pc:sldMk cId="1800005077" sldId="276"/>
        </pc:sldMkLst>
      </pc:sldChg>
    </pc:docChg>
  </pc:docChgLst>
  <pc:docChgLst>
    <pc:chgData name="Zulkarnain" userId="5083becb-a57d-47aa-bc56-c8e14edc6f30" providerId="ADAL" clId="{709DC05A-D674-4C4C-860D-25F91E29010A}"/>
    <pc:docChg chg="modSld sldOrd">
      <pc:chgData name="Zulkarnain" userId="5083becb-a57d-47aa-bc56-c8e14edc6f30" providerId="ADAL" clId="{709DC05A-D674-4C4C-860D-25F91E29010A}" dt="2021-10-24T06:50:22.232" v="1"/>
      <pc:docMkLst>
        <pc:docMk/>
      </pc:docMkLst>
      <pc:sldChg chg="ord">
        <pc:chgData name="Zulkarnain" userId="5083becb-a57d-47aa-bc56-c8e14edc6f30" providerId="ADAL" clId="{709DC05A-D674-4C4C-860D-25F91E29010A}" dt="2021-10-24T06:50:22.232" v="1"/>
        <pc:sldMkLst>
          <pc:docMk/>
          <pc:sldMk cId="2247891262" sldId="278"/>
        </pc:sldMkLst>
      </pc:sldChg>
    </pc:docChg>
  </pc:docChgLst>
  <pc:docChgLst>
    <pc:chgData name="Zulkarnain" userId="5083becb-a57d-47aa-bc56-c8e14edc6f30" providerId="ADAL" clId="{3018BE36-989A-4A7B-ADE8-2E6B5529C38A}"/>
    <pc:docChg chg="undo custSel addSld delSld modSld sldOrd">
      <pc:chgData name="Zulkarnain" userId="5083becb-a57d-47aa-bc56-c8e14edc6f30" providerId="ADAL" clId="{3018BE36-989A-4A7B-ADE8-2E6B5529C38A}" dt="2021-09-22T07:24:27.837" v="3777" actId="1076"/>
      <pc:docMkLst>
        <pc:docMk/>
      </pc:docMkLst>
      <pc:sldChg chg="addSp modSp">
        <pc:chgData name="Zulkarnain" userId="5083becb-a57d-47aa-bc56-c8e14edc6f30" providerId="ADAL" clId="{3018BE36-989A-4A7B-ADE8-2E6B5529C38A}" dt="2021-09-22T07:08:03.132" v="3768" actId="255"/>
        <pc:sldMkLst>
          <pc:docMk/>
          <pc:sldMk cId="2389260677" sldId="256"/>
        </pc:sldMkLst>
        <pc:spChg chg="add mod">
          <ac:chgData name="Zulkarnain" userId="5083becb-a57d-47aa-bc56-c8e14edc6f30" providerId="ADAL" clId="{3018BE36-989A-4A7B-ADE8-2E6B5529C38A}" dt="2021-09-21T13:58:33.120" v="1982" actId="1076"/>
          <ac:spMkLst>
            <pc:docMk/>
            <pc:sldMk cId="2389260677" sldId="256"/>
            <ac:spMk id="3" creationId="{003847C9-48C1-46F3-A060-C98B90ABDAF8}"/>
          </ac:spMkLst>
        </pc:spChg>
        <pc:spChg chg="mod">
          <ac:chgData name="Zulkarnain" userId="5083becb-a57d-47aa-bc56-c8e14edc6f30" providerId="ADAL" clId="{3018BE36-989A-4A7B-ADE8-2E6B5529C38A}" dt="2021-09-22T07:08:03.132" v="3768" actId="255"/>
          <ac:spMkLst>
            <pc:docMk/>
            <pc:sldMk cId="2389260677" sldId="256"/>
            <ac:spMk id="7" creationId="{00000000-0000-0000-0000-000000000000}"/>
          </ac:spMkLst>
        </pc:spChg>
      </pc:sldChg>
      <pc:sldChg chg="modSp">
        <pc:chgData name="Zulkarnain" userId="5083becb-a57d-47aa-bc56-c8e14edc6f30" providerId="ADAL" clId="{3018BE36-989A-4A7B-ADE8-2E6B5529C38A}" dt="2021-09-21T14:00:26.577" v="2003" actId="27636"/>
        <pc:sldMkLst>
          <pc:docMk/>
          <pc:sldMk cId="380228457" sldId="258"/>
        </pc:sldMkLst>
        <pc:spChg chg="mod">
          <ac:chgData name="Zulkarnain" userId="5083becb-a57d-47aa-bc56-c8e14edc6f30" providerId="ADAL" clId="{3018BE36-989A-4A7B-ADE8-2E6B5529C38A}" dt="2021-09-21T14:00:26.577" v="2003" actId="27636"/>
          <ac:spMkLst>
            <pc:docMk/>
            <pc:sldMk cId="380228457" sldId="258"/>
            <ac:spMk id="7" creationId="{00000000-0000-0000-0000-000000000000}"/>
          </ac:spMkLst>
        </pc:spChg>
      </pc:sldChg>
      <pc:sldChg chg="addSp delSp modSp delAnim modAnim">
        <pc:chgData name="Zulkarnain" userId="5083becb-a57d-47aa-bc56-c8e14edc6f30" providerId="ADAL" clId="{3018BE36-989A-4A7B-ADE8-2E6B5529C38A}" dt="2021-09-21T07:29:49.975" v="1070" actId="1076"/>
        <pc:sldMkLst>
          <pc:docMk/>
          <pc:sldMk cId="2668087876" sldId="260"/>
        </pc:sldMkLst>
        <pc:spChg chg="mod">
          <ac:chgData name="Zulkarnain" userId="5083becb-a57d-47aa-bc56-c8e14edc6f30" providerId="ADAL" clId="{3018BE36-989A-4A7B-ADE8-2E6B5529C38A}" dt="2021-09-21T07:26:45.055" v="1012" actId="20577"/>
          <ac:spMkLst>
            <pc:docMk/>
            <pc:sldMk cId="2668087876" sldId="260"/>
            <ac:spMk id="2" creationId="{00000000-0000-0000-0000-000000000000}"/>
          </ac:spMkLst>
        </pc:spChg>
        <pc:spChg chg="add mod">
          <ac:chgData name="Zulkarnain" userId="5083becb-a57d-47aa-bc56-c8e14edc6f30" providerId="ADAL" clId="{3018BE36-989A-4A7B-ADE8-2E6B5529C38A}" dt="2021-09-21T07:29:46.007" v="1069" actId="20577"/>
          <ac:spMkLst>
            <pc:docMk/>
            <pc:sldMk cId="2668087876" sldId="260"/>
            <ac:spMk id="6" creationId="{FEE88508-C562-4760-950C-451E7CD0FAFD}"/>
          </ac:spMkLst>
        </pc:spChg>
        <pc:spChg chg="mod ord">
          <ac:chgData name="Zulkarnain" userId="5083becb-a57d-47aa-bc56-c8e14edc6f30" providerId="ADAL" clId="{3018BE36-989A-4A7B-ADE8-2E6B5529C38A}" dt="2021-09-21T07:28:48.740" v="1035" actId="164"/>
          <ac:spMkLst>
            <pc:docMk/>
            <pc:sldMk cId="2668087876" sldId="260"/>
            <ac:spMk id="11" creationId="{816BE588-3D3A-48F8-8135-3756BA522F41}"/>
          </ac:spMkLst>
        </pc:spChg>
        <pc:grpChg chg="add mod">
          <ac:chgData name="Zulkarnain" userId="5083becb-a57d-47aa-bc56-c8e14edc6f30" providerId="ADAL" clId="{3018BE36-989A-4A7B-ADE8-2E6B5529C38A}" dt="2021-09-21T07:29:49.975" v="1070" actId="1076"/>
          <ac:grpSpMkLst>
            <pc:docMk/>
            <pc:sldMk cId="2668087876" sldId="260"/>
            <ac:grpSpMk id="5" creationId="{602AB6B5-E206-45E1-9A3B-4000DC504A9D}"/>
          </ac:grpSpMkLst>
        </pc:grpChg>
        <pc:picChg chg="add mod">
          <ac:chgData name="Zulkarnain" userId="5083becb-a57d-47aa-bc56-c8e14edc6f30" providerId="ADAL" clId="{3018BE36-989A-4A7B-ADE8-2E6B5529C38A}" dt="2021-09-21T07:28:48.740" v="1035" actId="164"/>
          <ac:picMkLst>
            <pc:docMk/>
            <pc:sldMk cId="2668087876" sldId="260"/>
            <ac:picMk id="3" creationId="{D22133F8-0744-45F2-B239-1E343A96EC0A}"/>
          </ac:picMkLst>
        </pc:picChg>
        <pc:picChg chg="add del">
          <ac:chgData name="Zulkarnain" userId="5083becb-a57d-47aa-bc56-c8e14edc6f30" providerId="ADAL" clId="{3018BE36-989A-4A7B-ADE8-2E6B5529C38A}" dt="2021-09-21T07:29:24.225" v="1063" actId="478"/>
          <ac:picMkLst>
            <pc:docMk/>
            <pc:sldMk cId="2668087876" sldId="260"/>
            <ac:picMk id="7" creationId="{0CE9BB6F-BDC6-4CD3-9201-A7E852B948E8}"/>
          </ac:picMkLst>
        </pc:picChg>
        <pc:picChg chg="del mod">
          <ac:chgData name="Zulkarnain" userId="5083becb-a57d-47aa-bc56-c8e14edc6f30" providerId="ADAL" clId="{3018BE36-989A-4A7B-ADE8-2E6B5529C38A}" dt="2021-09-21T07:27:52.049" v="1013" actId="478"/>
          <ac:picMkLst>
            <pc:docMk/>
            <pc:sldMk cId="2668087876" sldId="260"/>
            <ac:picMk id="8" creationId="{011CB9C3-C356-480D-B9E6-76549A0B25F3}"/>
          </ac:picMkLst>
        </pc:picChg>
      </pc:sldChg>
      <pc:sldChg chg="modSp">
        <pc:chgData name="Zulkarnain" userId="5083becb-a57d-47aa-bc56-c8e14edc6f30" providerId="ADAL" clId="{3018BE36-989A-4A7B-ADE8-2E6B5529C38A}" dt="2021-09-21T15:40:03.397" v="3015" actId="20577"/>
        <pc:sldMkLst>
          <pc:docMk/>
          <pc:sldMk cId="3995361145" sldId="261"/>
        </pc:sldMkLst>
        <pc:spChg chg="mod">
          <ac:chgData name="Zulkarnain" userId="5083becb-a57d-47aa-bc56-c8e14edc6f30" providerId="ADAL" clId="{3018BE36-989A-4A7B-ADE8-2E6B5529C38A}" dt="2021-09-21T15:39:59.037" v="3009" actId="20577"/>
          <ac:spMkLst>
            <pc:docMk/>
            <pc:sldMk cId="3995361145" sldId="261"/>
            <ac:spMk id="2" creationId="{00000000-0000-0000-0000-000000000000}"/>
          </ac:spMkLst>
        </pc:spChg>
        <pc:spChg chg="mod">
          <ac:chgData name="Zulkarnain" userId="5083becb-a57d-47aa-bc56-c8e14edc6f30" providerId="ADAL" clId="{3018BE36-989A-4A7B-ADE8-2E6B5529C38A}" dt="2021-09-21T15:40:03.397" v="3015" actId="20577"/>
          <ac:spMkLst>
            <pc:docMk/>
            <pc:sldMk cId="3995361145" sldId="261"/>
            <ac:spMk id="3" creationId="{00000000-0000-0000-0000-000000000000}"/>
          </ac:spMkLst>
        </pc:spChg>
      </pc:sldChg>
      <pc:sldChg chg="modSp">
        <pc:chgData name="Zulkarnain" userId="5083becb-a57d-47aa-bc56-c8e14edc6f30" providerId="ADAL" clId="{3018BE36-989A-4A7B-ADE8-2E6B5529C38A}" dt="2021-09-21T15:41:25.776" v="3057" actId="27636"/>
        <pc:sldMkLst>
          <pc:docMk/>
          <pc:sldMk cId="3031507414" sldId="262"/>
        </pc:sldMkLst>
        <pc:spChg chg="mod">
          <ac:chgData name="Zulkarnain" userId="5083becb-a57d-47aa-bc56-c8e14edc6f30" providerId="ADAL" clId="{3018BE36-989A-4A7B-ADE8-2E6B5529C38A}" dt="2021-09-21T15:41:25.776" v="3057" actId="27636"/>
          <ac:spMkLst>
            <pc:docMk/>
            <pc:sldMk cId="3031507414" sldId="262"/>
            <ac:spMk id="3" creationId="{00000000-0000-0000-0000-000000000000}"/>
          </ac:spMkLst>
        </pc:spChg>
      </pc:sldChg>
      <pc:sldChg chg="modSp">
        <pc:chgData name="Zulkarnain" userId="5083becb-a57d-47aa-bc56-c8e14edc6f30" providerId="ADAL" clId="{3018BE36-989A-4A7B-ADE8-2E6B5529C38A}" dt="2021-09-21T15:53:05.086" v="3307" actId="27636"/>
        <pc:sldMkLst>
          <pc:docMk/>
          <pc:sldMk cId="2171416742" sldId="263"/>
        </pc:sldMkLst>
        <pc:spChg chg="mod">
          <ac:chgData name="Zulkarnain" userId="5083becb-a57d-47aa-bc56-c8e14edc6f30" providerId="ADAL" clId="{3018BE36-989A-4A7B-ADE8-2E6B5529C38A}" dt="2021-09-21T15:41:42.374" v="3063" actId="20577"/>
          <ac:spMkLst>
            <pc:docMk/>
            <pc:sldMk cId="2171416742" sldId="263"/>
            <ac:spMk id="2" creationId="{00000000-0000-0000-0000-000000000000}"/>
          </ac:spMkLst>
        </pc:spChg>
        <pc:spChg chg="mod">
          <ac:chgData name="Zulkarnain" userId="5083becb-a57d-47aa-bc56-c8e14edc6f30" providerId="ADAL" clId="{3018BE36-989A-4A7B-ADE8-2E6B5529C38A}" dt="2021-09-21T15:53:05.086" v="3307" actId="27636"/>
          <ac:spMkLst>
            <pc:docMk/>
            <pc:sldMk cId="2171416742" sldId="263"/>
            <ac:spMk id="3" creationId="{00000000-0000-0000-0000-000000000000}"/>
          </ac:spMkLst>
        </pc:spChg>
      </pc:sldChg>
      <pc:sldChg chg="modSp modAnim">
        <pc:chgData name="Zulkarnain" userId="5083becb-a57d-47aa-bc56-c8e14edc6f30" providerId="ADAL" clId="{3018BE36-989A-4A7B-ADE8-2E6B5529C38A}" dt="2021-09-21T15:53:21.759" v="3311" actId="20577"/>
        <pc:sldMkLst>
          <pc:docMk/>
          <pc:sldMk cId="1925043217" sldId="264"/>
        </pc:sldMkLst>
        <pc:spChg chg="mod">
          <ac:chgData name="Zulkarnain" userId="5083becb-a57d-47aa-bc56-c8e14edc6f30" providerId="ADAL" clId="{3018BE36-989A-4A7B-ADE8-2E6B5529C38A}" dt="2021-09-21T15:43:13.446" v="3121" actId="20577"/>
          <ac:spMkLst>
            <pc:docMk/>
            <pc:sldMk cId="1925043217" sldId="264"/>
            <ac:spMk id="2" creationId="{00000000-0000-0000-0000-000000000000}"/>
          </ac:spMkLst>
        </pc:spChg>
        <pc:spChg chg="mod">
          <ac:chgData name="Zulkarnain" userId="5083becb-a57d-47aa-bc56-c8e14edc6f30" providerId="ADAL" clId="{3018BE36-989A-4A7B-ADE8-2E6B5529C38A}" dt="2021-09-21T15:53:21.759" v="3311" actId="20577"/>
          <ac:spMkLst>
            <pc:docMk/>
            <pc:sldMk cId="1925043217" sldId="264"/>
            <ac:spMk id="8" creationId="{00000000-0000-0000-0000-000000000000}"/>
          </ac:spMkLst>
        </pc:spChg>
        <pc:spChg chg="mod">
          <ac:chgData name="Zulkarnain" userId="5083becb-a57d-47aa-bc56-c8e14edc6f30" providerId="ADAL" clId="{3018BE36-989A-4A7B-ADE8-2E6B5529C38A}" dt="2021-09-21T13:46:33.522" v="1930" actId="255"/>
          <ac:spMkLst>
            <pc:docMk/>
            <pc:sldMk cId="1925043217" sldId="264"/>
            <ac:spMk id="10" creationId="{00000000-0000-0000-0000-000000000000}"/>
          </ac:spMkLst>
        </pc:spChg>
      </pc:sldChg>
      <pc:sldChg chg="modSp">
        <pc:chgData name="Zulkarnain" userId="5083becb-a57d-47aa-bc56-c8e14edc6f30" providerId="ADAL" clId="{3018BE36-989A-4A7B-ADE8-2E6B5529C38A}" dt="2021-09-21T15:55:49.504" v="3366" actId="20577"/>
        <pc:sldMkLst>
          <pc:docMk/>
          <pc:sldMk cId="1174381815" sldId="269"/>
        </pc:sldMkLst>
        <pc:spChg chg="mod">
          <ac:chgData name="Zulkarnain" userId="5083becb-a57d-47aa-bc56-c8e14edc6f30" providerId="ADAL" clId="{3018BE36-989A-4A7B-ADE8-2E6B5529C38A}" dt="2021-09-21T15:43:29.640" v="3123" actId="20577"/>
          <ac:spMkLst>
            <pc:docMk/>
            <pc:sldMk cId="1174381815" sldId="269"/>
            <ac:spMk id="2" creationId="{00000000-0000-0000-0000-000000000000}"/>
          </ac:spMkLst>
        </pc:spChg>
        <pc:spChg chg="mod">
          <ac:chgData name="Zulkarnain" userId="5083becb-a57d-47aa-bc56-c8e14edc6f30" providerId="ADAL" clId="{3018BE36-989A-4A7B-ADE8-2E6B5529C38A}" dt="2021-09-21T15:55:49.504" v="3366" actId="20577"/>
          <ac:spMkLst>
            <pc:docMk/>
            <pc:sldMk cId="1174381815" sldId="269"/>
            <ac:spMk id="3" creationId="{00000000-0000-0000-0000-000000000000}"/>
          </ac:spMkLst>
        </pc:spChg>
      </pc:sldChg>
      <pc:sldChg chg="modSp">
        <pc:chgData name="Zulkarnain" userId="5083becb-a57d-47aa-bc56-c8e14edc6f30" providerId="ADAL" clId="{3018BE36-989A-4A7B-ADE8-2E6B5529C38A}" dt="2021-09-21T15:58:07.126" v="3489" actId="20577"/>
        <pc:sldMkLst>
          <pc:docMk/>
          <pc:sldMk cId="3979870613" sldId="271"/>
        </pc:sldMkLst>
        <pc:spChg chg="mod">
          <ac:chgData name="Zulkarnain" userId="5083becb-a57d-47aa-bc56-c8e14edc6f30" providerId="ADAL" clId="{3018BE36-989A-4A7B-ADE8-2E6B5529C38A}" dt="2021-09-21T15:58:07.126" v="3489" actId="20577"/>
          <ac:spMkLst>
            <pc:docMk/>
            <pc:sldMk cId="3979870613" sldId="271"/>
            <ac:spMk id="3" creationId="{00000000-0000-0000-0000-000000000000}"/>
          </ac:spMkLst>
        </pc:spChg>
      </pc:sldChg>
      <pc:sldChg chg="modAnim">
        <pc:chgData name="Zulkarnain" userId="5083becb-a57d-47aa-bc56-c8e14edc6f30" providerId="ADAL" clId="{3018BE36-989A-4A7B-ADE8-2E6B5529C38A}" dt="2021-09-21T09:47:32.711" v="1719"/>
        <pc:sldMkLst>
          <pc:docMk/>
          <pc:sldMk cId="1788975653" sldId="272"/>
        </pc:sldMkLst>
      </pc:sldChg>
      <pc:sldChg chg="modSp modAnim">
        <pc:chgData name="Zulkarnain" userId="5083becb-a57d-47aa-bc56-c8e14edc6f30" providerId="ADAL" clId="{3018BE36-989A-4A7B-ADE8-2E6B5529C38A}" dt="2021-09-21T15:58:33.307" v="3501" actId="20577"/>
        <pc:sldMkLst>
          <pc:docMk/>
          <pc:sldMk cId="2891003866" sldId="274"/>
        </pc:sldMkLst>
        <pc:spChg chg="mod">
          <ac:chgData name="Zulkarnain" userId="5083becb-a57d-47aa-bc56-c8e14edc6f30" providerId="ADAL" clId="{3018BE36-989A-4A7B-ADE8-2E6B5529C38A}" dt="2021-09-21T15:58:33.307" v="3501" actId="20577"/>
          <ac:spMkLst>
            <pc:docMk/>
            <pc:sldMk cId="2891003866" sldId="274"/>
            <ac:spMk id="8" creationId="{00000000-0000-0000-0000-000000000000}"/>
          </ac:spMkLst>
        </pc:spChg>
      </pc:sldChg>
      <pc:sldChg chg="modSp">
        <pc:chgData name="Zulkarnain" userId="5083becb-a57d-47aa-bc56-c8e14edc6f30" providerId="ADAL" clId="{3018BE36-989A-4A7B-ADE8-2E6B5529C38A}" dt="2021-09-21T15:52:09.002" v="3289" actId="20577"/>
        <pc:sldMkLst>
          <pc:docMk/>
          <pc:sldMk cId="2247891262" sldId="278"/>
        </pc:sldMkLst>
        <pc:spChg chg="mod">
          <ac:chgData name="Zulkarnain" userId="5083becb-a57d-47aa-bc56-c8e14edc6f30" providerId="ADAL" clId="{3018BE36-989A-4A7B-ADE8-2E6B5529C38A}" dt="2021-09-21T15:50:59.368" v="3258" actId="20577"/>
          <ac:spMkLst>
            <pc:docMk/>
            <pc:sldMk cId="2247891262" sldId="278"/>
            <ac:spMk id="8" creationId="{00000000-0000-0000-0000-000000000000}"/>
          </ac:spMkLst>
        </pc:spChg>
        <pc:spChg chg="mod">
          <ac:chgData name="Zulkarnain" userId="5083becb-a57d-47aa-bc56-c8e14edc6f30" providerId="ADAL" clId="{3018BE36-989A-4A7B-ADE8-2E6B5529C38A}" dt="2021-09-21T15:52:09.002" v="3289" actId="20577"/>
          <ac:spMkLst>
            <pc:docMk/>
            <pc:sldMk cId="2247891262" sldId="278"/>
            <ac:spMk id="11" creationId="{00000000-0000-0000-0000-000000000000}"/>
          </ac:spMkLst>
        </pc:spChg>
        <pc:spChg chg="mod">
          <ac:chgData name="Zulkarnain" userId="5083becb-a57d-47aa-bc56-c8e14edc6f30" providerId="ADAL" clId="{3018BE36-989A-4A7B-ADE8-2E6B5529C38A}" dt="2021-09-21T06:51:57.281" v="41" actId="20577"/>
          <ac:spMkLst>
            <pc:docMk/>
            <pc:sldMk cId="2247891262" sldId="278"/>
            <ac:spMk id="12" creationId="{00000000-0000-0000-0000-000000000000}"/>
          </ac:spMkLst>
        </pc:spChg>
        <pc:spChg chg="mod">
          <ac:chgData name="Zulkarnain" userId="5083becb-a57d-47aa-bc56-c8e14edc6f30" providerId="ADAL" clId="{3018BE36-989A-4A7B-ADE8-2E6B5529C38A}" dt="2021-09-21T15:52:05.226" v="3283" actId="20577"/>
          <ac:spMkLst>
            <pc:docMk/>
            <pc:sldMk cId="2247891262" sldId="278"/>
            <ac:spMk id="38" creationId="{00000000-0000-0000-0000-000000000000}"/>
          </ac:spMkLst>
        </pc:spChg>
        <pc:graphicFrameChg chg="mod">
          <ac:chgData name="Zulkarnain" userId="5083becb-a57d-47aa-bc56-c8e14edc6f30" providerId="ADAL" clId="{3018BE36-989A-4A7B-ADE8-2E6B5529C38A}" dt="2021-09-21T15:51:58.304" v="3264" actId="20577"/>
          <ac:graphicFrameMkLst>
            <pc:docMk/>
            <pc:sldMk cId="2247891262" sldId="278"/>
            <ac:graphicFrameMk id="4" creationId="{00000000-0000-0000-0000-000000000000}"/>
          </ac:graphicFrameMkLst>
        </pc:graphicFrameChg>
      </pc:sldChg>
      <pc:sldChg chg="modSp">
        <pc:chgData name="Zulkarnain" userId="5083becb-a57d-47aa-bc56-c8e14edc6f30" providerId="ADAL" clId="{3018BE36-989A-4A7B-ADE8-2E6B5529C38A}" dt="2021-09-22T06:18:47.761" v="3711" actId="207"/>
        <pc:sldMkLst>
          <pc:docMk/>
          <pc:sldMk cId="637677590" sldId="282"/>
        </pc:sldMkLst>
        <pc:spChg chg="mod">
          <ac:chgData name="Zulkarnain" userId="5083becb-a57d-47aa-bc56-c8e14edc6f30" providerId="ADAL" clId="{3018BE36-989A-4A7B-ADE8-2E6B5529C38A}" dt="2021-09-22T06:18:47.761" v="3711" actId="207"/>
          <ac:spMkLst>
            <pc:docMk/>
            <pc:sldMk cId="637677590" sldId="282"/>
            <ac:spMk id="2" creationId="{00000000-0000-0000-0000-000000000000}"/>
          </ac:spMkLst>
        </pc:spChg>
        <pc:spChg chg="mod">
          <ac:chgData name="Zulkarnain" userId="5083becb-a57d-47aa-bc56-c8e14edc6f30" providerId="ADAL" clId="{3018BE36-989A-4A7B-ADE8-2E6B5529C38A}" dt="2021-09-21T15:56:30.290" v="3409" actId="255"/>
          <ac:spMkLst>
            <pc:docMk/>
            <pc:sldMk cId="637677590" sldId="282"/>
            <ac:spMk id="9" creationId="{D84C1E0C-611A-4441-A03F-1384431F1A94}"/>
          </ac:spMkLst>
        </pc:spChg>
      </pc:sldChg>
      <pc:sldChg chg="modSp modAnim">
        <pc:chgData name="Zulkarnain" userId="5083becb-a57d-47aa-bc56-c8e14edc6f30" providerId="ADAL" clId="{3018BE36-989A-4A7B-ADE8-2E6B5529C38A}" dt="2021-09-21T15:45:05.789" v="3172" actId="20577"/>
        <pc:sldMkLst>
          <pc:docMk/>
          <pc:sldMk cId="2541447481" sldId="283"/>
        </pc:sldMkLst>
        <pc:spChg chg="mod">
          <ac:chgData name="Zulkarnain" userId="5083becb-a57d-47aa-bc56-c8e14edc6f30" providerId="ADAL" clId="{3018BE36-989A-4A7B-ADE8-2E6B5529C38A}" dt="2021-09-21T13:47:02.392" v="1931" actId="207"/>
          <ac:spMkLst>
            <pc:docMk/>
            <pc:sldMk cId="2541447481" sldId="283"/>
            <ac:spMk id="2" creationId="{00000000-0000-0000-0000-000000000000}"/>
          </ac:spMkLst>
        </pc:spChg>
        <pc:spChg chg="mod">
          <ac:chgData name="Zulkarnain" userId="5083becb-a57d-47aa-bc56-c8e14edc6f30" providerId="ADAL" clId="{3018BE36-989A-4A7B-ADE8-2E6B5529C38A}" dt="2021-09-21T15:45:05.789" v="3172" actId="20577"/>
          <ac:spMkLst>
            <pc:docMk/>
            <pc:sldMk cId="2541447481" sldId="283"/>
            <ac:spMk id="6" creationId="{00000000-0000-0000-0000-000000000000}"/>
          </ac:spMkLst>
        </pc:spChg>
      </pc:sldChg>
      <pc:sldChg chg="addSp delSp modSp del">
        <pc:chgData name="Zulkarnain" userId="5083becb-a57d-47aa-bc56-c8e14edc6f30" providerId="ADAL" clId="{3018BE36-989A-4A7B-ADE8-2E6B5529C38A}" dt="2021-09-21T15:05:40.506" v="2192" actId="2696"/>
        <pc:sldMkLst>
          <pc:docMk/>
          <pc:sldMk cId="992199983" sldId="358"/>
        </pc:sldMkLst>
        <pc:spChg chg="mod">
          <ac:chgData name="Zulkarnain" userId="5083becb-a57d-47aa-bc56-c8e14edc6f30" providerId="ADAL" clId="{3018BE36-989A-4A7B-ADE8-2E6B5529C38A}" dt="2021-09-21T06:54:21.839" v="51" actId="164"/>
          <ac:spMkLst>
            <pc:docMk/>
            <pc:sldMk cId="992199983" sldId="358"/>
            <ac:spMk id="5" creationId="{00000000-0000-0000-0000-000000000000}"/>
          </ac:spMkLst>
        </pc:spChg>
        <pc:spChg chg="mod">
          <ac:chgData name="Zulkarnain" userId="5083becb-a57d-47aa-bc56-c8e14edc6f30" providerId="ADAL" clId="{3018BE36-989A-4A7B-ADE8-2E6B5529C38A}" dt="2021-09-21T06:54:21.839" v="51" actId="164"/>
          <ac:spMkLst>
            <pc:docMk/>
            <pc:sldMk cId="992199983" sldId="358"/>
            <ac:spMk id="6" creationId="{00000000-0000-0000-0000-000000000000}"/>
          </ac:spMkLst>
        </pc:spChg>
        <pc:spChg chg="del mod">
          <ac:chgData name="Zulkarnain" userId="5083becb-a57d-47aa-bc56-c8e14edc6f30" providerId="ADAL" clId="{3018BE36-989A-4A7B-ADE8-2E6B5529C38A}" dt="2021-09-21T06:53:17.841" v="46" actId="478"/>
          <ac:spMkLst>
            <pc:docMk/>
            <pc:sldMk cId="992199983" sldId="358"/>
            <ac:spMk id="7" creationId="{00000000-0000-0000-0000-000000000000}"/>
          </ac:spMkLst>
        </pc:spChg>
        <pc:spChg chg="add del mod">
          <ac:chgData name="Zulkarnain" userId="5083becb-a57d-47aa-bc56-c8e14edc6f30" providerId="ADAL" clId="{3018BE36-989A-4A7B-ADE8-2E6B5529C38A}" dt="2021-09-21T15:03:59.786" v="2190" actId="478"/>
          <ac:spMkLst>
            <pc:docMk/>
            <pc:sldMk cId="992199983" sldId="358"/>
            <ac:spMk id="8" creationId="{00000000-0000-0000-0000-000000000000}"/>
          </ac:spMkLst>
        </pc:spChg>
        <pc:spChg chg="mod">
          <ac:chgData name="Zulkarnain" userId="5083becb-a57d-47aa-bc56-c8e14edc6f30" providerId="ADAL" clId="{3018BE36-989A-4A7B-ADE8-2E6B5529C38A}" dt="2021-09-21T06:54:21.839" v="51" actId="164"/>
          <ac:spMkLst>
            <pc:docMk/>
            <pc:sldMk cId="992199983" sldId="358"/>
            <ac:spMk id="9" creationId="{00000000-0000-0000-0000-000000000000}"/>
          </ac:spMkLst>
        </pc:spChg>
        <pc:spChg chg="del">
          <ac:chgData name="Zulkarnain" userId="5083becb-a57d-47aa-bc56-c8e14edc6f30" providerId="ADAL" clId="{3018BE36-989A-4A7B-ADE8-2E6B5529C38A}" dt="2021-09-21T06:53:12.001" v="44" actId="478"/>
          <ac:spMkLst>
            <pc:docMk/>
            <pc:sldMk cId="992199983" sldId="358"/>
            <ac:spMk id="10" creationId="{00000000-0000-0000-0000-000000000000}"/>
          </ac:spMkLst>
        </pc:spChg>
        <pc:spChg chg="del">
          <ac:chgData name="Zulkarnain" userId="5083becb-a57d-47aa-bc56-c8e14edc6f30" providerId="ADAL" clId="{3018BE36-989A-4A7B-ADE8-2E6B5529C38A}" dt="2021-09-21T06:52:47.284" v="42" actId="478"/>
          <ac:spMkLst>
            <pc:docMk/>
            <pc:sldMk cId="992199983" sldId="358"/>
            <ac:spMk id="12" creationId="{00000000-0000-0000-0000-000000000000}"/>
          </ac:spMkLst>
        </pc:spChg>
        <pc:spChg chg="mod">
          <ac:chgData name="Zulkarnain" userId="5083becb-a57d-47aa-bc56-c8e14edc6f30" providerId="ADAL" clId="{3018BE36-989A-4A7B-ADE8-2E6B5529C38A}" dt="2021-09-21T06:54:21.839" v="51" actId="164"/>
          <ac:spMkLst>
            <pc:docMk/>
            <pc:sldMk cId="992199983" sldId="358"/>
            <ac:spMk id="14" creationId="{00000000-0000-0000-0000-000000000000}"/>
          </ac:spMkLst>
        </pc:spChg>
        <pc:spChg chg="add del mod">
          <ac:chgData name="Zulkarnain" userId="5083becb-a57d-47aa-bc56-c8e14edc6f30" providerId="ADAL" clId="{3018BE36-989A-4A7B-ADE8-2E6B5529C38A}" dt="2021-09-21T15:05:38.230" v="2191"/>
          <ac:spMkLst>
            <pc:docMk/>
            <pc:sldMk cId="992199983" sldId="358"/>
            <ac:spMk id="18" creationId="{F64C84FD-2082-42EF-82EE-6D7F482F6FDC}"/>
          </ac:spMkLst>
        </pc:spChg>
        <pc:grpChg chg="add mod">
          <ac:chgData name="Zulkarnain" userId="5083becb-a57d-47aa-bc56-c8e14edc6f30" providerId="ADAL" clId="{3018BE36-989A-4A7B-ADE8-2E6B5529C38A}" dt="2021-09-21T06:54:15.961" v="50" actId="164"/>
          <ac:grpSpMkLst>
            <pc:docMk/>
            <pc:sldMk cId="992199983" sldId="358"/>
            <ac:grpSpMk id="15" creationId="{5C40481D-22EF-4A79-BC3B-A0C1D7D19A00}"/>
          </ac:grpSpMkLst>
        </pc:grpChg>
        <pc:grpChg chg="add mod">
          <ac:chgData name="Zulkarnain" userId="5083becb-a57d-47aa-bc56-c8e14edc6f30" providerId="ADAL" clId="{3018BE36-989A-4A7B-ADE8-2E6B5529C38A}" dt="2021-09-21T06:54:59.781" v="53" actId="1076"/>
          <ac:grpSpMkLst>
            <pc:docMk/>
            <pc:sldMk cId="992199983" sldId="358"/>
            <ac:grpSpMk id="17" creationId="{D0581F3E-C3BC-4276-9C86-1777579C6462}"/>
          </ac:grpSpMkLst>
        </pc:grpChg>
        <pc:picChg chg="mod">
          <ac:chgData name="Zulkarnain" userId="5083becb-a57d-47aa-bc56-c8e14edc6f30" providerId="ADAL" clId="{3018BE36-989A-4A7B-ADE8-2E6B5529C38A}" dt="2021-09-21T06:54:21.839" v="51" actId="164"/>
          <ac:picMkLst>
            <pc:docMk/>
            <pc:sldMk cId="992199983" sldId="358"/>
            <ac:picMk id="4" creationId="{00000000-0000-0000-0000-000000000000}"/>
          </ac:picMkLst>
        </pc:picChg>
        <pc:cxnChg chg="del">
          <ac:chgData name="Zulkarnain" userId="5083becb-a57d-47aa-bc56-c8e14edc6f30" providerId="ADAL" clId="{3018BE36-989A-4A7B-ADE8-2E6B5529C38A}" dt="2021-09-21T06:52:48.663" v="43" actId="478"/>
          <ac:cxnSpMkLst>
            <pc:docMk/>
            <pc:sldMk cId="992199983" sldId="358"/>
            <ac:cxnSpMk id="13" creationId="{00000000-0000-0000-0000-000000000000}"/>
          </ac:cxnSpMkLst>
        </pc:cxnChg>
        <pc:cxnChg chg="mod">
          <ac:chgData name="Zulkarnain" userId="5083becb-a57d-47aa-bc56-c8e14edc6f30" providerId="ADAL" clId="{3018BE36-989A-4A7B-ADE8-2E6B5529C38A}" dt="2021-09-21T06:54:21.839" v="51" actId="164"/>
          <ac:cxnSpMkLst>
            <pc:docMk/>
            <pc:sldMk cId="992199983" sldId="358"/>
            <ac:cxnSpMk id="16" creationId="{00000000-0000-0000-0000-000000000000}"/>
          </ac:cxnSpMkLst>
        </pc:cxnChg>
      </pc:sldChg>
      <pc:sldChg chg="addSp modSp">
        <pc:chgData name="Zulkarnain" userId="5083becb-a57d-47aa-bc56-c8e14edc6f30" providerId="ADAL" clId="{3018BE36-989A-4A7B-ADE8-2E6B5529C38A}" dt="2021-09-21T16:00:54.680" v="3512" actId="20577"/>
        <pc:sldMkLst>
          <pc:docMk/>
          <pc:sldMk cId="2758075895" sldId="360"/>
        </pc:sldMkLst>
        <pc:spChg chg="add mod">
          <ac:chgData name="Zulkarnain" userId="5083becb-a57d-47aa-bc56-c8e14edc6f30" providerId="ADAL" clId="{3018BE36-989A-4A7B-ADE8-2E6B5529C38A}" dt="2021-09-21T15:05:49.690" v="2194" actId="1076"/>
          <ac:spMkLst>
            <pc:docMk/>
            <pc:sldMk cId="2758075895" sldId="360"/>
            <ac:spMk id="10" creationId="{ADCE50D0-BC8C-4852-95EF-57AD2887A1EC}"/>
          </ac:spMkLst>
        </pc:spChg>
        <pc:spChg chg="mod">
          <ac:chgData name="Zulkarnain" userId="5083becb-a57d-47aa-bc56-c8e14edc6f30" providerId="ADAL" clId="{3018BE36-989A-4A7B-ADE8-2E6B5529C38A}" dt="2021-09-21T15:09:24.108" v="2210" actId="20577"/>
          <ac:spMkLst>
            <pc:docMk/>
            <pc:sldMk cId="2758075895" sldId="360"/>
            <ac:spMk id="22" creationId="{836DDDA2-4E5A-454F-8129-283BFCB735A6}"/>
          </ac:spMkLst>
        </pc:spChg>
        <pc:spChg chg="mod">
          <ac:chgData name="Zulkarnain" userId="5083becb-a57d-47aa-bc56-c8e14edc6f30" providerId="ADAL" clId="{3018BE36-989A-4A7B-ADE8-2E6B5529C38A}" dt="2021-09-21T15:36:21.371" v="2921" actId="313"/>
          <ac:spMkLst>
            <pc:docMk/>
            <pc:sldMk cId="2758075895" sldId="360"/>
            <ac:spMk id="23" creationId="{B19DB8DD-121A-4BFC-80BC-03C3225E3A2D}"/>
          </ac:spMkLst>
        </pc:spChg>
        <pc:spChg chg="mod">
          <ac:chgData name="Zulkarnain" userId="5083becb-a57d-47aa-bc56-c8e14edc6f30" providerId="ADAL" clId="{3018BE36-989A-4A7B-ADE8-2E6B5529C38A}" dt="2021-09-21T15:36:06.453" v="2912" actId="313"/>
          <ac:spMkLst>
            <pc:docMk/>
            <pc:sldMk cId="2758075895" sldId="360"/>
            <ac:spMk id="24" creationId="{2468DC32-C2A9-4722-A688-D3335D4D430A}"/>
          </ac:spMkLst>
        </pc:spChg>
        <pc:spChg chg="mod">
          <ac:chgData name="Zulkarnain" userId="5083becb-a57d-47aa-bc56-c8e14edc6f30" providerId="ADAL" clId="{3018BE36-989A-4A7B-ADE8-2E6B5529C38A}" dt="2021-09-21T16:00:54.680" v="3512" actId="20577"/>
          <ac:spMkLst>
            <pc:docMk/>
            <pc:sldMk cId="2758075895" sldId="360"/>
            <ac:spMk id="25" creationId="{5C6D0002-3EEF-4423-95E0-0B213D5EC529}"/>
          </ac:spMkLst>
        </pc:spChg>
        <pc:spChg chg="mod">
          <ac:chgData name="Zulkarnain" userId="5083becb-a57d-47aa-bc56-c8e14edc6f30" providerId="ADAL" clId="{3018BE36-989A-4A7B-ADE8-2E6B5529C38A}" dt="2021-09-21T15:38:07.885" v="2985" actId="20577"/>
          <ac:spMkLst>
            <pc:docMk/>
            <pc:sldMk cId="2758075895" sldId="360"/>
            <ac:spMk id="26" creationId="{E6048124-8CC7-4103-8F21-9219EBFB4892}"/>
          </ac:spMkLst>
        </pc:spChg>
      </pc:sldChg>
      <pc:sldChg chg="modSp">
        <pc:chgData name="Zulkarnain" userId="5083becb-a57d-47aa-bc56-c8e14edc6f30" providerId="ADAL" clId="{3018BE36-989A-4A7B-ADE8-2E6B5529C38A}" dt="2021-09-22T05:32:41.611" v="3531" actId="20577"/>
        <pc:sldMkLst>
          <pc:docMk/>
          <pc:sldMk cId="1698960200" sldId="361"/>
        </pc:sldMkLst>
        <pc:spChg chg="mod">
          <ac:chgData name="Zulkarnain" userId="5083becb-a57d-47aa-bc56-c8e14edc6f30" providerId="ADAL" clId="{3018BE36-989A-4A7B-ADE8-2E6B5529C38A}" dt="2021-09-22T05:32:41.611" v="3531" actId="20577"/>
          <ac:spMkLst>
            <pc:docMk/>
            <pc:sldMk cId="1698960200" sldId="361"/>
            <ac:spMk id="2" creationId="{64CAC58C-CC97-454E-9E00-167B3C8FD171}"/>
          </ac:spMkLst>
        </pc:spChg>
        <pc:spChg chg="mod">
          <ac:chgData name="Zulkarnain" userId="5083becb-a57d-47aa-bc56-c8e14edc6f30" providerId="ADAL" clId="{3018BE36-989A-4A7B-ADE8-2E6B5529C38A}" dt="2021-09-21T16:26:20.183" v="3530" actId="1076"/>
          <ac:spMkLst>
            <pc:docMk/>
            <pc:sldMk cId="1698960200" sldId="361"/>
            <ac:spMk id="3" creationId="{5667BD1C-5AD0-46C2-873F-6CA120146A6A}"/>
          </ac:spMkLst>
        </pc:spChg>
      </pc:sldChg>
      <pc:sldChg chg="modSp modAnim">
        <pc:chgData name="Zulkarnain" userId="5083becb-a57d-47aa-bc56-c8e14edc6f30" providerId="ADAL" clId="{3018BE36-989A-4A7B-ADE8-2E6B5529C38A}" dt="2021-09-21T15:58:48.170" v="3503" actId="20577"/>
        <pc:sldMkLst>
          <pc:docMk/>
          <pc:sldMk cId="3565530590" sldId="362"/>
        </pc:sldMkLst>
        <pc:spChg chg="mod">
          <ac:chgData name="Zulkarnain" userId="5083becb-a57d-47aa-bc56-c8e14edc6f30" providerId="ADAL" clId="{3018BE36-989A-4A7B-ADE8-2E6B5529C38A}" dt="2021-09-21T15:58:48.170" v="3503" actId="20577"/>
          <ac:spMkLst>
            <pc:docMk/>
            <pc:sldMk cId="3565530590" sldId="362"/>
            <ac:spMk id="6" creationId="{9A33170F-E02C-42AE-990B-961B4011519A}"/>
          </ac:spMkLst>
        </pc:spChg>
      </pc:sldChg>
      <pc:sldChg chg="addSp modSp add">
        <pc:chgData name="Zulkarnain" userId="5083becb-a57d-47aa-bc56-c8e14edc6f30" providerId="ADAL" clId="{3018BE36-989A-4A7B-ADE8-2E6B5529C38A}" dt="2021-09-21T07:19:04.327" v="998" actId="27636"/>
        <pc:sldMkLst>
          <pc:docMk/>
          <pc:sldMk cId="2282295511" sldId="363"/>
        </pc:sldMkLst>
        <pc:spChg chg="mod">
          <ac:chgData name="Zulkarnain" userId="5083becb-a57d-47aa-bc56-c8e14edc6f30" providerId="ADAL" clId="{3018BE36-989A-4A7B-ADE8-2E6B5529C38A}" dt="2021-09-21T07:02:49.886" v="264" actId="1076"/>
          <ac:spMkLst>
            <pc:docMk/>
            <pc:sldMk cId="2282295511" sldId="363"/>
            <ac:spMk id="2" creationId="{796A5997-DB36-4643-B737-34E490814A24}"/>
          </ac:spMkLst>
        </pc:spChg>
        <pc:spChg chg="mod">
          <ac:chgData name="Zulkarnain" userId="5083becb-a57d-47aa-bc56-c8e14edc6f30" providerId="ADAL" clId="{3018BE36-989A-4A7B-ADE8-2E6B5529C38A}" dt="2021-09-21T07:19:04.327" v="998" actId="27636"/>
          <ac:spMkLst>
            <pc:docMk/>
            <pc:sldMk cId="2282295511" sldId="363"/>
            <ac:spMk id="3" creationId="{3C15F400-1C33-4C0E-8828-5C747BDAEBF7}"/>
          </ac:spMkLst>
        </pc:spChg>
        <pc:picChg chg="add mod">
          <ac:chgData name="Zulkarnain" userId="5083becb-a57d-47aa-bc56-c8e14edc6f30" providerId="ADAL" clId="{3018BE36-989A-4A7B-ADE8-2E6B5529C38A}" dt="2021-09-21T07:18:33.095" v="980" actId="14100"/>
          <ac:picMkLst>
            <pc:docMk/>
            <pc:sldMk cId="2282295511" sldId="363"/>
            <ac:picMk id="1026" creationId="{351A50D8-F478-4AFA-8790-52BCF3B17902}"/>
          </ac:picMkLst>
        </pc:picChg>
      </pc:sldChg>
      <pc:sldChg chg="modSp add">
        <pc:chgData name="Zulkarnain" userId="5083becb-a57d-47aa-bc56-c8e14edc6f30" providerId="ADAL" clId="{3018BE36-989A-4A7B-ADE8-2E6B5529C38A}" dt="2021-09-21T15:59:12.674" v="3510" actId="255"/>
        <pc:sldMkLst>
          <pc:docMk/>
          <pc:sldMk cId="2360613871" sldId="364"/>
        </pc:sldMkLst>
        <pc:spChg chg="mod">
          <ac:chgData name="Zulkarnain" userId="5083becb-a57d-47aa-bc56-c8e14edc6f30" providerId="ADAL" clId="{3018BE36-989A-4A7B-ADE8-2E6B5529C38A}" dt="2021-09-21T13:36:43.646" v="1865" actId="20577"/>
          <ac:spMkLst>
            <pc:docMk/>
            <pc:sldMk cId="2360613871" sldId="364"/>
            <ac:spMk id="2" creationId="{521611BF-A7DF-4967-95CD-55A7C7C02B0D}"/>
          </ac:spMkLst>
        </pc:spChg>
        <pc:spChg chg="mod">
          <ac:chgData name="Zulkarnain" userId="5083becb-a57d-47aa-bc56-c8e14edc6f30" providerId="ADAL" clId="{3018BE36-989A-4A7B-ADE8-2E6B5529C38A}" dt="2021-09-21T15:59:12.674" v="3510" actId="255"/>
          <ac:spMkLst>
            <pc:docMk/>
            <pc:sldMk cId="2360613871" sldId="364"/>
            <ac:spMk id="3" creationId="{E37CDA07-9AA2-4E18-A2B4-B1FB8AF89CB8}"/>
          </ac:spMkLst>
        </pc:spChg>
      </pc:sldChg>
      <pc:sldChg chg="modSp add">
        <pc:chgData name="Zulkarnain" userId="5083becb-a57d-47aa-bc56-c8e14edc6f30" providerId="ADAL" clId="{3018BE36-989A-4A7B-ADE8-2E6B5529C38A}" dt="2021-09-22T06:12:40.481" v="3710" actId="20577"/>
        <pc:sldMkLst>
          <pc:docMk/>
          <pc:sldMk cId="131247419" sldId="365"/>
        </pc:sldMkLst>
        <pc:spChg chg="mod">
          <ac:chgData name="Zulkarnain" userId="5083becb-a57d-47aa-bc56-c8e14edc6f30" providerId="ADAL" clId="{3018BE36-989A-4A7B-ADE8-2E6B5529C38A}" dt="2021-09-21T15:17:38.655" v="2711" actId="27636"/>
          <ac:spMkLst>
            <pc:docMk/>
            <pc:sldMk cId="131247419" sldId="365"/>
            <ac:spMk id="2" creationId="{F5BBD91C-024B-462E-9D76-0A9A0647797A}"/>
          </ac:spMkLst>
        </pc:spChg>
        <pc:spChg chg="mod">
          <ac:chgData name="Zulkarnain" userId="5083becb-a57d-47aa-bc56-c8e14edc6f30" providerId="ADAL" clId="{3018BE36-989A-4A7B-ADE8-2E6B5529C38A}" dt="2021-09-22T06:12:40.481" v="3710" actId="20577"/>
          <ac:spMkLst>
            <pc:docMk/>
            <pc:sldMk cId="131247419" sldId="365"/>
            <ac:spMk id="3" creationId="{19936C25-01DF-45FF-BDF2-D57BD22636C3}"/>
          </ac:spMkLst>
        </pc:spChg>
      </pc:sldChg>
      <pc:sldChg chg="delSp modSp add del">
        <pc:chgData name="Zulkarnain" userId="5083becb-a57d-47aa-bc56-c8e14edc6f30" providerId="ADAL" clId="{3018BE36-989A-4A7B-ADE8-2E6B5529C38A}" dt="2021-09-21T13:34:17.054" v="1775" actId="2696"/>
        <pc:sldMkLst>
          <pc:docMk/>
          <pc:sldMk cId="478529706" sldId="365"/>
        </pc:sldMkLst>
        <pc:spChg chg="mod">
          <ac:chgData name="Zulkarnain" userId="5083becb-a57d-47aa-bc56-c8e14edc6f30" providerId="ADAL" clId="{3018BE36-989A-4A7B-ADE8-2E6B5529C38A}" dt="2021-09-21T13:34:00.160" v="1773" actId="27636"/>
          <ac:spMkLst>
            <pc:docMk/>
            <pc:sldMk cId="478529706" sldId="365"/>
            <ac:spMk id="2" creationId="{2AC26E9E-6D00-4AAF-A666-68E767B0DDBC}"/>
          </ac:spMkLst>
        </pc:spChg>
        <pc:spChg chg="del">
          <ac:chgData name="Zulkarnain" userId="5083becb-a57d-47aa-bc56-c8e14edc6f30" providerId="ADAL" clId="{3018BE36-989A-4A7B-ADE8-2E6B5529C38A}" dt="2021-09-21T13:34:02.951" v="1774" actId="478"/>
          <ac:spMkLst>
            <pc:docMk/>
            <pc:sldMk cId="478529706" sldId="365"/>
            <ac:spMk id="3" creationId="{BFF37E50-529F-40E3-8BE8-2C7C649FDA24}"/>
          </ac:spMkLst>
        </pc:spChg>
      </pc:sldChg>
      <pc:sldChg chg="addSp delSp modSp add ord">
        <pc:chgData name="Zulkarnain" userId="5083becb-a57d-47aa-bc56-c8e14edc6f30" providerId="ADAL" clId="{3018BE36-989A-4A7B-ADE8-2E6B5529C38A}" dt="2021-09-22T07:23:36.067" v="3769"/>
        <pc:sldMkLst>
          <pc:docMk/>
          <pc:sldMk cId="715318364" sldId="366"/>
        </pc:sldMkLst>
        <pc:spChg chg="mod">
          <ac:chgData name="Zulkarnain" userId="5083becb-a57d-47aa-bc56-c8e14edc6f30" providerId="ADAL" clId="{3018BE36-989A-4A7B-ADE8-2E6B5529C38A}" dt="2021-09-22T06:00:32.497" v="3628" actId="20577"/>
          <ac:spMkLst>
            <pc:docMk/>
            <pc:sldMk cId="715318364" sldId="366"/>
            <ac:spMk id="2" creationId="{A611F0FC-7D93-4B9B-B48A-EB096EA7E803}"/>
          </ac:spMkLst>
        </pc:spChg>
        <pc:spChg chg="del">
          <ac:chgData name="Zulkarnain" userId="5083becb-a57d-47aa-bc56-c8e14edc6f30" providerId="ADAL" clId="{3018BE36-989A-4A7B-ADE8-2E6B5529C38A}" dt="2021-09-22T05:48:31.336" v="3533" actId="478"/>
          <ac:spMkLst>
            <pc:docMk/>
            <pc:sldMk cId="715318364" sldId="366"/>
            <ac:spMk id="3" creationId="{E390EBA4-E63B-4407-AF12-7E90FD59B390}"/>
          </ac:spMkLst>
        </pc:spChg>
        <pc:graphicFrameChg chg="add mod modGraphic">
          <ac:chgData name="Zulkarnain" userId="5083becb-a57d-47aa-bc56-c8e14edc6f30" providerId="ADAL" clId="{3018BE36-989A-4A7B-ADE8-2E6B5529C38A}" dt="2021-09-22T05:49:12.440" v="3544" actId="14100"/>
          <ac:graphicFrameMkLst>
            <pc:docMk/>
            <pc:sldMk cId="715318364" sldId="366"/>
            <ac:graphicFrameMk id="5" creationId="{4D09C69F-FF15-4CE4-B7A1-762024265F79}"/>
          </ac:graphicFrameMkLst>
        </pc:graphicFrameChg>
      </pc:sldChg>
      <pc:sldChg chg="addSp delSp modSp add ord">
        <pc:chgData name="Zulkarnain" userId="5083becb-a57d-47aa-bc56-c8e14edc6f30" providerId="ADAL" clId="{3018BE36-989A-4A7B-ADE8-2E6B5529C38A}" dt="2021-09-22T07:24:27.837" v="3777" actId="1076"/>
        <pc:sldMkLst>
          <pc:docMk/>
          <pc:sldMk cId="2249726948" sldId="367"/>
        </pc:sldMkLst>
        <pc:spChg chg="mod">
          <ac:chgData name="Zulkarnain" userId="5083becb-a57d-47aa-bc56-c8e14edc6f30" providerId="ADAL" clId="{3018BE36-989A-4A7B-ADE8-2E6B5529C38A}" dt="2021-09-22T07:23:45.773" v="3771" actId="20577"/>
          <ac:spMkLst>
            <pc:docMk/>
            <pc:sldMk cId="2249726948" sldId="367"/>
            <ac:spMk id="2" creationId="{A5A1A4B8-449C-4BEA-BE13-27C7AD89A445}"/>
          </ac:spMkLst>
        </pc:spChg>
        <pc:spChg chg="del">
          <ac:chgData name="Zulkarnain" userId="5083becb-a57d-47aa-bc56-c8e14edc6f30" providerId="ADAL" clId="{3018BE36-989A-4A7B-ADE8-2E6B5529C38A}" dt="2021-09-22T05:59:37.762" v="3575" actId="478"/>
          <ac:spMkLst>
            <pc:docMk/>
            <pc:sldMk cId="2249726948" sldId="367"/>
            <ac:spMk id="3" creationId="{3EDAB527-8C46-477C-A7C3-4FF288861BE7}"/>
          </ac:spMkLst>
        </pc:spChg>
        <pc:graphicFrameChg chg="add mod modGraphic">
          <ac:chgData name="Zulkarnain" userId="5083becb-a57d-47aa-bc56-c8e14edc6f30" providerId="ADAL" clId="{3018BE36-989A-4A7B-ADE8-2E6B5529C38A}" dt="2021-09-22T07:24:27.837" v="3777" actId="1076"/>
          <ac:graphicFrameMkLst>
            <pc:docMk/>
            <pc:sldMk cId="2249726948" sldId="367"/>
            <ac:graphicFrameMk id="5" creationId="{2ECA1567-B6B9-4243-8D3D-1143EFDA3E13}"/>
          </ac:graphicFrameMkLst>
        </pc:graphicFrameChg>
      </pc:sldChg>
    </pc:docChg>
  </pc:docChgLst>
  <pc:docChgLst>
    <pc:chgData name="Zulkarnain" userId="5083becb-a57d-47aa-bc56-c8e14edc6f30" providerId="ADAL" clId="{D4615485-F749-4C9F-B79F-8506207DD93B}"/>
    <pc:docChg chg="undo custSel addSld delSld modSld sldOrd">
      <pc:chgData name="Zulkarnain" userId="5083becb-a57d-47aa-bc56-c8e14edc6f30" providerId="ADAL" clId="{D4615485-F749-4C9F-B79F-8506207DD93B}" dt="2022-08-18T06:44:39.594" v="2664" actId="47"/>
      <pc:docMkLst>
        <pc:docMk/>
      </pc:docMkLst>
      <pc:sldChg chg="modSp mod">
        <pc:chgData name="Zulkarnain" userId="5083becb-a57d-47aa-bc56-c8e14edc6f30" providerId="ADAL" clId="{D4615485-F749-4C9F-B79F-8506207DD93B}" dt="2022-08-17T09:23:31.696" v="811" actId="20577"/>
        <pc:sldMkLst>
          <pc:docMk/>
          <pc:sldMk cId="2389260677" sldId="256"/>
        </pc:sldMkLst>
        <pc:spChg chg="mod">
          <ac:chgData name="Zulkarnain" userId="5083becb-a57d-47aa-bc56-c8e14edc6f30" providerId="ADAL" clId="{D4615485-F749-4C9F-B79F-8506207DD93B}" dt="2022-08-17T09:23:31.696" v="811" actId="20577"/>
          <ac:spMkLst>
            <pc:docMk/>
            <pc:sldMk cId="2389260677" sldId="256"/>
            <ac:spMk id="7" creationId="{00000000-0000-0000-0000-000000000000}"/>
          </ac:spMkLst>
        </pc:spChg>
        <pc:picChg chg="mod">
          <ac:chgData name="Zulkarnain" userId="5083becb-a57d-47aa-bc56-c8e14edc6f30" providerId="ADAL" clId="{D4615485-F749-4C9F-B79F-8506207DD93B}" dt="2022-08-16T13:48:04.215" v="76" actId="1076"/>
          <ac:picMkLst>
            <pc:docMk/>
            <pc:sldMk cId="2389260677" sldId="256"/>
            <ac:picMk id="2" creationId="{00000000-0000-0000-0000-000000000000}"/>
          </ac:picMkLst>
        </pc:picChg>
      </pc:sldChg>
      <pc:sldChg chg="addSp modSp add mod">
        <pc:chgData name="Zulkarnain" userId="5083becb-a57d-47aa-bc56-c8e14edc6f30" providerId="ADAL" clId="{D4615485-F749-4C9F-B79F-8506207DD93B}" dt="2022-08-17T09:43:57.743" v="972" actId="20577"/>
        <pc:sldMkLst>
          <pc:docMk/>
          <pc:sldMk cId="4018618795" sldId="281"/>
        </pc:sldMkLst>
        <pc:spChg chg="mod">
          <ac:chgData name="Zulkarnain" userId="5083becb-a57d-47aa-bc56-c8e14edc6f30" providerId="ADAL" clId="{D4615485-F749-4C9F-B79F-8506207DD93B}" dt="2022-08-17T09:42:15.019" v="933" actId="1076"/>
          <ac:spMkLst>
            <pc:docMk/>
            <pc:sldMk cId="4018618795" sldId="281"/>
            <ac:spMk id="10" creationId="{682CB498-2784-42F2-ACC2-F6AA21EE321B}"/>
          </ac:spMkLst>
        </pc:spChg>
        <pc:spChg chg="mod">
          <ac:chgData name="Zulkarnain" userId="5083becb-a57d-47aa-bc56-c8e14edc6f30" providerId="ADAL" clId="{D4615485-F749-4C9F-B79F-8506207DD93B}" dt="2022-08-17T09:43:07.309" v="941" actId="14100"/>
          <ac:spMkLst>
            <pc:docMk/>
            <pc:sldMk cId="4018618795" sldId="281"/>
            <ac:spMk id="36" creationId="{70DB194A-1BF7-416E-9D7E-3D57AA637EDC}"/>
          </ac:spMkLst>
        </pc:spChg>
        <pc:spChg chg="add mod">
          <ac:chgData name="Zulkarnain" userId="5083becb-a57d-47aa-bc56-c8e14edc6f30" providerId="ADAL" clId="{D4615485-F749-4C9F-B79F-8506207DD93B}" dt="2022-08-17T09:43:57.743" v="972" actId="20577"/>
          <ac:spMkLst>
            <pc:docMk/>
            <pc:sldMk cId="4018618795" sldId="281"/>
            <ac:spMk id="45" creationId="{F6CF2020-DE96-7F69-2141-DD59E25E95D7}"/>
          </ac:spMkLst>
        </pc:spChg>
        <pc:spChg chg="mod">
          <ac:chgData name="Zulkarnain" userId="5083becb-a57d-47aa-bc56-c8e14edc6f30" providerId="ADAL" clId="{D4615485-F749-4C9F-B79F-8506207DD93B}" dt="2022-08-17T09:42:25.541" v="935" actId="14100"/>
          <ac:spMkLst>
            <pc:docMk/>
            <pc:sldMk cId="4018618795" sldId="281"/>
            <ac:spMk id="58" creationId="{29F89242-BE06-4144-8B7D-3F9C4A690FBB}"/>
          </ac:spMkLst>
        </pc:spChg>
        <pc:spChg chg="mod">
          <ac:chgData name="Zulkarnain" userId="5083becb-a57d-47aa-bc56-c8e14edc6f30" providerId="ADAL" clId="{D4615485-F749-4C9F-B79F-8506207DD93B}" dt="2022-08-17T09:42:15.019" v="933" actId="1076"/>
          <ac:spMkLst>
            <pc:docMk/>
            <pc:sldMk cId="4018618795" sldId="281"/>
            <ac:spMk id="59" creationId="{D6F73323-6068-43F1-85BC-A87003F011E0}"/>
          </ac:spMkLst>
        </pc:spChg>
        <pc:spChg chg="mod">
          <ac:chgData name="Zulkarnain" userId="5083becb-a57d-47aa-bc56-c8e14edc6f30" providerId="ADAL" clId="{D4615485-F749-4C9F-B79F-8506207DD93B}" dt="2022-08-17T09:42:15.019" v="933" actId="1076"/>
          <ac:spMkLst>
            <pc:docMk/>
            <pc:sldMk cId="4018618795" sldId="281"/>
            <ac:spMk id="61" creationId="{04499188-93DA-4FA6-A09F-3D37A7587700}"/>
          </ac:spMkLst>
        </pc:spChg>
        <pc:spChg chg="mod">
          <ac:chgData name="Zulkarnain" userId="5083becb-a57d-47aa-bc56-c8e14edc6f30" providerId="ADAL" clId="{D4615485-F749-4C9F-B79F-8506207DD93B}" dt="2022-08-17T09:42:15.019" v="933" actId="1076"/>
          <ac:spMkLst>
            <pc:docMk/>
            <pc:sldMk cId="4018618795" sldId="281"/>
            <ac:spMk id="62" creationId="{2844D774-1A58-4492-B614-3C9CAE893B5C}"/>
          </ac:spMkLst>
        </pc:spChg>
        <pc:spChg chg="mod">
          <ac:chgData name="Zulkarnain" userId="5083becb-a57d-47aa-bc56-c8e14edc6f30" providerId="ADAL" clId="{D4615485-F749-4C9F-B79F-8506207DD93B}" dt="2022-08-17T09:42:15.019" v="933" actId="1076"/>
          <ac:spMkLst>
            <pc:docMk/>
            <pc:sldMk cId="4018618795" sldId="281"/>
            <ac:spMk id="63" creationId="{BCCBC13F-2DD6-4DDA-87B2-B0BC94056CB0}"/>
          </ac:spMkLst>
        </pc:spChg>
        <pc:spChg chg="mod">
          <ac:chgData name="Zulkarnain" userId="5083becb-a57d-47aa-bc56-c8e14edc6f30" providerId="ADAL" clId="{D4615485-F749-4C9F-B79F-8506207DD93B}" dt="2022-08-17T09:42:38.803" v="937" actId="1076"/>
          <ac:spMkLst>
            <pc:docMk/>
            <pc:sldMk cId="4018618795" sldId="281"/>
            <ac:spMk id="64" creationId="{0FDEA6B0-27F0-4130-8BA0-9076BA04AC5F}"/>
          </ac:spMkLst>
        </pc:spChg>
        <pc:spChg chg="mod">
          <ac:chgData name="Zulkarnain" userId="5083becb-a57d-47aa-bc56-c8e14edc6f30" providerId="ADAL" clId="{D4615485-F749-4C9F-B79F-8506207DD93B}" dt="2022-08-17T09:42:15.019" v="933" actId="1076"/>
          <ac:spMkLst>
            <pc:docMk/>
            <pc:sldMk cId="4018618795" sldId="281"/>
            <ac:spMk id="65" creationId="{7F0C243F-E48C-4BA0-9174-19E56FBBB724}"/>
          </ac:spMkLst>
        </pc:spChg>
        <pc:spChg chg="mod">
          <ac:chgData name="Zulkarnain" userId="5083becb-a57d-47aa-bc56-c8e14edc6f30" providerId="ADAL" clId="{D4615485-F749-4C9F-B79F-8506207DD93B}" dt="2022-08-17T09:42:15.019" v="933" actId="1076"/>
          <ac:spMkLst>
            <pc:docMk/>
            <pc:sldMk cId="4018618795" sldId="281"/>
            <ac:spMk id="66" creationId="{5CAEF679-8A60-43F9-B9A3-AC4882EB304C}"/>
          </ac:spMkLst>
        </pc:spChg>
        <pc:spChg chg="mod">
          <ac:chgData name="Zulkarnain" userId="5083becb-a57d-47aa-bc56-c8e14edc6f30" providerId="ADAL" clId="{D4615485-F749-4C9F-B79F-8506207DD93B}" dt="2022-08-17T09:42:15.019" v="933" actId="1076"/>
          <ac:spMkLst>
            <pc:docMk/>
            <pc:sldMk cId="4018618795" sldId="281"/>
            <ac:spMk id="67" creationId="{B30A3B67-D6E2-41CE-8B13-708046D67AD5}"/>
          </ac:spMkLst>
        </pc:spChg>
        <pc:grpChg chg="mod">
          <ac:chgData name="Zulkarnain" userId="5083becb-a57d-47aa-bc56-c8e14edc6f30" providerId="ADAL" clId="{D4615485-F749-4C9F-B79F-8506207DD93B}" dt="2022-08-17T09:42:15.019" v="933" actId="1076"/>
          <ac:grpSpMkLst>
            <pc:docMk/>
            <pc:sldMk cId="4018618795" sldId="281"/>
            <ac:grpSpMk id="34" creationId="{4FE3A181-8ED1-4ECD-9002-7539B553A803}"/>
          </ac:grpSpMkLst>
        </pc:grpChg>
        <pc:grpChg chg="mod">
          <ac:chgData name="Zulkarnain" userId="5083becb-a57d-47aa-bc56-c8e14edc6f30" providerId="ADAL" clId="{D4615485-F749-4C9F-B79F-8506207DD93B}" dt="2022-08-17T09:42:15.019" v="933" actId="1076"/>
          <ac:grpSpMkLst>
            <pc:docMk/>
            <pc:sldMk cId="4018618795" sldId="281"/>
            <ac:grpSpMk id="56" creationId="{9235871B-C83F-4B9C-9B0D-5CA5F05D06F9}"/>
          </ac:grpSpMkLst>
        </pc:grpChg>
        <pc:grpChg chg="mod">
          <ac:chgData name="Zulkarnain" userId="5083becb-a57d-47aa-bc56-c8e14edc6f30" providerId="ADAL" clId="{D4615485-F749-4C9F-B79F-8506207DD93B}" dt="2022-08-17T09:42:15.019" v="933" actId="1076"/>
          <ac:grpSpMkLst>
            <pc:docMk/>
            <pc:sldMk cId="4018618795" sldId="281"/>
            <ac:grpSpMk id="57" creationId="{F1D6FE76-FCF6-4F48-91C1-FCA4808DBB5A}"/>
          </ac:grpSpMkLst>
        </pc:grpChg>
      </pc:sldChg>
      <pc:sldChg chg="addSp delSp modSp add mod">
        <pc:chgData name="Zulkarnain" userId="5083becb-a57d-47aa-bc56-c8e14edc6f30" providerId="ADAL" clId="{D4615485-F749-4C9F-B79F-8506207DD93B}" dt="2022-08-17T09:55:58.596" v="1180" actId="1076"/>
        <pc:sldMkLst>
          <pc:docMk/>
          <pc:sldMk cId="810015021" sldId="283"/>
        </pc:sldMkLst>
        <pc:spChg chg="del mod">
          <ac:chgData name="Zulkarnain" userId="5083becb-a57d-47aa-bc56-c8e14edc6f30" providerId="ADAL" clId="{D4615485-F749-4C9F-B79F-8506207DD93B}" dt="2022-08-17T09:48:06.861" v="1028"/>
          <ac:spMkLst>
            <pc:docMk/>
            <pc:sldMk cId="810015021" sldId="283"/>
            <ac:spMk id="2" creationId="{EC395A0C-F64F-4954-97BE-8020C79E878D}"/>
          </ac:spMkLst>
        </pc:spChg>
        <pc:spChg chg="mod">
          <ac:chgData name="Zulkarnain" userId="5083becb-a57d-47aa-bc56-c8e14edc6f30" providerId="ADAL" clId="{D4615485-F749-4C9F-B79F-8506207DD93B}" dt="2022-08-17T09:50:00.929" v="1165" actId="255"/>
          <ac:spMkLst>
            <pc:docMk/>
            <pc:sldMk cId="810015021" sldId="283"/>
            <ac:spMk id="10" creationId="{5CB734D3-855B-448E-82AA-C44683F9B91B}"/>
          </ac:spMkLst>
        </pc:spChg>
        <pc:spChg chg="mod">
          <ac:chgData name="Zulkarnain" userId="5083becb-a57d-47aa-bc56-c8e14edc6f30" providerId="ADAL" clId="{D4615485-F749-4C9F-B79F-8506207DD93B}" dt="2022-08-17T09:49:47.878" v="1163" actId="255"/>
          <ac:spMkLst>
            <pc:docMk/>
            <pc:sldMk cId="810015021" sldId="283"/>
            <ac:spMk id="13" creationId="{0F3012CB-47FE-4EFB-BD33-4036926A9008}"/>
          </ac:spMkLst>
        </pc:spChg>
        <pc:spChg chg="mod">
          <ac:chgData name="Zulkarnain" userId="5083becb-a57d-47aa-bc56-c8e14edc6f30" providerId="ADAL" clId="{D4615485-F749-4C9F-B79F-8506207DD93B}" dt="2022-08-17T09:50:21.101" v="1167" actId="255"/>
          <ac:spMkLst>
            <pc:docMk/>
            <pc:sldMk cId="810015021" sldId="283"/>
            <ac:spMk id="14" creationId="{316817AB-6B26-4F9A-B436-A4D8EF1D4040}"/>
          </ac:spMkLst>
        </pc:spChg>
        <pc:spChg chg="mod">
          <ac:chgData name="Zulkarnain" userId="5083becb-a57d-47aa-bc56-c8e14edc6f30" providerId="ADAL" clId="{D4615485-F749-4C9F-B79F-8506207DD93B}" dt="2022-08-17T09:50:13.141" v="1166" actId="255"/>
          <ac:spMkLst>
            <pc:docMk/>
            <pc:sldMk cId="810015021" sldId="283"/>
            <ac:spMk id="15" creationId="{B6D4A663-882E-4C74-8FBF-F82557390521}"/>
          </ac:spMkLst>
        </pc:spChg>
        <pc:spChg chg="mod">
          <ac:chgData name="Zulkarnain" userId="5083becb-a57d-47aa-bc56-c8e14edc6f30" providerId="ADAL" clId="{D4615485-F749-4C9F-B79F-8506207DD93B}" dt="2022-08-17T09:50:42.290" v="1169" actId="255"/>
          <ac:spMkLst>
            <pc:docMk/>
            <pc:sldMk cId="810015021" sldId="283"/>
            <ac:spMk id="16" creationId="{77114CE1-6472-4255-B7AA-054563A72013}"/>
          </ac:spMkLst>
        </pc:spChg>
        <pc:spChg chg="mod">
          <ac:chgData name="Zulkarnain" userId="5083becb-a57d-47aa-bc56-c8e14edc6f30" providerId="ADAL" clId="{D4615485-F749-4C9F-B79F-8506207DD93B}" dt="2022-08-17T09:50:51.649" v="1170" actId="255"/>
          <ac:spMkLst>
            <pc:docMk/>
            <pc:sldMk cId="810015021" sldId="283"/>
            <ac:spMk id="32" creationId="{D7088110-77D9-4C4C-958F-3763D874ACEF}"/>
          </ac:spMkLst>
        </pc:spChg>
        <pc:spChg chg="del">
          <ac:chgData name="Zulkarnain" userId="5083becb-a57d-47aa-bc56-c8e14edc6f30" providerId="ADAL" clId="{D4615485-F749-4C9F-B79F-8506207DD93B}" dt="2022-08-17T09:45:48.207" v="996" actId="478"/>
          <ac:spMkLst>
            <pc:docMk/>
            <pc:sldMk cId="810015021" sldId="283"/>
            <ac:spMk id="35" creationId="{45175335-08C3-47A0-AFA4-39F8D2DE9A93}"/>
          </ac:spMkLst>
        </pc:spChg>
        <pc:spChg chg="del">
          <ac:chgData name="Zulkarnain" userId="5083becb-a57d-47aa-bc56-c8e14edc6f30" providerId="ADAL" clId="{D4615485-F749-4C9F-B79F-8506207DD93B}" dt="2022-08-17T09:45:48.207" v="996" actId="478"/>
          <ac:spMkLst>
            <pc:docMk/>
            <pc:sldMk cId="810015021" sldId="283"/>
            <ac:spMk id="37" creationId="{BE73C15B-1177-40BF-936B-BBFD2FB18781}"/>
          </ac:spMkLst>
        </pc:spChg>
        <pc:spChg chg="add mod">
          <ac:chgData name="Zulkarnain" userId="5083becb-a57d-47aa-bc56-c8e14edc6f30" providerId="ADAL" clId="{D4615485-F749-4C9F-B79F-8506207DD93B}" dt="2022-08-17T09:49:18.506" v="1161" actId="20577"/>
          <ac:spMkLst>
            <pc:docMk/>
            <pc:sldMk cId="810015021" sldId="283"/>
            <ac:spMk id="38" creationId="{9849D653-DA43-5CBF-50AC-6C0B406A844D}"/>
          </ac:spMkLst>
        </pc:spChg>
        <pc:spChg chg="add mod">
          <ac:chgData name="Zulkarnain" userId="5083becb-a57d-47aa-bc56-c8e14edc6f30" providerId="ADAL" clId="{D4615485-F749-4C9F-B79F-8506207DD93B}" dt="2022-08-17T09:55:58.596" v="1180" actId="1076"/>
          <ac:spMkLst>
            <pc:docMk/>
            <pc:sldMk cId="810015021" sldId="283"/>
            <ac:spMk id="39" creationId="{C172D234-5B7C-C4BC-63E5-CE0AD8666024}"/>
          </ac:spMkLst>
        </pc:spChg>
        <pc:spChg chg="mod">
          <ac:chgData name="Zulkarnain" userId="5083becb-a57d-47aa-bc56-c8e14edc6f30" providerId="ADAL" clId="{D4615485-F749-4C9F-B79F-8506207DD93B}" dt="2022-08-17T09:51:44.030" v="1176" actId="255"/>
          <ac:spMkLst>
            <pc:docMk/>
            <pc:sldMk cId="810015021" sldId="283"/>
            <ac:spMk id="52" creationId="{6710F0CA-9F74-4CAE-A1DA-5C14D54F894E}"/>
          </ac:spMkLst>
        </pc:spChg>
        <pc:spChg chg="mod">
          <ac:chgData name="Zulkarnain" userId="5083becb-a57d-47aa-bc56-c8e14edc6f30" providerId="ADAL" clId="{D4615485-F749-4C9F-B79F-8506207DD93B}" dt="2022-08-17T09:51:14.754" v="1173" actId="14100"/>
          <ac:spMkLst>
            <pc:docMk/>
            <pc:sldMk cId="810015021" sldId="283"/>
            <ac:spMk id="55" creationId="{A41F5FFC-08BD-4FF4-9BC4-D4767217C7DF}"/>
          </ac:spMkLst>
        </pc:spChg>
        <pc:spChg chg="mod">
          <ac:chgData name="Zulkarnain" userId="5083becb-a57d-47aa-bc56-c8e14edc6f30" providerId="ADAL" clId="{D4615485-F749-4C9F-B79F-8506207DD93B}" dt="2022-08-17T09:51:28.184" v="1174" actId="255"/>
          <ac:spMkLst>
            <pc:docMk/>
            <pc:sldMk cId="810015021" sldId="283"/>
            <ac:spMk id="58" creationId="{DB0C76B4-27AF-4B07-BF24-533410266353}"/>
          </ac:spMkLst>
        </pc:spChg>
        <pc:grpChg chg="mod">
          <ac:chgData name="Zulkarnain" userId="5083becb-a57d-47aa-bc56-c8e14edc6f30" providerId="ADAL" clId="{D4615485-F749-4C9F-B79F-8506207DD93B}" dt="2022-08-17T09:50:29.495" v="1168" actId="1076"/>
          <ac:grpSpMkLst>
            <pc:docMk/>
            <pc:sldMk cId="810015021" sldId="283"/>
            <ac:grpSpMk id="17" creationId="{5BC36D7A-5F0B-4395-BAD7-4CAF5E83CD57}"/>
          </ac:grpSpMkLst>
        </pc:grpChg>
        <pc:picChg chg="mod">
          <ac:chgData name="Zulkarnain" userId="5083becb-a57d-47aa-bc56-c8e14edc6f30" providerId="ADAL" clId="{D4615485-F749-4C9F-B79F-8506207DD93B}" dt="2022-08-17T09:51:04.136" v="1171" actId="14100"/>
          <ac:picMkLst>
            <pc:docMk/>
            <pc:sldMk cId="810015021" sldId="283"/>
            <ac:picMk id="51" creationId="{27880067-823D-41D5-A7EE-FEBDD5791833}"/>
          </ac:picMkLst>
        </pc:picChg>
        <pc:cxnChg chg="del">
          <ac:chgData name="Zulkarnain" userId="5083becb-a57d-47aa-bc56-c8e14edc6f30" providerId="ADAL" clId="{D4615485-F749-4C9F-B79F-8506207DD93B}" dt="2022-08-17T09:45:52.344" v="997" actId="478"/>
          <ac:cxnSpMkLst>
            <pc:docMk/>
            <pc:sldMk cId="810015021" sldId="283"/>
            <ac:cxnSpMk id="31" creationId="{4D51C7EC-AB31-40F0-B761-0D2130B96707}"/>
          </ac:cxnSpMkLst>
        </pc:cxnChg>
        <pc:cxnChg chg="del">
          <ac:chgData name="Zulkarnain" userId="5083becb-a57d-47aa-bc56-c8e14edc6f30" providerId="ADAL" clId="{D4615485-F749-4C9F-B79F-8506207DD93B}" dt="2022-08-17T09:45:55.642" v="998" actId="478"/>
          <ac:cxnSpMkLst>
            <pc:docMk/>
            <pc:sldMk cId="810015021" sldId="283"/>
            <ac:cxnSpMk id="33" creationId="{93C5A4DD-2F06-4E60-BCC1-807D53B42D81}"/>
          </ac:cxnSpMkLst>
        </pc:cxnChg>
        <pc:cxnChg chg="mod">
          <ac:chgData name="Zulkarnain" userId="5083becb-a57d-47aa-bc56-c8e14edc6f30" providerId="ADAL" clId="{D4615485-F749-4C9F-B79F-8506207DD93B}" dt="2022-08-17T09:51:04.136" v="1171" actId="14100"/>
          <ac:cxnSpMkLst>
            <pc:docMk/>
            <pc:sldMk cId="810015021" sldId="283"/>
            <ac:cxnSpMk id="34" creationId="{9EC2283B-25B6-4D30-BC17-E6D3E76B317D}"/>
          </ac:cxnSpMkLst>
        </pc:cxnChg>
        <pc:cxnChg chg="mod">
          <ac:chgData name="Zulkarnain" userId="5083becb-a57d-47aa-bc56-c8e14edc6f30" providerId="ADAL" clId="{D4615485-F749-4C9F-B79F-8506207DD93B}" dt="2022-08-17T09:51:56.026" v="1177" actId="1076"/>
          <ac:cxnSpMkLst>
            <pc:docMk/>
            <pc:sldMk cId="810015021" sldId="283"/>
            <ac:cxnSpMk id="36" creationId="{67C6372E-4F58-467E-90CB-EF7177B362D4}"/>
          </ac:cxnSpMkLst>
        </pc:cxnChg>
        <pc:cxnChg chg="mod">
          <ac:chgData name="Zulkarnain" userId="5083becb-a57d-47aa-bc56-c8e14edc6f30" providerId="ADAL" clId="{D4615485-F749-4C9F-B79F-8506207DD93B}" dt="2022-08-17T09:51:04.136" v="1171" actId="14100"/>
          <ac:cxnSpMkLst>
            <pc:docMk/>
            <pc:sldMk cId="810015021" sldId="283"/>
            <ac:cxnSpMk id="49" creationId="{C3777AC2-34C7-4B8F-8C23-C00397BBC7B5}"/>
          </ac:cxnSpMkLst>
        </pc:cxnChg>
      </pc:sldChg>
      <pc:sldChg chg="addSp modSp add mod">
        <pc:chgData name="Zulkarnain" userId="5083becb-a57d-47aa-bc56-c8e14edc6f30" providerId="ADAL" clId="{D4615485-F749-4C9F-B79F-8506207DD93B}" dt="2022-08-17T09:45:30.725" v="995" actId="1076"/>
        <pc:sldMkLst>
          <pc:docMk/>
          <pc:sldMk cId="3711310496" sldId="284"/>
        </pc:sldMkLst>
        <pc:spChg chg="add mod">
          <ac:chgData name="Zulkarnain" userId="5083becb-a57d-47aa-bc56-c8e14edc6f30" providerId="ADAL" clId="{D4615485-F749-4C9F-B79F-8506207DD93B}" dt="2022-08-17T09:45:30.725" v="995" actId="1076"/>
          <ac:spMkLst>
            <pc:docMk/>
            <pc:sldMk cId="3711310496" sldId="284"/>
            <ac:spMk id="17" creationId="{8F480C8E-3768-4CCC-C676-550C6B3A4641}"/>
          </ac:spMkLst>
        </pc:spChg>
        <pc:spChg chg="mod">
          <ac:chgData name="Zulkarnain" userId="5083becb-a57d-47aa-bc56-c8e14edc6f30" providerId="ADAL" clId="{D4615485-F749-4C9F-B79F-8506207DD93B}" dt="2022-08-17T09:45:10.616" v="986" actId="14100"/>
          <ac:spMkLst>
            <pc:docMk/>
            <pc:sldMk cId="3711310496" sldId="284"/>
            <ac:spMk id="37" creationId="{3E39778C-3964-4BA0-AF34-289D48ADC8BB}"/>
          </ac:spMkLst>
        </pc:spChg>
        <pc:spChg chg="mod">
          <ac:chgData name="Zulkarnain" userId="5083becb-a57d-47aa-bc56-c8e14edc6f30" providerId="ADAL" clId="{D4615485-F749-4C9F-B79F-8506207DD93B}" dt="2022-08-17T09:45:01.924" v="984" actId="14100"/>
          <ac:spMkLst>
            <pc:docMk/>
            <pc:sldMk cId="3711310496" sldId="284"/>
            <ac:spMk id="45" creationId="{BBD6D82D-1709-4131-BF8D-A667CBF8CEA7}"/>
          </ac:spMkLst>
        </pc:spChg>
        <pc:spChg chg="mod">
          <ac:chgData name="Zulkarnain" userId="5083becb-a57d-47aa-bc56-c8e14edc6f30" providerId="ADAL" clId="{D4615485-F749-4C9F-B79F-8506207DD93B}" dt="2022-08-17T09:44:52.618" v="982" actId="14100"/>
          <ac:spMkLst>
            <pc:docMk/>
            <pc:sldMk cId="3711310496" sldId="284"/>
            <ac:spMk id="46" creationId="{6FC52D56-DD9C-4AB0-A3D9-53C74FE132C2}"/>
          </ac:spMkLst>
        </pc:spChg>
        <pc:grpChg chg="mod">
          <ac:chgData name="Zulkarnain" userId="5083becb-a57d-47aa-bc56-c8e14edc6f30" providerId="ADAL" clId="{D4615485-F749-4C9F-B79F-8506207DD93B}" dt="2022-08-17T09:44:28.469" v="977" actId="1076"/>
          <ac:grpSpMkLst>
            <pc:docMk/>
            <pc:sldMk cId="3711310496" sldId="284"/>
            <ac:grpSpMk id="2" creationId="{9086664F-F6FA-4129-9A9C-DC95D14DDF83}"/>
          </ac:grpSpMkLst>
        </pc:grpChg>
      </pc:sldChg>
      <pc:sldChg chg="ord">
        <pc:chgData name="Zulkarnain" userId="5083becb-a57d-47aa-bc56-c8e14edc6f30" providerId="ADAL" clId="{D4615485-F749-4C9F-B79F-8506207DD93B}" dt="2022-08-17T19:20:05.093" v="1184" actId="20578"/>
        <pc:sldMkLst>
          <pc:docMk/>
          <pc:sldMk cId="3026051233" sldId="367"/>
        </pc:sldMkLst>
      </pc:sldChg>
      <pc:sldChg chg="modSp new mod">
        <pc:chgData name="Zulkarnain" userId="5083becb-a57d-47aa-bc56-c8e14edc6f30" providerId="ADAL" clId="{D4615485-F749-4C9F-B79F-8506207DD93B}" dt="2022-08-18T06:38:46.443" v="2663" actId="20577"/>
        <pc:sldMkLst>
          <pc:docMk/>
          <pc:sldMk cId="602969056" sldId="370"/>
        </pc:sldMkLst>
        <pc:spChg chg="mod">
          <ac:chgData name="Zulkarnain" userId="5083becb-a57d-47aa-bc56-c8e14edc6f30" providerId="ADAL" clId="{D4615485-F749-4C9F-B79F-8506207DD93B}" dt="2022-08-16T14:03:22.366" v="167" actId="20577"/>
          <ac:spMkLst>
            <pc:docMk/>
            <pc:sldMk cId="602969056" sldId="370"/>
            <ac:spMk id="2" creationId="{89FA68C3-083A-3A1C-60B4-1F8B9D9FFA2F}"/>
          </ac:spMkLst>
        </pc:spChg>
        <pc:spChg chg="mod">
          <ac:chgData name="Zulkarnain" userId="5083becb-a57d-47aa-bc56-c8e14edc6f30" providerId="ADAL" clId="{D4615485-F749-4C9F-B79F-8506207DD93B}" dt="2022-08-18T06:38:46.443" v="2663" actId="20577"/>
          <ac:spMkLst>
            <pc:docMk/>
            <pc:sldMk cId="602969056" sldId="370"/>
            <ac:spMk id="3" creationId="{61A781CA-37B8-B386-AC78-B5A6CB9F6F02}"/>
          </ac:spMkLst>
        </pc:spChg>
      </pc:sldChg>
      <pc:sldChg chg="modSp new mod">
        <pc:chgData name="Zulkarnain" userId="5083becb-a57d-47aa-bc56-c8e14edc6f30" providerId="ADAL" clId="{D4615485-F749-4C9F-B79F-8506207DD93B}" dt="2022-08-17T09:39:00.681" v="929" actId="20577"/>
        <pc:sldMkLst>
          <pc:docMk/>
          <pc:sldMk cId="3266803089" sldId="371"/>
        </pc:sldMkLst>
        <pc:spChg chg="mod">
          <ac:chgData name="Zulkarnain" userId="5083becb-a57d-47aa-bc56-c8e14edc6f30" providerId="ADAL" clId="{D4615485-F749-4C9F-B79F-8506207DD93B}" dt="2022-08-17T09:23:58.099" v="857" actId="20577"/>
          <ac:spMkLst>
            <pc:docMk/>
            <pc:sldMk cId="3266803089" sldId="371"/>
            <ac:spMk id="2" creationId="{90C5C9B7-8E4C-BF77-EA42-41DC11B575A6}"/>
          </ac:spMkLst>
        </pc:spChg>
        <pc:spChg chg="mod">
          <ac:chgData name="Zulkarnain" userId="5083becb-a57d-47aa-bc56-c8e14edc6f30" providerId="ADAL" clId="{D4615485-F749-4C9F-B79F-8506207DD93B}" dt="2022-08-17T09:39:00.681" v="929" actId="20577"/>
          <ac:spMkLst>
            <pc:docMk/>
            <pc:sldMk cId="3266803089" sldId="371"/>
            <ac:spMk id="3" creationId="{E4DC7DBD-72E8-A1C7-0680-0BDEC96BF744}"/>
          </ac:spMkLst>
        </pc:spChg>
      </pc:sldChg>
      <pc:sldChg chg="addSp delSp modSp new mod">
        <pc:chgData name="Zulkarnain" userId="5083becb-a57d-47aa-bc56-c8e14edc6f30" providerId="ADAL" clId="{D4615485-F749-4C9F-B79F-8506207DD93B}" dt="2022-08-17T09:35:29.018" v="911" actId="20577"/>
        <pc:sldMkLst>
          <pc:docMk/>
          <pc:sldMk cId="330651831" sldId="372"/>
        </pc:sldMkLst>
        <pc:spChg chg="del">
          <ac:chgData name="Zulkarnain" userId="5083becb-a57d-47aa-bc56-c8e14edc6f30" providerId="ADAL" clId="{D4615485-F749-4C9F-B79F-8506207DD93B}" dt="2022-08-17T09:22:56.524" v="789" actId="26606"/>
          <ac:spMkLst>
            <pc:docMk/>
            <pc:sldMk cId="330651831" sldId="372"/>
            <ac:spMk id="2" creationId="{04B5C956-A18D-31A0-E1C5-B18ADBF3E985}"/>
          </ac:spMkLst>
        </pc:spChg>
        <pc:spChg chg="del">
          <ac:chgData name="Zulkarnain" userId="5083becb-a57d-47aa-bc56-c8e14edc6f30" providerId="ADAL" clId="{D4615485-F749-4C9F-B79F-8506207DD93B}" dt="2022-08-17T09:22:49.528" v="786" actId="478"/>
          <ac:spMkLst>
            <pc:docMk/>
            <pc:sldMk cId="330651831" sldId="372"/>
            <ac:spMk id="3" creationId="{FB748CD8-3B31-052F-ECBE-1FF0222E62EE}"/>
          </ac:spMkLst>
        </pc:spChg>
        <pc:spChg chg="mod ord">
          <ac:chgData name="Zulkarnain" userId="5083becb-a57d-47aa-bc56-c8e14edc6f30" providerId="ADAL" clId="{D4615485-F749-4C9F-B79F-8506207DD93B}" dt="2022-08-17T09:22:56.524" v="789" actId="26606"/>
          <ac:spMkLst>
            <pc:docMk/>
            <pc:sldMk cId="330651831" sldId="372"/>
            <ac:spMk id="4" creationId="{1A6BC383-583D-B0C5-E90E-72A2B529A9D0}"/>
          </ac:spMkLst>
        </pc:spChg>
        <pc:spChg chg="add mod">
          <ac:chgData name="Zulkarnain" userId="5083becb-a57d-47aa-bc56-c8e14edc6f30" providerId="ADAL" clId="{D4615485-F749-4C9F-B79F-8506207DD93B}" dt="2022-08-17T09:34:30.689" v="900" actId="1076"/>
          <ac:spMkLst>
            <pc:docMk/>
            <pc:sldMk cId="330651831" sldId="372"/>
            <ac:spMk id="11" creationId="{4B4E07AA-B59E-A60C-3693-D3594FE8AA8D}"/>
          </ac:spMkLst>
        </pc:spChg>
        <pc:spChg chg="add mod">
          <ac:chgData name="Zulkarnain" userId="5083becb-a57d-47aa-bc56-c8e14edc6f30" providerId="ADAL" clId="{D4615485-F749-4C9F-B79F-8506207DD93B}" dt="2022-08-17T09:35:29.018" v="911" actId="20577"/>
          <ac:spMkLst>
            <pc:docMk/>
            <pc:sldMk cId="330651831" sldId="372"/>
            <ac:spMk id="12" creationId="{02427A8D-982E-47EB-D5BD-2C8BA160589C}"/>
          </ac:spMkLst>
        </pc:spChg>
        <pc:picChg chg="add del mod">
          <ac:chgData name="Zulkarnain" userId="5083becb-a57d-47aa-bc56-c8e14edc6f30" providerId="ADAL" clId="{D4615485-F749-4C9F-B79F-8506207DD93B}" dt="2022-08-17T09:33:59.868" v="895" actId="478"/>
          <ac:picMkLst>
            <pc:docMk/>
            <pc:sldMk cId="330651831" sldId="372"/>
            <ac:picMk id="6" creationId="{C251B522-EE42-926A-9758-E22F0EA9B58E}"/>
          </ac:picMkLst>
        </pc:picChg>
        <pc:picChg chg="add mod">
          <ac:chgData name="Zulkarnain" userId="5083becb-a57d-47aa-bc56-c8e14edc6f30" providerId="ADAL" clId="{D4615485-F749-4C9F-B79F-8506207DD93B}" dt="2022-08-17T09:35:05.412" v="905" actId="1076"/>
          <ac:picMkLst>
            <pc:docMk/>
            <pc:sldMk cId="330651831" sldId="372"/>
            <ac:picMk id="8" creationId="{267096C7-ED6A-04DF-DCF0-7D4627AD2CC5}"/>
          </ac:picMkLst>
        </pc:picChg>
      </pc:sldChg>
      <pc:sldChg chg="addSp delSp modSp mod modAnim">
        <pc:chgData name="Zulkarnain" userId="5083becb-a57d-47aa-bc56-c8e14edc6f30" providerId="ADAL" clId="{D4615485-F749-4C9F-B79F-8506207DD93B}" dt="2022-08-17T19:48:52.425" v="1429" actId="20577"/>
        <pc:sldMkLst>
          <pc:docMk/>
          <pc:sldMk cId="2098314425" sldId="374"/>
        </pc:sldMkLst>
        <pc:spChg chg="add mod">
          <ac:chgData name="Zulkarnain" userId="5083becb-a57d-47aa-bc56-c8e14edc6f30" providerId="ADAL" clId="{D4615485-F749-4C9F-B79F-8506207DD93B}" dt="2022-08-17T19:48:52.425" v="1429" actId="20577"/>
          <ac:spMkLst>
            <pc:docMk/>
            <pc:sldMk cId="2098314425" sldId="374"/>
            <ac:spMk id="8" creationId="{4A05D359-7085-AA68-3684-42A8F5420F52}"/>
          </ac:spMkLst>
        </pc:spChg>
        <pc:spChg chg="del mod topLvl">
          <ac:chgData name="Zulkarnain" userId="5083becb-a57d-47aa-bc56-c8e14edc6f30" providerId="ADAL" clId="{D4615485-F749-4C9F-B79F-8506207DD93B}" dt="2022-08-17T19:47:49.625" v="1381" actId="478"/>
          <ac:spMkLst>
            <pc:docMk/>
            <pc:sldMk cId="2098314425" sldId="374"/>
            <ac:spMk id="12" creationId="{756A54B1-87D3-94AE-37AB-DEC43C454AA6}"/>
          </ac:spMkLst>
        </pc:spChg>
        <pc:grpChg chg="del mod">
          <ac:chgData name="Zulkarnain" userId="5083becb-a57d-47aa-bc56-c8e14edc6f30" providerId="ADAL" clId="{D4615485-F749-4C9F-B79F-8506207DD93B}" dt="2022-08-17T19:46:38.123" v="1367" actId="165"/>
          <ac:grpSpMkLst>
            <pc:docMk/>
            <pc:sldMk cId="2098314425" sldId="374"/>
            <ac:grpSpMk id="13" creationId="{48124124-7601-111E-9F73-5DEC913BFF6A}"/>
          </ac:grpSpMkLst>
        </pc:grpChg>
        <pc:picChg chg="mod topLvl">
          <ac:chgData name="Zulkarnain" userId="5083becb-a57d-47aa-bc56-c8e14edc6f30" providerId="ADAL" clId="{D4615485-F749-4C9F-B79F-8506207DD93B}" dt="2022-08-17T19:48:27.088" v="1394" actId="1076"/>
          <ac:picMkLst>
            <pc:docMk/>
            <pc:sldMk cId="2098314425" sldId="374"/>
            <ac:picMk id="6" creationId="{3AFF4440-C50E-AA8E-0851-B2784638B51D}"/>
          </ac:picMkLst>
        </pc:picChg>
        <pc:picChg chg="add mod">
          <ac:chgData name="Zulkarnain" userId="5083becb-a57d-47aa-bc56-c8e14edc6f30" providerId="ADAL" clId="{D4615485-F749-4C9F-B79F-8506207DD93B}" dt="2022-08-17T19:48:29.456" v="1395" actId="1076"/>
          <ac:picMkLst>
            <pc:docMk/>
            <pc:sldMk cId="2098314425" sldId="374"/>
            <ac:picMk id="7" creationId="{C23773E9-CFAA-6AA4-6BBB-DA15D917315F}"/>
          </ac:picMkLst>
        </pc:picChg>
      </pc:sldChg>
      <pc:sldChg chg="addSp delSp modSp mod">
        <pc:chgData name="Zulkarnain" userId="5083becb-a57d-47aa-bc56-c8e14edc6f30" providerId="ADAL" clId="{D4615485-F749-4C9F-B79F-8506207DD93B}" dt="2022-08-17T20:23:07.790" v="2636" actId="20577"/>
        <pc:sldMkLst>
          <pc:docMk/>
          <pc:sldMk cId="2878819499" sldId="375"/>
        </pc:sldMkLst>
        <pc:spChg chg="add del">
          <ac:chgData name="Zulkarnain" userId="5083becb-a57d-47aa-bc56-c8e14edc6f30" providerId="ADAL" clId="{D4615485-F749-4C9F-B79F-8506207DD93B}" dt="2022-08-17T20:22:06.718" v="2552" actId="478"/>
          <ac:spMkLst>
            <pc:docMk/>
            <pc:sldMk cId="2878819499" sldId="375"/>
            <ac:spMk id="3" creationId="{DE7D3709-D0FB-36DC-85C9-A866165B2570}"/>
          </ac:spMkLst>
        </pc:spChg>
        <pc:spChg chg="add">
          <ac:chgData name="Zulkarnain" userId="5083becb-a57d-47aa-bc56-c8e14edc6f30" providerId="ADAL" clId="{D4615485-F749-4C9F-B79F-8506207DD93B}" dt="2022-08-17T20:22:16.871" v="2553" actId="11529"/>
          <ac:spMkLst>
            <pc:docMk/>
            <pc:sldMk cId="2878819499" sldId="375"/>
            <ac:spMk id="5" creationId="{260AC6C7-29EF-B85E-71FB-93A9B5CD1974}"/>
          </ac:spMkLst>
        </pc:spChg>
        <pc:spChg chg="add mod">
          <ac:chgData name="Zulkarnain" userId="5083becb-a57d-47aa-bc56-c8e14edc6f30" providerId="ADAL" clId="{D4615485-F749-4C9F-B79F-8506207DD93B}" dt="2022-08-17T20:23:07.790" v="2636" actId="20577"/>
          <ac:spMkLst>
            <pc:docMk/>
            <pc:sldMk cId="2878819499" sldId="375"/>
            <ac:spMk id="9" creationId="{1389463E-4AC6-D82E-8156-A5FB60992E5A}"/>
          </ac:spMkLst>
        </pc:spChg>
      </pc:sldChg>
      <pc:sldChg chg="addSp delSp modSp mod delAnim modAnim">
        <pc:chgData name="Zulkarnain" userId="5083becb-a57d-47aa-bc56-c8e14edc6f30" providerId="ADAL" clId="{D4615485-F749-4C9F-B79F-8506207DD93B}" dt="2022-08-17T20:23:50.792" v="2662" actId="1076"/>
        <pc:sldMkLst>
          <pc:docMk/>
          <pc:sldMk cId="2793981168" sldId="376"/>
        </pc:sldMkLst>
        <pc:spChg chg="mod">
          <ac:chgData name="Zulkarnain" userId="5083becb-a57d-47aa-bc56-c8e14edc6f30" providerId="ADAL" clId="{D4615485-F749-4C9F-B79F-8506207DD93B}" dt="2022-08-17T19:51:44.917" v="1444" actId="1076"/>
          <ac:spMkLst>
            <pc:docMk/>
            <pc:sldMk cId="2793981168" sldId="376"/>
            <ac:spMk id="2" creationId="{40B03B6C-98A3-4650-3789-0CC469D0E8BF}"/>
          </ac:spMkLst>
        </pc:spChg>
        <pc:spChg chg="add mod">
          <ac:chgData name="Zulkarnain" userId="5083becb-a57d-47aa-bc56-c8e14edc6f30" providerId="ADAL" clId="{D4615485-F749-4C9F-B79F-8506207DD93B}" dt="2022-08-17T19:59:01.004" v="1623" actId="164"/>
          <ac:spMkLst>
            <pc:docMk/>
            <pc:sldMk cId="2793981168" sldId="376"/>
            <ac:spMk id="6" creationId="{DF4454CF-D4CB-5EF3-98E1-4DD1281C6CC2}"/>
          </ac:spMkLst>
        </pc:spChg>
        <pc:spChg chg="add del mod topLvl">
          <ac:chgData name="Zulkarnain" userId="5083becb-a57d-47aa-bc56-c8e14edc6f30" providerId="ADAL" clId="{D4615485-F749-4C9F-B79F-8506207DD93B}" dt="2022-08-17T20:23:50.792" v="2662" actId="1076"/>
          <ac:spMkLst>
            <pc:docMk/>
            <pc:sldMk cId="2793981168" sldId="376"/>
            <ac:spMk id="11" creationId="{461C80DC-B9AE-4EEC-FE54-F71C6417C497}"/>
          </ac:spMkLst>
        </pc:spChg>
        <pc:spChg chg="add mod">
          <ac:chgData name="Zulkarnain" userId="5083becb-a57d-47aa-bc56-c8e14edc6f30" providerId="ADAL" clId="{D4615485-F749-4C9F-B79F-8506207DD93B}" dt="2022-08-17T20:02:42.948" v="1914" actId="1076"/>
          <ac:spMkLst>
            <pc:docMk/>
            <pc:sldMk cId="2793981168" sldId="376"/>
            <ac:spMk id="13" creationId="{AB9C1241-C75F-21D7-756C-1F18953AA2A6}"/>
          </ac:spMkLst>
        </pc:spChg>
        <pc:grpChg chg="add mod">
          <ac:chgData name="Zulkarnain" userId="5083becb-a57d-47aa-bc56-c8e14edc6f30" providerId="ADAL" clId="{D4615485-F749-4C9F-B79F-8506207DD93B}" dt="2022-08-17T19:59:02.196" v="1624" actId="1076"/>
          <ac:grpSpMkLst>
            <pc:docMk/>
            <pc:sldMk cId="2793981168" sldId="376"/>
            <ac:grpSpMk id="7" creationId="{84CCD027-FA17-CB59-AF69-D09D9AA164C6}"/>
          </ac:grpSpMkLst>
        </pc:grpChg>
        <pc:grpChg chg="del mod">
          <ac:chgData name="Zulkarnain" userId="5083becb-a57d-47aa-bc56-c8e14edc6f30" providerId="ADAL" clId="{D4615485-F749-4C9F-B79F-8506207DD93B}" dt="2022-08-17T19:51:53.404" v="1447" actId="165"/>
          <ac:grpSpMkLst>
            <pc:docMk/>
            <pc:sldMk cId="2793981168" sldId="376"/>
            <ac:grpSpMk id="12" creationId="{09F10068-5824-C946-CA38-E0E9CD430EAC}"/>
          </ac:grpSpMkLst>
        </pc:grpChg>
        <pc:picChg chg="add mod">
          <ac:chgData name="Zulkarnain" userId="5083becb-a57d-47aa-bc56-c8e14edc6f30" providerId="ADAL" clId="{D4615485-F749-4C9F-B79F-8506207DD93B}" dt="2022-08-17T19:59:01.004" v="1623" actId="164"/>
          <ac:picMkLst>
            <pc:docMk/>
            <pc:sldMk cId="2793981168" sldId="376"/>
            <ac:picMk id="5" creationId="{984DC7FB-9C92-E852-9A4F-2BD895B32C7A}"/>
          </ac:picMkLst>
        </pc:picChg>
        <pc:picChg chg="del">
          <ac:chgData name="Zulkarnain" userId="5083becb-a57d-47aa-bc56-c8e14edc6f30" providerId="ADAL" clId="{D4615485-F749-4C9F-B79F-8506207DD93B}" dt="2022-08-17T19:48:59.921" v="1430" actId="478"/>
          <ac:picMkLst>
            <pc:docMk/>
            <pc:sldMk cId="2793981168" sldId="376"/>
            <ac:picMk id="8" creationId="{8D4F1170-2222-6BE4-98AE-2B6159A3CEC8}"/>
          </ac:picMkLst>
        </pc:picChg>
        <pc:picChg chg="add del mod topLvl modCrop">
          <ac:chgData name="Zulkarnain" userId="5083becb-a57d-47aa-bc56-c8e14edc6f30" providerId="ADAL" clId="{D4615485-F749-4C9F-B79F-8506207DD93B}" dt="2022-08-17T19:59:05.995" v="1625" actId="1076"/>
          <ac:picMkLst>
            <pc:docMk/>
            <pc:sldMk cId="2793981168" sldId="376"/>
            <ac:picMk id="10" creationId="{BB0C4E9A-A151-E79B-C783-6ECF17458DCC}"/>
          </ac:picMkLst>
        </pc:picChg>
      </pc:sldChg>
      <pc:sldChg chg="del">
        <pc:chgData name="Zulkarnain" userId="5083becb-a57d-47aa-bc56-c8e14edc6f30" providerId="ADAL" clId="{D4615485-F749-4C9F-B79F-8506207DD93B}" dt="2022-08-18T06:44:39.594" v="2664" actId="47"/>
        <pc:sldMkLst>
          <pc:docMk/>
          <pc:sldMk cId="4211611334" sldId="386"/>
        </pc:sldMkLst>
      </pc:sldChg>
      <pc:sldChg chg="addSp delSp modSp new mod">
        <pc:chgData name="Zulkarnain" userId="5083becb-a57d-47aa-bc56-c8e14edc6f30" providerId="ADAL" clId="{D4615485-F749-4C9F-B79F-8506207DD93B}" dt="2022-08-17T19:58:29.279" v="1622" actId="1076"/>
        <pc:sldMkLst>
          <pc:docMk/>
          <pc:sldMk cId="2177100990" sldId="387"/>
        </pc:sldMkLst>
        <pc:spChg chg="mod">
          <ac:chgData name="Zulkarnain" userId="5083becb-a57d-47aa-bc56-c8e14edc6f30" providerId="ADAL" clId="{D4615485-F749-4C9F-B79F-8506207DD93B}" dt="2022-08-17T19:55:08.747" v="1488" actId="20577"/>
          <ac:spMkLst>
            <pc:docMk/>
            <pc:sldMk cId="2177100990" sldId="387"/>
            <ac:spMk id="2" creationId="{6B417347-ABFE-5326-8CC6-B138CB18E81A}"/>
          </ac:spMkLst>
        </pc:spChg>
        <pc:spChg chg="add del mod">
          <ac:chgData name="Zulkarnain" userId="5083becb-a57d-47aa-bc56-c8e14edc6f30" providerId="ADAL" clId="{D4615485-F749-4C9F-B79F-8506207DD93B}" dt="2022-08-17T19:58:26.027" v="1621" actId="255"/>
          <ac:spMkLst>
            <pc:docMk/>
            <pc:sldMk cId="2177100990" sldId="387"/>
            <ac:spMk id="3" creationId="{C8732503-B38C-DD94-C121-9B2EE6D7FFF3}"/>
          </ac:spMkLst>
        </pc:spChg>
        <pc:picChg chg="add mod">
          <ac:chgData name="Zulkarnain" userId="5083becb-a57d-47aa-bc56-c8e14edc6f30" providerId="ADAL" clId="{D4615485-F749-4C9F-B79F-8506207DD93B}" dt="2022-08-17T19:58:29.279" v="1622" actId="1076"/>
          <ac:picMkLst>
            <pc:docMk/>
            <pc:sldMk cId="2177100990" sldId="387"/>
            <ac:picMk id="6" creationId="{6FE9692A-43E3-6B5E-4254-7FF794438F0C}"/>
          </ac:picMkLst>
        </pc:picChg>
        <pc:picChg chg="add mod">
          <ac:chgData name="Zulkarnain" userId="5083becb-a57d-47aa-bc56-c8e14edc6f30" providerId="ADAL" clId="{D4615485-F749-4C9F-B79F-8506207DD93B}" dt="2022-08-17T19:42:32.405" v="1318" actId="1076"/>
          <ac:picMkLst>
            <pc:docMk/>
            <pc:sldMk cId="2177100990" sldId="387"/>
            <ac:picMk id="8" creationId="{FCD351CC-664E-1F09-FEFA-244853D8478D}"/>
          </ac:picMkLst>
        </pc:picChg>
      </pc:sldChg>
      <pc:sldChg chg="addSp delSp modSp new mod modClrScheme chgLayout">
        <pc:chgData name="Zulkarnain" userId="5083becb-a57d-47aa-bc56-c8e14edc6f30" providerId="ADAL" clId="{D4615485-F749-4C9F-B79F-8506207DD93B}" dt="2022-08-17T20:12:10.061" v="2550" actId="1076"/>
        <pc:sldMkLst>
          <pc:docMk/>
          <pc:sldMk cId="3178367806" sldId="388"/>
        </pc:sldMkLst>
        <pc:spChg chg="del">
          <ac:chgData name="Zulkarnain" userId="5083becb-a57d-47aa-bc56-c8e14edc6f30" providerId="ADAL" clId="{D4615485-F749-4C9F-B79F-8506207DD93B}" dt="2022-08-17T19:55:22.100" v="1495" actId="26606"/>
          <ac:spMkLst>
            <pc:docMk/>
            <pc:sldMk cId="3178367806" sldId="388"/>
            <ac:spMk id="2" creationId="{8ED82BD0-EA58-552C-080D-6874CC05D5D5}"/>
          </ac:spMkLst>
        </pc:spChg>
        <pc:spChg chg="del">
          <ac:chgData name="Zulkarnain" userId="5083becb-a57d-47aa-bc56-c8e14edc6f30" providerId="ADAL" clId="{D4615485-F749-4C9F-B79F-8506207DD93B}" dt="2022-08-17T19:55:15.949" v="1490" actId="478"/>
          <ac:spMkLst>
            <pc:docMk/>
            <pc:sldMk cId="3178367806" sldId="388"/>
            <ac:spMk id="3" creationId="{224F7E61-7938-3374-BE3F-79100F53581F}"/>
          </ac:spMkLst>
        </pc:spChg>
        <pc:spChg chg="mod ord">
          <ac:chgData name="Zulkarnain" userId="5083becb-a57d-47aa-bc56-c8e14edc6f30" providerId="ADAL" clId="{D4615485-F749-4C9F-B79F-8506207DD93B}" dt="2022-08-17T19:55:22.100" v="1495" actId="26606"/>
          <ac:spMkLst>
            <pc:docMk/>
            <pc:sldMk cId="3178367806" sldId="388"/>
            <ac:spMk id="4" creationId="{593CEE7C-7687-EDE6-FD7B-A242B35CE7AB}"/>
          </ac:spMkLst>
        </pc:spChg>
        <pc:spChg chg="add mod">
          <ac:chgData name="Zulkarnain" userId="5083becb-a57d-47aa-bc56-c8e14edc6f30" providerId="ADAL" clId="{D4615485-F749-4C9F-B79F-8506207DD93B}" dt="2022-08-17T20:12:10.061" v="2550" actId="1076"/>
          <ac:spMkLst>
            <pc:docMk/>
            <pc:sldMk cId="3178367806" sldId="388"/>
            <ac:spMk id="9" creationId="{F0BA4F3D-46E1-F6BE-A790-468B62A5B3BA}"/>
          </ac:spMkLst>
        </pc:spChg>
        <pc:spChg chg="add mod">
          <ac:chgData name="Zulkarnain" userId="5083becb-a57d-47aa-bc56-c8e14edc6f30" providerId="ADAL" clId="{D4615485-F749-4C9F-B79F-8506207DD93B}" dt="2022-08-17T20:05:08.246" v="2052" actId="14100"/>
          <ac:spMkLst>
            <pc:docMk/>
            <pc:sldMk cId="3178367806" sldId="388"/>
            <ac:spMk id="11" creationId="{A31C7651-6CE0-D2FC-7CB4-DA522ACBE4D3}"/>
          </ac:spMkLst>
        </pc:spChg>
        <pc:spChg chg="add mod">
          <ac:chgData name="Zulkarnain" userId="5083becb-a57d-47aa-bc56-c8e14edc6f30" providerId="ADAL" clId="{D4615485-F749-4C9F-B79F-8506207DD93B}" dt="2022-08-17T20:06:14.502" v="2057" actId="1076"/>
          <ac:spMkLst>
            <pc:docMk/>
            <pc:sldMk cId="3178367806" sldId="388"/>
            <ac:spMk id="13" creationId="{0E098157-8B84-F320-073D-BBEDE791E7A7}"/>
          </ac:spMkLst>
        </pc:spChg>
        <pc:picChg chg="add mod">
          <ac:chgData name="Zulkarnain" userId="5083becb-a57d-47aa-bc56-c8e14edc6f30" providerId="ADAL" clId="{D4615485-F749-4C9F-B79F-8506207DD93B}" dt="2022-08-17T20:06:10.958" v="2056" actId="1076"/>
          <ac:picMkLst>
            <pc:docMk/>
            <pc:sldMk cId="3178367806" sldId="388"/>
            <ac:picMk id="6" creationId="{924902AE-F4A3-09BF-0EF8-770C4B6B05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10/12/2022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 y="0"/>
            <a:ext cx="9216000" cy="6912000"/>
          </a:xfrm>
          <a:prstGeom prst="rect">
            <a:avLst/>
          </a:prstGeom>
        </p:spPr>
      </p:pic>
      <p:sp>
        <p:nvSpPr>
          <p:cNvPr id="7" name="Shape 231"/>
          <p:cNvSpPr txBox="1">
            <a:spLocks/>
          </p:cNvSpPr>
          <p:nvPr/>
        </p:nvSpPr>
        <p:spPr>
          <a:xfrm>
            <a:off x="415868" y="1012372"/>
            <a:ext cx="8764132" cy="268657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2400" dirty="0">
                <a:solidFill>
                  <a:srgbClr val="000090"/>
                </a:solidFill>
              </a:rPr>
              <a:t>RA V Training Workshop on WDQMS for RWCs</a:t>
            </a:r>
          </a:p>
          <a:p>
            <a:pPr>
              <a:lnSpc>
                <a:spcPct val="120000"/>
              </a:lnSpc>
            </a:pPr>
            <a:r>
              <a:rPr lang="en-US" sz="2400" dirty="0" err="1">
                <a:solidFill>
                  <a:srgbClr val="000090"/>
                </a:solidFill>
              </a:rPr>
              <a:t>Nadi</a:t>
            </a:r>
            <a:r>
              <a:rPr lang="en-US" sz="2400" dirty="0">
                <a:solidFill>
                  <a:srgbClr val="000090"/>
                </a:solidFill>
              </a:rPr>
              <a:t>, Fiji, 12 – 14 October 2022</a:t>
            </a:r>
          </a:p>
          <a:p>
            <a:pPr>
              <a:lnSpc>
                <a:spcPct val="120000"/>
              </a:lnSpc>
            </a:pPr>
            <a:endParaRPr lang="en-US" sz="1600" b="1" dirty="0">
              <a:solidFill>
                <a:srgbClr val="000090"/>
              </a:solidFill>
            </a:endParaRPr>
          </a:p>
          <a:p>
            <a:pPr>
              <a:lnSpc>
                <a:spcPct val="120000"/>
              </a:lnSpc>
            </a:pPr>
            <a:endParaRPr lang="en-US" sz="1600" b="1" dirty="0">
              <a:solidFill>
                <a:srgbClr val="000090"/>
              </a:solidFill>
            </a:endParaRPr>
          </a:p>
          <a:p>
            <a:pPr>
              <a:lnSpc>
                <a:spcPct val="120000"/>
              </a:lnSpc>
            </a:pPr>
            <a:r>
              <a:rPr lang="en-US" sz="3200" b="1" dirty="0">
                <a:solidFill>
                  <a:srgbClr val="000090"/>
                </a:solidFill>
              </a:rPr>
              <a:t>Examples and Discussion Potential Different </a:t>
            </a:r>
            <a:r>
              <a:rPr lang="en-US" sz="3200" b="1" dirty="0" err="1">
                <a:solidFill>
                  <a:srgbClr val="000090"/>
                </a:solidFill>
              </a:rPr>
              <a:t>Resof</a:t>
            </a:r>
            <a:r>
              <a:rPr lang="en-US" sz="3200" b="1" dirty="0">
                <a:solidFill>
                  <a:srgbClr val="000090"/>
                </a:solidFill>
              </a:rPr>
              <a:t> WIGOS Monitoring Centre</a:t>
            </a:r>
          </a:p>
        </p:txBody>
      </p:sp>
    </p:spTree>
    <p:extLst>
      <p:ext uri="{BB962C8B-B14F-4D97-AF65-F5344CB8AC3E}">
        <p14:creationId xmlns:p14="http://schemas.microsoft.com/office/powerpoint/2010/main" val="238926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BD7B8-043C-AB93-D1D5-BEC5B93CFBAE}"/>
              </a:ext>
            </a:extLst>
          </p:cNvPr>
          <p:cNvSpPr>
            <a:spLocks noGrp="1"/>
          </p:cNvSpPr>
          <p:nvPr>
            <p:ph type="title"/>
          </p:nvPr>
        </p:nvSpPr>
        <p:spPr>
          <a:xfrm>
            <a:off x="457200" y="274638"/>
            <a:ext cx="8229600" cy="923330"/>
          </a:xfrm>
        </p:spPr>
        <p:txBody>
          <a:bodyPr/>
          <a:lstStyle/>
          <a:p>
            <a:r>
              <a:rPr lang="fr-CH" dirty="0"/>
              <a:t>Example 1</a:t>
            </a:r>
          </a:p>
        </p:txBody>
      </p:sp>
      <p:sp>
        <p:nvSpPr>
          <p:cNvPr id="4" name="Slide Number Placeholder 3">
            <a:extLst>
              <a:ext uri="{FF2B5EF4-FFF2-40B4-BE49-F238E27FC236}">
                <a16:creationId xmlns:a16="http://schemas.microsoft.com/office/drawing/2014/main" id="{1252AC05-F034-29C9-DF43-34397B3D24E2}"/>
              </a:ext>
            </a:extLst>
          </p:cNvPr>
          <p:cNvSpPr>
            <a:spLocks noGrp="1"/>
          </p:cNvSpPr>
          <p:nvPr>
            <p:ph type="sldNum" sz="quarter" idx="12"/>
          </p:nvPr>
        </p:nvSpPr>
        <p:spPr/>
        <p:txBody>
          <a:bodyPr/>
          <a:lstStyle/>
          <a:p>
            <a:fld id="{9259AF2F-52C6-9B46-B8B2-0579234AE62E}" type="slidenum">
              <a:rPr lang="en-US" smtClean="0"/>
              <a:t>2</a:t>
            </a:fld>
            <a:endParaRPr lang="en-US"/>
          </a:p>
        </p:txBody>
      </p:sp>
      <p:pic>
        <p:nvPicPr>
          <p:cNvPr id="6" name="Picture 5">
            <a:extLst>
              <a:ext uri="{FF2B5EF4-FFF2-40B4-BE49-F238E27FC236}">
                <a16:creationId xmlns:a16="http://schemas.microsoft.com/office/drawing/2014/main" id="{70658B12-9BB8-E8F8-9393-F09028EF9782}"/>
              </a:ext>
            </a:extLst>
          </p:cNvPr>
          <p:cNvPicPr>
            <a:picLocks noChangeAspect="1"/>
          </p:cNvPicPr>
          <p:nvPr/>
        </p:nvPicPr>
        <p:blipFill>
          <a:blip r:embed="rId2"/>
          <a:stretch>
            <a:fillRect/>
          </a:stretch>
        </p:blipFill>
        <p:spPr>
          <a:xfrm>
            <a:off x="152399" y="1461968"/>
            <a:ext cx="4469980" cy="2543975"/>
          </a:xfrm>
          <a:prstGeom prst="rect">
            <a:avLst/>
          </a:prstGeom>
        </p:spPr>
      </p:pic>
      <p:sp>
        <p:nvSpPr>
          <p:cNvPr id="8" name="TextBox 7">
            <a:extLst>
              <a:ext uri="{FF2B5EF4-FFF2-40B4-BE49-F238E27FC236}">
                <a16:creationId xmlns:a16="http://schemas.microsoft.com/office/drawing/2014/main" id="{58ABA97B-825C-5DC8-F15B-67C44F9CCF0A}"/>
              </a:ext>
            </a:extLst>
          </p:cNvPr>
          <p:cNvSpPr txBox="1"/>
          <p:nvPr/>
        </p:nvSpPr>
        <p:spPr>
          <a:xfrm>
            <a:off x="457200" y="5361143"/>
            <a:ext cx="8229600" cy="923330"/>
          </a:xfrm>
          <a:prstGeom prst="rect">
            <a:avLst/>
          </a:prstGeom>
          <a:noFill/>
        </p:spPr>
        <p:txBody>
          <a:bodyPr wrap="square">
            <a:spAutoFit/>
          </a:bodyPr>
          <a:lstStyle/>
          <a:p>
            <a:pPr algn="just"/>
            <a:r>
              <a:rPr lang="en-US" b="1" i="0" dirty="0">
                <a:solidFill>
                  <a:srgbClr val="000099"/>
                </a:solidFill>
                <a:effectLst/>
                <a:latin typeface="+mj-lt"/>
              </a:rPr>
              <a:t>NCEP</a:t>
            </a:r>
            <a:r>
              <a:rPr lang="en-US" b="0" i="0" dirty="0">
                <a:solidFill>
                  <a:srgbClr val="000099"/>
                </a:solidFill>
                <a:effectLst/>
                <a:latin typeface="+mj-lt"/>
              </a:rPr>
              <a:t> monitoring reports show only the data that pass a quality control step prior to DA, therefore part of the data available that is deemed to be of poor quality or duplicate is filtered out and not available to the DA.</a:t>
            </a:r>
            <a:endParaRPr lang="fr-CH" dirty="0">
              <a:solidFill>
                <a:srgbClr val="000099"/>
              </a:solidFill>
              <a:latin typeface="+mj-lt"/>
            </a:endParaRPr>
          </a:p>
        </p:txBody>
      </p:sp>
      <p:pic>
        <p:nvPicPr>
          <p:cNvPr id="10" name="Picture 9">
            <a:extLst>
              <a:ext uri="{FF2B5EF4-FFF2-40B4-BE49-F238E27FC236}">
                <a16:creationId xmlns:a16="http://schemas.microsoft.com/office/drawing/2014/main" id="{70A955A6-A2AF-5E18-62B1-3FF792A12B6F}"/>
              </a:ext>
            </a:extLst>
          </p:cNvPr>
          <p:cNvPicPr>
            <a:picLocks noChangeAspect="1"/>
          </p:cNvPicPr>
          <p:nvPr/>
        </p:nvPicPr>
        <p:blipFill>
          <a:blip r:embed="rId3"/>
          <a:stretch>
            <a:fillRect/>
          </a:stretch>
        </p:blipFill>
        <p:spPr>
          <a:xfrm>
            <a:off x="3794004" y="2504448"/>
            <a:ext cx="5082962" cy="2543975"/>
          </a:xfrm>
          <a:prstGeom prst="rect">
            <a:avLst/>
          </a:prstGeom>
        </p:spPr>
      </p:pic>
      <p:sp>
        <p:nvSpPr>
          <p:cNvPr id="12" name="Speech Bubble: Rectangle 11">
            <a:extLst>
              <a:ext uri="{FF2B5EF4-FFF2-40B4-BE49-F238E27FC236}">
                <a16:creationId xmlns:a16="http://schemas.microsoft.com/office/drawing/2014/main" id="{19E2466A-9DED-0FE2-C4CD-FE82B2BAC05B}"/>
              </a:ext>
            </a:extLst>
          </p:cNvPr>
          <p:cNvSpPr/>
          <p:nvPr/>
        </p:nvSpPr>
        <p:spPr>
          <a:xfrm>
            <a:off x="4915430" y="1365183"/>
            <a:ext cx="3668485" cy="923330"/>
          </a:xfrm>
          <a:prstGeom prst="wedgeRectCallout">
            <a:avLst>
              <a:gd name="adj1" fmla="val -116790"/>
              <a:gd name="adj2" fmla="val 1615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0099"/>
                </a:solidFill>
              </a:rPr>
              <a:t>NCEP shows </a:t>
            </a:r>
            <a:r>
              <a:rPr lang="fr-CH" dirty="0" err="1">
                <a:solidFill>
                  <a:srgbClr val="000099"/>
                </a:solidFill>
              </a:rPr>
              <a:t>lower</a:t>
            </a:r>
            <a:r>
              <a:rPr lang="fr-CH" dirty="0">
                <a:solidFill>
                  <a:srgbClr val="000099"/>
                </a:solidFill>
              </a:rPr>
              <a:t> data </a:t>
            </a:r>
            <a:r>
              <a:rPr lang="fr-CH" dirty="0" err="1">
                <a:solidFill>
                  <a:srgbClr val="000099"/>
                </a:solidFill>
              </a:rPr>
              <a:t>availability</a:t>
            </a:r>
            <a:r>
              <a:rPr lang="fr-CH" dirty="0">
                <a:solidFill>
                  <a:srgbClr val="000099"/>
                </a:solidFill>
              </a:rPr>
              <a:t> </a:t>
            </a:r>
          </a:p>
        </p:txBody>
      </p:sp>
    </p:spTree>
    <p:extLst>
      <p:ext uri="{BB962C8B-B14F-4D97-AF65-F5344CB8AC3E}">
        <p14:creationId xmlns:p14="http://schemas.microsoft.com/office/powerpoint/2010/main" val="27827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0057-1830-92E3-66D8-92E484C3FEAA}"/>
              </a:ext>
            </a:extLst>
          </p:cNvPr>
          <p:cNvSpPr>
            <a:spLocks noGrp="1"/>
          </p:cNvSpPr>
          <p:nvPr>
            <p:ph type="title"/>
          </p:nvPr>
        </p:nvSpPr>
        <p:spPr>
          <a:xfrm>
            <a:off x="457200" y="274638"/>
            <a:ext cx="8229600" cy="694191"/>
          </a:xfrm>
        </p:spPr>
        <p:txBody>
          <a:bodyPr>
            <a:normAutofit fontScale="90000"/>
          </a:bodyPr>
          <a:lstStyle/>
          <a:p>
            <a:r>
              <a:rPr lang="fr-CH" dirty="0"/>
              <a:t>Example 2</a:t>
            </a:r>
          </a:p>
        </p:txBody>
      </p:sp>
      <p:sp>
        <p:nvSpPr>
          <p:cNvPr id="4" name="Slide Number Placeholder 3">
            <a:extLst>
              <a:ext uri="{FF2B5EF4-FFF2-40B4-BE49-F238E27FC236}">
                <a16:creationId xmlns:a16="http://schemas.microsoft.com/office/drawing/2014/main" id="{7FC5D9F2-7B68-FBC9-B5A8-DF33BD267C48}"/>
              </a:ext>
            </a:extLst>
          </p:cNvPr>
          <p:cNvSpPr>
            <a:spLocks noGrp="1"/>
          </p:cNvSpPr>
          <p:nvPr>
            <p:ph type="sldNum" sz="quarter" idx="12"/>
          </p:nvPr>
        </p:nvSpPr>
        <p:spPr/>
        <p:txBody>
          <a:bodyPr/>
          <a:lstStyle/>
          <a:p>
            <a:fld id="{9259AF2F-52C6-9B46-B8B2-0579234AE62E}" type="slidenum">
              <a:rPr lang="en-US" smtClean="0"/>
              <a:t>3</a:t>
            </a:fld>
            <a:endParaRPr lang="en-US"/>
          </a:p>
        </p:txBody>
      </p:sp>
      <p:grpSp>
        <p:nvGrpSpPr>
          <p:cNvPr id="11" name="Group 10">
            <a:extLst>
              <a:ext uri="{FF2B5EF4-FFF2-40B4-BE49-F238E27FC236}">
                <a16:creationId xmlns:a16="http://schemas.microsoft.com/office/drawing/2014/main" id="{7BBCEF07-90E6-20CC-5784-74C6B8BF947D}"/>
              </a:ext>
            </a:extLst>
          </p:cNvPr>
          <p:cNvGrpSpPr/>
          <p:nvPr/>
        </p:nvGrpSpPr>
        <p:grpSpPr>
          <a:xfrm>
            <a:off x="457199" y="1080988"/>
            <a:ext cx="5031894" cy="2501205"/>
            <a:chOff x="457199" y="1080988"/>
            <a:chExt cx="5031894" cy="2501205"/>
          </a:xfrm>
        </p:grpSpPr>
        <p:pic>
          <p:nvPicPr>
            <p:cNvPr id="6" name="Picture 5">
              <a:extLst>
                <a:ext uri="{FF2B5EF4-FFF2-40B4-BE49-F238E27FC236}">
                  <a16:creationId xmlns:a16="http://schemas.microsoft.com/office/drawing/2014/main" id="{A403E774-6258-CBD5-0D51-F3CA4627557B}"/>
                </a:ext>
              </a:extLst>
            </p:cNvPr>
            <p:cNvPicPr>
              <a:picLocks noChangeAspect="1"/>
            </p:cNvPicPr>
            <p:nvPr/>
          </p:nvPicPr>
          <p:blipFill>
            <a:blip r:embed="rId2"/>
            <a:stretch>
              <a:fillRect/>
            </a:stretch>
          </p:blipFill>
          <p:spPr>
            <a:xfrm>
              <a:off x="457199" y="1080988"/>
              <a:ext cx="5031894" cy="2501205"/>
            </a:xfrm>
            <a:prstGeom prst="rect">
              <a:avLst/>
            </a:prstGeom>
          </p:spPr>
        </p:pic>
        <p:sp>
          <p:nvSpPr>
            <p:cNvPr id="9" name="Oval 8">
              <a:extLst>
                <a:ext uri="{FF2B5EF4-FFF2-40B4-BE49-F238E27FC236}">
                  <a16:creationId xmlns:a16="http://schemas.microsoft.com/office/drawing/2014/main" id="{2ED3D5F9-22CF-4699-C62F-702A5E416B7E}"/>
                </a:ext>
              </a:extLst>
            </p:cNvPr>
            <p:cNvSpPr/>
            <p:nvPr/>
          </p:nvSpPr>
          <p:spPr>
            <a:xfrm>
              <a:off x="2189375" y="1146303"/>
              <a:ext cx="1567543" cy="457201"/>
            </a:xfrm>
            <a:prstGeom prst="ellipse">
              <a:avLst/>
            </a:prstGeom>
            <a:noFill/>
            <a:ln w="19050">
              <a:solidFill>
                <a:srgbClr val="00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grpSp>
        <p:nvGrpSpPr>
          <p:cNvPr id="12" name="Group 11">
            <a:extLst>
              <a:ext uri="{FF2B5EF4-FFF2-40B4-BE49-F238E27FC236}">
                <a16:creationId xmlns:a16="http://schemas.microsoft.com/office/drawing/2014/main" id="{3A8D3B2C-E24B-53AC-4D3B-9CC96EA984EC}"/>
              </a:ext>
            </a:extLst>
          </p:cNvPr>
          <p:cNvGrpSpPr/>
          <p:nvPr/>
        </p:nvGrpSpPr>
        <p:grpSpPr>
          <a:xfrm>
            <a:off x="457200" y="3694353"/>
            <a:ext cx="5031894" cy="2382750"/>
            <a:chOff x="457200" y="3694353"/>
            <a:chExt cx="5031894" cy="2382750"/>
          </a:xfrm>
        </p:grpSpPr>
        <p:pic>
          <p:nvPicPr>
            <p:cNvPr id="8" name="Picture 7">
              <a:extLst>
                <a:ext uri="{FF2B5EF4-FFF2-40B4-BE49-F238E27FC236}">
                  <a16:creationId xmlns:a16="http://schemas.microsoft.com/office/drawing/2014/main" id="{49CBFE09-5A16-D03B-CDBB-8B9BCC8F196A}"/>
                </a:ext>
              </a:extLst>
            </p:cNvPr>
            <p:cNvPicPr>
              <a:picLocks noChangeAspect="1"/>
            </p:cNvPicPr>
            <p:nvPr/>
          </p:nvPicPr>
          <p:blipFill>
            <a:blip r:embed="rId3"/>
            <a:stretch>
              <a:fillRect/>
            </a:stretch>
          </p:blipFill>
          <p:spPr>
            <a:xfrm>
              <a:off x="457200" y="3694353"/>
              <a:ext cx="5031894" cy="2382750"/>
            </a:xfrm>
            <a:prstGeom prst="rect">
              <a:avLst/>
            </a:prstGeom>
          </p:spPr>
        </p:pic>
        <p:sp>
          <p:nvSpPr>
            <p:cNvPr id="10" name="Oval 9">
              <a:extLst>
                <a:ext uri="{FF2B5EF4-FFF2-40B4-BE49-F238E27FC236}">
                  <a16:creationId xmlns:a16="http://schemas.microsoft.com/office/drawing/2014/main" id="{BEE8AA6F-8AF3-7C8D-4072-9F0254CC47A7}"/>
                </a:ext>
              </a:extLst>
            </p:cNvPr>
            <p:cNvSpPr/>
            <p:nvPr/>
          </p:nvSpPr>
          <p:spPr>
            <a:xfrm>
              <a:off x="2189375" y="3711845"/>
              <a:ext cx="1567543" cy="457201"/>
            </a:xfrm>
            <a:prstGeom prst="ellipse">
              <a:avLst/>
            </a:prstGeom>
            <a:noFill/>
            <a:ln w="19050">
              <a:solidFill>
                <a:srgbClr val="00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sp>
        <p:nvSpPr>
          <p:cNvPr id="14" name="TextBox 13">
            <a:extLst>
              <a:ext uri="{FF2B5EF4-FFF2-40B4-BE49-F238E27FC236}">
                <a16:creationId xmlns:a16="http://schemas.microsoft.com/office/drawing/2014/main" id="{24A2E3A7-0716-CF2C-EE16-56586F46851A}"/>
              </a:ext>
            </a:extLst>
          </p:cNvPr>
          <p:cNvSpPr txBox="1"/>
          <p:nvPr/>
        </p:nvSpPr>
        <p:spPr>
          <a:xfrm>
            <a:off x="5653725" y="1149606"/>
            <a:ext cx="3490275" cy="4801314"/>
          </a:xfrm>
          <a:prstGeom prst="rect">
            <a:avLst/>
          </a:prstGeom>
          <a:noFill/>
        </p:spPr>
        <p:txBody>
          <a:bodyPr wrap="square">
            <a:spAutoFit/>
          </a:bodyPr>
          <a:lstStyle/>
          <a:p>
            <a:r>
              <a:rPr lang="en-US" b="1" i="0" dirty="0">
                <a:solidFill>
                  <a:srgbClr val="172B4D"/>
                </a:solidFill>
                <a:effectLst/>
                <a:latin typeface="-apple-system"/>
              </a:rPr>
              <a:t>DWD</a:t>
            </a:r>
            <a:r>
              <a:rPr lang="en-US" b="0" i="0" dirty="0">
                <a:solidFill>
                  <a:srgbClr val="172B4D"/>
                </a:solidFill>
                <a:effectLst/>
                <a:latin typeface="-apple-system"/>
              </a:rPr>
              <a:t> provides monitoring information for all observations available to their DA system. However, in the case of surface pressure the model background value is not available if that observation is not used in the assimilation. </a:t>
            </a:r>
            <a:endParaRPr lang="en-US" dirty="0">
              <a:solidFill>
                <a:srgbClr val="172B4D"/>
              </a:solidFill>
              <a:latin typeface="-apple-system"/>
            </a:endParaRPr>
          </a:p>
          <a:p>
            <a:pPr marL="285750" indent="-285750">
              <a:buFont typeface="Arial" panose="020B0604020202020204" pitchFamily="34" charset="0"/>
              <a:buChar char="•"/>
            </a:pPr>
            <a:endParaRPr lang="en-US" b="0" i="0" dirty="0">
              <a:solidFill>
                <a:srgbClr val="172B4D"/>
              </a:solidFill>
              <a:effectLst/>
              <a:latin typeface="-apple-system"/>
            </a:endParaRPr>
          </a:p>
          <a:p>
            <a:r>
              <a:rPr lang="en-US" b="0" i="0" dirty="0">
                <a:solidFill>
                  <a:srgbClr val="172B4D"/>
                </a:solidFill>
                <a:effectLst/>
                <a:latin typeface="-apple-system"/>
              </a:rPr>
              <a:t>Therefore, the surface pressure O-B departures cannot be calculated for that particular observation, and the O-B departures field is flagged (has missing value in the monitoring report) despite the fact that the observation itself has been made. </a:t>
            </a:r>
            <a:endParaRPr lang="fr-CH" dirty="0"/>
          </a:p>
        </p:txBody>
      </p:sp>
    </p:spTree>
    <p:extLst>
      <p:ext uri="{BB962C8B-B14F-4D97-AF65-F5344CB8AC3E}">
        <p14:creationId xmlns:p14="http://schemas.microsoft.com/office/powerpoint/2010/main" val="358678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a:solidFill>
                  <a:srgbClr val="000090"/>
                </a:solidFill>
              </a:rPr>
              <a:t>Thank you</a:t>
            </a:r>
          </a:p>
          <a:p>
            <a:endParaRPr lang="en-US" sz="6400" dirty="0">
              <a:solidFill>
                <a:srgbClr val="000090"/>
              </a:solidFill>
            </a:endParaRPr>
          </a:p>
        </p:txBody>
      </p:sp>
      <p:sp>
        <p:nvSpPr>
          <p:cNvPr id="2" name="Foliennummernplatzhalter 1"/>
          <p:cNvSpPr>
            <a:spLocks noGrp="1"/>
          </p:cNvSpPr>
          <p:nvPr>
            <p:ph type="sldNum" sz="quarter" idx="12"/>
          </p:nvPr>
        </p:nvSpPr>
        <p:spPr/>
        <p:txBody>
          <a:bodyPr/>
          <a:lstStyle/>
          <a:p>
            <a:fld id="{9259AF2F-52C6-9B46-B8B2-0579234AE62E}" type="slidenum">
              <a:rPr lang="en-US" smtClean="0"/>
              <a:t>4</a:t>
            </a:fld>
            <a:endParaRPr lang="en-US"/>
          </a:p>
        </p:txBody>
      </p:sp>
    </p:spTree>
    <p:extLst>
      <p:ext uri="{BB962C8B-B14F-4D97-AF65-F5344CB8AC3E}">
        <p14:creationId xmlns:p14="http://schemas.microsoft.com/office/powerpoint/2010/main" val="2727208973"/>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3185</TotalTime>
  <Words>163</Words>
  <Application>Microsoft Office PowerPoint</Application>
  <PresentationFormat>On-screen Show (4:3)</PresentationFormat>
  <Paragraphs>16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-apple-system</vt:lpstr>
      <vt:lpstr>Arial</vt:lpstr>
      <vt:lpstr>Calibri</vt:lpstr>
      <vt:lpstr>WMO_WHITE_Powerpoint_en_fr</vt:lpstr>
      <vt:lpstr>PowerPoint Presentation</vt:lpstr>
      <vt:lpstr>Example 1</vt:lpstr>
      <vt:lpstr>Example 2</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Zulkarnain</dc:creator>
  <cp:lastModifiedBy>Zulkarnain</cp:lastModifiedBy>
  <cp:revision>4</cp:revision>
  <cp:lastPrinted>2017-05-09T06:47:47Z</cp:lastPrinted>
  <dcterms:created xsi:type="dcterms:W3CDTF">2016-05-27T11:05:50Z</dcterms:created>
  <dcterms:modified xsi:type="dcterms:W3CDTF">2022-10-12T22:05:47Z</dcterms:modified>
</cp:coreProperties>
</file>